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254C7F"/>
    <a:srgbClr val="2C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37B9B-A7EC-4846-9811-05CF3D137933}" v="12" dt="2023-04-06T10:51:04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746" autoAdjust="0"/>
  </p:normalViewPr>
  <p:slideViewPr>
    <p:cSldViewPr snapToGrid="0">
      <p:cViewPr varScale="1">
        <p:scale>
          <a:sx n="56" d="100"/>
          <a:sy n="56" d="100"/>
        </p:scale>
        <p:origin x="171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ipping" userId="90a8cc43-bda3-49f5-85e9-0f577a89320d" providerId="ADAL" clId="{7EE37B9B-A7EC-4846-9811-05CF3D137933}"/>
    <pc:docChg chg="undo custSel modSld">
      <pc:chgData name="Sarah Tipping" userId="90a8cc43-bda3-49f5-85e9-0f577a89320d" providerId="ADAL" clId="{7EE37B9B-A7EC-4846-9811-05CF3D137933}" dt="2023-04-06T10:52:09.961" v="102" actId="207"/>
      <pc:docMkLst>
        <pc:docMk/>
      </pc:docMkLst>
      <pc:sldChg chg="modSp mod">
        <pc:chgData name="Sarah Tipping" userId="90a8cc43-bda3-49f5-85e9-0f577a89320d" providerId="ADAL" clId="{7EE37B9B-A7EC-4846-9811-05CF3D137933}" dt="2023-04-06T10:51:22.499" v="101" actId="14100"/>
        <pc:sldMkLst>
          <pc:docMk/>
          <pc:sldMk cId="3075847611" sldId="265"/>
        </pc:sldMkLst>
        <pc:spChg chg="mod">
          <ac:chgData name="Sarah Tipping" userId="90a8cc43-bda3-49f5-85e9-0f577a89320d" providerId="ADAL" clId="{7EE37B9B-A7EC-4846-9811-05CF3D137933}" dt="2023-04-06T09:50:59.308" v="7" actId="114"/>
          <ac:spMkLst>
            <pc:docMk/>
            <pc:sldMk cId="3075847611" sldId="265"/>
            <ac:spMk id="2" creationId="{2273679A-8FA0-42F7-2848-EA370A278BF8}"/>
          </ac:spMkLst>
        </pc:spChg>
        <pc:spChg chg="mod">
          <ac:chgData name="Sarah Tipping" userId="90a8cc43-bda3-49f5-85e9-0f577a89320d" providerId="ADAL" clId="{7EE37B9B-A7EC-4846-9811-05CF3D137933}" dt="2023-04-06T10:51:22.499" v="101" actId="14100"/>
          <ac:spMkLst>
            <pc:docMk/>
            <pc:sldMk cId="3075847611" sldId="265"/>
            <ac:spMk id="15" creationId="{EB4DA505-E493-648D-12F3-37F107A374AE}"/>
          </ac:spMkLst>
        </pc:spChg>
      </pc:sldChg>
      <pc:sldChg chg="modSp mod">
        <pc:chgData name="Sarah Tipping" userId="90a8cc43-bda3-49f5-85e9-0f577a89320d" providerId="ADAL" clId="{7EE37B9B-A7EC-4846-9811-05CF3D137933}" dt="2023-04-06T09:52:04.295" v="21" actId="207"/>
        <pc:sldMkLst>
          <pc:docMk/>
          <pc:sldMk cId="1879194509" sldId="266"/>
        </pc:sldMkLst>
        <pc:spChg chg="mod">
          <ac:chgData name="Sarah Tipping" userId="90a8cc43-bda3-49f5-85e9-0f577a89320d" providerId="ADAL" clId="{7EE37B9B-A7EC-4846-9811-05CF3D137933}" dt="2023-04-06T09:52:04.295" v="21" actId="207"/>
          <ac:spMkLst>
            <pc:docMk/>
            <pc:sldMk cId="1879194509" sldId="266"/>
            <ac:spMk id="2" creationId="{2273679A-8FA0-42F7-2848-EA370A278BF8}"/>
          </ac:spMkLst>
        </pc:spChg>
        <pc:spChg chg="mod">
          <ac:chgData name="Sarah Tipping" userId="90a8cc43-bda3-49f5-85e9-0f577a89320d" providerId="ADAL" clId="{7EE37B9B-A7EC-4846-9811-05CF3D137933}" dt="2023-04-06T09:51:59.832" v="20" actId="1076"/>
          <ac:spMkLst>
            <pc:docMk/>
            <pc:sldMk cId="1879194509" sldId="266"/>
            <ac:spMk id="36" creationId="{C90E750C-45E0-7009-17FD-9E9AF29798D7}"/>
          </ac:spMkLst>
        </pc:spChg>
      </pc:sldChg>
      <pc:sldChg chg="modSp mod">
        <pc:chgData name="Sarah Tipping" userId="90a8cc43-bda3-49f5-85e9-0f577a89320d" providerId="ADAL" clId="{7EE37B9B-A7EC-4846-9811-05CF3D137933}" dt="2023-04-06T10:51:04.071" v="99" actId="1076"/>
        <pc:sldMkLst>
          <pc:docMk/>
          <pc:sldMk cId="3942032317" sldId="267"/>
        </pc:sldMkLst>
        <pc:spChg chg="mod">
          <ac:chgData name="Sarah Tipping" userId="90a8cc43-bda3-49f5-85e9-0f577a89320d" providerId="ADAL" clId="{7EE37B9B-A7EC-4846-9811-05CF3D137933}" dt="2023-04-06T09:52:10.019" v="23" actId="113"/>
          <ac:spMkLst>
            <pc:docMk/>
            <pc:sldMk cId="3942032317" sldId="267"/>
            <ac:spMk id="2" creationId="{2273679A-8FA0-42F7-2848-EA370A278BF8}"/>
          </ac:spMkLst>
        </pc:spChg>
        <pc:spChg chg="mod">
          <ac:chgData name="Sarah Tipping" userId="90a8cc43-bda3-49f5-85e9-0f577a89320d" providerId="ADAL" clId="{7EE37B9B-A7EC-4846-9811-05CF3D137933}" dt="2023-04-06T10:51:04.071" v="99" actId="1076"/>
          <ac:spMkLst>
            <pc:docMk/>
            <pc:sldMk cId="3942032317" sldId="267"/>
            <ac:spMk id="39" creationId="{5383A919-AB62-2369-F6E2-EC1D6FAEF145}"/>
          </ac:spMkLst>
        </pc:spChg>
        <pc:grpChg chg="mod">
          <ac:chgData name="Sarah Tipping" userId="90a8cc43-bda3-49f5-85e9-0f577a89320d" providerId="ADAL" clId="{7EE37B9B-A7EC-4846-9811-05CF3D137933}" dt="2023-04-06T10:51:04.071" v="99" actId="1076"/>
          <ac:grpSpMkLst>
            <pc:docMk/>
            <pc:sldMk cId="3942032317" sldId="267"/>
            <ac:grpSpMk id="15" creationId="{0F5870B9-B6EC-3321-1F5D-2EF3452F7EB4}"/>
          </ac:grpSpMkLst>
        </pc:grpChg>
        <pc:picChg chg="mod">
          <ac:chgData name="Sarah Tipping" userId="90a8cc43-bda3-49f5-85e9-0f577a89320d" providerId="ADAL" clId="{7EE37B9B-A7EC-4846-9811-05CF3D137933}" dt="2023-04-06T10:51:04.071" v="99" actId="1076"/>
          <ac:picMkLst>
            <pc:docMk/>
            <pc:sldMk cId="3942032317" sldId="267"/>
            <ac:picMk id="37" creationId="{4B4C52FA-0548-A25C-72D6-1A1B411D48F3}"/>
          </ac:picMkLst>
        </pc:picChg>
        <pc:picChg chg="mod">
          <ac:chgData name="Sarah Tipping" userId="90a8cc43-bda3-49f5-85e9-0f577a89320d" providerId="ADAL" clId="{7EE37B9B-A7EC-4846-9811-05CF3D137933}" dt="2023-04-06T10:51:04.071" v="99" actId="1076"/>
          <ac:picMkLst>
            <pc:docMk/>
            <pc:sldMk cId="3942032317" sldId="267"/>
            <ac:picMk id="38" creationId="{0F87AD1C-BA51-7180-422E-AF0EA4AD6CD7}"/>
          </ac:picMkLst>
        </pc:picChg>
      </pc:sldChg>
      <pc:sldChg chg="modSp mod">
        <pc:chgData name="Sarah Tipping" userId="90a8cc43-bda3-49f5-85e9-0f577a89320d" providerId="ADAL" clId="{7EE37B9B-A7EC-4846-9811-05CF3D137933}" dt="2023-04-06T10:31:48.078" v="70" actId="20577"/>
        <pc:sldMkLst>
          <pc:docMk/>
          <pc:sldMk cId="4132188053" sldId="268"/>
        </pc:sldMkLst>
        <pc:spChg chg="mod">
          <ac:chgData name="Sarah Tipping" userId="90a8cc43-bda3-49f5-85e9-0f577a89320d" providerId="ADAL" clId="{7EE37B9B-A7EC-4846-9811-05CF3D137933}" dt="2023-04-06T10:31:48.078" v="70" actId="20577"/>
          <ac:spMkLst>
            <pc:docMk/>
            <pc:sldMk cId="4132188053" sldId="268"/>
            <ac:spMk id="2" creationId="{2273679A-8FA0-42F7-2848-EA370A278BF8}"/>
          </ac:spMkLst>
        </pc:spChg>
      </pc:sldChg>
      <pc:sldChg chg="modSp mod">
        <pc:chgData name="Sarah Tipping" userId="90a8cc43-bda3-49f5-85e9-0f577a89320d" providerId="ADAL" clId="{7EE37B9B-A7EC-4846-9811-05CF3D137933}" dt="2023-04-06T09:56:40.523" v="43" actId="207"/>
        <pc:sldMkLst>
          <pc:docMk/>
          <pc:sldMk cId="776341522" sldId="269"/>
        </pc:sldMkLst>
        <pc:spChg chg="mod">
          <ac:chgData name="Sarah Tipping" userId="90a8cc43-bda3-49f5-85e9-0f577a89320d" providerId="ADAL" clId="{7EE37B9B-A7EC-4846-9811-05CF3D137933}" dt="2023-04-06T09:56:40.523" v="43" actId="207"/>
          <ac:spMkLst>
            <pc:docMk/>
            <pc:sldMk cId="776341522" sldId="269"/>
            <ac:spMk id="2" creationId="{2273679A-8FA0-42F7-2848-EA370A278BF8}"/>
          </ac:spMkLst>
        </pc:spChg>
      </pc:sldChg>
      <pc:sldChg chg="addSp delSp modSp mod setBg">
        <pc:chgData name="Sarah Tipping" userId="90a8cc43-bda3-49f5-85e9-0f577a89320d" providerId="ADAL" clId="{7EE37B9B-A7EC-4846-9811-05CF3D137933}" dt="2023-04-06T10:50:54.019" v="98" actId="1076"/>
        <pc:sldMkLst>
          <pc:docMk/>
          <pc:sldMk cId="2260483843" sldId="270"/>
        </pc:sldMkLst>
        <pc:spChg chg="mod">
          <ac:chgData name="Sarah Tipping" userId="90a8cc43-bda3-49f5-85e9-0f577a89320d" providerId="ADAL" clId="{7EE37B9B-A7EC-4846-9811-05CF3D137933}" dt="2023-04-06T10:09:16.379" v="60" actId="113"/>
          <ac:spMkLst>
            <pc:docMk/>
            <pc:sldMk cId="2260483843" sldId="270"/>
            <ac:spMk id="2" creationId="{2273679A-8FA0-42F7-2848-EA370A278BF8}"/>
          </ac:spMkLst>
        </pc:spChg>
        <pc:spChg chg="add del mod">
          <ac:chgData name="Sarah Tipping" userId="90a8cc43-bda3-49f5-85e9-0f577a89320d" providerId="ADAL" clId="{7EE37B9B-A7EC-4846-9811-05CF3D137933}" dt="2023-04-06T10:09:10.291" v="58" actId="478"/>
          <ac:spMkLst>
            <pc:docMk/>
            <pc:sldMk cId="2260483843" sldId="270"/>
            <ac:spMk id="5" creationId="{C15C98B8-36BA-BD7E-02B0-23F8086E2CB2}"/>
          </ac:spMkLst>
        </pc:spChg>
        <pc:spChg chg="add del">
          <ac:chgData name="Sarah Tipping" userId="90a8cc43-bda3-49f5-85e9-0f577a89320d" providerId="ADAL" clId="{7EE37B9B-A7EC-4846-9811-05CF3D137933}" dt="2023-04-05T20:10:27.808" v="2" actId="26606"/>
          <ac:spMkLst>
            <pc:docMk/>
            <pc:sldMk cId="2260483843" sldId="270"/>
            <ac:spMk id="9" creationId="{2151139A-886F-4B97-8815-729AD3831BBD}"/>
          </ac:spMkLst>
        </pc:spChg>
        <pc:spChg chg="add del">
          <ac:chgData name="Sarah Tipping" userId="90a8cc43-bda3-49f5-85e9-0f577a89320d" providerId="ADAL" clId="{7EE37B9B-A7EC-4846-9811-05CF3D137933}" dt="2023-04-05T20:10:27.808" v="2" actId="26606"/>
          <ac:spMkLst>
            <pc:docMk/>
            <pc:sldMk cId="2260483843" sldId="270"/>
            <ac:spMk id="11" creationId="{AB5E08C4-8CDD-4623-A5B8-E998C6DEE3B7}"/>
          </ac:spMkLst>
        </pc:spChg>
        <pc:spChg chg="add del">
          <ac:chgData name="Sarah Tipping" userId="90a8cc43-bda3-49f5-85e9-0f577a89320d" providerId="ADAL" clId="{7EE37B9B-A7EC-4846-9811-05CF3D137933}" dt="2023-04-05T20:10:27.808" v="2" actId="26606"/>
          <ac:spMkLst>
            <pc:docMk/>
            <pc:sldMk cId="2260483843" sldId="270"/>
            <ac:spMk id="13" creationId="{15F33878-D502-4FFA-8ACE-F2AECDB2A23F}"/>
          </ac:spMkLst>
        </pc:spChg>
        <pc:spChg chg="add del">
          <ac:chgData name="Sarah Tipping" userId="90a8cc43-bda3-49f5-85e9-0f577a89320d" providerId="ADAL" clId="{7EE37B9B-A7EC-4846-9811-05CF3D137933}" dt="2023-04-05T20:10:27.808" v="2" actId="26606"/>
          <ac:spMkLst>
            <pc:docMk/>
            <pc:sldMk cId="2260483843" sldId="270"/>
            <ac:spMk id="15" creationId="{D3539FEE-81D3-4406-802E-60B20B16F4F6}"/>
          </ac:spMkLst>
        </pc:spChg>
        <pc:spChg chg="add del">
          <ac:chgData name="Sarah Tipping" userId="90a8cc43-bda3-49f5-85e9-0f577a89320d" providerId="ADAL" clId="{7EE37B9B-A7EC-4846-9811-05CF3D137933}" dt="2023-04-05T20:10:27.808" v="2" actId="26606"/>
          <ac:spMkLst>
            <pc:docMk/>
            <pc:sldMk cId="2260483843" sldId="270"/>
            <ac:spMk id="17" creationId="{DC701763-729E-462F-A5A8-E0DEFEB1E2E4}"/>
          </ac:spMkLst>
        </pc:spChg>
        <pc:picChg chg="del mod ord">
          <ac:chgData name="Sarah Tipping" userId="90a8cc43-bda3-49f5-85e9-0f577a89320d" providerId="ADAL" clId="{7EE37B9B-A7EC-4846-9811-05CF3D137933}" dt="2023-04-06T09:58:00.843" v="44" actId="478"/>
          <ac:picMkLst>
            <pc:docMk/>
            <pc:sldMk cId="2260483843" sldId="270"/>
            <ac:picMk id="3" creationId="{4C788069-E5D3-3D27-87F1-8C1F851AE752}"/>
          </ac:picMkLst>
        </pc:picChg>
        <pc:picChg chg="del mod">
          <ac:chgData name="Sarah Tipping" userId="90a8cc43-bda3-49f5-85e9-0f577a89320d" providerId="ADAL" clId="{7EE37B9B-A7EC-4846-9811-05CF3D137933}" dt="2023-04-06T09:58:01.657" v="45" actId="478"/>
          <ac:picMkLst>
            <pc:docMk/>
            <pc:sldMk cId="2260483843" sldId="270"/>
            <ac:picMk id="4" creationId="{3B5D5A90-FE77-B7B8-B5C1-29C5CB52DE61}"/>
          </ac:picMkLst>
        </pc:picChg>
        <pc:picChg chg="add mod">
          <ac:chgData name="Sarah Tipping" userId="90a8cc43-bda3-49f5-85e9-0f577a89320d" providerId="ADAL" clId="{7EE37B9B-A7EC-4846-9811-05CF3D137933}" dt="2023-04-06T10:50:54.019" v="98" actId="1076"/>
          <ac:picMkLst>
            <pc:docMk/>
            <pc:sldMk cId="2260483843" sldId="270"/>
            <ac:picMk id="7" creationId="{04E7194C-BB96-EF60-A898-FA4A5780A946}"/>
          </ac:picMkLst>
        </pc:picChg>
        <pc:picChg chg="add mod">
          <ac:chgData name="Sarah Tipping" userId="90a8cc43-bda3-49f5-85e9-0f577a89320d" providerId="ADAL" clId="{7EE37B9B-A7EC-4846-9811-05CF3D137933}" dt="2023-04-06T10:43:00.604" v="96" actId="1076"/>
          <ac:picMkLst>
            <pc:docMk/>
            <pc:sldMk cId="2260483843" sldId="270"/>
            <ac:picMk id="9" creationId="{803ABF34-30D3-CBC8-3A30-AD88F4F552D5}"/>
          </ac:picMkLst>
        </pc:picChg>
      </pc:sldChg>
      <pc:sldChg chg="modSp mod">
        <pc:chgData name="Sarah Tipping" userId="90a8cc43-bda3-49f5-85e9-0f577a89320d" providerId="ADAL" clId="{7EE37B9B-A7EC-4846-9811-05CF3D137933}" dt="2023-04-06T09:55:53.792" v="32" actId="113"/>
        <pc:sldMkLst>
          <pc:docMk/>
          <pc:sldMk cId="484044894" sldId="271"/>
        </pc:sldMkLst>
        <pc:spChg chg="mod">
          <ac:chgData name="Sarah Tipping" userId="90a8cc43-bda3-49f5-85e9-0f577a89320d" providerId="ADAL" clId="{7EE37B9B-A7EC-4846-9811-05CF3D137933}" dt="2023-04-06T09:55:53.792" v="32" actId="113"/>
          <ac:spMkLst>
            <pc:docMk/>
            <pc:sldMk cId="484044894" sldId="271"/>
            <ac:spMk id="2" creationId="{2273679A-8FA0-42F7-2848-EA370A278BF8}"/>
          </ac:spMkLst>
        </pc:spChg>
      </pc:sldChg>
      <pc:sldChg chg="modSp mod">
        <pc:chgData name="Sarah Tipping" userId="90a8cc43-bda3-49f5-85e9-0f577a89320d" providerId="ADAL" clId="{7EE37B9B-A7EC-4846-9811-05CF3D137933}" dt="2023-04-06T10:52:09.961" v="102" actId="207"/>
        <pc:sldMkLst>
          <pc:docMk/>
          <pc:sldMk cId="1176934466" sldId="272"/>
        </pc:sldMkLst>
        <pc:spChg chg="mod">
          <ac:chgData name="Sarah Tipping" userId="90a8cc43-bda3-49f5-85e9-0f577a89320d" providerId="ADAL" clId="{7EE37B9B-A7EC-4846-9811-05CF3D137933}" dt="2023-04-06T09:56:00.965" v="34" actId="113"/>
          <ac:spMkLst>
            <pc:docMk/>
            <pc:sldMk cId="1176934466" sldId="272"/>
            <ac:spMk id="2" creationId="{2273679A-8FA0-42F7-2848-EA370A278BF8}"/>
          </ac:spMkLst>
        </pc:spChg>
        <pc:spChg chg="mod">
          <ac:chgData name="Sarah Tipping" userId="90a8cc43-bda3-49f5-85e9-0f577a89320d" providerId="ADAL" clId="{7EE37B9B-A7EC-4846-9811-05CF3D137933}" dt="2023-04-06T10:52:09.961" v="102" actId="207"/>
          <ac:spMkLst>
            <pc:docMk/>
            <pc:sldMk cId="1176934466" sldId="272"/>
            <ac:spMk id="4" creationId="{A3E25FEE-2928-4048-7605-386341B4081B}"/>
          </ac:spMkLst>
        </pc:spChg>
      </pc:sldChg>
      <pc:sldChg chg="modSp mod">
        <pc:chgData name="Sarah Tipping" userId="90a8cc43-bda3-49f5-85e9-0f577a89320d" providerId="ADAL" clId="{7EE37B9B-A7EC-4846-9811-05CF3D137933}" dt="2023-04-06T09:56:21.361" v="42" actId="14100"/>
        <pc:sldMkLst>
          <pc:docMk/>
          <pc:sldMk cId="928970255" sldId="274"/>
        </pc:sldMkLst>
        <pc:spChg chg="mod">
          <ac:chgData name="Sarah Tipping" userId="90a8cc43-bda3-49f5-85e9-0f577a89320d" providerId="ADAL" clId="{7EE37B9B-A7EC-4846-9811-05CF3D137933}" dt="2023-04-06T09:56:21.361" v="42" actId="14100"/>
          <ac:spMkLst>
            <pc:docMk/>
            <pc:sldMk cId="928970255" sldId="274"/>
            <ac:spMk id="2" creationId="{2273679A-8FA0-42F7-2848-EA370A278B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B1E6-F051-4176-85A8-6213E81F11D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7E61-F56F-4715-935C-8E641AEF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62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87E61-F56F-4715-935C-8E641AEF10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2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87E61-F56F-4715-935C-8E641AEF10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2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87E61-F56F-4715-935C-8E641AEF10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8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87E61-F56F-4715-935C-8E641AEF10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3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87E61-F56F-4715-935C-8E641AEF10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5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87E61-F56F-4715-935C-8E641AEF10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5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C7BE-F9F0-F8FA-1CF2-9D6067068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40FEC-A18F-32A5-A5D2-814EE51CB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A9E98-42B6-5C32-83A8-11B249B1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D4FD-9C24-3C1E-45FC-11CDB15A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C303D-6C82-A54C-6536-ED8339B2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F9FC1-EA08-BCE5-BEE5-3ED303AD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20209-FF32-3C2F-8835-ACA0E47FB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E2BAF-EA50-AAE6-9522-0270F495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0A75-36D5-3358-FAB8-B83FD67A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7160F-1965-B297-8C68-A5FF0BB7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4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46B58-FDCD-4ABF-A3EB-1D8584F83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7E2FB-0191-8B3A-CD4B-54AE0E396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A5256-7F07-92F6-716A-09904210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F59E1-D383-0BFD-05B3-841DAB76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2C6E-14E4-C4A1-DE0F-9A40C1C1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4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C5D6-D871-2975-D6CE-FF7BD57A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97E82-302B-CE47-4AA3-F99CB88AA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769A3-03CA-1E8F-60F3-1D6ACF9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C8276-D677-848D-7394-B12A5CE4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5ABA8-AFCE-E90A-FCBB-02699590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5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13070-E713-081E-651C-47D52F02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FDAE3-4FF5-8CAC-B19F-74A728E88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5DE8C-374A-A3AE-B431-580E31BF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269AE-D7A3-DFA0-CB99-F9D02F95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74A11-4297-54AE-4FB4-B0699EB3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2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657B-3617-9CC8-F772-FB21DE76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93078-7CA4-5F56-B284-EF8D8A032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14220-9BE2-73D5-03C9-C8487A59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97126-2C70-8956-F11A-F96B4BEC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776B6-1CAF-1F18-0BB9-3CC267CB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13D4-E40F-1F4D-0B6D-F157906E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7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456D-7029-5D6B-C609-74DF37FC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DEDCD-E506-6429-BD5D-867F7FE6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9E0F6-B193-7E90-FD91-806AFCAD7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789D1-8CE4-8D6E-EF2A-651BD3B1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3A1F8-D1A0-B073-7E7C-B6C2ED8DC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11162-5581-FCA8-AFA2-E0663582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31003-13EC-9A19-8C99-60602217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1F3D3-A6D1-23F1-93A2-E72F0771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79BF-1816-34B0-D0A7-310F8D4A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D6E47-ADC3-6886-B081-C023C2F9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59597-27D3-19CE-A33C-87B4856A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6DDC0-3422-0E5B-6196-E48262D2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14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C6090-FDEA-3D14-1FFE-A3DC75A1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D6382-8A7E-F097-1D09-D13B7721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AFBFB-9691-F46D-14AA-906928C8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6623-24FB-EAC3-1866-4580A8A1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158-DAA9-C7CD-24F0-B86D6B6E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E03A9-1EF4-7E52-0B89-269AD9ECF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FD140-8D83-F7D3-25F3-6B7E9E70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9CFA9-611F-43D9-0179-BF3CB8B0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85E74-36B3-7CB1-3468-639116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3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6F8D-77A9-069D-A4D3-9F2E2E30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DE39B-CDCE-9154-32A2-3F744541F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73351-0EFB-F3A3-78C8-638D1CDC5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14953-1661-4D11-344C-3BBA7836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51DDD-70EE-D183-A33E-1D04EA0B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34321-8675-3EA6-37EA-A4D34836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1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A48CE0-C31B-3F76-D680-4AA6D12C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EADC6-A698-9977-081E-358A20043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4EA5-5EA9-2B66-279C-D58773391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D463F-379E-4127-9D79-BEC192590556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80DBC-5AAE-630A-C8F9-09BDE0531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C037-BDA3-298C-1E7B-BDCC6B00A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1B18D-5B2E-EEAB-8754-6B4BDDF9D4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"/>
          </a:blip>
          <a:srcRect l="15884" r="21637" b="32104"/>
          <a:stretch/>
        </p:blipFill>
        <p:spPr>
          <a:xfrm>
            <a:off x="4353932" y="117224"/>
            <a:ext cx="6985243" cy="6876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FC9B5E-41EE-78C2-8D60-DDB9514EFB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76261" y="279084"/>
            <a:ext cx="1061739" cy="9618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0E52A0-6B24-8AF0-CBB3-471EA657E329}"/>
              </a:ext>
            </a:extLst>
          </p:cNvPr>
          <p:cNvCxnSpPr>
            <a:cxnSpLocks/>
          </p:cNvCxnSpPr>
          <p:nvPr userDrawn="1"/>
        </p:nvCxnSpPr>
        <p:spPr>
          <a:xfrm>
            <a:off x="0" y="378933"/>
            <a:ext cx="87078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7DF5A2E-6984-A47F-4B1F-287282B49A7F}"/>
              </a:ext>
            </a:extLst>
          </p:cNvPr>
          <p:cNvSpPr/>
          <p:nvPr userDrawn="1"/>
        </p:nvSpPr>
        <p:spPr>
          <a:xfrm>
            <a:off x="8695165" y="279084"/>
            <a:ext cx="199697" cy="19969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0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q=integrated+circuit&amp;view=detailv2&amp;&amp;id=4875CEBC48091B756BA80ED798E2024F51E8663B&amp;selectedIndex=61&amp;ccid=%2bp8OEFKs&amp;simid=608010531105475776&amp;thid=OIP.Mfa9f0e1052acf0b5b26d0e10edd94d72o0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hyperlink" Target="https://www.bing.com/images/search?q=Transistor+Symbol&amp;view=detailv2&amp;&amp;id=92666385E4757B477F78D89B615C6000F511F9FC&amp;selectedIndex=1&amp;ccid=7WnaI5DZ&amp;simid=608055937490683819&amp;thid=OIP.Med69da2390d96a18cbb11bfafb805e0dH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9.jpeg"/><Relationship Id="rId5" Type="http://schemas.openxmlformats.org/officeDocument/2006/relationships/hyperlink" Target="https://www.bing.com/images/search?q=integrated+circuit&amp;view=detailv2&amp;&amp;id=BAF9E705AE06618BB8A9C311FDB26AFEF34204A2&amp;selectedIndex=58&amp;ccid=Sk0fYNX1&amp;simid=608038349610945560&amp;thid=OIP.M4a4d1f60d5f5ecfb88cddae8ecce8b8bo0" TargetMode="External"/><Relationship Id="rId10" Type="http://schemas.openxmlformats.org/officeDocument/2006/relationships/hyperlink" Target="https://www.bing.com/images/search?q=steve+jobs+iphone&amp;view=detailv2&amp;&amp;id=CEA2E110E356B451CB0A0B22DC314BFD0EB9F45F&amp;selectedIndex=2&amp;ccid=CKwUT4ne&amp;simid=608050740581958399&amp;thid=OIP.M08ac144f89deb75ef432c89d04ff7646o2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42AF0FF-7B1D-65C2-5D1E-478C1D254534}"/>
              </a:ext>
            </a:extLst>
          </p:cNvPr>
          <p:cNvSpPr/>
          <p:nvPr/>
        </p:nvSpPr>
        <p:spPr>
          <a:xfrm>
            <a:off x="167640" y="594360"/>
            <a:ext cx="118872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3F456C-29B5-3248-B815-DCB61B2C381E}"/>
              </a:ext>
            </a:extLst>
          </p:cNvPr>
          <p:cNvSpPr/>
          <p:nvPr/>
        </p:nvSpPr>
        <p:spPr>
          <a:xfrm>
            <a:off x="2486025" y="4473124"/>
            <a:ext cx="72199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rgbClr val="2F5597"/>
                </a:solidFill>
                <a:latin typeface="Arial"/>
                <a:ea typeface="ＭＳ Ｐゴシック" charset="0"/>
                <a:cs typeface="Arial"/>
              </a:rPr>
              <a:t>Insert Your Name Here</a:t>
            </a:r>
          </a:p>
          <a:p>
            <a:pPr algn="ctr" eaLnBrk="1" hangingPunct="1">
              <a:defRPr/>
            </a:pPr>
            <a:r>
              <a:rPr lang="en-GB" sz="2400" dirty="0">
                <a:solidFill>
                  <a:srgbClr val="2F5597"/>
                </a:solidFill>
                <a:latin typeface="Arial"/>
                <a:ea typeface="ＭＳ Ｐゴシック" charset="0"/>
                <a:cs typeface="Arial"/>
              </a:rPr>
              <a:t>Name of your University, Name of your Sponsoring Company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5213FE7-DE97-AD52-3F12-3EC5C8A51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13" y="1063890"/>
            <a:ext cx="3215054" cy="28824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85811F-D6EE-D9C5-383C-53CF678D19D8}"/>
              </a:ext>
            </a:extLst>
          </p:cNvPr>
          <p:cNvSpPr/>
          <p:nvPr/>
        </p:nvSpPr>
        <p:spPr>
          <a:xfrm>
            <a:off x="11018520" y="253168"/>
            <a:ext cx="777240" cy="119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91670C-6EF7-9CCF-4FE2-BEB71A2BAAF6}"/>
              </a:ext>
            </a:extLst>
          </p:cNvPr>
          <p:cNvCxnSpPr>
            <a:cxnSpLocks/>
          </p:cNvCxnSpPr>
          <p:nvPr/>
        </p:nvCxnSpPr>
        <p:spPr>
          <a:xfrm flipV="1">
            <a:off x="11601625" y="344934"/>
            <a:ext cx="0" cy="652640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26FBAC4-C351-E2C1-EE94-B2E798C9E32C}"/>
              </a:ext>
            </a:extLst>
          </p:cNvPr>
          <p:cNvSpPr/>
          <p:nvPr/>
        </p:nvSpPr>
        <p:spPr>
          <a:xfrm rot="17985094">
            <a:off x="9817859" y="276269"/>
            <a:ext cx="199697" cy="19969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1FF643-84D1-C93B-5D47-FEE9E9DEAC6C}"/>
              </a:ext>
            </a:extLst>
          </p:cNvPr>
          <p:cNvCxnSpPr>
            <a:cxnSpLocks/>
          </p:cNvCxnSpPr>
          <p:nvPr/>
        </p:nvCxnSpPr>
        <p:spPr>
          <a:xfrm>
            <a:off x="9989252" y="376118"/>
            <a:ext cx="1617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6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10" y="2415655"/>
            <a:ext cx="7601803" cy="1013346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Thank you and good luck!</a:t>
            </a:r>
          </a:p>
        </p:txBody>
      </p:sp>
    </p:spTree>
    <p:extLst>
      <p:ext uri="{BB962C8B-B14F-4D97-AF65-F5344CB8AC3E}">
        <p14:creationId xmlns:p14="http://schemas.microsoft.com/office/powerpoint/2010/main" val="92897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What is the UKESF?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E32C6F7-6864-F66C-9260-9AC13EC3F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r="7838"/>
          <a:stretch>
            <a:fillRect/>
          </a:stretch>
        </p:blipFill>
        <p:spPr bwMode="auto">
          <a:xfrm>
            <a:off x="550404" y="4211637"/>
            <a:ext cx="286861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E86ADC1D-DA29-D807-1D47-7ABFCF3E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7"/>
          <a:stretch>
            <a:fillRect/>
          </a:stretch>
        </p:blipFill>
        <p:spPr bwMode="auto">
          <a:xfrm>
            <a:off x="7207109" y="4210050"/>
            <a:ext cx="24415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0C0CC31-7248-4BC0-7786-1BE439EC6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67" y="4210050"/>
            <a:ext cx="35687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 preview">
            <a:extLst>
              <a:ext uri="{FF2B5EF4-FFF2-40B4-BE49-F238E27FC236}">
                <a16:creationId xmlns:a16="http://schemas.microsoft.com/office/drawing/2014/main" id="{60DF3EB0-8E20-6C63-04B3-85A803A7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r="25278"/>
          <a:stretch>
            <a:fillRect/>
          </a:stretch>
        </p:blipFill>
        <p:spPr bwMode="auto">
          <a:xfrm>
            <a:off x="9760126" y="4219416"/>
            <a:ext cx="1889584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EB4DA505-E493-648D-12F3-37F107A37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68133"/>
            <a:ext cx="10515600" cy="337235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34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25"/>
              </a:spcBef>
              <a:buClr>
                <a:srgbClr val="99CC00"/>
              </a:buClr>
              <a:buSzPct val="85000"/>
              <a:buFont typeface="Wingdings" pitchFamily="2" charset="2"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cs typeface="Arial" pitchFamily="34" charset="0"/>
              </a:rPr>
              <a:t>A charitable foundation with one aim:</a:t>
            </a:r>
          </a:p>
          <a:p>
            <a:pPr eaLnBrk="1" hangingPunct="1">
              <a:spcBef>
                <a:spcPts val="1225"/>
              </a:spcBef>
              <a:buClr>
                <a:srgbClr val="99CC00"/>
              </a:buClr>
              <a:buSzPct val="85000"/>
              <a:buFont typeface="Wingdings" pitchFamily="2" charset="2"/>
              <a:buNone/>
              <a:defRPr/>
            </a:pPr>
            <a:endParaRPr lang="en-GB" altLang="en-US" sz="1000" b="1" i="1" dirty="0">
              <a:solidFill>
                <a:srgbClr val="002060"/>
              </a:solidFill>
              <a:cs typeface="Arial" pitchFamily="34" charset="0"/>
            </a:endParaRPr>
          </a:p>
          <a:p>
            <a:pPr eaLnBrk="1" hangingPunct="1">
              <a:spcBef>
                <a:spcPts val="1225"/>
              </a:spcBef>
              <a:buClr>
                <a:srgbClr val="99CC00"/>
              </a:buClr>
              <a:buSzPct val="85000"/>
              <a:buFont typeface="Wingdings" pitchFamily="2" charset="2"/>
              <a:buNone/>
              <a:defRPr/>
            </a:pPr>
            <a:r>
              <a:rPr lang="en-GB" altLang="en-US" sz="3200" dirty="0">
                <a:solidFill>
                  <a:srgbClr val="002060"/>
                </a:solidFill>
                <a:cs typeface="Arial" pitchFamily="34" charset="0"/>
              </a:rPr>
              <a:t>To encourage more young people to study Electronics and to pursue careers in the sector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99CC00"/>
              </a:buClr>
              <a:buSzPct val="85000"/>
              <a:buFont typeface="Wingdings" pitchFamily="2" charset="2"/>
              <a:buNone/>
              <a:defRPr/>
            </a:pPr>
            <a:endParaRPr lang="en-GB" altLang="en-US" sz="1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4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90E750C-45E0-7009-17FD-9E9AF29798D7}"/>
              </a:ext>
            </a:extLst>
          </p:cNvPr>
          <p:cNvSpPr/>
          <p:nvPr/>
        </p:nvSpPr>
        <p:spPr>
          <a:xfrm>
            <a:off x="375209" y="610609"/>
            <a:ext cx="5865116" cy="610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Our University Partners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513EF-9D95-55DA-9CC0-183BB1D64DB5}"/>
              </a:ext>
            </a:extLst>
          </p:cNvPr>
          <p:cNvGrpSpPr/>
          <p:nvPr/>
        </p:nvGrpSpPr>
        <p:grpSpPr>
          <a:xfrm>
            <a:off x="1961062" y="1667151"/>
            <a:ext cx="8269875" cy="4939415"/>
            <a:chOff x="2269628" y="1003039"/>
            <a:chExt cx="7487190" cy="44719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2621D5-0791-85AE-4642-89829D584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3" t="9692" r="5944" b="12028"/>
            <a:stretch/>
          </p:blipFill>
          <p:spPr bwMode="auto">
            <a:xfrm>
              <a:off x="2364878" y="1082663"/>
              <a:ext cx="1117599" cy="466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Bath">
              <a:extLst>
                <a:ext uri="{FF2B5EF4-FFF2-40B4-BE49-F238E27FC236}">
                  <a16:creationId xmlns:a16="http://schemas.microsoft.com/office/drawing/2014/main" id="{69523730-5B3D-4B7A-6246-F028880E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45" y="1111237"/>
              <a:ext cx="1193913" cy="425857"/>
            </a:xfrm>
            <a:prstGeom prst="rect">
              <a:avLst/>
            </a:prstGeom>
            <a:noFill/>
          </p:spPr>
        </p:pic>
        <p:pic>
          <p:nvPicPr>
            <p:cNvPr id="6" name="Picture 5" descr="UoB logo">
              <a:extLst>
                <a:ext uri="{FF2B5EF4-FFF2-40B4-BE49-F238E27FC236}">
                  <a16:creationId xmlns:a16="http://schemas.microsoft.com/office/drawing/2014/main" id="{DE1180A4-9208-AD66-88F1-B2F7CCEE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00" y="1149338"/>
              <a:ext cx="1193913" cy="343386"/>
            </a:xfrm>
            <a:prstGeom prst="rect">
              <a:avLst/>
            </a:prstGeom>
            <a:noFill/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613F8E1-E817-BD81-5AE2-6B1003137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"/>
            <a:stretch/>
          </p:blipFill>
          <p:spPr bwMode="auto">
            <a:xfrm>
              <a:off x="6817044" y="1078887"/>
              <a:ext cx="1386204" cy="4761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CardiffUnilogo_1">
              <a:extLst>
                <a:ext uri="{FF2B5EF4-FFF2-40B4-BE49-F238E27FC236}">
                  <a16:creationId xmlns:a16="http://schemas.microsoft.com/office/drawing/2014/main" id="{BF729EAF-A84B-F78B-6A82-D0B0A3FC2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923" y="1003039"/>
              <a:ext cx="642620" cy="625848"/>
            </a:xfrm>
            <a:prstGeom prst="rect">
              <a:avLst/>
            </a:prstGeom>
            <a:noFill/>
          </p:spPr>
        </p:pic>
        <p:pic>
          <p:nvPicPr>
            <p:cNvPr id="13" name="Picture 12" descr="CUnibig">
              <a:extLst>
                <a:ext uri="{FF2B5EF4-FFF2-40B4-BE49-F238E27FC236}">
                  <a16:creationId xmlns:a16="http://schemas.microsoft.com/office/drawing/2014/main" id="{CCD60E36-DB1B-A5A9-017D-AF4B4690E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628" y="1947046"/>
              <a:ext cx="1299889" cy="267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edinburgh">
              <a:extLst>
                <a:ext uri="{FF2B5EF4-FFF2-40B4-BE49-F238E27FC236}">
                  <a16:creationId xmlns:a16="http://schemas.microsoft.com/office/drawing/2014/main" id="{AEE7AECA-C934-DEAA-D0AD-338AECCE3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047" y="1763166"/>
              <a:ext cx="858608" cy="634904"/>
            </a:xfrm>
            <a:prstGeom prst="rect">
              <a:avLst/>
            </a:prstGeom>
            <a:noFill/>
          </p:spPr>
        </p:pic>
        <p:pic>
          <p:nvPicPr>
            <p:cNvPr id="16" name="Picture 15" descr="UoG_blue copy">
              <a:extLst>
                <a:ext uri="{FF2B5EF4-FFF2-40B4-BE49-F238E27FC236}">
                  <a16:creationId xmlns:a16="http://schemas.microsoft.com/office/drawing/2014/main" id="{7CE1DADE-729E-7D1C-7BC3-007B2DE76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761" y="1874108"/>
              <a:ext cx="1223989" cy="378047"/>
            </a:xfrm>
            <a:prstGeom prst="rect">
              <a:avLst/>
            </a:prstGeom>
            <a:noFill/>
          </p:spPr>
        </p:pic>
        <p:pic>
          <p:nvPicPr>
            <p:cNvPr id="17" name="Picture 16" descr="Heriot-Watt Logo">
              <a:extLst>
                <a:ext uri="{FF2B5EF4-FFF2-40B4-BE49-F238E27FC236}">
                  <a16:creationId xmlns:a16="http://schemas.microsoft.com/office/drawing/2014/main" id="{C5CA5FE5-2DC1-4E2B-7FC6-16D5A589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374" y="1787225"/>
              <a:ext cx="1152574" cy="57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imperial logo">
              <a:extLst>
                <a:ext uri="{FF2B5EF4-FFF2-40B4-BE49-F238E27FC236}">
                  <a16:creationId xmlns:a16="http://schemas.microsoft.com/office/drawing/2014/main" id="{BCE449C3-5F24-DD98-BFEF-DBEC502CC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" t="14587" r="5942" b="16126"/>
            <a:stretch/>
          </p:blipFill>
          <p:spPr bwMode="auto">
            <a:xfrm>
              <a:off x="8372416" y="1874108"/>
              <a:ext cx="1384402" cy="4175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FC6A5DA-9388-9A1E-99DA-EB3224FC3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279" y="2508729"/>
              <a:ext cx="790120" cy="601504"/>
            </a:xfrm>
            <a:prstGeom prst="rect">
              <a:avLst/>
            </a:prstGeom>
          </p:spPr>
        </p:pic>
        <p:pic>
          <p:nvPicPr>
            <p:cNvPr id="20" name="Picture 19" descr="Lancaster Logo">
              <a:extLst>
                <a:ext uri="{FF2B5EF4-FFF2-40B4-BE49-F238E27FC236}">
                  <a16:creationId xmlns:a16="http://schemas.microsoft.com/office/drawing/2014/main" id="{8CDABCFB-59CD-E845-5C64-C73D0397B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45" y="2652953"/>
              <a:ext cx="1246845" cy="392245"/>
            </a:xfrm>
            <a:prstGeom prst="rect">
              <a:avLst/>
            </a:prstGeom>
            <a:noFill/>
          </p:spPr>
        </p:pic>
        <p:pic>
          <p:nvPicPr>
            <p:cNvPr id="21" name="Picture 20" descr="Leeds_BLACK">
              <a:extLst>
                <a:ext uri="{FF2B5EF4-FFF2-40B4-BE49-F238E27FC236}">
                  <a16:creationId xmlns:a16="http://schemas.microsoft.com/office/drawing/2014/main" id="{5AF141B6-8902-8E10-EA35-4D02A65A0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906" y="2633539"/>
              <a:ext cx="1277830" cy="362763"/>
            </a:xfrm>
            <a:prstGeom prst="rect">
              <a:avLst/>
            </a:prstGeom>
            <a:noFill/>
          </p:spPr>
        </p:pic>
        <p:pic>
          <p:nvPicPr>
            <p:cNvPr id="22" name="Picture 2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99404C8-A930-3D64-729B-B1F9E20D4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580" y="2693582"/>
              <a:ext cx="1246845" cy="320075"/>
            </a:xfrm>
            <a:prstGeom prst="rect">
              <a:avLst/>
            </a:prstGeom>
          </p:spPr>
        </p:pic>
        <p:pic>
          <p:nvPicPr>
            <p:cNvPr id="23" name="Picture 22" descr="loughborough">
              <a:extLst>
                <a:ext uri="{FF2B5EF4-FFF2-40B4-BE49-F238E27FC236}">
                  <a16:creationId xmlns:a16="http://schemas.microsoft.com/office/drawing/2014/main" id="{4A6C357F-4A16-D803-BF2D-A9060D223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r="5731"/>
            <a:stretch>
              <a:fillRect/>
            </a:stretch>
          </p:blipFill>
          <p:spPr bwMode="auto">
            <a:xfrm>
              <a:off x="8425702" y="2661314"/>
              <a:ext cx="1277830" cy="375522"/>
            </a:xfrm>
            <a:prstGeom prst="rect">
              <a:avLst/>
            </a:prstGeom>
            <a:noFill/>
          </p:spPr>
        </p:pic>
        <p:pic>
          <p:nvPicPr>
            <p:cNvPr id="24" name="Picture 23" descr="Manchester University logo">
              <a:extLst>
                <a:ext uri="{FF2B5EF4-FFF2-40B4-BE49-F238E27FC236}">
                  <a16:creationId xmlns:a16="http://schemas.microsoft.com/office/drawing/2014/main" id="{768ABA77-C712-D667-A8F7-34557ABFF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914" y="3347004"/>
              <a:ext cx="1212849" cy="513228"/>
            </a:xfrm>
            <a:prstGeom prst="rect">
              <a:avLst/>
            </a:prstGeom>
            <a:noFill/>
          </p:spPr>
        </p:pic>
        <p:pic>
          <p:nvPicPr>
            <p:cNvPr id="25" name="Picture 24" descr="newcastle_master_col">
              <a:extLst>
                <a:ext uri="{FF2B5EF4-FFF2-40B4-BE49-F238E27FC236}">
                  <a16:creationId xmlns:a16="http://schemas.microsoft.com/office/drawing/2014/main" id="{74E200A1-49F0-5AA8-4CBB-A34D0B3B5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813" y="3385382"/>
              <a:ext cx="1310652" cy="455116"/>
            </a:xfrm>
            <a:prstGeom prst="rect">
              <a:avLst/>
            </a:prstGeom>
            <a:noFill/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30CFAF9-6284-08FF-CA30-05989C646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931" y="3387465"/>
              <a:ext cx="1277830" cy="472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3501633-1A94-9F3A-1F2F-0AC7884C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723" y="3398860"/>
              <a:ext cx="1246845" cy="4499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9905118-60D0-492C-5759-6E67921E5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683" y="3347004"/>
              <a:ext cx="1105999" cy="564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tuoslogo_cmyk_hi">
              <a:extLst>
                <a:ext uri="{FF2B5EF4-FFF2-40B4-BE49-F238E27FC236}">
                  <a16:creationId xmlns:a16="http://schemas.microsoft.com/office/drawing/2014/main" id="{A7101DC7-BB17-B2D0-0918-E1C8F66FF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" t="10178" r="25873" b="13017"/>
            <a:stretch/>
          </p:blipFill>
          <p:spPr bwMode="auto">
            <a:xfrm>
              <a:off x="2313921" y="4144075"/>
              <a:ext cx="1204842" cy="5132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33FF542-4493-7AD0-EE3E-707DC420B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813" y="4246358"/>
              <a:ext cx="1310652" cy="278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 descr="surrey logo">
              <a:extLst>
                <a:ext uri="{FF2B5EF4-FFF2-40B4-BE49-F238E27FC236}">
                  <a16:creationId xmlns:a16="http://schemas.microsoft.com/office/drawing/2014/main" id="{A84CF117-2C00-3710-21A0-C6097FE2B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883" y="4185590"/>
              <a:ext cx="1277830" cy="380102"/>
            </a:xfrm>
            <a:prstGeom prst="rect">
              <a:avLst/>
            </a:prstGeom>
            <a:noFill/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E7DD64A-86C3-3E6F-C01F-0928FD99A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579" y="4220276"/>
              <a:ext cx="1246846" cy="36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AA5C13B-6B35-E3F8-D176-A3CF0BBF0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408" y="4130618"/>
              <a:ext cx="926623" cy="513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 descr="Logo, company name&#10;&#10;Description automatically generated">
              <a:extLst>
                <a:ext uri="{FF2B5EF4-FFF2-40B4-BE49-F238E27FC236}">
                  <a16:creationId xmlns:a16="http://schemas.microsoft.com/office/drawing/2014/main" id="{60B5A049-419D-E48E-7039-8A707B2CB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938" y="4877894"/>
              <a:ext cx="995890" cy="597079"/>
            </a:xfrm>
            <a:prstGeom prst="rect">
              <a:avLst/>
            </a:prstGeom>
          </p:spPr>
        </p:pic>
        <p:pic>
          <p:nvPicPr>
            <p:cNvPr id="35" name="Picture 3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1E9E65D-FEF3-6039-B293-B3A800E13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53300"/>
              <a:ext cx="1297623" cy="5003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7919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Electronics – some history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5870B9-B6EC-3321-1F5D-2EF3452F7EB4}"/>
              </a:ext>
            </a:extLst>
          </p:cNvPr>
          <p:cNvGrpSpPr>
            <a:grpSpLocks/>
          </p:cNvGrpSpPr>
          <p:nvPr/>
        </p:nvGrpSpPr>
        <p:grpSpPr bwMode="auto">
          <a:xfrm>
            <a:off x="1268177" y="1736460"/>
            <a:ext cx="3665226" cy="1549400"/>
            <a:chOff x="65088" y="806450"/>
            <a:chExt cx="3702579" cy="1644650"/>
          </a:xfrm>
        </p:grpSpPr>
        <p:pic>
          <p:nvPicPr>
            <p:cNvPr id="37" name="Picture 2" descr="https://tse1.mm.bing.net/th?&amp;id=OIP.Med69da2390d96a18cbb11bfafb805e0dH0&amp;w=300&amp;h=300&amp;c=0&amp;pid=1.9&amp;rs=0&amp;p=0&amp;r=0">
              <a:hlinkClick r:id="rId2" tooltip="View image details"/>
              <a:extLst>
                <a:ext uri="{FF2B5EF4-FFF2-40B4-BE49-F238E27FC236}">
                  <a16:creationId xmlns:a16="http://schemas.microsoft.com/office/drawing/2014/main" id="{4B4C52FA-0548-A25C-72D6-1A1B411D4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8" y="806450"/>
              <a:ext cx="1338262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0F87AD1C-BA51-7180-422E-AF0EA4AD6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613" y="909638"/>
              <a:ext cx="1727200" cy="154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1">
              <a:extLst>
                <a:ext uri="{FF2B5EF4-FFF2-40B4-BE49-F238E27FC236}">
                  <a16:creationId xmlns:a16="http://schemas.microsoft.com/office/drawing/2014/main" id="{5383A919-AB62-2369-F6E2-EC1D6FAEF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200" y="1435100"/>
              <a:ext cx="770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 dirty="0">
                  <a:solidFill>
                    <a:srgbClr val="333399"/>
                  </a:solidFill>
                </a:rPr>
                <a:t>1947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5C4676-F3A9-7C58-2EB9-70AC7BC62DCB}"/>
              </a:ext>
            </a:extLst>
          </p:cNvPr>
          <p:cNvGrpSpPr>
            <a:grpSpLocks/>
          </p:cNvGrpSpPr>
          <p:nvPr/>
        </p:nvGrpSpPr>
        <p:grpSpPr bwMode="auto">
          <a:xfrm>
            <a:off x="6718848" y="1230588"/>
            <a:ext cx="3717925" cy="2828925"/>
            <a:chOff x="5010150" y="860425"/>
            <a:chExt cx="3717925" cy="2828925"/>
          </a:xfrm>
        </p:grpSpPr>
        <p:pic>
          <p:nvPicPr>
            <p:cNvPr id="41" name="Picture 5" descr="https://tse1.mm.bing.net/th?&amp;id=OIP.M4a4d1f60d5f5ecfb88cddae8ecce8b8bo0&amp;w=299&amp;h=225&amp;c=0&amp;pid=1.9&amp;rs=0&amp;p=0&amp;r=0">
              <a:hlinkClick r:id="rId5" tooltip="View image details"/>
              <a:extLst>
                <a:ext uri="{FF2B5EF4-FFF2-40B4-BE49-F238E27FC236}">
                  <a16:creationId xmlns:a16="http://schemas.microsoft.com/office/drawing/2014/main" id="{3C734066-0836-69C3-7D43-2A202936C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150" y="860425"/>
              <a:ext cx="1766888" cy="114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" descr="Image result for integrated circuit">
              <a:extLst>
                <a:ext uri="{FF2B5EF4-FFF2-40B4-BE49-F238E27FC236}">
                  <a16:creationId xmlns:a16="http://schemas.microsoft.com/office/drawing/2014/main" id="{56365420-AE01-5318-79BA-FD2CFBE97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900" y="2451100"/>
              <a:ext cx="317817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2">
              <a:extLst>
                <a:ext uri="{FF2B5EF4-FFF2-40B4-BE49-F238E27FC236}">
                  <a16:creationId xmlns:a16="http://schemas.microsoft.com/office/drawing/2014/main" id="{6C7F6236-37E9-5FF7-D70C-327373765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2933" y="1619766"/>
              <a:ext cx="9101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333399"/>
                  </a:solidFill>
                </a:rPr>
                <a:t>1958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9C0D08-7149-3737-8315-0A0AC7C720A0}"/>
              </a:ext>
            </a:extLst>
          </p:cNvPr>
          <p:cNvGrpSpPr>
            <a:grpSpLocks/>
          </p:cNvGrpSpPr>
          <p:nvPr/>
        </p:nvGrpSpPr>
        <p:grpSpPr bwMode="auto">
          <a:xfrm>
            <a:off x="1014124" y="4343125"/>
            <a:ext cx="3452813" cy="1549400"/>
            <a:chOff x="796925" y="2617788"/>
            <a:chExt cx="3453606" cy="1549400"/>
          </a:xfrm>
        </p:grpSpPr>
        <p:pic>
          <p:nvPicPr>
            <p:cNvPr id="45" name="Picture 9" descr="https://tse1.mm.bing.net/th?&amp;id=OIP.Mfa9f0e1052acf0b5b26d0e10edd94d72o0&amp;w=300&amp;h=195&amp;c=0&amp;pid=1.9&amp;rs=0&amp;p=0&amp;r=0">
              <a:hlinkClick r:id="rId8" tooltip="View image details"/>
              <a:extLst>
                <a:ext uri="{FF2B5EF4-FFF2-40B4-BE49-F238E27FC236}">
                  <a16:creationId xmlns:a16="http://schemas.microsoft.com/office/drawing/2014/main" id="{EDF17540-1A99-4C11-04E2-9138E095B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25" y="2617788"/>
              <a:ext cx="2382838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3">
              <a:extLst>
                <a:ext uri="{FF2B5EF4-FFF2-40B4-BE49-F238E27FC236}">
                  <a16:creationId xmlns:a16="http://schemas.microsoft.com/office/drawing/2014/main" id="{3DDEA58B-6407-4643-B2F3-CFFF7F306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238" y="3179233"/>
              <a:ext cx="8262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333399"/>
                  </a:solidFill>
                </a:rPr>
                <a:t>1970s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D73DA1-EE4F-7214-5438-901A94FFA5F8}"/>
              </a:ext>
            </a:extLst>
          </p:cNvPr>
          <p:cNvGrpSpPr>
            <a:grpSpLocks/>
          </p:cNvGrpSpPr>
          <p:nvPr/>
        </p:nvGrpSpPr>
        <p:grpSpPr bwMode="auto">
          <a:xfrm>
            <a:off x="5606098" y="4187258"/>
            <a:ext cx="4983162" cy="2173287"/>
            <a:chOff x="2023533" y="4110038"/>
            <a:chExt cx="4983692" cy="2173287"/>
          </a:xfrm>
        </p:grpSpPr>
        <p:pic>
          <p:nvPicPr>
            <p:cNvPr id="48" name="Picture 11" descr="https://tse1.mm.bing.net/th?&amp;id=OIP.M08ac144f89deb75ef432c89d04ff7646o2&amp;w=299&amp;h=192&amp;c=0&amp;pid=1.9&amp;rs=0&amp;p=0&amp;r=0">
              <a:hlinkClick r:id="rId10" tooltip="View image details"/>
              <a:extLst>
                <a:ext uri="{FF2B5EF4-FFF2-40B4-BE49-F238E27FC236}">
                  <a16:creationId xmlns:a16="http://schemas.microsoft.com/office/drawing/2014/main" id="{1A30302A-3D0A-A189-3582-1048D063E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38" y="4110038"/>
              <a:ext cx="3582987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DADE4BF6-DAF2-3337-15D5-322C9D61A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3533" y="5596467"/>
              <a:ext cx="825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333399"/>
                  </a:solidFill>
                </a:rPr>
                <a:t>2007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0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Electronics everywhere!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61EFA13-13E9-7FEA-5377-A04402C4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4903"/>
            <a:ext cx="483393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10E6108-5658-7021-549B-F5B6BCBA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667151"/>
            <a:ext cx="3756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8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Electronics in the near future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F887A1-1145-FCA2-45B1-6B8FF1FC5900}"/>
              </a:ext>
            </a:extLst>
          </p:cNvPr>
          <p:cNvGrpSpPr>
            <a:grpSpLocks/>
          </p:cNvGrpSpPr>
          <p:nvPr/>
        </p:nvGrpSpPr>
        <p:grpSpPr bwMode="auto">
          <a:xfrm>
            <a:off x="2762886" y="1545230"/>
            <a:ext cx="8027408" cy="4849261"/>
            <a:chOff x="112713" y="806450"/>
            <a:chExt cx="9242425" cy="5583238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77B0AF22-9B63-7348-115D-2A752400A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3" y="806450"/>
              <a:ext cx="9242425" cy="3991450"/>
              <a:chOff x="112713" y="805859"/>
              <a:chExt cx="9242425" cy="3991566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C66CFA91-03CC-1C60-8B9F-BE7413C23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7644" y="805859"/>
                <a:ext cx="4578350" cy="2368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FCAECA70-0F75-2B2A-3EB9-18369D38D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688" y="2913063"/>
                <a:ext cx="3219450" cy="1884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2189E06-13B0-9E8F-99F2-DDE07F8BC3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713" y="860425"/>
                <a:ext cx="2762250" cy="1658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58AB8A0-E811-7B00-413D-5654DB06B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1689" y="2673350"/>
                <a:ext cx="3548062" cy="1865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12B6B12B-74C0-6939-7F3B-5200BC61B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79" y="4608513"/>
              <a:ext cx="2847975" cy="178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7E71E7FE-9096-5CB2-E8EC-C5F4F0FBB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350" y="4608229"/>
              <a:ext cx="255270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63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The UK Electronics Industry</a:t>
            </a:r>
          </a:p>
        </p:txBody>
      </p:sp>
      <p:pic>
        <p:nvPicPr>
          <p:cNvPr id="7" name="Picture 6" descr="Logo, timeline, company name&#10;&#10;Description automatically generated">
            <a:extLst>
              <a:ext uri="{FF2B5EF4-FFF2-40B4-BE49-F238E27FC236}">
                <a16:creationId xmlns:a16="http://schemas.microsoft.com/office/drawing/2014/main" id="{04E7194C-BB96-EF60-A898-FA4A5780A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4" y="1667151"/>
            <a:ext cx="5432093" cy="414872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803ABF34-30D3-CBC8-3A30-AD88F4F55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84" y="2873484"/>
            <a:ext cx="5432093" cy="353374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6048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About me</a:t>
            </a:r>
          </a:p>
        </p:txBody>
      </p:sp>
      <p:pic>
        <p:nvPicPr>
          <p:cNvPr id="5" name="Picture 3" descr="Scribbles.jpg">
            <a:extLst>
              <a:ext uri="{FF2B5EF4-FFF2-40B4-BE49-F238E27FC236}">
                <a16:creationId xmlns:a16="http://schemas.microsoft.com/office/drawing/2014/main" id="{D4E121D8-FF22-C121-920B-800F830B6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1497875"/>
            <a:ext cx="9144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04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Electronics at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25FEE-2928-4048-7605-386341B4081B}"/>
              </a:ext>
            </a:extLst>
          </p:cNvPr>
          <p:cNvSpPr txBox="1"/>
          <p:nvPr/>
        </p:nvSpPr>
        <p:spPr>
          <a:xfrm>
            <a:off x="838200" y="1667151"/>
            <a:ext cx="60960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002060"/>
                </a:solidFill>
                <a:cs typeface="Arial" pitchFamily="34" charset="0"/>
              </a:rPr>
              <a:t>Choosing my university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002060"/>
                </a:solidFill>
                <a:cs typeface="Arial" pitchFamily="34" charset="0"/>
              </a:rPr>
              <a:t>MEng vs BEng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002060"/>
                </a:solidFill>
                <a:cs typeface="Arial" pitchFamily="34" charset="0"/>
              </a:rPr>
              <a:t>What it was like starting out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002060"/>
                </a:solidFill>
                <a:cs typeface="Arial" pitchFamily="34" charset="0"/>
              </a:rPr>
              <a:t>Structure of my course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002060"/>
                </a:solidFill>
                <a:cs typeface="Arial" pitchFamily="34" charset="0"/>
              </a:rPr>
              <a:t>Topics we studied each year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002060"/>
                </a:solidFill>
                <a:cs typeface="Arial" pitchFamily="34" charset="0"/>
              </a:rPr>
              <a:t>Labs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002060"/>
                </a:solidFill>
                <a:cs typeface="Arial" pitchFamily="34" charset="0"/>
              </a:rPr>
              <a:t>Projects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002060"/>
                </a:solidFill>
                <a:cs typeface="Arial" pitchFamily="34" charset="0"/>
              </a:rPr>
              <a:t>Summer work placements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002060"/>
                </a:solidFill>
                <a:cs typeface="Arial" pitchFamily="34" charset="0"/>
              </a:rPr>
              <a:t>Plans for after university</a:t>
            </a:r>
          </a:p>
        </p:txBody>
      </p:sp>
    </p:spTree>
    <p:extLst>
      <p:ext uri="{BB962C8B-B14F-4D97-AF65-F5344CB8AC3E}">
        <p14:creationId xmlns:p14="http://schemas.microsoft.com/office/powerpoint/2010/main" val="117693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048073-d25a-49f5-a506-9a8415faa73a">
      <Terms xmlns="http://schemas.microsoft.com/office/infopath/2007/PartnerControls"/>
    </lcf76f155ced4ddcb4097134ff3c332f>
    <TaxCatchAll xmlns="4efeab0f-a5af-4e16-a0ec-970e3e163e0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29EB1DDCC024A850AD09E871DA8CD" ma:contentTypeVersion="16" ma:contentTypeDescription="Create a new document." ma:contentTypeScope="" ma:versionID="1a04ef339dc8e19242c835a00aff7cf7">
  <xsd:schema xmlns:xsd="http://www.w3.org/2001/XMLSchema" xmlns:xs="http://www.w3.org/2001/XMLSchema" xmlns:p="http://schemas.microsoft.com/office/2006/metadata/properties" xmlns:ns2="d4048073-d25a-49f5-a506-9a8415faa73a" xmlns:ns3="4efeab0f-a5af-4e16-a0ec-970e3e163e06" targetNamespace="http://schemas.microsoft.com/office/2006/metadata/properties" ma:root="true" ma:fieldsID="0de9297705b91782b9a1a662e86ea0c8" ns2:_="" ns3:_="">
    <xsd:import namespace="d4048073-d25a-49f5-a506-9a8415faa73a"/>
    <xsd:import namespace="4efeab0f-a5af-4e16-a0ec-970e3e163e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48073-d25a-49f5-a506-9a8415faa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fddbc0-5585-4ec4-b94d-5ba6a1509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eab0f-a5af-4e16-a0ec-970e3e163e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2d6c19-13b2-4e15-8db3-b57b32bd99f4}" ma:internalName="TaxCatchAll" ma:showField="CatchAllData" ma:web="4efeab0f-a5af-4e16-a0ec-970e3e163e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12C9C1-0797-48DE-B90C-5D4EEEDA1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5747BE-FDAC-4B18-BEF8-EC10313B0381}">
  <ds:schemaRefs>
    <ds:schemaRef ds:uri="http://schemas.microsoft.com/office/2006/metadata/properties"/>
    <ds:schemaRef ds:uri="http://schemas.microsoft.com/office/infopath/2007/PartnerControls"/>
    <ds:schemaRef ds:uri="d4048073-d25a-49f5-a506-9a8415faa73a"/>
    <ds:schemaRef ds:uri="4efeab0f-a5af-4e16-a0ec-970e3e163e06"/>
  </ds:schemaRefs>
</ds:datastoreItem>
</file>

<file path=customXml/itemProps3.xml><?xml version="1.0" encoding="utf-8"?>
<ds:datastoreItem xmlns:ds="http://schemas.openxmlformats.org/officeDocument/2006/customXml" ds:itemID="{4966C34F-22AD-4FC3-94FC-0E2BD9852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048073-d25a-49f5-a506-9a8415faa73a"/>
    <ds:schemaRef ds:uri="4efeab0f-a5af-4e16-a0ec-970e3e163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111</Words>
  <Application>Microsoft Office PowerPoint</Application>
  <PresentationFormat>Widescreen</PresentationFormat>
  <Paragraphs>33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What is the UKESF?</vt:lpstr>
      <vt:lpstr>Our University Partners</vt:lpstr>
      <vt:lpstr>Electronics – some history</vt:lpstr>
      <vt:lpstr>Electronics everywhere!</vt:lpstr>
      <vt:lpstr>Electronics in the near future</vt:lpstr>
      <vt:lpstr>The UK Electronics Industry</vt:lpstr>
      <vt:lpstr>About me</vt:lpstr>
      <vt:lpstr>Electronics at University</vt:lpstr>
      <vt:lpstr>Thank you and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Jones</dc:creator>
  <cp:lastModifiedBy>Sarah Tipping</cp:lastModifiedBy>
  <cp:revision>4</cp:revision>
  <dcterms:created xsi:type="dcterms:W3CDTF">2022-09-14T12:21:54Z</dcterms:created>
  <dcterms:modified xsi:type="dcterms:W3CDTF">2023-04-06T10:59:20Z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0x0101002E729EB1DDCC024A850AD09E871DA8CD</vt:lpwstr>
  </property>
  <property fmtid="{D5CDD505-2E9C-101B-9397-08002B2CF9AE}" pid="3" name="MediaServiceImageTags">
    <vt:lpwstr/>
  </property>
</Properties>
</file>