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2" r:id="rId6"/>
    <p:sldId id="260" r:id="rId7"/>
    <p:sldId id="261" r:id="rId8"/>
    <p:sldId id="259" r:id="rId9"/>
    <p:sldId id="271" r:id="rId10"/>
    <p:sldId id="258" r:id="rId11"/>
    <p:sldId id="263" r:id="rId12"/>
    <p:sldId id="266" r:id="rId13"/>
    <p:sldId id="265" r:id="rId14"/>
    <p:sldId id="272"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BD5F4-3184-4B73-9093-544D9B99E171}" v="29" dt="2025-01-30T14:46:57.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348" autoAdjust="0"/>
  </p:normalViewPr>
  <p:slideViewPr>
    <p:cSldViewPr snapToGrid="0">
      <p:cViewPr varScale="1">
        <p:scale>
          <a:sx n="46" d="100"/>
          <a:sy n="46" d="100"/>
        </p:scale>
        <p:origin x="13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Jones" userId="b7423a4e-2368-4d41-a681-2aa716405c4c" providerId="ADAL" clId="{FD363ADA-20C0-47EC-95BD-AFE1187E7E60}"/>
    <pc:docChg chg="modMainMaster">
      <pc:chgData name="Nicole Jones" userId="b7423a4e-2368-4d41-a681-2aa716405c4c" providerId="ADAL" clId="{FD363ADA-20C0-47EC-95BD-AFE1187E7E60}" dt="2024-09-17T08:25:10.166" v="0" actId="208"/>
      <pc:docMkLst>
        <pc:docMk/>
      </pc:docMkLst>
      <pc:sldMasterChg chg="modSldLayout">
        <pc:chgData name="Nicole Jones" userId="b7423a4e-2368-4d41-a681-2aa716405c4c" providerId="ADAL" clId="{FD363ADA-20C0-47EC-95BD-AFE1187E7E60}" dt="2024-09-17T08:25:10.166" v="0" actId="208"/>
        <pc:sldMasterMkLst>
          <pc:docMk/>
          <pc:sldMasterMk cId="895434086" sldId="2147483648"/>
        </pc:sldMasterMkLst>
        <pc:sldLayoutChg chg="modSp mod">
          <pc:chgData name="Nicole Jones" userId="b7423a4e-2368-4d41-a681-2aa716405c4c" providerId="ADAL" clId="{FD363ADA-20C0-47EC-95BD-AFE1187E7E60}" dt="2024-09-17T08:25:10.166" v="0" actId="208"/>
          <pc:sldLayoutMkLst>
            <pc:docMk/>
            <pc:sldMasterMk cId="895434086" sldId="2147483648"/>
            <pc:sldLayoutMk cId="3288710467" sldId="2147483649"/>
          </pc:sldLayoutMkLst>
        </pc:sldLayoutChg>
      </pc:sldMasterChg>
    </pc:docChg>
  </pc:docChgLst>
  <pc:docChgLst>
    <pc:chgData name="Nicole Jones" userId="b7423a4e-2368-4d41-a681-2aa716405c4c" providerId="ADAL" clId="{90ECD8C2-9C60-4EF2-B3E5-697DC8C20CA3}"/>
    <pc:docChg chg="custSel addSld modSld sldOrd modMainMaster">
      <pc:chgData name="Nicole Jones" userId="b7423a4e-2368-4d41-a681-2aa716405c4c" providerId="ADAL" clId="{90ECD8C2-9C60-4EF2-B3E5-697DC8C20CA3}" dt="2024-11-12T13:59:58.513" v="826" actId="313"/>
      <pc:docMkLst>
        <pc:docMk/>
      </pc:docMkLst>
      <pc:sldChg chg="addSp modSp mod">
        <pc:chgData name="Nicole Jones" userId="b7423a4e-2368-4d41-a681-2aa716405c4c" providerId="ADAL" clId="{90ECD8C2-9C60-4EF2-B3E5-697DC8C20CA3}" dt="2024-11-12T13:32:29.208" v="43" actId="1076"/>
        <pc:sldMkLst>
          <pc:docMk/>
          <pc:sldMk cId="628673865" sldId="256"/>
        </pc:sldMkLst>
        <pc:spChg chg="add mod">
          <ac:chgData name="Nicole Jones" userId="b7423a4e-2368-4d41-a681-2aa716405c4c" providerId="ADAL" clId="{90ECD8C2-9C60-4EF2-B3E5-697DC8C20CA3}" dt="2024-11-12T13:32:29.208" v="43" actId="1076"/>
          <ac:spMkLst>
            <pc:docMk/>
            <pc:sldMk cId="628673865" sldId="256"/>
            <ac:spMk id="2" creationId="{3CF87D2C-54A9-5946-F87D-BA9BA050E439}"/>
          </ac:spMkLst>
        </pc:spChg>
      </pc:sldChg>
      <pc:sldChg chg="modSp mod">
        <pc:chgData name="Nicole Jones" userId="b7423a4e-2368-4d41-a681-2aa716405c4c" providerId="ADAL" clId="{90ECD8C2-9C60-4EF2-B3E5-697DC8C20CA3}" dt="2024-11-12T13:42:27.850" v="298" actId="20577"/>
        <pc:sldMkLst>
          <pc:docMk/>
          <pc:sldMk cId="3235639098" sldId="258"/>
        </pc:sldMkLst>
        <pc:spChg chg="mod">
          <ac:chgData name="Nicole Jones" userId="b7423a4e-2368-4d41-a681-2aa716405c4c" providerId="ADAL" clId="{90ECD8C2-9C60-4EF2-B3E5-697DC8C20CA3}" dt="2024-11-12T13:42:27.850" v="298" actId="20577"/>
          <ac:spMkLst>
            <pc:docMk/>
            <pc:sldMk cId="3235639098" sldId="258"/>
            <ac:spMk id="2" creationId="{FA5CF45D-AA67-AABF-7FE3-123395A46625}"/>
          </ac:spMkLst>
        </pc:spChg>
      </pc:sldChg>
      <pc:sldChg chg="addSp delSp modSp add mod ord">
        <pc:chgData name="Nicole Jones" userId="b7423a4e-2368-4d41-a681-2aa716405c4c" providerId="ADAL" clId="{90ECD8C2-9C60-4EF2-B3E5-697DC8C20CA3}" dt="2024-11-12T13:41:57.407" v="273"/>
        <pc:sldMkLst>
          <pc:docMk/>
          <pc:sldMk cId="3835169840" sldId="259"/>
        </pc:sldMkLst>
        <pc:spChg chg="mod">
          <ac:chgData name="Nicole Jones" userId="b7423a4e-2368-4d41-a681-2aa716405c4c" providerId="ADAL" clId="{90ECD8C2-9C60-4EF2-B3E5-697DC8C20CA3}" dt="2024-11-12T13:33:39.004" v="93" actId="20577"/>
          <ac:spMkLst>
            <pc:docMk/>
            <pc:sldMk cId="3835169840" sldId="259"/>
            <ac:spMk id="2" creationId="{FA5CF45D-AA67-AABF-7FE3-123395A46625}"/>
          </ac:spMkLst>
        </pc:spChg>
        <pc:spChg chg="add mod">
          <ac:chgData name="Nicole Jones" userId="b7423a4e-2368-4d41-a681-2aa716405c4c" providerId="ADAL" clId="{90ECD8C2-9C60-4EF2-B3E5-697DC8C20CA3}" dt="2024-11-12T13:36:19.707" v="172" actId="1037"/>
          <ac:spMkLst>
            <pc:docMk/>
            <pc:sldMk cId="3835169840" sldId="259"/>
            <ac:spMk id="9" creationId="{DADE4BF6-DAF2-3337-15D5-322C9D61A2BC}"/>
          </ac:spMkLst>
        </pc:spChg>
        <pc:spChg chg="add mod">
          <ac:chgData name="Nicole Jones" userId="b7423a4e-2368-4d41-a681-2aa716405c4c" providerId="ADAL" clId="{90ECD8C2-9C60-4EF2-B3E5-697DC8C20CA3}" dt="2024-11-12T13:35:05.916" v="122" actId="1076"/>
          <ac:spMkLst>
            <pc:docMk/>
            <pc:sldMk cId="3835169840" sldId="259"/>
            <ac:spMk id="11" creationId="{3DDEA58B-6407-4643-B2F3-CFFF7F306A20}"/>
          </ac:spMkLst>
        </pc:spChg>
        <pc:spChg chg="add mod">
          <ac:chgData name="Nicole Jones" userId="b7423a4e-2368-4d41-a681-2aa716405c4c" providerId="ADAL" clId="{90ECD8C2-9C60-4EF2-B3E5-697DC8C20CA3}" dt="2024-11-12T13:34:23.130" v="106" actId="1076"/>
          <ac:spMkLst>
            <pc:docMk/>
            <pc:sldMk cId="3835169840" sldId="259"/>
            <ac:spMk id="14" creationId="{6C7F6236-37E9-5FF7-D70C-327373765EAB}"/>
          </ac:spMkLst>
        </pc:spChg>
        <pc:spChg chg="add mod">
          <ac:chgData name="Nicole Jones" userId="b7423a4e-2368-4d41-a681-2aa716405c4c" providerId="ADAL" clId="{90ECD8C2-9C60-4EF2-B3E5-697DC8C20CA3}" dt="2024-11-12T13:34:45.223" v="112" actId="1076"/>
          <ac:spMkLst>
            <pc:docMk/>
            <pc:sldMk cId="3835169840" sldId="259"/>
            <ac:spMk id="17" creationId="{5383A919-AB62-2369-F6E2-EC1D6FAEF145}"/>
          </ac:spMkLst>
        </pc:spChg>
        <pc:spChg chg="add mod">
          <ac:chgData name="Nicole Jones" userId="b7423a4e-2368-4d41-a681-2aa716405c4c" providerId="ADAL" clId="{90ECD8C2-9C60-4EF2-B3E5-697DC8C20CA3}" dt="2024-11-12T13:34:51.522" v="115" actId="208"/>
          <ac:spMkLst>
            <pc:docMk/>
            <pc:sldMk cId="3835169840" sldId="259"/>
            <ac:spMk id="18" creationId="{A3B3539E-7CB0-F11A-0EA0-D985953B0008}"/>
          </ac:spMkLst>
        </pc:spChg>
        <pc:spChg chg="add mod">
          <ac:chgData name="Nicole Jones" userId="b7423a4e-2368-4d41-a681-2aa716405c4c" providerId="ADAL" clId="{90ECD8C2-9C60-4EF2-B3E5-697DC8C20CA3}" dt="2024-11-12T13:35:11.269" v="123" actId="1076"/>
          <ac:spMkLst>
            <pc:docMk/>
            <pc:sldMk cId="3835169840" sldId="259"/>
            <ac:spMk id="23" creationId="{026FAC3D-C572-E7F4-4796-66B19E6A9310}"/>
          </ac:spMkLst>
        </pc:spChg>
        <pc:spChg chg="add mod">
          <ac:chgData name="Nicole Jones" userId="b7423a4e-2368-4d41-a681-2aa716405c4c" providerId="ADAL" clId="{90ECD8C2-9C60-4EF2-B3E5-697DC8C20CA3}" dt="2024-11-12T13:35:36.708" v="138" actId="1038"/>
          <ac:spMkLst>
            <pc:docMk/>
            <pc:sldMk cId="3835169840" sldId="259"/>
            <ac:spMk id="24" creationId="{2678A416-57A8-CF22-75CE-1DA3FC164B22}"/>
          </ac:spMkLst>
        </pc:spChg>
        <pc:spChg chg="add mod">
          <ac:chgData name="Nicole Jones" userId="b7423a4e-2368-4d41-a681-2aa716405c4c" providerId="ADAL" clId="{90ECD8C2-9C60-4EF2-B3E5-697DC8C20CA3}" dt="2024-11-12T13:36:19.707" v="172" actId="1037"/>
          <ac:spMkLst>
            <pc:docMk/>
            <pc:sldMk cId="3835169840" sldId="259"/>
            <ac:spMk id="25" creationId="{CEB9348F-75B2-4981-8A63-99E3566EEC71}"/>
          </ac:spMkLst>
        </pc:spChg>
        <pc:grpChg chg="add mod">
          <ac:chgData name="Nicole Jones" userId="b7423a4e-2368-4d41-a681-2aa716405c4c" providerId="ADAL" clId="{90ECD8C2-9C60-4EF2-B3E5-697DC8C20CA3}" dt="2024-11-12T13:34:45.223" v="112" actId="1076"/>
          <ac:grpSpMkLst>
            <pc:docMk/>
            <pc:sldMk cId="3835169840" sldId="259"/>
            <ac:grpSpMk id="4" creationId="{0F5870B9-B6EC-3321-1F5D-2EF3452F7EB4}"/>
          </ac:grpSpMkLst>
        </pc:grpChg>
        <pc:grpChg chg="add mod">
          <ac:chgData name="Nicole Jones" userId="b7423a4e-2368-4d41-a681-2aa716405c4c" providerId="ADAL" clId="{90ECD8C2-9C60-4EF2-B3E5-697DC8C20CA3}" dt="2024-11-12T13:35:24.170" v="129" actId="166"/>
          <ac:grpSpMkLst>
            <pc:docMk/>
            <pc:sldMk cId="3835169840" sldId="259"/>
            <ac:grpSpMk id="5" creationId="{335C4676-F3A9-7C58-2EB9-70AC7BC62DCB}"/>
          </ac:grpSpMkLst>
        </pc:grpChg>
        <pc:grpChg chg="add mod">
          <ac:chgData name="Nicole Jones" userId="b7423a4e-2368-4d41-a681-2aa716405c4c" providerId="ADAL" clId="{90ECD8C2-9C60-4EF2-B3E5-697DC8C20CA3}" dt="2024-11-12T13:35:05.916" v="122" actId="1076"/>
          <ac:grpSpMkLst>
            <pc:docMk/>
            <pc:sldMk cId="3835169840" sldId="259"/>
            <ac:grpSpMk id="6" creationId="{1C9C0D08-7149-3737-8315-0A0AC7C720A0}"/>
          </ac:grpSpMkLst>
        </pc:grpChg>
        <pc:grpChg chg="add mod">
          <ac:chgData name="Nicole Jones" userId="b7423a4e-2368-4d41-a681-2aa716405c4c" providerId="ADAL" clId="{90ECD8C2-9C60-4EF2-B3E5-697DC8C20CA3}" dt="2024-11-12T13:36:19.707" v="172" actId="1037"/>
          <ac:grpSpMkLst>
            <pc:docMk/>
            <pc:sldMk cId="3835169840" sldId="259"/>
            <ac:grpSpMk id="7" creationId="{28D73DA1-EE4F-7214-5438-901A94FFA5F8}"/>
          </ac:grpSpMkLst>
        </pc:grpChg>
        <pc:picChg chg="add mod">
          <ac:chgData name="Nicole Jones" userId="b7423a4e-2368-4d41-a681-2aa716405c4c" providerId="ADAL" clId="{90ECD8C2-9C60-4EF2-B3E5-697DC8C20CA3}" dt="2024-11-12T13:36:19.707" v="172" actId="1037"/>
          <ac:picMkLst>
            <pc:docMk/>
            <pc:sldMk cId="3835169840" sldId="259"/>
            <ac:picMk id="8" creationId="{1A30302A-3D0A-A189-3582-1048D063E146}"/>
          </ac:picMkLst>
        </pc:picChg>
        <pc:picChg chg="add mod">
          <ac:chgData name="Nicole Jones" userId="b7423a4e-2368-4d41-a681-2aa716405c4c" providerId="ADAL" clId="{90ECD8C2-9C60-4EF2-B3E5-697DC8C20CA3}" dt="2024-11-12T13:35:05.916" v="122" actId="1076"/>
          <ac:picMkLst>
            <pc:docMk/>
            <pc:sldMk cId="3835169840" sldId="259"/>
            <ac:picMk id="10" creationId="{EDF17540-1A99-4C11-04E2-9138E095BBBC}"/>
          </ac:picMkLst>
        </pc:picChg>
        <pc:picChg chg="add mod">
          <ac:chgData name="Nicole Jones" userId="b7423a4e-2368-4d41-a681-2aa716405c4c" providerId="ADAL" clId="{90ECD8C2-9C60-4EF2-B3E5-697DC8C20CA3}" dt="2024-11-12T13:34:23.130" v="106" actId="1076"/>
          <ac:picMkLst>
            <pc:docMk/>
            <pc:sldMk cId="3835169840" sldId="259"/>
            <ac:picMk id="12" creationId="{3C734066-0836-69C3-7D43-2A202936CF88}"/>
          </ac:picMkLst>
        </pc:picChg>
        <pc:picChg chg="add mod">
          <ac:chgData name="Nicole Jones" userId="b7423a4e-2368-4d41-a681-2aa716405c4c" providerId="ADAL" clId="{90ECD8C2-9C60-4EF2-B3E5-697DC8C20CA3}" dt="2024-11-12T13:34:23.130" v="106" actId="1076"/>
          <ac:picMkLst>
            <pc:docMk/>
            <pc:sldMk cId="3835169840" sldId="259"/>
            <ac:picMk id="13" creationId="{56365420-AE01-5318-79BA-FD2CFBE9777D}"/>
          </ac:picMkLst>
        </pc:picChg>
        <pc:picChg chg="add mod">
          <ac:chgData name="Nicole Jones" userId="b7423a4e-2368-4d41-a681-2aa716405c4c" providerId="ADAL" clId="{90ECD8C2-9C60-4EF2-B3E5-697DC8C20CA3}" dt="2024-11-12T13:34:45.223" v="112" actId="1076"/>
          <ac:picMkLst>
            <pc:docMk/>
            <pc:sldMk cId="3835169840" sldId="259"/>
            <ac:picMk id="15" creationId="{4B4C52FA-0548-A25C-72D6-1A1B411D48F3}"/>
          </ac:picMkLst>
        </pc:picChg>
        <pc:picChg chg="add mod">
          <ac:chgData name="Nicole Jones" userId="b7423a4e-2368-4d41-a681-2aa716405c4c" providerId="ADAL" clId="{90ECD8C2-9C60-4EF2-B3E5-697DC8C20CA3}" dt="2024-11-12T13:34:45.223" v="112" actId="1076"/>
          <ac:picMkLst>
            <pc:docMk/>
            <pc:sldMk cId="3835169840" sldId="259"/>
            <ac:picMk id="16" creationId="{0F87AD1C-BA51-7180-422E-AF0EA4AD6CD7}"/>
          </ac:picMkLst>
        </pc:picChg>
      </pc:sldChg>
      <pc:sldChg chg="modSp add mod ord modNotesTx">
        <pc:chgData name="Nicole Jones" userId="b7423a4e-2368-4d41-a681-2aa716405c4c" providerId="ADAL" clId="{90ECD8C2-9C60-4EF2-B3E5-697DC8C20CA3}" dt="2024-11-12T13:58:36.535" v="563" actId="20577"/>
        <pc:sldMkLst>
          <pc:docMk/>
          <pc:sldMk cId="3468238695" sldId="260"/>
        </pc:sldMkLst>
        <pc:spChg chg="mod">
          <ac:chgData name="Nicole Jones" userId="b7423a4e-2368-4d41-a681-2aa716405c4c" providerId="ADAL" clId="{90ECD8C2-9C60-4EF2-B3E5-697DC8C20CA3}" dt="2024-11-12T13:41:52.842" v="271" actId="27636"/>
          <ac:spMkLst>
            <pc:docMk/>
            <pc:sldMk cId="3468238695" sldId="260"/>
            <ac:spMk id="3" creationId="{AD4BEF01-08BB-A613-9D2C-C091B883E374}"/>
          </ac:spMkLst>
        </pc:spChg>
      </pc:sldChg>
      <pc:sldChg chg="modSp add mod modNotesTx">
        <pc:chgData name="Nicole Jones" userId="b7423a4e-2368-4d41-a681-2aa716405c4c" providerId="ADAL" clId="{90ECD8C2-9C60-4EF2-B3E5-697DC8C20CA3}" dt="2024-11-12T13:46:37.750" v="473" actId="20577"/>
        <pc:sldMkLst>
          <pc:docMk/>
          <pc:sldMk cId="2228476370" sldId="261"/>
        </pc:sldMkLst>
        <pc:spChg chg="mod">
          <ac:chgData name="Nicole Jones" userId="b7423a4e-2368-4d41-a681-2aa716405c4c" providerId="ADAL" clId="{90ECD8C2-9C60-4EF2-B3E5-697DC8C20CA3}" dt="2024-11-12T13:42:57.428" v="327" actId="20577"/>
          <ac:spMkLst>
            <pc:docMk/>
            <pc:sldMk cId="2228476370" sldId="261"/>
            <ac:spMk id="2" creationId="{FA5CF45D-AA67-AABF-7FE3-123395A46625}"/>
          </ac:spMkLst>
        </pc:spChg>
        <pc:spChg chg="mod">
          <ac:chgData name="Nicole Jones" userId="b7423a4e-2368-4d41-a681-2aa716405c4c" providerId="ADAL" clId="{90ECD8C2-9C60-4EF2-B3E5-697DC8C20CA3}" dt="2024-11-12T13:46:22.692" v="402" actId="14100"/>
          <ac:spMkLst>
            <pc:docMk/>
            <pc:sldMk cId="2228476370" sldId="261"/>
            <ac:spMk id="3" creationId="{AD4BEF01-08BB-A613-9D2C-C091B883E374}"/>
          </ac:spMkLst>
        </pc:spChg>
      </pc:sldChg>
      <pc:sldChg chg="addSp modSp add mod modNotesTx">
        <pc:chgData name="Nicole Jones" userId="b7423a4e-2368-4d41-a681-2aa716405c4c" providerId="ADAL" clId="{90ECD8C2-9C60-4EF2-B3E5-697DC8C20CA3}" dt="2024-11-12T13:59:58.513" v="826" actId="313"/>
        <pc:sldMkLst>
          <pc:docMk/>
          <pc:sldMk cId="3111996966" sldId="262"/>
        </pc:sldMkLst>
        <pc:spChg chg="mod">
          <ac:chgData name="Nicole Jones" userId="b7423a4e-2368-4d41-a681-2aa716405c4c" providerId="ADAL" clId="{90ECD8C2-9C60-4EF2-B3E5-697DC8C20CA3}" dt="2024-11-12T13:46:51.952" v="482" actId="20577"/>
          <ac:spMkLst>
            <pc:docMk/>
            <pc:sldMk cId="3111996966" sldId="262"/>
            <ac:spMk id="2" creationId="{FA5CF45D-AA67-AABF-7FE3-123395A46625}"/>
          </ac:spMkLst>
        </pc:spChg>
        <pc:spChg chg="mod">
          <ac:chgData name="Nicole Jones" userId="b7423a4e-2368-4d41-a681-2aa716405c4c" providerId="ADAL" clId="{90ECD8C2-9C60-4EF2-B3E5-697DC8C20CA3}" dt="2024-11-12T13:48:17.285" v="547" actId="20577"/>
          <ac:spMkLst>
            <pc:docMk/>
            <pc:sldMk cId="3111996966" sldId="262"/>
            <ac:spMk id="3" creationId="{AD4BEF01-08BB-A613-9D2C-C091B883E374}"/>
          </ac:spMkLst>
        </pc:spChg>
        <pc:spChg chg="add mod">
          <ac:chgData name="Nicole Jones" userId="b7423a4e-2368-4d41-a681-2aa716405c4c" providerId="ADAL" clId="{90ECD8C2-9C60-4EF2-B3E5-697DC8C20CA3}" dt="2024-11-12T13:47:58.910" v="526" actId="207"/>
          <ac:spMkLst>
            <pc:docMk/>
            <pc:sldMk cId="3111996966" sldId="262"/>
            <ac:spMk id="4" creationId="{135FED01-06C4-BF8D-5F22-AA857CF22098}"/>
          </ac:spMkLst>
        </pc:spChg>
      </pc:sldChg>
      <pc:sldMasterChg chg="modSldLayout">
        <pc:chgData name="Nicole Jones" userId="b7423a4e-2368-4d41-a681-2aa716405c4c" providerId="ADAL" clId="{90ECD8C2-9C60-4EF2-B3E5-697DC8C20CA3}" dt="2024-11-12T13:31:11.542" v="3" actId="2085"/>
        <pc:sldMasterMkLst>
          <pc:docMk/>
          <pc:sldMasterMk cId="895434086" sldId="2147483648"/>
        </pc:sldMasterMkLst>
        <pc:sldLayoutChg chg="modSp mod">
          <pc:chgData name="Nicole Jones" userId="b7423a4e-2368-4d41-a681-2aa716405c4c" providerId="ADAL" clId="{90ECD8C2-9C60-4EF2-B3E5-697DC8C20CA3}" dt="2024-11-12T13:31:03.748" v="1" actId="2085"/>
          <pc:sldLayoutMkLst>
            <pc:docMk/>
            <pc:sldMasterMk cId="895434086" sldId="2147483648"/>
            <pc:sldLayoutMk cId="3288710467" sldId="2147483649"/>
          </pc:sldLayoutMkLst>
          <pc:picChg chg="mod">
            <ac:chgData name="Nicole Jones" userId="b7423a4e-2368-4d41-a681-2aa716405c4c" providerId="ADAL" clId="{90ECD8C2-9C60-4EF2-B3E5-697DC8C20CA3}" dt="2024-11-12T13:31:01.833" v="0" actId="2085"/>
            <ac:picMkLst>
              <pc:docMk/>
              <pc:sldMasterMk cId="895434086" sldId="2147483648"/>
              <pc:sldLayoutMk cId="3288710467" sldId="2147483649"/>
              <ac:picMk id="8" creationId="{229C8E67-0BA8-6CA0-4F11-FEA71CB92754}"/>
            </ac:picMkLst>
          </pc:picChg>
          <pc:picChg chg="mod">
            <ac:chgData name="Nicole Jones" userId="b7423a4e-2368-4d41-a681-2aa716405c4c" providerId="ADAL" clId="{90ECD8C2-9C60-4EF2-B3E5-697DC8C20CA3}" dt="2024-11-12T13:31:03.748" v="1" actId="2085"/>
            <ac:picMkLst>
              <pc:docMk/>
              <pc:sldMasterMk cId="895434086" sldId="2147483648"/>
              <pc:sldLayoutMk cId="3288710467" sldId="2147483649"/>
              <ac:picMk id="9" creationId="{6C4D3268-7535-D72C-6A1C-40D9AD751600}"/>
            </ac:picMkLst>
          </pc:picChg>
        </pc:sldLayoutChg>
        <pc:sldLayoutChg chg="modSp mod">
          <pc:chgData name="Nicole Jones" userId="b7423a4e-2368-4d41-a681-2aa716405c4c" providerId="ADAL" clId="{90ECD8C2-9C60-4EF2-B3E5-697DC8C20CA3}" dt="2024-11-12T13:31:11.542" v="3" actId="2085"/>
          <pc:sldLayoutMkLst>
            <pc:docMk/>
            <pc:sldMasterMk cId="895434086" sldId="2147483648"/>
            <pc:sldLayoutMk cId="133988203" sldId="2147483650"/>
          </pc:sldLayoutMkLst>
          <pc:picChg chg="mod">
            <ac:chgData name="Nicole Jones" userId="b7423a4e-2368-4d41-a681-2aa716405c4c" providerId="ADAL" clId="{90ECD8C2-9C60-4EF2-B3E5-697DC8C20CA3}" dt="2024-11-12T13:31:09.161" v="2" actId="2085"/>
            <ac:picMkLst>
              <pc:docMk/>
              <pc:sldMasterMk cId="895434086" sldId="2147483648"/>
              <pc:sldLayoutMk cId="133988203" sldId="2147483650"/>
              <ac:picMk id="8" creationId="{C3D01CF7-74AF-F7B3-5295-8E2B80F5D454}"/>
            </ac:picMkLst>
          </pc:picChg>
          <pc:picChg chg="mod">
            <ac:chgData name="Nicole Jones" userId="b7423a4e-2368-4d41-a681-2aa716405c4c" providerId="ADAL" clId="{90ECD8C2-9C60-4EF2-B3E5-697DC8C20CA3}" dt="2024-11-12T13:31:11.542" v="3" actId="2085"/>
            <ac:picMkLst>
              <pc:docMk/>
              <pc:sldMasterMk cId="895434086" sldId="2147483648"/>
              <pc:sldLayoutMk cId="133988203" sldId="2147483650"/>
              <ac:picMk id="9" creationId="{AD3E3190-B37E-C6F3-E6A7-8DB9A6CCE477}"/>
            </ac:picMkLst>
          </pc:picChg>
        </pc:sldLayoutChg>
      </pc:sldMasterChg>
    </pc:docChg>
  </pc:docChgLst>
  <pc:docChgLst>
    <pc:chgData name="Nicole Jones" userId="b7423a4e-2368-4d41-a681-2aa716405c4c" providerId="ADAL" clId="{0F3BD5F4-3184-4B73-9093-544D9B99E171}"/>
    <pc:docChg chg="undo custSel addSld delSld modSld sldOrd">
      <pc:chgData name="Nicole Jones" userId="b7423a4e-2368-4d41-a681-2aa716405c4c" providerId="ADAL" clId="{0F3BD5F4-3184-4B73-9093-544D9B99E171}" dt="2025-01-29T14:39:49.810" v="1072" actId="20577"/>
      <pc:docMkLst>
        <pc:docMk/>
      </pc:docMkLst>
      <pc:sldChg chg="addSp delSp modSp mod modAnim">
        <pc:chgData name="Nicole Jones" userId="b7423a4e-2368-4d41-a681-2aa716405c4c" providerId="ADAL" clId="{0F3BD5F4-3184-4B73-9093-544D9B99E171}" dt="2025-01-28T15:08:00.134" v="644"/>
        <pc:sldMkLst>
          <pc:docMk/>
          <pc:sldMk cId="3235639098" sldId="258"/>
        </pc:sldMkLst>
        <pc:spChg chg="mod">
          <ac:chgData name="Nicole Jones" userId="b7423a4e-2368-4d41-a681-2aa716405c4c" providerId="ADAL" clId="{0F3BD5F4-3184-4B73-9093-544D9B99E171}" dt="2025-01-23T14:32:44.137" v="21" actId="20577"/>
          <ac:spMkLst>
            <pc:docMk/>
            <pc:sldMk cId="3235639098" sldId="258"/>
            <ac:spMk id="2" creationId="{FA5CF45D-AA67-AABF-7FE3-123395A46625}"/>
          </ac:spMkLst>
        </pc:spChg>
        <pc:spChg chg="add mod">
          <ac:chgData name="Nicole Jones" userId="b7423a4e-2368-4d41-a681-2aa716405c4c" providerId="ADAL" clId="{0F3BD5F4-3184-4B73-9093-544D9B99E171}" dt="2025-01-28T15:07:55.423" v="643" actId="1582"/>
          <ac:spMkLst>
            <pc:docMk/>
            <pc:sldMk cId="3235639098" sldId="258"/>
            <ac:spMk id="3" creationId="{191CC0D8-7AE3-F5AA-CA7B-7A9A56306DCB}"/>
          </ac:spMkLst>
        </pc:spChg>
        <pc:picChg chg="add mod">
          <ac:chgData name="Nicole Jones" userId="b7423a4e-2368-4d41-a681-2aa716405c4c" providerId="ADAL" clId="{0F3BD5F4-3184-4B73-9093-544D9B99E171}" dt="2025-01-28T14:14:15.837" v="636" actId="208"/>
          <ac:picMkLst>
            <pc:docMk/>
            <pc:sldMk cId="3235639098" sldId="258"/>
            <ac:picMk id="4" creationId="{A728F959-6F43-B1E3-BDE1-BE8DECB6054C}"/>
          </ac:picMkLst>
        </pc:picChg>
        <pc:picChg chg="add mod">
          <ac:chgData name="Nicole Jones" userId="b7423a4e-2368-4d41-a681-2aa716405c4c" providerId="ADAL" clId="{0F3BD5F4-3184-4B73-9093-544D9B99E171}" dt="2025-01-28T14:14:17.938" v="637" actId="208"/>
          <ac:picMkLst>
            <pc:docMk/>
            <pc:sldMk cId="3235639098" sldId="258"/>
            <ac:picMk id="5" creationId="{58EC6561-421C-BC9B-8F16-DFC093EFA829}"/>
          </ac:picMkLst>
        </pc:picChg>
      </pc:sldChg>
      <pc:sldChg chg="addSp modSp mod">
        <pc:chgData name="Nicole Jones" userId="b7423a4e-2368-4d41-a681-2aa716405c4c" providerId="ADAL" clId="{0F3BD5F4-3184-4B73-9093-544D9B99E171}" dt="2025-01-29T14:21:59.013" v="755" actId="1038"/>
        <pc:sldMkLst>
          <pc:docMk/>
          <pc:sldMk cId="3468238695" sldId="260"/>
        </pc:sldMkLst>
        <pc:spChg chg="mod">
          <ac:chgData name="Nicole Jones" userId="b7423a4e-2368-4d41-a681-2aa716405c4c" providerId="ADAL" clId="{0F3BD5F4-3184-4B73-9093-544D9B99E171}" dt="2025-01-29T14:21:46.486" v="749" actId="1076"/>
          <ac:spMkLst>
            <pc:docMk/>
            <pc:sldMk cId="3468238695" sldId="260"/>
            <ac:spMk id="3" creationId="{AD4BEF01-08BB-A613-9D2C-C091B883E374}"/>
          </ac:spMkLst>
        </pc:spChg>
        <pc:picChg chg="add mod">
          <ac:chgData name="Nicole Jones" userId="b7423a4e-2368-4d41-a681-2aa716405c4c" providerId="ADAL" clId="{0F3BD5F4-3184-4B73-9093-544D9B99E171}" dt="2025-01-29T14:21:59.013" v="755" actId="1038"/>
          <ac:picMkLst>
            <pc:docMk/>
            <pc:sldMk cId="3468238695" sldId="260"/>
            <ac:picMk id="5" creationId="{F0BD3E2B-8EC0-B975-859D-B45576C681C1}"/>
          </ac:picMkLst>
        </pc:picChg>
      </pc:sldChg>
      <pc:sldChg chg="modSp mod">
        <pc:chgData name="Nicole Jones" userId="b7423a4e-2368-4d41-a681-2aa716405c4c" providerId="ADAL" clId="{0F3BD5F4-3184-4B73-9093-544D9B99E171}" dt="2025-01-23T14:38:59.566" v="207" actId="20577"/>
        <pc:sldMkLst>
          <pc:docMk/>
          <pc:sldMk cId="2228476370" sldId="261"/>
        </pc:sldMkLst>
        <pc:spChg chg="mod">
          <ac:chgData name="Nicole Jones" userId="b7423a4e-2368-4d41-a681-2aa716405c4c" providerId="ADAL" clId="{0F3BD5F4-3184-4B73-9093-544D9B99E171}" dt="2025-01-23T14:38:59.566" v="207" actId="20577"/>
          <ac:spMkLst>
            <pc:docMk/>
            <pc:sldMk cId="2228476370" sldId="261"/>
            <ac:spMk id="3" creationId="{AD4BEF01-08BB-A613-9D2C-C091B883E374}"/>
          </ac:spMkLst>
        </pc:spChg>
      </pc:sldChg>
      <pc:sldChg chg="ord">
        <pc:chgData name="Nicole Jones" userId="b7423a4e-2368-4d41-a681-2aa716405c4c" providerId="ADAL" clId="{0F3BD5F4-3184-4B73-9093-544D9B99E171}" dt="2025-01-28T14:10:59.116" v="542"/>
        <pc:sldMkLst>
          <pc:docMk/>
          <pc:sldMk cId="3111996966" sldId="262"/>
        </pc:sldMkLst>
      </pc:sldChg>
      <pc:sldChg chg="addSp delSp modSp add mod ord">
        <pc:chgData name="Nicole Jones" userId="b7423a4e-2368-4d41-a681-2aa716405c4c" providerId="ADAL" clId="{0F3BD5F4-3184-4B73-9093-544D9B99E171}" dt="2025-01-29T14:39:49.810" v="1072" actId="20577"/>
        <pc:sldMkLst>
          <pc:docMk/>
          <pc:sldMk cId="1210663165" sldId="263"/>
        </pc:sldMkLst>
        <pc:spChg chg="mod">
          <ac:chgData name="Nicole Jones" userId="b7423a4e-2368-4d41-a681-2aa716405c4c" providerId="ADAL" clId="{0F3BD5F4-3184-4B73-9093-544D9B99E171}" dt="2025-01-28T14:11:52.119" v="601" actId="20577"/>
          <ac:spMkLst>
            <pc:docMk/>
            <pc:sldMk cId="1210663165" sldId="263"/>
            <ac:spMk id="2" creationId="{9BADC74B-42F7-F416-D101-F33DD81EC327}"/>
          </ac:spMkLst>
        </pc:spChg>
        <pc:spChg chg="add mod">
          <ac:chgData name="Nicole Jones" userId="b7423a4e-2368-4d41-a681-2aa716405c4c" providerId="ADAL" clId="{0F3BD5F4-3184-4B73-9093-544D9B99E171}" dt="2025-01-29T14:39:49.810" v="1072" actId="20577"/>
          <ac:spMkLst>
            <pc:docMk/>
            <pc:sldMk cId="1210663165" sldId="263"/>
            <ac:spMk id="3" creationId="{BF2333E8-2E57-95A6-ACDC-151E939A072D}"/>
          </ac:spMkLst>
        </pc:spChg>
      </pc:sldChg>
      <pc:sldChg chg="addSp delSp modSp new del mod">
        <pc:chgData name="Nicole Jones" userId="b7423a4e-2368-4d41-a681-2aa716405c4c" providerId="ADAL" clId="{0F3BD5F4-3184-4B73-9093-544D9B99E171}" dt="2025-01-28T14:15:02.913" v="638" actId="47"/>
        <pc:sldMkLst>
          <pc:docMk/>
          <pc:sldMk cId="1869514131" sldId="264"/>
        </pc:sldMkLst>
      </pc:sldChg>
      <pc:sldChg chg="addSp modSp add mod">
        <pc:chgData name="Nicole Jones" userId="b7423a4e-2368-4d41-a681-2aa716405c4c" providerId="ADAL" clId="{0F3BD5F4-3184-4B73-9093-544D9B99E171}" dt="2025-01-28T15:08:52.063" v="677" actId="20577"/>
        <pc:sldMkLst>
          <pc:docMk/>
          <pc:sldMk cId="4274873020" sldId="265"/>
        </pc:sldMkLst>
        <pc:spChg chg="mod">
          <ac:chgData name="Nicole Jones" userId="b7423a4e-2368-4d41-a681-2aa716405c4c" providerId="ADAL" clId="{0F3BD5F4-3184-4B73-9093-544D9B99E171}" dt="2025-01-23T14:40:24.989" v="217" actId="20577"/>
          <ac:spMkLst>
            <pc:docMk/>
            <pc:sldMk cId="4274873020" sldId="265"/>
            <ac:spMk id="2" creationId="{3BCFC86B-67BF-9D98-3B6B-60FE41CFA171}"/>
          </ac:spMkLst>
        </pc:spChg>
        <pc:spChg chg="mod">
          <ac:chgData name="Nicole Jones" userId="b7423a4e-2368-4d41-a681-2aa716405c4c" providerId="ADAL" clId="{0F3BD5F4-3184-4B73-9093-544D9B99E171}" dt="2025-01-28T15:08:52.063" v="677" actId="20577"/>
          <ac:spMkLst>
            <pc:docMk/>
            <pc:sldMk cId="4274873020" sldId="265"/>
            <ac:spMk id="3" creationId="{8498AA28-C87E-ABE5-93C4-78C85E5E3A6B}"/>
          </ac:spMkLst>
        </pc:spChg>
        <pc:picChg chg="add mod">
          <ac:chgData name="Nicole Jones" userId="b7423a4e-2368-4d41-a681-2aa716405c4c" providerId="ADAL" clId="{0F3BD5F4-3184-4B73-9093-544D9B99E171}" dt="2025-01-23T15:04:17.655" v="540" actId="1076"/>
          <ac:picMkLst>
            <pc:docMk/>
            <pc:sldMk cId="4274873020" sldId="265"/>
            <ac:picMk id="5" creationId="{86C2957E-D32F-0B16-97EA-5A5E083D0E1B}"/>
          </ac:picMkLst>
        </pc:picChg>
      </pc:sldChg>
      <pc:sldChg chg="add">
        <pc:chgData name="Nicole Jones" userId="b7423a4e-2368-4d41-a681-2aa716405c4c" providerId="ADAL" clId="{0F3BD5F4-3184-4B73-9093-544D9B99E171}" dt="2025-01-28T14:11:36.648" v="545"/>
        <pc:sldMkLst>
          <pc:docMk/>
          <pc:sldMk cId="1140467755" sldId="266"/>
        </pc:sldMkLst>
      </pc:sldChg>
      <pc:sldChg chg="modSp add mod">
        <pc:chgData name="Nicole Jones" userId="b7423a4e-2368-4d41-a681-2aa716405c4c" providerId="ADAL" clId="{0F3BD5F4-3184-4B73-9093-544D9B99E171}" dt="2025-01-28T14:13:47.328" v="635" actId="208"/>
        <pc:sldMkLst>
          <pc:docMk/>
          <pc:sldMk cId="2860624947" sldId="271"/>
        </pc:sldMkLst>
        <pc:picChg chg="mod">
          <ac:chgData name="Nicole Jones" userId="b7423a4e-2368-4d41-a681-2aa716405c4c" providerId="ADAL" clId="{0F3BD5F4-3184-4B73-9093-544D9B99E171}" dt="2025-01-28T14:13:36.585" v="628" actId="208"/>
          <ac:picMkLst>
            <pc:docMk/>
            <pc:sldMk cId="2860624947" sldId="271"/>
            <ac:picMk id="5" creationId="{56591663-C2F6-8D26-00BD-E4E62CBB1327}"/>
          </ac:picMkLst>
        </pc:picChg>
        <pc:picChg chg="mod">
          <ac:chgData name="Nicole Jones" userId="b7423a4e-2368-4d41-a681-2aa716405c4c" providerId="ADAL" clId="{0F3BD5F4-3184-4B73-9093-544D9B99E171}" dt="2025-01-28T14:13:47.328" v="635" actId="208"/>
          <ac:picMkLst>
            <pc:docMk/>
            <pc:sldMk cId="2860624947" sldId="271"/>
            <ac:picMk id="6" creationId="{2EEA4521-67B5-EDCA-D922-17DFDA422DA9}"/>
          </ac:picMkLst>
        </pc:picChg>
      </pc:sldChg>
      <pc:sldChg chg="addSp delSp modSp add mod">
        <pc:chgData name="Nicole Jones" userId="b7423a4e-2368-4d41-a681-2aa716405c4c" providerId="ADAL" clId="{0F3BD5F4-3184-4B73-9093-544D9B99E171}" dt="2025-01-29T14:37:42.182" v="1035" actId="1036"/>
        <pc:sldMkLst>
          <pc:docMk/>
          <pc:sldMk cId="1823838666" sldId="272"/>
        </pc:sldMkLst>
        <pc:spChg chg="mod">
          <ac:chgData name="Nicole Jones" userId="b7423a4e-2368-4d41-a681-2aa716405c4c" providerId="ADAL" clId="{0F3BD5F4-3184-4B73-9093-544D9B99E171}" dt="2025-01-29T14:27:54.927" v="766" actId="20577"/>
          <ac:spMkLst>
            <pc:docMk/>
            <pc:sldMk cId="1823838666" sldId="272"/>
            <ac:spMk id="2" creationId="{CB6A91F0-E492-E795-28E2-4D6F2511C5CE}"/>
          </ac:spMkLst>
        </pc:spChg>
        <pc:spChg chg="mod">
          <ac:chgData name="Nicole Jones" userId="b7423a4e-2368-4d41-a681-2aa716405c4c" providerId="ADAL" clId="{0F3BD5F4-3184-4B73-9093-544D9B99E171}" dt="2025-01-29T14:28:33.049" v="916" actId="20577"/>
          <ac:spMkLst>
            <pc:docMk/>
            <pc:sldMk cId="1823838666" sldId="272"/>
            <ac:spMk id="3" creationId="{6B0F2440-32D3-0DE2-7666-86D275A5F1D2}"/>
          </ac:spMkLst>
        </pc:spChg>
        <pc:spChg chg="add mod ord">
          <ac:chgData name="Nicole Jones" userId="b7423a4e-2368-4d41-a681-2aa716405c4c" providerId="ADAL" clId="{0F3BD5F4-3184-4B73-9093-544D9B99E171}" dt="2025-01-29T14:33:34.089" v="942" actId="14100"/>
          <ac:spMkLst>
            <pc:docMk/>
            <pc:sldMk cId="1823838666" sldId="272"/>
            <ac:spMk id="7" creationId="{A11A3314-96B4-2AA6-4D5A-3BB490C895DD}"/>
          </ac:spMkLst>
        </pc:spChg>
        <pc:spChg chg="add mod ord">
          <ac:chgData name="Nicole Jones" userId="b7423a4e-2368-4d41-a681-2aa716405c4c" providerId="ADAL" clId="{0F3BD5F4-3184-4B73-9093-544D9B99E171}" dt="2025-01-29T14:35:47.728" v="982" actId="1076"/>
          <ac:spMkLst>
            <pc:docMk/>
            <pc:sldMk cId="1823838666" sldId="272"/>
            <ac:spMk id="12" creationId="{6CD6F4B9-16F7-7250-6D11-E12C2C8D6904}"/>
          </ac:spMkLst>
        </pc:spChg>
        <pc:picChg chg="del">
          <ac:chgData name="Nicole Jones" userId="b7423a4e-2368-4d41-a681-2aa716405c4c" providerId="ADAL" clId="{0F3BD5F4-3184-4B73-9093-544D9B99E171}" dt="2025-01-29T14:28:17.412" v="857" actId="478"/>
          <ac:picMkLst>
            <pc:docMk/>
            <pc:sldMk cId="1823838666" sldId="272"/>
            <ac:picMk id="5" creationId="{51D24AF7-11D9-AF52-42F1-8DE543D8E3F6}"/>
          </ac:picMkLst>
        </pc:picChg>
        <pc:picChg chg="add mod">
          <ac:chgData name="Nicole Jones" userId="b7423a4e-2368-4d41-a681-2aa716405c4c" providerId="ADAL" clId="{0F3BD5F4-3184-4B73-9093-544D9B99E171}" dt="2025-01-29T14:31:46.539" v="927" actId="1076"/>
          <ac:picMkLst>
            <pc:docMk/>
            <pc:sldMk cId="1823838666" sldId="272"/>
            <ac:picMk id="6" creationId="{424145EF-7AC9-04C2-F50E-B6E4966D0AA3}"/>
          </ac:picMkLst>
        </pc:picChg>
        <pc:picChg chg="add mod">
          <ac:chgData name="Nicole Jones" userId="b7423a4e-2368-4d41-a681-2aa716405c4c" providerId="ADAL" clId="{0F3BD5F4-3184-4B73-9093-544D9B99E171}" dt="2025-01-29T14:37:42.182" v="1035" actId="1036"/>
          <ac:picMkLst>
            <pc:docMk/>
            <pc:sldMk cId="1823838666" sldId="272"/>
            <ac:picMk id="8" creationId="{E108B2E0-9A5F-27C8-6758-27E0741C38C1}"/>
          </ac:picMkLst>
        </pc:picChg>
        <pc:picChg chg="add mod">
          <ac:chgData name="Nicole Jones" userId="b7423a4e-2368-4d41-a681-2aa716405c4c" providerId="ADAL" clId="{0F3BD5F4-3184-4B73-9093-544D9B99E171}" dt="2025-01-29T14:37:24.135" v="1031" actId="1035"/>
          <ac:picMkLst>
            <pc:docMk/>
            <pc:sldMk cId="1823838666" sldId="272"/>
            <ac:picMk id="9" creationId="{0AD4F21F-DAEA-31CE-A29C-01184303A0C4}"/>
          </ac:picMkLst>
        </pc:picChg>
        <pc:picChg chg="add mod">
          <ac:chgData name="Nicole Jones" userId="b7423a4e-2368-4d41-a681-2aa716405c4c" providerId="ADAL" clId="{0F3BD5F4-3184-4B73-9093-544D9B99E171}" dt="2025-01-29T14:33:49.771" v="948" actId="1076"/>
          <ac:picMkLst>
            <pc:docMk/>
            <pc:sldMk cId="1823838666" sldId="272"/>
            <ac:picMk id="10" creationId="{3479F181-C42A-7087-DF70-17B9D0DFD4F9}"/>
          </ac:picMkLst>
        </pc:picChg>
        <pc:picChg chg="add mod">
          <ac:chgData name="Nicole Jones" userId="b7423a4e-2368-4d41-a681-2aa716405c4c" providerId="ADAL" clId="{0F3BD5F4-3184-4B73-9093-544D9B99E171}" dt="2025-01-29T14:37:18.507" v="1025" actId="1036"/>
          <ac:picMkLst>
            <pc:docMk/>
            <pc:sldMk cId="1823838666" sldId="272"/>
            <ac:picMk id="11" creationId="{90A2C8C8-285B-B824-A108-06FBEA991710}"/>
          </ac:picMkLst>
        </pc:picChg>
        <pc:picChg chg="add mod">
          <ac:chgData name="Nicole Jones" userId="b7423a4e-2368-4d41-a681-2aa716405c4c" providerId="ADAL" clId="{0F3BD5F4-3184-4B73-9093-544D9B99E171}" dt="2025-01-29T14:37:19.219" v="1026" actId="1036"/>
          <ac:picMkLst>
            <pc:docMk/>
            <pc:sldMk cId="1823838666" sldId="272"/>
            <ac:picMk id="13" creationId="{8B186F42-6F62-6249-C38B-B1F109889B40}"/>
          </ac:picMkLst>
        </pc:picChg>
        <pc:picChg chg="add mod">
          <ac:chgData name="Nicole Jones" userId="b7423a4e-2368-4d41-a681-2aa716405c4c" providerId="ADAL" clId="{0F3BD5F4-3184-4B73-9093-544D9B99E171}" dt="2025-01-29T14:34:27.109" v="961" actId="1076"/>
          <ac:picMkLst>
            <pc:docMk/>
            <pc:sldMk cId="1823838666" sldId="272"/>
            <ac:picMk id="14" creationId="{94266EED-6FA1-0650-3AFB-C826AD964FFE}"/>
          </ac:picMkLst>
        </pc:picChg>
        <pc:picChg chg="add mod">
          <ac:chgData name="Nicole Jones" userId="b7423a4e-2368-4d41-a681-2aa716405c4c" providerId="ADAL" clId="{0F3BD5F4-3184-4B73-9093-544D9B99E171}" dt="2025-01-29T14:37:15.953" v="1019" actId="1076"/>
          <ac:picMkLst>
            <pc:docMk/>
            <pc:sldMk cId="1823838666" sldId="272"/>
            <ac:picMk id="15" creationId="{BF69F5C5-D77E-AEFD-4CF7-37A87E0589B3}"/>
          </ac:picMkLst>
        </pc:picChg>
        <pc:picChg chg="add mod">
          <ac:chgData name="Nicole Jones" userId="b7423a4e-2368-4d41-a681-2aa716405c4c" providerId="ADAL" clId="{0F3BD5F4-3184-4B73-9093-544D9B99E171}" dt="2025-01-29T14:37:13.734" v="1018" actId="1076"/>
          <ac:picMkLst>
            <pc:docMk/>
            <pc:sldMk cId="1823838666" sldId="272"/>
            <ac:picMk id="16" creationId="{8D11DED9-0EF0-CB08-D4D7-9BA4664CB0EA}"/>
          </ac:picMkLst>
        </pc:picChg>
        <pc:picChg chg="add mod">
          <ac:chgData name="Nicole Jones" userId="b7423a4e-2368-4d41-a681-2aa716405c4c" providerId="ADAL" clId="{0F3BD5F4-3184-4B73-9093-544D9B99E171}" dt="2025-01-29T14:35:24.089" v="975" actId="1076"/>
          <ac:picMkLst>
            <pc:docMk/>
            <pc:sldMk cId="1823838666" sldId="272"/>
            <ac:picMk id="17" creationId="{B9FD6421-DC0D-0640-ED43-20A37BF79C13}"/>
          </ac:picMkLst>
        </pc:picChg>
        <pc:picChg chg="add mod">
          <ac:chgData name="Nicole Jones" userId="b7423a4e-2368-4d41-a681-2aa716405c4c" providerId="ADAL" clId="{0F3BD5F4-3184-4B73-9093-544D9B99E171}" dt="2025-01-29T14:37:10.882" v="1017" actId="1076"/>
          <ac:picMkLst>
            <pc:docMk/>
            <pc:sldMk cId="1823838666" sldId="272"/>
            <ac:picMk id="18" creationId="{5063280D-F43A-9321-ADD7-7A02EAC4266E}"/>
          </ac:picMkLst>
        </pc:picChg>
        <pc:picChg chg="add mod">
          <ac:chgData name="Nicole Jones" userId="b7423a4e-2368-4d41-a681-2aa716405c4c" providerId="ADAL" clId="{0F3BD5F4-3184-4B73-9093-544D9B99E171}" dt="2025-01-29T14:37:07.911" v="1016" actId="1035"/>
          <ac:picMkLst>
            <pc:docMk/>
            <pc:sldMk cId="1823838666" sldId="272"/>
            <ac:picMk id="19" creationId="{AB518B34-B00E-F4D8-8893-3417AE07EEF4}"/>
          </ac:picMkLst>
        </pc:picChg>
        <pc:picChg chg="add mod">
          <ac:chgData name="Nicole Jones" userId="b7423a4e-2368-4d41-a681-2aa716405c4c" providerId="ADAL" clId="{0F3BD5F4-3184-4B73-9093-544D9B99E171}" dt="2025-01-29T14:36:37.268" v="994" actId="1076"/>
          <ac:picMkLst>
            <pc:docMk/>
            <pc:sldMk cId="1823838666" sldId="272"/>
            <ac:picMk id="20" creationId="{B13573CC-F892-59A6-DCA9-D63D26F42DA6}"/>
          </ac:picMkLst>
        </pc:picChg>
        <pc:picChg chg="add mod">
          <ac:chgData name="Nicole Jones" userId="b7423a4e-2368-4d41-a681-2aa716405c4c" providerId="ADAL" clId="{0F3BD5F4-3184-4B73-9093-544D9B99E171}" dt="2025-01-29T14:36:56.807" v="1010" actId="1036"/>
          <ac:picMkLst>
            <pc:docMk/>
            <pc:sldMk cId="1823838666" sldId="272"/>
            <ac:picMk id="21" creationId="{D9544152-46D3-6012-F67F-996FA85B1C04}"/>
          </ac:picMkLst>
        </pc:picChg>
        <pc:picChg chg="add mod">
          <ac:chgData name="Nicole Jones" userId="b7423a4e-2368-4d41-a681-2aa716405c4c" providerId="ADAL" clId="{0F3BD5F4-3184-4B73-9093-544D9B99E171}" dt="2025-01-29T14:36:56.807" v="1010" actId="1036"/>
          <ac:picMkLst>
            <pc:docMk/>
            <pc:sldMk cId="1823838666" sldId="272"/>
            <ac:picMk id="22" creationId="{992CA1C9-A991-DAFD-43ED-1E073A9781A8}"/>
          </ac:picMkLst>
        </pc:picChg>
        <pc:picChg chg="add mod">
          <ac:chgData name="Nicole Jones" userId="b7423a4e-2368-4d41-a681-2aa716405c4c" providerId="ADAL" clId="{0F3BD5F4-3184-4B73-9093-544D9B99E171}" dt="2025-01-29T14:36:56.807" v="1010" actId="1036"/>
          <ac:picMkLst>
            <pc:docMk/>
            <pc:sldMk cId="1823838666" sldId="272"/>
            <ac:picMk id="23" creationId="{B54C0680-D33B-D917-AB7E-3D081D6E5B93}"/>
          </ac:picMkLst>
        </pc:picChg>
      </pc:sldChg>
    </pc:docChg>
  </pc:docChgLst>
  <pc:docChgLst>
    <pc:chgData name="Nicole Jones" userId="b7423a4e-2368-4d41-a681-2aa716405c4c" providerId="ADAL" clId="{88EC74CE-CD17-4F59-94B3-300E316A46C7}"/>
    <pc:docChg chg="custSel addSld modSld modMainMaster">
      <pc:chgData name="Nicole Jones" userId="b7423a4e-2368-4d41-a681-2aa716405c4c" providerId="ADAL" clId="{88EC74CE-CD17-4F59-94B3-300E316A46C7}" dt="2024-10-15T11:31:32.903" v="47" actId="1076"/>
      <pc:docMkLst>
        <pc:docMk/>
      </pc:docMkLst>
      <pc:sldChg chg="addSp delSp modSp mod">
        <pc:chgData name="Nicole Jones" userId="b7423a4e-2368-4d41-a681-2aa716405c4c" providerId="ADAL" clId="{88EC74CE-CD17-4F59-94B3-300E316A46C7}" dt="2024-10-15T11:31:32.903" v="47" actId="1076"/>
        <pc:sldMkLst>
          <pc:docMk/>
          <pc:sldMk cId="670915600" sldId="257"/>
        </pc:sldMkLst>
      </pc:sldChg>
      <pc:sldChg chg="new">
        <pc:chgData name="Nicole Jones" userId="b7423a4e-2368-4d41-a681-2aa716405c4c" providerId="ADAL" clId="{88EC74CE-CD17-4F59-94B3-300E316A46C7}" dt="2024-10-15T11:30:07.466" v="8" actId="680"/>
        <pc:sldMkLst>
          <pc:docMk/>
          <pc:sldMk cId="3235639098" sldId="258"/>
        </pc:sldMkLst>
      </pc:sldChg>
      <pc:sldMasterChg chg="modSldLayout sldLayoutOrd">
        <pc:chgData name="Nicole Jones" userId="b7423a4e-2368-4d41-a681-2aa716405c4c" providerId="ADAL" clId="{88EC74CE-CD17-4F59-94B3-300E316A46C7}" dt="2024-10-15T11:30:00.261" v="7"/>
        <pc:sldMasterMkLst>
          <pc:docMk/>
          <pc:sldMasterMk cId="895434086" sldId="2147483648"/>
        </pc:sldMasterMkLst>
        <pc:sldLayoutChg chg="addSp modSp mod">
          <pc:chgData name="Nicole Jones" userId="b7423a4e-2368-4d41-a681-2aa716405c4c" providerId="ADAL" clId="{88EC74CE-CD17-4F59-94B3-300E316A46C7}" dt="2024-10-15T11:29:17.849" v="2" actId="1076"/>
          <pc:sldLayoutMkLst>
            <pc:docMk/>
            <pc:sldMasterMk cId="895434086" sldId="2147483648"/>
            <pc:sldLayoutMk cId="133988203" sldId="2147483650"/>
          </pc:sldLayoutMkLst>
        </pc:sldLayoutChg>
        <pc:sldLayoutChg chg="addSp delSp modSp mod ord">
          <pc:chgData name="Nicole Jones" userId="b7423a4e-2368-4d41-a681-2aa716405c4c" providerId="ADAL" clId="{88EC74CE-CD17-4F59-94B3-300E316A46C7}" dt="2024-10-15T11:30:00.261" v="7"/>
          <pc:sldLayoutMkLst>
            <pc:docMk/>
            <pc:sldMasterMk cId="895434086" sldId="2147483648"/>
            <pc:sldLayoutMk cId="1991581157" sldId="2147483651"/>
          </pc:sldLayoutMkLst>
        </pc:sldLayoutChg>
        <pc:sldLayoutChg chg="ord">
          <pc:chgData name="Nicole Jones" userId="b7423a4e-2368-4d41-a681-2aa716405c4c" providerId="ADAL" clId="{88EC74CE-CD17-4F59-94B3-300E316A46C7}" dt="2024-10-15T11:29:42.926" v="4" actId="20578"/>
          <pc:sldLayoutMkLst>
            <pc:docMk/>
            <pc:sldMasterMk cId="895434086" sldId="2147483648"/>
            <pc:sldLayoutMk cId="861151766"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17641-3E6F-4701-8528-574AB3B81CDB}" type="datetimeFigureOut">
              <a:rPr lang="en-GB" smtClean="0"/>
              <a:t>30/01/2025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3F9C7-B4E5-4C3D-A8DE-6AFF03EABC82}" type="slidenum">
              <a:rPr lang="en-GB" smtClean="0"/>
              <a:t>‹#›</a:t>
            </a:fld>
            <a:endParaRPr lang="en-GB"/>
          </a:p>
        </p:txBody>
      </p:sp>
    </p:spTree>
    <p:extLst>
      <p:ext uri="{BB962C8B-B14F-4D97-AF65-F5344CB8AC3E}">
        <p14:creationId xmlns:p14="http://schemas.microsoft.com/office/powerpoint/2010/main" val="132053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you do. Choose language and words that can be understood by your audience, for example, if you participate in ‘Outreach’, instead say “I share my passion for Electronics with young people”</a:t>
            </a:r>
          </a:p>
        </p:txBody>
      </p:sp>
      <p:sp>
        <p:nvSpPr>
          <p:cNvPr id="4" name="Slide Number Placeholder 3"/>
          <p:cNvSpPr>
            <a:spLocks noGrp="1"/>
          </p:cNvSpPr>
          <p:nvPr>
            <p:ph type="sldNum" sz="quarter" idx="5"/>
          </p:nvPr>
        </p:nvSpPr>
        <p:spPr/>
        <p:txBody>
          <a:bodyPr/>
          <a:lstStyle/>
          <a:p>
            <a:fld id="{2EB3F9C7-B4E5-4C3D-A8DE-6AFF03EABC82}" type="slidenum">
              <a:rPr lang="en-GB" smtClean="0"/>
              <a:t>2</a:t>
            </a:fld>
            <a:endParaRPr lang="en-GB"/>
          </a:p>
        </p:txBody>
      </p:sp>
    </p:spTree>
    <p:extLst>
      <p:ext uri="{BB962C8B-B14F-4D97-AF65-F5344CB8AC3E}">
        <p14:creationId xmlns:p14="http://schemas.microsoft.com/office/powerpoint/2010/main" val="77853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3F9C7-B4E5-4C3D-A8DE-6AFF03EABC82}" type="slidenum">
              <a:rPr lang="en-GB" smtClean="0"/>
              <a:t>3</a:t>
            </a:fld>
            <a:endParaRPr lang="en-GB"/>
          </a:p>
        </p:txBody>
      </p:sp>
    </p:spTree>
    <p:extLst>
      <p:ext uri="{BB962C8B-B14F-4D97-AF65-F5344CB8AC3E}">
        <p14:creationId xmlns:p14="http://schemas.microsoft.com/office/powerpoint/2010/main" val="72321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why you are inspired by Electronics Engineering</a:t>
            </a:r>
          </a:p>
        </p:txBody>
      </p:sp>
      <p:sp>
        <p:nvSpPr>
          <p:cNvPr id="4" name="Slide Number Placeholder 3"/>
          <p:cNvSpPr>
            <a:spLocks noGrp="1"/>
          </p:cNvSpPr>
          <p:nvPr>
            <p:ph type="sldNum" sz="quarter" idx="5"/>
          </p:nvPr>
        </p:nvSpPr>
        <p:spPr/>
        <p:txBody>
          <a:bodyPr/>
          <a:lstStyle/>
          <a:p>
            <a:fld id="{2EB3F9C7-B4E5-4C3D-A8DE-6AFF03EABC82}" type="slidenum">
              <a:rPr lang="en-GB" smtClean="0"/>
              <a:t>4</a:t>
            </a:fld>
            <a:endParaRPr lang="en-GB"/>
          </a:p>
        </p:txBody>
      </p:sp>
    </p:spTree>
    <p:extLst>
      <p:ext uri="{BB962C8B-B14F-4D97-AF65-F5344CB8AC3E}">
        <p14:creationId xmlns:p14="http://schemas.microsoft.com/office/powerpoint/2010/main" val="193788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3F9C7-B4E5-4C3D-A8DE-6AFF03EABC82}" type="slidenum">
              <a:rPr lang="en-GB" smtClean="0"/>
              <a:t>11</a:t>
            </a:fld>
            <a:endParaRPr lang="en-GB"/>
          </a:p>
        </p:txBody>
      </p:sp>
    </p:spTree>
    <p:extLst>
      <p:ext uri="{BB962C8B-B14F-4D97-AF65-F5344CB8AC3E}">
        <p14:creationId xmlns:p14="http://schemas.microsoft.com/office/powerpoint/2010/main" val="317746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FD03-EEFD-EF7B-8BFB-B972F9A4F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CA9070-15D0-5424-EF81-219E684E03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061BE9-7877-72A9-FD8A-DCA24A8138A8}"/>
              </a:ext>
            </a:extLst>
          </p:cNvPr>
          <p:cNvSpPr>
            <a:spLocks noGrp="1"/>
          </p:cNvSpPr>
          <p:nvPr>
            <p:ph type="dt" sz="half" idx="10"/>
          </p:nvPr>
        </p:nvSpPr>
        <p:spPr/>
        <p:txBody>
          <a:bodyPr/>
          <a:lstStyle/>
          <a:p>
            <a:fld id="{F2946D8B-735B-4207-A34A-AC86B4228257}" type="datetimeFigureOut">
              <a:rPr lang="en-GB" smtClean="0"/>
              <a:t>30/01/2025</a:t>
            </a:fld>
            <a:endParaRPr lang="en-GB"/>
          </a:p>
        </p:txBody>
      </p:sp>
      <p:sp>
        <p:nvSpPr>
          <p:cNvPr id="5" name="Footer Placeholder 4">
            <a:extLst>
              <a:ext uri="{FF2B5EF4-FFF2-40B4-BE49-F238E27FC236}">
                <a16:creationId xmlns:a16="http://schemas.microsoft.com/office/drawing/2014/main" id="{9A576DCE-E3ED-F895-542C-798363CB25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147AD-28EC-3465-B72D-0164917F080C}"/>
              </a:ext>
            </a:extLst>
          </p:cNvPr>
          <p:cNvSpPr>
            <a:spLocks noGrp="1"/>
          </p:cNvSpPr>
          <p:nvPr>
            <p:ph type="sldNum" sz="quarter" idx="12"/>
          </p:nvPr>
        </p:nvSpPr>
        <p:spPr/>
        <p:txBody>
          <a:bodyPr/>
          <a:lstStyle/>
          <a:p>
            <a:fld id="{9D478F5B-047C-4567-8222-9DABDB15DBCC}" type="slidenum">
              <a:rPr lang="en-GB" smtClean="0"/>
              <a:t>‹#›</a:t>
            </a:fld>
            <a:endParaRPr lang="en-GB"/>
          </a:p>
        </p:txBody>
      </p:sp>
      <p:sp>
        <p:nvSpPr>
          <p:cNvPr id="7" name="Rectangle 6">
            <a:extLst>
              <a:ext uri="{FF2B5EF4-FFF2-40B4-BE49-F238E27FC236}">
                <a16:creationId xmlns:a16="http://schemas.microsoft.com/office/drawing/2014/main" id="{D6F129FC-44F8-8CB9-F505-D5C7343B88B1}"/>
              </a:ext>
            </a:extLst>
          </p:cNvPr>
          <p:cNvSpPr/>
          <p:nvPr userDrawn="1"/>
        </p:nvSpPr>
        <p:spPr>
          <a:xfrm>
            <a:off x="0" y="0"/>
            <a:ext cx="12192000" cy="6858000"/>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29C8E67-0BA8-6CA0-4F11-FEA71CB92754}"/>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3494" t="15156" r="28883" b="34382"/>
          <a:stretch/>
        </p:blipFill>
        <p:spPr>
          <a:xfrm>
            <a:off x="-144634" y="0"/>
            <a:ext cx="2946200" cy="3951565"/>
          </a:xfrm>
          <a:prstGeom prst="rect">
            <a:avLst/>
          </a:prstGeom>
          <a:ln>
            <a:noFill/>
          </a:ln>
        </p:spPr>
      </p:pic>
      <p:pic>
        <p:nvPicPr>
          <p:cNvPr id="9" name="Picture 8" descr="A white circle on a black background&#10;&#10;Description automatically generated">
            <a:extLst>
              <a:ext uri="{FF2B5EF4-FFF2-40B4-BE49-F238E27FC236}">
                <a16:creationId xmlns:a16="http://schemas.microsoft.com/office/drawing/2014/main" id="{6C4D3268-7535-D72C-6A1C-40D9AD751600}"/>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l="28966" t="13515" r="16896" b="31240"/>
          <a:stretch/>
        </p:blipFill>
        <p:spPr>
          <a:xfrm>
            <a:off x="4844375" y="-389105"/>
            <a:ext cx="8346332" cy="8517106"/>
          </a:xfrm>
          <a:prstGeom prst="rect">
            <a:avLst/>
          </a:prstGeom>
          <a:ln>
            <a:noFill/>
          </a:ln>
        </p:spPr>
      </p:pic>
      <p:pic>
        <p:nvPicPr>
          <p:cNvPr id="10" name="Picture 9" descr="A logo with white text&#10;&#10;Description automatically generated">
            <a:extLst>
              <a:ext uri="{FF2B5EF4-FFF2-40B4-BE49-F238E27FC236}">
                <a16:creationId xmlns:a16="http://schemas.microsoft.com/office/drawing/2014/main" id="{B27D3D58-84CC-2831-988A-13B83A4423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2900" y="885706"/>
            <a:ext cx="2946200" cy="2651580"/>
          </a:xfrm>
          <a:prstGeom prst="rect">
            <a:avLst/>
          </a:prstGeom>
          <a:ln>
            <a:solidFill>
              <a:schemeClr val="tx2">
                <a:lumMod val="90000"/>
                <a:lumOff val="10000"/>
              </a:schemeClr>
            </a:solidFill>
          </a:ln>
        </p:spPr>
      </p:pic>
      <p:sp>
        <p:nvSpPr>
          <p:cNvPr id="13" name="Content Placeholder 12">
            <a:extLst>
              <a:ext uri="{FF2B5EF4-FFF2-40B4-BE49-F238E27FC236}">
                <a16:creationId xmlns:a16="http://schemas.microsoft.com/office/drawing/2014/main" id="{6A936AB4-D911-8B6A-0266-CC0914DD2CB7}"/>
              </a:ext>
            </a:extLst>
          </p:cNvPr>
          <p:cNvSpPr>
            <a:spLocks noGrp="1"/>
          </p:cNvSpPr>
          <p:nvPr>
            <p:ph sz="quarter" idx="13"/>
          </p:nvPr>
        </p:nvSpPr>
        <p:spPr>
          <a:xfrm>
            <a:off x="2363972" y="4325282"/>
            <a:ext cx="7464055" cy="828675"/>
          </a:xfrm>
        </p:spPr>
        <p:txBody>
          <a:bodyPr>
            <a:noAutofit/>
          </a:bodyPr>
          <a:lstStyle>
            <a:lvl1pPr algn="ctr">
              <a:defRPr sz="40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endParaRPr lang="en-GB" dirty="0"/>
          </a:p>
        </p:txBody>
      </p:sp>
    </p:spTree>
    <p:extLst>
      <p:ext uri="{BB962C8B-B14F-4D97-AF65-F5344CB8AC3E}">
        <p14:creationId xmlns:p14="http://schemas.microsoft.com/office/powerpoint/2010/main" val="328871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5FDC-CF87-DE77-C7E3-E33B1737ED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20387F-AD37-1DCB-17A0-D685FA7CB6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6C37E7-77AA-8BC2-B820-C64E0AFBC662}"/>
              </a:ext>
            </a:extLst>
          </p:cNvPr>
          <p:cNvSpPr>
            <a:spLocks noGrp="1"/>
          </p:cNvSpPr>
          <p:nvPr>
            <p:ph type="dt" sz="half" idx="10"/>
          </p:nvPr>
        </p:nvSpPr>
        <p:spPr/>
        <p:txBody>
          <a:bodyPr/>
          <a:lstStyle/>
          <a:p>
            <a:fld id="{F2946D8B-735B-4207-A34A-AC86B4228257}" type="datetimeFigureOut">
              <a:rPr lang="en-GB" smtClean="0"/>
              <a:t>30/01/2025</a:t>
            </a:fld>
            <a:endParaRPr lang="en-GB"/>
          </a:p>
        </p:txBody>
      </p:sp>
      <p:sp>
        <p:nvSpPr>
          <p:cNvPr id="5" name="Footer Placeholder 4">
            <a:extLst>
              <a:ext uri="{FF2B5EF4-FFF2-40B4-BE49-F238E27FC236}">
                <a16:creationId xmlns:a16="http://schemas.microsoft.com/office/drawing/2014/main" id="{99289CC6-E3EF-6679-045A-74F22B1244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3E84DF-629D-DA9F-9CA1-D9ACDEC2070A}"/>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2833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71DD8-46E6-92AA-712D-4A95C40529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79B553-FD64-6CFD-242D-C6C7A9285B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B1BD8D-9C69-4762-A50C-B75F1FFACDC0}"/>
              </a:ext>
            </a:extLst>
          </p:cNvPr>
          <p:cNvSpPr>
            <a:spLocks noGrp="1"/>
          </p:cNvSpPr>
          <p:nvPr>
            <p:ph type="dt" sz="half" idx="10"/>
          </p:nvPr>
        </p:nvSpPr>
        <p:spPr/>
        <p:txBody>
          <a:bodyPr/>
          <a:lstStyle/>
          <a:p>
            <a:fld id="{F2946D8B-735B-4207-A34A-AC86B4228257}" type="datetimeFigureOut">
              <a:rPr lang="en-GB" smtClean="0"/>
              <a:t>30/01/2025</a:t>
            </a:fld>
            <a:endParaRPr lang="en-GB"/>
          </a:p>
        </p:txBody>
      </p:sp>
      <p:sp>
        <p:nvSpPr>
          <p:cNvPr id="5" name="Footer Placeholder 4">
            <a:extLst>
              <a:ext uri="{FF2B5EF4-FFF2-40B4-BE49-F238E27FC236}">
                <a16:creationId xmlns:a16="http://schemas.microsoft.com/office/drawing/2014/main" id="{870C052B-2B2C-39FC-5057-65645917F1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801ACE-3AC7-C25F-BABC-C0ECB2EA4FF0}"/>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87436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6807B6-AE13-06F7-F676-ECA4E2C6F0E6}"/>
              </a:ext>
            </a:extLst>
          </p:cNvPr>
          <p:cNvSpPr>
            <a:spLocks noGrp="1"/>
          </p:cNvSpPr>
          <p:nvPr>
            <p:ph type="dt" sz="half" idx="10"/>
          </p:nvPr>
        </p:nvSpPr>
        <p:spPr/>
        <p:txBody>
          <a:bodyPr/>
          <a:lstStyle/>
          <a:p>
            <a:fld id="{F2946D8B-735B-4207-A34A-AC86B4228257}" type="datetimeFigureOut">
              <a:rPr lang="en-GB" smtClean="0"/>
              <a:t>30/01/2025</a:t>
            </a:fld>
            <a:endParaRPr lang="en-GB"/>
          </a:p>
        </p:txBody>
      </p:sp>
      <p:sp>
        <p:nvSpPr>
          <p:cNvPr id="5" name="Footer Placeholder 4">
            <a:extLst>
              <a:ext uri="{FF2B5EF4-FFF2-40B4-BE49-F238E27FC236}">
                <a16:creationId xmlns:a16="http://schemas.microsoft.com/office/drawing/2014/main" id="{63C9F81A-4C84-4F2D-F10A-22C0A67963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25AEF6-A48A-EBB6-491B-304F58E07D24}"/>
              </a:ext>
            </a:extLst>
          </p:cNvPr>
          <p:cNvSpPr>
            <a:spLocks noGrp="1"/>
          </p:cNvSpPr>
          <p:nvPr>
            <p:ph type="sldNum" sz="quarter" idx="12"/>
          </p:nvPr>
        </p:nvSpPr>
        <p:spPr/>
        <p:txBody>
          <a:bodyPr/>
          <a:lstStyle/>
          <a:p>
            <a:fld id="{9D478F5B-047C-4567-8222-9DABDB15DBCC}" type="slidenum">
              <a:rPr lang="en-GB" smtClean="0"/>
              <a:t>‹#›</a:t>
            </a:fld>
            <a:endParaRPr lang="en-GB"/>
          </a:p>
        </p:txBody>
      </p:sp>
      <p:sp>
        <p:nvSpPr>
          <p:cNvPr id="7" name="Title Placeholder 1">
            <a:extLst>
              <a:ext uri="{FF2B5EF4-FFF2-40B4-BE49-F238E27FC236}">
                <a16:creationId xmlns:a16="http://schemas.microsoft.com/office/drawing/2014/main" id="{428BB61E-A37C-DC43-0BA7-1ED0F9E49A48}"/>
              </a:ext>
            </a:extLst>
          </p:cNvPr>
          <p:cNvSpPr>
            <a:spLocks noGrp="1"/>
          </p:cNvSpPr>
          <p:nvPr>
            <p:ph type="title"/>
          </p:nvPr>
        </p:nvSpPr>
        <p:spPr>
          <a:xfrm>
            <a:off x="838200" y="1189166"/>
            <a:ext cx="10515600" cy="84154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43B25E70-01E3-1123-4729-8B55DF8325CA}"/>
              </a:ext>
            </a:extLst>
          </p:cNvPr>
          <p:cNvSpPr>
            <a:spLocks noGrp="1"/>
          </p:cNvSpPr>
          <p:nvPr>
            <p:ph idx="1"/>
          </p:nvPr>
        </p:nvSpPr>
        <p:spPr>
          <a:xfrm>
            <a:off x="838200" y="2264682"/>
            <a:ext cx="10515600" cy="3678312"/>
          </a:xfrm>
          <a:prstGeom prst="rect">
            <a:avLst/>
          </a:prstGeom>
        </p:spPr>
        <p:txBody>
          <a:bodyPr vert="horz" lIns="91440" tIns="45720" rIns="91440" bIns="45720" rtlCol="0">
            <a:normAutofit/>
          </a:bodyPr>
          <a:lstStyle/>
          <a:p>
            <a:pPr lvl="0"/>
            <a:r>
              <a:rPr lang="en-GB" dirty="0"/>
              <a:t>Title</a:t>
            </a:r>
          </a:p>
        </p:txBody>
      </p:sp>
    </p:spTree>
    <p:extLst>
      <p:ext uri="{BB962C8B-B14F-4D97-AF65-F5344CB8AC3E}">
        <p14:creationId xmlns:p14="http://schemas.microsoft.com/office/powerpoint/2010/main" val="199158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209D-1233-516A-4CFC-73105C4173E2}"/>
              </a:ext>
            </a:extLst>
          </p:cNvPr>
          <p:cNvSpPr>
            <a:spLocks noGrp="1"/>
          </p:cNvSpPr>
          <p:nvPr>
            <p:ph type="title"/>
          </p:nvPr>
        </p:nvSpPr>
        <p:spPr/>
        <p:txBody>
          <a:bodyPr/>
          <a:lstStyle>
            <a:lvl1pPr>
              <a:defRPr>
                <a:solidFill>
                  <a:schemeClr val="tx2">
                    <a:lumMod val="90000"/>
                    <a:lumOff val="10000"/>
                  </a:schemeClr>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14DAF9D-8A39-F405-D33A-585590052A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F6BC9A-E731-6932-5B35-DB31E25429EF}"/>
              </a:ext>
            </a:extLst>
          </p:cNvPr>
          <p:cNvSpPr>
            <a:spLocks noGrp="1"/>
          </p:cNvSpPr>
          <p:nvPr>
            <p:ph type="dt" sz="half" idx="10"/>
          </p:nvPr>
        </p:nvSpPr>
        <p:spPr/>
        <p:txBody>
          <a:bodyPr/>
          <a:lstStyle/>
          <a:p>
            <a:fld id="{F2946D8B-735B-4207-A34A-AC86B4228257}" type="datetimeFigureOut">
              <a:rPr lang="en-GB" smtClean="0"/>
              <a:t>30/01/2025</a:t>
            </a:fld>
            <a:endParaRPr lang="en-GB"/>
          </a:p>
        </p:txBody>
      </p:sp>
      <p:sp>
        <p:nvSpPr>
          <p:cNvPr id="5" name="Footer Placeholder 4">
            <a:extLst>
              <a:ext uri="{FF2B5EF4-FFF2-40B4-BE49-F238E27FC236}">
                <a16:creationId xmlns:a16="http://schemas.microsoft.com/office/drawing/2014/main" id="{583FC3C1-0F09-741C-0FEE-BB699D17E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0A883-AC9D-DDEC-2B44-FA17128A110F}"/>
              </a:ext>
            </a:extLst>
          </p:cNvPr>
          <p:cNvSpPr>
            <a:spLocks noGrp="1"/>
          </p:cNvSpPr>
          <p:nvPr>
            <p:ph type="sldNum" sz="quarter" idx="12"/>
          </p:nvPr>
        </p:nvSpPr>
        <p:spPr/>
        <p:txBody>
          <a:bodyPr/>
          <a:lstStyle/>
          <a:p>
            <a:fld id="{9D478F5B-047C-4567-8222-9DABDB15DBCC}" type="slidenum">
              <a:rPr lang="en-GB" smtClean="0"/>
              <a:t>‹#›</a:t>
            </a:fld>
            <a:endParaRPr lang="en-GB"/>
          </a:p>
        </p:txBody>
      </p:sp>
      <p:sp>
        <p:nvSpPr>
          <p:cNvPr id="7" name="Rectangle 6">
            <a:extLst>
              <a:ext uri="{FF2B5EF4-FFF2-40B4-BE49-F238E27FC236}">
                <a16:creationId xmlns:a16="http://schemas.microsoft.com/office/drawing/2014/main" id="{FF26295B-100B-4166-FC4C-75BB9A620AC1}"/>
              </a:ext>
            </a:extLst>
          </p:cNvPr>
          <p:cNvSpPr/>
          <p:nvPr userDrawn="1"/>
        </p:nvSpPr>
        <p:spPr>
          <a:xfrm>
            <a:off x="0" y="0"/>
            <a:ext cx="12192000" cy="6858000"/>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3D01CF7-74AF-F7B3-5295-8E2B80F5D454}"/>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3494" t="15156" r="28883" b="34382"/>
          <a:stretch/>
        </p:blipFill>
        <p:spPr>
          <a:xfrm>
            <a:off x="-144634" y="0"/>
            <a:ext cx="2946200" cy="3951565"/>
          </a:xfrm>
          <a:prstGeom prst="rect">
            <a:avLst/>
          </a:prstGeom>
          <a:ln>
            <a:noFill/>
          </a:ln>
        </p:spPr>
      </p:pic>
      <p:pic>
        <p:nvPicPr>
          <p:cNvPr id="9" name="Picture 8" descr="A white circle on a black background&#10;&#10;Description automatically generated">
            <a:extLst>
              <a:ext uri="{FF2B5EF4-FFF2-40B4-BE49-F238E27FC236}">
                <a16:creationId xmlns:a16="http://schemas.microsoft.com/office/drawing/2014/main" id="{AD3E3190-B37E-C6F3-E6A7-8DB9A6CCE477}"/>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l="28966" t="13515" r="16896" b="31240"/>
          <a:stretch/>
        </p:blipFill>
        <p:spPr>
          <a:xfrm>
            <a:off x="4844375" y="-389105"/>
            <a:ext cx="8346332" cy="8517106"/>
          </a:xfrm>
          <a:prstGeom prst="rect">
            <a:avLst/>
          </a:prstGeom>
          <a:ln>
            <a:noFill/>
          </a:ln>
        </p:spPr>
      </p:pic>
      <p:pic>
        <p:nvPicPr>
          <p:cNvPr id="10" name="Picture 9" descr="A logo with white text&#10;&#10;Description automatically generated">
            <a:extLst>
              <a:ext uri="{FF2B5EF4-FFF2-40B4-BE49-F238E27FC236}">
                <a16:creationId xmlns:a16="http://schemas.microsoft.com/office/drawing/2014/main" id="{578525B3-AF40-A5CF-9A04-4C667BF6FF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3263" y="946298"/>
            <a:ext cx="1767267" cy="1590540"/>
          </a:xfrm>
          <a:prstGeom prst="rect">
            <a:avLst/>
          </a:prstGeom>
          <a:ln>
            <a:solidFill>
              <a:schemeClr val="tx2">
                <a:lumMod val="90000"/>
                <a:lumOff val="10000"/>
              </a:schemeClr>
            </a:solidFill>
          </a:ln>
        </p:spPr>
      </p:pic>
    </p:spTree>
    <p:extLst>
      <p:ext uri="{BB962C8B-B14F-4D97-AF65-F5344CB8AC3E}">
        <p14:creationId xmlns:p14="http://schemas.microsoft.com/office/powerpoint/2010/main" val="13398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C96B-3B60-E5FC-4B6D-E786740886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AD7972-E748-8C50-E600-06C87CA809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FF82F9-2C89-A756-0904-99F0F9EEC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2EE160-F6DB-8096-DAD1-91F0BEA45684}"/>
              </a:ext>
            </a:extLst>
          </p:cNvPr>
          <p:cNvSpPr>
            <a:spLocks noGrp="1"/>
          </p:cNvSpPr>
          <p:nvPr>
            <p:ph type="dt" sz="half" idx="10"/>
          </p:nvPr>
        </p:nvSpPr>
        <p:spPr/>
        <p:txBody>
          <a:bodyPr/>
          <a:lstStyle/>
          <a:p>
            <a:fld id="{F2946D8B-735B-4207-A34A-AC86B4228257}" type="datetimeFigureOut">
              <a:rPr lang="en-GB" smtClean="0"/>
              <a:t>30/01/2025</a:t>
            </a:fld>
            <a:endParaRPr lang="en-GB"/>
          </a:p>
        </p:txBody>
      </p:sp>
      <p:sp>
        <p:nvSpPr>
          <p:cNvPr id="6" name="Footer Placeholder 5">
            <a:extLst>
              <a:ext uri="{FF2B5EF4-FFF2-40B4-BE49-F238E27FC236}">
                <a16:creationId xmlns:a16="http://schemas.microsoft.com/office/drawing/2014/main" id="{05951746-62E4-8732-0C6F-4596651F39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FC4F5A-E434-5F59-64CB-C123B5E97D1F}"/>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86115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727C-D703-67A0-0D66-571D0D1902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99BA68-564F-C7FD-A7EC-02B526F195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8DEE9D-52E2-1931-5EF9-9F50A83F14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DA580A-97E5-5591-C283-2E70EF507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34E654-237D-4114-F9A6-81689D8A77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D3A122-694B-3C1B-9470-742C5A55BA5C}"/>
              </a:ext>
            </a:extLst>
          </p:cNvPr>
          <p:cNvSpPr>
            <a:spLocks noGrp="1"/>
          </p:cNvSpPr>
          <p:nvPr>
            <p:ph type="dt" sz="half" idx="10"/>
          </p:nvPr>
        </p:nvSpPr>
        <p:spPr/>
        <p:txBody>
          <a:bodyPr/>
          <a:lstStyle/>
          <a:p>
            <a:fld id="{F2946D8B-735B-4207-A34A-AC86B4228257}" type="datetimeFigureOut">
              <a:rPr lang="en-GB" smtClean="0"/>
              <a:t>30/01/2025</a:t>
            </a:fld>
            <a:endParaRPr lang="en-GB"/>
          </a:p>
        </p:txBody>
      </p:sp>
      <p:sp>
        <p:nvSpPr>
          <p:cNvPr id="8" name="Footer Placeholder 7">
            <a:extLst>
              <a:ext uri="{FF2B5EF4-FFF2-40B4-BE49-F238E27FC236}">
                <a16:creationId xmlns:a16="http://schemas.microsoft.com/office/drawing/2014/main" id="{0E5DE2B4-CD6B-A4C0-64A1-08CE58BC48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A92A49-41AE-CC99-9D32-3B5B1CC3FF72}"/>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226892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FF6F-85A0-1356-3CCD-6E08626DFA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0E7BC8-DEF4-32D4-8BE2-1FC3980087C2}"/>
              </a:ext>
            </a:extLst>
          </p:cNvPr>
          <p:cNvSpPr>
            <a:spLocks noGrp="1"/>
          </p:cNvSpPr>
          <p:nvPr>
            <p:ph type="dt" sz="half" idx="10"/>
          </p:nvPr>
        </p:nvSpPr>
        <p:spPr/>
        <p:txBody>
          <a:bodyPr/>
          <a:lstStyle/>
          <a:p>
            <a:fld id="{F2946D8B-735B-4207-A34A-AC86B4228257}" type="datetimeFigureOut">
              <a:rPr lang="en-GB" smtClean="0"/>
              <a:t>30/01/2025</a:t>
            </a:fld>
            <a:endParaRPr lang="en-GB"/>
          </a:p>
        </p:txBody>
      </p:sp>
      <p:sp>
        <p:nvSpPr>
          <p:cNvPr id="4" name="Footer Placeholder 3">
            <a:extLst>
              <a:ext uri="{FF2B5EF4-FFF2-40B4-BE49-F238E27FC236}">
                <a16:creationId xmlns:a16="http://schemas.microsoft.com/office/drawing/2014/main" id="{196EBA07-0AFD-3A5E-FFEA-6340357879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E249EF-CCDA-F40C-7F08-B25A1EA4A482}"/>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192097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E27B9-D229-87F6-A2EE-68ED6207569A}"/>
              </a:ext>
            </a:extLst>
          </p:cNvPr>
          <p:cNvSpPr>
            <a:spLocks noGrp="1"/>
          </p:cNvSpPr>
          <p:nvPr>
            <p:ph type="dt" sz="half" idx="10"/>
          </p:nvPr>
        </p:nvSpPr>
        <p:spPr/>
        <p:txBody>
          <a:bodyPr/>
          <a:lstStyle/>
          <a:p>
            <a:fld id="{F2946D8B-735B-4207-A34A-AC86B4228257}" type="datetimeFigureOut">
              <a:rPr lang="en-GB" smtClean="0"/>
              <a:t>30/01/2025</a:t>
            </a:fld>
            <a:endParaRPr lang="en-GB"/>
          </a:p>
        </p:txBody>
      </p:sp>
      <p:sp>
        <p:nvSpPr>
          <p:cNvPr id="3" name="Footer Placeholder 2">
            <a:extLst>
              <a:ext uri="{FF2B5EF4-FFF2-40B4-BE49-F238E27FC236}">
                <a16:creationId xmlns:a16="http://schemas.microsoft.com/office/drawing/2014/main" id="{9066AEB1-8FC3-D28A-02D4-829CF526DA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B6EC2C-2286-6F5C-16FF-EF8A6AA8F820}"/>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147337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88C4-C51D-F29A-63DA-B8D74EC1F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B6A5E7-6E5D-92AD-E239-D7DADF731D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27938F-EE04-5C7A-B8A4-13FD39DAF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4D5003-F5EC-3609-B228-7109A9A09279}"/>
              </a:ext>
            </a:extLst>
          </p:cNvPr>
          <p:cNvSpPr>
            <a:spLocks noGrp="1"/>
          </p:cNvSpPr>
          <p:nvPr>
            <p:ph type="dt" sz="half" idx="10"/>
          </p:nvPr>
        </p:nvSpPr>
        <p:spPr/>
        <p:txBody>
          <a:bodyPr/>
          <a:lstStyle/>
          <a:p>
            <a:fld id="{F2946D8B-735B-4207-A34A-AC86B4228257}" type="datetimeFigureOut">
              <a:rPr lang="en-GB" smtClean="0"/>
              <a:t>30/01/2025</a:t>
            </a:fld>
            <a:endParaRPr lang="en-GB"/>
          </a:p>
        </p:txBody>
      </p:sp>
      <p:sp>
        <p:nvSpPr>
          <p:cNvPr id="6" name="Footer Placeholder 5">
            <a:extLst>
              <a:ext uri="{FF2B5EF4-FFF2-40B4-BE49-F238E27FC236}">
                <a16:creationId xmlns:a16="http://schemas.microsoft.com/office/drawing/2014/main" id="{15759421-4B3E-B47A-EB36-0E6A0BF74F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E53636-97DA-ED78-F0E3-5F3AC4195513}"/>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6366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0EB9-5CF8-FAB1-B185-A2156A5DB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E4DADE-E90A-AC72-85AA-DCF3E9945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9F9C08-D580-E398-2560-F8712F0A1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79CFC-62D3-635D-1A3E-D1E64E914858}"/>
              </a:ext>
            </a:extLst>
          </p:cNvPr>
          <p:cNvSpPr>
            <a:spLocks noGrp="1"/>
          </p:cNvSpPr>
          <p:nvPr>
            <p:ph type="dt" sz="half" idx="10"/>
          </p:nvPr>
        </p:nvSpPr>
        <p:spPr/>
        <p:txBody>
          <a:bodyPr/>
          <a:lstStyle/>
          <a:p>
            <a:fld id="{F2946D8B-735B-4207-A34A-AC86B4228257}" type="datetimeFigureOut">
              <a:rPr lang="en-GB" smtClean="0"/>
              <a:t>30/01/2025</a:t>
            </a:fld>
            <a:endParaRPr lang="en-GB"/>
          </a:p>
        </p:txBody>
      </p:sp>
      <p:sp>
        <p:nvSpPr>
          <p:cNvPr id="6" name="Footer Placeholder 5">
            <a:extLst>
              <a:ext uri="{FF2B5EF4-FFF2-40B4-BE49-F238E27FC236}">
                <a16:creationId xmlns:a16="http://schemas.microsoft.com/office/drawing/2014/main" id="{E0E96051-167D-8822-7C4B-4FAA2589B0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67E25D-A10B-FED7-6CF5-EE737A2FD253}"/>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254244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logo with white text&#10;&#10;Description automatically generated">
            <a:extLst>
              <a:ext uri="{FF2B5EF4-FFF2-40B4-BE49-F238E27FC236}">
                <a16:creationId xmlns:a16="http://schemas.microsoft.com/office/drawing/2014/main" id="{0538B2DF-9AE3-FFC1-D2D8-68843FFE5D5B}"/>
              </a:ext>
            </a:extLst>
          </p:cNvPr>
          <p:cNvPicPr>
            <a:picLocks noChangeAspect="1"/>
          </p:cNvPicPr>
          <p:nvPr userDrawn="1"/>
        </p:nvPicPr>
        <p:blipFill rotWithShape="1">
          <a:blip r:embed="rId13">
            <a:duotone>
              <a:prstClr val="black"/>
              <a:schemeClr val="tx2">
                <a:tint val="45000"/>
                <a:satMod val="400000"/>
              </a:schemeClr>
            </a:duotone>
            <a:alphaModFix amt="20000"/>
            <a:extLst>
              <a:ext uri="{28A0092B-C50C-407E-A947-70E740481C1C}">
                <a14:useLocalDpi xmlns:a14="http://schemas.microsoft.com/office/drawing/2010/main" val="0"/>
              </a:ext>
            </a:extLst>
          </a:blip>
          <a:srcRect l="15294" t="24143" r="47818" b="48800"/>
          <a:stretch/>
        </p:blipFill>
        <p:spPr>
          <a:xfrm>
            <a:off x="1803400" y="0"/>
            <a:ext cx="10388600" cy="6858000"/>
          </a:xfrm>
          <a:prstGeom prst="rect">
            <a:avLst/>
          </a:prstGeom>
        </p:spPr>
      </p:pic>
      <p:pic>
        <p:nvPicPr>
          <p:cNvPr id="8" name="Picture 1">
            <a:extLst>
              <a:ext uri="{FF2B5EF4-FFF2-40B4-BE49-F238E27FC236}">
                <a16:creationId xmlns:a16="http://schemas.microsoft.com/office/drawing/2014/main" id="{10DCF072-2755-08C5-51FC-2982779CD7A3}"/>
              </a:ext>
            </a:extLst>
          </p:cNvPr>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49840" y="317733"/>
            <a:ext cx="1693846" cy="153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D357E5A2-D703-1E21-DF13-99731C05809E}"/>
              </a:ext>
            </a:extLst>
          </p:cNvPr>
          <p:cNvSpPr>
            <a:spLocks noGrp="1"/>
          </p:cNvSpPr>
          <p:nvPr>
            <p:ph type="title"/>
          </p:nvPr>
        </p:nvSpPr>
        <p:spPr>
          <a:xfrm>
            <a:off x="838200" y="1189166"/>
            <a:ext cx="10515600" cy="84154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62D50FC-1A9F-C3F4-FC5B-619390DB06F9}"/>
              </a:ext>
            </a:extLst>
          </p:cNvPr>
          <p:cNvSpPr>
            <a:spLocks noGrp="1"/>
          </p:cNvSpPr>
          <p:nvPr>
            <p:ph type="body" idx="1"/>
          </p:nvPr>
        </p:nvSpPr>
        <p:spPr>
          <a:xfrm>
            <a:off x="838200" y="2264682"/>
            <a:ext cx="10515600" cy="3678312"/>
          </a:xfrm>
          <a:prstGeom prst="rect">
            <a:avLst/>
          </a:prstGeom>
        </p:spPr>
        <p:txBody>
          <a:bodyPr vert="horz" lIns="91440" tIns="45720" rIns="91440" bIns="45720" rtlCol="0">
            <a:normAutofit/>
          </a:bodyPr>
          <a:lstStyle/>
          <a:p>
            <a:pPr lvl="0"/>
            <a:r>
              <a:rPr lang="en-GB" dirty="0"/>
              <a:t>Title</a:t>
            </a:r>
          </a:p>
        </p:txBody>
      </p:sp>
      <p:sp>
        <p:nvSpPr>
          <p:cNvPr id="4" name="Date Placeholder 3">
            <a:extLst>
              <a:ext uri="{FF2B5EF4-FFF2-40B4-BE49-F238E27FC236}">
                <a16:creationId xmlns:a16="http://schemas.microsoft.com/office/drawing/2014/main" id="{0DC45373-90D9-F07B-C5F2-70101F7100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946D8B-735B-4207-A34A-AC86B4228257}" type="datetimeFigureOut">
              <a:rPr lang="en-GB" smtClean="0"/>
              <a:t>30/01/2025</a:t>
            </a:fld>
            <a:endParaRPr lang="en-GB"/>
          </a:p>
        </p:txBody>
      </p:sp>
      <p:sp>
        <p:nvSpPr>
          <p:cNvPr id="5" name="Footer Placeholder 4">
            <a:extLst>
              <a:ext uri="{FF2B5EF4-FFF2-40B4-BE49-F238E27FC236}">
                <a16:creationId xmlns:a16="http://schemas.microsoft.com/office/drawing/2014/main" id="{FEC668DE-D1F4-C1EE-3D6C-0DC55D1DC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98C5A6B-14D0-6F20-290A-1D93B8BC1D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478F5B-047C-4567-8222-9DABDB15DBCC}" type="slidenum">
              <a:rPr lang="en-GB" smtClean="0"/>
              <a:t>‹#›</a:t>
            </a:fld>
            <a:endParaRPr lang="en-GB"/>
          </a:p>
        </p:txBody>
      </p:sp>
    </p:spTree>
    <p:extLst>
      <p:ext uri="{BB962C8B-B14F-4D97-AF65-F5344CB8AC3E}">
        <p14:creationId xmlns:p14="http://schemas.microsoft.com/office/powerpoint/2010/main" val="89543408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2">
              <a:lumMod val="90000"/>
              <a:lumOff val="10000"/>
            </a:schemeClr>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4.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hyperlink" Target="https://www.bing.com/images/search?q=integrated+circuit&amp;view=detailv2&amp;&amp;id=BAF9E705AE06618BB8A9C311FDB26AFEF34204A2&amp;selectedIndex=58&amp;ccid=Sk0fYNX1&amp;simid=608038349610945560&amp;thid=OIP.M4a4d1f60d5f5ecfb88cddae8ecce8b8bo0" TargetMode="External"/><Relationship Id="rId2" Type="http://schemas.openxmlformats.org/officeDocument/2006/relationships/hyperlink" Target="https://www.bing.com/images/search?q=Transistor+Symbol&amp;view=detailv2&amp;&amp;id=92666385E4757B477F78D89B615C6000F511F9FC&amp;selectedIndex=1&amp;ccid=7WnaI5DZ&amp;simid=608055937490683819&amp;thid=OIP.Med69da2390d96a18cbb11bfafb805e0dH0" TargetMode="Externa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2.jpeg"/><Relationship Id="rId5" Type="http://schemas.openxmlformats.org/officeDocument/2006/relationships/hyperlink" Target="https://www.bing.com/images/search?q=integrated+circuit&amp;view=detailv2&amp;&amp;id=4875CEBC48091B756BA80ED798E2024F51E8663B&amp;selectedIndex=61&amp;ccid=%2bp8OEFKs&amp;simid=608010531105475776&amp;thid=OIP.Mfa9f0e1052acf0b5b26d0e10edd94d72o0" TargetMode="External"/><Relationship Id="rId10" Type="http://schemas.openxmlformats.org/officeDocument/2006/relationships/hyperlink" Target="https://www.bing.com/images/search?q=steve+jobs+iphone&amp;view=detailv2&amp;&amp;id=CEA2E110E356B451CB0A0B22DC314BFD0EB9F45F&amp;selectedIndex=2&amp;ccid=CKwUT4ne&amp;simid=608050740581958399&amp;thid=OIP.M08ac144f89deb75ef432c89d04ff7646o2" TargetMode="External"/><Relationship Id="rId4" Type="http://schemas.openxmlformats.org/officeDocument/2006/relationships/image" Target="../media/image8.pn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F87D2C-54A9-5946-F87D-BA9BA050E439}"/>
              </a:ext>
            </a:extLst>
          </p:cNvPr>
          <p:cNvSpPr txBox="1"/>
          <p:nvPr/>
        </p:nvSpPr>
        <p:spPr>
          <a:xfrm>
            <a:off x="2018120" y="4263390"/>
            <a:ext cx="8155759" cy="1323439"/>
          </a:xfrm>
          <a:prstGeom prst="rect">
            <a:avLst/>
          </a:prstGeom>
          <a:noFill/>
        </p:spPr>
        <p:txBody>
          <a:bodyPr wrap="none" rtlCol="0">
            <a:spAutoFit/>
          </a:bodyPr>
          <a:lstStyle/>
          <a:p>
            <a:pPr algn="ctr"/>
            <a:r>
              <a:rPr lang="en-GB" sz="2800" dirty="0">
                <a:solidFill>
                  <a:schemeClr val="bg1"/>
                </a:solidFill>
                <a:latin typeface="Aptos SemiBold" panose="020B0004020202020204" pitchFamily="34" charset="0"/>
              </a:rPr>
              <a:t>Insert your name here</a:t>
            </a:r>
          </a:p>
          <a:p>
            <a:pPr algn="ctr"/>
            <a:r>
              <a:rPr lang="en-GB" sz="2400" dirty="0">
                <a:solidFill>
                  <a:schemeClr val="bg1"/>
                </a:solidFill>
              </a:rPr>
              <a:t>Name of your University, Name of your Sponsoring Company</a:t>
            </a:r>
          </a:p>
          <a:p>
            <a:endParaRPr lang="en-GB" sz="2800" dirty="0">
              <a:solidFill>
                <a:schemeClr val="bg1"/>
              </a:solidFill>
              <a:latin typeface="Aptos SemiBold" panose="020B0004020202020204" pitchFamily="34" charset="0"/>
            </a:endParaRPr>
          </a:p>
        </p:txBody>
      </p:sp>
    </p:spTree>
    <p:extLst>
      <p:ext uri="{BB962C8B-B14F-4D97-AF65-F5344CB8AC3E}">
        <p14:creationId xmlns:p14="http://schemas.microsoft.com/office/powerpoint/2010/main" val="628673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54BFE-C968-05D3-AE54-4C86290B0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FC86B-67BF-9D98-3B6B-60FE41CFA171}"/>
              </a:ext>
            </a:extLst>
          </p:cNvPr>
          <p:cNvSpPr>
            <a:spLocks noGrp="1"/>
          </p:cNvSpPr>
          <p:nvPr>
            <p:ph type="title"/>
          </p:nvPr>
        </p:nvSpPr>
        <p:spPr/>
        <p:txBody>
          <a:bodyPr/>
          <a:lstStyle/>
          <a:p>
            <a:r>
              <a:rPr lang="en-GB" dirty="0">
                <a:solidFill>
                  <a:srgbClr val="002060"/>
                </a:solidFill>
              </a:rPr>
              <a:t>The UKESF</a:t>
            </a:r>
            <a:endParaRPr lang="en-GB" dirty="0"/>
          </a:p>
        </p:txBody>
      </p:sp>
      <p:sp>
        <p:nvSpPr>
          <p:cNvPr id="3" name="Content Placeholder 2">
            <a:extLst>
              <a:ext uri="{FF2B5EF4-FFF2-40B4-BE49-F238E27FC236}">
                <a16:creationId xmlns:a16="http://schemas.microsoft.com/office/drawing/2014/main" id="{8498AA28-C87E-ABE5-93C4-78C85E5E3A6B}"/>
              </a:ext>
            </a:extLst>
          </p:cNvPr>
          <p:cNvSpPr>
            <a:spLocks noGrp="1"/>
          </p:cNvSpPr>
          <p:nvPr>
            <p:ph idx="1"/>
          </p:nvPr>
        </p:nvSpPr>
        <p:spPr>
          <a:xfrm>
            <a:off x="838201" y="2264682"/>
            <a:ext cx="5978236" cy="3678312"/>
          </a:xfrm>
        </p:spPr>
        <p:txBody>
          <a:bodyPr>
            <a:normAutofit/>
          </a:bodyPr>
          <a:lstStyle/>
          <a:p>
            <a:pPr>
              <a:buClr>
                <a:srgbClr val="C00000"/>
              </a:buClr>
            </a:pPr>
            <a:r>
              <a:rPr lang="en-GB" sz="2400" dirty="0"/>
              <a:t>The UKESF works to ensure that more young people can learn about Electronics, in an engaging way, and be aware of the opportunities available. </a:t>
            </a:r>
          </a:p>
          <a:p>
            <a:pPr>
              <a:buClr>
                <a:srgbClr val="C00000"/>
              </a:buClr>
            </a:pPr>
            <a:r>
              <a:rPr lang="en-GB" sz="2400" dirty="0"/>
              <a:t>If you’re interested to find out more about Electronics and access free resources that can help you to develop your interest visit </a:t>
            </a:r>
          </a:p>
          <a:p>
            <a:pPr>
              <a:buClr>
                <a:srgbClr val="C00000"/>
              </a:buClr>
            </a:pPr>
            <a:r>
              <a:rPr lang="en-GB" sz="2400" dirty="0">
                <a:solidFill>
                  <a:srgbClr val="C00000"/>
                </a:solidFill>
                <a:latin typeface="Aptos ExtraBold" panose="020B0004020202020204" pitchFamily="34" charset="0"/>
              </a:rPr>
              <a:t>ukesf.org/get-involved</a:t>
            </a:r>
          </a:p>
        </p:txBody>
      </p:sp>
      <p:pic>
        <p:nvPicPr>
          <p:cNvPr id="5" name="Picture 4" descr="A group of women sitting at a desk with computers&#10;&#10;Description automatically generated">
            <a:extLst>
              <a:ext uri="{FF2B5EF4-FFF2-40B4-BE49-F238E27FC236}">
                <a16:creationId xmlns:a16="http://schemas.microsoft.com/office/drawing/2014/main" id="{86C2957E-D32F-0B16-97EA-5A5E083D0E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9782" y="2264682"/>
            <a:ext cx="3990109" cy="2992582"/>
          </a:xfrm>
          <a:prstGeom prst="rect">
            <a:avLst/>
          </a:prstGeom>
        </p:spPr>
      </p:pic>
    </p:spTree>
    <p:extLst>
      <p:ext uri="{BB962C8B-B14F-4D97-AF65-F5344CB8AC3E}">
        <p14:creationId xmlns:p14="http://schemas.microsoft.com/office/powerpoint/2010/main" val="4274873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81507-7B64-34BF-F8AF-ADD7BE612DB0}"/>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CD6F4B9-16F7-7250-6D11-E12C2C8D6904}"/>
              </a:ext>
            </a:extLst>
          </p:cNvPr>
          <p:cNvSpPr/>
          <p:nvPr/>
        </p:nvSpPr>
        <p:spPr>
          <a:xfrm>
            <a:off x="7568727" y="3241659"/>
            <a:ext cx="3930545" cy="3069465"/>
          </a:xfrm>
          <a:prstGeom prst="rect">
            <a:avLst/>
          </a:prstGeom>
          <a:solidFill>
            <a:schemeClr val="bg1"/>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11A3314-96B4-2AA6-4D5A-3BB490C895DD}"/>
              </a:ext>
            </a:extLst>
          </p:cNvPr>
          <p:cNvSpPr/>
          <p:nvPr/>
        </p:nvSpPr>
        <p:spPr>
          <a:xfrm>
            <a:off x="692727" y="3248208"/>
            <a:ext cx="6730527" cy="3069465"/>
          </a:xfrm>
          <a:prstGeom prst="rect">
            <a:avLst/>
          </a:prstGeom>
          <a:solidFill>
            <a:schemeClr val="bg1"/>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B6A91F0-E492-E795-28E2-4D6F2511C5CE}"/>
              </a:ext>
            </a:extLst>
          </p:cNvPr>
          <p:cNvSpPr>
            <a:spLocks noGrp="1"/>
          </p:cNvSpPr>
          <p:nvPr>
            <p:ph type="title"/>
          </p:nvPr>
        </p:nvSpPr>
        <p:spPr/>
        <p:txBody>
          <a:bodyPr/>
          <a:lstStyle/>
          <a:p>
            <a:r>
              <a:rPr lang="en-GB" dirty="0">
                <a:solidFill>
                  <a:srgbClr val="002060"/>
                </a:solidFill>
              </a:rPr>
              <a:t>UKESF Partners</a:t>
            </a:r>
            <a:endParaRPr lang="en-GB" dirty="0"/>
          </a:p>
        </p:txBody>
      </p:sp>
      <p:sp>
        <p:nvSpPr>
          <p:cNvPr id="3" name="Content Placeholder 2">
            <a:extLst>
              <a:ext uri="{FF2B5EF4-FFF2-40B4-BE49-F238E27FC236}">
                <a16:creationId xmlns:a16="http://schemas.microsoft.com/office/drawing/2014/main" id="{6B0F2440-32D3-0DE2-7666-86D275A5F1D2}"/>
              </a:ext>
            </a:extLst>
          </p:cNvPr>
          <p:cNvSpPr>
            <a:spLocks noGrp="1"/>
          </p:cNvSpPr>
          <p:nvPr>
            <p:ph idx="1"/>
          </p:nvPr>
        </p:nvSpPr>
        <p:spPr>
          <a:xfrm>
            <a:off x="838200" y="2264682"/>
            <a:ext cx="10515599" cy="3678312"/>
          </a:xfrm>
        </p:spPr>
        <p:txBody>
          <a:bodyPr>
            <a:normAutofit/>
          </a:bodyPr>
          <a:lstStyle/>
          <a:p>
            <a:pPr>
              <a:buClr>
                <a:srgbClr val="C00000"/>
              </a:buClr>
            </a:pPr>
            <a:r>
              <a:rPr lang="en-GB" sz="2400" dirty="0"/>
              <a:t>The UKESF partners with universities and employers to support young people to develop their interest and gain experience in Electronics.</a:t>
            </a:r>
            <a:endParaRPr lang="en-GB" sz="2400" dirty="0">
              <a:solidFill>
                <a:srgbClr val="C00000"/>
              </a:solidFill>
              <a:latin typeface="Aptos ExtraBold" panose="020B0004020202020204" pitchFamily="34" charset="0"/>
            </a:endParaRPr>
          </a:p>
        </p:txBody>
      </p:sp>
      <p:pic>
        <p:nvPicPr>
          <p:cNvPr id="6" name="Picture 5">
            <a:extLst>
              <a:ext uri="{FF2B5EF4-FFF2-40B4-BE49-F238E27FC236}">
                <a16:creationId xmlns:a16="http://schemas.microsoft.com/office/drawing/2014/main" id="{424145EF-7AC9-04C2-F50E-B6E4966D0AA3}"/>
              </a:ext>
            </a:extLst>
          </p:cNvPr>
          <p:cNvPicPr>
            <a:picLocks noChangeAspect="1"/>
          </p:cNvPicPr>
          <p:nvPr/>
        </p:nvPicPr>
        <p:blipFill>
          <a:blip r:embed="rId3"/>
          <a:stretch>
            <a:fillRect/>
          </a:stretch>
        </p:blipFill>
        <p:spPr>
          <a:xfrm>
            <a:off x="838200" y="3429000"/>
            <a:ext cx="6439581" cy="2694785"/>
          </a:xfrm>
          <a:prstGeom prst="rect">
            <a:avLst/>
          </a:prstGeom>
        </p:spPr>
      </p:pic>
      <p:pic>
        <p:nvPicPr>
          <p:cNvPr id="8" name="Picture 7">
            <a:extLst>
              <a:ext uri="{FF2B5EF4-FFF2-40B4-BE49-F238E27FC236}">
                <a16:creationId xmlns:a16="http://schemas.microsoft.com/office/drawing/2014/main" id="{E108B2E0-9A5F-27C8-6758-27E0741C38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10" b="-5729"/>
          <a:stretch/>
        </p:blipFill>
        <p:spPr bwMode="auto">
          <a:xfrm>
            <a:off x="7795223" y="3436684"/>
            <a:ext cx="706156" cy="54161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0AD4F21F-DAEA-31CE-A29C-01184303A0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96432" y="3541582"/>
            <a:ext cx="1075055" cy="231775"/>
          </a:xfrm>
          <a:prstGeom prst="rect">
            <a:avLst/>
          </a:prstGeom>
          <a:noFill/>
          <a:ln>
            <a:noFill/>
          </a:ln>
        </p:spPr>
      </p:pic>
      <p:pic>
        <p:nvPicPr>
          <p:cNvPr id="10" name="Picture 9">
            <a:extLst>
              <a:ext uri="{FF2B5EF4-FFF2-40B4-BE49-F238E27FC236}">
                <a16:creationId xmlns:a16="http://schemas.microsoft.com/office/drawing/2014/main" id="{3479F181-C42A-7087-DF70-17B9D0DFD4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9053"/>
          <a:stretch/>
        </p:blipFill>
        <p:spPr bwMode="auto">
          <a:xfrm>
            <a:off x="10285589" y="3542664"/>
            <a:ext cx="907281" cy="198142"/>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90A2C8C8-285B-B824-A108-06FBEA991710}"/>
              </a:ext>
            </a:extLst>
          </p:cNvPr>
          <p:cNvPicPr>
            <a:picLocks noChangeAspect="1"/>
          </p:cNvPicPr>
          <p:nvPr/>
        </p:nvPicPr>
        <p:blipFill>
          <a:blip r:embed="rId7">
            <a:extLst>
              <a:ext uri="{28A0092B-C50C-407E-A947-70E740481C1C}">
                <a14:useLocalDpi xmlns:a14="http://schemas.microsoft.com/office/drawing/2010/main" val="0"/>
              </a:ext>
            </a:extLst>
          </a:blip>
          <a:srcRect t="33065"/>
          <a:stretch>
            <a:fillRect/>
          </a:stretch>
        </p:blipFill>
        <p:spPr bwMode="auto">
          <a:xfrm>
            <a:off x="7778289" y="4154640"/>
            <a:ext cx="905211" cy="153988"/>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8B186F42-6F62-6249-C38B-B1F109889B4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53907" y="4112305"/>
            <a:ext cx="1104265" cy="201295"/>
          </a:xfrm>
          <a:prstGeom prst="rect">
            <a:avLst/>
          </a:prstGeom>
          <a:noFill/>
          <a:ln>
            <a:noFill/>
          </a:ln>
        </p:spPr>
      </p:pic>
      <p:pic>
        <p:nvPicPr>
          <p:cNvPr id="14" name="Picture 13">
            <a:extLst>
              <a:ext uri="{FF2B5EF4-FFF2-40B4-BE49-F238E27FC236}">
                <a16:creationId xmlns:a16="http://schemas.microsoft.com/office/drawing/2014/main" id="{94266EED-6FA1-0650-3AFB-C826AD964FF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28579" y="4078039"/>
            <a:ext cx="907281" cy="252892"/>
          </a:xfrm>
          <a:prstGeom prst="rect">
            <a:avLst/>
          </a:prstGeom>
          <a:noFill/>
          <a:ln>
            <a:noFill/>
          </a:ln>
        </p:spPr>
      </p:pic>
      <p:pic>
        <p:nvPicPr>
          <p:cNvPr id="15" name="Picture 14">
            <a:extLst>
              <a:ext uri="{FF2B5EF4-FFF2-40B4-BE49-F238E27FC236}">
                <a16:creationId xmlns:a16="http://schemas.microsoft.com/office/drawing/2014/main" id="{BF69F5C5-D77E-AEFD-4CF7-37A87E0589B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778289" y="4611283"/>
            <a:ext cx="834261" cy="283407"/>
          </a:xfrm>
          <a:prstGeom prst="rect">
            <a:avLst/>
          </a:prstGeom>
          <a:noFill/>
          <a:ln>
            <a:noFill/>
          </a:ln>
        </p:spPr>
      </p:pic>
      <p:pic>
        <p:nvPicPr>
          <p:cNvPr id="16" name="Picture 15">
            <a:extLst>
              <a:ext uri="{FF2B5EF4-FFF2-40B4-BE49-F238E27FC236}">
                <a16:creationId xmlns:a16="http://schemas.microsoft.com/office/drawing/2014/main" id="{8D11DED9-0EF0-CB08-D4D7-9BA4664CB0E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2579"/>
          <a:stretch/>
        </p:blipFill>
        <p:spPr bwMode="auto">
          <a:xfrm>
            <a:off x="8950927" y="4659684"/>
            <a:ext cx="1020560" cy="201295"/>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B9FD6421-DC0D-0640-ED43-20A37BF79C13}"/>
              </a:ext>
            </a:extLst>
          </p:cNvPr>
          <p:cNvPicPr>
            <a:picLocks noChangeAspect="1"/>
          </p:cNvPicPr>
          <p:nvPr/>
        </p:nvPicPr>
        <p:blipFill rotWithShape="1">
          <a:blip r:embed="rId12">
            <a:extLst>
              <a:ext uri="{28A0092B-C50C-407E-A947-70E740481C1C}">
                <a14:useLocalDpi xmlns:a14="http://schemas.microsoft.com/office/drawing/2010/main" val="0"/>
              </a:ext>
            </a:extLst>
          </a:blip>
          <a:srcRect t="7325" b="1"/>
          <a:stretch/>
        </p:blipFill>
        <p:spPr bwMode="auto">
          <a:xfrm>
            <a:off x="10417782" y="4585479"/>
            <a:ext cx="818078" cy="329301"/>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5063280D-F43A-9321-ADD7-7A02EAC4266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67908" y="5239605"/>
            <a:ext cx="905211" cy="159804"/>
          </a:xfrm>
          <a:prstGeom prst="rect">
            <a:avLst/>
          </a:prstGeom>
          <a:noFill/>
          <a:ln>
            <a:noFill/>
          </a:ln>
        </p:spPr>
      </p:pic>
      <p:pic>
        <p:nvPicPr>
          <p:cNvPr id="19" name="Picture 18">
            <a:extLst>
              <a:ext uri="{FF2B5EF4-FFF2-40B4-BE49-F238E27FC236}">
                <a16:creationId xmlns:a16="http://schemas.microsoft.com/office/drawing/2014/main" id="{AB518B34-B00E-F4D8-8893-3417AE07EEF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29150"/>
          <a:stretch/>
        </p:blipFill>
        <p:spPr bwMode="auto">
          <a:xfrm>
            <a:off x="9064549" y="5217264"/>
            <a:ext cx="822531" cy="177845"/>
          </a:xfrm>
          <a:prstGeom prst="rect">
            <a:avLst/>
          </a:prstGeom>
          <a:noFill/>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B13573CC-F892-59A6-DCA9-D63D26F42DA6}"/>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19290" y="5167311"/>
            <a:ext cx="961171" cy="188476"/>
          </a:xfrm>
          <a:prstGeom prst="rect">
            <a:avLst/>
          </a:prstGeom>
          <a:noFill/>
          <a:ln>
            <a:noFill/>
          </a:ln>
        </p:spPr>
      </p:pic>
      <p:pic>
        <p:nvPicPr>
          <p:cNvPr id="21" name="Picture 20">
            <a:extLst>
              <a:ext uri="{FF2B5EF4-FFF2-40B4-BE49-F238E27FC236}">
                <a16:creationId xmlns:a16="http://schemas.microsoft.com/office/drawing/2014/main" id="{D9544152-46D3-6012-F67F-996FA85B1C0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4629"/>
          <a:stretch/>
        </p:blipFill>
        <p:spPr bwMode="auto">
          <a:xfrm>
            <a:off x="7767908" y="5687637"/>
            <a:ext cx="961172" cy="249827"/>
          </a:xfrm>
          <a:prstGeom prst="rect">
            <a:avLst/>
          </a:prstGeom>
          <a:noFill/>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992CA1C9-A991-DAFD-43ED-1E073A9781A8}"/>
              </a:ext>
            </a:extLst>
          </p:cNvPr>
          <p:cNvPicPr>
            <a:picLocks noChangeAspect="1"/>
          </p:cNvPicPr>
          <p:nvPr/>
        </p:nvPicPr>
        <p:blipFill rotWithShape="1">
          <a:blip r:embed="rId17">
            <a:extLst>
              <a:ext uri="{28A0092B-C50C-407E-A947-70E740481C1C}">
                <a14:useLocalDpi xmlns:a14="http://schemas.microsoft.com/office/drawing/2010/main" val="0"/>
              </a:ext>
            </a:extLst>
          </a:blip>
          <a:srcRect t="20139" b="1"/>
          <a:stretch/>
        </p:blipFill>
        <p:spPr bwMode="auto">
          <a:xfrm>
            <a:off x="9040493" y="5749660"/>
            <a:ext cx="930994" cy="187804"/>
          </a:xfrm>
          <a:prstGeom prst="rect">
            <a:avLst/>
          </a:prstGeom>
          <a:noFill/>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B54C0680-D33B-D917-AB7E-3D081D6E5B93}"/>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373649" y="5701455"/>
            <a:ext cx="961171" cy="236009"/>
          </a:xfrm>
          <a:prstGeom prst="rect">
            <a:avLst/>
          </a:prstGeom>
          <a:noFill/>
          <a:ln>
            <a:noFill/>
          </a:ln>
        </p:spPr>
      </p:pic>
    </p:spTree>
    <p:extLst>
      <p:ext uri="{BB962C8B-B14F-4D97-AF65-F5344CB8AC3E}">
        <p14:creationId xmlns:p14="http://schemas.microsoft.com/office/powerpoint/2010/main" val="182383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r code on a white background&#10;&#10;Description automatically generated">
            <a:extLst>
              <a:ext uri="{FF2B5EF4-FFF2-40B4-BE49-F238E27FC236}">
                <a16:creationId xmlns:a16="http://schemas.microsoft.com/office/drawing/2014/main" id="{47B44217-9CBD-D99A-7E7A-1174E9ADE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985" y="3135630"/>
            <a:ext cx="2526030" cy="2526030"/>
          </a:xfrm>
          <a:prstGeom prst="rect">
            <a:avLst/>
          </a:prstGeom>
        </p:spPr>
      </p:pic>
      <p:sp>
        <p:nvSpPr>
          <p:cNvPr id="6" name="TextBox 5">
            <a:extLst>
              <a:ext uri="{FF2B5EF4-FFF2-40B4-BE49-F238E27FC236}">
                <a16:creationId xmlns:a16="http://schemas.microsoft.com/office/drawing/2014/main" id="{43ED9B51-517B-19EF-85B5-E923E9BBB324}"/>
              </a:ext>
            </a:extLst>
          </p:cNvPr>
          <p:cNvSpPr txBox="1"/>
          <p:nvPr/>
        </p:nvSpPr>
        <p:spPr>
          <a:xfrm>
            <a:off x="4364724" y="5772150"/>
            <a:ext cx="3462551" cy="461665"/>
          </a:xfrm>
          <a:prstGeom prst="rect">
            <a:avLst/>
          </a:prstGeom>
          <a:noFill/>
        </p:spPr>
        <p:txBody>
          <a:bodyPr wrap="none" rtlCol="0">
            <a:spAutoFit/>
          </a:bodyPr>
          <a:lstStyle/>
          <a:p>
            <a:pPr algn="ctr"/>
            <a:r>
              <a:rPr lang="en-GB" sz="2400" dirty="0">
                <a:solidFill>
                  <a:schemeClr val="bg1"/>
                </a:solidFill>
              </a:rPr>
              <a:t>Sign up to our newsletter</a:t>
            </a:r>
          </a:p>
        </p:txBody>
      </p:sp>
    </p:spTree>
    <p:extLst>
      <p:ext uri="{BB962C8B-B14F-4D97-AF65-F5344CB8AC3E}">
        <p14:creationId xmlns:p14="http://schemas.microsoft.com/office/powerpoint/2010/main" val="67091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F45D-AA67-AABF-7FE3-123395A46625}"/>
              </a:ext>
            </a:extLst>
          </p:cNvPr>
          <p:cNvSpPr>
            <a:spLocks noGrp="1"/>
          </p:cNvSpPr>
          <p:nvPr>
            <p:ph type="title"/>
          </p:nvPr>
        </p:nvSpPr>
        <p:spPr/>
        <p:txBody>
          <a:bodyPr/>
          <a:lstStyle/>
          <a:p>
            <a:r>
              <a:rPr lang="en-GB" dirty="0"/>
              <a:t>About Me</a:t>
            </a:r>
          </a:p>
        </p:txBody>
      </p:sp>
      <p:sp>
        <p:nvSpPr>
          <p:cNvPr id="3" name="Content Placeholder 2">
            <a:extLst>
              <a:ext uri="{FF2B5EF4-FFF2-40B4-BE49-F238E27FC236}">
                <a16:creationId xmlns:a16="http://schemas.microsoft.com/office/drawing/2014/main" id="{AD4BEF01-08BB-A613-9D2C-C091B883E374}"/>
              </a:ext>
            </a:extLst>
          </p:cNvPr>
          <p:cNvSpPr>
            <a:spLocks noGrp="1"/>
          </p:cNvSpPr>
          <p:nvPr>
            <p:ph idx="1"/>
          </p:nvPr>
        </p:nvSpPr>
        <p:spPr>
          <a:xfrm>
            <a:off x="4850130" y="2161812"/>
            <a:ext cx="3276600" cy="4227558"/>
          </a:xfrm>
        </p:spPr>
        <p:txBody>
          <a:bodyPr>
            <a:normAutofit/>
          </a:bodyPr>
          <a:lstStyle/>
          <a:p>
            <a:pPr>
              <a:buClr>
                <a:srgbClr val="C00000"/>
              </a:buClr>
            </a:pPr>
            <a:r>
              <a:rPr lang="en-GB" sz="2000" dirty="0"/>
              <a:t>Name</a:t>
            </a:r>
          </a:p>
          <a:p>
            <a:pPr>
              <a:buClr>
                <a:srgbClr val="C00000"/>
              </a:buClr>
            </a:pPr>
            <a:r>
              <a:rPr lang="en-GB" sz="2000" dirty="0"/>
              <a:t>Job title</a:t>
            </a:r>
          </a:p>
          <a:p>
            <a:pPr>
              <a:buClr>
                <a:srgbClr val="C00000"/>
              </a:buClr>
            </a:pPr>
            <a:endParaRPr lang="en-GB" sz="2000" dirty="0"/>
          </a:p>
          <a:p>
            <a:pPr>
              <a:buClr>
                <a:srgbClr val="C00000"/>
              </a:buClr>
            </a:pPr>
            <a:endParaRPr lang="en-GB" sz="2000" dirty="0"/>
          </a:p>
        </p:txBody>
      </p:sp>
      <p:sp>
        <p:nvSpPr>
          <p:cNvPr id="4" name="Rectangle 3">
            <a:extLst>
              <a:ext uri="{FF2B5EF4-FFF2-40B4-BE49-F238E27FC236}">
                <a16:creationId xmlns:a16="http://schemas.microsoft.com/office/drawing/2014/main" id="{135FED01-06C4-BF8D-5F22-AA857CF22098}"/>
              </a:ext>
            </a:extLst>
          </p:cNvPr>
          <p:cNvSpPr/>
          <p:nvPr/>
        </p:nvSpPr>
        <p:spPr>
          <a:xfrm>
            <a:off x="945151" y="2161812"/>
            <a:ext cx="3276601" cy="4227558"/>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Insert Pic</a:t>
            </a:r>
          </a:p>
        </p:txBody>
      </p:sp>
    </p:spTree>
    <p:extLst>
      <p:ext uri="{BB962C8B-B14F-4D97-AF65-F5344CB8AC3E}">
        <p14:creationId xmlns:p14="http://schemas.microsoft.com/office/powerpoint/2010/main" val="311199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F45D-AA67-AABF-7FE3-123395A46625}"/>
              </a:ext>
            </a:extLst>
          </p:cNvPr>
          <p:cNvSpPr>
            <a:spLocks noGrp="1"/>
          </p:cNvSpPr>
          <p:nvPr>
            <p:ph type="title"/>
          </p:nvPr>
        </p:nvSpPr>
        <p:spPr/>
        <p:txBody>
          <a:bodyPr/>
          <a:lstStyle/>
          <a:p>
            <a:r>
              <a:rPr lang="en-GB" dirty="0"/>
              <a:t>What is Electronics Engineering?</a:t>
            </a:r>
          </a:p>
        </p:txBody>
      </p:sp>
      <p:sp>
        <p:nvSpPr>
          <p:cNvPr id="3" name="Content Placeholder 2">
            <a:extLst>
              <a:ext uri="{FF2B5EF4-FFF2-40B4-BE49-F238E27FC236}">
                <a16:creationId xmlns:a16="http://schemas.microsoft.com/office/drawing/2014/main" id="{AD4BEF01-08BB-A613-9D2C-C091B883E374}"/>
              </a:ext>
            </a:extLst>
          </p:cNvPr>
          <p:cNvSpPr>
            <a:spLocks noGrp="1"/>
          </p:cNvSpPr>
          <p:nvPr>
            <p:ph idx="1"/>
          </p:nvPr>
        </p:nvSpPr>
        <p:spPr>
          <a:xfrm>
            <a:off x="1801090" y="2243364"/>
            <a:ext cx="7133359" cy="4227558"/>
          </a:xfrm>
        </p:spPr>
        <p:txBody>
          <a:bodyPr>
            <a:normAutofit/>
          </a:bodyPr>
          <a:lstStyle/>
          <a:p>
            <a:pPr>
              <a:buClr>
                <a:srgbClr val="C00000"/>
              </a:buClr>
            </a:pPr>
            <a:r>
              <a:rPr lang="en-GB" sz="2000" dirty="0"/>
              <a:t>“Electromagnetism has enabled us to develop phones, radios, televisions, the internet and innumerable other devices. </a:t>
            </a:r>
          </a:p>
          <a:p>
            <a:pPr>
              <a:buClr>
                <a:srgbClr val="C00000"/>
              </a:buClr>
            </a:pPr>
            <a:r>
              <a:rPr lang="en-GB" sz="2000" dirty="0"/>
              <a:t>Condensed matter physics has allowed us to develop microchips that are indescribably small, which has allowed us to shrink our computers from room-sized to pocket-sized. </a:t>
            </a:r>
          </a:p>
          <a:p>
            <a:pPr>
              <a:buClr>
                <a:srgbClr val="C00000"/>
              </a:buClr>
            </a:pPr>
            <a:r>
              <a:rPr lang="en-GB" sz="2000" dirty="0"/>
              <a:t>Electronics engineers have developed medical tools, diagnosis probes and biological instruments that have helped to save countless lives, cure countless diseases and build up a wider understanding of the natural world. </a:t>
            </a:r>
          </a:p>
          <a:p>
            <a:r>
              <a:rPr lang="en-GB" sz="2000" dirty="0">
                <a:solidFill>
                  <a:schemeClr val="tx2">
                    <a:lumMod val="90000"/>
                    <a:lumOff val="10000"/>
                  </a:schemeClr>
                </a:solidFill>
                <a:latin typeface="Aptos SemiBold" panose="020B0004020202020204" pitchFamily="34" charset="0"/>
              </a:rPr>
              <a:t>Electronics is not just about a mobile phone or a laptop or a television – it is the screen through which we interact with the world.”</a:t>
            </a:r>
          </a:p>
          <a:p>
            <a:r>
              <a:rPr lang="en-GB" sz="2000" dirty="0">
                <a:latin typeface="Aptos SemiBold" panose="020B0004020202020204" pitchFamily="34" charset="0"/>
              </a:rPr>
              <a:t>Gareth</a:t>
            </a:r>
            <a:r>
              <a:rPr lang="en-GB" sz="2000" dirty="0"/>
              <a:t>, Undergraduate Electronics Student</a:t>
            </a:r>
          </a:p>
        </p:txBody>
      </p:sp>
      <p:pic>
        <p:nvPicPr>
          <p:cNvPr id="5" name="Picture 4" descr="A white arrows on a black background&#10;&#10;Description automatically generated">
            <a:extLst>
              <a:ext uri="{FF2B5EF4-FFF2-40B4-BE49-F238E27FC236}">
                <a16:creationId xmlns:a16="http://schemas.microsoft.com/office/drawing/2014/main" id="{F0BD3E2B-8EC0-B975-859D-B45576C681C1}"/>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0800000">
            <a:off x="907475" y="2278537"/>
            <a:ext cx="836132" cy="841547"/>
          </a:xfrm>
          <a:prstGeom prst="rect">
            <a:avLst/>
          </a:prstGeom>
        </p:spPr>
      </p:pic>
    </p:spTree>
    <p:extLst>
      <p:ext uri="{BB962C8B-B14F-4D97-AF65-F5344CB8AC3E}">
        <p14:creationId xmlns:p14="http://schemas.microsoft.com/office/powerpoint/2010/main" val="346823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F45D-AA67-AABF-7FE3-123395A46625}"/>
              </a:ext>
            </a:extLst>
          </p:cNvPr>
          <p:cNvSpPr>
            <a:spLocks noGrp="1"/>
          </p:cNvSpPr>
          <p:nvPr>
            <p:ph type="title"/>
          </p:nvPr>
        </p:nvSpPr>
        <p:spPr/>
        <p:txBody>
          <a:bodyPr/>
          <a:lstStyle/>
          <a:p>
            <a:r>
              <a:rPr lang="en-GB" dirty="0"/>
              <a:t>Why Electronics Engineering?</a:t>
            </a:r>
          </a:p>
        </p:txBody>
      </p:sp>
      <p:sp>
        <p:nvSpPr>
          <p:cNvPr id="3" name="Content Placeholder 2">
            <a:extLst>
              <a:ext uri="{FF2B5EF4-FFF2-40B4-BE49-F238E27FC236}">
                <a16:creationId xmlns:a16="http://schemas.microsoft.com/office/drawing/2014/main" id="{AD4BEF01-08BB-A613-9D2C-C091B883E374}"/>
              </a:ext>
            </a:extLst>
          </p:cNvPr>
          <p:cNvSpPr>
            <a:spLocks noGrp="1"/>
          </p:cNvSpPr>
          <p:nvPr>
            <p:ph idx="1"/>
          </p:nvPr>
        </p:nvSpPr>
        <p:spPr>
          <a:xfrm>
            <a:off x="838200" y="2189018"/>
            <a:ext cx="8984673" cy="4303222"/>
          </a:xfrm>
        </p:spPr>
        <p:txBody>
          <a:bodyPr>
            <a:noAutofit/>
          </a:bodyPr>
          <a:lstStyle/>
          <a:p>
            <a:r>
              <a:rPr lang="en-GB" sz="2000" dirty="0">
                <a:solidFill>
                  <a:schemeClr val="tx2">
                    <a:lumMod val="90000"/>
                    <a:lumOff val="10000"/>
                  </a:schemeClr>
                </a:solidFill>
                <a:latin typeface="Aptos SemiBold" panose="020B0004020202020204" pitchFamily="34" charset="0"/>
              </a:rPr>
              <a:t>“Imagine creating the next generation of smart devices that can change the world. Electronics offers endless opportunities to innovate and make a real impact. Your innovations could revolutionize how we live, work, and connect.”</a:t>
            </a:r>
          </a:p>
          <a:p>
            <a:pPr>
              <a:spcBef>
                <a:spcPts val="0"/>
              </a:spcBef>
            </a:pPr>
            <a:r>
              <a:rPr lang="en-GB" sz="2000" dirty="0"/>
              <a:t>Amrik</a:t>
            </a:r>
            <a:endParaRPr lang="en-GB" sz="2000" dirty="0">
              <a:solidFill>
                <a:schemeClr val="tx2">
                  <a:lumMod val="90000"/>
                  <a:lumOff val="10000"/>
                </a:schemeClr>
              </a:solidFill>
              <a:latin typeface="Aptos SemiBold" panose="020B0004020202020204" pitchFamily="34" charset="0"/>
            </a:endParaRPr>
          </a:p>
          <a:p>
            <a:r>
              <a:rPr lang="en-GB" sz="2000" dirty="0">
                <a:solidFill>
                  <a:schemeClr val="tx2">
                    <a:lumMod val="90000"/>
                    <a:lumOff val="10000"/>
                  </a:schemeClr>
                </a:solidFill>
                <a:latin typeface="Aptos SemiBold" panose="020B0004020202020204" pitchFamily="34" charset="0"/>
              </a:rPr>
              <a:t>“Working in Electronics will put you at the forefront of exciting technology and innovation. It gives the chance to actually solve problems in society through tech.”</a:t>
            </a:r>
          </a:p>
          <a:p>
            <a:pPr>
              <a:spcBef>
                <a:spcPts val="0"/>
              </a:spcBef>
            </a:pPr>
            <a:r>
              <a:rPr lang="en-GB" sz="2000" dirty="0"/>
              <a:t>Matt</a:t>
            </a:r>
          </a:p>
          <a:p>
            <a:r>
              <a:rPr lang="en-GB" sz="2000" b="0" i="0" u="none" strike="noStrike" dirty="0">
                <a:solidFill>
                  <a:schemeClr val="tx2">
                    <a:lumMod val="90000"/>
                    <a:lumOff val="10000"/>
                  </a:schemeClr>
                </a:solidFill>
                <a:effectLst/>
                <a:latin typeface="Aptos SemiBold" panose="020B0004020202020204" pitchFamily="34" charset="0"/>
              </a:rPr>
              <a:t>“For me Electronics is a very creative discipline. It allows me to use maths and physics to solve real-world hands-on problems, and I find that extremely rewarding.”</a:t>
            </a:r>
            <a:r>
              <a:rPr lang="en-GB" sz="2000" dirty="0">
                <a:solidFill>
                  <a:schemeClr val="tx2">
                    <a:lumMod val="90000"/>
                    <a:lumOff val="10000"/>
                  </a:schemeClr>
                </a:solidFill>
                <a:latin typeface="Aptos SemiBold" panose="020B0004020202020204" pitchFamily="34" charset="0"/>
              </a:rPr>
              <a:t> </a:t>
            </a:r>
          </a:p>
          <a:p>
            <a:pPr>
              <a:spcBef>
                <a:spcPts val="0"/>
              </a:spcBef>
            </a:pPr>
            <a:r>
              <a:rPr lang="en-GB" sz="2000" dirty="0"/>
              <a:t>Lucy</a:t>
            </a:r>
          </a:p>
        </p:txBody>
      </p:sp>
    </p:spTree>
    <p:extLst>
      <p:ext uri="{BB962C8B-B14F-4D97-AF65-F5344CB8AC3E}">
        <p14:creationId xmlns:p14="http://schemas.microsoft.com/office/powerpoint/2010/main" val="2228476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F45D-AA67-AABF-7FE3-123395A46625}"/>
              </a:ext>
            </a:extLst>
          </p:cNvPr>
          <p:cNvSpPr>
            <a:spLocks noGrp="1"/>
          </p:cNvSpPr>
          <p:nvPr>
            <p:ph type="title"/>
          </p:nvPr>
        </p:nvSpPr>
        <p:spPr/>
        <p:txBody>
          <a:bodyPr/>
          <a:lstStyle/>
          <a:p>
            <a:r>
              <a:rPr lang="en-GB" dirty="0"/>
              <a:t>Electronics – some history</a:t>
            </a:r>
          </a:p>
        </p:txBody>
      </p:sp>
      <p:sp>
        <p:nvSpPr>
          <p:cNvPr id="18" name="Rectangle 17">
            <a:extLst>
              <a:ext uri="{FF2B5EF4-FFF2-40B4-BE49-F238E27FC236}">
                <a16:creationId xmlns:a16="http://schemas.microsoft.com/office/drawing/2014/main" id="{A3B3539E-7CB0-F11A-0EA0-D985953B0008}"/>
              </a:ext>
            </a:extLst>
          </p:cNvPr>
          <p:cNvSpPr/>
          <p:nvPr/>
        </p:nvSpPr>
        <p:spPr>
          <a:xfrm>
            <a:off x="990871" y="2532250"/>
            <a:ext cx="3813603" cy="1672689"/>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0F5870B9-B6EC-3321-1F5D-2EF3452F7EB4}"/>
              </a:ext>
            </a:extLst>
          </p:cNvPr>
          <p:cNvGrpSpPr>
            <a:grpSpLocks/>
          </p:cNvGrpSpPr>
          <p:nvPr/>
        </p:nvGrpSpPr>
        <p:grpSpPr bwMode="auto">
          <a:xfrm>
            <a:off x="1091262" y="2587934"/>
            <a:ext cx="3665226" cy="1549399"/>
            <a:chOff x="65088" y="806450"/>
            <a:chExt cx="3702579" cy="1644650"/>
          </a:xfrm>
          <a:solidFill>
            <a:schemeClr val="bg1"/>
          </a:solidFill>
        </p:grpSpPr>
        <p:pic>
          <p:nvPicPr>
            <p:cNvPr id="15" name="Picture 14">
              <a:hlinkClick r:id="rId2" tooltip="View image details"/>
              <a:extLst>
                <a:ext uri="{FF2B5EF4-FFF2-40B4-BE49-F238E27FC236}">
                  <a16:creationId xmlns:a16="http://schemas.microsoft.com/office/drawing/2014/main" id="{4B4C52FA-0548-A25C-72D6-1A1B411D4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806450"/>
              <a:ext cx="1338262" cy="133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0F87AD1C-BA51-7180-422E-AF0EA4AD6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613" y="909638"/>
              <a:ext cx="1727200" cy="1541462"/>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7" name="TextBox 1">
              <a:extLst>
                <a:ext uri="{FF2B5EF4-FFF2-40B4-BE49-F238E27FC236}">
                  <a16:creationId xmlns:a16="http://schemas.microsoft.com/office/drawing/2014/main" id="{5383A919-AB62-2369-F6E2-EC1D6FAEF145}"/>
                </a:ext>
              </a:extLst>
            </p:cNvPr>
            <p:cNvSpPr txBox="1">
              <a:spLocks noChangeArrowheads="1"/>
            </p:cNvSpPr>
            <p:nvPr/>
          </p:nvSpPr>
          <p:spPr bwMode="auto">
            <a:xfrm>
              <a:off x="2997200" y="1435100"/>
              <a:ext cx="770467" cy="3693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r>
                <a:rPr lang="en-GB" altLang="en-US" sz="1800" b="1" dirty="0">
                  <a:solidFill>
                    <a:srgbClr val="333399"/>
                  </a:solidFill>
                </a:rPr>
                <a:t>1947</a:t>
              </a:r>
            </a:p>
          </p:txBody>
        </p:sp>
      </p:grpSp>
      <p:sp>
        <p:nvSpPr>
          <p:cNvPr id="23" name="Rectangle 22">
            <a:extLst>
              <a:ext uri="{FF2B5EF4-FFF2-40B4-BE49-F238E27FC236}">
                <a16:creationId xmlns:a16="http://schemas.microsoft.com/office/drawing/2014/main" id="{026FAC3D-C572-E7F4-4796-66B19E6A9310}"/>
              </a:ext>
            </a:extLst>
          </p:cNvPr>
          <p:cNvSpPr/>
          <p:nvPr/>
        </p:nvSpPr>
        <p:spPr>
          <a:xfrm>
            <a:off x="990871" y="4563806"/>
            <a:ext cx="3813603" cy="1672689"/>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1C9C0D08-7149-3737-8315-0A0AC7C720A0}"/>
              </a:ext>
            </a:extLst>
          </p:cNvPr>
          <p:cNvGrpSpPr>
            <a:grpSpLocks/>
          </p:cNvGrpSpPr>
          <p:nvPr/>
        </p:nvGrpSpPr>
        <p:grpSpPr bwMode="auto">
          <a:xfrm>
            <a:off x="1091262" y="4625451"/>
            <a:ext cx="3452813" cy="1549400"/>
            <a:chOff x="796925" y="2617788"/>
            <a:chExt cx="3453606" cy="1549400"/>
          </a:xfrm>
        </p:grpSpPr>
        <p:pic>
          <p:nvPicPr>
            <p:cNvPr id="10" name="Picture 9">
              <a:hlinkClick r:id="rId5" tooltip="View image details"/>
              <a:extLst>
                <a:ext uri="{FF2B5EF4-FFF2-40B4-BE49-F238E27FC236}">
                  <a16:creationId xmlns:a16="http://schemas.microsoft.com/office/drawing/2014/main" id="{EDF17540-1A99-4C11-04E2-9138E095BB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925" y="2617788"/>
              <a:ext cx="238283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
              <a:extLst>
                <a:ext uri="{FF2B5EF4-FFF2-40B4-BE49-F238E27FC236}">
                  <a16:creationId xmlns:a16="http://schemas.microsoft.com/office/drawing/2014/main" id="{3DDEA58B-6407-4643-B2F3-CFFF7F306A20}"/>
                </a:ext>
              </a:extLst>
            </p:cNvPr>
            <p:cNvSpPr txBox="1">
              <a:spLocks noChangeArrowheads="1"/>
            </p:cNvSpPr>
            <p:nvPr/>
          </p:nvSpPr>
          <p:spPr bwMode="auto">
            <a:xfrm>
              <a:off x="3424238" y="3179233"/>
              <a:ext cx="8262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r>
                <a:rPr lang="en-GB" altLang="en-US" sz="1800" b="1">
                  <a:solidFill>
                    <a:srgbClr val="333399"/>
                  </a:solidFill>
                </a:rPr>
                <a:t>1970s</a:t>
              </a:r>
            </a:p>
          </p:txBody>
        </p:sp>
      </p:grpSp>
      <p:sp>
        <p:nvSpPr>
          <p:cNvPr id="24" name="Rectangle 23">
            <a:extLst>
              <a:ext uri="{FF2B5EF4-FFF2-40B4-BE49-F238E27FC236}">
                <a16:creationId xmlns:a16="http://schemas.microsoft.com/office/drawing/2014/main" id="{2678A416-57A8-CF22-75CE-1DA3FC164B22}"/>
              </a:ext>
            </a:extLst>
          </p:cNvPr>
          <p:cNvSpPr/>
          <p:nvPr/>
        </p:nvSpPr>
        <p:spPr>
          <a:xfrm>
            <a:off x="6405783" y="1520190"/>
            <a:ext cx="3236661" cy="2579678"/>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35C4676-F3A9-7C58-2EB9-70AC7BC62DCB}"/>
              </a:ext>
            </a:extLst>
          </p:cNvPr>
          <p:cNvGrpSpPr>
            <a:grpSpLocks/>
          </p:cNvGrpSpPr>
          <p:nvPr/>
        </p:nvGrpSpPr>
        <p:grpSpPr bwMode="auto">
          <a:xfrm>
            <a:off x="6596401" y="1716646"/>
            <a:ext cx="2883969" cy="2194378"/>
            <a:chOff x="5010150" y="860425"/>
            <a:chExt cx="3717925" cy="2828925"/>
          </a:xfrm>
        </p:grpSpPr>
        <p:pic>
          <p:nvPicPr>
            <p:cNvPr id="12" name="Picture 11">
              <a:hlinkClick r:id="rId7" tooltip="View image details"/>
              <a:extLst>
                <a:ext uri="{FF2B5EF4-FFF2-40B4-BE49-F238E27FC236}">
                  <a16:creationId xmlns:a16="http://schemas.microsoft.com/office/drawing/2014/main" id="{3C734066-0836-69C3-7D43-2A202936CF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0150" y="860425"/>
              <a:ext cx="176688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mage result for integrated circuit">
              <a:extLst>
                <a:ext uri="{FF2B5EF4-FFF2-40B4-BE49-F238E27FC236}">
                  <a16:creationId xmlns:a16="http://schemas.microsoft.com/office/drawing/2014/main" id="{56365420-AE01-5318-79BA-FD2CFBE977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9900" y="2451100"/>
              <a:ext cx="31781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a:extLst>
                <a:ext uri="{FF2B5EF4-FFF2-40B4-BE49-F238E27FC236}">
                  <a16:creationId xmlns:a16="http://schemas.microsoft.com/office/drawing/2014/main" id="{6C7F6236-37E9-5FF7-D70C-327373765EAB}"/>
                </a:ext>
              </a:extLst>
            </p:cNvPr>
            <p:cNvSpPr txBox="1">
              <a:spLocks noChangeArrowheads="1"/>
            </p:cNvSpPr>
            <p:nvPr/>
          </p:nvSpPr>
          <p:spPr bwMode="auto">
            <a:xfrm>
              <a:off x="7382933" y="1619766"/>
              <a:ext cx="910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r>
                <a:rPr lang="en-GB" altLang="en-US" sz="1800" b="1">
                  <a:solidFill>
                    <a:srgbClr val="333399"/>
                  </a:solidFill>
                </a:rPr>
                <a:t>1958</a:t>
              </a:r>
            </a:p>
          </p:txBody>
        </p:sp>
      </p:grpSp>
      <p:sp>
        <p:nvSpPr>
          <p:cNvPr id="25" name="Rectangle 24">
            <a:extLst>
              <a:ext uri="{FF2B5EF4-FFF2-40B4-BE49-F238E27FC236}">
                <a16:creationId xmlns:a16="http://schemas.microsoft.com/office/drawing/2014/main" id="{CEB9348F-75B2-4981-8A63-99E3566EEC71}"/>
              </a:ext>
            </a:extLst>
          </p:cNvPr>
          <p:cNvSpPr/>
          <p:nvPr/>
        </p:nvSpPr>
        <p:spPr>
          <a:xfrm>
            <a:off x="5612130" y="4216369"/>
            <a:ext cx="4994639" cy="2330323"/>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28D73DA1-EE4F-7214-5438-901A94FFA5F8}"/>
              </a:ext>
            </a:extLst>
          </p:cNvPr>
          <p:cNvGrpSpPr>
            <a:grpSpLocks/>
          </p:cNvGrpSpPr>
          <p:nvPr/>
        </p:nvGrpSpPr>
        <p:grpSpPr bwMode="auto">
          <a:xfrm>
            <a:off x="5692228" y="4288712"/>
            <a:ext cx="4815434" cy="2173287"/>
            <a:chOff x="2191279" y="4110038"/>
            <a:chExt cx="4815946" cy="2173287"/>
          </a:xfrm>
        </p:grpSpPr>
        <p:pic>
          <p:nvPicPr>
            <p:cNvPr id="8" name="Picture 7">
              <a:hlinkClick r:id="rId10" tooltip="View image details"/>
              <a:extLst>
                <a:ext uri="{FF2B5EF4-FFF2-40B4-BE49-F238E27FC236}">
                  <a16:creationId xmlns:a16="http://schemas.microsoft.com/office/drawing/2014/main" id="{1A30302A-3D0A-A189-3582-1048D063E1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4238" y="4110038"/>
              <a:ext cx="3582987"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a:extLst>
                <a:ext uri="{FF2B5EF4-FFF2-40B4-BE49-F238E27FC236}">
                  <a16:creationId xmlns:a16="http://schemas.microsoft.com/office/drawing/2014/main" id="{DADE4BF6-DAF2-3337-15D5-322C9D61A2BC}"/>
                </a:ext>
              </a:extLst>
            </p:cNvPr>
            <p:cNvSpPr txBox="1">
              <a:spLocks noChangeArrowheads="1"/>
            </p:cNvSpPr>
            <p:nvPr/>
          </p:nvSpPr>
          <p:spPr bwMode="auto">
            <a:xfrm>
              <a:off x="2191279" y="4200466"/>
              <a:ext cx="825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r>
                <a:rPr lang="en-GB" altLang="en-US" sz="1800" b="1" dirty="0">
                  <a:solidFill>
                    <a:srgbClr val="333399"/>
                  </a:solidFill>
                </a:rPr>
                <a:t>2007</a:t>
              </a:r>
            </a:p>
          </p:txBody>
        </p:sp>
      </p:grpSp>
    </p:spTree>
    <p:extLst>
      <p:ext uri="{BB962C8B-B14F-4D97-AF65-F5344CB8AC3E}">
        <p14:creationId xmlns:p14="http://schemas.microsoft.com/office/powerpoint/2010/main" val="383516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7B24B-2F78-D210-8BB0-A0ED4DF51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9459F-5A14-15B0-9A6C-F058341E71FF}"/>
              </a:ext>
            </a:extLst>
          </p:cNvPr>
          <p:cNvSpPr>
            <a:spLocks noGrp="1"/>
          </p:cNvSpPr>
          <p:nvPr>
            <p:ph type="title"/>
          </p:nvPr>
        </p:nvSpPr>
        <p:spPr/>
        <p:txBody>
          <a:bodyPr/>
          <a:lstStyle/>
          <a:p>
            <a:r>
              <a:rPr lang="en-US" dirty="0"/>
              <a:t>Electronics Industry in the UK</a:t>
            </a:r>
            <a:endParaRPr lang="en-GB" dirty="0"/>
          </a:p>
        </p:txBody>
      </p:sp>
      <p:pic>
        <p:nvPicPr>
          <p:cNvPr id="5" name="Picture 4">
            <a:extLst>
              <a:ext uri="{FF2B5EF4-FFF2-40B4-BE49-F238E27FC236}">
                <a16:creationId xmlns:a16="http://schemas.microsoft.com/office/drawing/2014/main" id="{56591663-C2F6-8D26-00BD-E4E62CBB1327}"/>
              </a:ext>
            </a:extLst>
          </p:cNvPr>
          <p:cNvPicPr>
            <a:picLocks noChangeAspect="1"/>
          </p:cNvPicPr>
          <p:nvPr/>
        </p:nvPicPr>
        <p:blipFill>
          <a:blip r:embed="rId2"/>
          <a:stretch>
            <a:fillRect/>
          </a:stretch>
        </p:blipFill>
        <p:spPr>
          <a:xfrm>
            <a:off x="879765" y="2476197"/>
            <a:ext cx="4895076" cy="3294366"/>
          </a:xfrm>
          <a:prstGeom prst="rect">
            <a:avLst/>
          </a:prstGeom>
          <a:ln>
            <a:solidFill>
              <a:schemeClr val="bg1">
                <a:lumMod val="85000"/>
              </a:schemeClr>
            </a:solidFill>
          </a:ln>
        </p:spPr>
      </p:pic>
      <p:pic>
        <p:nvPicPr>
          <p:cNvPr id="6" name="Picture 5">
            <a:extLst>
              <a:ext uri="{FF2B5EF4-FFF2-40B4-BE49-F238E27FC236}">
                <a16:creationId xmlns:a16="http://schemas.microsoft.com/office/drawing/2014/main" id="{2EEA4521-67B5-EDCA-D922-17DFDA422DA9}"/>
              </a:ext>
            </a:extLst>
          </p:cNvPr>
          <p:cNvPicPr>
            <a:picLocks noChangeAspect="1"/>
          </p:cNvPicPr>
          <p:nvPr/>
        </p:nvPicPr>
        <p:blipFill>
          <a:blip r:embed="rId3"/>
          <a:stretch>
            <a:fillRect/>
          </a:stretch>
        </p:blipFill>
        <p:spPr>
          <a:xfrm>
            <a:off x="5960678" y="2476196"/>
            <a:ext cx="5546635" cy="3294365"/>
          </a:xfrm>
          <a:prstGeom prst="rect">
            <a:avLst/>
          </a:prstGeom>
          <a:ln>
            <a:solidFill>
              <a:schemeClr val="bg1">
                <a:lumMod val="85000"/>
              </a:schemeClr>
            </a:solidFill>
          </a:ln>
          <a:scene3d>
            <a:camera prst="orthographicFront"/>
            <a:lightRig rig="threePt" dir="t"/>
          </a:scene3d>
          <a:sp3d contourW="25400">
            <a:contourClr>
              <a:schemeClr val="accent1">
                <a:lumMod val="50000"/>
              </a:schemeClr>
            </a:contourClr>
          </a:sp3d>
        </p:spPr>
      </p:pic>
    </p:spTree>
    <p:extLst>
      <p:ext uri="{BB962C8B-B14F-4D97-AF65-F5344CB8AC3E}">
        <p14:creationId xmlns:p14="http://schemas.microsoft.com/office/powerpoint/2010/main" val="286062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F45D-AA67-AABF-7FE3-123395A46625}"/>
              </a:ext>
            </a:extLst>
          </p:cNvPr>
          <p:cNvSpPr>
            <a:spLocks noGrp="1"/>
          </p:cNvSpPr>
          <p:nvPr>
            <p:ph type="title"/>
          </p:nvPr>
        </p:nvSpPr>
        <p:spPr/>
        <p:txBody>
          <a:bodyPr/>
          <a:lstStyle/>
          <a:p>
            <a:r>
              <a:rPr lang="en-GB" dirty="0"/>
              <a:t>Electronics in Numbers</a:t>
            </a:r>
          </a:p>
        </p:txBody>
      </p:sp>
      <p:pic>
        <p:nvPicPr>
          <p:cNvPr id="4" name="Picture 3" descr="Logo, timeline, company name&#10;&#10;Description automatically generated">
            <a:extLst>
              <a:ext uri="{FF2B5EF4-FFF2-40B4-BE49-F238E27FC236}">
                <a16:creationId xmlns:a16="http://schemas.microsoft.com/office/drawing/2014/main" id="{A728F959-6F43-B1E3-BDE1-BE8DECB60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30714"/>
            <a:ext cx="5257800" cy="4015606"/>
          </a:xfrm>
          <a:prstGeom prst="rect">
            <a:avLst/>
          </a:prstGeom>
          <a:ln w="38100">
            <a:solidFill>
              <a:schemeClr val="bg1">
                <a:lumMod val="85000"/>
              </a:schemeClr>
            </a:solidFill>
          </a:ln>
        </p:spPr>
      </p:pic>
      <p:pic>
        <p:nvPicPr>
          <p:cNvPr id="5" name="Picture 4" descr="Timeline&#10;&#10;Description automatically generated">
            <a:extLst>
              <a:ext uri="{FF2B5EF4-FFF2-40B4-BE49-F238E27FC236}">
                <a16:creationId xmlns:a16="http://schemas.microsoft.com/office/drawing/2014/main" id="{58EC6561-421C-BC9B-8F16-DFC093EFA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285" y="2192710"/>
            <a:ext cx="5343516" cy="3476124"/>
          </a:xfrm>
          <a:prstGeom prst="rect">
            <a:avLst/>
          </a:prstGeom>
          <a:ln w="38100">
            <a:solidFill>
              <a:schemeClr val="bg1">
                <a:lumMod val="85000"/>
              </a:schemeClr>
            </a:solidFill>
          </a:ln>
        </p:spPr>
      </p:pic>
      <p:sp>
        <p:nvSpPr>
          <p:cNvPr id="3" name="Oval 2">
            <a:extLst>
              <a:ext uri="{FF2B5EF4-FFF2-40B4-BE49-F238E27FC236}">
                <a16:creationId xmlns:a16="http://schemas.microsoft.com/office/drawing/2014/main" id="{191CC0D8-7AE3-F5AA-CA7B-7A9A56306DCB}"/>
              </a:ext>
            </a:extLst>
          </p:cNvPr>
          <p:cNvSpPr/>
          <p:nvPr/>
        </p:nvSpPr>
        <p:spPr>
          <a:xfrm>
            <a:off x="8271164" y="3400835"/>
            <a:ext cx="1939636" cy="1059873"/>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563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95D05-8E88-D0FA-B53A-3CB086186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DC74B-42F7-F416-D101-F33DD81EC327}"/>
              </a:ext>
            </a:extLst>
          </p:cNvPr>
          <p:cNvSpPr>
            <a:spLocks noGrp="1"/>
          </p:cNvSpPr>
          <p:nvPr>
            <p:ph type="title"/>
          </p:nvPr>
        </p:nvSpPr>
        <p:spPr/>
        <p:txBody>
          <a:bodyPr/>
          <a:lstStyle/>
          <a:p>
            <a:r>
              <a:rPr lang="en-GB" dirty="0"/>
              <a:t>My journey into Electronics and Engineering</a:t>
            </a:r>
          </a:p>
        </p:txBody>
      </p:sp>
      <p:sp>
        <p:nvSpPr>
          <p:cNvPr id="3" name="Content Placeholder 2">
            <a:extLst>
              <a:ext uri="{FF2B5EF4-FFF2-40B4-BE49-F238E27FC236}">
                <a16:creationId xmlns:a16="http://schemas.microsoft.com/office/drawing/2014/main" id="{BF2333E8-2E57-95A6-ACDC-151E939A072D}"/>
              </a:ext>
            </a:extLst>
          </p:cNvPr>
          <p:cNvSpPr>
            <a:spLocks noGrp="1"/>
          </p:cNvSpPr>
          <p:nvPr>
            <p:ph idx="1"/>
          </p:nvPr>
        </p:nvSpPr>
        <p:spPr>
          <a:xfrm>
            <a:off x="838200" y="2264682"/>
            <a:ext cx="10515600" cy="3678312"/>
          </a:xfrm>
        </p:spPr>
        <p:txBody>
          <a:bodyPr>
            <a:normAutofit fontScale="92500" lnSpcReduction="10000"/>
          </a:bodyPr>
          <a:lstStyle/>
          <a:p>
            <a:r>
              <a:rPr lang="en-GB" dirty="0"/>
              <a:t>Use this space talk about:</a:t>
            </a:r>
          </a:p>
          <a:p>
            <a:pPr marL="285750" indent="-285750">
              <a:buClr>
                <a:srgbClr val="C00000"/>
              </a:buClr>
              <a:buFont typeface="Arial" panose="020B0604020202020204" pitchFamily="34" charset="0"/>
              <a:buChar char="•"/>
            </a:pPr>
            <a:r>
              <a:rPr lang="en-GB" sz="1800" dirty="0"/>
              <a:t>Choosing my university</a:t>
            </a:r>
          </a:p>
          <a:p>
            <a:pPr marL="285750" indent="-285750">
              <a:buClr>
                <a:srgbClr val="C00000"/>
              </a:buClr>
              <a:buFont typeface="Arial" panose="020B0604020202020204" pitchFamily="34" charset="0"/>
              <a:buChar char="•"/>
            </a:pPr>
            <a:r>
              <a:rPr lang="en-GB" sz="1800" dirty="0"/>
              <a:t>MEng vs BEng</a:t>
            </a:r>
          </a:p>
          <a:p>
            <a:pPr marL="285750" indent="-285750">
              <a:buClr>
                <a:srgbClr val="C00000"/>
              </a:buClr>
              <a:buFont typeface="Arial" panose="020B0604020202020204" pitchFamily="34" charset="0"/>
              <a:buChar char="•"/>
            </a:pPr>
            <a:r>
              <a:rPr lang="en-GB" sz="1800" dirty="0"/>
              <a:t>What it was like starting out</a:t>
            </a:r>
          </a:p>
          <a:p>
            <a:pPr marL="285750" indent="-285750">
              <a:buClr>
                <a:srgbClr val="C00000"/>
              </a:buClr>
              <a:buFont typeface="Arial" panose="020B0604020202020204" pitchFamily="34" charset="0"/>
              <a:buChar char="•"/>
            </a:pPr>
            <a:r>
              <a:rPr lang="en-GB" sz="1800" dirty="0"/>
              <a:t>Structure of my course</a:t>
            </a:r>
          </a:p>
          <a:p>
            <a:pPr marL="285750" indent="-285750">
              <a:buClr>
                <a:srgbClr val="C00000"/>
              </a:buClr>
              <a:buFont typeface="Arial" panose="020B0604020202020204" pitchFamily="34" charset="0"/>
              <a:buChar char="•"/>
            </a:pPr>
            <a:r>
              <a:rPr lang="en-GB" sz="1800" dirty="0"/>
              <a:t>Topics we studied each year</a:t>
            </a:r>
          </a:p>
          <a:p>
            <a:pPr marL="285750" indent="-285750">
              <a:buClr>
                <a:srgbClr val="C00000"/>
              </a:buClr>
              <a:buFont typeface="Arial" panose="020B0604020202020204" pitchFamily="34" charset="0"/>
              <a:buChar char="•"/>
            </a:pPr>
            <a:r>
              <a:rPr lang="en-GB" sz="1800" dirty="0"/>
              <a:t>Labs</a:t>
            </a:r>
          </a:p>
          <a:p>
            <a:pPr marL="285750" indent="-285750">
              <a:buClr>
                <a:srgbClr val="C00000"/>
              </a:buClr>
              <a:buFont typeface="Arial" panose="020B0604020202020204" pitchFamily="34" charset="0"/>
              <a:buChar char="•"/>
            </a:pPr>
            <a:r>
              <a:rPr lang="en-GB" sz="1800" dirty="0"/>
              <a:t>Projects</a:t>
            </a:r>
          </a:p>
          <a:p>
            <a:pPr marL="285750" indent="-285750">
              <a:buClr>
                <a:srgbClr val="C00000"/>
              </a:buClr>
              <a:buFont typeface="Arial" panose="020B0604020202020204" pitchFamily="34" charset="0"/>
              <a:buChar char="•"/>
            </a:pPr>
            <a:r>
              <a:rPr lang="en-GB" dirty="0"/>
              <a:t>UKESF Scholarship</a:t>
            </a:r>
            <a:endParaRPr lang="en-GB" sz="1800" dirty="0"/>
          </a:p>
          <a:p>
            <a:pPr marL="285750" indent="-285750">
              <a:buClr>
                <a:srgbClr val="C00000"/>
              </a:buClr>
              <a:buFont typeface="Arial" panose="020B0604020202020204" pitchFamily="34" charset="0"/>
              <a:buChar char="•"/>
            </a:pPr>
            <a:r>
              <a:rPr lang="en-GB" sz="1800" dirty="0"/>
              <a:t>Summer work placements</a:t>
            </a:r>
          </a:p>
          <a:p>
            <a:pPr marL="285750" indent="-285750">
              <a:buClr>
                <a:srgbClr val="C00000"/>
              </a:buClr>
              <a:buFont typeface="Arial" panose="020B0604020202020204" pitchFamily="34" charset="0"/>
              <a:buChar char="•"/>
            </a:pPr>
            <a:r>
              <a:rPr lang="en-GB" sz="1800" dirty="0"/>
              <a:t>Plans for after university</a:t>
            </a:r>
            <a:r>
              <a:rPr lang="en-GB" dirty="0"/>
              <a:t> </a:t>
            </a:r>
          </a:p>
        </p:txBody>
      </p:sp>
    </p:spTree>
    <p:extLst>
      <p:ext uri="{BB962C8B-B14F-4D97-AF65-F5344CB8AC3E}">
        <p14:creationId xmlns:p14="http://schemas.microsoft.com/office/powerpoint/2010/main" val="121066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F88A1-9635-F029-829B-ABA68F65CD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8088F-C837-99A5-B0B9-E68FBB898DD9}"/>
              </a:ext>
            </a:extLst>
          </p:cNvPr>
          <p:cNvSpPr>
            <a:spLocks noGrp="1"/>
          </p:cNvSpPr>
          <p:nvPr>
            <p:ph type="title"/>
          </p:nvPr>
        </p:nvSpPr>
        <p:spPr/>
        <p:txBody>
          <a:bodyPr/>
          <a:lstStyle/>
          <a:p>
            <a:r>
              <a:rPr lang="en-GB" dirty="0"/>
              <a:t>My Project</a:t>
            </a:r>
          </a:p>
        </p:txBody>
      </p:sp>
      <p:sp>
        <p:nvSpPr>
          <p:cNvPr id="3" name="Content Placeholder 2">
            <a:extLst>
              <a:ext uri="{FF2B5EF4-FFF2-40B4-BE49-F238E27FC236}">
                <a16:creationId xmlns:a16="http://schemas.microsoft.com/office/drawing/2014/main" id="{FBED6797-DC0B-0A5C-6A03-A8E127D3FD09}"/>
              </a:ext>
            </a:extLst>
          </p:cNvPr>
          <p:cNvSpPr>
            <a:spLocks noGrp="1"/>
          </p:cNvSpPr>
          <p:nvPr>
            <p:ph idx="1"/>
          </p:nvPr>
        </p:nvSpPr>
        <p:spPr>
          <a:xfrm>
            <a:off x="838200" y="2264682"/>
            <a:ext cx="10515600" cy="3678312"/>
          </a:xfrm>
        </p:spPr>
        <p:txBody>
          <a:bodyPr/>
          <a:lstStyle/>
          <a:p>
            <a:r>
              <a:rPr lang="en-GB" dirty="0"/>
              <a:t>Use this space to discuss an interesting project that you’ve worked on whilst at University or on placement</a:t>
            </a:r>
          </a:p>
        </p:txBody>
      </p:sp>
    </p:spTree>
    <p:extLst>
      <p:ext uri="{BB962C8B-B14F-4D97-AF65-F5344CB8AC3E}">
        <p14:creationId xmlns:p14="http://schemas.microsoft.com/office/powerpoint/2010/main" val="1140467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729EB1DDCC024A850AD09E871DA8CD" ma:contentTypeVersion="18" ma:contentTypeDescription="Create a new document." ma:contentTypeScope="" ma:versionID="a9f77f659e25b081497f73f07a0dcaf4">
  <xsd:schema xmlns:xsd="http://www.w3.org/2001/XMLSchema" xmlns:xs="http://www.w3.org/2001/XMLSchema" xmlns:p="http://schemas.microsoft.com/office/2006/metadata/properties" xmlns:ns2="d4048073-d25a-49f5-a506-9a8415faa73a" xmlns:ns3="4efeab0f-a5af-4e16-a0ec-970e3e163e06" targetNamespace="http://schemas.microsoft.com/office/2006/metadata/properties" ma:root="true" ma:fieldsID="aee92234d110a10e96d1e6a80220f24a" ns2:_="" ns3:_="">
    <xsd:import namespace="d4048073-d25a-49f5-a506-9a8415faa73a"/>
    <xsd:import namespace="4efeab0f-a5af-4e16-a0ec-970e3e163e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048073-d25a-49f5-a506-9a8415faa7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3fddbc0-5585-4ec4-b94d-5ba6a1509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feab0f-a5af-4e16-a0ec-970e3e163e0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02d6c19-13b2-4e15-8db3-b57b32bd99f4}" ma:internalName="TaxCatchAll" ma:showField="CatchAllData" ma:web="4efeab0f-a5af-4e16-a0ec-970e3e163e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4048073-d25a-49f5-a506-9a8415faa73a">
      <Terms xmlns="http://schemas.microsoft.com/office/infopath/2007/PartnerControls"/>
    </lcf76f155ced4ddcb4097134ff3c332f>
    <TaxCatchAll xmlns="4efeab0f-a5af-4e16-a0ec-970e3e163e0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097B1E-6074-4F88-81CF-E5AFE937F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048073-d25a-49f5-a506-9a8415faa73a"/>
    <ds:schemaRef ds:uri="4efeab0f-a5af-4e16-a0ec-970e3e163e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BC3D69-CE27-4ECC-A9A8-8BBBB004FE2C}">
  <ds:schemaRefs>
    <ds:schemaRef ds:uri="http://schemas.microsoft.com/office/2006/metadata/properties"/>
    <ds:schemaRef ds:uri="http://schemas.microsoft.com/office/infopath/2007/PartnerControls"/>
    <ds:schemaRef ds:uri="d4048073-d25a-49f5-a506-9a8415faa73a"/>
    <ds:schemaRef ds:uri="4efeab0f-a5af-4e16-a0ec-970e3e163e06"/>
  </ds:schemaRefs>
</ds:datastoreItem>
</file>

<file path=customXml/itemProps3.xml><?xml version="1.0" encoding="utf-8"?>
<ds:datastoreItem xmlns:ds="http://schemas.openxmlformats.org/officeDocument/2006/customXml" ds:itemID="{8400BB95-413C-483E-B202-675D95D78B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196</TotalTime>
  <Words>462</Words>
  <Application>Microsoft Office PowerPoint</Application>
  <PresentationFormat>Widescreen</PresentationFormat>
  <Paragraphs>53</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Aptos ExtraBold</vt:lpstr>
      <vt:lpstr>Aptos SemiBold</vt:lpstr>
      <vt:lpstr>Arial</vt:lpstr>
      <vt:lpstr>Office Theme</vt:lpstr>
      <vt:lpstr>PowerPoint Presentation</vt:lpstr>
      <vt:lpstr>About Me</vt:lpstr>
      <vt:lpstr>What is Electronics Engineering?</vt:lpstr>
      <vt:lpstr>Why Electronics Engineering?</vt:lpstr>
      <vt:lpstr>Electronics – some history</vt:lpstr>
      <vt:lpstr>Electronics Industry in the UK</vt:lpstr>
      <vt:lpstr>Electronics in Numbers</vt:lpstr>
      <vt:lpstr>My journey into Electronics and Engineering</vt:lpstr>
      <vt:lpstr>My Project</vt:lpstr>
      <vt:lpstr>The UKESF</vt:lpstr>
      <vt:lpstr>UKESF Partners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 Jones</dc:creator>
  <cp:lastModifiedBy>Nicole Jones</cp:lastModifiedBy>
  <cp:revision>1</cp:revision>
  <dcterms:created xsi:type="dcterms:W3CDTF">2024-08-27T14:11:44Z</dcterms:created>
  <dcterms:modified xsi:type="dcterms:W3CDTF">2025-01-30T14:46:59Z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0x0101002E729EB1DDCC024A850AD09E871DA8CD</vt:lpwstr>
  </property>
  <property fmtid="{D5CDD505-2E9C-101B-9397-08002B2CF9AE}" pid="3" name="MediaServiceImageTags">
    <vt:lpwstr/>
  </property>
</Properties>
</file>