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Lst>
  <p:notesMasterIdLst>
    <p:notesMasterId r:id="rId32"/>
  </p:notesMasterIdLst>
  <p:handoutMasterIdLst>
    <p:handoutMasterId r:id="rId33"/>
  </p:handoutMasterIdLst>
  <p:sldIdLst>
    <p:sldId id="256" r:id="rId5"/>
    <p:sldId id="261" r:id="rId6"/>
    <p:sldId id="806" r:id="rId7"/>
    <p:sldId id="844" r:id="rId8"/>
    <p:sldId id="855" r:id="rId9"/>
    <p:sldId id="838" r:id="rId10"/>
    <p:sldId id="856" r:id="rId11"/>
    <p:sldId id="860" r:id="rId12"/>
    <p:sldId id="810" r:id="rId13"/>
    <p:sldId id="848" r:id="rId14"/>
    <p:sldId id="854" r:id="rId15"/>
    <p:sldId id="799" r:id="rId16"/>
    <p:sldId id="798" r:id="rId17"/>
    <p:sldId id="861" r:id="rId18"/>
    <p:sldId id="811" r:id="rId19"/>
    <p:sldId id="812" r:id="rId20"/>
    <p:sldId id="823" r:id="rId21"/>
    <p:sldId id="814" r:id="rId22"/>
    <p:sldId id="815" r:id="rId23"/>
    <p:sldId id="816" r:id="rId24"/>
    <p:sldId id="822" r:id="rId25"/>
    <p:sldId id="849" r:id="rId26"/>
    <p:sldId id="846" r:id="rId27"/>
    <p:sldId id="853" r:id="rId28"/>
    <p:sldId id="857" r:id="rId29"/>
    <p:sldId id="858" r:id="rId30"/>
    <p:sldId id="786" r:id="rId31"/>
  </p:sldIdLst>
  <p:sldSz cx="12192000" cy="6858000"/>
  <p:notesSz cx="6858000" cy="9144000"/>
  <p:defaultTextStyle>
    <a:defPPr>
      <a:defRPr lang="en-US"/>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4" algn="l" defTabSz="914357" rtl="0" eaLnBrk="1" latinLnBrk="0" hangingPunct="1">
      <a:defRPr sz="1800" kern="1200">
        <a:solidFill>
          <a:schemeClr val="tx1"/>
        </a:solidFill>
        <a:latin typeface="+mn-lt"/>
        <a:ea typeface="+mn-ea"/>
        <a:cs typeface="+mn-cs"/>
      </a:defRPr>
    </a:lvl5pPr>
    <a:lvl6pPr marL="2285892" algn="l" defTabSz="914357" rtl="0" eaLnBrk="1" latinLnBrk="0" hangingPunct="1">
      <a:defRPr sz="1800" kern="1200">
        <a:solidFill>
          <a:schemeClr val="tx1"/>
        </a:solidFill>
        <a:latin typeface="+mn-lt"/>
        <a:ea typeface="+mn-ea"/>
        <a:cs typeface="+mn-cs"/>
      </a:defRPr>
    </a:lvl6pPr>
    <a:lvl7pPr marL="2743070" algn="l" defTabSz="914357" rtl="0" eaLnBrk="1" latinLnBrk="0" hangingPunct="1">
      <a:defRPr sz="1800" kern="1200">
        <a:solidFill>
          <a:schemeClr val="tx1"/>
        </a:solidFill>
        <a:latin typeface="+mn-lt"/>
        <a:ea typeface="+mn-ea"/>
        <a:cs typeface="+mn-cs"/>
      </a:defRPr>
    </a:lvl7pPr>
    <a:lvl8pPr marL="3200249" algn="l" defTabSz="914357" rtl="0" eaLnBrk="1" latinLnBrk="0" hangingPunct="1">
      <a:defRPr sz="1800" kern="1200">
        <a:solidFill>
          <a:schemeClr val="tx1"/>
        </a:solidFill>
        <a:latin typeface="+mn-lt"/>
        <a:ea typeface="+mn-ea"/>
        <a:cs typeface="+mn-cs"/>
      </a:defRPr>
    </a:lvl8pPr>
    <a:lvl9pPr marL="3657428" algn="l" defTabSz="91435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 10 mins" id="{6CB47AD1-06A1-4DFB-8BBA-671DD44830EA}">
          <p14:sldIdLst>
            <p14:sldId id="256"/>
            <p14:sldId id="261"/>
            <p14:sldId id="806"/>
            <p14:sldId id="844"/>
            <p14:sldId id="855"/>
            <p14:sldId id="838"/>
            <p14:sldId id="856"/>
            <p14:sldId id="860"/>
          </p14:sldIdLst>
        </p14:section>
        <p14:section name="Snap Circuits - 25 mins" id="{3E073E1E-1754-4B26-9491-79CA40259F94}">
          <p14:sldIdLst>
            <p14:sldId id="810"/>
            <p14:sldId id="848"/>
            <p14:sldId id="854"/>
            <p14:sldId id="799"/>
            <p14:sldId id="798"/>
            <p14:sldId id="861"/>
            <p14:sldId id="811"/>
            <p14:sldId id="812"/>
            <p14:sldId id="823"/>
            <p14:sldId id="814"/>
            <p14:sldId id="815"/>
            <p14:sldId id="816"/>
          </p14:sldIdLst>
        </p14:section>
        <p14:section name="Challenge - 20 mins" id="{E8954165-5E62-4280-BE57-13F94DADC57D}">
          <p14:sldIdLst>
            <p14:sldId id="822"/>
            <p14:sldId id="849"/>
            <p14:sldId id="846"/>
            <p14:sldId id="853"/>
          </p14:sldIdLst>
        </p14:section>
        <p14:section name="Plenary - 5 mins" id="{BE663739-A21A-4DC7-8BE1-311FABCF0702}">
          <p14:sldIdLst>
            <p14:sldId id="857"/>
            <p14:sldId id="858"/>
            <p14:sldId id="7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3399"/>
    <a:srgbClr val="163E64"/>
    <a:srgbClr val="C00000"/>
    <a:srgbClr val="C5C5C5"/>
    <a:srgbClr val="D2232A"/>
    <a:srgbClr val="C1AE95"/>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9209E-F214-465E-A814-4B343020002B}" v="1" dt="2026-04-15T10:11:39.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45" autoAdjust="0"/>
  </p:normalViewPr>
  <p:slideViewPr>
    <p:cSldViewPr snapToGrid="0">
      <p:cViewPr varScale="1">
        <p:scale>
          <a:sx n="86" d="100"/>
          <a:sy n="86" d="100"/>
        </p:scale>
        <p:origin x="1518"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74AD3B-5C1F-BDE2-0313-49DE566BED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4A1933A-671E-5055-89D8-8B27A15FFC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A9D9A3-4617-45AE-911D-AECCC2100BF1}" type="datetimeFigureOut">
              <a:rPr lang="en-GB" smtClean="0"/>
              <a:t>15/04/2026</a:t>
            </a:fld>
            <a:endParaRPr lang="en-GB"/>
          </a:p>
        </p:txBody>
      </p:sp>
      <p:sp>
        <p:nvSpPr>
          <p:cNvPr id="4" name="Footer Placeholder 3">
            <a:extLst>
              <a:ext uri="{FF2B5EF4-FFF2-40B4-BE49-F238E27FC236}">
                <a16:creationId xmlns:a16="http://schemas.microsoft.com/office/drawing/2014/main" id="{A925A02B-4AB4-51BA-F7A8-292FD39313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75351A0-F9DE-A626-EE31-1887D36D8D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3DD75-DEAA-4FCC-81B3-EA2C4C6E1188}" type="slidenum">
              <a:rPr lang="en-GB" smtClean="0"/>
              <a:t>‹#›</a:t>
            </a:fld>
            <a:endParaRPr lang="en-GB"/>
          </a:p>
        </p:txBody>
      </p:sp>
    </p:spTree>
    <p:extLst>
      <p:ext uri="{BB962C8B-B14F-4D97-AF65-F5344CB8AC3E}">
        <p14:creationId xmlns:p14="http://schemas.microsoft.com/office/powerpoint/2010/main" val="37441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362AB-29EA-40EA-9582-860B153B7897}" type="datetimeFigureOut">
              <a:rPr lang="en-GB" smtClean="0"/>
              <a:t>15/04/2026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81AFB-FF22-4899-B3FD-525E9781F36E}" type="slidenum">
              <a:rPr lang="en-GB" smtClean="0"/>
              <a:t>‹#›</a:t>
            </a:fld>
            <a:endParaRPr lang="en-GB"/>
          </a:p>
        </p:txBody>
      </p:sp>
    </p:spTree>
    <p:extLst>
      <p:ext uri="{BB962C8B-B14F-4D97-AF65-F5344CB8AC3E}">
        <p14:creationId xmlns:p14="http://schemas.microsoft.com/office/powerpoint/2010/main" val="162223100"/>
      </p:ext>
    </p:extLst>
  </p:cSld>
  <p:clrMap bg1="lt1" tx1="dk1" bg2="lt2" tx2="dk2" accent1="accent1" accent2="accent2" accent3="accent3" accent4="accent4" accent5="accent5" accent6="accent6" hlink="hlink" folHlink="folHlink"/>
  <p:notesStyle>
    <a:lvl1pPr marL="0" algn="l" defTabSz="914357" rtl="0" eaLnBrk="1" latinLnBrk="0" hangingPunct="1">
      <a:defRPr sz="1200" kern="1200">
        <a:solidFill>
          <a:schemeClr val="tx1"/>
        </a:solidFill>
        <a:latin typeface="+mn-lt"/>
        <a:ea typeface="+mn-ea"/>
        <a:cs typeface="+mn-cs"/>
      </a:defRPr>
    </a:lvl1pPr>
    <a:lvl2pPr marL="457178" algn="l" defTabSz="914357" rtl="0" eaLnBrk="1" latinLnBrk="0" hangingPunct="1">
      <a:defRPr sz="1200" kern="1200">
        <a:solidFill>
          <a:schemeClr val="tx1"/>
        </a:solidFill>
        <a:latin typeface="+mn-lt"/>
        <a:ea typeface="+mn-ea"/>
        <a:cs typeface="+mn-cs"/>
      </a:defRPr>
    </a:lvl2pPr>
    <a:lvl3pPr marL="914357" algn="l" defTabSz="914357" rtl="0" eaLnBrk="1" latinLnBrk="0" hangingPunct="1">
      <a:defRPr sz="1200" kern="1200">
        <a:solidFill>
          <a:schemeClr val="tx1"/>
        </a:solidFill>
        <a:latin typeface="+mn-lt"/>
        <a:ea typeface="+mn-ea"/>
        <a:cs typeface="+mn-cs"/>
      </a:defRPr>
    </a:lvl3pPr>
    <a:lvl4pPr marL="1371536" algn="l" defTabSz="914357" rtl="0" eaLnBrk="1" latinLnBrk="0" hangingPunct="1">
      <a:defRPr sz="1200" kern="1200">
        <a:solidFill>
          <a:schemeClr val="tx1"/>
        </a:solidFill>
        <a:latin typeface="+mn-lt"/>
        <a:ea typeface="+mn-ea"/>
        <a:cs typeface="+mn-cs"/>
      </a:defRPr>
    </a:lvl4pPr>
    <a:lvl5pPr marL="1828714" algn="l" defTabSz="914357" rtl="0" eaLnBrk="1" latinLnBrk="0" hangingPunct="1">
      <a:defRPr sz="1200" kern="1200">
        <a:solidFill>
          <a:schemeClr val="tx1"/>
        </a:solidFill>
        <a:latin typeface="+mn-lt"/>
        <a:ea typeface="+mn-ea"/>
        <a:cs typeface="+mn-cs"/>
      </a:defRPr>
    </a:lvl5pPr>
    <a:lvl6pPr marL="2285892" algn="l" defTabSz="914357" rtl="0" eaLnBrk="1" latinLnBrk="0" hangingPunct="1">
      <a:defRPr sz="1200" kern="1200">
        <a:solidFill>
          <a:schemeClr val="tx1"/>
        </a:solidFill>
        <a:latin typeface="+mn-lt"/>
        <a:ea typeface="+mn-ea"/>
        <a:cs typeface="+mn-cs"/>
      </a:defRPr>
    </a:lvl6pPr>
    <a:lvl7pPr marL="2743070" algn="l" defTabSz="914357" rtl="0" eaLnBrk="1" latinLnBrk="0" hangingPunct="1">
      <a:defRPr sz="1200" kern="1200">
        <a:solidFill>
          <a:schemeClr val="tx1"/>
        </a:solidFill>
        <a:latin typeface="+mn-lt"/>
        <a:ea typeface="+mn-ea"/>
        <a:cs typeface="+mn-cs"/>
      </a:defRPr>
    </a:lvl7pPr>
    <a:lvl8pPr marL="3200249" algn="l" defTabSz="914357" rtl="0" eaLnBrk="1" latinLnBrk="0" hangingPunct="1">
      <a:defRPr sz="1200" kern="1200">
        <a:solidFill>
          <a:schemeClr val="tx1"/>
        </a:solidFill>
        <a:latin typeface="+mn-lt"/>
        <a:ea typeface="+mn-ea"/>
        <a:cs typeface="+mn-cs"/>
      </a:defRPr>
    </a:lvl8pPr>
    <a:lvl9pPr marL="3657428" algn="l" defTabSz="91435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None/>
            </a:pPr>
            <a:r>
              <a:rPr lang="en-GB" i="1" dirty="0">
                <a:effectLst/>
                <a:latin typeface="Aptos" panose="020B0004020202020204" pitchFamily="34" charset="0"/>
                <a:cs typeface="Times New Roman" panose="02020603050405020304" pitchFamily="18" charset="0"/>
              </a:rPr>
              <a:t>Check slide deck is working</a:t>
            </a:r>
          </a:p>
          <a:p>
            <a:pPr>
              <a:buNone/>
            </a:pPr>
            <a:r>
              <a:rPr lang="en-GB" i="1" dirty="0">
                <a:effectLst/>
                <a:latin typeface="Aptos" panose="020B0004020202020204" pitchFamily="34" charset="0"/>
                <a:cs typeface="Times New Roman" panose="02020603050405020304" pitchFamily="18" charset="0"/>
              </a:rPr>
              <a:t>Kit boxes and attribute cards ready on tables</a:t>
            </a:r>
            <a:endParaRPr lang="en-GB" sz="1000" i="1" dirty="0"/>
          </a:p>
          <a:p>
            <a:pPr>
              <a:lnSpc>
                <a:spcPct val="115000"/>
              </a:lnSpc>
              <a:spcAft>
                <a:spcPts val="800"/>
              </a:spcAft>
              <a:buNone/>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kern="100" dirty="0">
                <a:effectLst/>
                <a:latin typeface="Aptos" panose="020B0004020202020204" pitchFamily="34" charset="0"/>
                <a:ea typeface="Aptos" panose="020B0004020202020204" pitchFamily="34" charset="0"/>
                <a:cs typeface="Times New Roman" panose="02020603050405020304" pitchFamily="18" charset="0"/>
              </a:rPr>
              <a:t>Good afternoon year 5/6! I’m X and this is my colleague, Y. </a:t>
            </a:r>
          </a:p>
          <a:p>
            <a:pPr>
              <a:lnSpc>
                <a:spcPct val="115000"/>
              </a:lnSpc>
              <a:spcAft>
                <a:spcPts val="800"/>
              </a:spcAft>
              <a:buNone/>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i="1" kern="100" dirty="0">
                <a:effectLst/>
                <a:latin typeface="Aptos" panose="020B0004020202020204" pitchFamily="34" charset="0"/>
                <a:ea typeface="Aptos" panose="020B0004020202020204" pitchFamily="34" charset="0"/>
                <a:cs typeface="Times New Roman" panose="02020603050405020304" pitchFamily="18" charset="0"/>
              </a:rPr>
              <a:t>You will personalise this intro:</a:t>
            </a:r>
          </a:p>
          <a:p>
            <a:pPr>
              <a:lnSpc>
                <a:spcPct val="115000"/>
              </a:lnSpc>
              <a:spcAft>
                <a:spcPts val="800"/>
              </a:spcAft>
              <a:buNone/>
            </a:pPr>
            <a:r>
              <a:rPr lang="en-GB" i="1" kern="100" dirty="0">
                <a:effectLst/>
                <a:latin typeface="Aptos" panose="020B0004020202020204" pitchFamily="34" charset="0"/>
                <a:ea typeface="Aptos" panose="020B0004020202020204" pitchFamily="34" charset="0"/>
                <a:cs typeface="Times New Roman" panose="02020603050405020304" pitchFamily="18" charset="0"/>
              </a:rPr>
              <a:t>We work for an organisation called the UK Electronics Skills Foundation or UKESF. </a:t>
            </a:r>
          </a:p>
          <a:p>
            <a:pPr>
              <a:lnSpc>
                <a:spcPct val="115000"/>
              </a:lnSpc>
              <a:spcAft>
                <a:spcPts val="800"/>
              </a:spcAft>
              <a:buNone/>
            </a:pPr>
            <a:r>
              <a:rPr lang="en-GB" i="1" kern="100" dirty="0">
                <a:effectLst/>
                <a:latin typeface="Aptos" panose="020B0004020202020204" pitchFamily="34" charset="0"/>
                <a:ea typeface="Aptos" panose="020B0004020202020204" pitchFamily="34" charset="0"/>
                <a:cs typeface="Times New Roman" panose="02020603050405020304" pitchFamily="18" charset="0"/>
              </a:rPr>
              <a:t>At UKESF, we want to help children understand how Electronics is a part of our everyday lives and what a career working in Electronics might look like for all of you.</a:t>
            </a:r>
          </a:p>
          <a:p>
            <a:pPr>
              <a:buNone/>
            </a:pPr>
            <a:endParaRPr lang="en-GB"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GB" dirty="0">
                <a:effectLst/>
                <a:latin typeface="Aptos" panose="020B0004020202020204" pitchFamily="34" charset="0"/>
                <a:ea typeface="Aptos" panose="020B0004020202020204" pitchFamily="34" charset="0"/>
                <a:cs typeface="Times New Roman" panose="02020603050405020304" pitchFamily="18" charset="0"/>
              </a:rPr>
              <a:t>So today, we’re going to do some electronics together, using the kits we’ve brought with us. You will have lots of time to explore the kits in a moment but leave them in the boxes for now. Before we get started, I want to make sure that you know that today is about trying something new and you might get stuck or have a question. That’s great – that’s how engineers work in real life. If you do get stuck or want to ask us a question, put up your hand and an adult will come to help you. </a:t>
            </a:r>
          </a:p>
          <a:p>
            <a:pPr>
              <a:buNone/>
            </a:pPr>
            <a:endParaRPr lang="en-GB"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F81AFB-FF22-4899-B3FD-525E9781F36E}" type="slidenum">
              <a:rPr lang="en-GB" smtClean="0"/>
              <a:t>1</a:t>
            </a:fld>
            <a:endParaRPr lang="en-GB"/>
          </a:p>
        </p:txBody>
      </p:sp>
    </p:spTree>
    <p:extLst>
      <p:ext uri="{BB962C8B-B14F-4D97-AF65-F5344CB8AC3E}">
        <p14:creationId xmlns:p14="http://schemas.microsoft.com/office/powerpoint/2010/main" val="88062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362D9-405C-5186-B025-186BA4E23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8D770-C8F4-1D54-EF6F-B166D494F14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61275AD-E6A1-2658-1182-17CA7B773E5D}"/>
              </a:ext>
            </a:extLst>
          </p:cNvPr>
          <p:cNvSpPr>
            <a:spLocks noGrp="1"/>
          </p:cNvSpPr>
          <p:nvPr>
            <p:ph type="body" idx="1"/>
          </p:nvPr>
        </p:nvSpPr>
        <p:spPr/>
        <p:txBody>
          <a:bodyPr/>
          <a:lstStyle/>
          <a:p>
            <a:r>
              <a:rPr lang="en-GB" i="1" dirty="0"/>
              <a:t>Review some basics – pupils should have learnt this as part of the year 4 curriculum, so these are a reminder</a:t>
            </a:r>
          </a:p>
        </p:txBody>
      </p:sp>
      <p:sp>
        <p:nvSpPr>
          <p:cNvPr id="4" name="Slide Number Placeholder 3">
            <a:extLst>
              <a:ext uri="{FF2B5EF4-FFF2-40B4-BE49-F238E27FC236}">
                <a16:creationId xmlns:a16="http://schemas.microsoft.com/office/drawing/2014/main" id="{C0C526AE-45EB-E7CF-5C4A-8949EDEA2C3F}"/>
              </a:ext>
            </a:extLst>
          </p:cNvPr>
          <p:cNvSpPr>
            <a:spLocks noGrp="1"/>
          </p:cNvSpPr>
          <p:nvPr>
            <p:ph type="sldNum" sz="quarter" idx="5"/>
          </p:nvPr>
        </p:nvSpPr>
        <p:spPr/>
        <p:txBody>
          <a:bodyPr/>
          <a:lstStyle/>
          <a:p>
            <a:fld id="{2BF81AFB-FF22-4899-B3FD-525E9781F36E}" type="slidenum">
              <a:rPr lang="en-GB" smtClean="0"/>
              <a:t>10</a:t>
            </a:fld>
            <a:endParaRPr lang="en-GB"/>
          </a:p>
        </p:txBody>
      </p:sp>
    </p:spTree>
    <p:extLst>
      <p:ext uri="{BB962C8B-B14F-4D97-AF65-F5344CB8AC3E}">
        <p14:creationId xmlns:p14="http://schemas.microsoft.com/office/powerpoint/2010/main" val="245126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CD09F-D410-7042-C05D-86EAAE6B0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53C2D-742D-BB1E-59AD-DFFEA7401DD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8216C81-2BD2-ADAD-12D8-4733E56B8C4E}"/>
              </a:ext>
            </a:extLst>
          </p:cNvPr>
          <p:cNvSpPr>
            <a:spLocks noGrp="1"/>
          </p:cNvSpPr>
          <p:nvPr>
            <p:ph type="body" idx="1"/>
          </p:nvPr>
        </p:nvSpPr>
        <p:spPr/>
        <p:txBody>
          <a:bodyPr/>
          <a:lstStyle/>
          <a:p>
            <a:r>
              <a:rPr lang="en-GB" i="1" dirty="0"/>
              <a:t>Pupils may not have used LEDs before</a:t>
            </a:r>
            <a:endParaRPr lang="en-GB" i="0" dirty="0"/>
          </a:p>
        </p:txBody>
      </p:sp>
      <p:sp>
        <p:nvSpPr>
          <p:cNvPr id="4" name="Slide Number Placeholder 3">
            <a:extLst>
              <a:ext uri="{FF2B5EF4-FFF2-40B4-BE49-F238E27FC236}">
                <a16:creationId xmlns:a16="http://schemas.microsoft.com/office/drawing/2014/main" id="{F97B764F-179E-6189-3129-F529690A57A1}"/>
              </a:ext>
            </a:extLst>
          </p:cNvPr>
          <p:cNvSpPr>
            <a:spLocks noGrp="1"/>
          </p:cNvSpPr>
          <p:nvPr>
            <p:ph type="sldNum" sz="quarter" idx="5"/>
          </p:nvPr>
        </p:nvSpPr>
        <p:spPr/>
        <p:txBody>
          <a:bodyPr/>
          <a:lstStyle/>
          <a:p>
            <a:fld id="{2BF81AFB-FF22-4899-B3FD-525E9781F36E}" type="slidenum">
              <a:rPr lang="en-GB" smtClean="0"/>
              <a:t>11</a:t>
            </a:fld>
            <a:endParaRPr lang="en-GB"/>
          </a:p>
        </p:txBody>
      </p:sp>
    </p:spTree>
    <p:extLst>
      <p:ext uri="{BB962C8B-B14F-4D97-AF65-F5344CB8AC3E}">
        <p14:creationId xmlns:p14="http://schemas.microsoft.com/office/powerpoint/2010/main" val="2952623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i="1" dirty="0"/>
              <a:t>Go through the parts, holding up each component as you tell them about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Battery – </a:t>
            </a:r>
            <a:r>
              <a:rPr lang="en-GB" sz="1200" dirty="0"/>
              <a:t>powers the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Wire - </a:t>
            </a:r>
            <a:r>
              <a:rPr lang="en-GB" sz="1200" dirty="0"/>
              <a:t>allows electricity to travel along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Resistor - </a:t>
            </a:r>
            <a:r>
              <a:rPr lang="en-GB" sz="1200" dirty="0"/>
              <a:t>If we have too much electricity which could damage a component, it turns it into heat to make it safe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LED –a light which turns on when it gets enough electricity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will know your circuit is working because the LED will light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2BF81AFB-FF22-4899-B3FD-525E9781F36E}" type="slidenum">
              <a:rPr lang="en-GB" smtClean="0"/>
              <a:t>12</a:t>
            </a:fld>
            <a:endParaRPr lang="en-GB"/>
          </a:p>
        </p:txBody>
      </p:sp>
    </p:spTree>
    <p:extLst>
      <p:ext uri="{BB962C8B-B14F-4D97-AF65-F5344CB8AC3E}">
        <p14:creationId xmlns:p14="http://schemas.microsoft.com/office/powerpoint/2010/main" val="340495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i="1" dirty="0"/>
              <a:t>Show the base and explain:</a:t>
            </a:r>
          </a:p>
          <a:p>
            <a:r>
              <a:rPr lang="en-GB" dirty="0"/>
              <a:t>The base helps you to create circuits that look exactly like the diagram on the board. This means it’s easier to troubleshoot any problems with  your circuit by comparing it to the diagram and spotting any differences</a:t>
            </a:r>
          </a:p>
          <a:p>
            <a:endParaRPr lang="en-GB" dirty="0"/>
          </a:p>
          <a:p>
            <a:r>
              <a:rPr lang="en-GB" i="1" dirty="0"/>
              <a:t>Demonstrate putting on the parts using your own kit</a:t>
            </a:r>
          </a:p>
        </p:txBody>
      </p:sp>
      <p:sp>
        <p:nvSpPr>
          <p:cNvPr id="4" name="Slide Number Placeholder 3"/>
          <p:cNvSpPr>
            <a:spLocks noGrp="1"/>
          </p:cNvSpPr>
          <p:nvPr>
            <p:ph type="sldNum" sz="quarter" idx="5"/>
          </p:nvPr>
        </p:nvSpPr>
        <p:spPr/>
        <p:txBody>
          <a:bodyPr/>
          <a:lstStyle/>
          <a:p>
            <a:fld id="{2BF81AFB-FF22-4899-B3FD-525E9781F36E}" type="slidenum">
              <a:rPr lang="en-GB" smtClean="0"/>
              <a:t>13</a:t>
            </a:fld>
            <a:endParaRPr lang="en-GB"/>
          </a:p>
        </p:txBody>
      </p:sp>
    </p:spTree>
    <p:extLst>
      <p:ext uri="{BB962C8B-B14F-4D97-AF65-F5344CB8AC3E}">
        <p14:creationId xmlns:p14="http://schemas.microsoft.com/office/powerpoint/2010/main" val="1051948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49528-1D97-B6BA-7B53-B49191401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8187B-16A6-A56E-05E8-772E023CBFE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287ADB6-A385-30D0-48A4-3F5061EBB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D49DC07-591A-EB9B-F03D-6DBCC219BEF8}"/>
              </a:ext>
            </a:extLst>
          </p:cNvPr>
          <p:cNvSpPr>
            <a:spLocks noGrp="1"/>
          </p:cNvSpPr>
          <p:nvPr>
            <p:ph type="sldNum" sz="quarter" idx="5"/>
          </p:nvPr>
        </p:nvSpPr>
        <p:spPr/>
        <p:txBody>
          <a:bodyPr/>
          <a:lstStyle/>
          <a:p>
            <a:fld id="{2BF81AFB-FF22-4899-B3FD-525E9781F36E}" type="slidenum">
              <a:rPr lang="en-GB" smtClean="0"/>
              <a:t>14</a:t>
            </a:fld>
            <a:endParaRPr lang="en-GB"/>
          </a:p>
        </p:txBody>
      </p:sp>
    </p:spTree>
    <p:extLst>
      <p:ext uri="{BB962C8B-B14F-4D97-AF65-F5344CB8AC3E}">
        <p14:creationId xmlns:p14="http://schemas.microsoft.com/office/powerpoint/2010/main" val="315768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C89A-4E15-6AE1-82BB-227FD810C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4C30C-F2BD-CF4A-1A09-CDADA24E7FF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BDAE1D7-E377-07AF-0DEB-F220F400983A}"/>
              </a:ext>
            </a:extLst>
          </p:cNvPr>
          <p:cNvSpPr>
            <a:spLocks noGrp="1"/>
          </p:cNvSpPr>
          <p:nvPr>
            <p:ph type="body" idx="1"/>
          </p:nvPr>
        </p:nvSpPr>
        <p:spPr/>
        <p:txBody>
          <a:bodyPr/>
          <a:lstStyle/>
          <a:p>
            <a:r>
              <a:rPr lang="en-GB" i="1" dirty="0"/>
              <a:t>Explain the new components:</a:t>
            </a:r>
          </a:p>
          <a:p>
            <a:endParaRPr lang="en-GB" i="1" dirty="0"/>
          </a:p>
          <a:p>
            <a:r>
              <a:rPr lang="en-GB" dirty="0"/>
              <a:t>Lamp – a little light bulb</a:t>
            </a:r>
          </a:p>
          <a:p>
            <a:r>
              <a:rPr lang="en-GB" dirty="0"/>
              <a:t>Switch - controls the flow of electricity by either allowing it to pass through when you close the switch (ON) or not letting I through when you open it (OFF)</a:t>
            </a:r>
          </a:p>
          <a:p>
            <a:endParaRPr lang="en-GB" dirty="0"/>
          </a:p>
          <a:p>
            <a:r>
              <a:rPr lang="en-GB" i="1" dirty="0"/>
              <a:t>Pupils are likely to be familiar with lamps and switches. They can choose which type of switch to include</a:t>
            </a:r>
          </a:p>
        </p:txBody>
      </p:sp>
      <p:sp>
        <p:nvSpPr>
          <p:cNvPr id="4" name="Slide Number Placeholder 3">
            <a:extLst>
              <a:ext uri="{FF2B5EF4-FFF2-40B4-BE49-F238E27FC236}">
                <a16:creationId xmlns:a16="http://schemas.microsoft.com/office/drawing/2014/main" id="{26040604-4849-DB74-1463-EC8EC60CE5B3}"/>
              </a:ext>
            </a:extLst>
          </p:cNvPr>
          <p:cNvSpPr>
            <a:spLocks noGrp="1"/>
          </p:cNvSpPr>
          <p:nvPr>
            <p:ph type="sldNum" sz="quarter" idx="5"/>
          </p:nvPr>
        </p:nvSpPr>
        <p:spPr/>
        <p:txBody>
          <a:bodyPr/>
          <a:lstStyle/>
          <a:p>
            <a:fld id="{2BF81AFB-FF22-4899-B3FD-525E9781F36E}" type="slidenum">
              <a:rPr lang="en-GB" smtClean="0"/>
              <a:t>15</a:t>
            </a:fld>
            <a:endParaRPr lang="en-GB"/>
          </a:p>
        </p:txBody>
      </p:sp>
    </p:spTree>
    <p:extLst>
      <p:ext uri="{BB962C8B-B14F-4D97-AF65-F5344CB8AC3E}">
        <p14:creationId xmlns:p14="http://schemas.microsoft.com/office/powerpoint/2010/main" val="980093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5"/>
          </p:nvPr>
        </p:nvSpPr>
        <p:spPr/>
        <p:txBody>
          <a:bodyPr/>
          <a:lstStyle/>
          <a:p>
            <a:fld id="{2BF81AFB-FF22-4899-B3FD-525E9781F36E}" type="slidenum">
              <a:rPr lang="en-GB" smtClean="0"/>
              <a:t>16</a:t>
            </a:fld>
            <a:endParaRPr lang="en-GB"/>
          </a:p>
        </p:txBody>
      </p:sp>
    </p:spTree>
    <p:extLst>
      <p:ext uri="{BB962C8B-B14F-4D97-AF65-F5344CB8AC3E}">
        <p14:creationId xmlns:p14="http://schemas.microsoft.com/office/powerpoint/2010/main" val="39343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45124-15BE-5B62-D870-5C71F9ACB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148F1-2163-D262-1B27-EFBAC43B34A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BBB0438-E71B-9851-C27F-4B8E1B46A1B2}"/>
              </a:ext>
            </a:extLst>
          </p:cNvPr>
          <p:cNvSpPr>
            <a:spLocks noGrp="1"/>
          </p:cNvSpPr>
          <p:nvPr>
            <p:ph type="body" idx="1"/>
          </p:nvPr>
        </p:nvSpPr>
        <p:spPr/>
        <p:txBody>
          <a:bodyPr/>
          <a:lstStyle/>
          <a:p>
            <a:r>
              <a:rPr lang="en-GB" dirty="0"/>
              <a:t>Electronic circuits are different from electrical circuits because they have processing power, which means they behave differently depending on the information they receive. Adding a tilt switch turns your circuit from an electrical circuit into an electronic circuit because the switch allows your circuit to behave differently depending on how you hold it.</a:t>
            </a:r>
          </a:p>
          <a:p>
            <a:endParaRPr lang="en-GB" dirty="0"/>
          </a:p>
          <a:p>
            <a:r>
              <a:rPr lang="en-GB" i="1" dirty="0"/>
              <a:t>Explain:</a:t>
            </a:r>
          </a:p>
          <a:p>
            <a:r>
              <a:rPr lang="en-GB" dirty="0"/>
              <a:t>Tilt switch – This works by rolling a small piece of metal inside it around, with it only allowing electricity to flow when you hold it a certain way.</a:t>
            </a:r>
          </a:p>
          <a:p>
            <a:endParaRPr lang="en-GB" dirty="0"/>
          </a:p>
          <a:p>
            <a:r>
              <a:rPr lang="en-GB" dirty="0"/>
              <a:t>To test your circuit, you will need to move it and see how the LED changes</a:t>
            </a:r>
          </a:p>
        </p:txBody>
      </p:sp>
      <p:sp>
        <p:nvSpPr>
          <p:cNvPr id="4" name="Slide Number Placeholder 3">
            <a:extLst>
              <a:ext uri="{FF2B5EF4-FFF2-40B4-BE49-F238E27FC236}">
                <a16:creationId xmlns:a16="http://schemas.microsoft.com/office/drawing/2014/main" id="{D1509B84-6944-3025-C578-0D5144E6DB00}"/>
              </a:ext>
            </a:extLst>
          </p:cNvPr>
          <p:cNvSpPr>
            <a:spLocks noGrp="1"/>
          </p:cNvSpPr>
          <p:nvPr>
            <p:ph type="sldNum" sz="quarter" idx="5"/>
          </p:nvPr>
        </p:nvSpPr>
        <p:spPr/>
        <p:txBody>
          <a:bodyPr/>
          <a:lstStyle/>
          <a:p>
            <a:fld id="{2BF81AFB-FF22-4899-B3FD-525E9781F36E}" type="slidenum">
              <a:rPr lang="en-GB" smtClean="0"/>
              <a:t>17</a:t>
            </a:fld>
            <a:endParaRPr lang="en-GB"/>
          </a:p>
        </p:txBody>
      </p:sp>
    </p:spTree>
    <p:extLst>
      <p:ext uri="{BB962C8B-B14F-4D97-AF65-F5344CB8AC3E}">
        <p14:creationId xmlns:p14="http://schemas.microsoft.com/office/powerpoint/2010/main" val="3955358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AFDB4-FA24-FEDC-004E-B39E0CB22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EFE7C-BBC5-C9FE-8F61-1790B89D1B2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258B77D-1C2D-DBD5-B8EE-094856228924}"/>
              </a:ext>
            </a:extLst>
          </p:cNvPr>
          <p:cNvSpPr>
            <a:spLocks noGrp="1"/>
          </p:cNvSpPr>
          <p:nvPr>
            <p:ph type="body" idx="1"/>
          </p:nvPr>
        </p:nvSpPr>
        <p:spPr/>
        <p:txBody>
          <a:bodyPr/>
          <a:lstStyle/>
          <a:p>
            <a:endParaRPr lang="en-GB" i="1"/>
          </a:p>
        </p:txBody>
      </p:sp>
      <p:sp>
        <p:nvSpPr>
          <p:cNvPr id="4" name="Slide Number Placeholder 3">
            <a:extLst>
              <a:ext uri="{FF2B5EF4-FFF2-40B4-BE49-F238E27FC236}">
                <a16:creationId xmlns:a16="http://schemas.microsoft.com/office/drawing/2014/main" id="{AA079CF9-B71C-EDAA-E3EC-A90223B3D3C2}"/>
              </a:ext>
            </a:extLst>
          </p:cNvPr>
          <p:cNvSpPr>
            <a:spLocks noGrp="1"/>
          </p:cNvSpPr>
          <p:nvPr>
            <p:ph type="sldNum" sz="quarter" idx="5"/>
          </p:nvPr>
        </p:nvSpPr>
        <p:spPr/>
        <p:txBody>
          <a:bodyPr/>
          <a:lstStyle/>
          <a:p>
            <a:fld id="{2BF81AFB-FF22-4899-B3FD-525E9781F36E}" type="slidenum">
              <a:rPr lang="en-GB" smtClean="0"/>
              <a:t>18</a:t>
            </a:fld>
            <a:endParaRPr lang="en-GB"/>
          </a:p>
        </p:txBody>
      </p:sp>
    </p:spTree>
    <p:extLst>
      <p:ext uri="{BB962C8B-B14F-4D97-AF65-F5344CB8AC3E}">
        <p14:creationId xmlns:p14="http://schemas.microsoft.com/office/powerpoint/2010/main" val="2413293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39F92-FE12-832D-D15F-133F32F2F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E0EEB-BC8E-6CDF-BEFC-C4CF1CDD280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8A257F7-E22B-876A-A59E-B7FD2CB36910}"/>
              </a:ext>
            </a:extLst>
          </p:cNvPr>
          <p:cNvSpPr>
            <a:spLocks noGrp="1"/>
          </p:cNvSpPr>
          <p:nvPr>
            <p:ph type="body" idx="1"/>
          </p:nvPr>
        </p:nvSpPr>
        <p:spPr/>
        <p:txBody>
          <a:bodyPr/>
          <a:lstStyle/>
          <a:p>
            <a:r>
              <a:rPr lang="en-GB" i="1" dirty="0"/>
              <a:t>Explain:</a:t>
            </a:r>
          </a:p>
          <a:p>
            <a:r>
              <a:rPr lang="en-GB" dirty="0"/>
              <a:t>Light Sensor – </a:t>
            </a:r>
            <a:r>
              <a:rPr lang="en-GB" b="0" i="0" dirty="0">
                <a:solidFill>
                  <a:srgbClr val="001D35"/>
                </a:solidFill>
                <a:effectLst/>
                <a:latin typeface="Google Sans"/>
              </a:rPr>
              <a:t>changes resistance with the amount of light it receives. If you cover the light sensor so it has no light, then the resistance is really high and no electricity can get through.  If it has lots of light, then a lot of electricity can get through and turn on the LED. </a:t>
            </a:r>
            <a:r>
              <a:rPr lang="en-GB" b="0" i="1" dirty="0">
                <a:solidFill>
                  <a:srgbClr val="001D35"/>
                </a:solidFill>
                <a:effectLst/>
                <a:latin typeface="Google Sans"/>
              </a:rPr>
              <a:t>Demonstrate covering the sensor with your hand</a:t>
            </a:r>
            <a:endParaRPr lang="en-GB" i="1" dirty="0"/>
          </a:p>
          <a:p>
            <a:r>
              <a:rPr lang="en-GB" dirty="0"/>
              <a:t>Transistor - </a:t>
            </a:r>
            <a:r>
              <a:rPr lang="en-GB" dirty="0">
                <a:effectLst/>
                <a:latin typeface="Aptos" panose="020B0004020202020204" pitchFamily="34" charset="0"/>
                <a:ea typeface="Aptos" panose="020B0004020202020204" pitchFamily="34" charset="0"/>
                <a:cs typeface="Arial" panose="020B0604020202020204" pitchFamily="34" charset="0"/>
              </a:rPr>
              <a:t>A transistor does lots of different jobs. Here, makes sure enough electricity gets to the right place to make the circuit work</a:t>
            </a:r>
          </a:p>
          <a:p>
            <a:r>
              <a:rPr lang="en-GB" dirty="0">
                <a:effectLst/>
                <a:latin typeface="Aptos" panose="020B0004020202020204" pitchFamily="34" charset="0"/>
                <a:cs typeface="Arial" panose="020B0604020202020204" pitchFamily="34" charset="0"/>
              </a:rPr>
              <a:t>Testing: the LED will turn on and off as you use your hand to cover the sensor</a:t>
            </a:r>
            <a:endParaRPr lang="en-GB" dirty="0"/>
          </a:p>
        </p:txBody>
      </p:sp>
      <p:sp>
        <p:nvSpPr>
          <p:cNvPr id="4" name="Slide Number Placeholder 3">
            <a:extLst>
              <a:ext uri="{FF2B5EF4-FFF2-40B4-BE49-F238E27FC236}">
                <a16:creationId xmlns:a16="http://schemas.microsoft.com/office/drawing/2014/main" id="{7A7F7377-3022-B781-358F-364EB0A6B6EA}"/>
              </a:ext>
            </a:extLst>
          </p:cNvPr>
          <p:cNvSpPr>
            <a:spLocks noGrp="1"/>
          </p:cNvSpPr>
          <p:nvPr>
            <p:ph type="sldNum" sz="quarter" idx="5"/>
          </p:nvPr>
        </p:nvSpPr>
        <p:spPr/>
        <p:txBody>
          <a:bodyPr/>
          <a:lstStyle/>
          <a:p>
            <a:fld id="{2BF81AFB-FF22-4899-B3FD-525E9781F36E}" type="slidenum">
              <a:rPr lang="en-GB" smtClean="0"/>
              <a:t>19</a:t>
            </a:fld>
            <a:endParaRPr lang="en-GB"/>
          </a:p>
        </p:txBody>
      </p:sp>
    </p:spTree>
    <p:extLst>
      <p:ext uri="{BB962C8B-B14F-4D97-AF65-F5344CB8AC3E}">
        <p14:creationId xmlns:p14="http://schemas.microsoft.com/office/powerpoint/2010/main" val="59929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What is Electronics?</a:t>
            </a:r>
          </a:p>
          <a:p>
            <a:r>
              <a:rPr lang="en-GB" i="1" dirty="0"/>
              <a:t>Ask the pupils if they have any ideas.</a:t>
            </a:r>
          </a:p>
          <a:p>
            <a:r>
              <a:rPr lang="en-GB" i="1" dirty="0"/>
              <a:t>Use pair and share – ask the question and give pupils 1 minute to talk to their partner and come up with ideas before letting them put their hands up to answer </a:t>
            </a:r>
          </a:p>
          <a:p>
            <a:endParaRPr lang="en-GB" dirty="0"/>
          </a:p>
          <a:p>
            <a:r>
              <a:rPr lang="en-GB" dirty="0"/>
              <a:t>Electronics is an area of science that focusses on circuits and how electrons move but most importantly, it’s about using tech creatively to… (slide text)</a:t>
            </a:r>
          </a:p>
          <a:p>
            <a:endParaRPr lang="en-GB" dirty="0"/>
          </a:p>
          <a:p>
            <a:endParaRPr lang="en-GB" dirty="0"/>
          </a:p>
        </p:txBody>
      </p:sp>
      <p:sp>
        <p:nvSpPr>
          <p:cNvPr id="4" name="Slide Number Placeholder 3"/>
          <p:cNvSpPr>
            <a:spLocks noGrp="1"/>
          </p:cNvSpPr>
          <p:nvPr>
            <p:ph type="sldNum" sz="quarter" idx="5"/>
          </p:nvPr>
        </p:nvSpPr>
        <p:spPr/>
        <p:txBody>
          <a:bodyPr/>
          <a:lstStyle/>
          <a:p>
            <a:fld id="{2BF81AFB-FF22-4899-B3FD-525E9781F36E}" type="slidenum">
              <a:rPr lang="en-GB" smtClean="0"/>
              <a:t>2</a:t>
            </a:fld>
            <a:endParaRPr lang="en-GB"/>
          </a:p>
        </p:txBody>
      </p:sp>
    </p:spTree>
    <p:extLst>
      <p:ext uri="{BB962C8B-B14F-4D97-AF65-F5344CB8AC3E}">
        <p14:creationId xmlns:p14="http://schemas.microsoft.com/office/powerpoint/2010/main" val="968246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D36D9-F28B-FAEC-FF39-1C31CE035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35760-29B5-BD0D-637E-235DE6DECDD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00B109B-FFA4-0D19-67C1-9F8CA017933D}"/>
              </a:ext>
            </a:extLst>
          </p:cNvPr>
          <p:cNvSpPr>
            <a:spLocks noGrp="1"/>
          </p:cNvSpPr>
          <p:nvPr>
            <p:ph type="body" idx="1"/>
          </p:nvPr>
        </p:nvSpPr>
        <p:spPr/>
        <p:txBody>
          <a:bodyPr/>
          <a:lstStyle/>
          <a:p>
            <a:endParaRPr lang="en-GB" i="1"/>
          </a:p>
        </p:txBody>
      </p:sp>
      <p:sp>
        <p:nvSpPr>
          <p:cNvPr id="4" name="Slide Number Placeholder 3">
            <a:extLst>
              <a:ext uri="{FF2B5EF4-FFF2-40B4-BE49-F238E27FC236}">
                <a16:creationId xmlns:a16="http://schemas.microsoft.com/office/drawing/2014/main" id="{ABF595B7-DF8B-4287-9C96-9DC182407EFC}"/>
              </a:ext>
            </a:extLst>
          </p:cNvPr>
          <p:cNvSpPr>
            <a:spLocks noGrp="1"/>
          </p:cNvSpPr>
          <p:nvPr>
            <p:ph type="sldNum" sz="quarter" idx="5"/>
          </p:nvPr>
        </p:nvSpPr>
        <p:spPr/>
        <p:txBody>
          <a:bodyPr/>
          <a:lstStyle/>
          <a:p>
            <a:fld id="{2BF81AFB-FF22-4899-B3FD-525E9781F36E}" type="slidenum">
              <a:rPr lang="en-GB" smtClean="0"/>
              <a:t>20</a:t>
            </a:fld>
            <a:endParaRPr lang="en-GB"/>
          </a:p>
        </p:txBody>
      </p:sp>
    </p:spTree>
    <p:extLst>
      <p:ext uri="{BB962C8B-B14F-4D97-AF65-F5344CB8AC3E}">
        <p14:creationId xmlns:p14="http://schemas.microsoft.com/office/powerpoint/2010/main" val="120185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i="1" dirty="0"/>
              <a:t>Introduce the challenge and explain the time they have to complete it (20 mins)</a:t>
            </a:r>
          </a:p>
          <a:p>
            <a:r>
              <a:rPr lang="en-GB" i="1" dirty="0"/>
              <a:t>Children can use any of the parts. They do not have to use them all.</a:t>
            </a:r>
          </a:p>
          <a:p>
            <a:r>
              <a:rPr lang="en-GB" i="1" dirty="0"/>
              <a:t>Suggest that the light turning off or on is the warning for the teacher that their biscuits are at risk!</a:t>
            </a:r>
          </a:p>
          <a:p>
            <a:endParaRPr lang="en-GB" dirty="0"/>
          </a:p>
        </p:txBody>
      </p:sp>
      <p:sp>
        <p:nvSpPr>
          <p:cNvPr id="4" name="Slide Number Placeholder 3"/>
          <p:cNvSpPr>
            <a:spLocks noGrp="1"/>
          </p:cNvSpPr>
          <p:nvPr>
            <p:ph type="sldNum" sz="quarter" idx="5"/>
          </p:nvPr>
        </p:nvSpPr>
        <p:spPr/>
        <p:txBody>
          <a:bodyPr/>
          <a:lstStyle/>
          <a:p>
            <a:fld id="{2BF81AFB-FF22-4899-B3FD-525E9781F36E}" type="slidenum">
              <a:rPr lang="en-GB" smtClean="0"/>
              <a:t>21</a:t>
            </a:fld>
            <a:endParaRPr lang="en-GB"/>
          </a:p>
        </p:txBody>
      </p:sp>
    </p:spTree>
    <p:extLst>
      <p:ext uri="{BB962C8B-B14F-4D97-AF65-F5344CB8AC3E}">
        <p14:creationId xmlns:p14="http://schemas.microsoft.com/office/powerpoint/2010/main" val="1421900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7FF72-96E5-7C29-A576-E1599239A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9C015-28E6-A1A5-7A18-BC5D6F98DDB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38ADA85-A24B-841E-A390-0A26464E6F23}"/>
              </a:ext>
            </a:extLst>
          </p:cNvPr>
          <p:cNvSpPr>
            <a:spLocks noGrp="1"/>
          </p:cNvSpPr>
          <p:nvPr>
            <p:ph type="body" idx="1"/>
          </p:nvPr>
        </p:nvSpPr>
        <p:spPr/>
        <p:txBody>
          <a:bodyPr/>
          <a:lstStyle/>
          <a:p>
            <a:r>
              <a:rPr lang="en-GB" i="1" dirty="0"/>
              <a:t>Talk through the example, emphasising that this is one solution and there are lots of different ways to complete the challenge</a:t>
            </a:r>
          </a:p>
          <a:p>
            <a:r>
              <a:rPr lang="en-GB" i="1" dirty="0"/>
              <a:t>Tell children that once their circuit is complete, they should explain how it works to an adult and ask them to take a photo – make sure teachers/ TAs are doing this!</a:t>
            </a:r>
          </a:p>
          <a:p>
            <a:r>
              <a:rPr lang="en-GB" i="1" dirty="0"/>
              <a:t>They may have time to make more than one circuit</a:t>
            </a:r>
          </a:p>
        </p:txBody>
      </p:sp>
      <p:sp>
        <p:nvSpPr>
          <p:cNvPr id="4" name="Slide Number Placeholder 3">
            <a:extLst>
              <a:ext uri="{FF2B5EF4-FFF2-40B4-BE49-F238E27FC236}">
                <a16:creationId xmlns:a16="http://schemas.microsoft.com/office/drawing/2014/main" id="{E5582B9A-C8E2-97F9-097C-F5F07267D652}"/>
              </a:ext>
            </a:extLst>
          </p:cNvPr>
          <p:cNvSpPr>
            <a:spLocks noGrp="1"/>
          </p:cNvSpPr>
          <p:nvPr>
            <p:ph type="sldNum" sz="quarter" idx="5"/>
          </p:nvPr>
        </p:nvSpPr>
        <p:spPr/>
        <p:txBody>
          <a:bodyPr/>
          <a:lstStyle/>
          <a:p>
            <a:fld id="{2BF81AFB-FF22-4899-B3FD-525E9781F36E}" type="slidenum">
              <a:rPr lang="en-GB" smtClean="0"/>
              <a:t>22</a:t>
            </a:fld>
            <a:endParaRPr lang="en-GB"/>
          </a:p>
        </p:txBody>
      </p:sp>
    </p:spTree>
    <p:extLst>
      <p:ext uri="{BB962C8B-B14F-4D97-AF65-F5344CB8AC3E}">
        <p14:creationId xmlns:p14="http://schemas.microsoft.com/office/powerpoint/2010/main" val="1345952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Keep up as children are working</a:t>
            </a:r>
          </a:p>
          <a:p>
            <a:r>
              <a:rPr lang="en-GB" i="1"/>
              <a:t>Can hand out print outs of these sheets if desired</a:t>
            </a:r>
          </a:p>
        </p:txBody>
      </p:sp>
      <p:sp>
        <p:nvSpPr>
          <p:cNvPr id="4" name="Slide Number Placeholder 3"/>
          <p:cNvSpPr>
            <a:spLocks noGrp="1"/>
          </p:cNvSpPr>
          <p:nvPr>
            <p:ph type="sldNum" sz="quarter" idx="5"/>
          </p:nvPr>
        </p:nvSpPr>
        <p:spPr/>
        <p:txBody>
          <a:bodyPr/>
          <a:lstStyle/>
          <a:p>
            <a:fld id="{2BF81AFB-FF22-4899-B3FD-525E9781F36E}" type="slidenum">
              <a:rPr lang="en-GB" smtClean="0"/>
              <a:t>23</a:t>
            </a:fld>
            <a:endParaRPr lang="en-GB"/>
          </a:p>
        </p:txBody>
      </p:sp>
    </p:spTree>
    <p:extLst>
      <p:ext uri="{BB962C8B-B14F-4D97-AF65-F5344CB8AC3E}">
        <p14:creationId xmlns:p14="http://schemas.microsoft.com/office/powerpoint/2010/main" val="336570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Collect in kits and hand out final worksheets</a:t>
            </a:r>
          </a:p>
        </p:txBody>
      </p:sp>
      <p:sp>
        <p:nvSpPr>
          <p:cNvPr id="4" name="Slide Number Placeholder 3"/>
          <p:cNvSpPr>
            <a:spLocks noGrp="1"/>
          </p:cNvSpPr>
          <p:nvPr>
            <p:ph type="sldNum" sz="quarter" idx="5"/>
          </p:nvPr>
        </p:nvSpPr>
        <p:spPr/>
        <p:txBody>
          <a:bodyPr/>
          <a:lstStyle/>
          <a:p>
            <a:fld id="{2BF81AFB-FF22-4899-B3FD-525E9781F36E}" type="slidenum">
              <a:rPr lang="en-GB" smtClean="0"/>
              <a:t>24</a:t>
            </a:fld>
            <a:endParaRPr lang="en-GB"/>
          </a:p>
        </p:txBody>
      </p:sp>
    </p:spTree>
    <p:extLst>
      <p:ext uri="{BB962C8B-B14F-4D97-AF65-F5344CB8AC3E}">
        <p14:creationId xmlns:p14="http://schemas.microsoft.com/office/powerpoint/2010/main" val="1259405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0E00-B205-CA75-EC3D-8627F053B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2CCD28-93A5-F33F-A7CA-51135CD3AA3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0DC1F0B-7C0B-91C0-17B3-6D3B85FC2DDF}"/>
              </a:ext>
            </a:extLst>
          </p:cNvPr>
          <p:cNvSpPr>
            <a:spLocks noGrp="1"/>
          </p:cNvSpPr>
          <p:nvPr>
            <p:ph type="body" idx="1"/>
          </p:nvPr>
        </p:nvSpPr>
        <p:spPr/>
        <p:txBody>
          <a:bodyPr/>
          <a:lstStyle/>
          <a:p>
            <a:pPr>
              <a:lnSpc>
                <a:spcPct val="115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7852A77-E543-D56E-0AC2-F9A7BF0A8982}"/>
              </a:ext>
            </a:extLst>
          </p:cNvPr>
          <p:cNvSpPr>
            <a:spLocks noGrp="1"/>
          </p:cNvSpPr>
          <p:nvPr>
            <p:ph type="sldNum" sz="quarter" idx="5"/>
          </p:nvPr>
        </p:nvSpPr>
        <p:spPr/>
        <p:txBody>
          <a:bodyPr/>
          <a:lstStyle/>
          <a:p>
            <a:fld id="{2BF81AFB-FF22-4899-B3FD-525E9781F36E}" type="slidenum">
              <a:rPr lang="en-GB" smtClean="0"/>
              <a:t>25</a:t>
            </a:fld>
            <a:endParaRPr lang="en-GB"/>
          </a:p>
        </p:txBody>
      </p:sp>
    </p:spTree>
    <p:extLst>
      <p:ext uri="{BB962C8B-B14F-4D97-AF65-F5344CB8AC3E}">
        <p14:creationId xmlns:p14="http://schemas.microsoft.com/office/powerpoint/2010/main" val="583307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81784-0705-DCD8-5F9D-D45FE4C64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588D5-B40D-C9C7-70C9-21A8CDB8626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D9E47A3-A099-DE00-0F1E-649A8C1F14FC}"/>
              </a:ext>
            </a:extLst>
          </p:cNvPr>
          <p:cNvSpPr>
            <a:spLocks noGrp="1"/>
          </p:cNvSpPr>
          <p:nvPr>
            <p:ph type="body" idx="1"/>
          </p:nvPr>
        </p:nvSpPr>
        <p:spPr/>
        <p:txBody>
          <a:bodyPr/>
          <a:lstStyle/>
          <a:p>
            <a:pPr>
              <a:lnSpc>
                <a:spcPct val="115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With your partner, match up the skills you used to the different parts of the workshop. The attributes will match to more than one part! </a:t>
            </a:r>
          </a:p>
          <a:p>
            <a:pPr>
              <a:lnSpc>
                <a:spcPct val="115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1140D5-347E-670B-0986-CAA8E3B78B76}"/>
              </a:ext>
            </a:extLst>
          </p:cNvPr>
          <p:cNvSpPr>
            <a:spLocks noGrp="1"/>
          </p:cNvSpPr>
          <p:nvPr>
            <p:ph type="sldNum" sz="quarter" idx="5"/>
          </p:nvPr>
        </p:nvSpPr>
        <p:spPr/>
        <p:txBody>
          <a:bodyPr/>
          <a:lstStyle/>
          <a:p>
            <a:fld id="{2BF81AFB-FF22-4899-B3FD-525E9781F36E}" type="slidenum">
              <a:rPr lang="en-GB" smtClean="0"/>
              <a:t>26</a:t>
            </a:fld>
            <a:endParaRPr lang="en-GB"/>
          </a:p>
        </p:txBody>
      </p:sp>
    </p:spTree>
    <p:extLst>
      <p:ext uri="{BB962C8B-B14F-4D97-AF65-F5344CB8AC3E}">
        <p14:creationId xmlns:p14="http://schemas.microsoft.com/office/powerpoint/2010/main" val="962318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Hand out any extras that you have brought with you and pack away any </a:t>
            </a:r>
            <a:r>
              <a:rPr lang="en-GB" i="1"/>
              <a:t>remaining kit</a:t>
            </a:r>
            <a:endParaRPr lang="en-GB" i="1" dirty="0"/>
          </a:p>
        </p:txBody>
      </p:sp>
      <p:sp>
        <p:nvSpPr>
          <p:cNvPr id="4" name="Slide Number Placeholder 3"/>
          <p:cNvSpPr>
            <a:spLocks noGrp="1"/>
          </p:cNvSpPr>
          <p:nvPr>
            <p:ph type="sldNum" sz="quarter" idx="5"/>
          </p:nvPr>
        </p:nvSpPr>
        <p:spPr/>
        <p:txBody>
          <a:bodyPr/>
          <a:lstStyle/>
          <a:p>
            <a:fld id="{2BF81AFB-FF22-4899-B3FD-525E9781F36E}" type="slidenum">
              <a:rPr lang="en-GB" smtClean="0"/>
              <a:t>27</a:t>
            </a:fld>
            <a:endParaRPr lang="en-GB"/>
          </a:p>
        </p:txBody>
      </p:sp>
    </p:spTree>
    <p:extLst>
      <p:ext uri="{BB962C8B-B14F-4D97-AF65-F5344CB8AC3E}">
        <p14:creationId xmlns:p14="http://schemas.microsoft.com/office/powerpoint/2010/main" val="285732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Which of these uses' electronics?</a:t>
            </a:r>
          </a:p>
          <a:p>
            <a:endParaRPr lang="en-GB" dirty="0"/>
          </a:p>
          <a:p>
            <a:r>
              <a:rPr lang="en-GB" i="1" dirty="0"/>
              <a:t>Ask pupils this.  1 min pair and share. </a:t>
            </a:r>
          </a:p>
          <a:p>
            <a:endParaRPr lang="en-GB" i="1" dirty="0"/>
          </a:p>
          <a:p>
            <a:r>
              <a:rPr lang="en-GB" i="1" dirty="0"/>
              <a:t>Answer is that they all have electronics in. Pick one or two (use examples that the children didn’t already pick, if possible) to explain more fully</a:t>
            </a:r>
          </a:p>
          <a:p>
            <a:endParaRPr lang="en-GB" i="1" dirty="0"/>
          </a:p>
          <a:p>
            <a:r>
              <a:rPr lang="en-GB" i="1" dirty="0"/>
              <a:t>Clockwise from top left</a:t>
            </a:r>
          </a:p>
          <a:p>
            <a:r>
              <a:rPr lang="en-GB" i="1" dirty="0"/>
              <a:t>Frozen the musical – theatre full of electronics for all the lighting, video LED wall, sound, special effects, costumes etc</a:t>
            </a:r>
          </a:p>
          <a:p>
            <a:r>
              <a:rPr lang="en-GB" i="1" dirty="0"/>
              <a:t>Cricket – Hawk Eye to accurately track the trajectory of the ball and assist in making decisions such as leg before wicket decisions as well as helping to coach and train the players.</a:t>
            </a:r>
          </a:p>
          <a:p>
            <a:r>
              <a:rPr lang="en-GB" i="1" dirty="0"/>
              <a:t>Fridge – monitoring temperature, humidity etc. Smart fridges have Internet connectivity or cameras to monitor contents.</a:t>
            </a:r>
          </a:p>
          <a:p>
            <a:r>
              <a:rPr lang="en-GB" i="1" dirty="0"/>
              <a:t>Electric Toothbrush – pressure sensor, timer, smarter ones can link using Bluetooth to track brushing habits</a:t>
            </a:r>
          </a:p>
          <a:p>
            <a:r>
              <a:rPr lang="en-GB" i="1" dirty="0"/>
              <a:t>Mobile phone – </a:t>
            </a:r>
            <a:r>
              <a:rPr lang="en-GB" i="1" dirty="0" err="1"/>
              <a:t>cpu</a:t>
            </a:r>
            <a:r>
              <a:rPr lang="en-GB" i="1" dirty="0"/>
              <a:t>, monitoring of battery, enables display, network connectivity etc </a:t>
            </a:r>
          </a:p>
          <a:p>
            <a:r>
              <a:rPr lang="en-GB" i="1" dirty="0"/>
              <a:t>Football – Smart football, inside are sensors that record and send all data about how the ball is kicked, trajectories etc to improve players game.</a:t>
            </a:r>
          </a:p>
        </p:txBody>
      </p:sp>
      <p:sp>
        <p:nvSpPr>
          <p:cNvPr id="4" name="Slide Number Placeholder 3"/>
          <p:cNvSpPr>
            <a:spLocks noGrp="1"/>
          </p:cNvSpPr>
          <p:nvPr>
            <p:ph type="sldNum" sz="quarter" idx="5"/>
          </p:nvPr>
        </p:nvSpPr>
        <p:spPr/>
        <p:txBody>
          <a:bodyPr/>
          <a:lstStyle/>
          <a:p>
            <a:fld id="{2BF81AFB-FF22-4899-B3FD-525E9781F36E}" type="slidenum">
              <a:rPr lang="en-GB" smtClean="0"/>
              <a:t>3</a:t>
            </a:fld>
            <a:endParaRPr lang="en-GB"/>
          </a:p>
        </p:txBody>
      </p:sp>
    </p:spTree>
    <p:extLst>
      <p:ext uri="{BB962C8B-B14F-4D97-AF65-F5344CB8AC3E}">
        <p14:creationId xmlns:p14="http://schemas.microsoft.com/office/powerpoint/2010/main" val="77048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482C2-F831-61ED-43BB-F44D47E91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1A960-BB6D-7976-40C1-40EA4D25F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13A12-5BDD-6197-46FB-989162AC8041}"/>
              </a:ext>
            </a:extLst>
          </p:cNvPr>
          <p:cNvSpPr>
            <a:spLocks noGrp="1"/>
          </p:cNvSpPr>
          <p:nvPr>
            <p:ph type="body" idx="1"/>
          </p:nvPr>
        </p:nvSpPr>
        <p:spPr/>
        <p:txBody>
          <a:bodyPr/>
          <a:lstStyle/>
          <a:p>
            <a:r>
              <a:rPr lang="en-GB" b="1" i="1" dirty="0"/>
              <a:t>You will personalise this slide</a:t>
            </a:r>
            <a:r>
              <a:rPr lang="en-GB" i="1" dirty="0"/>
              <a:t>. This is what Sophie would say in the classroom:</a:t>
            </a:r>
          </a:p>
          <a:p>
            <a:endParaRPr lang="en-GB" i="0" dirty="0"/>
          </a:p>
          <a:p>
            <a:r>
              <a:rPr lang="en-GB" i="1" dirty="0"/>
              <a:t>I’m the Head of Education at UKESF and my job is to help young people like you to do Electronics! I love my job because I get to use lots of things I’m good at. I am curious, so I am really interested in finding out about new things like all the ways Electronics impact our lives. I get to use my imagination to come up with lots of interesting ideas and then work collaboratively with my team to decide the best activities to do with young people.</a:t>
            </a:r>
          </a:p>
          <a:p>
            <a:endParaRPr lang="en-GB" i="1" dirty="0"/>
          </a:p>
          <a:p>
            <a:r>
              <a:rPr lang="en-GB" i="1" dirty="0"/>
              <a:t>If you want to insert information about your organisation, you could add a single slide after this one</a:t>
            </a:r>
          </a:p>
        </p:txBody>
      </p:sp>
      <p:sp>
        <p:nvSpPr>
          <p:cNvPr id="4" name="Slide Number Placeholder 3">
            <a:extLst>
              <a:ext uri="{FF2B5EF4-FFF2-40B4-BE49-F238E27FC236}">
                <a16:creationId xmlns:a16="http://schemas.microsoft.com/office/drawing/2014/main" id="{1B4B861D-3934-64EB-0D70-A0A167CBF4CE}"/>
              </a:ext>
            </a:extLst>
          </p:cNvPr>
          <p:cNvSpPr>
            <a:spLocks noGrp="1"/>
          </p:cNvSpPr>
          <p:nvPr>
            <p:ph type="sldNum" sz="quarter" idx="5"/>
          </p:nvPr>
        </p:nvSpPr>
        <p:spPr/>
        <p:txBody>
          <a:bodyPr/>
          <a:lstStyle/>
          <a:p>
            <a:fld id="{2BF81AFB-FF22-4899-B3FD-525E9781F36E}" type="slidenum">
              <a:rPr lang="en-GB" smtClean="0"/>
              <a:t>4</a:t>
            </a:fld>
            <a:endParaRPr lang="en-GB"/>
          </a:p>
        </p:txBody>
      </p:sp>
    </p:spTree>
    <p:extLst>
      <p:ext uri="{BB962C8B-B14F-4D97-AF65-F5344CB8AC3E}">
        <p14:creationId xmlns:p14="http://schemas.microsoft.com/office/powerpoint/2010/main" val="94108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C74B2-37CE-EE14-6704-DFD66A43A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5A05F-0B56-F33A-4B79-07F1413F1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61767-102A-5768-535E-9AA62C323C4E}"/>
              </a:ext>
            </a:extLst>
          </p:cNvPr>
          <p:cNvSpPr>
            <a:spLocks noGrp="1"/>
          </p:cNvSpPr>
          <p:nvPr>
            <p:ph type="body" idx="1"/>
          </p:nvPr>
        </p:nvSpPr>
        <p:spPr/>
        <p:txBody>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lang="en-GB" b="1" i="0" dirty="0"/>
              <a:t>You will personalise this slide</a:t>
            </a:r>
            <a:r>
              <a:rPr lang="en-GB" i="0" dirty="0"/>
              <a:t>. This is what Sophie would say in the classroom:</a:t>
            </a:r>
          </a:p>
          <a:p>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I use lots of different ways to talk to different people about Electronics. The little penguins were an activity I did with pre-schoolers, to start thinking about coding and the picture above it is some teenagers soldering wires onto a breadboard to make robots. During Covid, I designed an activity using the </a:t>
            </a:r>
            <a:r>
              <a:rPr lang="en-GB" sz="1200" b="0" i="1" kern="1200" dirty="0" err="1">
                <a:solidFill>
                  <a:schemeClr val="tx1"/>
                </a:solidFill>
                <a:effectLst/>
                <a:latin typeface="+mn-lt"/>
                <a:ea typeface="+mn-ea"/>
                <a:cs typeface="+mn-cs"/>
              </a:rPr>
              <a:t>micro:bit</a:t>
            </a:r>
            <a:r>
              <a:rPr lang="en-GB" sz="1200" b="0" i="1" kern="1200" dirty="0">
                <a:solidFill>
                  <a:schemeClr val="tx1"/>
                </a:solidFill>
                <a:effectLst/>
                <a:latin typeface="+mn-lt"/>
                <a:ea typeface="+mn-ea"/>
                <a:cs typeface="+mn-cs"/>
              </a:rPr>
              <a:t> computer to shine a rainbow in my window. I even got to help design some exhibits for a science centre. I found it easy to be open-minded and listen to other people’s ideas of how to make these projects even better but I found it tricky to stay organised and make sure I finished one project before starting the next.</a:t>
            </a:r>
            <a:endParaRPr lang="en-GB" i="1" dirty="0"/>
          </a:p>
        </p:txBody>
      </p:sp>
      <p:sp>
        <p:nvSpPr>
          <p:cNvPr id="4" name="Slide Number Placeholder 3">
            <a:extLst>
              <a:ext uri="{FF2B5EF4-FFF2-40B4-BE49-F238E27FC236}">
                <a16:creationId xmlns:a16="http://schemas.microsoft.com/office/drawing/2014/main" id="{84479107-5761-61E3-B00B-418897CF8E0C}"/>
              </a:ext>
            </a:extLst>
          </p:cNvPr>
          <p:cNvSpPr>
            <a:spLocks noGrp="1"/>
          </p:cNvSpPr>
          <p:nvPr>
            <p:ph type="sldNum" sz="quarter" idx="5"/>
          </p:nvPr>
        </p:nvSpPr>
        <p:spPr/>
        <p:txBody>
          <a:bodyPr/>
          <a:lstStyle/>
          <a:p>
            <a:fld id="{2BF81AFB-FF22-4899-B3FD-525E9781F36E}" type="slidenum">
              <a:rPr lang="en-GB" smtClean="0"/>
              <a:t>5</a:t>
            </a:fld>
            <a:endParaRPr lang="en-GB"/>
          </a:p>
        </p:txBody>
      </p:sp>
    </p:spTree>
    <p:extLst>
      <p:ext uri="{BB962C8B-B14F-4D97-AF65-F5344CB8AC3E}">
        <p14:creationId xmlns:p14="http://schemas.microsoft.com/office/powerpoint/2010/main" val="130231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4776A-4F53-DCFB-6C77-BCE7D5022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FA700-EE88-A400-6AF7-FD4681BD09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68F4F12-3FEF-4A70-B7E6-0ABA575B0329}"/>
              </a:ext>
            </a:extLst>
          </p:cNvPr>
          <p:cNvSpPr>
            <a:spLocks noGrp="1"/>
          </p:cNvSpPr>
          <p:nvPr>
            <p:ph type="body" idx="1"/>
          </p:nvPr>
        </p:nvSpPr>
        <p:spPr/>
        <p:txBody>
          <a:bodyPr/>
          <a:lstStyle/>
          <a:p>
            <a:pPr marL="0" marR="0" lvl="0" indent="0" algn="l" defTabSz="914357" rtl="0" eaLnBrk="1" fontAlgn="auto" latinLnBrk="0" hangingPunct="1">
              <a:lnSpc>
                <a:spcPct val="115000"/>
              </a:lnSpc>
              <a:spcBef>
                <a:spcPts val="0"/>
              </a:spcBef>
              <a:spcAft>
                <a:spcPts val="80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NUSTEM worked with lots of people doing STEM jobs to come up with a list of characteristics that help scientists and engineers do their jobs well. We are going to use some of those skills today.</a:t>
            </a:r>
          </a:p>
          <a:p>
            <a:pPr>
              <a:lnSpc>
                <a:spcPct val="115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Explain:</a:t>
            </a:r>
          </a:p>
          <a:p>
            <a:pPr>
              <a:lnSpc>
                <a:spcPct val="115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Resilient – not giving up - being able to recover from problems and try again</a:t>
            </a:r>
          </a:p>
          <a:p>
            <a:pPr>
              <a:lnSpc>
                <a:spcPct val="115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Hard working – putting effort in to do your best </a:t>
            </a:r>
          </a:p>
          <a:p>
            <a:pPr>
              <a:lnSpc>
                <a:spcPct val="115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Imaginative – thinking of new ideas to try</a:t>
            </a:r>
          </a:p>
          <a:p>
            <a:pPr>
              <a:lnSpc>
                <a:spcPct val="115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B320F2D-05A5-DEA1-CAB6-8C2430759D22}"/>
              </a:ext>
            </a:extLst>
          </p:cNvPr>
          <p:cNvSpPr>
            <a:spLocks noGrp="1"/>
          </p:cNvSpPr>
          <p:nvPr>
            <p:ph type="sldNum" sz="quarter" idx="5"/>
          </p:nvPr>
        </p:nvSpPr>
        <p:spPr/>
        <p:txBody>
          <a:bodyPr/>
          <a:lstStyle/>
          <a:p>
            <a:fld id="{2BF81AFB-FF22-4899-B3FD-525E9781F36E}" type="slidenum">
              <a:rPr lang="en-GB" smtClean="0"/>
              <a:t>6</a:t>
            </a:fld>
            <a:endParaRPr lang="en-GB"/>
          </a:p>
        </p:txBody>
      </p:sp>
    </p:spTree>
    <p:extLst>
      <p:ext uri="{BB962C8B-B14F-4D97-AF65-F5344CB8AC3E}">
        <p14:creationId xmlns:p14="http://schemas.microsoft.com/office/powerpoint/2010/main" val="44367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68DEE-F909-736E-AEB2-8F784B3F5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41A3B-5F52-52D4-9BA2-A2EB5054713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BFF5D44-271D-C2AE-84D7-91B056700E2A}"/>
              </a:ext>
            </a:extLst>
          </p:cNvPr>
          <p:cNvSpPr>
            <a:spLocks noGrp="1"/>
          </p:cNvSpPr>
          <p:nvPr>
            <p:ph type="body" idx="1"/>
          </p:nvPr>
        </p:nvSpPr>
        <p:spPr/>
        <p:txBody>
          <a:bodyPr/>
          <a:lstStyle/>
          <a:p>
            <a:pPr>
              <a:lnSpc>
                <a:spcPct val="115000"/>
              </a:lnSpc>
              <a:spcAft>
                <a:spcPts val="800"/>
              </a:spcAft>
              <a:buNone/>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Ask children to use the cards to order the skills with the easiest for them at the bottom and the trickiest at the top</a:t>
            </a:r>
          </a:p>
          <a:p>
            <a:pPr>
              <a:lnSpc>
                <a:spcPct val="115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09B03C-B0DC-2D33-8993-8A02741F2566}"/>
              </a:ext>
            </a:extLst>
          </p:cNvPr>
          <p:cNvSpPr>
            <a:spLocks noGrp="1"/>
          </p:cNvSpPr>
          <p:nvPr>
            <p:ph type="sldNum" sz="quarter" idx="5"/>
          </p:nvPr>
        </p:nvSpPr>
        <p:spPr/>
        <p:txBody>
          <a:bodyPr/>
          <a:lstStyle/>
          <a:p>
            <a:fld id="{2BF81AFB-FF22-4899-B3FD-525E9781F36E}" type="slidenum">
              <a:rPr lang="en-GB" smtClean="0"/>
              <a:t>7</a:t>
            </a:fld>
            <a:endParaRPr lang="en-GB"/>
          </a:p>
        </p:txBody>
      </p:sp>
    </p:spTree>
    <p:extLst>
      <p:ext uri="{BB962C8B-B14F-4D97-AF65-F5344CB8AC3E}">
        <p14:creationId xmlns:p14="http://schemas.microsoft.com/office/powerpoint/2010/main" val="58506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A1337-6D5E-C718-1498-477A406BA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BB19D-4812-A225-8B1A-7AF1E38896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3003B4E-7B35-5DDD-C5C3-F0B74C6AE60E}"/>
              </a:ext>
            </a:extLst>
          </p:cNvPr>
          <p:cNvSpPr>
            <a:spLocks noGrp="1"/>
          </p:cNvSpPr>
          <p:nvPr>
            <p:ph type="body" idx="1"/>
          </p:nvPr>
        </p:nvSpPr>
        <p:spPr/>
        <p:txBody>
          <a:bodyPr/>
          <a:lstStyle/>
          <a:p>
            <a:pPr>
              <a:lnSpc>
                <a:spcPct val="115000"/>
              </a:lnSpc>
              <a:spcAft>
                <a:spcPts val="800"/>
              </a:spcAft>
              <a:buNone/>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Example</a:t>
            </a:r>
          </a:p>
          <a:p>
            <a:pPr>
              <a:lnSpc>
                <a:spcPct val="115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EDB9AFF-E944-B54E-6D53-0F8A7D866EED}"/>
              </a:ext>
            </a:extLst>
          </p:cNvPr>
          <p:cNvSpPr>
            <a:spLocks noGrp="1"/>
          </p:cNvSpPr>
          <p:nvPr>
            <p:ph type="sldNum" sz="quarter" idx="5"/>
          </p:nvPr>
        </p:nvSpPr>
        <p:spPr/>
        <p:txBody>
          <a:bodyPr/>
          <a:lstStyle/>
          <a:p>
            <a:fld id="{2BF81AFB-FF22-4899-B3FD-525E9781F36E}" type="slidenum">
              <a:rPr lang="en-GB" smtClean="0"/>
              <a:t>8</a:t>
            </a:fld>
            <a:endParaRPr lang="en-GB"/>
          </a:p>
        </p:txBody>
      </p:sp>
    </p:spTree>
    <p:extLst>
      <p:ext uri="{BB962C8B-B14F-4D97-AF65-F5344CB8AC3E}">
        <p14:creationId xmlns:p14="http://schemas.microsoft.com/office/powerpoint/2010/main" val="110135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effectLst/>
                <a:latin typeface="Aptos" panose="020B0004020202020204" pitchFamily="34" charset="0"/>
                <a:ea typeface="Aptos" panose="020B0004020202020204" pitchFamily="34" charset="0"/>
                <a:cs typeface="Times New Roman" panose="02020603050405020304" pitchFamily="18" charset="0"/>
              </a:rPr>
              <a:t>The kit we’re using is very safe but there are some rules: don’t put anything in your mouth, keep water bottles away from the kit and keep all the pieces on your table so that no one steps on them by accident.</a:t>
            </a:r>
            <a:r>
              <a:rPr lang="en-GB" i="0" dirty="0"/>
              <a:t> </a:t>
            </a:r>
          </a:p>
          <a:p>
            <a:endParaRPr lang="en-GB" i="0" dirty="0"/>
          </a:p>
          <a:p>
            <a:r>
              <a:rPr lang="en-GB" i="0" dirty="0"/>
              <a:t>These kits are special because the pieces snap together on the board so that your circuit can look exactly like the diagram, without any flexible wires getting tangled. Instead of flexible wires, you’re going to use these blue pieces. They are still wires but they don’t bend, so if you want to go around a corner, you’ll need to connect more wires together. You might recognise some components from when you did electricity in science. Some might be new to you.</a:t>
            </a:r>
          </a:p>
          <a:p>
            <a:endParaRPr lang="en-GB" i="0" dirty="0"/>
          </a:p>
          <a:p>
            <a:pPr>
              <a:buNone/>
            </a:pPr>
            <a:endParaRPr lang="en-GB"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F81AFB-FF22-4899-B3FD-525E9781F36E}" type="slidenum">
              <a:rPr lang="en-GB" smtClean="0"/>
              <a:t>9</a:t>
            </a:fld>
            <a:endParaRPr lang="en-GB"/>
          </a:p>
        </p:txBody>
      </p:sp>
    </p:spTree>
    <p:extLst>
      <p:ext uri="{BB962C8B-B14F-4D97-AF65-F5344CB8AC3E}">
        <p14:creationId xmlns:p14="http://schemas.microsoft.com/office/powerpoint/2010/main" val="4140338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FD03-EEFD-EF7B-8BFB-B972F9A4F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CA9070-15D0-5424-EF81-219E684E0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061BE9-7877-72A9-FD8A-DCA24A8138A8}"/>
              </a:ext>
            </a:extLst>
          </p:cNvPr>
          <p:cNvSpPr>
            <a:spLocks noGrp="1"/>
          </p:cNvSpPr>
          <p:nvPr>
            <p:ph type="dt" sz="half" idx="10"/>
          </p:nvPr>
        </p:nvSpPr>
        <p:spPr/>
        <p:txBody>
          <a:bodyPr/>
          <a:lstStyle/>
          <a:p>
            <a:fld id="{3D1F1D67-93DE-4E32-A19E-1DBAE92304CD}" type="datetime1">
              <a:rPr lang="en-GB" smtClean="0"/>
              <a:t>15/04/2026</a:t>
            </a:fld>
            <a:endParaRPr lang="en-GB"/>
          </a:p>
        </p:txBody>
      </p:sp>
      <p:sp>
        <p:nvSpPr>
          <p:cNvPr id="5" name="Footer Placeholder 4">
            <a:extLst>
              <a:ext uri="{FF2B5EF4-FFF2-40B4-BE49-F238E27FC236}">
                <a16:creationId xmlns:a16="http://schemas.microsoft.com/office/drawing/2014/main" id="{9A576DCE-E3ED-F895-542C-798363CB25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147AD-28EC-3465-B72D-0164917F080C}"/>
              </a:ext>
            </a:extLst>
          </p:cNvPr>
          <p:cNvSpPr>
            <a:spLocks noGrp="1"/>
          </p:cNvSpPr>
          <p:nvPr>
            <p:ph type="sldNum" sz="quarter" idx="12"/>
          </p:nvPr>
        </p:nvSpPr>
        <p:spPr/>
        <p:txBody>
          <a:bodyPr/>
          <a:lstStyle/>
          <a:p>
            <a:fld id="{98DC05C2-AD0B-4144-B63F-37B0E88E46C2}" type="slidenum">
              <a:rPr lang="en-GB" smtClean="0"/>
              <a:t>‹#›</a:t>
            </a:fld>
            <a:endParaRPr lang="en-GB"/>
          </a:p>
        </p:txBody>
      </p:sp>
      <p:sp>
        <p:nvSpPr>
          <p:cNvPr id="7" name="Rectangle 6">
            <a:extLst>
              <a:ext uri="{FF2B5EF4-FFF2-40B4-BE49-F238E27FC236}">
                <a16:creationId xmlns:a16="http://schemas.microsoft.com/office/drawing/2014/main" id="{D6F129FC-44F8-8CB9-F505-D5C7343B88B1}"/>
              </a:ext>
            </a:extLst>
          </p:cNvPr>
          <p:cNvSpPr/>
          <p:nvPr/>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29C8E67-0BA8-6CA0-4F11-FEA71CB92754}"/>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44634" y="0"/>
            <a:ext cx="2946200" cy="3951565"/>
          </a:xfrm>
          <a:prstGeom prst="rect">
            <a:avLst/>
          </a:prstGeom>
          <a:ln>
            <a:solidFill>
              <a:schemeClr val="tx2">
                <a:lumMod val="90000"/>
                <a:lumOff val="10000"/>
              </a:schemeClr>
            </a:solidFill>
          </a:ln>
        </p:spPr>
      </p:pic>
      <p:pic>
        <p:nvPicPr>
          <p:cNvPr id="9" name="Picture 8" descr="A white circle on a black background&#10;&#10;Description automatically generated">
            <a:extLst>
              <a:ext uri="{FF2B5EF4-FFF2-40B4-BE49-F238E27FC236}">
                <a16:creationId xmlns:a16="http://schemas.microsoft.com/office/drawing/2014/main" id="{6C4D3268-7535-D72C-6A1C-40D9AD751600}"/>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4844375" y="-389105"/>
            <a:ext cx="8346332" cy="8517106"/>
          </a:xfrm>
          <a:prstGeom prst="rect">
            <a:avLst/>
          </a:prstGeom>
          <a:ln>
            <a:solidFill>
              <a:schemeClr val="tx2">
                <a:lumMod val="90000"/>
                <a:lumOff val="10000"/>
              </a:schemeClr>
            </a:solidFill>
          </a:ln>
        </p:spPr>
      </p:pic>
      <p:pic>
        <p:nvPicPr>
          <p:cNvPr id="10" name="Picture 9" descr="A logo with white text&#10;&#10;Description automatically generated">
            <a:extLst>
              <a:ext uri="{FF2B5EF4-FFF2-40B4-BE49-F238E27FC236}">
                <a16:creationId xmlns:a16="http://schemas.microsoft.com/office/drawing/2014/main" id="{B27D3D58-84CC-2831-988A-13B83A4423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6000" y="1124427"/>
            <a:ext cx="2946200" cy="2651580"/>
          </a:xfrm>
          <a:prstGeom prst="rect">
            <a:avLst/>
          </a:prstGeom>
          <a:ln>
            <a:noFill/>
          </a:ln>
        </p:spPr>
      </p:pic>
      <p:sp>
        <p:nvSpPr>
          <p:cNvPr id="13" name="Content Placeholder 12">
            <a:extLst>
              <a:ext uri="{FF2B5EF4-FFF2-40B4-BE49-F238E27FC236}">
                <a16:creationId xmlns:a16="http://schemas.microsoft.com/office/drawing/2014/main" id="{6A936AB4-D911-8B6A-0266-CC0914DD2CB7}"/>
              </a:ext>
            </a:extLst>
          </p:cNvPr>
          <p:cNvSpPr>
            <a:spLocks noGrp="1"/>
          </p:cNvSpPr>
          <p:nvPr>
            <p:ph sz="quarter" idx="13"/>
          </p:nvPr>
        </p:nvSpPr>
        <p:spPr>
          <a:xfrm>
            <a:off x="2363972" y="4325282"/>
            <a:ext cx="7464055" cy="828675"/>
          </a:xfrm>
        </p:spPr>
        <p:txBody>
          <a:bodyPr>
            <a:noAutofit/>
          </a:bodyPr>
          <a:lstStyle>
            <a:lvl1pPr algn="ctr">
              <a:defRPr sz="40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ED9FC802-59FE-359A-4BB0-8A908DD2BF0F}"/>
              </a:ext>
            </a:extLst>
          </p:cNvPr>
          <p:cNvPicPr>
            <a:picLocks noChangeAspect="1"/>
          </p:cNvPicPr>
          <p:nvPr userDrawn="1"/>
        </p:nvPicPr>
        <p:blipFill>
          <a:blip r:embed="rId5"/>
          <a:stretch>
            <a:fillRect/>
          </a:stretch>
        </p:blipFill>
        <p:spPr>
          <a:xfrm>
            <a:off x="2122717" y="1122363"/>
            <a:ext cx="2962913" cy="2670279"/>
          </a:xfrm>
          <a:prstGeom prst="rect">
            <a:avLst/>
          </a:prstGeom>
        </p:spPr>
      </p:pic>
    </p:spTree>
    <p:extLst>
      <p:ext uri="{BB962C8B-B14F-4D97-AF65-F5344CB8AC3E}">
        <p14:creationId xmlns:p14="http://schemas.microsoft.com/office/powerpoint/2010/main" val="1189228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6807B6-AE13-06F7-F676-ECA4E2C6F0E6}"/>
              </a:ext>
            </a:extLst>
          </p:cNvPr>
          <p:cNvSpPr>
            <a:spLocks noGrp="1"/>
          </p:cNvSpPr>
          <p:nvPr>
            <p:ph type="dt" sz="half" idx="10"/>
          </p:nvPr>
        </p:nvSpPr>
        <p:spPr/>
        <p:txBody>
          <a:bodyPr/>
          <a:lstStyle/>
          <a:p>
            <a:fld id="{F2946D8B-735B-4207-A34A-AC86B4228257}" type="datetimeFigureOut">
              <a:rPr lang="en-GB" smtClean="0"/>
              <a:t>15/04/2026</a:t>
            </a:fld>
            <a:endParaRPr lang="en-GB"/>
          </a:p>
        </p:txBody>
      </p:sp>
      <p:sp>
        <p:nvSpPr>
          <p:cNvPr id="5" name="Footer Placeholder 4">
            <a:extLst>
              <a:ext uri="{FF2B5EF4-FFF2-40B4-BE49-F238E27FC236}">
                <a16:creationId xmlns:a16="http://schemas.microsoft.com/office/drawing/2014/main" id="{63C9F81A-4C84-4F2D-F10A-22C0A67963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5AEF6-A48A-EBB6-491B-304F58E07D24}"/>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Title Placeholder 1">
            <a:extLst>
              <a:ext uri="{FF2B5EF4-FFF2-40B4-BE49-F238E27FC236}">
                <a16:creationId xmlns:a16="http://schemas.microsoft.com/office/drawing/2014/main" id="{428BB61E-A37C-DC43-0BA7-1ED0F9E49A48}"/>
              </a:ext>
            </a:extLst>
          </p:cNvPr>
          <p:cNvSpPr>
            <a:spLocks noGrp="1"/>
          </p:cNvSpPr>
          <p:nvPr>
            <p:ph type="title"/>
          </p:nvPr>
        </p:nvSpPr>
        <p:spPr>
          <a:xfrm>
            <a:off x="838200" y="1189166"/>
            <a:ext cx="10515600" cy="8415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Text Placeholder 2">
            <a:extLst>
              <a:ext uri="{FF2B5EF4-FFF2-40B4-BE49-F238E27FC236}">
                <a16:creationId xmlns:a16="http://schemas.microsoft.com/office/drawing/2014/main" id="{43B25E70-01E3-1123-4729-8B55DF8325CA}"/>
              </a:ext>
            </a:extLst>
          </p:cNvPr>
          <p:cNvSpPr>
            <a:spLocks noGrp="1"/>
          </p:cNvSpPr>
          <p:nvPr>
            <p:ph idx="1"/>
          </p:nvPr>
        </p:nvSpPr>
        <p:spPr>
          <a:xfrm>
            <a:off x="838200" y="2264682"/>
            <a:ext cx="10515600" cy="3678312"/>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17940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209D-1233-516A-4CFC-73105C4173E2}"/>
              </a:ext>
            </a:extLst>
          </p:cNvPr>
          <p:cNvSpPr>
            <a:spLocks noGrp="1"/>
          </p:cNvSpPr>
          <p:nvPr>
            <p:ph type="title"/>
          </p:nvPr>
        </p:nvSpPr>
        <p:spPr/>
        <p:txBody>
          <a:bodyPr/>
          <a:lstStyle>
            <a:lvl1pPr>
              <a:defRPr>
                <a:solidFill>
                  <a:schemeClr val="tx2">
                    <a:lumMod val="90000"/>
                    <a:lumOff val="10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4DAF9D-8A39-F405-D33A-585590052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6BC9A-E731-6932-5B35-DB31E25429EF}"/>
              </a:ext>
            </a:extLst>
          </p:cNvPr>
          <p:cNvSpPr>
            <a:spLocks noGrp="1"/>
          </p:cNvSpPr>
          <p:nvPr>
            <p:ph type="dt" sz="half" idx="10"/>
          </p:nvPr>
        </p:nvSpPr>
        <p:spPr/>
        <p:txBody>
          <a:bodyPr/>
          <a:lstStyle/>
          <a:p>
            <a:fld id="{F2946D8B-735B-4207-A34A-AC86B4228257}" type="datetimeFigureOut">
              <a:rPr lang="en-GB" smtClean="0"/>
              <a:t>15/04/2026</a:t>
            </a:fld>
            <a:endParaRPr lang="en-GB"/>
          </a:p>
        </p:txBody>
      </p:sp>
      <p:sp>
        <p:nvSpPr>
          <p:cNvPr id="5" name="Footer Placeholder 4">
            <a:extLst>
              <a:ext uri="{FF2B5EF4-FFF2-40B4-BE49-F238E27FC236}">
                <a16:creationId xmlns:a16="http://schemas.microsoft.com/office/drawing/2014/main" id="{583FC3C1-0F09-741C-0FEE-BB699D17E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0A883-AC9D-DDEC-2B44-FA17128A110F}"/>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Rectangle 6">
            <a:extLst>
              <a:ext uri="{FF2B5EF4-FFF2-40B4-BE49-F238E27FC236}">
                <a16:creationId xmlns:a16="http://schemas.microsoft.com/office/drawing/2014/main" id="{FF26295B-100B-4166-FC4C-75BB9A620AC1}"/>
              </a:ext>
            </a:extLst>
          </p:cNvPr>
          <p:cNvSpPr/>
          <p:nvPr/>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3D01CF7-74AF-F7B3-5295-8E2B80F5D454}"/>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44634" y="0"/>
            <a:ext cx="2946200" cy="3951565"/>
          </a:xfrm>
          <a:prstGeom prst="rect">
            <a:avLst/>
          </a:prstGeom>
          <a:ln>
            <a:solidFill>
              <a:schemeClr val="tx2">
                <a:lumMod val="90000"/>
                <a:lumOff val="10000"/>
              </a:schemeClr>
            </a:solidFill>
          </a:ln>
        </p:spPr>
      </p:pic>
      <p:pic>
        <p:nvPicPr>
          <p:cNvPr id="9" name="Picture 8" descr="A white circle on a black background&#10;&#10;Description automatically generated">
            <a:extLst>
              <a:ext uri="{FF2B5EF4-FFF2-40B4-BE49-F238E27FC236}">
                <a16:creationId xmlns:a16="http://schemas.microsoft.com/office/drawing/2014/main" id="{AD3E3190-B37E-C6F3-E6A7-8DB9A6CCE477}"/>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4844375" y="-389105"/>
            <a:ext cx="8346332" cy="8517106"/>
          </a:xfrm>
          <a:prstGeom prst="rect">
            <a:avLst/>
          </a:prstGeom>
          <a:ln>
            <a:solidFill>
              <a:schemeClr val="tx2">
                <a:lumMod val="90000"/>
                <a:lumOff val="10000"/>
              </a:schemeClr>
            </a:solidFill>
          </a:ln>
        </p:spPr>
      </p:pic>
      <p:pic>
        <p:nvPicPr>
          <p:cNvPr id="10" name="Picture 9" descr="A logo with white text&#10;&#10;Description automatically generated">
            <a:extLst>
              <a:ext uri="{FF2B5EF4-FFF2-40B4-BE49-F238E27FC236}">
                <a16:creationId xmlns:a16="http://schemas.microsoft.com/office/drawing/2014/main" id="{578525B3-AF40-A5CF-9A04-4C667BF6FF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7499" y="915006"/>
            <a:ext cx="1767267" cy="1590540"/>
          </a:xfrm>
          <a:prstGeom prst="rect">
            <a:avLst/>
          </a:prstGeom>
          <a:ln>
            <a:solidFill>
              <a:schemeClr val="tx2">
                <a:lumMod val="90000"/>
                <a:lumOff val="10000"/>
              </a:schemeClr>
            </a:solidFill>
          </a:ln>
        </p:spPr>
      </p:pic>
      <p:pic>
        <p:nvPicPr>
          <p:cNvPr id="11" name="Picture 10">
            <a:extLst>
              <a:ext uri="{FF2B5EF4-FFF2-40B4-BE49-F238E27FC236}">
                <a16:creationId xmlns:a16="http://schemas.microsoft.com/office/drawing/2014/main" id="{62A51AD8-7603-6C3A-F20B-8E6960CAF448}"/>
              </a:ext>
            </a:extLst>
          </p:cNvPr>
          <p:cNvPicPr>
            <a:picLocks noChangeAspect="1"/>
          </p:cNvPicPr>
          <p:nvPr userDrawn="1"/>
        </p:nvPicPr>
        <p:blipFill>
          <a:blip r:embed="rId5"/>
          <a:stretch>
            <a:fillRect/>
          </a:stretch>
        </p:blipFill>
        <p:spPr>
          <a:xfrm>
            <a:off x="3315077" y="982223"/>
            <a:ext cx="1713124" cy="1554615"/>
          </a:xfrm>
          <a:prstGeom prst="rect">
            <a:avLst/>
          </a:prstGeom>
        </p:spPr>
      </p:pic>
    </p:spTree>
    <p:extLst>
      <p:ext uri="{BB962C8B-B14F-4D97-AF65-F5344CB8AC3E}">
        <p14:creationId xmlns:p14="http://schemas.microsoft.com/office/powerpoint/2010/main" val="395418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C96B-3B60-E5FC-4B6D-E786740886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AD7972-E748-8C50-E600-06C87CA809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FF82F9-2C89-A756-0904-99F0F9EEC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2EE160-F6DB-8096-DAD1-91F0BEA45684}"/>
              </a:ext>
            </a:extLst>
          </p:cNvPr>
          <p:cNvSpPr>
            <a:spLocks noGrp="1"/>
          </p:cNvSpPr>
          <p:nvPr>
            <p:ph type="dt" sz="half" idx="10"/>
          </p:nvPr>
        </p:nvSpPr>
        <p:spPr/>
        <p:txBody>
          <a:bodyPr/>
          <a:lstStyle/>
          <a:p>
            <a:fld id="{F2946D8B-735B-4207-A34A-AC86B4228257}" type="datetimeFigureOut">
              <a:rPr lang="en-GB" smtClean="0"/>
              <a:t>15/04/2026</a:t>
            </a:fld>
            <a:endParaRPr lang="en-GB"/>
          </a:p>
        </p:txBody>
      </p:sp>
      <p:sp>
        <p:nvSpPr>
          <p:cNvPr id="6" name="Footer Placeholder 5">
            <a:extLst>
              <a:ext uri="{FF2B5EF4-FFF2-40B4-BE49-F238E27FC236}">
                <a16:creationId xmlns:a16="http://schemas.microsoft.com/office/drawing/2014/main" id="{05951746-62E4-8732-0C6F-4596651F39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FC4F5A-E434-5F59-64CB-C123B5E97D1F}"/>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202453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727C-D703-67A0-0D66-571D0D1902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99BA68-564F-C7FD-A7EC-02B526F19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8DEE9D-52E2-1931-5EF9-9F50A83F14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DA580A-97E5-5591-C283-2E70EF507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4E654-237D-4114-F9A6-81689D8A7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D3A122-694B-3C1B-9470-742C5A55BA5C}"/>
              </a:ext>
            </a:extLst>
          </p:cNvPr>
          <p:cNvSpPr>
            <a:spLocks noGrp="1"/>
          </p:cNvSpPr>
          <p:nvPr>
            <p:ph type="dt" sz="half" idx="10"/>
          </p:nvPr>
        </p:nvSpPr>
        <p:spPr/>
        <p:txBody>
          <a:bodyPr/>
          <a:lstStyle/>
          <a:p>
            <a:fld id="{F2946D8B-735B-4207-A34A-AC86B4228257}" type="datetimeFigureOut">
              <a:rPr lang="en-GB" smtClean="0"/>
              <a:t>15/04/2026</a:t>
            </a:fld>
            <a:endParaRPr lang="en-GB"/>
          </a:p>
        </p:txBody>
      </p:sp>
      <p:sp>
        <p:nvSpPr>
          <p:cNvPr id="8" name="Footer Placeholder 7">
            <a:extLst>
              <a:ext uri="{FF2B5EF4-FFF2-40B4-BE49-F238E27FC236}">
                <a16:creationId xmlns:a16="http://schemas.microsoft.com/office/drawing/2014/main" id="{0E5DE2B4-CD6B-A4C0-64A1-08CE58BC48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A92A49-41AE-CC99-9D32-3B5B1CC3FF72}"/>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10187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FF6F-85A0-1356-3CCD-6E08626DFA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0E7BC8-DEF4-32D4-8BE2-1FC3980087C2}"/>
              </a:ext>
            </a:extLst>
          </p:cNvPr>
          <p:cNvSpPr>
            <a:spLocks noGrp="1"/>
          </p:cNvSpPr>
          <p:nvPr>
            <p:ph type="dt" sz="half" idx="10"/>
          </p:nvPr>
        </p:nvSpPr>
        <p:spPr/>
        <p:txBody>
          <a:bodyPr/>
          <a:lstStyle/>
          <a:p>
            <a:fld id="{F2946D8B-735B-4207-A34A-AC86B4228257}" type="datetimeFigureOut">
              <a:rPr lang="en-GB" smtClean="0"/>
              <a:t>15/04/2026</a:t>
            </a:fld>
            <a:endParaRPr lang="en-GB"/>
          </a:p>
        </p:txBody>
      </p:sp>
      <p:sp>
        <p:nvSpPr>
          <p:cNvPr id="4" name="Footer Placeholder 3">
            <a:extLst>
              <a:ext uri="{FF2B5EF4-FFF2-40B4-BE49-F238E27FC236}">
                <a16:creationId xmlns:a16="http://schemas.microsoft.com/office/drawing/2014/main" id="{196EBA07-0AFD-3A5E-FFEA-6340357879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E249EF-CCDA-F40C-7F08-B25A1EA4A482}"/>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165714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E27B9-D229-87F6-A2EE-68ED6207569A}"/>
              </a:ext>
            </a:extLst>
          </p:cNvPr>
          <p:cNvSpPr>
            <a:spLocks noGrp="1"/>
          </p:cNvSpPr>
          <p:nvPr>
            <p:ph type="dt" sz="half" idx="10"/>
          </p:nvPr>
        </p:nvSpPr>
        <p:spPr/>
        <p:txBody>
          <a:bodyPr/>
          <a:lstStyle/>
          <a:p>
            <a:fld id="{F2946D8B-735B-4207-A34A-AC86B4228257}" type="datetimeFigureOut">
              <a:rPr lang="en-GB" smtClean="0"/>
              <a:t>15/04/2026</a:t>
            </a:fld>
            <a:endParaRPr lang="en-GB"/>
          </a:p>
        </p:txBody>
      </p:sp>
      <p:sp>
        <p:nvSpPr>
          <p:cNvPr id="3" name="Footer Placeholder 2">
            <a:extLst>
              <a:ext uri="{FF2B5EF4-FFF2-40B4-BE49-F238E27FC236}">
                <a16:creationId xmlns:a16="http://schemas.microsoft.com/office/drawing/2014/main" id="{9066AEB1-8FC3-D28A-02D4-829CF526DA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B6EC2C-2286-6F5C-16FF-EF8A6AA8F820}"/>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54552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0EB9-5CF8-FAB1-B185-A2156A5DB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E4DADE-E90A-AC72-85AA-DCF3E9945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709F9C08-D580-E398-2560-F8712F0A1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79CFC-62D3-635D-1A3E-D1E64E914858}"/>
              </a:ext>
            </a:extLst>
          </p:cNvPr>
          <p:cNvSpPr>
            <a:spLocks noGrp="1"/>
          </p:cNvSpPr>
          <p:nvPr>
            <p:ph type="dt" sz="half" idx="10"/>
          </p:nvPr>
        </p:nvSpPr>
        <p:spPr/>
        <p:txBody>
          <a:bodyPr/>
          <a:lstStyle/>
          <a:p>
            <a:fld id="{F2946D8B-735B-4207-A34A-AC86B4228257}" type="datetimeFigureOut">
              <a:rPr lang="en-GB" smtClean="0"/>
              <a:t>15/04/2026</a:t>
            </a:fld>
            <a:endParaRPr lang="en-GB"/>
          </a:p>
        </p:txBody>
      </p:sp>
      <p:sp>
        <p:nvSpPr>
          <p:cNvPr id="6" name="Footer Placeholder 5">
            <a:extLst>
              <a:ext uri="{FF2B5EF4-FFF2-40B4-BE49-F238E27FC236}">
                <a16:creationId xmlns:a16="http://schemas.microsoft.com/office/drawing/2014/main" id="{E0E96051-167D-8822-7C4B-4FAA2589B0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67E25D-A10B-FED7-6CF5-EE737A2FD253}"/>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347109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209D-1233-516A-4CFC-73105C4173E2}"/>
              </a:ext>
            </a:extLst>
          </p:cNvPr>
          <p:cNvSpPr>
            <a:spLocks noGrp="1"/>
          </p:cNvSpPr>
          <p:nvPr>
            <p:ph type="title"/>
          </p:nvPr>
        </p:nvSpPr>
        <p:spPr/>
        <p:txBody>
          <a:bodyPr/>
          <a:lstStyle>
            <a:lvl1pPr>
              <a:defRPr>
                <a:solidFill>
                  <a:schemeClr val="tx2">
                    <a:lumMod val="90000"/>
                    <a:lumOff val="10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4DAF9D-8A39-F405-D33A-585590052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6BC9A-E731-6932-5B35-DB31E25429EF}"/>
              </a:ext>
            </a:extLst>
          </p:cNvPr>
          <p:cNvSpPr>
            <a:spLocks noGrp="1"/>
          </p:cNvSpPr>
          <p:nvPr>
            <p:ph type="dt" sz="half" idx="10"/>
          </p:nvPr>
        </p:nvSpPr>
        <p:spPr/>
        <p:txBody>
          <a:bodyPr/>
          <a:lstStyle/>
          <a:p>
            <a:fld id="{F2946D8B-735B-4207-A34A-AC86B4228257}" type="datetimeFigureOut">
              <a:rPr lang="en-GB" smtClean="0"/>
              <a:t>15/04/2026</a:t>
            </a:fld>
            <a:endParaRPr lang="en-GB"/>
          </a:p>
        </p:txBody>
      </p:sp>
      <p:sp>
        <p:nvSpPr>
          <p:cNvPr id="5" name="Footer Placeholder 4">
            <a:extLst>
              <a:ext uri="{FF2B5EF4-FFF2-40B4-BE49-F238E27FC236}">
                <a16:creationId xmlns:a16="http://schemas.microsoft.com/office/drawing/2014/main" id="{583FC3C1-0F09-741C-0FEE-BB699D17E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0A883-AC9D-DDEC-2B44-FA17128A110F}"/>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Rectangle 6">
            <a:extLst>
              <a:ext uri="{FF2B5EF4-FFF2-40B4-BE49-F238E27FC236}">
                <a16:creationId xmlns:a16="http://schemas.microsoft.com/office/drawing/2014/main" id="{FF26295B-100B-4166-FC4C-75BB9A620AC1}"/>
              </a:ext>
            </a:extLst>
          </p:cNvPr>
          <p:cNvSpPr/>
          <p:nvPr userDrawn="1"/>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17"/>
          </a:p>
        </p:txBody>
      </p:sp>
      <p:pic>
        <p:nvPicPr>
          <p:cNvPr id="8" name="Picture 7">
            <a:extLst>
              <a:ext uri="{FF2B5EF4-FFF2-40B4-BE49-F238E27FC236}">
                <a16:creationId xmlns:a16="http://schemas.microsoft.com/office/drawing/2014/main" id="{C3D01CF7-74AF-F7B3-5295-8E2B80F5D45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44634" y="1"/>
            <a:ext cx="2946200" cy="3951565"/>
          </a:xfrm>
          <a:prstGeom prst="rect">
            <a:avLst/>
          </a:prstGeom>
          <a:ln>
            <a:noFill/>
          </a:ln>
        </p:spPr>
      </p:pic>
      <p:pic>
        <p:nvPicPr>
          <p:cNvPr id="9" name="Picture 8" descr="A white circle on a black background&#10;&#10;Description automatically generated">
            <a:extLst>
              <a:ext uri="{FF2B5EF4-FFF2-40B4-BE49-F238E27FC236}">
                <a16:creationId xmlns:a16="http://schemas.microsoft.com/office/drawing/2014/main" id="{AD3E3190-B37E-C6F3-E6A7-8DB9A6CCE477}"/>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4844376" y="-389105"/>
            <a:ext cx="8346332" cy="8517106"/>
          </a:xfrm>
          <a:prstGeom prst="rect">
            <a:avLst/>
          </a:prstGeom>
          <a:ln>
            <a:noFill/>
          </a:ln>
        </p:spPr>
      </p:pic>
      <p:sp>
        <p:nvSpPr>
          <p:cNvPr id="12" name="Content Placeholder 12">
            <a:extLst>
              <a:ext uri="{FF2B5EF4-FFF2-40B4-BE49-F238E27FC236}">
                <a16:creationId xmlns:a16="http://schemas.microsoft.com/office/drawing/2014/main" id="{70427456-FD7D-7E3E-E2EC-8E9CE5C0C628}"/>
              </a:ext>
            </a:extLst>
          </p:cNvPr>
          <p:cNvSpPr>
            <a:spLocks noGrp="1"/>
          </p:cNvSpPr>
          <p:nvPr>
            <p:ph sz="quarter" idx="13"/>
          </p:nvPr>
        </p:nvSpPr>
        <p:spPr>
          <a:xfrm>
            <a:off x="2363973" y="4325283"/>
            <a:ext cx="7464055" cy="828675"/>
          </a:xfrm>
        </p:spPr>
        <p:txBody>
          <a:bodyPr>
            <a:noAutofit/>
          </a:bodyPr>
          <a:lstStyle>
            <a:lvl1pPr algn="ctr">
              <a:defRPr sz="40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pic>
        <p:nvPicPr>
          <p:cNvPr id="10" name="Picture 9" descr="A logo with white text&#10;&#10;Description automatically generated">
            <a:extLst>
              <a:ext uri="{FF2B5EF4-FFF2-40B4-BE49-F238E27FC236}">
                <a16:creationId xmlns:a16="http://schemas.microsoft.com/office/drawing/2014/main" id="{578525B3-AF40-A5CF-9A04-4C667BF6FF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2349" y="2127045"/>
            <a:ext cx="1767267" cy="1590540"/>
          </a:xfrm>
          <a:prstGeom prst="rect">
            <a:avLst/>
          </a:prstGeom>
          <a:ln>
            <a:noFill/>
          </a:ln>
        </p:spPr>
      </p:pic>
      <p:pic>
        <p:nvPicPr>
          <p:cNvPr id="11" name="Picture 10">
            <a:extLst>
              <a:ext uri="{FF2B5EF4-FFF2-40B4-BE49-F238E27FC236}">
                <a16:creationId xmlns:a16="http://schemas.microsoft.com/office/drawing/2014/main" id="{9AB5CDE2-265E-543F-8557-302EBF2A2B90}"/>
              </a:ext>
            </a:extLst>
          </p:cNvPr>
          <p:cNvPicPr>
            <a:picLocks noChangeAspect="1"/>
          </p:cNvPicPr>
          <p:nvPr userDrawn="1"/>
        </p:nvPicPr>
        <p:blipFill>
          <a:blip r:embed="rId5"/>
          <a:stretch>
            <a:fillRect/>
          </a:stretch>
        </p:blipFill>
        <p:spPr>
          <a:xfrm>
            <a:off x="3781025" y="2167239"/>
            <a:ext cx="1713124" cy="1554615"/>
          </a:xfrm>
          <a:prstGeom prst="rect">
            <a:avLst/>
          </a:prstGeom>
        </p:spPr>
      </p:pic>
    </p:spTree>
    <p:extLst>
      <p:ext uri="{BB962C8B-B14F-4D97-AF65-F5344CB8AC3E}">
        <p14:creationId xmlns:p14="http://schemas.microsoft.com/office/powerpoint/2010/main" val="210360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0538B2DF-9AE3-FFC1-D2D8-68843FFE5D5B}"/>
              </a:ext>
            </a:extLst>
          </p:cNvPr>
          <p:cNvPicPr>
            <a:picLocks noChangeAspect="1"/>
          </p:cNvPicPr>
          <p:nvPr/>
        </p:nvPicPr>
        <p:blipFill rotWithShape="1">
          <a:blip r:embed="rId11" cstate="screen">
            <a:duotone>
              <a:prstClr val="black"/>
              <a:schemeClr val="tx2">
                <a:tint val="45000"/>
                <a:satMod val="400000"/>
              </a:schemeClr>
            </a:duotone>
            <a:alphaModFix amt="20000"/>
            <a:extLst>
              <a:ext uri="{28A0092B-C50C-407E-A947-70E740481C1C}">
                <a14:useLocalDpi xmlns:a14="http://schemas.microsoft.com/office/drawing/2010/main"/>
              </a:ext>
            </a:extLst>
          </a:blip>
          <a:srcRect/>
          <a:stretch/>
        </p:blipFill>
        <p:spPr>
          <a:xfrm>
            <a:off x="1803400" y="0"/>
            <a:ext cx="10388600" cy="6858000"/>
          </a:xfrm>
          <a:prstGeom prst="rect">
            <a:avLst/>
          </a:prstGeom>
        </p:spPr>
      </p:pic>
      <p:pic>
        <p:nvPicPr>
          <p:cNvPr id="8" name="Picture 1">
            <a:extLst>
              <a:ext uri="{FF2B5EF4-FFF2-40B4-BE49-F238E27FC236}">
                <a16:creationId xmlns:a16="http://schemas.microsoft.com/office/drawing/2014/main" id="{10DCF072-2755-08C5-51FC-2982779CD7A3}"/>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49840" y="317733"/>
            <a:ext cx="1693846" cy="153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D357E5A2-D703-1E21-DF13-99731C05809E}"/>
              </a:ext>
            </a:extLst>
          </p:cNvPr>
          <p:cNvSpPr>
            <a:spLocks noGrp="1"/>
          </p:cNvSpPr>
          <p:nvPr>
            <p:ph type="title"/>
          </p:nvPr>
        </p:nvSpPr>
        <p:spPr>
          <a:xfrm>
            <a:off x="838200" y="1189166"/>
            <a:ext cx="10515600" cy="8415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2D50FC-1A9F-C3F4-FC5B-619390DB06F9}"/>
              </a:ext>
            </a:extLst>
          </p:cNvPr>
          <p:cNvSpPr>
            <a:spLocks noGrp="1"/>
          </p:cNvSpPr>
          <p:nvPr>
            <p:ph type="body" idx="1"/>
          </p:nvPr>
        </p:nvSpPr>
        <p:spPr>
          <a:xfrm>
            <a:off x="838200" y="2264682"/>
            <a:ext cx="10515600" cy="3678312"/>
          </a:xfrm>
          <a:prstGeom prst="rect">
            <a:avLst/>
          </a:prstGeom>
        </p:spPr>
        <p:txBody>
          <a:bodyPr vert="horz" lIns="91440" tIns="45720" rIns="91440" bIns="45720" rtlCol="0">
            <a:normAutofit/>
          </a:bodyPr>
          <a:lstStyle/>
          <a:p>
            <a:pPr lvl="0"/>
            <a:r>
              <a:rPr lang="en-GB"/>
              <a:t>Title</a:t>
            </a:r>
          </a:p>
        </p:txBody>
      </p:sp>
      <p:sp>
        <p:nvSpPr>
          <p:cNvPr id="4" name="Date Placeholder 3">
            <a:extLst>
              <a:ext uri="{FF2B5EF4-FFF2-40B4-BE49-F238E27FC236}">
                <a16:creationId xmlns:a16="http://schemas.microsoft.com/office/drawing/2014/main" id="{0DC45373-90D9-F07B-C5F2-70101F710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1F1D67-93DE-4E32-A19E-1DBAE92304CD}" type="datetime1">
              <a:rPr lang="en-GB" smtClean="0"/>
              <a:t>15/04/2026</a:t>
            </a:fld>
            <a:endParaRPr lang="en-GB"/>
          </a:p>
        </p:txBody>
      </p:sp>
      <p:sp>
        <p:nvSpPr>
          <p:cNvPr id="5" name="Footer Placeholder 4">
            <a:extLst>
              <a:ext uri="{FF2B5EF4-FFF2-40B4-BE49-F238E27FC236}">
                <a16:creationId xmlns:a16="http://schemas.microsoft.com/office/drawing/2014/main" id="{FEC668DE-D1F4-C1EE-3D6C-0DC55D1DC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98C5A6B-14D0-6F20-290A-1D93B8BC1D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DC05C2-AD0B-4144-B63F-37B0E88E46C2}" type="slidenum">
              <a:rPr lang="en-GB" smtClean="0"/>
              <a:t>‹#›</a:t>
            </a:fld>
            <a:endParaRPr lang="en-GB"/>
          </a:p>
        </p:txBody>
      </p:sp>
      <p:pic>
        <p:nvPicPr>
          <p:cNvPr id="9" name="Picture 8" descr="A logo with white text&#10;&#10;Description automatically generated">
            <a:extLst>
              <a:ext uri="{FF2B5EF4-FFF2-40B4-BE49-F238E27FC236}">
                <a16:creationId xmlns:a16="http://schemas.microsoft.com/office/drawing/2014/main" id="{96737972-23B9-81AF-6DAD-08740399F682}"/>
              </a:ext>
            </a:extLst>
          </p:cNvPr>
          <p:cNvPicPr>
            <a:picLocks noChangeAspect="1"/>
          </p:cNvPicPr>
          <p:nvPr userDrawn="1"/>
        </p:nvPicPr>
        <p:blipFill rotWithShape="1">
          <a:blip r:embed="rId11" cstate="screen">
            <a:duotone>
              <a:prstClr val="black"/>
              <a:schemeClr val="tx2">
                <a:tint val="45000"/>
                <a:satMod val="400000"/>
              </a:schemeClr>
            </a:duotone>
            <a:alphaModFix amt="20000"/>
            <a:extLst>
              <a:ext uri="{28A0092B-C50C-407E-A947-70E740481C1C}">
                <a14:useLocalDpi xmlns:a14="http://schemas.microsoft.com/office/drawing/2010/main"/>
              </a:ext>
            </a:extLst>
          </a:blip>
          <a:srcRect/>
          <a:stretch/>
        </p:blipFill>
        <p:spPr>
          <a:xfrm>
            <a:off x="1803400" y="0"/>
            <a:ext cx="10388600" cy="6858000"/>
          </a:xfrm>
          <a:prstGeom prst="rect">
            <a:avLst/>
          </a:prstGeom>
        </p:spPr>
      </p:pic>
      <p:pic>
        <p:nvPicPr>
          <p:cNvPr id="10" name="Picture 1">
            <a:extLst>
              <a:ext uri="{FF2B5EF4-FFF2-40B4-BE49-F238E27FC236}">
                <a16:creationId xmlns:a16="http://schemas.microsoft.com/office/drawing/2014/main" id="{0BAB991E-5677-9191-6366-E472BC73ECC2}"/>
              </a:ext>
            </a:extLst>
          </p:cNvPr>
          <p:cNvPicPr>
            <a:picLocks noChangeAspect="1"/>
          </p:cNvPicPr>
          <p:nvPr userDrawn="1"/>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48963" y="317733"/>
            <a:ext cx="1693846" cy="153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1750B69-36A0-7841-858C-87F871F4373D}"/>
              </a:ext>
            </a:extLst>
          </p:cNvPr>
          <p:cNvPicPr>
            <a:picLocks noChangeAspect="1"/>
          </p:cNvPicPr>
          <p:nvPr userDrawn="1"/>
        </p:nvPicPr>
        <p:blipFill>
          <a:blip r:embed="rId13"/>
          <a:stretch>
            <a:fillRect/>
          </a:stretch>
        </p:blipFill>
        <p:spPr>
          <a:xfrm>
            <a:off x="8081428" y="317733"/>
            <a:ext cx="1719221" cy="1554615"/>
          </a:xfrm>
          <a:prstGeom prst="rect">
            <a:avLst/>
          </a:prstGeom>
        </p:spPr>
      </p:pic>
    </p:spTree>
    <p:extLst>
      <p:ext uri="{BB962C8B-B14F-4D97-AF65-F5344CB8AC3E}">
        <p14:creationId xmlns:p14="http://schemas.microsoft.com/office/powerpoint/2010/main" val="293265601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4" r:id="rId8"/>
    <p:sldLayoutId id="2147483787" r:id="rId9"/>
  </p:sldLayoutIdLst>
  <p:hf sldNum="0" hdr="0" ftr="0" dt="0"/>
  <p:txStyles>
    <p:titleStyle>
      <a:lvl1pPr algn="l" defTabSz="914400" rtl="0" eaLnBrk="1" latinLnBrk="0" hangingPunct="1">
        <a:lnSpc>
          <a:spcPct val="90000"/>
        </a:lnSpc>
        <a:spcBef>
          <a:spcPct val="0"/>
        </a:spcBef>
        <a:buNone/>
        <a:defRPr sz="3600" kern="1200">
          <a:solidFill>
            <a:schemeClr val="tx2">
              <a:lumMod val="90000"/>
              <a:lumOff val="10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CDE824-F894-1037-B11F-A96570AE5F33}"/>
              </a:ext>
            </a:extLst>
          </p:cNvPr>
          <p:cNvSpPr txBox="1"/>
          <p:nvPr/>
        </p:nvSpPr>
        <p:spPr>
          <a:xfrm>
            <a:off x="4225050" y="4536468"/>
            <a:ext cx="3741922" cy="1384995"/>
          </a:xfrm>
          <a:prstGeom prst="rect">
            <a:avLst/>
          </a:prstGeom>
          <a:noFill/>
        </p:spPr>
        <p:txBody>
          <a:bodyPr wrap="none" rtlCol="0">
            <a:spAutoFit/>
          </a:bodyPr>
          <a:lstStyle/>
          <a:p>
            <a:pPr algn="ctr"/>
            <a:r>
              <a:rPr lang="en-GB" sz="3200">
                <a:solidFill>
                  <a:schemeClr val="bg1"/>
                </a:solidFill>
                <a:latin typeface="Aptos SemiBold" panose="020B0004020202020204" pitchFamily="34" charset="0"/>
              </a:rPr>
              <a:t>Primary Electronics</a:t>
            </a:r>
          </a:p>
          <a:p>
            <a:pPr algn="ctr"/>
            <a:endParaRPr lang="en-GB" sz="2800">
              <a:solidFill>
                <a:schemeClr val="bg1"/>
              </a:solidFill>
            </a:endParaRPr>
          </a:p>
          <a:p>
            <a:pPr algn="ctr"/>
            <a:r>
              <a:rPr lang="en-GB" sz="2400">
                <a:solidFill>
                  <a:schemeClr val="bg1"/>
                </a:solidFill>
              </a:rPr>
              <a:t>Sophie Batin, UKESF</a:t>
            </a:r>
          </a:p>
        </p:txBody>
      </p:sp>
    </p:spTree>
    <p:extLst>
      <p:ext uri="{BB962C8B-B14F-4D97-AF65-F5344CB8AC3E}">
        <p14:creationId xmlns:p14="http://schemas.microsoft.com/office/powerpoint/2010/main" val="62867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4DBF8-396B-099E-4F96-41F76B1323E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7140C0-77EE-2AFF-9987-C222855B56A0}"/>
              </a:ext>
            </a:extLst>
          </p:cNvPr>
          <p:cNvSpPr>
            <a:spLocks noGrp="1"/>
          </p:cNvSpPr>
          <p:nvPr>
            <p:ph type="title"/>
          </p:nvPr>
        </p:nvSpPr>
        <p:spPr/>
        <p:txBody>
          <a:bodyPr/>
          <a:lstStyle/>
          <a:p>
            <a:r>
              <a:rPr lang="en-GB" sz="3200">
                <a:latin typeface="Aptos SemiBold" panose="020B0004020202020204" pitchFamily="34" charset="0"/>
              </a:rPr>
              <a:t>Circuits Rules to Remember!</a:t>
            </a:r>
            <a:endParaRPr lang="en-GB">
              <a:latin typeface="Aptos SemiBold" panose="020B0004020202020204" pitchFamily="34" charset="0"/>
            </a:endParaRPr>
          </a:p>
        </p:txBody>
      </p:sp>
      <p:sp>
        <p:nvSpPr>
          <p:cNvPr id="2" name="Content Placeholder 2">
            <a:extLst>
              <a:ext uri="{FF2B5EF4-FFF2-40B4-BE49-F238E27FC236}">
                <a16:creationId xmlns:a16="http://schemas.microsoft.com/office/drawing/2014/main" id="{649566DE-22CA-AF86-0419-EF21CA713D3F}"/>
              </a:ext>
            </a:extLst>
          </p:cNvPr>
          <p:cNvSpPr txBox="1">
            <a:spLocks/>
          </p:cNvSpPr>
          <p:nvPr/>
        </p:nvSpPr>
        <p:spPr>
          <a:xfrm>
            <a:off x="838200" y="2422854"/>
            <a:ext cx="5541818" cy="381158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en-GB" sz="2200">
                <a:latin typeface="Aptos SemiBold" panose="020B0004020202020204" pitchFamily="34" charset="0"/>
              </a:rPr>
              <a:t>Rule #1 –</a:t>
            </a:r>
            <a:br>
              <a:rPr lang="en-GB" sz="2200"/>
            </a:br>
            <a:r>
              <a:rPr lang="en-GB" sz="2200"/>
              <a:t>The battery powers the circuit.</a:t>
            </a:r>
          </a:p>
          <a:p>
            <a:pPr>
              <a:buClr>
                <a:srgbClr val="C00000"/>
              </a:buClr>
            </a:pPr>
            <a:r>
              <a:rPr lang="en-GB" sz="2200"/>
              <a:t> </a:t>
            </a:r>
          </a:p>
          <a:p>
            <a:pPr marL="342900" indent="-342900">
              <a:buClr>
                <a:srgbClr val="C00000"/>
              </a:buClr>
              <a:buFont typeface="Arial" panose="020B0604020202020204" pitchFamily="34" charset="0"/>
              <a:buChar char="•"/>
            </a:pPr>
            <a:r>
              <a:rPr lang="en-GB" sz="2200">
                <a:latin typeface="Aptos SemiBold" panose="020B0004020202020204" pitchFamily="34" charset="0"/>
              </a:rPr>
              <a:t>Rule #2 –</a:t>
            </a:r>
            <a:br>
              <a:rPr lang="en-GB" sz="2200"/>
            </a:br>
            <a:r>
              <a:rPr lang="en-GB" sz="2200"/>
              <a:t>There must be a full loop from the </a:t>
            </a:r>
            <a:r>
              <a:rPr lang="en-GB" sz="2800" b="1">
                <a:solidFill>
                  <a:srgbClr val="FF0000"/>
                </a:solidFill>
              </a:rPr>
              <a:t>+</a:t>
            </a:r>
            <a:r>
              <a:rPr lang="en-GB" sz="2200"/>
              <a:t> of the battery to the </a:t>
            </a:r>
            <a:r>
              <a:rPr lang="en-GB" sz="3200" b="1">
                <a:solidFill>
                  <a:srgbClr val="FF0000"/>
                </a:solidFill>
              </a:rPr>
              <a:t>-</a:t>
            </a:r>
            <a:r>
              <a:rPr lang="en-GB" sz="2200"/>
              <a:t> of the battery (no gaps!)</a:t>
            </a:r>
          </a:p>
        </p:txBody>
      </p:sp>
      <p:grpSp>
        <p:nvGrpSpPr>
          <p:cNvPr id="56" name="Group 55">
            <a:extLst>
              <a:ext uri="{FF2B5EF4-FFF2-40B4-BE49-F238E27FC236}">
                <a16:creationId xmlns:a16="http://schemas.microsoft.com/office/drawing/2014/main" id="{78BE3B59-94E9-4735-5BE3-FBFE7E5E7294}"/>
              </a:ext>
            </a:extLst>
          </p:cNvPr>
          <p:cNvGrpSpPr/>
          <p:nvPr/>
        </p:nvGrpSpPr>
        <p:grpSpPr>
          <a:xfrm>
            <a:off x="8648648" y="2694876"/>
            <a:ext cx="1806432" cy="2475063"/>
            <a:chOff x="7099452" y="2784410"/>
            <a:chExt cx="1806432" cy="2475063"/>
          </a:xfrm>
        </p:grpSpPr>
        <p:grpSp>
          <p:nvGrpSpPr>
            <p:cNvPr id="3" name="Group 2">
              <a:extLst>
                <a:ext uri="{FF2B5EF4-FFF2-40B4-BE49-F238E27FC236}">
                  <a16:creationId xmlns:a16="http://schemas.microsoft.com/office/drawing/2014/main" id="{FF0309A8-DB4B-9356-16E2-898D586044ED}"/>
                </a:ext>
              </a:extLst>
            </p:cNvPr>
            <p:cNvGrpSpPr>
              <a:grpSpLocks noChangeAspect="1"/>
            </p:cNvGrpSpPr>
            <p:nvPr/>
          </p:nvGrpSpPr>
          <p:grpSpPr bwMode="auto">
            <a:xfrm>
              <a:off x="7099452" y="3185912"/>
              <a:ext cx="1806432" cy="2073561"/>
              <a:chOff x="8381" y="6085"/>
              <a:chExt cx="1453" cy="1785"/>
            </a:xfrm>
          </p:grpSpPr>
          <p:sp>
            <p:nvSpPr>
              <p:cNvPr id="6" name="Freeform 3">
                <a:extLst>
                  <a:ext uri="{FF2B5EF4-FFF2-40B4-BE49-F238E27FC236}">
                    <a16:creationId xmlns:a16="http://schemas.microsoft.com/office/drawing/2014/main" id="{4FE737FE-9695-D820-402E-26B4BA77F732}"/>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 name="Freeform 4">
                <a:extLst>
                  <a:ext uri="{FF2B5EF4-FFF2-40B4-BE49-F238E27FC236}">
                    <a16:creationId xmlns:a16="http://schemas.microsoft.com/office/drawing/2014/main" id="{23ADBE35-A7B3-6FF2-59DD-1258598ED02E}"/>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 name="Freeform 5">
                <a:extLst>
                  <a:ext uri="{FF2B5EF4-FFF2-40B4-BE49-F238E27FC236}">
                    <a16:creationId xmlns:a16="http://schemas.microsoft.com/office/drawing/2014/main" id="{44808370-046F-1FA5-1824-A38C7FA05CA4}"/>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 name="Freeform 6">
                <a:extLst>
                  <a:ext uri="{FF2B5EF4-FFF2-40B4-BE49-F238E27FC236}">
                    <a16:creationId xmlns:a16="http://schemas.microsoft.com/office/drawing/2014/main" id="{DA815356-2BD9-E1D2-FB32-BF2D51A8A85F}"/>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 name="Freeform 7">
                <a:extLst>
                  <a:ext uri="{FF2B5EF4-FFF2-40B4-BE49-F238E27FC236}">
                    <a16:creationId xmlns:a16="http://schemas.microsoft.com/office/drawing/2014/main" id="{AE3E7BBB-3C5A-8187-355A-41A62A327965}"/>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 name="Freeform 8">
                <a:extLst>
                  <a:ext uri="{FF2B5EF4-FFF2-40B4-BE49-F238E27FC236}">
                    <a16:creationId xmlns:a16="http://schemas.microsoft.com/office/drawing/2014/main" id="{76F620FD-EF7F-8D66-3E99-4F028F9B25C9}"/>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 name="Freeform 9">
                <a:extLst>
                  <a:ext uri="{FF2B5EF4-FFF2-40B4-BE49-F238E27FC236}">
                    <a16:creationId xmlns:a16="http://schemas.microsoft.com/office/drawing/2014/main" id="{0EF9A26B-4851-E537-8B52-B33B1FE5A240}"/>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 name="Freeform 10">
                <a:extLst>
                  <a:ext uri="{FF2B5EF4-FFF2-40B4-BE49-F238E27FC236}">
                    <a16:creationId xmlns:a16="http://schemas.microsoft.com/office/drawing/2014/main" id="{D88A5384-594A-1E5D-8BF1-F49BB404A9F5}"/>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 name="Freeform 11">
                <a:extLst>
                  <a:ext uri="{FF2B5EF4-FFF2-40B4-BE49-F238E27FC236}">
                    <a16:creationId xmlns:a16="http://schemas.microsoft.com/office/drawing/2014/main" id="{8C3EAE0A-01BB-5F8B-75FA-545F300C0A8B}"/>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 name="Freeform 12">
                <a:extLst>
                  <a:ext uri="{FF2B5EF4-FFF2-40B4-BE49-F238E27FC236}">
                    <a16:creationId xmlns:a16="http://schemas.microsoft.com/office/drawing/2014/main" id="{F1C0B2D8-CB55-69F2-91BE-A0275E0EB9A4}"/>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 name="Freeform 13">
                <a:extLst>
                  <a:ext uri="{FF2B5EF4-FFF2-40B4-BE49-F238E27FC236}">
                    <a16:creationId xmlns:a16="http://schemas.microsoft.com/office/drawing/2014/main" id="{60932549-395D-7803-1985-1A38D7B31767}"/>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7" name="Line 14">
                <a:extLst>
                  <a:ext uri="{FF2B5EF4-FFF2-40B4-BE49-F238E27FC236}">
                    <a16:creationId xmlns:a16="http://schemas.microsoft.com/office/drawing/2014/main" id="{0C71C1D1-EA68-C7DE-0D97-1587F0A38583}"/>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8" name="Line 15">
                <a:extLst>
                  <a:ext uri="{FF2B5EF4-FFF2-40B4-BE49-F238E27FC236}">
                    <a16:creationId xmlns:a16="http://schemas.microsoft.com/office/drawing/2014/main" id="{23B078E8-2B8A-5483-AEB9-6D0DA3AF346C}"/>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9" name="Freeform 16">
                <a:extLst>
                  <a:ext uri="{FF2B5EF4-FFF2-40B4-BE49-F238E27FC236}">
                    <a16:creationId xmlns:a16="http://schemas.microsoft.com/office/drawing/2014/main" id="{E4501636-ED40-1915-6B4E-4FB43A082DC5}"/>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0" name="Freeform 17">
                <a:extLst>
                  <a:ext uri="{FF2B5EF4-FFF2-40B4-BE49-F238E27FC236}">
                    <a16:creationId xmlns:a16="http://schemas.microsoft.com/office/drawing/2014/main" id="{B39B8413-85CF-0EB4-6BA9-F75E95C759DE}"/>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1" name="WordArt 18">
                <a:extLst>
                  <a:ext uri="{FF2B5EF4-FFF2-40B4-BE49-F238E27FC236}">
                    <a16:creationId xmlns:a16="http://schemas.microsoft.com/office/drawing/2014/main" id="{34046B76-BFBC-CE38-920C-C250B1572CB0}"/>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22" name="Line 19">
                <a:extLst>
                  <a:ext uri="{FF2B5EF4-FFF2-40B4-BE49-F238E27FC236}">
                    <a16:creationId xmlns:a16="http://schemas.microsoft.com/office/drawing/2014/main" id="{48A83A88-6D3D-B53D-A042-1CFCF8C3FC92}"/>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23" name="Line 20">
                <a:extLst>
                  <a:ext uri="{FF2B5EF4-FFF2-40B4-BE49-F238E27FC236}">
                    <a16:creationId xmlns:a16="http://schemas.microsoft.com/office/drawing/2014/main" id="{8A9C5B9D-A3DC-77AD-9F6F-DCA68FE66356}"/>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24" name="Line 21">
                <a:extLst>
                  <a:ext uri="{FF2B5EF4-FFF2-40B4-BE49-F238E27FC236}">
                    <a16:creationId xmlns:a16="http://schemas.microsoft.com/office/drawing/2014/main" id="{C5C507DE-DED6-256C-240C-CFAFFE464911}"/>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25" name="WordArt 22">
                <a:extLst>
                  <a:ext uri="{FF2B5EF4-FFF2-40B4-BE49-F238E27FC236}">
                    <a16:creationId xmlns:a16="http://schemas.microsoft.com/office/drawing/2014/main" id="{D2CD7022-3B61-8B7D-9F40-485596078D5B}"/>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26" name="Freeform 23">
                <a:extLst>
                  <a:ext uri="{FF2B5EF4-FFF2-40B4-BE49-F238E27FC236}">
                    <a16:creationId xmlns:a16="http://schemas.microsoft.com/office/drawing/2014/main" id="{BD85986A-03D3-45F3-EED3-CDE7EF951A27}"/>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7" name="Freeform 24">
                <a:extLst>
                  <a:ext uri="{FF2B5EF4-FFF2-40B4-BE49-F238E27FC236}">
                    <a16:creationId xmlns:a16="http://schemas.microsoft.com/office/drawing/2014/main" id="{9814EE70-A55F-B8BC-8167-3E39AD0C8480}"/>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28" name="TextBox 27">
              <a:extLst>
                <a:ext uri="{FF2B5EF4-FFF2-40B4-BE49-F238E27FC236}">
                  <a16:creationId xmlns:a16="http://schemas.microsoft.com/office/drawing/2014/main" id="{F4F64CBF-FF26-7198-FC38-DA6FCAA2D481}"/>
                </a:ext>
              </a:extLst>
            </p:cNvPr>
            <p:cNvSpPr txBox="1"/>
            <p:nvPr/>
          </p:nvSpPr>
          <p:spPr>
            <a:xfrm>
              <a:off x="7460299" y="2784410"/>
              <a:ext cx="1173008" cy="461665"/>
            </a:xfrm>
            <a:prstGeom prst="rect">
              <a:avLst/>
            </a:prstGeom>
            <a:noFill/>
          </p:spPr>
          <p:txBody>
            <a:bodyPr wrap="square">
              <a:spAutoFit/>
            </a:bodyPr>
            <a:lstStyle/>
            <a:p>
              <a:r>
                <a:rPr lang="en-GB" sz="2400"/>
                <a:t>Battery</a:t>
              </a:r>
              <a:endParaRPr lang="en-GB" sz="2117"/>
            </a:p>
          </p:txBody>
        </p:sp>
      </p:grpSp>
    </p:spTree>
    <p:extLst>
      <p:ext uri="{BB962C8B-B14F-4D97-AF65-F5344CB8AC3E}">
        <p14:creationId xmlns:p14="http://schemas.microsoft.com/office/powerpoint/2010/main" val="158513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CF74E-26B4-EB4E-26AE-2CB91086E5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973228-78C8-7C00-D098-0F59601CE135}"/>
              </a:ext>
            </a:extLst>
          </p:cNvPr>
          <p:cNvSpPr>
            <a:spLocks noGrp="1"/>
          </p:cNvSpPr>
          <p:nvPr>
            <p:ph type="title"/>
          </p:nvPr>
        </p:nvSpPr>
        <p:spPr/>
        <p:txBody>
          <a:bodyPr/>
          <a:lstStyle/>
          <a:p>
            <a:r>
              <a:rPr lang="en-GB" sz="3200">
                <a:latin typeface="Aptos SemiBold" panose="020B0004020202020204" pitchFamily="34" charset="0"/>
              </a:rPr>
              <a:t>Circuits Rules to Remember!</a:t>
            </a:r>
            <a:endParaRPr lang="en-GB">
              <a:latin typeface="Aptos SemiBold" panose="020B0004020202020204" pitchFamily="34" charset="0"/>
            </a:endParaRPr>
          </a:p>
        </p:txBody>
      </p:sp>
      <p:sp>
        <p:nvSpPr>
          <p:cNvPr id="2" name="Content Placeholder 2">
            <a:extLst>
              <a:ext uri="{FF2B5EF4-FFF2-40B4-BE49-F238E27FC236}">
                <a16:creationId xmlns:a16="http://schemas.microsoft.com/office/drawing/2014/main" id="{10965ED6-2BF7-D4C9-7321-B18FEA26E3E5}"/>
              </a:ext>
            </a:extLst>
          </p:cNvPr>
          <p:cNvSpPr txBox="1">
            <a:spLocks/>
          </p:cNvSpPr>
          <p:nvPr/>
        </p:nvSpPr>
        <p:spPr>
          <a:xfrm>
            <a:off x="838200" y="2422854"/>
            <a:ext cx="5541818" cy="381158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en-GB" sz="2200">
                <a:latin typeface="Aptos SemiBold" panose="020B0004020202020204" pitchFamily="34" charset="0"/>
              </a:rPr>
              <a:t>Rule #3 –</a:t>
            </a:r>
            <a:br>
              <a:rPr lang="en-GB" sz="2200"/>
            </a:br>
            <a:r>
              <a:rPr lang="en-GB" sz="2200"/>
              <a:t>The LED only works 1 way.</a:t>
            </a:r>
          </a:p>
          <a:p>
            <a:pPr>
              <a:buClr>
                <a:srgbClr val="C00000"/>
              </a:buClr>
            </a:pPr>
            <a:endParaRPr lang="en-GB" sz="2200"/>
          </a:p>
          <a:p>
            <a:pPr marL="342900" indent="-342900">
              <a:buClr>
                <a:srgbClr val="C00000"/>
              </a:buClr>
              <a:buFont typeface="Arial" panose="020B0604020202020204" pitchFamily="34" charset="0"/>
              <a:buChar char="•"/>
            </a:pPr>
            <a:r>
              <a:rPr lang="en-GB" sz="2200">
                <a:latin typeface="Aptos SemiBold" panose="020B0004020202020204" pitchFamily="34" charset="0"/>
              </a:rPr>
              <a:t>Rule #4 – </a:t>
            </a:r>
            <a:br>
              <a:rPr lang="en-GB" sz="2200"/>
            </a:br>
            <a:r>
              <a:rPr lang="en-GB" sz="2200"/>
              <a:t>The </a:t>
            </a:r>
            <a:r>
              <a:rPr lang="en-GB" sz="2800" b="1">
                <a:solidFill>
                  <a:srgbClr val="FF0000"/>
                </a:solidFill>
              </a:rPr>
              <a:t>+</a:t>
            </a:r>
            <a:r>
              <a:rPr lang="en-GB" sz="2200"/>
              <a:t> on the LED must be on the same side as the </a:t>
            </a:r>
            <a:r>
              <a:rPr lang="en-GB" sz="2800" b="1">
                <a:solidFill>
                  <a:srgbClr val="FF0000"/>
                </a:solidFill>
              </a:rPr>
              <a:t>+</a:t>
            </a:r>
            <a:r>
              <a:rPr lang="en-GB" sz="2200"/>
              <a:t> as the battery (they do not need to be touching directly!)</a:t>
            </a:r>
          </a:p>
        </p:txBody>
      </p:sp>
      <p:grpSp>
        <p:nvGrpSpPr>
          <p:cNvPr id="57" name="Group 56">
            <a:extLst>
              <a:ext uri="{FF2B5EF4-FFF2-40B4-BE49-F238E27FC236}">
                <a16:creationId xmlns:a16="http://schemas.microsoft.com/office/drawing/2014/main" id="{DF281335-D84C-3EB1-3FD8-F342B0910519}"/>
              </a:ext>
            </a:extLst>
          </p:cNvPr>
          <p:cNvGrpSpPr/>
          <p:nvPr/>
        </p:nvGrpSpPr>
        <p:grpSpPr>
          <a:xfrm>
            <a:off x="8606291" y="3222164"/>
            <a:ext cx="2214109" cy="1370827"/>
            <a:chOff x="9459615" y="3420588"/>
            <a:chExt cx="2214109" cy="1370827"/>
          </a:xfrm>
        </p:grpSpPr>
        <p:grpSp>
          <p:nvGrpSpPr>
            <p:cNvPr id="29" name="Group 52">
              <a:extLst>
                <a:ext uri="{FF2B5EF4-FFF2-40B4-BE49-F238E27FC236}">
                  <a16:creationId xmlns:a16="http://schemas.microsoft.com/office/drawing/2014/main" id="{673918DB-C5C5-9158-940C-18C46F86E6A7}"/>
                </a:ext>
              </a:extLst>
            </p:cNvPr>
            <p:cNvGrpSpPr>
              <a:grpSpLocks noChangeAspect="1"/>
            </p:cNvGrpSpPr>
            <p:nvPr/>
          </p:nvGrpSpPr>
          <p:grpSpPr bwMode="auto">
            <a:xfrm>
              <a:off x="9459615" y="3816896"/>
              <a:ext cx="2214109" cy="527332"/>
              <a:chOff x="807" y="550"/>
              <a:chExt cx="1785" cy="454"/>
            </a:xfrm>
          </p:grpSpPr>
          <p:sp>
            <p:nvSpPr>
              <p:cNvPr id="30" name="Freeform 53">
                <a:extLst>
                  <a:ext uri="{FF2B5EF4-FFF2-40B4-BE49-F238E27FC236}">
                    <a16:creationId xmlns:a16="http://schemas.microsoft.com/office/drawing/2014/main" id="{96D3A1C0-C8A2-40DB-35DA-C71D958D13E3}"/>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1" name="Freeform 54">
                <a:extLst>
                  <a:ext uri="{FF2B5EF4-FFF2-40B4-BE49-F238E27FC236}">
                    <a16:creationId xmlns:a16="http://schemas.microsoft.com/office/drawing/2014/main" id="{DA65A269-83E9-5440-EEFD-2B37D0124F96}"/>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2" name="Freeform 55">
                <a:extLst>
                  <a:ext uri="{FF2B5EF4-FFF2-40B4-BE49-F238E27FC236}">
                    <a16:creationId xmlns:a16="http://schemas.microsoft.com/office/drawing/2014/main" id="{1F36595B-4D18-551A-A787-11B578BC7E5E}"/>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3" name="Freeform 56">
                <a:extLst>
                  <a:ext uri="{FF2B5EF4-FFF2-40B4-BE49-F238E27FC236}">
                    <a16:creationId xmlns:a16="http://schemas.microsoft.com/office/drawing/2014/main" id="{6BB908E1-3877-FAB7-4AD0-A9E8E0E0815B}"/>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4" name="Freeform 57">
                <a:extLst>
                  <a:ext uri="{FF2B5EF4-FFF2-40B4-BE49-F238E27FC236}">
                    <a16:creationId xmlns:a16="http://schemas.microsoft.com/office/drawing/2014/main" id="{5DCFAB77-543A-867F-7C09-D152A0BAB6E5}"/>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5" name="Freeform 58">
                <a:extLst>
                  <a:ext uri="{FF2B5EF4-FFF2-40B4-BE49-F238E27FC236}">
                    <a16:creationId xmlns:a16="http://schemas.microsoft.com/office/drawing/2014/main" id="{EBDF3E2C-7207-02EB-5BAD-AA1C6177E1BF}"/>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6" name="Freeform 59">
                <a:extLst>
                  <a:ext uri="{FF2B5EF4-FFF2-40B4-BE49-F238E27FC236}">
                    <a16:creationId xmlns:a16="http://schemas.microsoft.com/office/drawing/2014/main" id="{152BBA17-3061-0411-F5E2-34608F0CE8B7}"/>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7" name="Freeform 60">
                <a:extLst>
                  <a:ext uri="{FF2B5EF4-FFF2-40B4-BE49-F238E27FC236}">
                    <a16:creationId xmlns:a16="http://schemas.microsoft.com/office/drawing/2014/main" id="{3B156AB4-55DF-374E-6EC4-DAEEA2213643}"/>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8" name="Freeform 61">
                <a:extLst>
                  <a:ext uri="{FF2B5EF4-FFF2-40B4-BE49-F238E27FC236}">
                    <a16:creationId xmlns:a16="http://schemas.microsoft.com/office/drawing/2014/main" id="{0A21A321-D234-47F5-9EDA-7ECB0ABA3466}"/>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9" name="Freeform 62">
                <a:extLst>
                  <a:ext uri="{FF2B5EF4-FFF2-40B4-BE49-F238E27FC236}">
                    <a16:creationId xmlns:a16="http://schemas.microsoft.com/office/drawing/2014/main" id="{4B02708C-D0A5-6475-A9D9-2C0779115E6B}"/>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0" name="Freeform 63">
                <a:extLst>
                  <a:ext uri="{FF2B5EF4-FFF2-40B4-BE49-F238E27FC236}">
                    <a16:creationId xmlns:a16="http://schemas.microsoft.com/office/drawing/2014/main" id="{22932986-723E-8DEC-C6E3-10518E40FE93}"/>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64">
                <a:extLst>
                  <a:ext uri="{FF2B5EF4-FFF2-40B4-BE49-F238E27FC236}">
                    <a16:creationId xmlns:a16="http://schemas.microsoft.com/office/drawing/2014/main" id="{4F545380-DAA6-FBB2-5CB2-4E9C5EB1C27B}"/>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65">
                <a:extLst>
                  <a:ext uri="{FF2B5EF4-FFF2-40B4-BE49-F238E27FC236}">
                    <a16:creationId xmlns:a16="http://schemas.microsoft.com/office/drawing/2014/main" id="{FBED4C22-E4B6-37C7-2632-E519565884B3}"/>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66">
                <a:extLst>
                  <a:ext uri="{FF2B5EF4-FFF2-40B4-BE49-F238E27FC236}">
                    <a16:creationId xmlns:a16="http://schemas.microsoft.com/office/drawing/2014/main" id="{3336250A-0FCA-E12C-1996-E3FFA9488888}"/>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67">
                <a:extLst>
                  <a:ext uri="{FF2B5EF4-FFF2-40B4-BE49-F238E27FC236}">
                    <a16:creationId xmlns:a16="http://schemas.microsoft.com/office/drawing/2014/main" id="{4B2AA2FF-A6BB-C302-F672-B80CACF67E12}"/>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WordArt 68">
                <a:extLst>
                  <a:ext uri="{FF2B5EF4-FFF2-40B4-BE49-F238E27FC236}">
                    <a16:creationId xmlns:a16="http://schemas.microsoft.com/office/drawing/2014/main" id="{3D2412B9-7BF0-38AF-D3A9-A404E77A55BC}"/>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46" name="Group 69">
                <a:extLst>
                  <a:ext uri="{FF2B5EF4-FFF2-40B4-BE49-F238E27FC236}">
                    <a16:creationId xmlns:a16="http://schemas.microsoft.com/office/drawing/2014/main" id="{43F2B33C-0FB8-2EDD-E56B-86912D2FC839}"/>
                  </a:ext>
                </a:extLst>
              </p:cNvPr>
              <p:cNvGrpSpPr>
                <a:grpSpLocks noChangeAspect="1"/>
              </p:cNvGrpSpPr>
              <p:nvPr/>
            </p:nvGrpSpPr>
            <p:grpSpPr bwMode="auto">
              <a:xfrm>
                <a:off x="1280" y="821"/>
                <a:ext cx="158" cy="147"/>
                <a:chOff x="2880" y="1264"/>
                <a:chExt cx="158" cy="147"/>
              </a:xfrm>
            </p:grpSpPr>
            <p:sp>
              <p:nvSpPr>
                <p:cNvPr id="48" name="Line 70">
                  <a:extLst>
                    <a:ext uri="{FF2B5EF4-FFF2-40B4-BE49-F238E27FC236}">
                      <a16:creationId xmlns:a16="http://schemas.microsoft.com/office/drawing/2014/main" id="{F05D7429-DFD3-AE74-EB40-FEAD3CF35A46}"/>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49" name="Line 71">
                  <a:extLst>
                    <a:ext uri="{FF2B5EF4-FFF2-40B4-BE49-F238E27FC236}">
                      <a16:creationId xmlns:a16="http://schemas.microsoft.com/office/drawing/2014/main" id="{C8496BCD-2096-7FA5-5619-180F480D4F62}"/>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47" name="WordArt 72">
                <a:extLst>
                  <a:ext uri="{FF2B5EF4-FFF2-40B4-BE49-F238E27FC236}">
                    <a16:creationId xmlns:a16="http://schemas.microsoft.com/office/drawing/2014/main" id="{F9409020-2DA9-DC5B-429B-F396B09C7DF0}"/>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sp>
          <p:nvSpPr>
            <p:cNvPr id="50" name="Content Placeholder 2">
              <a:extLst>
                <a:ext uri="{FF2B5EF4-FFF2-40B4-BE49-F238E27FC236}">
                  <a16:creationId xmlns:a16="http://schemas.microsoft.com/office/drawing/2014/main" id="{26C4355D-1064-71BA-D660-20EF7388421C}"/>
                </a:ext>
              </a:extLst>
            </p:cNvPr>
            <p:cNvSpPr txBox="1">
              <a:spLocks/>
            </p:cNvSpPr>
            <p:nvPr/>
          </p:nvSpPr>
          <p:spPr>
            <a:xfrm>
              <a:off x="9546243" y="4264083"/>
              <a:ext cx="2023274" cy="5273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rgbClr val="C00000"/>
                </a:buClr>
              </a:pPr>
              <a:r>
                <a:rPr lang="en-GB" sz="1800" b="1">
                  <a:solidFill>
                    <a:srgbClr val="FF0000"/>
                  </a:solidFill>
                </a:rPr>
                <a:t>Only works 1 way</a:t>
              </a:r>
            </a:p>
          </p:txBody>
        </p:sp>
        <p:sp>
          <p:nvSpPr>
            <p:cNvPr id="51" name="TextBox 50">
              <a:extLst>
                <a:ext uri="{FF2B5EF4-FFF2-40B4-BE49-F238E27FC236}">
                  <a16:creationId xmlns:a16="http://schemas.microsoft.com/office/drawing/2014/main" id="{5D7224D7-22E5-DDEB-5DDF-2A9936318E62}"/>
                </a:ext>
              </a:extLst>
            </p:cNvPr>
            <p:cNvSpPr txBox="1"/>
            <p:nvPr/>
          </p:nvSpPr>
          <p:spPr>
            <a:xfrm>
              <a:off x="10189376" y="3420588"/>
              <a:ext cx="737009" cy="461665"/>
            </a:xfrm>
            <a:prstGeom prst="rect">
              <a:avLst/>
            </a:prstGeom>
            <a:noFill/>
          </p:spPr>
          <p:txBody>
            <a:bodyPr wrap="square">
              <a:spAutoFit/>
            </a:bodyPr>
            <a:lstStyle/>
            <a:p>
              <a:r>
                <a:rPr lang="en-GB" sz="2400"/>
                <a:t>LED</a:t>
              </a:r>
              <a:endParaRPr lang="en-GB" sz="2117"/>
            </a:p>
          </p:txBody>
        </p:sp>
      </p:grpSp>
    </p:spTree>
    <p:extLst>
      <p:ext uri="{BB962C8B-B14F-4D97-AF65-F5344CB8AC3E}">
        <p14:creationId xmlns:p14="http://schemas.microsoft.com/office/powerpoint/2010/main" val="176631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07CBB-EEF6-D32C-5E53-0C870EB92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AC920-1968-809F-DA18-567222B912FA}"/>
              </a:ext>
            </a:extLst>
          </p:cNvPr>
          <p:cNvSpPr>
            <a:spLocks noGrp="1"/>
          </p:cNvSpPr>
          <p:nvPr>
            <p:ph type="title"/>
          </p:nvPr>
        </p:nvSpPr>
        <p:spPr/>
        <p:txBody>
          <a:bodyPr/>
          <a:lstStyle/>
          <a:p>
            <a:r>
              <a:rPr lang="en-GB">
                <a:latin typeface="Aptos SemiBold" panose="020B0004020202020204" pitchFamily="34" charset="0"/>
              </a:rPr>
              <a:t>Experiment 1 – </a:t>
            </a:r>
            <a:br>
              <a:rPr lang="en-GB">
                <a:latin typeface="Aptos SemiBold" panose="020B0004020202020204" pitchFamily="34" charset="0"/>
              </a:rPr>
            </a:br>
            <a:r>
              <a:rPr lang="en-GB">
                <a:latin typeface="Aptos SemiBold" panose="020B0004020202020204" pitchFamily="34" charset="0"/>
              </a:rPr>
              <a:t>Circuit Loops and Resistance</a:t>
            </a:r>
          </a:p>
        </p:txBody>
      </p:sp>
      <p:grpSp>
        <p:nvGrpSpPr>
          <p:cNvPr id="80" name="Group 43">
            <a:extLst>
              <a:ext uri="{FF2B5EF4-FFF2-40B4-BE49-F238E27FC236}">
                <a16:creationId xmlns:a16="http://schemas.microsoft.com/office/drawing/2014/main" id="{3C73913C-B2DC-EE22-64A1-25C84C6E6100}"/>
              </a:ext>
            </a:extLst>
          </p:cNvPr>
          <p:cNvGrpSpPr>
            <a:grpSpLocks noChangeAspect="1"/>
          </p:cNvGrpSpPr>
          <p:nvPr/>
        </p:nvGrpSpPr>
        <p:grpSpPr bwMode="auto">
          <a:xfrm rot="16200000">
            <a:off x="3472349" y="4267720"/>
            <a:ext cx="2263312" cy="388184"/>
            <a:chOff x="621" y="544"/>
            <a:chExt cx="1824" cy="335"/>
          </a:xfrm>
        </p:grpSpPr>
        <p:sp>
          <p:nvSpPr>
            <p:cNvPr id="81" name="Freeform 44">
              <a:extLst>
                <a:ext uri="{FF2B5EF4-FFF2-40B4-BE49-F238E27FC236}">
                  <a16:creationId xmlns:a16="http://schemas.microsoft.com/office/drawing/2014/main" id="{DF560034-0ED9-45F2-67EF-B2CA33F76B5D}"/>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 name="Freeform 45">
              <a:extLst>
                <a:ext uri="{FF2B5EF4-FFF2-40B4-BE49-F238E27FC236}">
                  <a16:creationId xmlns:a16="http://schemas.microsoft.com/office/drawing/2014/main" id="{AD4A5A72-68EC-C6F5-00F2-7796FE07AE0B}"/>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 name="Freeform 46">
              <a:extLst>
                <a:ext uri="{FF2B5EF4-FFF2-40B4-BE49-F238E27FC236}">
                  <a16:creationId xmlns:a16="http://schemas.microsoft.com/office/drawing/2014/main" id="{B5948DE1-A39B-C2EC-3BD0-F4817215ADCC}"/>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 name="Freeform 47">
              <a:extLst>
                <a:ext uri="{FF2B5EF4-FFF2-40B4-BE49-F238E27FC236}">
                  <a16:creationId xmlns:a16="http://schemas.microsoft.com/office/drawing/2014/main" id="{689B7CD6-4AE3-328E-24C7-713101566297}"/>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 name="Freeform 48">
              <a:extLst>
                <a:ext uri="{FF2B5EF4-FFF2-40B4-BE49-F238E27FC236}">
                  <a16:creationId xmlns:a16="http://schemas.microsoft.com/office/drawing/2014/main" id="{659AA401-5ADF-526C-D6A8-96BFA6F901F9}"/>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 name="Freeform 49">
              <a:extLst>
                <a:ext uri="{FF2B5EF4-FFF2-40B4-BE49-F238E27FC236}">
                  <a16:creationId xmlns:a16="http://schemas.microsoft.com/office/drawing/2014/main" id="{35A58209-DDF9-64F3-34D1-1B1DD3A94B8E}"/>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 name="Freeform 50">
              <a:extLst>
                <a:ext uri="{FF2B5EF4-FFF2-40B4-BE49-F238E27FC236}">
                  <a16:creationId xmlns:a16="http://schemas.microsoft.com/office/drawing/2014/main" id="{3881F675-E2B7-E7A7-AA75-22AA71BB08F9}"/>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 name="WordArt 51">
              <a:extLst>
                <a:ext uri="{FF2B5EF4-FFF2-40B4-BE49-F238E27FC236}">
                  <a16:creationId xmlns:a16="http://schemas.microsoft.com/office/drawing/2014/main" id="{B901E06F-DD2F-25B1-895A-6B1B75CA9FD9}"/>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5" name="Group 2">
            <a:extLst>
              <a:ext uri="{FF2B5EF4-FFF2-40B4-BE49-F238E27FC236}">
                <a16:creationId xmlns:a16="http://schemas.microsoft.com/office/drawing/2014/main" id="{C38E7313-163B-9AC7-8990-650ADAF31F16}"/>
              </a:ext>
            </a:extLst>
          </p:cNvPr>
          <p:cNvGrpSpPr>
            <a:grpSpLocks noChangeAspect="1"/>
          </p:cNvGrpSpPr>
          <p:nvPr/>
        </p:nvGrpSpPr>
        <p:grpSpPr bwMode="auto">
          <a:xfrm>
            <a:off x="1354564" y="3373464"/>
            <a:ext cx="1806432" cy="2073561"/>
            <a:chOff x="8381" y="6085"/>
            <a:chExt cx="1453" cy="1785"/>
          </a:xfrm>
        </p:grpSpPr>
        <p:sp>
          <p:nvSpPr>
            <p:cNvPr id="40" name="Freeform 3">
              <a:extLst>
                <a:ext uri="{FF2B5EF4-FFF2-40B4-BE49-F238E27FC236}">
                  <a16:creationId xmlns:a16="http://schemas.microsoft.com/office/drawing/2014/main" id="{92E68DC3-57F7-AE60-0DDF-5092640E4D87}"/>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4">
              <a:extLst>
                <a:ext uri="{FF2B5EF4-FFF2-40B4-BE49-F238E27FC236}">
                  <a16:creationId xmlns:a16="http://schemas.microsoft.com/office/drawing/2014/main" id="{4F0F4BF8-302B-80ED-6EC3-73F779165795}"/>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5">
              <a:extLst>
                <a:ext uri="{FF2B5EF4-FFF2-40B4-BE49-F238E27FC236}">
                  <a16:creationId xmlns:a16="http://schemas.microsoft.com/office/drawing/2014/main" id="{7A4018D6-90D5-4F98-C60F-824495158C5D}"/>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6">
              <a:extLst>
                <a:ext uri="{FF2B5EF4-FFF2-40B4-BE49-F238E27FC236}">
                  <a16:creationId xmlns:a16="http://schemas.microsoft.com/office/drawing/2014/main" id="{1B02C952-7C18-81A8-5339-EA363E6107D8}"/>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7">
              <a:extLst>
                <a:ext uri="{FF2B5EF4-FFF2-40B4-BE49-F238E27FC236}">
                  <a16:creationId xmlns:a16="http://schemas.microsoft.com/office/drawing/2014/main" id="{487AF7CF-5DA3-0475-E2CF-8181441AA154}"/>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Freeform 8">
              <a:extLst>
                <a:ext uri="{FF2B5EF4-FFF2-40B4-BE49-F238E27FC236}">
                  <a16:creationId xmlns:a16="http://schemas.microsoft.com/office/drawing/2014/main" id="{43E27B25-EF9B-43ED-6288-468CBD03FEDE}"/>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6" name="Freeform 9">
              <a:extLst>
                <a:ext uri="{FF2B5EF4-FFF2-40B4-BE49-F238E27FC236}">
                  <a16:creationId xmlns:a16="http://schemas.microsoft.com/office/drawing/2014/main" id="{ECEE21D1-719B-1518-15B2-FC7BDFC7965F}"/>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7" name="Freeform 10">
              <a:extLst>
                <a:ext uri="{FF2B5EF4-FFF2-40B4-BE49-F238E27FC236}">
                  <a16:creationId xmlns:a16="http://schemas.microsoft.com/office/drawing/2014/main" id="{4B403847-9AA7-AE2C-EBD2-FED2EDE2F14B}"/>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8" name="Freeform 11">
              <a:extLst>
                <a:ext uri="{FF2B5EF4-FFF2-40B4-BE49-F238E27FC236}">
                  <a16:creationId xmlns:a16="http://schemas.microsoft.com/office/drawing/2014/main" id="{6BB0831F-315D-2166-CF26-928D9BCD1D0F}"/>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9" name="Freeform 12">
              <a:extLst>
                <a:ext uri="{FF2B5EF4-FFF2-40B4-BE49-F238E27FC236}">
                  <a16:creationId xmlns:a16="http://schemas.microsoft.com/office/drawing/2014/main" id="{CCCB097A-9238-09A0-E740-8AEB7FFB8A53}"/>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0" name="Freeform 13">
              <a:extLst>
                <a:ext uri="{FF2B5EF4-FFF2-40B4-BE49-F238E27FC236}">
                  <a16:creationId xmlns:a16="http://schemas.microsoft.com/office/drawing/2014/main" id="{6EF3A6B1-C1C7-09D6-7EFF-D26C84D92DF5}"/>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1" name="Line 14">
              <a:extLst>
                <a:ext uri="{FF2B5EF4-FFF2-40B4-BE49-F238E27FC236}">
                  <a16:creationId xmlns:a16="http://schemas.microsoft.com/office/drawing/2014/main" id="{3599EC1B-F33E-833C-AF30-E0E69B80BC71}"/>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2" name="Line 15">
              <a:extLst>
                <a:ext uri="{FF2B5EF4-FFF2-40B4-BE49-F238E27FC236}">
                  <a16:creationId xmlns:a16="http://schemas.microsoft.com/office/drawing/2014/main" id="{E07A8361-2BC8-59DC-B67B-858EDDA0C2B5}"/>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3" name="Freeform 16">
              <a:extLst>
                <a:ext uri="{FF2B5EF4-FFF2-40B4-BE49-F238E27FC236}">
                  <a16:creationId xmlns:a16="http://schemas.microsoft.com/office/drawing/2014/main" id="{B672A02A-A749-AA0C-B415-4312ED730672}"/>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 name="Freeform 17">
              <a:extLst>
                <a:ext uri="{FF2B5EF4-FFF2-40B4-BE49-F238E27FC236}">
                  <a16:creationId xmlns:a16="http://schemas.microsoft.com/office/drawing/2014/main" id="{F462A39F-E33F-45FE-16BB-DFEC5A61C8B7}"/>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 name="WordArt 18">
              <a:extLst>
                <a:ext uri="{FF2B5EF4-FFF2-40B4-BE49-F238E27FC236}">
                  <a16:creationId xmlns:a16="http://schemas.microsoft.com/office/drawing/2014/main" id="{D1E5ABBC-95AF-02D5-35D7-A2873883E788}"/>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56" name="Line 19">
              <a:extLst>
                <a:ext uri="{FF2B5EF4-FFF2-40B4-BE49-F238E27FC236}">
                  <a16:creationId xmlns:a16="http://schemas.microsoft.com/office/drawing/2014/main" id="{637AA500-DE16-F883-8038-C291AE428C1C}"/>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 name="Line 20">
              <a:extLst>
                <a:ext uri="{FF2B5EF4-FFF2-40B4-BE49-F238E27FC236}">
                  <a16:creationId xmlns:a16="http://schemas.microsoft.com/office/drawing/2014/main" id="{29F65A25-4FC8-C613-0599-3F47F31F2727}"/>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8" name="Line 21">
              <a:extLst>
                <a:ext uri="{FF2B5EF4-FFF2-40B4-BE49-F238E27FC236}">
                  <a16:creationId xmlns:a16="http://schemas.microsoft.com/office/drawing/2014/main" id="{1988040D-A63F-F671-FF1B-E1B13622F08B}"/>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9" name="WordArt 22">
              <a:extLst>
                <a:ext uri="{FF2B5EF4-FFF2-40B4-BE49-F238E27FC236}">
                  <a16:creationId xmlns:a16="http://schemas.microsoft.com/office/drawing/2014/main" id="{305C0AB9-742D-2760-6D9F-3D81E9E201A6}"/>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60" name="Freeform 23">
              <a:extLst>
                <a:ext uri="{FF2B5EF4-FFF2-40B4-BE49-F238E27FC236}">
                  <a16:creationId xmlns:a16="http://schemas.microsoft.com/office/drawing/2014/main" id="{7DECC627-F069-52F7-0431-3CA7BE62EEC9}"/>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 name="Freeform 24">
              <a:extLst>
                <a:ext uri="{FF2B5EF4-FFF2-40B4-BE49-F238E27FC236}">
                  <a16:creationId xmlns:a16="http://schemas.microsoft.com/office/drawing/2014/main" id="{614804D5-EDFC-0D08-31D7-D946E94F7829}"/>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62" name="Group 25">
            <a:extLst>
              <a:ext uri="{FF2B5EF4-FFF2-40B4-BE49-F238E27FC236}">
                <a16:creationId xmlns:a16="http://schemas.microsoft.com/office/drawing/2014/main" id="{6C63EC50-C462-9DC1-0243-BF9E5291A82E}"/>
              </a:ext>
            </a:extLst>
          </p:cNvPr>
          <p:cNvGrpSpPr>
            <a:grpSpLocks noChangeAspect="1"/>
          </p:cNvGrpSpPr>
          <p:nvPr/>
        </p:nvGrpSpPr>
        <p:grpSpPr bwMode="auto">
          <a:xfrm>
            <a:off x="6082558" y="4166957"/>
            <a:ext cx="2214109" cy="517915"/>
            <a:chOff x="11617" y="3426"/>
            <a:chExt cx="1788" cy="448"/>
          </a:xfrm>
        </p:grpSpPr>
        <p:sp>
          <p:nvSpPr>
            <p:cNvPr id="63" name="Freeform 26">
              <a:extLst>
                <a:ext uri="{FF2B5EF4-FFF2-40B4-BE49-F238E27FC236}">
                  <a16:creationId xmlns:a16="http://schemas.microsoft.com/office/drawing/2014/main" id="{BBD69506-7376-9FFE-A640-4B8DECD003A3}"/>
                </a:ext>
              </a:extLst>
            </p:cNvPr>
            <p:cNvSpPr>
              <a:spLocks noChangeAspect="1"/>
            </p:cNvSpPr>
            <p:nvPr/>
          </p:nvSpPr>
          <p:spPr bwMode="auto">
            <a:xfrm>
              <a:off x="11617" y="3426"/>
              <a:ext cx="1788" cy="448"/>
            </a:xfrm>
            <a:custGeom>
              <a:avLst/>
              <a:gdLst>
                <a:gd name="T0" fmla="*/ 1658 w 1783"/>
                <a:gd name="T1" fmla="*/ 455 h 455"/>
                <a:gd name="T2" fmla="*/ 1678 w 1783"/>
                <a:gd name="T3" fmla="*/ 453 h 455"/>
                <a:gd name="T4" fmla="*/ 1701 w 1783"/>
                <a:gd name="T5" fmla="*/ 447 h 455"/>
                <a:gd name="T6" fmla="*/ 1719 w 1783"/>
                <a:gd name="T7" fmla="*/ 437 h 455"/>
                <a:gd name="T8" fmla="*/ 1738 w 1783"/>
                <a:gd name="T9" fmla="*/ 424 h 455"/>
                <a:gd name="T10" fmla="*/ 1754 w 1783"/>
                <a:gd name="T11" fmla="*/ 408 h 455"/>
                <a:gd name="T12" fmla="*/ 1766 w 1783"/>
                <a:gd name="T13" fmla="*/ 391 h 455"/>
                <a:gd name="T14" fmla="*/ 1777 w 1783"/>
                <a:gd name="T15" fmla="*/ 371 h 455"/>
                <a:gd name="T16" fmla="*/ 1781 w 1783"/>
                <a:gd name="T17" fmla="*/ 348 h 455"/>
                <a:gd name="T18" fmla="*/ 1783 w 1783"/>
                <a:gd name="T19" fmla="*/ 328 h 455"/>
                <a:gd name="T20" fmla="*/ 1783 w 1783"/>
                <a:gd name="T21" fmla="*/ 127 h 455"/>
                <a:gd name="T22" fmla="*/ 1781 w 1783"/>
                <a:gd name="T23" fmla="*/ 104 h 455"/>
                <a:gd name="T24" fmla="*/ 1777 w 1783"/>
                <a:gd name="T25" fmla="*/ 84 h 455"/>
                <a:gd name="T26" fmla="*/ 1766 w 1783"/>
                <a:gd name="T27" fmla="*/ 63 h 455"/>
                <a:gd name="T28" fmla="*/ 1754 w 1783"/>
                <a:gd name="T29" fmla="*/ 45 h 455"/>
                <a:gd name="T30" fmla="*/ 1738 w 1783"/>
                <a:gd name="T31" fmla="*/ 30 h 455"/>
                <a:gd name="T32" fmla="*/ 1719 w 1783"/>
                <a:gd name="T33" fmla="*/ 16 h 455"/>
                <a:gd name="T34" fmla="*/ 1701 w 1783"/>
                <a:gd name="T35" fmla="*/ 8 h 455"/>
                <a:gd name="T36" fmla="*/ 1678 w 1783"/>
                <a:gd name="T37" fmla="*/ 2 h 455"/>
                <a:gd name="T38" fmla="*/ 1656 w 1783"/>
                <a:gd name="T39" fmla="*/ 0 h 455"/>
                <a:gd name="T40" fmla="*/ 127 w 1783"/>
                <a:gd name="T41" fmla="*/ 0 h 455"/>
                <a:gd name="T42" fmla="*/ 104 w 1783"/>
                <a:gd name="T43" fmla="*/ 2 h 455"/>
                <a:gd name="T44" fmla="*/ 84 w 1783"/>
                <a:gd name="T45" fmla="*/ 8 h 455"/>
                <a:gd name="T46" fmla="*/ 63 w 1783"/>
                <a:gd name="T47" fmla="*/ 18 h 455"/>
                <a:gd name="T48" fmla="*/ 45 w 1783"/>
                <a:gd name="T49" fmla="*/ 30 h 455"/>
                <a:gd name="T50" fmla="*/ 30 w 1783"/>
                <a:gd name="T51" fmla="*/ 45 h 455"/>
                <a:gd name="T52" fmla="*/ 16 w 1783"/>
                <a:gd name="T53" fmla="*/ 63 h 455"/>
                <a:gd name="T54" fmla="*/ 8 w 1783"/>
                <a:gd name="T55" fmla="*/ 84 h 455"/>
                <a:gd name="T56" fmla="*/ 2 w 1783"/>
                <a:gd name="T57" fmla="*/ 104 h 455"/>
                <a:gd name="T58" fmla="*/ 0 w 1783"/>
                <a:gd name="T59" fmla="*/ 127 h 455"/>
                <a:gd name="T60" fmla="*/ 0 w 1783"/>
                <a:gd name="T61" fmla="*/ 328 h 455"/>
                <a:gd name="T62" fmla="*/ 2 w 1783"/>
                <a:gd name="T63" fmla="*/ 350 h 455"/>
                <a:gd name="T64" fmla="*/ 8 w 1783"/>
                <a:gd name="T65" fmla="*/ 371 h 455"/>
                <a:gd name="T66" fmla="*/ 16 w 1783"/>
                <a:gd name="T67" fmla="*/ 391 h 455"/>
                <a:gd name="T68" fmla="*/ 30 w 1783"/>
                <a:gd name="T69" fmla="*/ 410 h 455"/>
                <a:gd name="T70" fmla="*/ 45 w 1783"/>
                <a:gd name="T71" fmla="*/ 424 h 455"/>
                <a:gd name="T72" fmla="*/ 63 w 1783"/>
                <a:gd name="T73" fmla="*/ 437 h 455"/>
                <a:gd name="T74" fmla="*/ 84 w 1783"/>
                <a:gd name="T75" fmla="*/ 447 h 455"/>
                <a:gd name="T76" fmla="*/ 104 w 1783"/>
                <a:gd name="T77" fmla="*/ 453 h 455"/>
                <a:gd name="T78" fmla="*/ 127 w 1783"/>
                <a:gd name="T79" fmla="*/ 455 h 455"/>
                <a:gd name="T80" fmla="*/ 1658 w 1783"/>
                <a:gd name="T81"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5">
                  <a:moveTo>
                    <a:pt x="1658" y="455"/>
                  </a:moveTo>
                  <a:lnTo>
                    <a:pt x="1678" y="453"/>
                  </a:lnTo>
                  <a:lnTo>
                    <a:pt x="1701" y="447"/>
                  </a:lnTo>
                  <a:lnTo>
                    <a:pt x="1719" y="437"/>
                  </a:lnTo>
                  <a:lnTo>
                    <a:pt x="1738" y="424"/>
                  </a:lnTo>
                  <a:lnTo>
                    <a:pt x="1754" y="408"/>
                  </a:lnTo>
                  <a:lnTo>
                    <a:pt x="1766" y="391"/>
                  </a:lnTo>
                  <a:lnTo>
                    <a:pt x="1777" y="371"/>
                  </a:lnTo>
                  <a:lnTo>
                    <a:pt x="1781" y="348"/>
                  </a:lnTo>
                  <a:lnTo>
                    <a:pt x="1783" y="328"/>
                  </a:lnTo>
                  <a:lnTo>
                    <a:pt x="1783" y="127"/>
                  </a:lnTo>
                  <a:lnTo>
                    <a:pt x="1781" y="104"/>
                  </a:lnTo>
                  <a:lnTo>
                    <a:pt x="1777" y="84"/>
                  </a:lnTo>
                  <a:lnTo>
                    <a:pt x="1766" y="63"/>
                  </a:lnTo>
                  <a:lnTo>
                    <a:pt x="1754" y="45"/>
                  </a:lnTo>
                  <a:lnTo>
                    <a:pt x="1738" y="30"/>
                  </a:lnTo>
                  <a:lnTo>
                    <a:pt x="1719" y="16"/>
                  </a:lnTo>
                  <a:lnTo>
                    <a:pt x="1701" y="8"/>
                  </a:lnTo>
                  <a:lnTo>
                    <a:pt x="1678" y="2"/>
                  </a:lnTo>
                  <a:lnTo>
                    <a:pt x="1656" y="0"/>
                  </a:lnTo>
                  <a:lnTo>
                    <a:pt x="127" y="0"/>
                  </a:lnTo>
                  <a:lnTo>
                    <a:pt x="104" y="2"/>
                  </a:lnTo>
                  <a:lnTo>
                    <a:pt x="84" y="8"/>
                  </a:lnTo>
                  <a:lnTo>
                    <a:pt x="63" y="18"/>
                  </a:lnTo>
                  <a:lnTo>
                    <a:pt x="45" y="30"/>
                  </a:lnTo>
                  <a:lnTo>
                    <a:pt x="30" y="45"/>
                  </a:lnTo>
                  <a:lnTo>
                    <a:pt x="16" y="63"/>
                  </a:lnTo>
                  <a:lnTo>
                    <a:pt x="8" y="84"/>
                  </a:lnTo>
                  <a:lnTo>
                    <a:pt x="2" y="104"/>
                  </a:lnTo>
                  <a:lnTo>
                    <a:pt x="0" y="127"/>
                  </a:lnTo>
                  <a:lnTo>
                    <a:pt x="0" y="328"/>
                  </a:lnTo>
                  <a:lnTo>
                    <a:pt x="2" y="350"/>
                  </a:lnTo>
                  <a:lnTo>
                    <a:pt x="8" y="371"/>
                  </a:lnTo>
                  <a:lnTo>
                    <a:pt x="16" y="391"/>
                  </a:lnTo>
                  <a:lnTo>
                    <a:pt x="30" y="410"/>
                  </a:lnTo>
                  <a:lnTo>
                    <a:pt x="45" y="424"/>
                  </a:lnTo>
                  <a:lnTo>
                    <a:pt x="63" y="437"/>
                  </a:lnTo>
                  <a:lnTo>
                    <a:pt x="84" y="447"/>
                  </a:lnTo>
                  <a:lnTo>
                    <a:pt x="104" y="453"/>
                  </a:lnTo>
                  <a:lnTo>
                    <a:pt x="127" y="455"/>
                  </a:lnTo>
                  <a:lnTo>
                    <a:pt x="1658" y="455"/>
                  </a:lnTo>
                  <a:close/>
                </a:path>
              </a:pathLst>
            </a:cu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 name="Freeform 27">
              <a:extLst>
                <a:ext uri="{FF2B5EF4-FFF2-40B4-BE49-F238E27FC236}">
                  <a16:creationId xmlns:a16="http://schemas.microsoft.com/office/drawing/2014/main" id="{D2359E8F-AA9A-CDB8-9AD9-9285F6CB964B}"/>
                </a:ext>
              </a:extLst>
            </p:cNvPr>
            <p:cNvSpPr>
              <a:spLocks noChangeAspect="1"/>
            </p:cNvSpPr>
            <p:nvPr/>
          </p:nvSpPr>
          <p:spPr bwMode="auto">
            <a:xfrm>
              <a:off x="11839" y="3632"/>
              <a:ext cx="314" cy="40"/>
            </a:xfrm>
            <a:custGeom>
              <a:avLst/>
              <a:gdLst>
                <a:gd name="T0" fmla="*/ 21 w 314"/>
                <a:gd name="T1" fmla="*/ 41 h 41"/>
                <a:gd name="T2" fmla="*/ 21 w 314"/>
                <a:gd name="T3" fmla="*/ 41 h 41"/>
                <a:gd name="T4" fmla="*/ 16 w 314"/>
                <a:gd name="T5" fmla="*/ 41 h 41"/>
                <a:gd name="T6" fmla="*/ 14 w 314"/>
                <a:gd name="T7" fmla="*/ 39 h 41"/>
                <a:gd name="T8" fmla="*/ 10 w 314"/>
                <a:gd name="T9" fmla="*/ 39 h 41"/>
                <a:gd name="T10" fmla="*/ 8 w 314"/>
                <a:gd name="T11" fmla="*/ 37 h 41"/>
                <a:gd name="T12" fmla="*/ 4 w 314"/>
                <a:gd name="T13" fmla="*/ 33 h 41"/>
                <a:gd name="T14" fmla="*/ 2 w 314"/>
                <a:gd name="T15" fmla="*/ 31 h 41"/>
                <a:gd name="T16" fmla="*/ 2 w 314"/>
                <a:gd name="T17" fmla="*/ 27 h 41"/>
                <a:gd name="T18" fmla="*/ 0 w 314"/>
                <a:gd name="T19" fmla="*/ 24 h 41"/>
                <a:gd name="T20" fmla="*/ 0 w 314"/>
                <a:gd name="T21" fmla="*/ 20 h 41"/>
                <a:gd name="T22" fmla="*/ 0 w 314"/>
                <a:gd name="T23" fmla="*/ 16 h 41"/>
                <a:gd name="T24" fmla="*/ 2 w 314"/>
                <a:gd name="T25" fmla="*/ 12 h 41"/>
                <a:gd name="T26" fmla="*/ 2 w 314"/>
                <a:gd name="T27" fmla="*/ 10 h 41"/>
                <a:gd name="T28" fmla="*/ 4 w 314"/>
                <a:gd name="T29" fmla="*/ 6 h 41"/>
                <a:gd name="T30" fmla="*/ 8 w 314"/>
                <a:gd name="T31" fmla="*/ 4 h 41"/>
                <a:gd name="T32" fmla="*/ 10 w 314"/>
                <a:gd name="T33" fmla="*/ 2 h 41"/>
                <a:gd name="T34" fmla="*/ 14 w 314"/>
                <a:gd name="T35" fmla="*/ 2 h 41"/>
                <a:gd name="T36" fmla="*/ 16 w 314"/>
                <a:gd name="T37" fmla="*/ 0 h 41"/>
                <a:gd name="T38" fmla="*/ 21 w 314"/>
                <a:gd name="T39" fmla="*/ 0 h 41"/>
                <a:gd name="T40" fmla="*/ 21 w 314"/>
                <a:gd name="T41" fmla="*/ 0 h 41"/>
                <a:gd name="T42" fmla="*/ 293 w 314"/>
                <a:gd name="T43" fmla="*/ 0 h 41"/>
                <a:gd name="T44" fmla="*/ 293 w 314"/>
                <a:gd name="T45" fmla="*/ 0 h 41"/>
                <a:gd name="T46" fmla="*/ 295 w 314"/>
                <a:gd name="T47" fmla="*/ 0 h 41"/>
                <a:gd name="T48" fmla="*/ 299 w 314"/>
                <a:gd name="T49" fmla="*/ 2 h 41"/>
                <a:gd name="T50" fmla="*/ 303 w 314"/>
                <a:gd name="T51" fmla="*/ 2 h 41"/>
                <a:gd name="T52" fmla="*/ 305 w 314"/>
                <a:gd name="T53" fmla="*/ 4 h 41"/>
                <a:gd name="T54" fmla="*/ 307 w 314"/>
                <a:gd name="T55" fmla="*/ 6 h 41"/>
                <a:gd name="T56" fmla="*/ 310 w 314"/>
                <a:gd name="T57" fmla="*/ 10 h 41"/>
                <a:gd name="T58" fmla="*/ 312 w 314"/>
                <a:gd name="T59" fmla="*/ 12 h 41"/>
                <a:gd name="T60" fmla="*/ 314 w 314"/>
                <a:gd name="T61" fmla="*/ 16 h 41"/>
                <a:gd name="T62" fmla="*/ 314 w 314"/>
                <a:gd name="T63" fmla="*/ 20 h 41"/>
                <a:gd name="T64" fmla="*/ 314 w 314"/>
                <a:gd name="T65" fmla="*/ 24 h 41"/>
                <a:gd name="T66" fmla="*/ 312 w 314"/>
                <a:gd name="T67" fmla="*/ 27 h 41"/>
                <a:gd name="T68" fmla="*/ 310 w 314"/>
                <a:gd name="T69" fmla="*/ 31 h 41"/>
                <a:gd name="T70" fmla="*/ 307 w 314"/>
                <a:gd name="T71" fmla="*/ 33 h 41"/>
                <a:gd name="T72" fmla="*/ 305 w 314"/>
                <a:gd name="T73" fmla="*/ 37 h 41"/>
                <a:gd name="T74" fmla="*/ 303 w 314"/>
                <a:gd name="T75" fmla="*/ 39 h 41"/>
                <a:gd name="T76" fmla="*/ 299 w 314"/>
                <a:gd name="T77" fmla="*/ 39 h 41"/>
                <a:gd name="T78" fmla="*/ 295 w 314"/>
                <a:gd name="T79" fmla="*/ 41 h 41"/>
                <a:gd name="T80" fmla="*/ 293 w 314"/>
                <a:gd name="T81" fmla="*/ 41 h 41"/>
                <a:gd name="T82" fmla="*/ 293 w 314"/>
                <a:gd name="T83" fmla="*/ 41 h 41"/>
                <a:gd name="T84" fmla="*/ 21 w 314"/>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41">
                  <a:moveTo>
                    <a:pt x="21" y="41"/>
                  </a:moveTo>
                  <a:lnTo>
                    <a:pt x="21"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1" y="0"/>
                  </a:lnTo>
                  <a:lnTo>
                    <a:pt x="293" y="0"/>
                  </a:lnTo>
                  <a:lnTo>
                    <a:pt x="295" y="0"/>
                  </a:lnTo>
                  <a:lnTo>
                    <a:pt x="299" y="2"/>
                  </a:lnTo>
                  <a:lnTo>
                    <a:pt x="303" y="2"/>
                  </a:lnTo>
                  <a:lnTo>
                    <a:pt x="305" y="4"/>
                  </a:lnTo>
                  <a:lnTo>
                    <a:pt x="307" y="6"/>
                  </a:lnTo>
                  <a:lnTo>
                    <a:pt x="310" y="10"/>
                  </a:lnTo>
                  <a:lnTo>
                    <a:pt x="312" y="12"/>
                  </a:lnTo>
                  <a:lnTo>
                    <a:pt x="314" y="16"/>
                  </a:lnTo>
                  <a:lnTo>
                    <a:pt x="314" y="20"/>
                  </a:lnTo>
                  <a:lnTo>
                    <a:pt x="314" y="24"/>
                  </a:lnTo>
                  <a:lnTo>
                    <a:pt x="312" y="27"/>
                  </a:lnTo>
                  <a:lnTo>
                    <a:pt x="310" y="31"/>
                  </a:lnTo>
                  <a:lnTo>
                    <a:pt x="307" y="33"/>
                  </a:lnTo>
                  <a:lnTo>
                    <a:pt x="305" y="37"/>
                  </a:lnTo>
                  <a:lnTo>
                    <a:pt x="303" y="39"/>
                  </a:lnTo>
                  <a:lnTo>
                    <a:pt x="299" y="39"/>
                  </a:lnTo>
                  <a:lnTo>
                    <a:pt x="295" y="41"/>
                  </a:lnTo>
                  <a:lnTo>
                    <a:pt x="293" y="41"/>
                  </a:lnTo>
                  <a:lnTo>
                    <a:pt x="21"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5" name="Freeform 28">
              <a:extLst>
                <a:ext uri="{FF2B5EF4-FFF2-40B4-BE49-F238E27FC236}">
                  <a16:creationId xmlns:a16="http://schemas.microsoft.com/office/drawing/2014/main" id="{275FA0B6-552C-089F-984F-3B4C8A0137CD}"/>
                </a:ext>
              </a:extLst>
            </p:cNvPr>
            <p:cNvSpPr>
              <a:spLocks noChangeAspect="1"/>
            </p:cNvSpPr>
            <p:nvPr/>
          </p:nvSpPr>
          <p:spPr bwMode="auto">
            <a:xfrm>
              <a:off x="11668" y="3563"/>
              <a:ext cx="181" cy="178"/>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4 w 180"/>
                <a:gd name="T15" fmla="*/ 181 h 181"/>
                <a:gd name="T16" fmla="*/ 76 w 180"/>
                <a:gd name="T17" fmla="*/ 179 h 181"/>
                <a:gd name="T18" fmla="*/ 57 w 180"/>
                <a:gd name="T19" fmla="*/ 174 h 181"/>
                <a:gd name="T20" fmla="*/ 39 w 180"/>
                <a:gd name="T21" fmla="*/ 164 h 181"/>
                <a:gd name="T22" fmla="*/ 25 w 180"/>
                <a:gd name="T23" fmla="*/ 152 h 181"/>
                <a:gd name="T24" fmla="*/ 12 w 180"/>
                <a:gd name="T25" fmla="*/ 138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4" y="181"/>
                  </a:lnTo>
                  <a:lnTo>
                    <a:pt x="76" y="179"/>
                  </a:lnTo>
                  <a:lnTo>
                    <a:pt x="57" y="174"/>
                  </a:lnTo>
                  <a:lnTo>
                    <a:pt x="39" y="164"/>
                  </a:lnTo>
                  <a:lnTo>
                    <a:pt x="25" y="152"/>
                  </a:lnTo>
                  <a:lnTo>
                    <a:pt x="12" y="138"/>
                  </a:lnTo>
                  <a:lnTo>
                    <a:pt x="4" y="119"/>
                  </a:lnTo>
                  <a:lnTo>
                    <a:pt x="0" y="101"/>
                  </a:lnTo>
                  <a:lnTo>
                    <a:pt x="0" y="80"/>
                  </a:lnTo>
                  <a:lnTo>
                    <a:pt x="4" y="62"/>
                  </a:lnTo>
                  <a:lnTo>
                    <a:pt x="12" y="43"/>
                  </a:lnTo>
                  <a:lnTo>
                    <a:pt x="25" y="29"/>
                  </a:lnTo>
                  <a:lnTo>
                    <a:pt x="39" y="16"/>
                  </a:lnTo>
                  <a:lnTo>
                    <a:pt x="57" y="6"/>
                  </a:lnTo>
                  <a:lnTo>
                    <a:pt x="76" y="2"/>
                  </a:lnTo>
                  <a:lnTo>
                    <a:pt x="94" y="0"/>
                  </a:lnTo>
                  <a:lnTo>
                    <a:pt x="115" y="4"/>
                  </a:lnTo>
                  <a:lnTo>
                    <a:pt x="133"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 name="Freeform 29">
              <a:extLst>
                <a:ext uri="{FF2B5EF4-FFF2-40B4-BE49-F238E27FC236}">
                  <a16:creationId xmlns:a16="http://schemas.microsoft.com/office/drawing/2014/main" id="{4658046C-1069-9824-4CFF-FA85018E1BAE}"/>
                </a:ext>
              </a:extLst>
            </p:cNvPr>
            <p:cNvSpPr>
              <a:spLocks noChangeAspect="1"/>
            </p:cNvSpPr>
            <p:nvPr/>
          </p:nvSpPr>
          <p:spPr bwMode="auto">
            <a:xfrm>
              <a:off x="11723" y="3617"/>
              <a:ext cx="70" cy="69"/>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5 h 70"/>
                <a:gd name="T26" fmla="*/ 29 w 70"/>
                <a:gd name="T27" fmla="*/ 0 h 70"/>
                <a:gd name="T28" fmla="*/ 41 w 70"/>
                <a:gd name="T29" fmla="*/ 0 h 70"/>
                <a:gd name="T30" fmla="*/ 52 w 70"/>
                <a:gd name="T31" fmla="*/ 5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5"/>
                  </a:lnTo>
                  <a:lnTo>
                    <a:pt x="29" y="0"/>
                  </a:lnTo>
                  <a:lnTo>
                    <a:pt x="41" y="0"/>
                  </a:lnTo>
                  <a:lnTo>
                    <a:pt x="52" y="5"/>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 name="Freeform 30">
              <a:extLst>
                <a:ext uri="{FF2B5EF4-FFF2-40B4-BE49-F238E27FC236}">
                  <a16:creationId xmlns:a16="http://schemas.microsoft.com/office/drawing/2014/main" id="{2BD38BCE-DECB-BE4A-8308-301BF934305D}"/>
                </a:ext>
              </a:extLst>
            </p:cNvPr>
            <p:cNvSpPr>
              <a:spLocks noChangeAspect="1"/>
            </p:cNvSpPr>
            <p:nvPr/>
          </p:nvSpPr>
          <p:spPr bwMode="auto">
            <a:xfrm>
              <a:off x="12856" y="3632"/>
              <a:ext cx="383" cy="40"/>
            </a:xfrm>
            <a:custGeom>
              <a:avLst/>
              <a:gdLst>
                <a:gd name="T0" fmla="*/ 20 w 381"/>
                <a:gd name="T1" fmla="*/ 41 h 41"/>
                <a:gd name="T2" fmla="*/ 20 w 381"/>
                <a:gd name="T3" fmla="*/ 41 h 41"/>
                <a:gd name="T4" fmla="*/ 16 w 381"/>
                <a:gd name="T5" fmla="*/ 41 h 41"/>
                <a:gd name="T6" fmla="*/ 14 w 381"/>
                <a:gd name="T7" fmla="*/ 39 h 41"/>
                <a:gd name="T8" fmla="*/ 10 w 381"/>
                <a:gd name="T9" fmla="*/ 39 h 41"/>
                <a:gd name="T10" fmla="*/ 8 w 381"/>
                <a:gd name="T11" fmla="*/ 37 h 41"/>
                <a:gd name="T12" fmla="*/ 4 w 381"/>
                <a:gd name="T13" fmla="*/ 33 h 41"/>
                <a:gd name="T14" fmla="*/ 2 w 381"/>
                <a:gd name="T15" fmla="*/ 31 h 41"/>
                <a:gd name="T16" fmla="*/ 2 w 381"/>
                <a:gd name="T17" fmla="*/ 27 h 41"/>
                <a:gd name="T18" fmla="*/ 0 w 381"/>
                <a:gd name="T19" fmla="*/ 24 h 41"/>
                <a:gd name="T20" fmla="*/ 0 w 381"/>
                <a:gd name="T21" fmla="*/ 20 h 41"/>
                <a:gd name="T22" fmla="*/ 0 w 381"/>
                <a:gd name="T23" fmla="*/ 16 h 41"/>
                <a:gd name="T24" fmla="*/ 2 w 381"/>
                <a:gd name="T25" fmla="*/ 12 h 41"/>
                <a:gd name="T26" fmla="*/ 2 w 381"/>
                <a:gd name="T27" fmla="*/ 10 h 41"/>
                <a:gd name="T28" fmla="*/ 4 w 381"/>
                <a:gd name="T29" fmla="*/ 6 h 41"/>
                <a:gd name="T30" fmla="*/ 8 w 381"/>
                <a:gd name="T31" fmla="*/ 4 h 41"/>
                <a:gd name="T32" fmla="*/ 10 w 381"/>
                <a:gd name="T33" fmla="*/ 2 h 41"/>
                <a:gd name="T34" fmla="*/ 14 w 381"/>
                <a:gd name="T35" fmla="*/ 2 h 41"/>
                <a:gd name="T36" fmla="*/ 16 w 381"/>
                <a:gd name="T37" fmla="*/ 0 h 41"/>
                <a:gd name="T38" fmla="*/ 20 w 381"/>
                <a:gd name="T39" fmla="*/ 0 h 41"/>
                <a:gd name="T40" fmla="*/ 20 w 381"/>
                <a:gd name="T41" fmla="*/ 0 h 41"/>
                <a:gd name="T42" fmla="*/ 360 w 381"/>
                <a:gd name="T43" fmla="*/ 0 h 41"/>
                <a:gd name="T44" fmla="*/ 360 w 381"/>
                <a:gd name="T45" fmla="*/ 0 h 41"/>
                <a:gd name="T46" fmla="*/ 362 w 381"/>
                <a:gd name="T47" fmla="*/ 0 h 41"/>
                <a:gd name="T48" fmla="*/ 366 w 381"/>
                <a:gd name="T49" fmla="*/ 2 h 41"/>
                <a:gd name="T50" fmla="*/ 371 w 381"/>
                <a:gd name="T51" fmla="*/ 2 h 41"/>
                <a:gd name="T52" fmla="*/ 373 w 381"/>
                <a:gd name="T53" fmla="*/ 4 h 41"/>
                <a:gd name="T54" fmla="*/ 375 w 381"/>
                <a:gd name="T55" fmla="*/ 6 h 41"/>
                <a:gd name="T56" fmla="*/ 377 w 381"/>
                <a:gd name="T57" fmla="*/ 10 h 41"/>
                <a:gd name="T58" fmla="*/ 379 w 381"/>
                <a:gd name="T59" fmla="*/ 12 h 41"/>
                <a:gd name="T60" fmla="*/ 379 w 381"/>
                <a:gd name="T61" fmla="*/ 16 h 41"/>
                <a:gd name="T62" fmla="*/ 381 w 381"/>
                <a:gd name="T63" fmla="*/ 20 h 41"/>
                <a:gd name="T64" fmla="*/ 379 w 381"/>
                <a:gd name="T65" fmla="*/ 24 h 41"/>
                <a:gd name="T66" fmla="*/ 379 w 381"/>
                <a:gd name="T67" fmla="*/ 27 h 41"/>
                <a:gd name="T68" fmla="*/ 377 w 381"/>
                <a:gd name="T69" fmla="*/ 31 h 41"/>
                <a:gd name="T70" fmla="*/ 375 w 381"/>
                <a:gd name="T71" fmla="*/ 33 h 41"/>
                <a:gd name="T72" fmla="*/ 373 w 381"/>
                <a:gd name="T73" fmla="*/ 37 h 41"/>
                <a:gd name="T74" fmla="*/ 371 w 381"/>
                <a:gd name="T75" fmla="*/ 39 h 41"/>
                <a:gd name="T76" fmla="*/ 366 w 381"/>
                <a:gd name="T77" fmla="*/ 39 h 41"/>
                <a:gd name="T78" fmla="*/ 362 w 381"/>
                <a:gd name="T79" fmla="*/ 41 h 41"/>
                <a:gd name="T80" fmla="*/ 360 w 381"/>
                <a:gd name="T81" fmla="*/ 41 h 41"/>
                <a:gd name="T82" fmla="*/ 360 w 381"/>
                <a:gd name="T83" fmla="*/ 41 h 41"/>
                <a:gd name="T84" fmla="*/ 20 w 381"/>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1" h="41">
                  <a:moveTo>
                    <a:pt x="20" y="41"/>
                  </a:moveTo>
                  <a:lnTo>
                    <a:pt x="20"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0" y="0"/>
                  </a:lnTo>
                  <a:lnTo>
                    <a:pt x="360" y="0"/>
                  </a:lnTo>
                  <a:lnTo>
                    <a:pt x="362" y="0"/>
                  </a:lnTo>
                  <a:lnTo>
                    <a:pt x="366" y="2"/>
                  </a:lnTo>
                  <a:lnTo>
                    <a:pt x="371" y="2"/>
                  </a:lnTo>
                  <a:lnTo>
                    <a:pt x="373" y="4"/>
                  </a:lnTo>
                  <a:lnTo>
                    <a:pt x="375" y="6"/>
                  </a:lnTo>
                  <a:lnTo>
                    <a:pt x="377" y="10"/>
                  </a:lnTo>
                  <a:lnTo>
                    <a:pt x="379" y="12"/>
                  </a:lnTo>
                  <a:lnTo>
                    <a:pt x="379" y="16"/>
                  </a:lnTo>
                  <a:lnTo>
                    <a:pt x="381" y="20"/>
                  </a:lnTo>
                  <a:lnTo>
                    <a:pt x="379" y="24"/>
                  </a:lnTo>
                  <a:lnTo>
                    <a:pt x="379" y="27"/>
                  </a:lnTo>
                  <a:lnTo>
                    <a:pt x="377" y="31"/>
                  </a:lnTo>
                  <a:lnTo>
                    <a:pt x="375" y="33"/>
                  </a:lnTo>
                  <a:lnTo>
                    <a:pt x="373" y="37"/>
                  </a:lnTo>
                  <a:lnTo>
                    <a:pt x="371" y="39"/>
                  </a:lnTo>
                  <a:lnTo>
                    <a:pt x="366" y="39"/>
                  </a:lnTo>
                  <a:lnTo>
                    <a:pt x="362" y="41"/>
                  </a:lnTo>
                  <a:lnTo>
                    <a:pt x="360" y="41"/>
                  </a:lnTo>
                  <a:lnTo>
                    <a:pt x="20"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 name="Freeform 31">
              <a:extLst>
                <a:ext uri="{FF2B5EF4-FFF2-40B4-BE49-F238E27FC236}">
                  <a16:creationId xmlns:a16="http://schemas.microsoft.com/office/drawing/2014/main" id="{A4CC3B95-1F4C-BC86-42C9-32D743892267}"/>
                </a:ext>
              </a:extLst>
            </p:cNvPr>
            <p:cNvSpPr>
              <a:spLocks noChangeAspect="1"/>
            </p:cNvSpPr>
            <p:nvPr/>
          </p:nvSpPr>
          <p:spPr bwMode="auto">
            <a:xfrm>
              <a:off x="12481" y="3472"/>
              <a:ext cx="178" cy="289"/>
            </a:xfrm>
            <a:custGeom>
              <a:avLst/>
              <a:gdLst>
                <a:gd name="T0" fmla="*/ 4 w 178"/>
                <a:gd name="T1" fmla="*/ 31 h 293"/>
                <a:gd name="T2" fmla="*/ 4 w 178"/>
                <a:gd name="T3" fmla="*/ 31 h 293"/>
                <a:gd name="T4" fmla="*/ 2 w 178"/>
                <a:gd name="T5" fmla="*/ 26 h 293"/>
                <a:gd name="T6" fmla="*/ 0 w 178"/>
                <a:gd name="T7" fmla="*/ 24 h 293"/>
                <a:gd name="T8" fmla="*/ 0 w 178"/>
                <a:gd name="T9" fmla="*/ 20 h 293"/>
                <a:gd name="T10" fmla="*/ 2 w 178"/>
                <a:gd name="T11" fmla="*/ 16 h 293"/>
                <a:gd name="T12" fmla="*/ 2 w 178"/>
                <a:gd name="T13" fmla="*/ 12 h 293"/>
                <a:gd name="T14" fmla="*/ 4 w 178"/>
                <a:gd name="T15" fmla="*/ 10 h 293"/>
                <a:gd name="T16" fmla="*/ 6 w 178"/>
                <a:gd name="T17" fmla="*/ 8 h 293"/>
                <a:gd name="T18" fmla="*/ 8 w 178"/>
                <a:gd name="T19" fmla="*/ 4 h 293"/>
                <a:gd name="T20" fmla="*/ 12 w 178"/>
                <a:gd name="T21" fmla="*/ 2 h 293"/>
                <a:gd name="T22" fmla="*/ 14 w 178"/>
                <a:gd name="T23" fmla="*/ 2 h 293"/>
                <a:gd name="T24" fmla="*/ 18 w 178"/>
                <a:gd name="T25" fmla="*/ 0 h 293"/>
                <a:gd name="T26" fmla="*/ 22 w 178"/>
                <a:gd name="T27" fmla="*/ 0 h 293"/>
                <a:gd name="T28" fmla="*/ 24 w 178"/>
                <a:gd name="T29" fmla="*/ 0 h 293"/>
                <a:gd name="T30" fmla="*/ 28 w 178"/>
                <a:gd name="T31" fmla="*/ 2 h 293"/>
                <a:gd name="T32" fmla="*/ 32 w 178"/>
                <a:gd name="T33" fmla="*/ 4 h 293"/>
                <a:gd name="T34" fmla="*/ 34 w 178"/>
                <a:gd name="T35" fmla="*/ 6 h 293"/>
                <a:gd name="T36" fmla="*/ 36 w 178"/>
                <a:gd name="T37" fmla="*/ 8 h 293"/>
                <a:gd name="T38" fmla="*/ 38 w 178"/>
                <a:gd name="T39" fmla="*/ 10 h 293"/>
                <a:gd name="T40" fmla="*/ 38 w 178"/>
                <a:gd name="T41" fmla="*/ 10 h 293"/>
                <a:gd name="T42" fmla="*/ 176 w 178"/>
                <a:gd name="T43" fmla="*/ 262 h 293"/>
                <a:gd name="T44" fmla="*/ 176 w 178"/>
                <a:gd name="T45" fmla="*/ 262 h 293"/>
                <a:gd name="T46" fmla="*/ 178 w 178"/>
                <a:gd name="T47" fmla="*/ 266 h 293"/>
                <a:gd name="T48" fmla="*/ 178 w 178"/>
                <a:gd name="T49" fmla="*/ 269 h 293"/>
                <a:gd name="T50" fmla="*/ 178 w 178"/>
                <a:gd name="T51" fmla="*/ 273 h 293"/>
                <a:gd name="T52" fmla="*/ 178 w 178"/>
                <a:gd name="T53" fmla="*/ 277 h 293"/>
                <a:gd name="T54" fmla="*/ 176 w 178"/>
                <a:gd name="T55" fmla="*/ 279 h 293"/>
                <a:gd name="T56" fmla="*/ 176 w 178"/>
                <a:gd name="T57" fmla="*/ 283 h 293"/>
                <a:gd name="T58" fmla="*/ 174 w 178"/>
                <a:gd name="T59" fmla="*/ 285 h 293"/>
                <a:gd name="T60" fmla="*/ 170 w 178"/>
                <a:gd name="T61" fmla="*/ 289 h 293"/>
                <a:gd name="T62" fmla="*/ 168 w 178"/>
                <a:gd name="T63" fmla="*/ 291 h 293"/>
                <a:gd name="T64" fmla="*/ 163 w 178"/>
                <a:gd name="T65" fmla="*/ 291 h 293"/>
                <a:gd name="T66" fmla="*/ 161 w 178"/>
                <a:gd name="T67" fmla="*/ 293 h 293"/>
                <a:gd name="T68" fmla="*/ 157 w 178"/>
                <a:gd name="T69" fmla="*/ 293 h 293"/>
                <a:gd name="T70" fmla="*/ 153 w 178"/>
                <a:gd name="T71" fmla="*/ 293 h 293"/>
                <a:gd name="T72" fmla="*/ 151 w 178"/>
                <a:gd name="T73" fmla="*/ 291 h 293"/>
                <a:gd name="T74" fmla="*/ 147 w 178"/>
                <a:gd name="T75" fmla="*/ 289 h 293"/>
                <a:gd name="T76" fmla="*/ 145 w 178"/>
                <a:gd name="T77" fmla="*/ 287 h 293"/>
                <a:gd name="T78" fmla="*/ 141 w 178"/>
                <a:gd name="T79" fmla="*/ 285 h 293"/>
                <a:gd name="T80" fmla="*/ 139 w 178"/>
                <a:gd name="T81" fmla="*/ 283 h 293"/>
                <a:gd name="T82" fmla="*/ 139 w 178"/>
                <a:gd name="T83" fmla="*/ 283 h 293"/>
                <a:gd name="T84" fmla="*/ 4 w 178"/>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93">
                  <a:moveTo>
                    <a:pt x="4" y="31"/>
                  </a:moveTo>
                  <a:lnTo>
                    <a:pt x="4" y="31"/>
                  </a:lnTo>
                  <a:lnTo>
                    <a:pt x="2" y="26"/>
                  </a:lnTo>
                  <a:lnTo>
                    <a:pt x="0" y="24"/>
                  </a:lnTo>
                  <a:lnTo>
                    <a:pt x="0" y="20"/>
                  </a:lnTo>
                  <a:lnTo>
                    <a:pt x="2" y="16"/>
                  </a:lnTo>
                  <a:lnTo>
                    <a:pt x="2" y="12"/>
                  </a:lnTo>
                  <a:lnTo>
                    <a:pt x="4" y="10"/>
                  </a:lnTo>
                  <a:lnTo>
                    <a:pt x="6" y="8"/>
                  </a:lnTo>
                  <a:lnTo>
                    <a:pt x="8" y="4"/>
                  </a:lnTo>
                  <a:lnTo>
                    <a:pt x="12" y="2"/>
                  </a:lnTo>
                  <a:lnTo>
                    <a:pt x="14" y="2"/>
                  </a:lnTo>
                  <a:lnTo>
                    <a:pt x="18" y="0"/>
                  </a:lnTo>
                  <a:lnTo>
                    <a:pt x="22" y="0"/>
                  </a:lnTo>
                  <a:lnTo>
                    <a:pt x="24" y="0"/>
                  </a:lnTo>
                  <a:lnTo>
                    <a:pt x="28" y="2"/>
                  </a:lnTo>
                  <a:lnTo>
                    <a:pt x="32" y="4"/>
                  </a:lnTo>
                  <a:lnTo>
                    <a:pt x="34" y="6"/>
                  </a:lnTo>
                  <a:lnTo>
                    <a:pt x="36" y="8"/>
                  </a:lnTo>
                  <a:lnTo>
                    <a:pt x="38" y="10"/>
                  </a:lnTo>
                  <a:lnTo>
                    <a:pt x="176" y="262"/>
                  </a:lnTo>
                  <a:lnTo>
                    <a:pt x="178" y="266"/>
                  </a:lnTo>
                  <a:lnTo>
                    <a:pt x="178" y="269"/>
                  </a:lnTo>
                  <a:lnTo>
                    <a:pt x="178" y="273"/>
                  </a:lnTo>
                  <a:lnTo>
                    <a:pt x="178" y="277"/>
                  </a:lnTo>
                  <a:lnTo>
                    <a:pt x="176" y="279"/>
                  </a:lnTo>
                  <a:lnTo>
                    <a:pt x="176" y="283"/>
                  </a:lnTo>
                  <a:lnTo>
                    <a:pt x="174" y="285"/>
                  </a:lnTo>
                  <a:lnTo>
                    <a:pt x="170" y="289"/>
                  </a:lnTo>
                  <a:lnTo>
                    <a:pt x="168" y="291"/>
                  </a:lnTo>
                  <a:lnTo>
                    <a:pt x="163" y="291"/>
                  </a:lnTo>
                  <a:lnTo>
                    <a:pt x="161" y="293"/>
                  </a:lnTo>
                  <a:lnTo>
                    <a:pt x="157" y="293"/>
                  </a:lnTo>
                  <a:lnTo>
                    <a:pt x="153" y="293"/>
                  </a:lnTo>
                  <a:lnTo>
                    <a:pt x="151" y="291"/>
                  </a:lnTo>
                  <a:lnTo>
                    <a:pt x="147" y="289"/>
                  </a:lnTo>
                  <a:lnTo>
                    <a:pt x="145" y="287"/>
                  </a:lnTo>
                  <a:lnTo>
                    <a:pt x="141" y="285"/>
                  </a:lnTo>
                  <a:lnTo>
                    <a:pt x="139" y="283"/>
                  </a:lnTo>
                  <a:lnTo>
                    <a:pt x="4"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 name="Freeform 32">
              <a:extLst>
                <a:ext uri="{FF2B5EF4-FFF2-40B4-BE49-F238E27FC236}">
                  <a16:creationId xmlns:a16="http://schemas.microsoft.com/office/drawing/2014/main" id="{DD5057A2-A841-85B6-720C-0B80BED79468}"/>
                </a:ext>
              </a:extLst>
            </p:cNvPr>
            <p:cNvSpPr>
              <a:spLocks noChangeAspect="1"/>
            </p:cNvSpPr>
            <p:nvPr/>
          </p:nvSpPr>
          <p:spPr bwMode="auto">
            <a:xfrm>
              <a:off x="12618" y="3472"/>
              <a:ext cx="180" cy="289"/>
            </a:xfrm>
            <a:custGeom>
              <a:avLst/>
              <a:gdLst>
                <a:gd name="T0" fmla="*/ 141 w 180"/>
                <a:gd name="T1" fmla="*/ 10 h 293"/>
                <a:gd name="T2" fmla="*/ 141 w 180"/>
                <a:gd name="T3" fmla="*/ 10 h 293"/>
                <a:gd name="T4" fmla="*/ 143 w 180"/>
                <a:gd name="T5" fmla="*/ 8 h 293"/>
                <a:gd name="T6" fmla="*/ 145 w 180"/>
                <a:gd name="T7" fmla="*/ 6 h 293"/>
                <a:gd name="T8" fmla="*/ 149 w 180"/>
                <a:gd name="T9" fmla="*/ 4 h 293"/>
                <a:gd name="T10" fmla="*/ 152 w 180"/>
                <a:gd name="T11" fmla="*/ 2 h 293"/>
                <a:gd name="T12" fmla="*/ 156 w 180"/>
                <a:gd name="T13" fmla="*/ 0 h 293"/>
                <a:gd name="T14" fmla="*/ 160 w 180"/>
                <a:gd name="T15" fmla="*/ 0 h 293"/>
                <a:gd name="T16" fmla="*/ 164 w 180"/>
                <a:gd name="T17" fmla="*/ 0 h 293"/>
                <a:gd name="T18" fmla="*/ 166 w 180"/>
                <a:gd name="T19" fmla="*/ 2 h 293"/>
                <a:gd name="T20" fmla="*/ 170 w 180"/>
                <a:gd name="T21" fmla="*/ 2 h 293"/>
                <a:gd name="T22" fmla="*/ 172 w 180"/>
                <a:gd name="T23" fmla="*/ 4 h 293"/>
                <a:gd name="T24" fmla="*/ 176 w 180"/>
                <a:gd name="T25" fmla="*/ 8 h 293"/>
                <a:gd name="T26" fmla="*/ 178 w 180"/>
                <a:gd name="T27" fmla="*/ 10 h 293"/>
                <a:gd name="T28" fmla="*/ 178 w 180"/>
                <a:gd name="T29" fmla="*/ 14 h 293"/>
                <a:gd name="T30" fmla="*/ 180 w 180"/>
                <a:gd name="T31" fmla="*/ 16 h 293"/>
                <a:gd name="T32" fmla="*/ 180 w 180"/>
                <a:gd name="T33" fmla="*/ 20 h 293"/>
                <a:gd name="T34" fmla="*/ 180 w 180"/>
                <a:gd name="T35" fmla="*/ 24 h 293"/>
                <a:gd name="T36" fmla="*/ 178 w 180"/>
                <a:gd name="T37" fmla="*/ 26 h 293"/>
                <a:gd name="T38" fmla="*/ 178 w 180"/>
                <a:gd name="T39" fmla="*/ 31 h 293"/>
                <a:gd name="T40" fmla="*/ 178 w 180"/>
                <a:gd name="T41" fmla="*/ 31 h 293"/>
                <a:gd name="T42" fmla="*/ 39 w 180"/>
                <a:gd name="T43" fmla="*/ 283 h 293"/>
                <a:gd name="T44" fmla="*/ 39 w 180"/>
                <a:gd name="T45" fmla="*/ 283 h 293"/>
                <a:gd name="T46" fmla="*/ 37 w 180"/>
                <a:gd name="T47" fmla="*/ 285 h 293"/>
                <a:gd name="T48" fmla="*/ 35 w 180"/>
                <a:gd name="T49" fmla="*/ 287 h 293"/>
                <a:gd name="T50" fmla="*/ 31 w 180"/>
                <a:gd name="T51" fmla="*/ 289 h 293"/>
                <a:gd name="T52" fmla="*/ 29 w 180"/>
                <a:gd name="T53" fmla="*/ 291 h 293"/>
                <a:gd name="T54" fmla="*/ 24 w 180"/>
                <a:gd name="T55" fmla="*/ 293 h 293"/>
                <a:gd name="T56" fmla="*/ 20 w 180"/>
                <a:gd name="T57" fmla="*/ 293 h 293"/>
                <a:gd name="T58" fmla="*/ 18 w 180"/>
                <a:gd name="T59" fmla="*/ 293 h 293"/>
                <a:gd name="T60" fmla="*/ 14 w 180"/>
                <a:gd name="T61" fmla="*/ 291 h 293"/>
                <a:gd name="T62" fmla="*/ 10 w 180"/>
                <a:gd name="T63" fmla="*/ 291 h 293"/>
                <a:gd name="T64" fmla="*/ 8 w 180"/>
                <a:gd name="T65" fmla="*/ 289 h 293"/>
                <a:gd name="T66" fmla="*/ 6 w 180"/>
                <a:gd name="T67" fmla="*/ 285 h 293"/>
                <a:gd name="T68" fmla="*/ 4 w 180"/>
                <a:gd name="T69" fmla="*/ 283 h 293"/>
                <a:gd name="T70" fmla="*/ 2 w 180"/>
                <a:gd name="T71" fmla="*/ 279 h 293"/>
                <a:gd name="T72" fmla="*/ 0 w 180"/>
                <a:gd name="T73" fmla="*/ 277 h 293"/>
                <a:gd name="T74" fmla="*/ 0 w 180"/>
                <a:gd name="T75" fmla="*/ 273 h 293"/>
                <a:gd name="T76" fmla="*/ 0 w 180"/>
                <a:gd name="T77" fmla="*/ 269 h 293"/>
                <a:gd name="T78" fmla="*/ 2 w 180"/>
                <a:gd name="T79" fmla="*/ 266 h 293"/>
                <a:gd name="T80" fmla="*/ 2 w 180"/>
                <a:gd name="T81" fmla="*/ 262 h 293"/>
                <a:gd name="T82" fmla="*/ 2 w 180"/>
                <a:gd name="T83" fmla="*/ 262 h 293"/>
                <a:gd name="T84" fmla="*/ 141 w 180"/>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293">
                  <a:moveTo>
                    <a:pt x="141" y="10"/>
                  </a:moveTo>
                  <a:lnTo>
                    <a:pt x="141" y="10"/>
                  </a:lnTo>
                  <a:lnTo>
                    <a:pt x="143" y="8"/>
                  </a:lnTo>
                  <a:lnTo>
                    <a:pt x="145" y="6"/>
                  </a:lnTo>
                  <a:lnTo>
                    <a:pt x="149" y="4"/>
                  </a:lnTo>
                  <a:lnTo>
                    <a:pt x="152" y="2"/>
                  </a:lnTo>
                  <a:lnTo>
                    <a:pt x="156" y="0"/>
                  </a:lnTo>
                  <a:lnTo>
                    <a:pt x="160" y="0"/>
                  </a:lnTo>
                  <a:lnTo>
                    <a:pt x="164" y="0"/>
                  </a:lnTo>
                  <a:lnTo>
                    <a:pt x="166" y="2"/>
                  </a:lnTo>
                  <a:lnTo>
                    <a:pt x="170" y="2"/>
                  </a:lnTo>
                  <a:lnTo>
                    <a:pt x="172" y="4"/>
                  </a:lnTo>
                  <a:lnTo>
                    <a:pt x="176" y="8"/>
                  </a:lnTo>
                  <a:lnTo>
                    <a:pt x="178" y="10"/>
                  </a:lnTo>
                  <a:lnTo>
                    <a:pt x="178" y="14"/>
                  </a:lnTo>
                  <a:lnTo>
                    <a:pt x="180" y="16"/>
                  </a:lnTo>
                  <a:lnTo>
                    <a:pt x="180" y="20"/>
                  </a:lnTo>
                  <a:lnTo>
                    <a:pt x="180" y="24"/>
                  </a:lnTo>
                  <a:lnTo>
                    <a:pt x="178" y="26"/>
                  </a:lnTo>
                  <a:lnTo>
                    <a:pt x="178" y="31"/>
                  </a:lnTo>
                  <a:lnTo>
                    <a:pt x="39" y="283"/>
                  </a:lnTo>
                  <a:lnTo>
                    <a:pt x="37" y="285"/>
                  </a:lnTo>
                  <a:lnTo>
                    <a:pt x="35" y="287"/>
                  </a:lnTo>
                  <a:lnTo>
                    <a:pt x="31" y="289"/>
                  </a:lnTo>
                  <a:lnTo>
                    <a:pt x="29" y="291"/>
                  </a:lnTo>
                  <a:lnTo>
                    <a:pt x="24" y="293"/>
                  </a:lnTo>
                  <a:lnTo>
                    <a:pt x="20" y="293"/>
                  </a:lnTo>
                  <a:lnTo>
                    <a:pt x="18" y="293"/>
                  </a:lnTo>
                  <a:lnTo>
                    <a:pt x="14" y="291"/>
                  </a:lnTo>
                  <a:lnTo>
                    <a:pt x="10" y="291"/>
                  </a:lnTo>
                  <a:lnTo>
                    <a:pt x="8" y="289"/>
                  </a:lnTo>
                  <a:lnTo>
                    <a:pt x="6" y="285"/>
                  </a:lnTo>
                  <a:lnTo>
                    <a:pt x="4" y="283"/>
                  </a:lnTo>
                  <a:lnTo>
                    <a:pt x="2" y="279"/>
                  </a:lnTo>
                  <a:lnTo>
                    <a:pt x="0" y="277"/>
                  </a:lnTo>
                  <a:lnTo>
                    <a:pt x="0" y="273"/>
                  </a:lnTo>
                  <a:lnTo>
                    <a:pt x="0" y="269"/>
                  </a:lnTo>
                  <a:lnTo>
                    <a:pt x="2" y="266"/>
                  </a:lnTo>
                  <a:lnTo>
                    <a:pt x="2" y="262"/>
                  </a:lnTo>
                  <a:lnTo>
                    <a:pt x="141"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 name="Freeform 33">
              <a:extLst>
                <a:ext uri="{FF2B5EF4-FFF2-40B4-BE49-F238E27FC236}">
                  <a16:creationId xmlns:a16="http://schemas.microsoft.com/office/drawing/2014/main" id="{7524DBD3-B7DA-05F1-6A70-C082F38B192B}"/>
                </a:ext>
              </a:extLst>
            </p:cNvPr>
            <p:cNvSpPr>
              <a:spLocks noChangeAspect="1"/>
            </p:cNvSpPr>
            <p:nvPr/>
          </p:nvSpPr>
          <p:spPr bwMode="auto">
            <a:xfrm>
              <a:off x="12205" y="3472"/>
              <a:ext cx="176" cy="289"/>
            </a:xfrm>
            <a:custGeom>
              <a:avLst/>
              <a:gdLst>
                <a:gd name="T0" fmla="*/ 2 w 176"/>
                <a:gd name="T1" fmla="*/ 31 h 293"/>
                <a:gd name="T2" fmla="*/ 2 w 176"/>
                <a:gd name="T3" fmla="*/ 31 h 293"/>
                <a:gd name="T4" fmla="*/ 0 w 176"/>
                <a:gd name="T5" fmla="*/ 26 h 293"/>
                <a:gd name="T6" fmla="*/ 0 w 176"/>
                <a:gd name="T7" fmla="*/ 24 h 293"/>
                <a:gd name="T8" fmla="*/ 0 w 176"/>
                <a:gd name="T9" fmla="*/ 20 h 293"/>
                <a:gd name="T10" fmla="*/ 0 w 176"/>
                <a:gd name="T11" fmla="*/ 16 h 293"/>
                <a:gd name="T12" fmla="*/ 0 w 176"/>
                <a:gd name="T13" fmla="*/ 12 h 293"/>
                <a:gd name="T14" fmla="*/ 2 w 176"/>
                <a:gd name="T15" fmla="*/ 10 h 293"/>
                <a:gd name="T16" fmla="*/ 4 w 176"/>
                <a:gd name="T17" fmla="*/ 8 h 293"/>
                <a:gd name="T18" fmla="*/ 6 w 176"/>
                <a:gd name="T19" fmla="*/ 4 h 293"/>
                <a:gd name="T20" fmla="*/ 10 w 176"/>
                <a:gd name="T21" fmla="*/ 2 h 293"/>
                <a:gd name="T22" fmla="*/ 12 w 176"/>
                <a:gd name="T23" fmla="*/ 2 h 293"/>
                <a:gd name="T24" fmla="*/ 16 w 176"/>
                <a:gd name="T25" fmla="*/ 0 h 293"/>
                <a:gd name="T26" fmla="*/ 20 w 176"/>
                <a:gd name="T27" fmla="*/ 0 h 293"/>
                <a:gd name="T28" fmla="*/ 24 w 176"/>
                <a:gd name="T29" fmla="*/ 0 h 293"/>
                <a:gd name="T30" fmla="*/ 27 w 176"/>
                <a:gd name="T31" fmla="*/ 2 h 293"/>
                <a:gd name="T32" fmla="*/ 31 w 176"/>
                <a:gd name="T33" fmla="*/ 4 h 293"/>
                <a:gd name="T34" fmla="*/ 33 w 176"/>
                <a:gd name="T35" fmla="*/ 6 h 293"/>
                <a:gd name="T36" fmla="*/ 35 w 176"/>
                <a:gd name="T37" fmla="*/ 8 h 293"/>
                <a:gd name="T38" fmla="*/ 37 w 176"/>
                <a:gd name="T39" fmla="*/ 10 h 293"/>
                <a:gd name="T40" fmla="*/ 37 w 176"/>
                <a:gd name="T41" fmla="*/ 10 h 293"/>
                <a:gd name="T42" fmla="*/ 174 w 176"/>
                <a:gd name="T43" fmla="*/ 262 h 293"/>
                <a:gd name="T44" fmla="*/ 174 w 176"/>
                <a:gd name="T45" fmla="*/ 262 h 293"/>
                <a:gd name="T46" fmla="*/ 176 w 176"/>
                <a:gd name="T47" fmla="*/ 266 h 293"/>
                <a:gd name="T48" fmla="*/ 176 w 176"/>
                <a:gd name="T49" fmla="*/ 269 h 293"/>
                <a:gd name="T50" fmla="*/ 176 w 176"/>
                <a:gd name="T51" fmla="*/ 273 h 293"/>
                <a:gd name="T52" fmla="*/ 176 w 176"/>
                <a:gd name="T53" fmla="*/ 277 h 293"/>
                <a:gd name="T54" fmla="*/ 176 w 176"/>
                <a:gd name="T55" fmla="*/ 279 h 293"/>
                <a:gd name="T56" fmla="*/ 174 w 176"/>
                <a:gd name="T57" fmla="*/ 283 h 293"/>
                <a:gd name="T58" fmla="*/ 172 w 176"/>
                <a:gd name="T59" fmla="*/ 285 h 293"/>
                <a:gd name="T60" fmla="*/ 170 w 176"/>
                <a:gd name="T61" fmla="*/ 289 h 293"/>
                <a:gd name="T62" fmla="*/ 166 w 176"/>
                <a:gd name="T63" fmla="*/ 291 h 293"/>
                <a:gd name="T64" fmla="*/ 164 w 176"/>
                <a:gd name="T65" fmla="*/ 291 h 293"/>
                <a:gd name="T66" fmla="*/ 160 w 176"/>
                <a:gd name="T67" fmla="*/ 293 h 293"/>
                <a:gd name="T68" fmla="*/ 156 w 176"/>
                <a:gd name="T69" fmla="*/ 293 h 293"/>
                <a:gd name="T70" fmla="*/ 152 w 176"/>
                <a:gd name="T71" fmla="*/ 293 h 293"/>
                <a:gd name="T72" fmla="*/ 149 w 176"/>
                <a:gd name="T73" fmla="*/ 291 h 293"/>
                <a:gd name="T74" fmla="*/ 145 w 176"/>
                <a:gd name="T75" fmla="*/ 289 h 293"/>
                <a:gd name="T76" fmla="*/ 143 w 176"/>
                <a:gd name="T77" fmla="*/ 287 h 293"/>
                <a:gd name="T78" fmla="*/ 141 w 176"/>
                <a:gd name="T79" fmla="*/ 285 h 293"/>
                <a:gd name="T80" fmla="*/ 139 w 176"/>
                <a:gd name="T81" fmla="*/ 283 h 293"/>
                <a:gd name="T82" fmla="*/ 139 w 176"/>
                <a:gd name="T83" fmla="*/ 283 h 293"/>
                <a:gd name="T84" fmla="*/ 2 w 176"/>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293">
                  <a:moveTo>
                    <a:pt x="2" y="31"/>
                  </a:moveTo>
                  <a:lnTo>
                    <a:pt x="2" y="31"/>
                  </a:lnTo>
                  <a:lnTo>
                    <a:pt x="0" y="26"/>
                  </a:lnTo>
                  <a:lnTo>
                    <a:pt x="0" y="24"/>
                  </a:lnTo>
                  <a:lnTo>
                    <a:pt x="0" y="20"/>
                  </a:lnTo>
                  <a:lnTo>
                    <a:pt x="0" y="16"/>
                  </a:lnTo>
                  <a:lnTo>
                    <a:pt x="0" y="12"/>
                  </a:lnTo>
                  <a:lnTo>
                    <a:pt x="2" y="10"/>
                  </a:lnTo>
                  <a:lnTo>
                    <a:pt x="4" y="8"/>
                  </a:lnTo>
                  <a:lnTo>
                    <a:pt x="6" y="4"/>
                  </a:lnTo>
                  <a:lnTo>
                    <a:pt x="10" y="2"/>
                  </a:lnTo>
                  <a:lnTo>
                    <a:pt x="12" y="2"/>
                  </a:lnTo>
                  <a:lnTo>
                    <a:pt x="16" y="0"/>
                  </a:lnTo>
                  <a:lnTo>
                    <a:pt x="20" y="0"/>
                  </a:lnTo>
                  <a:lnTo>
                    <a:pt x="24" y="0"/>
                  </a:lnTo>
                  <a:lnTo>
                    <a:pt x="27" y="2"/>
                  </a:lnTo>
                  <a:lnTo>
                    <a:pt x="31" y="4"/>
                  </a:lnTo>
                  <a:lnTo>
                    <a:pt x="33" y="6"/>
                  </a:lnTo>
                  <a:lnTo>
                    <a:pt x="35" y="8"/>
                  </a:lnTo>
                  <a:lnTo>
                    <a:pt x="37" y="10"/>
                  </a:lnTo>
                  <a:lnTo>
                    <a:pt x="174" y="262"/>
                  </a:lnTo>
                  <a:lnTo>
                    <a:pt x="176" y="266"/>
                  </a:lnTo>
                  <a:lnTo>
                    <a:pt x="176" y="269"/>
                  </a:lnTo>
                  <a:lnTo>
                    <a:pt x="176" y="273"/>
                  </a:lnTo>
                  <a:lnTo>
                    <a:pt x="176" y="277"/>
                  </a:lnTo>
                  <a:lnTo>
                    <a:pt x="176" y="279"/>
                  </a:lnTo>
                  <a:lnTo>
                    <a:pt x="174" y="283"/>
                  </a:lnTo>
                  <a:lnTo>
                    <a:pt x="172" y="285"/>
                  </a:lnTo>
                  <a:lnTo>
                    <a:pt x="170" y="289"/>
                  </a:lnTo>
                  <a:lnTo>
                    <a:pt x="166" y="291"/>
                  </a:lnTo>
                  <a:lnTo>
                    <a:pt x="164" y="291"/>
                  </a:lnTo>
                  <a:lnTo>
                    <a:pt x="160" y="293"/>
                  </a:lnTo>
                  <a:lnTo>
                    <a:pt x="156" y="293"/>
                  </a:lnTo>
                  <a:lnTo>
                    <a:pt x="152" y="293"/>
                  </a:lnTo>
                  <a:lnTo>
                    <a:pt x="149" y="291"/>
                  </a:lnTo>
                  <a:lnTo>
                    <a:pt x="145" y="289"/>
                  </a:lnTo>
                  <a:lnTo>
                    <a:pt x="143" y="287"/>
                  </a:lnTo>
                  <a:lnTo>
                    <a:pt x="141" y="285"/>
                  </a:lnTo>
                  <a:lnTo>
                    <a:pt x="139" y="28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 name="Freeform 34">
              <a:extLst>
                <a:ext uri="{FF2B5EF4-FFF2-40B4-BE49-F238E27FC236}">
                  <a16:creationId xmlns:a16="http://schemas.microsoft.com/office/drawing/2014/main" id="{3D3A2B1A-6E5A-3A65-3BA7-C054E03A33B8}"/>
                </a:ext>
              </a:extLst>
            </p:cNvPr>
            <p:cNvSpPr>
              <a:spLocks noChangeAspect="1"/>
            </p:cNvSpPr>
            <p:nvPr/>
          </p:nvSpPr>
          <p:spPr bwMode="auto">
            <a:xfrm>
              <a:off x="12340" y="3472"/>
              <a:ext cx="181" cy="289"/>
            </a:xfrm>
            <a:custGeom>
              <a:avLst/>
              <a:gdLst>
                <a:gd name="T0" fmla="*/ 144 w 181"/>
                <a:gd name="T1" fmla="*/ 10 h 293"/>
                <a:gd name="T2" fmla="*/ 144 w 181"/>
                <a:gd name="T3" fmla="*/ 10 h 293"/>
                <a:gd name="T4" fmla="*/ 146 w 181"/>
                <a:gd name="T5" fmla="*/ 8 h 293"/>
                <a:gd name="T6" fmla="*/ 148 w 181"/>
                <a:gd name="T7" fmla="*/ 6 h 293"/>
                <a:gd name="T8" fmla="*/ 150 w 181"/>
                <a:gd name="T9" fmla="*/ 4 h 293"/>
                <a:gd name="T10" fmla="*/ 154 w 181"/>
                <a:gd name="T11" fmla="*/ 2 h 293"/>
                <a:gd name="T12" fmla="*/ 156 w 181"/>
                <a:gd name="T13" fmla="*/ 0 h 293"/>
                <a:gd name="T14" fmla="*/ 160 w 181"/>
                <a:gd name="T15" fmla="*/ 0 h 293"/>
                <a:gd name="T16" fmla="*/ 164 w 181"/>
                <a:gd name="T17" fmla="*/ 0 h 293"/>
                <a:gd name="T18" fmla="*/ 168 w 181"/>
                <a:gd name="T19" fmla="*/ 2 h 293"/>
                <a:gd name="T20" fmla="*/ 170 w 181"/>
                <a:gd name="T21" fmla="*/ 2 h 293"/>
                <a:gd name="T22" fmla="*/ 174 w 181"/>
                <a:gd name="T23" fmla="*/ 4 h 293"/>
                <a:gd name="T24" fmla="*/ 176 w 181"/>
                <a:gd name="T25" fmla="*/ 8 h 293"/>
                <a:gd name="T26" fmla="*/ 178 w 181"/>
                <a:gd name="T27" fmla="*/ 10 h 293"/>
                <a:gd name="T28" fmla="*/ 181 w 181"/>
                <a:gd name="T29" fmla="*/ 14 h 293"/>
                <a:gd name="T30" fmla="*/ 181 w 181"/>
                <a:gd name="T31" fmla="*/ 16 h 293"/>
                <a:gd name="T32" fmla="*/ 181 w 181"/>
                <a:gd name="T33" fmla="*/ 20 h 293"/>
                <a:gd name="T34" fmla="*/ 181 w 181"/>
                <a:gd name="T35" fmla="*/ 24 h 293"/>
                <a:gd name="T36" fmla="*/ 181 w 181"/>
                <a:gd name="T37" fmla="*/ 26 h 293"/>
                <a:gd name="T38" fmla="*/ 178 w 181"/>
                <a:gd name="T39" fmla="*/ 31 h 293"/>
                <a:gd name="T40" fmla="*/ 178 w 181"/>
                <a:gd name="T41" fmla="*/ 31 h 293"/>
                <a:gd name="T42" fmla="*/ 39 w 181"/>
                <a:gd name="T43" fmla="*/ 283 h 293"/>
                <a:gd name="T44" fmla="*/ 39 w 181"/>
                <a:gd name="T45" fmla="*/ 283 h 293"/>
                <a:gd name="T46" fmla="*/ 37 w 181"/>
                <a:gd name="T47" fmla="*/ 285 h 293"/>
                <a:gd name="T48" fmla="*/ 35 w 181"/>
                <a:gd name="T49" fmla="*/ 287 h 293"/>
                <a:gd name="T50" fmla="*/ 33 w 181"/>
                <a:gd name="T51" fmla="*/ 289 h 293"/>
                <a:gd name="T52" fmla="*/ 29 w 181"/>
                <a:gd name="T53" fmla="*/ 291 h 293"/>
                <a:gd name="T54" fmla="*/ 25 w 181"/>
                <a:gd name="T55" fmla="*/ 293 h 293"/>
                <a:gd name="T56" fmla="*/ 23 w 181"/>
                <a:gd name="T57" fmla="*/ 293 h 293"/>
                <a:gd name="T58" fmla="*/ 19 w 181"/>
                <a:gd name="T59" fmla="*/ 293 h 293"/>
                <a:gd name="T60" fmla="*/ 14 w 181"/>
                <a:gd name="T61" fmla="*/ 291 h 293"/>
                <a:gd name="T62" fmla="*/ 12 w 181"/>
                <a:gd name="T63" fmla="*/ 291 h 293"/>
                <a:gd name="T64" fmla="*/ 8 w 181"/>
                <a:gd name="T65" fmla="*/ 289 h 293"/>
                <a:gd name="T66" fmla="*/ 6 w 181"/>
                <a:gd name="T67" fmla="*/ 285 h 293"/>
                <a:gd name="T68" fmla="*/ 4 w 181"/>
                <a:gd name="T69" fmla="*/ 283 h 293"/>
                <a:gd name="T70" fmla="*/ 2 w 181"/>
                <a:gd name="T71" fmla="*/ 279 h 293"/>
                <a:gd name="T72" fmla="*/ 2 w 181"/>
                <a:gd name="T73" fmla="*/ 277 h 293"/>
                <a:gd name="T74" fmla="*/ 0 w 181"/>
                <a:gd name="T75" fmla="*/ 273 h 293"/>
                <a:gd name="T76" fmla="*/ 2 w 181"/>
                <a:gd name="T77" fmla="*/ 269 h 293"/>
                <a:gd name="T78" fmla="*/ 2 w 181"/>
                <a:gd name="T79" fmla="*/ 266 h 293"/>
                <a:gd name="T80" fmla="*/ 4 w 181"/>
                <a:gd name="T81" fmla="*/ 262 h 293"/>
                <a:gd name="T82" fmla="*/ 4 w 181"/>
                <a:gd name="T83" fmla="*/ 262 h 293"/>
                <a:gd name="T84" fmla="*/ 144 w 181"/>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293">
                  <a:moveTo>
                    <a:pt x="144" y="10"/>
                  </a:moveTo>
                  <a:lnTo>
                    <a:pt x="144" y="10"/>
                  </a:lnTo>
                  <a:lnTo>
                    <a:pt x="146" y="8"/>
                  </a:lnTo>
                  <a:lnTo>
                    <a:pt x="148" y="6"/>
                  </a:lnTo>
                  <a:lnTo>
                    <a:pt x="150" y="4"/>
                  </a:lnTo>
                  <a:lnTo>
                    <a:pt x="154" y="2"/>
                  </a:lnTo>
                  <a:lnTo>
                    <a:pt x="156" y="0"/>
                  </a:lnTo>
                  <a:lnTo>
                    <a:pt x="160" y="0"/>
                  </a:lnTo>
                  <a:lnTo>
                    <a:pt x="164" y="0"/>
                  </a:lnTo>
                  <a:lnTo>
                    <a:pt x="168" y="2"/>
                  </a:lnTo>
                  <a:lnTo>
                    <a:pt x="170" y="2"/>
                  </a:lnTo>
                  <a:lnTo>
                    <a:pt x="174" y="4"/>
                  </a:lnTo>
                  <a:lnTo>
                    <a:pt x="176" y="8"/>
                  </a:lnTo>
                  <a:lnTo>
                    <a:pt x="178" y="10"/>
                  </a:lnTo>
                  <a:lnTo>
                    <a:pt x="181" y="14"/>
                  </a:lnTo>
                  <a:lnTo>
                    <a:pt x="181" y="16"/>
                  </a:lnTo>
                  <a:lnTo>
                    <a:pt x="181" y="20"/>
                  </a:lnTo>
                  <a:lnTo>
                    <a:pt x="181" y="24"/>
                  </a:lnTo>
                  <a:lnTo>
                    <a:pt x="181" y="26"/>
                  </a:lnTo>
                  <a:lnTo>
                    <a:pt x="178" y="31"/>
                  </a:lnTo>
                  <a:lnTo>
                    <a:pt x="39" y="283"/>
                  </a:lnTo>
                  <a:lnTo>
                    <a:pt x="37" y="285"/>
                  </a:lnTo>
                  <a:lnTo>
                    <a:pt x="35" y="287"/>
                  </a:lnTo>
                  <a:lnTo>
                    <a:pt x="33" y="289"/>
                  </a:lnTo>
                  <a:lnTo>
                    <a:pt x="29" y="291"/>
                  </a:lnTo>
                  <a:lnTo>
                    <a:pt x="25" y="293"/>
                  </a:lnTo>
                  <a:lnTo>
                    <a:pt x="23" y="293"/>
                  </a:lnTo>
                  <a:lnTo>
                    <a:pt x="19" y="293"/>
                  </a:lnTo>
                  <a:lnTo>
                    <a:pt x="14" y="291"/>
                  </a:lnTo>
                  <a:lnTo>
                    <a:pt x="12" y="291"/>
                  </a:lnTo>
                  <a:lnTo>
                    <a:pt x="8" y="289"/>
                  </a:lnTo>
                  <a:lnTo>
                    <a:pt x="6" y="285"/>
                  </a:lnTo>
                  <a:lnTo>
                    <a:pt x="4" y="283"/>
                  </a:lnTo>
                  <a:lnTo>
                    <a:pt x="2" y="279"/>
                  </a:lnTo>
                  <a:lnTo>
                    <a:pt x="2" y="277"/>
                  </a:lnTo>
                  <a:lnTo>
                    <a:pt x="0" y="273"/>
                  </a:lnTo>
                  <a:lnTo>
                    <a:pt x="2" y="269"/>
                  </a:lnTo>
                  <a:lnTo>
                    <a:pt x="2" y="266"/>
                  </a:lnTo>
                  <a:lnTo>
                    <a:pt x="4" y="262"/>
                  </a:lnTo>
                  <a:lnTo>
                    <a:pt x="14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 name="Freeform 35">
              <a:extLst>
                <a:ext uri="{FF2B5EF4-FFF2-40B4-BE49-F238E27FC236}">
                  <a16:creationId xmlns:a16="http://schemas.microsoft.com/office/drawing/2014/main" id="{61271249-2123-CA63-3A59-3F836BF237D6}"/>
                </a:ext>
              </a:extLst>
            </p:cNvPr>
            <p:cNvSpPr>
              <a:spLocks noChangeAspect="1"/>
            </p:cNvSpPr>
            <p:nvPr/>
          </p:nvSpPr>
          <p:spPr bwMode="auto">
            <a:xfrm>
              <a:off x="12112" y="3472"/>
              <a:ext cx="134" cy="198"/>
            </a:xfrm>
            <a:custGeom>
              <a:avLst/>
              <a:gdLst>
                <a:gd name="T0" fmla="*/ 94 w 133"/>
                <a:gd name="T1" fmla="*/ 10 h 201"/>
                <a:gd name="T2" fmla="*/ 94 w 133"/>
                <a:gd name="T3" fmla="*/ 10 h 201"/>
                <a:gd name="T4" fmla="*/ 96 w 133"/>
                <a:gd name="T5" fmla="*/ 8 h 201"/>
                <a:gd name="T6" fmla="*/ 98 w 133"/>
                <a:gd name="T7" fmla="*/ 4 h 201"/>
                <a:gd name="T8" fmla="*/ 102 w 133"/>
                <a:gd name="T9" fmla="*/ 2 h 201"/>
                <a:gd name="T10" fmla="*/ 104 w 133"/>
                <a:gd name="T11" fmla="*/ 2 h 201"/>
                <a:gd name="T12" fmla="*/ 108 w 133"/>
                <a:gd name="T13" fmla="*/ 0 h 201"/>
                <a:gd name="T14" fmla="*/ 112 w 133"/>
                <a:gd name="T15" fmla="*/ 0 h 201"/>
                <a:gd name="T16" fmla="*/ 114 w 133"/>
                <a:gd name="T17" fmla="*/ 0 h 201"/>
                <a:gd name="T18" fmla="*/ 119 w 133"/>
                <a:gd name="T19" fmla="*/ 2 h 201"/>
                <a:gd name="T20" fmla="*/ 123 w 133"/>
                <a:gd name="T21" fmla="*/ 2 h 201"/>
                <a:gd name="T22" fmla="*/ 125 w 133"/>
                <a:gd name="T23" fmla="*/ 4 h 201"/>
                <a:gd name="T24" fmla="*/ 127 w 133"/>
                <a:gd name="T25" fmla="*/ 8 h 201"/>
                <a:gd name="T26" fmla="*/ 129 w 133"/>
                <a:gd name="T27" fmla="*/ 10 h 201"/>
                <a:gd name="T28" fmla="*/ 131 w 133"/>
                <a:gd name="T29" fmla="*/ 14 h 201"/>
                <a:gd name="T30" fmla="*/ 131 w 133"/>
                <a:gd name="T31" fmla="*/ 16 h 201"/>
                <a:gd name="T32" fmla="*/ 133 w 133"/>
                <a:gd name="T33" fmla="*/ 20 h 201"/>
                <a:gd name="T34" fmla="*/ 131 w 133"/>
                <a:gd name="T35" fmla="*/ 24 h 201"/>
                <a:gd name="T36" fmla="*/ 131 w 133"/>
                <a:gd name="T37" fmla="*/ 28 h 201"/>
                <a:gd name="T38" fmla="*/ 129 w 133"/>
                <a:gd name="T39" fmla="*/ 31 h 201"/>
                <a:gd name="T40" fmla="*/ 129 w 133"/>
                <a:gd name="T41" fmla="*/ 31 h 201"/>
                <a:gd name="T42" fmla="*/ 37 w 133"/>
                <a:gd name="T43" fmla="*/ 191 h 201"/>
                <a:gd name="T44" fmla="*/ 37 w 133"/>
                <a:gd name="T45" fmla="*/ 191 h 201"/>
                <a:gd name="T46" fmla="*/ 34 w 133"/>
                <a:gd name="T47" fmla="*/ 193 h 201"/>
                <a:gd name="T48" fmla="*/ 32 w 133"/>
                <a:gd name="T49" fmla="*/ 197 h 201"/>
                <a:gd name="T50" fmla="*/ 30 w 133"/>
                <a:gd name="T51" fmla="*/ 199 h 201"/>
                <a:gd name="T52" fmla="*/ 26 w 133"/>
                <a:gd name="T53" fmla="*/ 199 h 201"/>
                <a:gd name="T54" fmla="*/ 22 w 133"/>
                <a:gd name="T55" fmla="*/ 201 h 201"/>
                <a:gd name="T56" fmla="*/ 20 w 133"/>
                <a:gd name="T57" fmla="*/ 201 h 201"/>
                <a:gd name="T58" fmla="*/ 16 w 133"/>
                <a:gd name="T59" fmla="*/ 201 h 201"/>
                <a:gd name="T60" fmla="*/ 12 w 133"/>
                <a:gd name="T61" fmla="*/ 199 h 201"/>
                <a:gd name="T62" fmla="*/ 10 w 133"/>
                <a:gd name="T63" fmla="*/ 199 h 201"/>
                <a:gd name="T64" fmla="*/ 6 w 133"/>
                <a:gd name="T65" fmla="*/ 197 h 201"/>
                <a:gd name="T66" fmla="*/ 4 w 133"/>
                <a:gd name="T67" fmla="*/ 193 h 201"/>
                <a:gd name="T68" fmla="*/ 2 w 133"/>
                <a:gd name="T69" fmla="*/ 191 h 201"/>
                <a:gd name="T70" fmla="*/ 0 w 133"/>
                <a:gd name="T71" fmla="*/ 186 h 201"/>
                <a:gd name="T72" fmla="*/ 0 w 133"/>
                <a:gd name="T73" fmla="*/ 184 h 201"/>
                <a:gd name="T74" fmla="*/ 0 w 133"/>
                <a:gd name="T75" fmla="*/ 180 h 201"/>
                <a:gd name="T76" fmla="*/ 0 w 133"/>
                <a:gd name="T77" fmla="*/ 176 h 201"/>
                <a:gd name="T78" fmla="*/ 0 w 133"/>
                <a:gd name="T79" fmla="*/ 172 h 201"/>
                <a:gd name="T80" fmla="*/ 2 w 133"/>
                <a:gd name="T81" fmla="*/ 170 h 201"/>
                <a:gd name="T82" fmla="*/ 2 w 133"/>
                <a:gd name="T83" fmla="*/ 170 h 201"/>
                <a:gd name="T84" fmla="*/ 94 w 133"/>
                <a:gd name="T85" fmla="*/ 1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1">
                  <a:moveTo>
                    <a:pt x="94" y="10"/>
                  </a:moveTo>
                  <a:lnTo>
                    <a:pt x="94" y="10"/>
                  </a:lnTo>
                  <a:lnTo>
                    <a:pt x="96" y="8"/>
                  </a:lnTo>
                  <a:lnTo>
                    <a:pt x="98" y="4"/>
                  </a:lnTo>
                  <a:lnTo>
                    <a:pt x="102" y="2"/>
                  </a:lnTo>
                  <a:lnTo>
                    <a:pt x="104" y="2"/>
                  </a:lnTo>
                  <a:lnTo>
                    <a:pt x="108" y="0"/>
                  </a:lnTo>
                  <a:lnTo>
                    <a:pt x="112" y="0"/>
                  </a:lnTo>
                  <a:lnTo>
                    <a:pt x="114" y="0"/>
                  </a:lnTo>
                  <a:lnTo>
                    <a:pt x="119" y="2"/>
                  </a:lnTo>
                  <a:lnTo>
                    <a:pt x="123" y="2"/>
                  </a:lnTo>
                  <a:lnTo>
                    <a:pt x="125" y="4"/>
                  </a:lnTo>
                  <a:lnTo>
                    <a:pt x="127" y="8"/>
                  </a:lnTo>
                  <a:lnTo>
                    <a:pt x="129" y="10"/>
                  </a:lnTo>
                  <a:lnTo>
                    <a:pt x="131" y="14"/>
                  </a:lnTo>
                  <a:lnTo>
                    <a:pt x="131" y="16"/>
                  </a:lnTo>
                  <a:lnTo>
                    <a:pt x="133" y="20"/>
                  </a:lnTo>
                  <a:lnTo>
                    <a:pt x="131" y="24"/>
                  </a:lnTo>
                  <a:lnTo>
                    <a:pt x="131" y="28"/>
                  </a:lnTo>
                  <a:lnTo>
                    <a:pt x="129" y="31"/>
                  </a:lnTo>
                  <a:lnTo>
                    <a:pt x="37" y="191"/>
                  </a:lnTo>
                  <a:lnTo>
                    <a:pt x="34" y="193"/>
                  </a:lnTo>
                  <a:lnTo>
                    <a:pt x="32" y="197"/>
                  </a:lnTo>
                  <a:lnTo>
                    <a:pt x="30" y="199"/>
                  </a:lnTo>
                  <a:lnTo>
                    <a:pt x="26" y="199"/>
                  </a:lnTo>
                  <a:lnTo>
                    <a:pt x="22" y="201"/>
                  </a:lnTo>
                  <a:lnTo>
                    <a:pt x="20" y="201"/>
                  </a:lnTo>
                  <a:lnTo>
                    <a:pt x="16" y="201"/>
                  </a:lnTo>
                  <a:lnTo>
                    <a:pt x="12" y="199"/>
                  </a:lnTo>
                  <a:lnTo>
                    <a:pt x="10" y="199"/>
                  </a:lnTo>
                  <a:lnTo>
                    <a:pt x="6" y="197"/>
                  </a:lnTo>
                  <a:lnTo>
                    <a:pt x="4" y="193"/>
                  </a:lnTo>
                  <a:lnTo>
                    <a:pt x="2" y="191"/>
                  </a:lnTo>
                  <a:lnTo>
                    <a:pt x="0" y="186"/>
                  </a:lnTo>
                  <a:lnTo>
                    <a:pt x="0" y="184"/>
                  </a:lnTo>
                  <a:lnTo>
                    <a:pt x="0" y="180"/>
                  </a:lnTo>
                  <a:lnTo>
                    <a:pt x="0" y="176"/>
                  </a:lnTo>
                  <a:lnTo>
                    <a:pt x="0" y="172"/>
                  </a:lnTo>
                  <a:lnTo>
                    <a:pt x="2" y="170"/>
                  </a:lnTo>
                  <a:lnTo>
                    <a:pt x="9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3" name="Freeform 36">
              <a:extLst>
                <a:ext uri="{FF2B5EF4-FFF2-40B4-BE49-F238E27FC236}">
                  <a16:creationId xmlns:a16="http://schemas.microsoft.com/office/drawing/2014/main" id="{C8D6D3F7-DABA-B25F-EB67-001B61BEFC50}"/>
                </a:ext>
              </a:extLst>
            </p:cNvPr>
            <p:cNvSpPr>
              <a:spLocks noChangeAspect="1"/>
            </p:cNvSpPr>
            <p:nvPr/>
          </p:nvSpPr>
          <p:spPr bwMode="auto">
            <a:xfrm>
              <a:off x="12757" y="3472"/>
              <a:ext cx="134" cy="200"/>
            </a:xfrm>
            <a:custGeom>
              <a:avLst/>
              <a:gdLst>
                <a:gd name="T0" fmla="*/ 2 w 133"/>
                <a:gd name="T1" fmla="*/ 31 h 203"/>
                <a:gd name="T2" fmla="*/ 2 w 133"/>
                <a:gd name="T3" fmla="*/ 31 h 203"/>
                <a:gd name="T4" fmla="*/ 2 w 133"/>
                <a:gd name="T5" fmla="*/ 28 h 203"/>
                <a:gd name="T6" fmla="*/ 0 w 133"/>
                <a:gd name="T7" fmla="*/ 24 h 203"/>
                <a:gd name="T8" fmla="*/ 0 w 133"/>
                <a:gd name="T9" fmla="*/ 20 h 203"/>
                <a:gd name="T10" fmla="*/ 0 w 133"/>
                <a:gd name="T11" fmla="*/ 16 h 203"/>
                <a:gd name="T12" fmla="*/ 2 w 133"/>
                <a:gd name="T13" fmla="*/ 14 h 203"/>
                <a:gd name="T14" fmla="*/ 2 w 133"/>
                <a:gd name="T15" fmla="*/ 10 h 203"/>
                <a:gd name="T16" fmla="*/ 4 w 133"/>
                <a:gd name="T17" fmla="*/ 8 h 203"/>
                <a:gd name="T18" fmla="*/ 8 w 133"/>
                <a:gd name="T19" fmla="*/ 4 h 203"/>
                <a:gd name="T20" fmla="*/ 10 w 133"/>
                <a:gd name="T21" fmla="*/ 2 h 203"/>
                <a:gd name="T22" fmla="*/ 15 w 133"/>
                <a:gd name="T23" fmla="*/ 2 h 203"/>
                <a:gd name="T24" fmla="*/ 17 w 133"/>
                <a:gd name="T25" fmla="*/ 0 h 203"/>
                <a:gd name="T26" fmla="*/ 21 w 133"/>
                <a:gd name="T27" fmla="*/ 0 h 203"/>
                <a:gd name="T28" fmla="*/ 25 w 133"/>
                <a:gd name="T29" fmla="*/ 0 h 203"/>
                <a:gd name="T30" fmla="*/ 29 w 133"/>
                <a:gd name="T31" fmla="*/ 2 h 203"/>
                <a:gd name="T32" fmla="*/ 31 w 133"/>
                <a:gd name="T33" fmla="*/ 4 h 203"/>
                <a:gd name="T34" fmla="*/ 35 w 133"/>
                <a:gd name="T35" fmla="*/ 6 h 203"/>
                <a:gd name="T36" fmla="*/ 37 w 133"/>
                <a:gd name="T37" fmla="*/ 8 h 203"/>
                <a:gd name="T38" fmla="*/ 39 w 133"/>
                <a:gd name="T39" fmla="*/ 10 h 203"/>
                <a:gd name="T40" fmla="*/ 39 w 133"/>
                <a:gd name="T41" fmla="*/ 10 h 203"/>
                <a:gd name="T42" fmla="*/ 131 w 133"/>
                <a:gd name="T43" fmla="*/ 172 h 203"/>
                <a:gd name="T44" fmla="*/ 131 w 133"/>
                <a:gd name="T45" fmla="*/ 172 h 203"/>
                <a:gd name="T46" fmla="*/ 131 w 133"/>
                <a:gd name="T47" fmla="*/ 176 h 203"/>
                <a:gd name="T48" fmla="*/ 133 w 133"/>
                <a:gd name="T49" fmla="*/ 178 h 203"/>
                <a:gd name="T50" fmla="*/ 133 w 133"/>
                <a:gd name="T51" fmla="*/ 182 h 203"/>
                <a:gd name="T52" fmla="*/ 133 w 133"/>
                <a:gd name="T53" fmla="*/ 186 h 203"/>
                <a:gd name="T54" fmla="*/ 131 w 133"/>
                <a:gd name="T55" fmla="*/ 189 h 203"/>
                <a:gd name="T56" fmla="*/ 131 w 133"/>
                <a:gd name="T57" fmla="*/ 193 h 203"/>
                <a:gd name="T58" fmla="*/ 129 w 133"/>
                <a:gd name="T59" fmla="*/ 195 h 203"/>
                <a:gd name="T60" fmla="*/ 125 w 133"/>
                <a:gd name="T61" fmla="*/ 199 h 203"/>
                <a:gd name="T62" fmla="*/ 123 w 133"/>
                <a:gd name="T63" fmla="*/ 201 h 203"/>
                <a:gd name="T64" fmla="*/ 119 w 133"/>
                <a:gd name="T65" fmla="*/ 201 h 203"/>
                <a:gd name="T66" fmla="*/ 117 w 133"/>
                <a:gd name="T67" fmla="*/ 203 h 203"/>
                <a:gd name="T68" fmla="*/ 113 w 133"/>
                <a:gd name="T69" fmla="*/ 203 h 203"/>
                <a:gd name="T70" fmla="*/ 109 w 133"/>
                <a:gd name="T71" fmla="*/ 203 h 203"/>
                <a:gd name="T72" fmla="*/ 105 w 133"/>
                <a:gd name="T73" fmla="*/ 201 h 203"/>
                <a:gd name="T74" fmla="*/ 103 w 133"/>
                <a:gd name="T75" fmla="*/ 201 h 203"/>
                <a:gd name="T76" fmla="*/ 99 w 133"/>
                <a:gd name="T77" fmla="*/ 199 h 203"/>
                <a:gd name="T78" fmla="*/ 97 w 133"/>
                <a:gd name="T79" fmla="*/ 195 h 203"/>
                <a:gd name="T80" fmla="*/ 94 w 133"/>
                <a:gd name="T81" fmla="*/ 193 h 203"/>
                <a:gd name="T82" fmla="*/ 94 w 133"/>
                <a:gd name="T83" fmla="*/ 193 h 203"/>
                <a:gd name="T84" fmla="*/ 2 w 133"/>
                <a:gd name="T85" fmla="*/ 3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3">
                  <a:moveTo>
                    <a:pt x="2" y="31"/>
                  </a:moveTo>
                  <a:lnTo>
                    <a:pt x="2" y="31"/>
                  </a:lnTo>
                  <a:lnTo>
                    <a:pt x="2" y="28"/>
                  </a:lnTo>
                  <a:lnTo>
                    <a:pt x="0" y="24"/>
                  </a:lnTo>
                  <a:lnTo>
                    <a:pt x="0" y="20"/>
                  </a:lnTo>
                  <a:lnTo>
                    <a:pt x="0" y="16"/>
                  </a:lnTo>
                  <a:lnTo>
                    <a:pt x="2" y="14"/>
                  </a:lnTo>
                  <a:lnTo>
                    <a:pt x="2" y="10"/>
                  </a:lnTo>
                  <a:lnTo>
                    <a:pt x="4" y="8"/>
                  </a:lnTo>
                  <a:lnTo>
                    <a:pt x="8" y="4"/>
                  </a:lnTo>
                  <a:lnTo>
                    <a:pt x="10" y="2"/>
                  </a:lnTo>
                  <a:lnTo>
                    <a:pt x="15" y="2"/>
                  </a:lnTo>
                  <a:lnTo>
                    <a:pt x="17" y="0"/>
                  </a:lnTo>
                  <a:lnTo>
                    <a:pt x="21" y="0"/>
                  </a:lnTo>
                  <a:lnTo>
                    <a:pt x="25" y="0"/>
                  </a:lnTo>
                  <a:lnTo>
                    <a:pt x="29" y="2"/>
                  </a:lnTo>
                  <a:lnTo>
                    <a:pt x="31" y="4"/>
                  </a:lnTo>
                  <a:lnTo>
                    <a:pt x="35" y="6"/>
                  </a:lnTo>
                  <a:lnTo>
                    <a:pt x="37" y="8"/>
                  </a:lnTo>
                  <a:lnTo>
                    <a:pt x="39" y="10"/>
                  </a:lnTo>
                  <a:lnTo>
                    <a:pt x="131" y="172"/>
                  </a:lnTo>
                  <a:lnTo>
                    <a:pt x="131" y="176"/>
                  </a:lnTo>
                  <a:lnTo>
                    <a:pt x="133" y="178"/>
                  </a:lnTo>
                  <a:lnTo>
                    <a:pt x="133" y="182"/>
                  </a:lnTo>
                  <a:lnTo>
                    <a:pt x="133" y="186"/>
                  </a:lnTo>
                  <a:lnTo>
                    <a:pt x="131" y="189"/>
                  </a:lnTo>
                  <a:lnTo>
                    <a:pt x="131" y="193"/>
                  </a:lnTo>
                  <a:lnTo>
                    <a:pt x="129" y="195"/>
                  </a:lnTo>
                  <a:lnTo>
                    <a:pt x="125" y="199"/>
                  </a:lnTo>
                  <a:lnTo>
                    <a:pt x="123" y="201"/>
                  </a:lnTo>
                  <a:lnTo>
                    <a:pt x="119" y="201"/>
                  </a:lnTo>
                  <a:lnTo>
                    <a:pt x="117" y="203"/>
                  </a:lnTo>
                  <a:lnTo>
                    <a:pt x="113" y="203"/>
                  </a:lnTo>
                  <a:lnTo>
                    <a:pt x="109" y="203"/>
                  </a:lnTo>
                  <a:lnTo>
                    <a:pt x="105" y="201"/>
                  </a:lnTo>
                  <a:lnTo>
                    <a:pt x="103" y="201"/>
                  </a:lnTo>
                  <a:lnTo>
                    <a:pt x="99" y="199"/>
                  </a:lnTo>
                  <a:lnTo>
                    <a:pt x="97" y="195"/>
                  </a:lnTo>
                  <a:lnTo>
                    <a:pt x="94" y="19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 name="Freeform 37">
              <a:extLst>
                <a:ext uri="{FF2B5EF4-FFF2-40B4-BE49-F238E27FC236}">
                  <a16:creationId xmlns:a16="http://schemas.microsoft.com/office/drawing/2014/main" id="{71D1BE99-B30E-ECEC-03C7-8AE52E705E96}"/>
                </a:ext>
              </a:extLst>
            </p:cNvPr>
            <p:cNvSpPr>
              <a:spLocks noChangeAspect="1"/>
            </p:cNvSpPr>
            <p:nvPr/>
          </p:nvSpPr>
          <p:spPr bwMode="auto">
            <a:xfrm>
              <a:off x="13164" y="3563"/>
              <a:ext cx="179" cy="178"/>
            </a:xfrm>
            <a:custGeom>
              <a:avLst/>
              <a:gdLst>
                <a:gd name="T0" fmla="*/ 178 w 178"/>
                <a:gd name="T1" fmla="*/ 90 h 181"/>
                <a:gd name="T2" fmla="*/ 176 w 178"/>
                <a:gd name="T3" fmla="*/ 109 h 181"/>
                <a:gd name="T4" fmla="*/ 170 w 178"/>
                <a:gd name="T5" fmla="*/ 127 h 181"/>
                <a:gd name="T6" fmla="*/ 162 w 178"/>
                <a:gd name="T7" fmla="*/ 144 h 181"/>
                <a:gd name="T8" fmla="*/ 148 w 178"/>
                <a:gd name="T9" fmla="*/ 158 h 181"/>
                <a:gd name="T10" fmla="*/ 131 w 178"/>
                <a:gd name="T11" fmla="*/ 170 h 181"/>
                <a:gd name="T12" fmla="*/ 113 w 178"/>
                <a:gd name="T13" fmla="*/ 177 h 181"/>
                <a:gd name="T14" fmla="*/ 94 w 178"/>
                <a:gd name="T15" fmla="*/ 181 h 181"/>
                <a:gd name="T16" fmla="*/ 76 w 178"/>
                <a:gd name="T17" fmla="*/ 179 h 181"/>
                <a:gd name="T18" fmla="*/ 55 w 178"/>
                <a:gd name="T19" fmla="*/ 174 h 181"/>
                <a:gd name="T20" fmla="*/ 39 w 178"/>
                <a:gd name="T21" fmla="*/ 164 h 181"/>
                <a:gd name="T22" fmla="*/ 25 w 178"/>
                <a:gd name="T23" fmla="*/ 152 h 181"/>
                <a:gd name="T24" fmla="*/ 12 w 178"/>
                <a:gd name="T25" fmla="*/ 138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6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2" y="144"/>
                  </a:lnTo>
                  <a:lnTo>
                    <a:pt x="148" y="158"/>
                  </a:lnTo>
                  <a:lnTo>
                    <a:pt x="131" y="170"/>
                  </a:lnTo>
                  <a:lnTo>
                    <a:pt x="113" y="177"/>
                  </a:lnTo>
                  <a:lnTo>
                    <a:pt x="94" y="181"/>
                  </a:lnTo>
                  <a:lnTo>
                    <a:pt x="76" y="179"/>
                  </a:lnTo>
                  <a:lnTo>
                    <a:pt x="55" y="174"/>
                  </a:lnTo>
                  <a:lnTo>
                    <a:pt x="39" y="164"/>
                  </a:lnTo>
                  <a:lnTo>
                    <a:pt x="25" y="152"/>
                  </a:lnTo>
                  <a:lnTo>
                    <a:pt x="12" y="138"/>
                  </a:lnTo>
                  <a:lnTo>
                    <a:pt x="4" y="119"/>
                  </a:lnTo>
                  <a:lnTo>
                    <a:pt x="0" y="101"/>
                  </a:lnTo>
                  <a:lnTo>
                    <a:pt x="0" y="80"/>
                  </a:lnTo>
                  <a:lnTo>
                    <a:pt x="4" y="62"/>
                  </a:lnTo>
                  <a:lnTo>
                    <a:pt x="12" y="43"/>
                  </a:lnTo>
                  <a:lnTo>
                    <a:pt x="25" y="29"/>
                  </a:lnTo>
                  <a:lnTo>
                    <a:pt x="39" y="16"/>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5" name="Freeform 38">
              <a:extLst>
                <a:ext uri="{FF2B5EF4-FFF2-40B4-BE49-F238E27FC236}">
                  <a16:creationId xmlns:a16="http://schemas.microsoft.com/office/drawing/2014/main" id="{AFA1453C-0089-5200-5CD2-CDCD5F68794B}"/>
                </a:ext>
              </a:extLst>
            </p:cNvPr>
            <p:cNvSpPr>
              <a:spLocks noChangeAspect="1"/>
            </p:cNvSpPr>
            <p:nvPr/>
          </p:nvSpPr>
          <p:spPr bwMode="auto">
            <a:xfrm>
              <a:off x="13220" y="3617"/>
              <a:ext cx="70" cy="69"/>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5 h 70"/>
                <a:gd name="T26" fmla="*/ 29 w 70"/>
                <a:gd name="T27" fmla="*/ 0 h 70"/>
                <a:gd name="T28" fmla="*/ 39 w 70"/>
                <a:gd name="T29" fmla="*/ 0 h 70"/>
                <a:gd name="T30" fmla="*/ 52 w 70"/>
                <a:gd name="T31" fmla="*/ 5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5"/>
                  </a:lnTo>
                  <a:lnTo>
                    <a:pt x="29" y="0"/>
                  </a:lnTo>
                  <a:lnTo>
                    <a:pt x="39" y="0"/>
                  </a:lnTo>
                  <a:lnTo>
                    <a:pt x="52" y="5"/>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 name="WordArt 39">
              <a:extLst>
                <a:ext uri="{FF2B5EF4-FFF2-40B4-BE49-F238E27FC236}">
                  <a16:creationId xmlns:a16="http://schemas.microsoft.com/office/drawing/2014/main" id="{C2C4D924-6716-FE2F-5D86-D95E68540D5F}"/>
                </a:ext>
              </a:extLst>
            </p:cNvPr>
            <p:cNvSpPr>
              <a:spLocks noChangeAspect="1" noChangeArrowheads="1" noChangeShapeType="1" noTextEdit="1"/>
            </p:cNvSpPr>
            <p:nvPr/>
          </p:nvSpPr>
          <p:spPr bwMode="auto">
            <a:xfrm>
              <a:off x="11874" y="3691"/>
              <a:ext cx="220"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100</a:t>
              </a:r>
            </a:p>
          </p:txBody>
        </p:sp>
        <p:sp>
          <p:nvSpPr>
            <p:cNvPr id="77" name="WordArt 40">
              <a:extLst>
                <a:ext uri="{FF2B5EF4-FFF2-40B4-BE49-F238E27FC236}">
                  <a16:creationId xmlns:a16="http://schemas.microsoft.com/office/drawing/2014/main" id="{0BE136C1-C454-CAB7-1779-937A4A0D835B}"/>
                </a:ext>
              </a:extLst>
            </p:cNvPr>
            <p:cNvSpPr>
              <a:spLocks noChangeAspect="1" noChangeArrowheads="1" noChangeShapeType="1" noTextEdit="1"/>
            </p:cNvSpPr>
            <p:nvPr/>
          </p:nvSpPr>
          <p:spPr bwMode="auto">
            <a:xfrm>
              <a:off x="12972" y="3469"/>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R1</a:t>
              </a:r>
            </a:p>
          </p:txBody>
        </p:sp>
        <p:sp>
          <p:nvSpPr>
            <p:cNvPr id="78" name="WordArt 41">
              <a:extLst>
                <a:ext uri="{FF2B5EF4-FFF2-40B4-BE49-F238E27FC236}">
                  <a16:creationId xmlns:a16="http://schemas.microsoft.com/office/drawing/2014/main" id="{F899789D-A072-4CEB-CEE9-4091FA2EC321}"/>
                </a:ext>
              </a:extLst>
            </p:cNvPr>
            <p:cNvSpPr>
              <a:spLocks noChangeAspect="1" noChangeArrowheads="1" noChangeShapeType="1" noTextEdit="1"/>
            </p:cNvSpPr>
            <p:nvPr/>
          </p:nvSpPr>
          <p:spPr bwMode="auto">
            <a:xfrm>
              <a:off x="12513" y="376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79" name="WordArt 42">
              <a:extLst>
                <a:ext uri="{FF2B5EF4-FFF2-40B4-BE49-F238E27FC236}">
                  <a16:creationId xmlns:a16="http://schemas.microsoft.com/office/drawing/2014/main" id="{37FC6C61-E410-4311-10B7-C68E624169EC}"/>
                </a:ext>
              </a:extLst>
            </p:cNvPr>
            <p:cNvSpPr>
              <a:spLocks noChangeAspect="1" noChangeArrowheads="1" noChangeShapeType="1" noTextEdit="1"/>
            </p:cNvSpPr>
            <p:nvPr/>
          </p:nvSpPr>
          <p:spPr bwMode="auto">
            <a:xfrm>
              <a:off x="12138" y="3686"/>
              <a:ext cx="132" cy="13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Symbol" panose="05050102010706020507" pitchFamily="18" charset="2"/>
                </a:rPr>
                <a:t>W</a:t>
              </a:r>
            </a:p>
          </p:txBody>
        </p:sp>
      </p:grpSp>
      <p:grpSp>
        <p:nvGrpSpPr>
          <p:cNvPr id="89" name="Group 52">
            <a:extLst>
              <a:ext uri="{FF2B5EF4-FFF2-40B4-BE49-F238E27FC236}">
                <a16:creationId xmlns:a16="http://schemas.microsoft.com/office/drawing/2014/main" id="{1BE01DE3-4EB3-0669-4FEE-89F2652607F3}"/>
              </a:ext>
            </a:extLst>
          </p:cNvPr>
          <p:cNvGrpSpPr>
            <a:grpSpLocks noChangeAspect="1"/>
          </p:cNvGrpSpPr>
          <p:nvPr/>
        </p:nvGrpSpPr>
        <p:grpSpPr bwMode="auto">
          <a:xfrm>
            <a:off x="8644107" y="4185369"/>
            <a:ext cx="2214109" cy="527332"/>
            <a:chOff x="807" y="550"/>
            <a:chExt cx="1785" cy="454"/>
          </a:xfrm>
        </p:grpSpPr>
        <p:sp>
          <p:nvSpPr>
            <p:cNvPr id="90" name="Freeform 53">
              <a:extLst>
                <a:ext uri="{FF2B5EF4-FFF2-40B4-BE49-F238E27FC236}">
                  <a16:creationId xmlns:a16="http://schemas.microsoft.com/office/drawing/2014/main" id="{328C1F68-8277-0D8B-EFB6-1402FBFB12DB}"/>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1" name="Freeform 54">
              <a:extLst>
                <a:ext uri="{FF2B5EF4-FFF2-40B4-BE49-F238E27FC236}">
                  <a16:creationId xmlns:a16="http://schemas.microsoft.com/office/drawing/2014/main" id="{DCEB46EC-A24B-6A0C-CFED-F6F5BC3BBB3F}"/>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2" name="Freeform 55">
              <a:extLst>
                <a:ext uri="{FF2B5EF4-FFF2-40B4-BE49-F238E27FC236}">
                  <a16:creationId xmlns:a16="http://schemas.microsoft.com/office/drawing/2014/main" id="{0C0F33EC-72C9-1F0B-A45D-BB8486F66A22}"/>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3" name="Freeform 56">
              <a:extLst>
                <a:ext uri="{FF2B5EF4-FFF2-40B4-BE49-F238E27FC236}">
                  <a16:creationId xmlns:a16="http://schemas.microsoft.com/office/drawing/2014/main" id="{FBDDA008-D7EC-03C4-D1F9-DCF7D7CB977F}"/>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4" name="Freeform 57">
              <a:extLst>
                <a:ext uri="{FF2B5EF4-FFF2-40B4-BE49-F238E27FC236}">
                  <a16:creationId xmlns:a16="http://schemas.microsoft.com/office/drawing/2014/main" id="{BF8141B2-8DF9-B79A-D135-EFACC1E7C36B}"/>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5" name="Freeform 58">
              <a:extLst>
                <a:ext uri="{FF2B5EF4-FFF2-40B4-BE49-F238E27FC236}">
                  <a16:creationId xmlns:a16="http://schemas.microsoft.com/office/drawing/2014/main" id="{66B8ECDE-5F8D-2601-E8A3-F309A2DE9C06}"/>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6" name="Freeform 59">
              <a:extLst>
                <a:ext uri="{FF2B5EF4-FFF2-40B4-BE49-F238E27FC236}">
                  <a16:creationId xmlns:a16="http://schemas.microsoft.com/office/drawing/2014/main" id="{70A04888-AAA9-6A3B-81CE-C40DC97EBEB5}"/>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7" name="Freeform 60">
              <a:extLst>
                <a:ext uri="{FF2B5EF4-FFF2-40B4-BE49-F238E27FC236}">
                  <a16:creationId xmlns:a16="http://schemas.microsoft.com/office/drawing/2014/main" id="{D9E0A1C3-E25D-357C-38CD-01BDE46426AD}"/>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8" name="Freeform 61">
              <a:extLst>
                <a:ext uri="{FF2B5EF4-FFF2-40B4-BE49-F238E27FC236}">
                  <a16:creationId xmlns:a16="http://schemas.microsoft.com/office/drawing/2014/main" id="{3E41F966-9DB9-42E8-22A1-3E0CF159C7CD}"/>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9" name="Freeform 62">
              <a:extLst>
                <a:ext uri="{FF2B5EF4-FFF2-40B4-BE49-F238E27FC236}">
                  <a16:creationId xmlns:a16="http://schemas.microsoft.com/office/drawing/2014/main" id="{161E0EE0-2C1E-3A09-19F3-EF0B270FDEA7}"/>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0" name="Freeform 63">
              <a:extLst>
                <a:ext uri="{FF2B5EF4-FFF2-40B4-BE49-F238E27FC236}">
                  <a16:creationId xmlns:a16="http://schemas.microsoft.com/office/drawing/2014/main" id="{3656F1A5-024D-E17F-30FA-0AA4B3EA3A67}"/>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1" name="Freeform 64">
              <a:extLst>
                <a:ext uri="{FF2B5EF4-FFF2-40B4-BE49-F238E27FC236}">
                  <a16:creationId xmlns:a16="http://schemas.microsoft.com/office/drawing/2014/main" id="{7CD95B4F-4EDB-0F83-34C4-4FC67C50F66C}"/>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2" name="Freeform 65">
              <a:extLst>
                <a:ext uri="{FF2B5EF4-FFF2-40B4-BE49-F238E27FC236}">
                  <a16:creationId xmlns:a16="http://schemas.microsoft.com/office/drawing/2014/main" id="{215192E0-ECAC-4566-77FC-16B6E6A014BC}"/>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3" name="Freeform 66">
              <a:extLst>
                <a:ext uri="{FF2B5EF4-FFF2-40B4-BE49-F238E27FC236}">
                  <a16:creationId xmlns:a16="http://schemas.microsoft.com/office/drawing/2014/main" id="{C07FBCF7-F25A-8C2C-B123-564B1C24CC28}"/>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4" name="Freeform 67">
              <a:extLst>
                <a:ext uri="{FF2B5EF4-FFF2-40B4-BE49-F238E27FC236}">
                  <a16:creationId xmlns:a16="http://schemas.microsoft.com/office/drawing/2014/main" id="{5FD37C01-C3CF-41A8-7576-9B3B3302B5AE}"/>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5" name="WordArt 68">
              <a:extLst>
                <a:ext uri="{FF2B5EF4-FFF2-40B4-BE49-F238E27FC236}">
                  <a16:creationId xmlns:a16="http://schemas.microsoft.com/office/drawing/2014/main" id="{5E97D3BA-A81C-96A3-BF06-94287E8CCDC8}"/>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106" name="Group 69">
              <a:extLst>
                <a:ext uri="{FF2B5EF4-FFF2-40B4-BE49-F238E27FC236}">
                  <a16:creationId xmlns:a16="http://schemas.microsoft.com/office/drawing/2014/main" id="{ABD04137-C89C-AD43-C09B-33B204BE7D3A}"/>
                </a:ext>
              </a:extLst>
            </p:cNvPr>
            <p:cNvGrpSpPr>
              <a:grpSpLocks noChangeAspect="1"/>
            </p:cNvGrpSpPr>
            <p:nvPr/>
          </p:nvGrpSpPr>
          <p:grpSpPr bwMode="auto">
            <a:xfrm>
              <a:off x="1280" y="821"/>
              <a:ext cx="158" cy="147"/>
              <a:chOff x="2880" y="1264"/>
              <a:chExt cx="158" cy="147"/>
            </a:xfrm>
          </p:grpSpPr>
          <p:sp>
            <p:nvSpPr>
              <p:cNvPr id="108" name="Line 70">
                <a:extLst>
                  <a:ext uri="{FF2B5EF4-FFF2-40B4-BE49-F238E27FC236}">
                    <a16:creationId xmlns:a16="http://schemas.microsoft.com/office/drawing/2014/main" id="{471B335B-D918-45EF-D53C-44DDFA3C28A4}"/>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09" name="Line 71">
                <a:extLst>
                  <a:ext uri="{FF2B5EF4-FFF2-40B4-BE49-F238E27FC236}">
                    <a16:creationId xmlns:a16="http://schemas.microsoft.com/office/drawing/2014/main" id="{29654FA7-A30B-A021-46D7-5CDE92A0D3BF}"/>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107" name="WordArt 72">
              <a:extLst>
                <a:ext uri="{FF2B5EF4-FFF2-40B4-BE49-F238E27FC236}">
                  <a16:creationId xmlns:a16="http://schemas.microsoft.com/office/drawing/2014/main" id="{6D228BC3-DF51-C070-AB46-C62BE52BF799}"/>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sp>
        <p:nvSpPr>
          <p:cNvPr id="113" name="Content Placeholder 2">
            <a:extLst>
              <a:ext uri="{FF2B5EF4-FFF2-40B4-BE49-F238E27FC236}">
                <a16:creationId xmlns:a16="http://schemas.microsoft.com/office/drawing/2014/main" id="{614CC6A7-0E4D-B140-5324-CCEAC7B19D4E}"/>
              </a:ext>
            </a:extLst>
          </p:cNvPr>
          <p:cNvSpPr txBox="1">
            <a:spLocks/>
          </p:cNvSpPr>
          <p:nvPr/>
        </p:nvSpPr>
        <p:spPr>
          <a:xfrm>
            <a:off x="8786186" y="4871829"/>
            <a:ext cx="2023274" cy="5273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rgbClr val="C00000"/>
              </a:buClr>
            </a:pPr>
            <a:r>
              <a:rPr lang="en-GB" sz="1800" b="1">
                <a:solidFill>
                  <a:srgbClr val="FF0000"/>
                </a:solidFill>
              </a:rPr>
              <a:t>Only works 1 way</a:t>
            </a:r>
          </a:p>
        </p:txBody>
      </p:sp>
      <p:sp>
        <p:nvSpPr>
          <p:cNvPr id="6" name="TextBox 5">
            <a:extLst>
              <a:ext uri="{FF2B5EF4-FFF2-40B4-BE49-F238E27FC236}">
                <a16:creationId xmlns:a16="http://schemas.microsoft.com/office/drawing/2014/main" id="{ED6D0B00-279E-7F5F-480B-E506A1C3C8BE}"/>
              </a:ext>
            </a:extLst>
          </p:cNvPr>
          <p:cNvSpPr txBox="1"/>
          <p:nvPr/>
        </p:nvSpPr>
        <p:spPr>
          <a:xfrm>
            <a:off x="1715411" y="2814219"/>
            <a:ext cx="1173008" cy="461665"/>
          </a:xfrm>
          <a:prstGeom prst="rect">
            <a:avLst/>
          </a:prstGeom>
          <a:noFill/>
        </p:spPr>
        <p:txBody>
          <a:bodyPr wrap="square">
            <a:spAutoFit/>
          </a:bodyPr>
          <a:lstStyle/>
          <a:p>
            <a:r>
              <a:rPr lang="en-GB" sz="2400"/>
              <a:t>Battery</a:t>
            </a:r>
            <a:endParaRPr lang="en-GB" sz="2117"/>
          </a:p>
        </p:txBody>
      </p:sp>
      <p:sp>
        <p:nvSpPr>
          <p:cNvPr id="7" name="TextBox 6">
            <a:extLst>
              <a:ext uri="{FF2B5EF4-FFF2-40B4-BE49-F238E27FC236}">
                <a16:creationId xmlns:a16="http://schemas.microsoft.com/office/drawing/2014/main" id="{BECFB740-D32B-85F8-1B4B-9D7CC807D196}"/>
              </a:ext>
            </a:extLst>
          </p:cNvPr>
          <p:cNvSpPr txBox="1"/>
          <p:nvPr/>
        </p:nvSpPr>
        <p:spPr>
          <a:xfrm>
            <a:off x="4225451" y="2817515"/>
            <a:ext cx="794862" cy="461665"/>
          </a:xfrm>
          <a:prstGeom prst="rect">
            <a:avLst/>
          </a:prstGeom>
          <a:noFill/>
        </p:spPr>
        <p:txBody>
          <a:bodyPr wrap="square">
            <a:spAutoFit/>
          </a:bodyPr>
          <a:lstStyle/>
          <a:p>
            <a:r>
              <a:rPr lang="en-GB" sz="2400"/>
              <a:t>Wire</a:t>
            </a:r>
            <a:endParaRPr lang="en-GB" sz="2117"/>
          </a:p>
        </p:txBody>
      </p:sp>
      <p:sp>
        <p:nvSpPr>
          <p:cNvPr id="8" name="TextBox 7">
            <a:extLst>
              <a:ext uri="{FF2B5EF4-FFF2-40B4-BE49-F238E27FC236}">
                <a16:creationId xmlns:a16="http://schemas.microsoft.com/office/drawing/2014/main" id="{0E405966-1D07-7F0F-9565-78134731FF48}"/>
              </a:ext>
            </a:extLst>
          </p:cNvPr>
          <p:cNvSpPr txBox="1"/>
          <p:nvPr/>
        </p:nvSpPr>
        <p:spPr>
          <a:xfrm>
            <a:off x="6544074" y="2817515"/>
            <a:ext cx="1285053" cy="461665"/>
          </a:xfrm>
          <a:prstGeom prst="rect">
            <a:avLst/>
          </a:prstGeom>
          <a:noFill/>
        </p:spPr>
        <p:txBody>
          <a:bodyPr wrap="square">
            <a:spAutoFit/>
          </a:bodyPr>
          <a:lstStyle/>
          <a:p>
            <a:r>
              <a:rPr lang="en-GB" sz="2400"/>
              <a:t>Resistor</a:t>
            </a:r>
            <a:endParaRPr lang="en-GB" sz="2117"/>
          </a:p>
        </p:txBody>
      </p:sp>
      <p:sp>
        <p:nvSpPr>
          <p:cNvPr id="9" name="TextBox 8">
            <a:extLst>
              <a:ext uri="{FF2B5EF4-FFF2-40B4-BE49-F238E27FC236}">
                <a16:creationId xmlns:a16="http://schemas.microsoft.com/office/drawing/2014/main" id="{8A1DD3EE-15B0-E2E2-924A-864D1472DBF5}"/>
              </a:ext>
            </a:extLst>
          </p:cNvPr>
          <p:cNvSpPr txBox="1"/>
          <p:nvPr/>
        </p:nvSpPr>
        <p:spPr>
          <a:xfrm>
            <a:off x="9352887" y="2822922"/>
            <a:ext cx="737009" cy="461665"/>
          </a:xfrm>
          <a:prstGeom prst="rect">
            <a:avLst/>
          </a:prstGeom>
          <a:noFill/>
        </p:spPr>
        <p:txBody>
          <a:bodyPr wrap="square">
            <a:spAutoFit/>
          </a:bodyPr>
          <a:lstStyle/>
          <a:p>
            <a:r>
              <a:rPr lang="en-GB" sz="2400"/>
              <a:t>LED</a:t>
            </a:r>
            <a:endParaRPr lang="en-GB" sz="2117"/>
          </a:p>
        </p:txBody>
      </p:sp>
    </p:spTree>
    <p:extLst>
      <p:ext uri="{BB962C8B-B14F-4D97-AF65-F5344CB8AC3E}">
        <p14:creationId xmlns:p14="http://schemas.microsoft.com/office/powerpoint/2010/main" val="329546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6876A-13C3-EEF0-7DF9-3266BB90F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597B2-DBE8-ACCE-11DB-4D92D52B4A80}"/>
              </a:ext>
            </a:extLst>
          </p:cNvPr>
          <p:cNvSpPr>
            <a:spLocks noGrp="1"/>
          </p:cNvSpPr>
          <p:nvPr>
            <p:ph type="title"/>
          </p:nvPr>
        </p:nvSpPr>
        <p:spPr/>
        <p:txBody>
          <a:bodyPr/>
          <a:lstStyle/>
          <a:p>
            <a:r>
              <a:rPr lang="en-GB">
                <a:latin typeface="Aptos SemiBold" panose="020B0004020202020204" pitchFamily="34" charset="0"/>
              </a:rPr>
              <a:t>Experiment 1 – </a:t>
            </a:r>
            <a:br>
              <a:rPr lang="en-GB">
                <a:latin typeface="Aptos SemiBold" panose="020B0004020202020204" pitchFamily="34" charset="0"/>
              </a:rPr>
            </a:br>
            <a:r>
              <a:rPr lang="en-GB">
                <a:latin typeface="Aptos SemiBold" panose="020B0004020202020204" pitchFamily="34" charset="0"/>
              </a:rPr>
              <a:t>Circuit Loops and Resistance</a:t>
            </a:r>
          </a:p>
        </p:txBody>
      </p:sp>
      <p:pic>
        <p:nvPicPr>
          <p:cNvPr id="112" name="Picture 111" descr="A grid with red lines&#10;&#10;AI-generated content may be incorrect.">
            <a:extLst>
              <a:ext uri="{FF2B5EF4-FFF2-40B4-BE49-F238E27FC236}">
                <a16:creationId xmlns:a16="http://schemas.microsoft.com/office/drawing/2014/main" id="{A00C57DD-9543-A77A-9596-447FD121A4AD}"/>
              </a:ext>
            </a:extLst>
          </p:cNvPr>
          <p:cNvPicPr>
            <a:picLocks noChangeAspect="1"/>
          </p:cNvPicPr>
          <p:nvPr/>
        </p:nvPicPr>
        <p:blipFill>
          <a:blip r:embed="rId3" cstate="screen">
            <a:extLst>
              <a:ext uri="{28A0092B-C50C-407E-A947-70E740481C1C}">
                <a14:useLocalDpi xmlns:a14="http://schemas.microsoft.com/office/drawing/2010/main"/>
              </a:ext>
            </a:extLst>
          </a:blip>
          <a:srcRect r="31001" b="27902"/>
          <a:stretch/>
        </p:blipFill>
        <p:spPr>
          <a:xfrm>
            <a:off x="3406833" y="2229056"/>
            <a:ext cx="5229168" cy="3972749"/>
          </a:xfrm>
          <a:prstGeom prst="rect">
            <a:avLst/>
          </a:prstGeom>
        </p:spPr>
      </p:pic>
      <p:grpSp>
        <p:nvGrpSpPr>
          <p:cNvPr id="80" name="Group 43">
            <a:extLst>
              <a:ext uri="{FF2B5EF4-FFF2-40B4-BE49-F238E27FC236}">
                <a16:creationId xmlns:a16="http://schemas.microsoft.com/office/drawing/2014/main" id="{62211FE9-C7BA-DCD8-55BA-179F6E83DB03}"/>
              </a:ext>
            </a:extLst>
          </p:cNvPr>
          <p:cNvGrpSpPr>
            <a:grpSpLocks noChangeAspect="1"/>
          </p:cNvGrpSpPr>
          <p:nvPr/>
        </p:nvGrpSpPr>
        <p:grpSpPr bwMode="auto">
          <a:xfrm rot="5400000">
            <a:off x="6083511" y="5074044"/>
            <a:ext cx="1790596" cy="331329"/>
            <a:chOff x="621" y="544"/>
            <a:chExt cx="1824" cy="335"/>
          </a:xfrm>
        </p:grpSpPr>
        <p:sp>
          <p:nvSpPr>
            <p:cNvPr id="81" name="Freeform 44">
              <a:extLst>
                <a:ext uri="{FF2B5EF4-FFF2-40B4-BE49-F238E27FC236}">
                  <a16:creationId xmlns:a16="http://schemas.microsoft.com/office/drawing/2014/main" id="{E1D29EDB-8D44-0B30-C454-2A1F9F3CB4CE}"/>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 name="Freeform 45">
              <a:extLst>
                <a:ext uri="{FF2B5EF4-FFF2-40B4-BE49-F238E27FC236}">
                  <a16:creationId xmlns:a16="http://schemas.microsoft.com/office/drawing/2014/main" id="{F20B0660-07B6-D80D-E8B2-3E7F01569206}"/>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 name="Freeform 46">
              <a:extLst>
                <a:ext uri="{FF2B5EF4-FFF2-40B4-BE49-F238E27FC236}">
                  <a16:creationId xmlns:a16="http://schemas.microsoft.com/office/drawing/2014/main" id="{EB9FA265-1A96-E69B-2F12-D5C3EDB3C28A}"/>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 name="Freeform 47">
              <a:extLst>
                <a:ext uri="{FF2B5EF4-FFF2-40B4-BE49-F238E27FC236}">
                  <a16:creationId xmlns:a16="http://schemas.microsoft.com/office/drawing/2014/main" id="{2A80B923-9C6C-F695-1060-2C87E428EA59}"/>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 name="Freeform 48">
              <a:extLst>
                <a:ext uri="{FF2B5EF4-FFF2-40B4-BE49-F238E27FC236}">
                  <a16:creationId xmlns:a16="http://schemas.microsoft.com/office/drawing/2014/main" id="{17D994EB-A583-0179-8C44-848883179B43}"/>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 name="Freeform 49">
              <a:extLst>
                <a:ext uri="{FF2B5EF4-FFF2-40B4-BE49-F238E27FC236}">
                  <a16:creationId xmlns:a16="http://schemas.microsoft.com/office/drawing/2014/main" id="{56C41238-43E2-DAB7-22CF-6E39D993DAC0}"/>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 name="Freeform 50">
              <a:extLst>
                <a:ext uri="{FF2B5EF4-FFF2-40B4-BE49-F238E27FC236}">
                  <a16:creationId xmlns:a16="http://schemas.microsoft.com/office/drawing/2014/main" id="{C7EC3B70-611B-85AD-4304-6107D9DBE2AD}"/>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 name="WordArt 51">
              <a:extLst>
                <a:ext uri="{FF2B5EF4-FFF2-40B4-BE49-F238E27FC236}">
                  <a16:creationId xmlns:a16="http://schemas.microsoft.com/office/drawing/2014/main" id="{F69776ED-52FF-4DE5-3646-B8E28D597342}"/>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5" name="Group 2">
            <a:extLst>
              <a:ext uri="{FF2B5EF4-FFF2-40B4-BE49-F238E27FC236}">
                <a16:creationId xmlns:a16="http://schemas.microsoft.com/office/drawing/2014/main" id="{E701DC13-EF51-173F-D4E8-53E5685C54FC}"/>
              </a:ext>
            </a:extLst>
          </p:cNvPr>
          <p:cNvGrpSpPr>
            <a:grpSpLocks noChangeAspect="1"/>
          </p:cNvGrpSpPr>
          <p:nvPr/>
        </p:nvGrpSpPr>
        <p:grpSpPr bwMode="auto">
          <a:xfrm>
            <a:off x="8224585" y="4362809"/>
            <a:ext cx="1439057" cy="1753803"/>
            <a:chOff x="8381" y="6085"/>
            <a:chExt cx="1453" cy="1785"/>
          </a:xfrm>
        </p:grpSpPr>
        <p:sp>
          <p:nvSpPr>
            <p:cNvPr id="40" name="Freeform 3">
              <a:extLst>
                <a:ext uri="{FF2B5EF4-FFF2-40B4-BE49-F238E27FC236}">
                  <a16:creationId xmlns:a16="http://schemas.microsoft.com/office/drawing/2014/main" id="{82F988A4-E171-FE20-A5D0-2D8CBDA55271}"/>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4">
              <a:extLst>
                <a:ext uri="{FF2B5EF4-FFF2-40B4-BE49-F238E27FC236}">
                  <a16:creationId xmlns:a16="http://schemas.microsoft.com/office/drawing/2014/main" id="{A6F50A48-5EC4-C652-38A6-7381563013FE}"/>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5">
              <a:extLst>
                <a:ext uri="{FF2B5EF4-FFF2-40B4-BE49-F238E27FC236}">
                  <a16:creationId xmlns:a16="http://schemas.microsoft.com/office/drawing/2014/main" id="{17E4CB2B-DE74-3CFB-EF53-5E440609CA5A}"/>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6">
              <a:extLst>
                <a:ext uri="{FF2B5EF4-FFF2-40B4-BE49-F238E27FC236}">
                  <a16:creationId xmlns:a16="http://schemas.microsoft.com/office/drawing/2014/main" id="{F071F753-47CE-78C5-01EE-E302CBEC08F6}"/>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7">
              <a:extLst>
                <a:ext uri="{FF2B5EF4-FFF2-40B4-BE49-F238E27FC236}">
                  <a16:creationId xmlns:a16="http://schemas.microsoft.com/office/drawing/2014/main" id="{E41D4083-CD14-1641-8C8C-066E029F96AA}"/>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Freeform 8">
              <a:extLst>
                <a:ext uri="{FF2B5EF4-FFF2-40B4-BE49-F238E27FC236}">
                  <a16:creationId xmlns:a16="http://schemas.microsoft.com/office/drawing/2014/main" id="{F687D98A-C477-DBC1-B9DC-C1ABDB9FEC1C}"/>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6" name="Freeform 9">
              <a:extLst>
                <a:ext uri="{FF2B5EF4-FFF2-40B4-BE49-F238E27FC236}">
                  <a16:creationId xmlns:a16="http://schemas.microsoft.com/office/drawing/2014/main" id="{BDBD64A3-D251-12A4-1300-A174DD9E8985}"/>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7" name="Freeform 10">
              <a:extLst>
                <a:ext uri="{FF2B5EF4-FFF2-40B4-BE49-F238E27FC236}">
                  <a16:creationId xmlns:a16="http://schemas.microsoft.com/office/drawing/2014/main" id="{3F96FBF5-15A4-C3DE-1F02-249B5DD8655E}"/>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8" name="Freeform 11">
              <a:extLst>
                <a:ext uri="{FF2B5EF4-FFF2-40B4-BE49-F238E27FC236}">
                  <a16:creationId xmlns:a16="http://schemas.microsoft.com/office/drawing/2014/main" id="{C5CD066B-9231-D7AD-5A52-6085258DA394}"/>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9" name="Freeform 12">
              <a:extLst>
                <a:ext uri="{FF2B5EF4-FFF2-40B4-BE49-F238E27FC236}">
                  <a16:creationId xmlns:a16="http://schemas.microsoft.com/office/drawing/2014/main" id="{0F939E32-6D4C-3982-0A1C-908D1A2DF7A0}"/>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0" name="Freeform 13">
              <a:extLst>
                <a:ext uri="{FF2B5EF4-FFF2-40B4-BE49-F238E27FC236}">
                  <a16:creationId xmlns:a16="http://schemas.microsoft.com/office/drawing/2014/main" id="{C4B12424-832B-79A8-BDDA-60D1E7C36A68}"/>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1" name="Line 14">
              <a:extLst>
                <a:ext uri="{FF2B5EF4-FFF2-40B4-BE49-F238E27FC236}">
                  <a16:creationId xmlns:a16="http://schemas.microsoft.com/office/drawing/2014/main" id="{D2CF5EB7-AC59-E3D6-54CB-5E86E8871BE6}"/>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2" name="Line 15">
              <a:extLst>
                <a:ext uri="{FF2B5EF4-FFF2-40B4-BE49-F238E27FC236}">
                  <a16:creationId xmlns:a16="http://schemas.microsoft.com/office/drawing/2014/main" id="{D32F4DFC-2967-C231-610C-AB00232E7C77}"/>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3" name="Freeform 16">
              <a:extLst>
                <a:ext uri="{FF2B5EF4-FFF2-40B4-BE49-F238E27FC236}">
                  <a16:creationId xmlns:a16="http://schemas.microsoft.com/office/drawing/2014/main" id="{02E6478F-BCDC-A6BD-A94C-20B43A3814B3}"/>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 name="Freeform 17">
              <a:extLst>
                <a:ext uri="{FF2B5EF4-FFF2-40B4-BE49-F238E27FC236}">
                  <a16:creationId xmlns:a16="http://schemas.microsoft.com/office/drawing/2014/main" id="{87AD3868-7185-FD50-F8CC-B310CB22FC4A}"/>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 name="WordArt 18">
              <a:extLst>
                <a:ext uri="{FF2B5EF4-FFF2-40B4-BE49-F238E27FC236}">
                  <a16:creationId xmlns:a16="http://schemas.microsoft.com/office/drawing/2014/main" id="{3D2D609D-EFFB-7FDA-A938-8BC11D485633}"/>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56" name="Line 19">
              <a:extLst>
                <a:ext uri="{FF2B5EF4-FFF2-40B4-BE49-F238E27FC236}">
                  <a16:creationId xmlns:a16="http://schemas.microsoft.com/office/drawing/2014/main" id="{7CA1F0E7-2311-622F-6933-3B21347CA8AA}"/>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 name="Line 20">
              <a:extLst>
                <a:ext uri="{FF2B5EF4-FFF2-40B4-BE49-F238E27FC236}">
                  <a16:creationId xmlns:a16="http://schemas.microsoft.com/office/drawing/2014/main" id="{416D6EEE-BC0D-99F3-077C-686E433B0F51}"/>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8" name="Line 21">
              <a:extLst>
                <a:ext uri="{FF2B5EF4-FFF2-40B4-BE49-F238E27FC236}">
                  <a16:creationId xmlns:a16="http://schemas.microsoft.com/office/drawing/2014/main" id="{C859FFE6-E8A9-A2C1-DDD6-696E2FC7DCD5}"/>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9" name="WordArt 22">
              <a:extLst>
                <a:ext uri="{FF2B5EF4-FFF2-40B4-BE49-F238E27FC236}">
                  <a16:creationId xmlns:a16="http://schemas.microsoft.com/office/drawing/2014/main" id="{D3DB288F-48CE-B9DF-27B4-757D7ECC58D4}"/>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60" name="Freeform 23">
              <a:extLst>
                <a:ext uri="{FF2B5EF4-FFF2-40B4-BE49-F238E27FC236}">
                  <a16:creationId xmlns:a16="http://schemas.microsoft.com/office/drawing/2014/main" id="{7A8395C7-AA7A-6090-DF8B-36A3170A3DA3}"/>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 name="Freeform 24">
              <a:extLst>
                <a:ext uri="{FF2B5EF4-FFF2-40B4-BE49-F238E27FC236}">
                  <a16:creationId xmlns:a16="http://schemas.microsoft.com/office/drawing/2014/main" id="{9DFE31C4-D3FC-5F69-9840-5409B14F45C7}"/>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4" name="Content Placeholder 2">
            <a:extLst>
              <a:ext uri="{FF2B5EF4-FFF2-40B4-BE49-F238E27FC236}">
                <a16:creationId xmlns:a16="http://schemas.microsoft.com/office/drawing/2014/main" id="{EDED5359-1F20-97C8-0DF7-6F595465E75E}"/>
              </a:ext>
            </a:extLst>
          </p:cNvPr>
          <p:cNvSpPr txBox="1">
            <a:spLocks/>
          </p:cNvSpPr>
          <p:nvPr/>
        </p:nvSpPr>
        <p:spPr>
          <a:xfrm>
            <a:off x="838200" y="2422854"/>
            <a:ext cx="2236314" cy="381158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en-GB" sz="2200">
                <a:latin typeface="Aptos SemiBold" panose="020B0004020202020204" pitchFamily="34" charset="0"/>
              </a:rPr>
              <a:t>Step 1 –</a:t>
            </a:r>
            <a:br>
              <a:rPr lang="en-GB" sz="2200"/>
            </a:br>
            <a:r>
              <a:rPr lang="en-GB" sz="2200"/>
              <a:t>Put battery on the very edge of the board so you are snapping onto column 7, rows  C-E</a:t>
            </a:r>
          </a:p>
          <a:p>
            <a:pPr marL="342900" indent="-342900">
              <a:buClr>
                <a:srgbClr val="C00000"/>
              </a:buClr>
              <a:buFont typeface="Arial" panose="020B0604020202020204" pitchFamily="34" charset="0"/>
              <a:buChar char="•"/>
            </a:pPr>
            <a:r>
              <a:rPr lang="en-GB" sz="2200"/>
              <a:t>Put the 3 wire onto column 5, rows C-E</a:t>
            </a:r>
          </a:p>
        </p:txBody>
      </p:sp>
    </p:spTree>
    <p:extLst>
      <p:ext uri="{BB962C8B-B14F-4D97-AF65-F5344CB8AC3E}">
        <p14:creationId xmlns:p14="http://schemas.microsoft.com/office/powerpoint/2010/main" val="24635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accel="20000" decel="2000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1000" fill="hold"/>
                                        <p:tgtEl>
                                          <p:spTgt spid="80"/>
                                        </p:tgtEl>
                                        <p:attrNameLst>
                                          <p:attrName>ppt_x</p:attrName>
                                        </p:attrNameLst>
                                      </p:cBhvr>
                                      <p:tavLst>
                                        <p:tav tm="0">
                                          <p:val>
                                            <p:strVal val="#ppt_x"/>
                                          </p:val>
                                        </p:tav>
                                        <p:tav tm="100000">
                                          <p:val>
                                            <p:strVal val="#ppt_x"/>
                                          </p:val>
                                        </p:tav>
                                      </p:tavLst>
                                    </p:anim>
                                    <p:anim calcmode="lin" valueType="num">
                                      <p:cBhvr additive="base">
                                        <p:cTn id="22" dur="10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28EDC-4FA5-2E2C-EFAF-15967557D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6EA85-05C4-08D5-B7D2-32F7E345928D}"/>
              </a:ext>
            </a:extLst>
          </p:cNvPr>
          <p:cNvSpPr>
            <a:spLocks noGrp="1"/>
          </p:cNvSpPr>
          <p:nvPr>
            <p:ph type="title"/>
          </p:nvPr>
        </p:nvSpPr>
        <p:spPr/>
        <p:txBody>
          <a:bodyPr/>
          <a:lstStyle/>
          <a:p>
            <a:r>
              <a:rPr lang="en-GB">
                <a:latin typeface="Aptos SemiBold" panose="020B0004020202020204" pitchFamily="34" charset="0"/>
              </a:rPr>
              <a:t>Experiment 1 – </a:t>
            </a:r>
            <a:br>
              <a:rPr lang="en-GB">
                <a:latin typeface="Aptos SemiBold" panose="020B0004020202020204" pitchFamily="34" charset="0"/>
              </a:rPr>
            </a:br>
            <a:r>
              <a:rPr lang="en-GB">
                <a:latin typeface="Aptos SemiBold" panose="020B0004020202020204" pitchFamily="34" charset="0"/>
              </a:rPr>
              <a:t>Circuit Loops and Resistance</a:t>
            </a:r>
          </a:p>
        </p:txBody>
      </p:sp>
      <p:pic>
        <p:nvPicPr>
          <p:cNvPr id="112" name="Picture 111" descr="A grid with red lines&#10;&#10;AI-generated content may be incorrect.">
            <a:extLst>
              <a:ext uri="{FF2B5EF4-FFF2-40B4-BE49-F238E27FC236}">
                <a16:creationId xmlns:a16="http://schemas.microsoft.com/office/drawing/2014/main" id="{E74DE515-B670-B79D-9C8F-017E0012D74D}"/>
              </a:ext>
            </a:extLst>
          </p:cNvPr>
          <p:cNvPicPr>
            <a:picLocks noChangeAspect="1"/>
          </p:cNvPicPr>
          <p:nvPr/>
        </p:nvPicPr>
        <p:blipFill>
          <a:blip r:embed="rId3" cstate="screen">
            <a:extLst>
              <a:ext uri="{28A0092B-C50C-407E-A947-70E740481C1C}">
                <a14:useLocalDpi xmlns:a14="http://schemas.microsoft.com/office/drawing/2010/main"/>
              </a:ext>
            </a:extLst>
          </a:blip>
          <a:srcRect r="31001" b="27902"/>
          <a:stretch/>
        </p:blipFill>
        <p:spPr>
          <a:xfrm>
            <a:off x="3406833" y="2229056"/>
            <a:ext cx="5229168" cy="3972749"/>
          </a:xfrm>
          <a:prstGeom prst="rect">
            <a:avLst/>
          </a:prstGeom>
        </p:spPr>
      </p:pic>
      <p:grpSp>
        <p:nvGrpSpPr>
          <p:cNvPr id="80" name="Group 43">
            <a:extLst>
              <a:ext uri="{FF2B5EF4-FFF2-40B4-BE49-F238E27FC236}">
                <a16:creationId xmlns:a16="http://schemas.microsoft.com/office/drawing/2014/main" id="{4D9C2D2F-C6B5-DB7E-145B-968AD603C41C}"/>
              </a:ext>
            </a:extLst>
          </p:cNvPr>
          <p:cNvGrpSpPr>
            <a:grpSpLocks noChangeAspect="1"/>
          </p:cNvGrpSpPr>
          <p:nvPr/>
        </p:nvGrpSpPr>
        <p:grpSpPr bwMode="auto">
          <a:xfrm rot="5400000">
            <a:off x="6083511" y="5074044"/>
            <a:ext cx="1790596" cy="331329"/>
            <a:chOff x="621" y="544"/>
            <a:chExt cx="1824" cy="335"/>
          </a:xfrm>
        </p:grpSpPr>
        <p:sp>
          <p:nvSpPr>
            <p:cNvPr id="81" name="Freeform 44">
              <a:extLst>
                <a:ext uri="{FF2B5EF4-FFF2-40B4-BE49-F238E27FC236}">
                  <a16:creationId xmlns:a16="http://schemas.microsoft.com/office/drawing/2014/main" id="{75D6573F-32CE-9BCA-AF2A-12C83A29748A}"/>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 name="Freeform 45">
              <a:extLst>
                <a:ext uri="{FF2B5EF4-FFF2-40B4-BE49-F238E27FC236}">
                  <a16:creationId xmlns:a16="http://schemas.microsoft.com/office/drawing/2014/main" id="{937C8E32-890E-8E47-071E-59D58F7B23D5}"/>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 name="Freeform 46">
              <a:extLst>
                <a:ext uri="{FF2B5EF4-FFF2-40B4-BE49-F238E27FC236}">
                  <a16:creationId xmlns:a16="http://schemas.microsoft.com/office/drawing/2014/main" id="{3677F734-50B5-B320-6379-B459D73F4F76}"/>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 name="Freeform 47">
              <a:extLst>
                <a:ext uri="{FF2B5EF4-FFF2-40B4-BE49-F238E27FC236}">
                  <a16:creationId xmlns:a16="http://schemas.microsoft.com/office/drawing/2014/main" id="{1ECA85F1-834D-4E49-C53C-989BB9F63910}"/>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 name="Freeform 48">
              <a:extLst>
                <a:ext uri="{FF2B5EF4-FFF2-40B4-BE49-F238E27FC236}">
                  <a16:creationId xmlns:a16="http://schemas.microsoft.com/office/drawing/2014/main" id="{922FCF27-76DA-7E85-11F3-A2E74E105108}"/>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 name="Freeform 49">
              <a:extLst>
                <a:ext uri="{FF2B5EF4-FFF2-40B4-BE49-F238E27FC236}">
                  <a16:creationId xmlns:a16="http://schemas.microsoft.com/office/drawing/2014/main" id="{D6C7C6EB-DC0C-11DF-ABC3-580B4C1A46BA}"/>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 name="Freeform 50">
              <a:extLst>
                <a:ext uri="{FF2B5EF4-FFF2-40B4-BE49-F238E27FC236}">
                  <a16:creationId xmlns:a16="http://schemas.microsoft.com/office/drawing/2014/main" id="{FA34AF8B-A4F2-782D-4AA9-5080E269088D}"/>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 name="WordArt 51">
              <a:extLst>
                <a:ext uri="{FF2B5EF4-FFF2-40B4-BE49-F238E27FC236}">
                  <a16:creationId xmlns:a16="http://schemas.microsoft.com/office/drawing/2014/main" id="{86E032F8-B08D-F439-966F-5EA13D31A074}"/>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5" name="Group 2">
            <a:extLst>
              <a:ext uri="{FF2B5EF4-FFF2-40B4-BE49-F238E27FC236}">
                <a16:creationId xmlns:a16="http://schemas.microsoft.com/office/drawing/2014/main" id="{64C0F660-7374-8618-7FE5-39992548073D}"/>
              </a:ext>
            </a:extLst>
          </p:cNvPr>
          <p:cNvGrpSpPr>
            <a:grpSpLocks noChangeAspect="1"/>
          </p:cNvGrpSpPr>
          <p:nvPr/>
        </p:nvGrpSpPr>
        <p:grpSpPr bwMode="auto">
          <a:xfrm>
            <a:off x="8224585" y="4362809"/>
            <a:ext cx="1439057" cy="1753803"/>
            <a:chOff x="8381" y="6085"/>
            <a:chExt cx="1453" cy="1785"/>
          </a:xfrm>
        </p:grpSpPr>
        <p:sp>
          <p:nvSpPr>
            <p:cNvPr id="40" name="Freeform 3">
              <a:extLst>
                <a:ext uri="{FF2B5EF4-FFF2-40B4-BE49-F238E27FC236}">
                  <a16:creationId xmlns:a16="http://schemas.microsoft.com/office/drawing/2014/main" id="{5AC793B5-96B8-8F41-277C-08C373460A32}"/>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4">
              <a:extLst>
                <a:ext uri="{FF2B5EF4-FFF2-40B4-BE49-F238E27FC236}">
                  <a16:creationId xmlns:a16="http://schemas.microsoft.com/office/drawing/2014/main" id="{DDCC7B77-A11C-A779-B951-93AF976B4F27}"/>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5">
              <a:extLst>
                <a:ext uri="{FF2B5EF4-FFF2-40B4-BE49-F238E27FC236}">
                  <a16:creationId xmlns:a16="http://schemas.microsoft.com/office/drawing/2014/main" id="{18CFC354-4646-59D8-29D3-C52BAAFEB9AC}"/>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6">
              <a:extLst>
                <a:ext uri="{FF2B5EF4-FFF2-40B4-BE49-F238E27FC236}">
                  <a16:creationId xmlns:a16="http://schemas.microsoft.com/office/drawing/2014/main" id="{61AEEFDB-5C85-647D-2BCF-6B077239319E}"/>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7">
              <a:extLst>
                <a:ext uri="{FF2B5EF4-FFF2-40B4-BE49-F238E27FC236}">
                  <a16:creationId xmlns:a16="http://schemas.microsoft.com/office/drawing/2014/main" id="{6B1DA3B4-5228-56FE-765C-F5D96CB57A58}"/>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Freeform 8">
              <a:extLst>
                <a:ext uri="{FF2B5EF4-FFF2-40B4-BE49-F238E27FC236}">
                  <a16:creationId xmlns:a16="http://schemas.microsoft.com/office/drawing/2014/main" id="{4BF20C19-AEB8-9208-436D-D51AEFA672B2}"/>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6" name="Freeform 9">
              <a:extLst>
                <a:ext uri="{FF2B5EF4-FFF2-40B4-BE49-F238E27FC236}">
                  <a16:creationId xmlns:a16="http://schemas.microsoft.com/office/drawing/2014/main" id="{82DB302F-B7CD-37EC-74A5-2E0E935C1706}"/>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7" name="Freeform 10">
              <a:extLst>
                <a:ext uri="{FF2B5EF4-FFF2-40B4-BE49-F238E27FC236}">
                  <a16:creationId xmlns:a16="http://schemas.microsoft.com/office/drawing/2014/main" id="{6F17BDFD-133A-9350-4593-974F074C66BE}"/>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8" name="Freeform 11">
              <a:extLst>
                <a:ext uri="{FF2B5EF4-FFF2-40B4-BE49-F238E27FC236}">
                  <a16:creationId xmlns:a16="http://schemas.microsoft.com/office/drawing/2014/main" id="{57DA4EDB-7597-80E7-9A22-8F265C97D25D}"/>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9" name="Freeform 12">
              <a:extLst>
                <a:ext uri="{FF2B5EF4-FFF2-40B4-BE49-F238E27FC236}">
                  <a16:creationId xmlns:a16="http://schemas.microsoft.com/office/drawing/2014/main" id="{2E8E808A-A70A-9D88-C2AC-A8B9EEE1A1A5}"/>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0" name="Freeform 13">
              <a:extLst>
                <a:ext uri="{FF2B5EF4-FFF2-40B4-BE49-F238E27FC236}">
                  <a16:creationId xmlns:a16="http://schemas.microsoft.com/office/drawing/2014/main" id="{8531DE24-13C0-1422-36A5-D9E127C04A4A}"/>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1" name="Line 14">
              <a:extLst>
                <a:ext uri="{FF2B5EF4-FFF2-40B4-BE49-F238E27FC236}">
                  <a16:creationId xmlns:a16="http://schemas.microsoft.com/office/drawing/2014/main" id="{BD515802-DD06-A769-06C0-362C80E5B4BC}"/>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2" name="Line 15">
              <a:extLst>
                <a:ext uri="{FF2B5EF4-FFF2-40B4-BE49-F238E27FC236}">
                  <a16:creationId xmlns:a16="http://schemas.microsoft.com/office/drawing/2014/main" id="{A527D7D6-BD7F-3480-8C2B-E69C696C278E}"/>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3" name="Freeform 16">
              <a:extLst>
                <a:ext uri="{FF2B5EF4-FFF2-40B4-BE49-F238E27FC236}">
                  <a16:creationId xmlns:a16="http://schemas.microsoft.com/office/drawing/2014/main" id="{387F4315-8273-6784-1BD6-39534E375746}"/>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 name="Freeform 17">
              <a:extLst>
                <a:ext uri="{FF2B5EF4-FFF2-40B4-BE49-F238E27FC236}">
                  <a16:creationId xmlns:a16="http://schemas.microsoft.com/office/drawing/2014/main" id="{47DE6996-6919-5E21-2E23-53E1F9E4C597}"/>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 name="WordArt 18">
              <a:extLst>
                <a:ext uri="{FF2B5EF4-FFF2-40B4-BE49-F238E27FC236}">
                  <a16:creationId xmlns:a16="http://schemas.microsoft.com/office/drawing/2014/main" id="{83E103EE-B215-9B8A-1935-20F14B7CBB88}"/>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56" name="Line 19">
              <a:extLst>
                <a:ext uri="{FF2B5EF4-FFF2-40B4-BE49-F238E27FC236}">
                  <a16:creationId xmlns:a16="http://schemas.microsoft.com/office/drawing/2014/main" id="{1415331D-AFB9-0DEB-D3F8-130BF39B761E}"/>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 name="Line 20">
              <a:extLst>
                <a:ext uri="{FF2B5EF4-FFF2-40B4-BE49-F238E27FC236}">
                  <a16:creationId xmlns:a16="http://schemas.microsoft.com/office/drawing/2014/main" id="{ECC62C9E-3DFD-CAE6-3DF6-BE7F21A49D4E}"/>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8" name="Line 21">
              <a:extLst>
                <a:ext uri="{FF2B5EF4-FFF2-40B4-BE49-F238E27FC236}">
                  <a16:creationId xmlns:a16="http://schemas.microsoft.com/office/drawing/2014/main" id="{A65073AE-843D-3772-0E44-2019C3469BFC}"/>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9" name="WordArt 22">
              <a:extLst>
                <a:ext uri="{FF2B5EF4-FFF2-40B4-BE49-F238E27FC236}">
                  <a16:creationId xmlns:a16="http://schemas.microsoft.com/office/drawing/2014/main" id="{6F6F83E0-AFA4-32B1-8147-2CFE7F6FF1BA}"/>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60" name="Freeform 23">
              <a:extLst>
                <a:ext uri="{FF2B5EF4-FFF2-40B4-BE49-F238E27FC236}">
                  <a16:creationId xmlns:a16="http://schemas.microsoft.com/office/drawing/2014/main" id="{20534035-5E84-8C5E-1C98-990C66EE7B0F}"/>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 name="Freeform 24">
              <a:extLst>
                <a:ext uri="{FF2B5EF4-FFF2-40B4-BE49-F238E27FC236}">
                  <a16:creationId xmlns:a16="http://schemas.microsoft.com/office/drawing/2014/main" id="{60885B75-4937-DD41-3ED6-F8BD3A0D8028}"/>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62" name="Group 25">
            <a:extLst>
              <a:ext uri="{FF2B5EF4-FFF2-40B4-BE49-F238E27FC236}">
                <a16:creationId xmlns:a16="http://schemas.microsoft.com/office/drawing/2014/main" id="{E54DBEFE-7607-B764-4260-46A6011104BA}"/>
              </a:ext>
            </a:extLst>
          </p:cNvPr>
          <p:cNvGrpSpPr>
            <a:grpSpLocks noChangeAspect="1"/>
          </p:cNvGrpSpPr>
          <p:nvPr/>
        </p:nvGrpSpPr>
        <p:grpSpPr bwMode="auto">
          <a:xfrm>
            <a:off x="6814469" y="4295030"/>
            <a:ext cx="1767915" cy="439065"/>
            <a:chOff x="11617" y="3426"/>
            <a:chExt cx="1788" cy="448"/>
          </a:xfrm>
        </p:grpSpPr>
        <p:sp>
          <p:nvSpPr>
            <p:cNvPr id="63" name="Freeform 26">
              <a:extLst>
                <a:ext uri="{FF2B5EF4-FFF2-40B4-BE49-F238E27FC236}">
                  <a16:creationId xmlns:a16="http://schemas.microsoft.com/office/drawing/2014/main" id="{A65EF13D-411E-A7CA-1229-8C500D8C28C1}"/>
                </a:ext>
              </a:extLst>
            </p:cNvPr>
            <p:cNvSpPr>
              <a:spLocks noChangeAspect="1"/>
            </p:cNvSpPr>
            <p:nvPr/>
          </p:nvSpPr>
          <p:spPr bwMode="auto">
            <a:xfrm>
              <a:off x="11617" y="3426"/>
              <a:ext cx="1788" cy="448"/>
            </a:xfrm>
            <a:custGeom>
              <a:avLst/>
              <a:gdLst>
                <a:gd name="T0" fmla="*/ 1658 w 1783"/>
                <a:gd name="T1" fmla="*/ 455 h 455"/>
                <a:gd name="T2" fmla="*/ 1678 w 1783"/>
                <a:gd name="T3" fmla="*/ 453 h 455"/>
                <a:gd name="T4" fmla="*/ 1701 w 1783"/>
                <a:gd name="T5" fmla="*/ 447 h 455"/>
                <a:gd name="T6" fmla="*/ 1719 w 1783"/>
                <a:gd name="T7" fmla="*/ 437 h 455"/>
                <a:gd name="T8" fmla="*/ 1738 w 1783"/>
                <a:gd name="T9" fmla="*/ 424 h 455"/>
                <a:gd name="T10" fmla="*/ 1754 w 1783"/>
                <a:gd name="T11" fmla="*/ 408 h 455"/>
                <a:gd name="T12" fmla="*/ 1766 w 1783"/>
                <a:gd name="T13" fmla="*/ 391 h 455"/>
                <a:gd name="T14" fmla="*/ 1777 w 1783"/>
                <a:gd name="T15" fmla="*/ 371 h 455"/>
                <a:gd name="T16" fmla="*/ 1781 w 1783"/>
                <a:gd name="T17" fmla="*/ 348 h 455"/>
                <a:gd name="T18" fmla="*/ 1783 w 1783"/>
                <a:gd name="T19" fmla="*/ 328 h 455"/>
                <a:gd name="T20" fmla="*/ 1783 w 1783"/>
                <a:gd name="T21" fmla="*/ 127 h 455"/>
                <a:gd name="T22" fmla="*/ 1781 w 1783"/>
                <a:gd name="T23" fmla="*/ 104 h 455"/>
                <a:gd name="T24" fmla="*/ 1777 w 1783"/>
                <a:gd name="T25" fmla="*/ 84 h 455"/>
                <a:gd name="T26" fmla="*/ 1766 w 1783"/>
                <a:gd name="T27" fmla="*/ 63 h 455"/>
                <a:gd name="T28" fmla="*/ 1754 w 1783"/>
                <a:gd name="T29" fmla="*/ 45 h 455"/>
                <a:gd name="T30" fmla="*/ 1738 w 1783"/>
                <a:gd name="T31" fmla="*/ 30 h 455"/>
                <a:gd name="T32" fmla="*/ 1719 w 1783"/>
                <a:gd name="T33" fmla="*/ 16 h 455"/>
                <a:gd name="T34" fmla="*/ 1701 w 1783"/>
                <a:gd name="T35" fmla="*/ 8 h 455"/>
                <a:gd name="T36" fmla="*/ 1678 w 1783"/>
                <a:gd name="T37" fmla="*/ 2 h 455"/>
                <a:gd name="T38" fmla="*/ 1656 w 1783"/>
                <a:gd name="T39" fmla="*/ 0 h 455"/>
                <a:gd name="T40" fmla="*/ 127 w 1783"/>
                <a:gd name="T41" fmla="*/ 0 h 455"/>
                <a:gd name="T42" fmla="*/ 104 w 1783"/>
                <a:gd name="T43" fmla="*/ 2 h 455"/>
                <a:gd name="T44" fmla="*/ 84 w 1783"/>
                <a:gd name="T45" fmla="*/ 8 h 455"/>
                <a:gd name="T46" fmla="*/ 63 w 1783"/>
                <a:gd name="T47" fmla="*/ 18 h 455"/>
                <a:gd name="T48" fmla="*/ 45 w 1783"/>
                <a:gd name="T49" fmla="*/ 30 h 455"/>
                <a:gd name="T50" fmla="*/ 30 w 1783"/>
                <a:gd name="T51" fmla="*/ 45 h 455"/>
                <a:gd name="T52" fmla="*/ 16 w 1783"/>
                <a:gd name="T53" fmla="*/ 63 h 455"/>
                <a:gd name="T54" fmla="*/ 8 w 1783"/>
                <a:gd name="T55" fmla="*/ 84 h 455"/>
                <a:gd name="T56" fmla="*/ 2 w 1783"/>
                <a:gd name="T57" fmla="*/ 104 h 455"/>
                <a:gd name="T58" fmla="*/ 0 w 1783"/>
                <a:gd name="T59" fmla="*/ 127 h 455"/>
                <a:gd name="T60" fmla="*/ 0 w 1783"/>
                <a:gd name="T61" fmla="*/ 328 h 455"/>
                <a:gd name="T62" fmla="*/ 2 w 1783"/>
                <a:gd name="T63" fmla="*/ 350 h 455"/>
                <a:gd name="T64" fmla="*/ 8 w 1783"/>
                <a:gd name="T65" fmla="*/ 371 h 455"/>
                <a:gd name="T66" fmla="*/ 16 w 1783"/>
                <a:gd name="T67" fmla="*/ 391 h 455"/>
                <a:gd name="T68" fmla="*/ 30 w 1783"/>
                <a:gd name="T69" fmla="*/ 410 h 455"/>
                <a:gd name="T70" fmla="*/ 45 w 1783"/>
                <a:gd name="T71" fmla="*/ 424 h 455"/>
                <a:gd name="T72" fmla="*/ 63 w 1783"/>
                <a:gd name="T73" fmla="*/ 437 h 455"/>
                <a:gd name="T74" fmla="*/ 84 w 1783"/>
                <a:gd name="T75" fmla="*/ 447 h 455"/>
                <a:gd name="T76" fmla="*/ 104 w 1783"/>
                <a:gd name="T77" fmla="*/ 453 h 455"/>
                <a:gd name="T78" fmla="*/ 127 w 1783"/>
                <a:gd name="T79" fmla="*/ 455 h 455"/>
                <a:gd name="T80" fmla="*/ 1658 w 1783"/>
                <a:gd name="T81"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5">
                  <a:moveTo>
                    <a:pt x="1658" y="455"/>
                  </a:moveTo>
                  <a:lnTo>
                    <a:pt x="1678" y="453"/>
                  </a:lnTo>
                  <a:lnTo>
                    <a:pt x="1701" y="447"/>
                  </a:lnTo>
                  <a:lnTo>
                    <a:pt x="1719" y="437"/>
                  </a:lnTo>
                  <a:lnTo>
                    <a:pt x="1738" y="424"/>
                  </a:lnTo>
                  <a:lnTo>
                    <a:pt x="1754" y="408"/>
                  </a:lnTo>
                  <a:lnTo>
                    <a:pt x="1766" y="391"/>
                  </a:lnTo>
                  <a:lnTo>
                    <a:pt x="1777" y="371"/>
                  </a:lnTo>
                  <a:lnTo>
                    <a:pt x="1781" y="348"/>
                  </a:lnTo>
                  <a:lnTo>
                    <a:pt x="1783" y="328"/>
                  </a:lnTo>
                  <a:lnTo>
                    <a:pt x="1783" y="127"/>
                  </a:lnTo>
                  <a:lnTo>
                    <a:pt x="1781" y="104"/>
                  </a:lnTo>
                  <a:lnTo>
                    <a:pt x="1777" y="84"/>
                  </a:lnTo>
                  <a:lnTo>
                    <a:pt x="1766" y="63"/>
                  </a:lnTo>
                  <a:lnTo>
                    <a:pt x="1754" y="45"/>
                  </a:lnTo>
                  <a:lnTo>
                    <a:pt x="1738" y="30"/>
                  </a:lnTo>
                  <a:lnTo>
                    <a:pt x="1719" y="16"/>
                  </a:lnTo>
                  <a:lnTo>
                    <a:pt x="1701" y="8"/>
                  </a:lnTo>
                  <a:lnTo>
                    <a:pt x="1678" y="2"/>
                  </a:lnTo>
                  <a:lnTo>
                    <a:pt x="1656" y="0"/>
                  </a:lnTo>
                  <a:lnTo>
                    <a:pt x="127" y="0"/>
                  </a:lnTo>
                  <a:lnTo>
                    <a:pt x="104" y="2"/>
                  </a:lnTo>
                  <a:lnTo>
                    <a:pt x="84" y="8"/>
                  </a:lnTo>
                  <a:lnTo>
                    <a:pt x="63" y="18"/>
                  </a:lnTo>
                  <a:lnTo>
                    <a:pt x="45" y="30"/>
                  </a:lnTo>
                  <a:lnTo>
                    <a:pt x="30" y="45"/>
                  </a:lnTo>
                  <a:lnTo>
                    <a:pt x="16" y="63"/>
                  </a:lnTo>
                  <a:lnTo>
                    <a:pt x="8" y="84"/>
                  </a:lnTo>
                  <a:lnTo>
                    <a:pt x="2" y="104"/>
                  </a:lnTo>
                  <a:lnTo>
                    <a:pt x="0" y="127"/>
                  </a:lnTo>
                  <a:lnTo>
                    <a:pt x="0" y="328"/>
                  </a:lnTo>
                  <a:lnTo>
                    <a:pt x="2" y="350"/>
                  </a:lnTo>
                  <a:lnTo>
                    <a:pt x="8" y="371"/>
                  </a:lnTo>
                  <a:lnTo>
                    <a:pt x="16" y="391"/>
                  </a:lnTo>
                  <a:lnTo>
                    <a:pt x="30" y="410"/>
                  </a:lnTo>
                  <a:lnTo>
                    <a:pt x="45" y="424"/>
                  </a:lnTo>
                  <a:lnTo>
                    <a:pt x="63" y="437"/>
                  </a:lnTo>
                  <a:lnTo>
                    <a:pt x="84" y="447"/>
                  </a:lnTo>
                  <a:lnTo>
                    <a:pt x="104" y="453"/>
                  </a:lnTo>
                  <a:lnTo>
                    <a:pt x="127" y="455"/>
                  </a:lnTo>
                  <a:lnTo>
                    <a:pt x="1658" y="455"/>
                  </a:lnTo>
                  <a:close/>
                </a:path>
              </a:pathLst>
            </a:cu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 name="Freeform 27">
              <a:extLst>
                <a:ext uri="{FF2B5EF4-FFF2-40B4-BE49-F238E27FC236}">
                  <a16:creationId xmlns:a16="http://schemas.microsoft.com/office/drawing/2014/main" id="{095D2E74-DCFF-067A-DA69-900BC2824D75}"/>
                </a:ext>
              </a:extLst>
            </p:cNvPr>
            <p:cNvSpPr>
              <a:spLocks noChangeAspect="1"/>
            </p:cNvSpPr>
            <p:nvPr/>
          </p:nvSpPr>
          <p:spPr bwMode="auto">
            <a:xfrm>
              <a:off x="11839" y="3632"/>
              <a:ext cx="314" cy="40"/>
            </a:xfrm>
            <a:custGeom>
              <a:avLst/>
              <a:gdLst>
                <a:gd name="T0" fmla="*/ 21 w 314"/>
                <a:gd name="T1" fmla="*/ 41 h 41"/>
                <a:gd name="T2" fmla="*/ 21 w 314"/>
                <a:gd name="T3" fmla="*/ 41 h 41"/>
                <a:gd name="T4" fmla="*/ 16 w 314"/>
                <a:gd name="T5" fmla="*/ 41 h 41"/>
                <a:gd name="T6" fmla="*/ 14 w 314"/>
                <a:gd name="T7" fmla="*/ 39 h 41"/>
                <a:gd name="T8" fmla="*/ 10 w 314"/>
                <a:gd name="T9" fmla="*/ 39 h 41"/>
                <a:gd name="T10" fmla="*/ 8 w 314"/>
                <a:gd name="T11" fmla="*/ 37 h 41"/>
                <a:gd name="T12" fmla="*/ 4 w 314"/>
                <a:gd name="T13" fmla="*/ 33 h 41"/>
                <a:gd name="T14" fmla="*/ 2 w 314"/>
                <a:gd name="T15" fmla="*/ 31 h 41"/>
                <a:gd name="T16" fmla="*/ 2 w 314"/>
                <a:gd name="T17" fmla="*/ 27 h 41"/>
                <a:gd name="T18" fmla="*/ 0 w 314"/>
                <a:gd name="T19" fmla="*/ 24 h 41"/>
                <a:gd name="T20" fmla="*/ 0 w 314"/>
                <a:gd name="T21" fmla="*/ 20 h 41"/>
                <a:gd name="T22" fmla="*/ 0 w 314"/>
                <a:gd name="T23" fmla="*/ 16 h 41"/>
                <a:gd name="T24" fmla="*/ 2 w 314"/>
                <a:gd name="T25" fmla="*/ 12 h 41"/>
                <a:gd name="T26" fmla="*/ 2 w 314"/>
                <a:gd name="T27" fmla="*/ 10 h 41"/>
                <a:gd name="T28" fmla="*/ 4 w 314"/>
                <a:gd name="T29" fmla="*/ 6 h 41"/>
                <a:gd name="T30" fmla="*/ 8 w 314"/>
                <a:gd name="T31" fmla="*/ 4 h 41"/>
                <a:gd name="T32" fmla="*/ 10 w 314"/>
                <a:gd name="T33" fmla="*/ 2 h 41"/>
                <a:gd name="T34" fmla="*/ 14 w 314"/>
                <a:gd name="T35" fmla="*/ 2 h 41"/>
                <a:gd name="T36" fmla="*/ 16 w 314"/>
                <a:gd name="T37" fmla="*/ 0 h 41"/>
                <a:gd name="T38" fmla="*/ 21 w 314"/>
                <a:gd name="T39" fmla="*/ 0 h 41"/>
                <a:gd name="T40" fmla="*/ 21 w 314"/>
                <a:gd name="T41" fmla="*/ 0 h 41"/>
                <a:gd name="T42" fmla="*/ 293 w 314"/>
                <a:gd name="T43" fmla="*/ 0 h 41"/>
                <a:gd name="T44" fmla="*/ 293 w 314"/>
                <a:gd name="T45" fmla="*/ 0 h 41"/>
                <a:gd name="T46" fmla="*/ 295 w 314"/>
                <a:gd name="T47" fmla="*/ 0 h 41"/>
                <a:gd name="T48" fmla="*/ 299 w 314"/>
                <a:gd name="T49" fmla="*/ 2 h 41"/>
                <a:gd name="T50" fmla="*/ 303 w 314"/>
                <a:gd name="T51" fmla="*/ 2 h 41"/>
                <a:gd name="T52" fmla="*/ 305 w 314"/>
                <a:gd name="T53" fmla="*/ 4 h 41"/>
                <a:gd name="T54" fmla="*/ 307 w 314"/>
                <a:gd name="T55" fmla="*/ 6 h 41"/>
                <a:gd name="T56" fmla="*/ 310 w 314"/>
                <a:gd name="T57" fmla="*/ 10 h 41"/>
                <a:gd name="T58" fmla="*/ 312 w 314"/>
                <a:gd name="T59" fmla="*/ 12 h 41"/>
                <a:gd name="T60" fmla="*/ 314 w 314"/>
                <a:gd name="T61" fmla="*/ 16 h 41"/>
                <a:gd name="T62" fmla="*/ 314 w 314"/>
                <a:gd name="T63" fmla="*/ 20 h 41"/>
                <a:gd name="T64" fmla="*/ 314 w 314"/>
                <a:gd name="T65" fmla="*/ 24 h 41"/>
                <a:gd name="T66" fmla="*/ 312 w 314"/>
                <a:gd name="T67" fmla="*/ 27 h 41"/>
                <a:gd name="T68" fmla="*/ 310 w 314"/>
                <a:gd name="T69" fmla="*/ 31 h 41"/>
                <a:gd name="T70" fmla="*/ 307 w 314"/>
                <a:gd name="T71" fmla="*/ 33 h 41"/>
                <a:gd name="T72" fmla="*/ 305 w 314"/>
                <a:gd name="T73" fmla="*/ 37 h 41"/>
                <a:gd name="T74" fmla="*/ 303 w 314"/>
                <a:gd name="T75" fmla="*/ 39 h 41"/>
                <a:gd name="T76" fmla="*/ 299 w 314"/>
                <a:gd name="T77" fmla="*/ 39 h 41"/>
                <a:gd name="T78" fmla="*/ 295 w 314"/>
                <a:gd name="T79" fmla="*/ 41 h 41"/>
                <a:gd name="T80" fmla="*/ 293 w 314"/>
                <a:gd name="T81" fmla="*/ 41 h 41"/>
                <a:gd name="T82" fmla="*/ 293 w 314"/>
                <a:gd name="T83" fmla="*/ 41 h 41"/>
                <a:gd name="T84" fmla="*/ 21 w 314"/>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41">
                  <a:moveTo>
                    <a:pt x="21" y="41"/>
                  </a:moveTo>
                  <a:lnTo>
                    <a:pt x="21"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1" y="0"/>
                  </a:lnTo>
                  <a:lnTo>
                    <a:pt x="293" y="0"/>
                  </a:lnTo>
                  <a:lnTo>
                    <a:pt x="295" y="0"/>
                  </a:lnTo>
                  <a:lnTo>
                    <a:pt x="299" y="2"/>
                  </a:lnTo>
                  <a:lnTo>
                    <a:pt x="303" y="2"/>
                  </a:lnTo>
                  <a:lnTo>
                    <a:pt x="305" y="4"/>
                  </a:lnTo>
                  <a:lnTo>
                    <a:pt x="307" y="6"/>
                  </a:lnTo>
                  <a:lnTo>
                    <a:pt x="310" y="10"/>
                  </a:lnTo>
                  <a:lnTo>
                    <a:pt x="312" y="12"/>
                  </a:lnTo>
                  <a:lnTo>
                    <a:pt x="314" y="16"/>
                  </a:lnTo>
                  <a:lnTo>
                    <a:pt x="314" y="20"/>
                  </a:lnTo>
                  <a:lnTo>
                    <a:pt x="314" y="24"/>
                  </a:lnTo>
                  <a:lnTo>
                    <a:pt x="312" y="27"/>
                  </a:lnTo>
                  <a:lnTo>
                    <a:pt x="310" y="31"/>
                  </a:lnTo>
                  <a:lnTo>
                    <a:pt x="307" y="33"/>
                  </a:lnTo>
                  <a:lnTo>
                    <a:pt x="305" y="37"/>
                  </a:lnTo>
                  <a:lnTo>
                    <a:pt x="303" y="39"/>
                  </a:lnTo>
                  <a:lnTo>
                    <a:pt x="299" y="39"/>
                  </a:lnTo>
                  <a:lnTo>
                    <a:pt x="295" y="41"/>
                  </a:lnTo>
                  <a:lnTo>
                    <a:pt x="293" y="41"/>
                  </a:lnTo>
                  <a:lnTo>
                    <a:pt x="21"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5" name="Freeform 28">
              <a:extLst>
                <a:ext uri="{FF2B5EF4-FFF2-40B4-BE49-F238E27FC236}">
                  <a16:creationId xmlns:a16="http://schemas.microsoft.com/office/drawing/2014/main" id="{DFD77F53-A923-05AD-3109-00C1AF402E65}"/>
                </a:ext>
              </a:extLst>
            </p:cNvPr>
            <p:cNvSpPr>
              <a:spLocks noChangeAspect="1"/>
            </p:cNvSpPr>
            <p:nvPr/>
          </p:nvSpPr>
          <p:spPr bwMode="auto">
            <a:xfrm>
              <a:off x="11668" y="3563"/>
              <a:ext cx="181" cy="178"/>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4 w 180"/>
                <a:gd name="T15" fmla="*/ 181 h 181"/>
                <a:gd name="T16" fmla="*/ 76 w 180"/>
                <a:gd name="T17" fmla="*/ 179 h 181"/>
                <a:gd name="T18" fmla="*/ 57 w 180"/>
                <a:gd name="T19" fmla="*/ 174 h 181"/>
                <a:gd name="T20" fmla="*/ 39 w 180"/>
                <a:gd name="T21" fmla="*/ 164 h 181"/>
                <a:gd name="T22" fmla="*/ 25 w 180"/>
                <a:gd name="T23" fmla="*/ 152 h 181"/>
                <a:gd name="T24" fmla="*/ 12 w 180"/>
                <a:gd name="T25" fmla="*/ 138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4" y="181"/>
                  </a:lnTo>
                  <a:lnTo>
                    <a:pt x="76" y="179"/>
                  </a:lnTo>
                  <a:lnTo>
                    <a:pt x="57" y="174"/>
                  </a:lnTo>
                  <a:lnTo>
                    <a:pt x="39" y="164"/>
                  </a:lnTo>
                  <a:lnTo>
                    <a:pt x="25" y="152"/>
                  </a:lnTo>
                  <a:lnTo>
                    <a:pt x="12" y="138"/>
                  </a:lnTo>
                  <a:lnTo>
                    <a:pt x="4" y="119"/>
                  </a:lnTo>
                  <a:lnTo>
                    <a:pt x="0" y="101"/>
                  </a:lnTo>
                  <a:lnTo>
                    <a:pt x="0" y="80"/>
                  </a:lnTo>
                  <a:lnTo>
                    <a:pt x="4" y="62"/>
                  </a:lnTo>
                  <a:lnTo>
                    <a:pt x="12" y="43"/>
                  </a:lnTo>
                  <a:lnTo>
                    <a:pt x="25" y="29"/>
                  </a:lnTo>
                  <a:lnTo>
                    <a:pt x="39" y="16"/>
                  </a:lnTo>
                  <a:lnTo>
                    <a:pt x="57" y="6"/>
                  </a:lnTo>
                  <a:lnTo>
                    <a:pt x="76" y="2"/>
                  </a:lnTo>
                  <a:lnTo>
                    <a:pt x="94" y="0"/>
                  </a:lnTo>
                  <a:lnTo>
                    <a:pt x="115" y="4"/>
                  </a:lnTo>
                  <a:lnTo>
                    <a:pt x="133"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 name="Freeform 29">
              <a:extLst>
                <a:ext uri="{FF2B5EF4-FFF2-40B4-BE49-F238E27FC236}">
                  <a16:creationId xmlns:a16="http://schemas.microsoft.com/office/drawing/2014/main" id="{91F0D998-201C-9543-92FF-7A421225BD0C}"/>
                </a:ext>
              </a:extLst>
            </p:cNvPr>
            <p:cNvSpPr>
              <a:spLocks noChangeAspect="1"/>
            </p:cNvSpPr>
            <p:nvPr/>
          </p:nvSpPr>
          <p:spPr bwMode="auto">
            <a:xfrm>
              <a:off x="11723" y="3617"/>
              <a:ext cx="70" cy="69"/>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5 h 70"/>
                <a:gd name="T26" fmla="*/ 29 w 70"/>
                <a:gd name="T27" fmla="*/ 0 h 70"/>
                <a:gd name="T28" fmla="*/ 41 w 70"/>
                <a:gd name="T29" fmla="*/ 0 h 70"/>
                <a:gd name="T30" fmla="*/ 52 w 70"/>
                <a:gd name="T31" fmla="*/ 5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5"/>
                  </a:lnTo>
                  <a:lnTo>
                    <a:pt x="29" y="0"/>
                  </a:lnTo>
                  <a:lnTo>
                    <a:pt x="41" y="0"/>
                  </a:lnTo>
                  <a:lnTo>
                    <a:pt x="52" y="5"/>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 name="Freeform 30">
              <a:extLst>
                <a:ext uri="{FF2B5EF4-FFF2-40B4-BE49-F238E27FC236}">
                  <a16:creationId xmlns:a16="http://schemas.microsoft.com/office/drawing/2014/main" id="{14B5ABB7-5BB5-440E-77D7-CF87D4DEDFD2}"/>
                </a:ext>
              </a:extLst>
            </p:cNvPr>
            <p:cNvSpPr>
              <a:spLocks noChangeAspect="1"/>
            </p:cNvSpPr>
            <p:nvPr/>
          </p:nvSpPr>
          <p:spPr bwMode="auto">
            <a:xfrm>
              <a:off x="12856" y="3632"/>
              <a:ext cx="383" cy="40"/>
            </a:xfrm>
            <a:custGeom>
              <a:avLst/>
              <a:gdLst>
                <a:gd name="T0" fmla="*/ 20 w 381"/>
                <a:gd name="T1" fmla="*/ 41 h 41"/>
                <a:gd name="T2" fmla="*/ 20 w 381"/>
                <a:gd name="T3" fmla="*/ 41 h 41"/>
                <a:gd name="T4" fmla="*/ 16 w 381"/>
                <a:gd name="T5" fmla="*/ 41 h 41"/>
                <a:gd name="T6" fmla="*/ 14 w 381"/>
                <a:gd name="T7" fmla="*/ 39 h 41"/>
                <a:gd name="T8" fmla="*/ 10 w 381"/>
                <a:gd name="T9" fmla="*/ 39 h 41"/>
                <a:gd name="T10" fmla="*/ 8 w 381"/>
                <a:gd name="T11" fmla="*/ 37 h 41"/>
                <a:gd name="T12" fmla="*/ 4 w 381"/>
                <a:gd name="T13" fmla="*/ 33 h 41"/>
                <a:gd name="T14" fmla="*/ 2 w 381"/>
                <a:gd name="T15" fmla="*/ 31 h 41"/>
                <a:gd name="T16" fmla="*/ 2 w 381"/>
                <a:gd name="T17" fmla="*/ 27 h 41"/>
                <a:gd name="T18" fmla="*/ 0 w 381"/>
                <a:gd name="T19" fmla="*/ 24 h 41"/>
                <a:gd name="T20" fmla="*/ 0 w 381"/>
                <a:gd name="T21" fmla="*/ 20 h 41"/>
                <a:gd name="T22" fmla="*/ 0 w 381"/>
                <a:gd name="T23" fmla="*/ 16 h 41"/>
                <a:gd name="T24" fmla="*/ 2 w 381"/>
                <a:gd name="T25" fmla="*/ 12 h 41"/>
                <a:gd name="T26" fmla="*/ 2 w 381"/>
                <a:gd name="T27" fmla="*/ 10 h 41"/>
                <a:gd name="T28" fmla="*/ 4 w 381"/>
                <a:gd name="T29" fmla="*/ 6 h 41"/>
                <a:gd name="T30" fmla="*/ 8 w 381"/>
                <a:gd name="T31" fmla="*/ 4 h 41"/>
                <a:gd name="T32" fmla="*/ 10 w 381"/>
                <a:gd name="T33" fmla="*/ 2 h 41"/>
                <a:gd name="T34" fmla="*/ 14 w 381"/>
                <a:gd name="T35" fmla="*/ 2 h 41"/>
                <a:gd name="T36" fmla="*/ 16 w 381"/>
                <a:gd name="T37" fmla="*/ 0 h 41"/>
                <a:gd name="T38" fmla="*/ 20 w 381"/>
                <a:gd name="T39" fmla="*/ 0 h 41"/>
                <a:gd name="T40" fmla="*/ 20 w 381"/>
                <a:gd name="T41" fmla="*/ 0 h 41"/>
                <a:gd name="T42" fmla="*/ 360 w 381"/>
                <a:gd name="T43" fmla="*/ 0 h 41"/>
                <a:gd name="T44" fmla="*/ 360 w 381"/>
                <a:gd name="T45" fmla="*/ 0 h 41"/>
                <a:gd name="T46" fmla="*/ 362 w 381"/>
                <a:gd name="T47" fmla="*/ 0 h 41"/>
                <a:gd name="T48" fmla="*/ 366 w 381"/>
                <a:gd name="T49" fmla="*/ 2 h 41"/>
                <a:gd name="T50" fmla="*/ 371 w 381"/>
                <a:gd name="T51" fmla="*/ 2 h 41"/>
                <a:gd name="T52" fmla="*/ 373 w 381"/>
                <a:gd name="T53" fmla="*/ 4 h 41"/>
                <a:gd name="T54" fmla="*/ 375 w 381"/>
                <a:gd name="T55" fmla="*/ 6 h 41"/>
                <a:gd name="T56" fmla="*/ 377 w 381"/>
                <a:gd name="T57" fmla="*/ 10 h 41"/>
                <a:gd name="T58" fmla="*/ 379 w 381"/>
                <a:gd name="T59" fmla="*/ 12 h 41"/>
                <a:gd name="T60" fmla="*/ 379 w 381"/>
                <a:gd name="T61" fmla="*/ 16 h 41"/>
                <a:gd name="T62" fmla="*/ 381 w 381"/>
                <a:gd name="T63" fmla="*/ 20 h 41"/>
                <a:gd name="T64" fmla="*/ 379 w 381"/>
                <a:gd name="T65" fmla="*/ 24 h 41"/>
                <a:gd name="T66" fmla="*/ 379 w 381"/>
                <a:gd name="T67" fmla="*/ 27 h 41"/>
                <a:gd name="T68" fmla="*/ 377 w 381"/>
                <a:gd name="T69" fmla="*/ 31 h 41"/>
                <a:gd name="T70" fmla="*/ 375 w 381"/>
                <a:gd name="T71" fmla="*/ 33 h 41"/>
                <a:gd name="T72" fmla="*/ 373 w 381"/>
                <a:gd name="T73" fmla="*/ 37 h 41"/>
                <a:gd name="T74" fmla="*/ 371 w 381"/>
                <a:gd name="T75" fmla="*/ 39 h 41"/>
                <a:gd name="T76" fmla="*/ 366 w 381"/>
                <a:gd name="T77" fmla="*/ 39 h 41"/>
                <a:gd name="T78" fmla="*/ 362 w 381"/>
                <a:gd name="T79" fmla="*/ 41 h 41"/>
                <a:gd name="T80" fmla="*/ 360 w 381"/>
                <a:gd name="T81" fmla="*/ 41 h 41"/>
                <a:gd name="T82" fmla="*/ 360 w 381"/>
                <a:gd name="T83" fmla="*/ 41 h 41"/>
                <a:gd name="T84" fmla="*/ 20 w 381"/>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1" h="41">
                  <a:moveTo>
                    <a:pt x="20" y="41"/>
                  </a:moveTo>
                  <a:lnTo>
                    <a:pt x="20"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0" y="0"/>
                  </a:lnTo>
                  <a:lnTo>
                    <a:pt x="360" y="0"/>
                  </a:lnTo>
                  <a:lnTo>
                    <a:pt x="362" y="0"/>
                  </a:lnTo>
                  <a:lnTo>
                    <a:pt x="366" y="2"/>
                  </a:lnTo>
                  <a:lnTo>
                    <a:pt x="371" y="2"/>
                  </a:lnTo>
                  <a:lnTo>
                    <a:pt x="373" y="4"/>
                  </a:lnTo>
                  <a:lnTo>
                    <a:pt x="375" y="6"/>
                  </a:lnTo>
                  <a:lnTo>
                    <a:pt x="377" y="10"/>
                  </a:lnTo>
                  <a:lnTo>
                    <a:pt x="379" y="12"/>
                  </a:lnTo>
                  <a:lnTo>
                    <a:pt x="379" y="16"/>
                  </a:lnTo>
                  <a:lnTo>
                    <a:pt x="381" y="20"/>
                  </a:lnTo>
                  <a:lnTo>
                    <a:pt x="379" y="24"/>
                  </a:lnTo>
                  <a:lnTo>
                    <a:pt x="379" y="27"/>
                  </a:lnTo>
                  <a:lnTo>
                    <a:pt x="377" y="31"/>
                  </a:lnTo>
                  <a:lnTo>
                    <a:pt x="375" y="33"/>
                  </a:lnTo>
                  <a:lnTo>
                    <a:pt x="373" y="37"/>
                  </a:lnTo>
                  <a:lnTo>
                    <a:pt x="371" y="39"/>
                  </a:lnTo>
                  <a:lnTo>
                    <a:pt x="366" y="39"/>
                  </a:lnTo>
                  <a:lnTo>
                    <a:pt x="362" y="41"/>
                  </a:lnTo>
                  <a:lnTo>
                    <a:pt x="360" y="41"/>
                  </a:lnTo>
                  <a:lnTo>
                    <a:pt x="20"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 name="Freeform 31">
              <a:extLst>
                <a:ext uri="{FF2B5EF4-FFF2-40B4-BE49-F238E27FC236}">
                  <a16:creationId xmlns:a16="http://schemas.microsoft.com/office/drawing/2014/main" id="{3A8F7376-AA31-FD63-5826-7D5BE51BD53F}"/>
                </a:ext>
              </a:extLst>
            </p:cNvPr>
            <p:cNvSpPr>
              <a:spLocks noChangeAspect="1"/>
            </p:cNvSpPr>
            <p:nvPr/>
          </p:nvSpPr>
          <p:spPr bwMode="auto">
            <a:xfrm>
              <a:off x="12481" y="3472"/>
              <a:ext cx="178" cy="289"/>
            </a:xfrm>
            <a:custGeom>
              <a:avLst/>
              <a:gdLst>
                <a:gd name="T0" fmla="*/ 4 w 178"/>
                <a:gd name="T1" fmla="*/ 31 h 293"/>
                <a:gd name="T2" fmla="*/ 4 w 178"/>
                <a:gd name="T3" fmla="*/ 31 h 293"/>
                <a:gd name="T4" fmla="*/ 2 w 178"/>
                <a:gd name="T5" fmla="*/ 26 h 293"/>
                <a:gd name="T6" fmla="*/ 0 w 178"/>
                <a:gd name="T7" fmla="*/ 24 h 293"/>
                <a:gd name="T8" fmla="*/ 0 w 178"/>
                <a:gd name="T9" fmla="*/ 20 h 293"/>
                <a:gd name="T10" fmla="*/ 2 w 178"/>
                <a:gd name="T11" fmla="*/ 16 h 293"/>
                <a:gd name="T12" fmla="*/ 2 w 178"/>
                <a:gd name="T13" fmla="*/ 12 h 293"/>
                <a:gd name="T14" fmla="*/ 4 w 178"/>
                <a:gd name="T15" fmla="*/ 10 h 293"/>
                <a:gd name="T16" fmla="*/ 6 w 178"/>
                <a:gd name="T17" fmla="*/ 8 h 293"/>
                <a:gd name="T18" fmla="*/ 8 w 178"/>
                <a:gd name="T19" fmla="*/ 4 h 293"/>
                <a:gd name="T20" fmla="*/ 12 w 178"/>
                <a:gd name="T21" fmla="*/ 2 h 293"/>
                <a:gd name="T22" fmla="*/ 14 w 178"/>
                <a:gd name="T23" fmla="*/ 2 h 293"/>
                <a:gd name="T24" fmla="*/ 18 w 178"/>
                <a:gd name="T25" fmla="*/ 0 h 293"/>
                <a:gd name="T26" fmla="*/ 22 w 178"/>
                <a:gd name="T27" fmla="*/ 0 h 293"/>
                <a:gd name="T28" fmla="*/ 24 w 178"/>
                <a:gd name="T29" fmla="*/ 0 h 293"/>
                <a:gd name="T30" fmla="*/ 28 w 178"/>
                <a:gd name="T31" fmla="*/ 2 h 293"/>
                <a:gd name="T32" fmla="*/ 32 w 178"/>
                <a:gd name="T33" fmla="*/ 4 h 293"/>
                <a:gd name="T34" fmla="*/ 34 w 178"/>
                <a:gd name="T35" fmla="*/ 6 h 293"/>
                <a:gd name="T36" fmla="*/ 36 w 178"/>
                <a:gd name="T37" fmla="*/ 8 h 293"/>
                <a:gd name="T38" fmla="*/ 38 w 178"/>
                <a:gd name="T39" fmla="*/ 10 h 293"/>
                <a:gd name="T40" fmla="*/ 38 w 178"/>
                <a:gd name="T41" fmla="*/ 10 h 293"/>
                <a:gd name="T42" fmla="*/ 176 w 178"/>
                <a:gd name="T43" fmla="*/ 262 h 293"/>
                <a:gd name="T44" fmla="*/ 176 w 178"/>
                <a:gd name="T45" fmla="*/ 262 h 293"/>
                <a:gd name="T46" fmla="*/ 178 w 178"/>
                <a:gd name="T47" fmla="*/ 266 h 293"/>
                <a:gd name="T48" fmla="*/ 178 w 178"/>
                <a:gd name="T49" fmla="*/ 269 h 293"/>
                <a:gd name="T50" fmla="*/ 178 w 178"/>
                <a:gd name="T51" fmla="*/ 273 h 293"/>
                <a:gd name="T52" fmla="*/ 178 w 178"/>
                <a:gd name="T53" fmla="*/ 277 h 293"/>
                <a:gd name="T54" fmla="*/ 176 w 178"/>
                <a:gd name="T55" fmla="*/ 279 h 293"/>
                <a:gd name="T56" fmla="*/ 176 w 178"/>
                <a:gd name="T57" fmla="*/ 283 h 293"/>
                <a:gd name="T58" fmla="*/ 174 w 178"/>
                <a:gd name="T59" fmla="*/ 285 h 293"/>
                <a:gd name="T60" fmla="*/ 170 w 178"/>
                <a:gd name="T61" fmla="*/ 289 h 293"/>
                <a:gd name="T62" fmla="*/ 168 w 178"/>
                <a:gd name="T63" fmla="*/ 291 h 293"/>
                <a:gd name="T64" fmla="*/ 163 w 178"/>
                <a:gd name="T65" fmla="*/ 291 h 293"/>
                <a:gd name="T66" fmla="*/ 161 w 178"/>
                <a:gd name="T67" fmla="*/ 293 h 293"/>
                <a:gd name="T68" fmla="*/ 157 w 178"/>
                <a:gd name="T69" fmla="*/ 293 h 293"/>
                <a:gd name="T70" fmla="*/ 153 w 178"/>
                <a:gd name="T71" fmla="*/ 293 h 293"/>
                <a:gd name="T72" fmla="*/ 151 w 178"/>
                <a:gd name="T73" fmla="*/ 291 h 293"/>
                <a:gd name="T74" fmla="*/ 147 w 178"/>
                <a:gd name="T75" fmla="*/ 289 h 293"/>
                <a:gd name="T76" fmla="*/ 145 w 178"/>
                <a:gd name="T77" fmla="*/ 287 h 293"/>
                <a:gd name="T78" fmla="*/ 141 w 178"/>
                <a:gd name="T79" fmla="*/ 285 h 293"/>
                <a:gd name="T80" fmla="*/ 139 w 178"/>
                <a:gd name="T81" fmla="*/ 283 h 293"/>
                <a:gd name="T82" fmla="*/ 139 w 178"/>
                <a:gd name="T83" fmla="*/ 283 h 293"/>
                <a:gd name="T84" fmla="*/ 4 w 178"/>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93">
                  <a:moveTo>
                    <a:pt x="4" y="31"/>
                  </a:moveTo>
                  <a:lnTo>
                    <a:pt x="4" y="31"/>
                  </a:lnTo>
                  <a:lnTo>
                    <a:pt x="2" y="26"/>
                  </a:lnTo>
                  <a:lnTo>
                    <a:pt x="0" y="24"/>
                  </a:lnTo>
                  <a:lnTo>
                    <a:pt x="0" y="20"/>
                  </a:lnTo>
                  <a:lnTo>
                    <a:pt x="2" y="16"/>
                  </a:lnTo>
                  <a:lnTo>
                    <a:pt x="2" y="12"/>
                  </a:lnTo>
                  <a:lnTo>
                    <a:pt x="4" y="10"/>
                  </a:lnTo>
                  <a:lnTo>
                    <a:pt x="6" y="8"/>
                  </a:lnTo>
                  <a:lnTo>
                    <a:pt x="8" y="4"/>
                  </a:lnTo>
                  <a:lnTo>
                    <a:pt x="12" y="2"/>
                  </a:lnTo>
                  <a:lnTo>
                    <a:pt x="14" y="2"/>
                  </a:lnTo>
                  <a:lnTo>
                    <a:pt x="18" y="0"/>
                  </a:lnTo>
                  <a:lnTo>
                    <a:pt x="22" y="0"/>
                  </a:lnTo>
                  <a:lnTo>
                    <a:pt x="24" y="0"/>
                  </a:lnTo>
                  <a:lnTo>
                    <a:pt x="28" y="2"/>
                  </a:lnTo>
                  <a:lnTo>
                    <a:pt x="32" y="4"/>
                  </a:lnTo>
                  <a:lnTo>
                    <a:pt x="34" y="6"/>
                  </a:lnTo>
                  <a:lnTo>
                    <a:pt x="36" y="8"/>
                  </a:lnTo>
                  <a:lnTo>
                    <a:pt x="38" y="10"/>
                  </a:lnTo>
                  <a:lnTo>
                    <a:pt x="176" y="262"/>
                  </a:lnTo>
                  <a:lnTo>
                    <a:pt x="178" y="266"/>
                  </a:lnTo>
                  <a:lnTo>
                    <a:pt x="178" y="269"/>
                  </a:lnTo>
                  <a:lnTo>
                    <a:pt x="178" y="273"/>
                  </a:lnTo>
                  <a:lnTo>
                    <a:pt x="178" y="277"/>
                  </a:lnTo>
                  <a:lnTo>
                    <a:pt x="176" y="279"/>
                  </a:lnTo>
                  <a:lnTo>
                    <a:pt x="176" y="283"/>
                  </a:lnTo>
                  <a:lnTo>
                    <a:pt x="174" y="285"/>
                  </a:lnTo>
                  <a:lnTo>
                    <a:pt x="170" y="289"/>
                  </a:lnTo>
                  <a:lnTo>
                    <a:pt x="168" y="291"/>
                  </a:lnTo>
                  <a:lnTo>
                    <a:pt x="163" y="291"/>
                  </a:lnTo>
                  <a:lnTo>
                    <a:pt x="161" y="293"/>
                  </a:lnTo>
                  <a:lnTo>
                    <a:pt x="157" y="293"/>
                  </a:lnTo>
                  <a:lnTo>
                    <a:pt x="153" y="293"/>
                  </a:lnTo>
                  <a:lnTo>
                    <a:pt x="151" y="291"/>
                  </a:lnTo>
                  <a:lnTo>
                    <a:pt x="147" y="289"/>
                  </a:lnTo>
                  <a:lnTo>
                    <a:pt x="145" y="287"/>
                  </a:lnTo>
                  <a:lnTo>
                    <a:pt x="141" y="285"/>
                  </a:lnTo>
                  <a:lnTo>
                    <a:pt x="139" y="283"/>
                  </a:lnTo>
                  <a:lnTo>
                    <a:pt x="4"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 name="Freeform 32">
              <a:extLst>
                <a:ext uri="{FF2B5EF4-FFF2-40B4-BE49-F238E27FC236}">
                  <a16:creationId xmlns:a16="http://schemas.microsoft.com/office/drawing/2014/main" id="{9641F506-8DAE-B87B-08A5-41125365ADB9}"/>
                </a:ext>
              </a:extLst>
            </p:cNvPr>
            <p:cNvSpPr>
              <a:spLocks noChangeAspect="1"/>
            </p:cNvSpPr>
            <p:nvPr/>
          </p:nvSpPr>
          <p:spPr bwMode="auto">
            <a:xfrm>
              <a:off x="12618" y="3472"/>
              <a:ext cx="180" cy="289"/>
            </a:xfrm>
            <a:custGeom>
              <a:avLst/>
              <a:gdLst>
                <a:gd name="T0" fmla="*/ 141 w 180"/>
                <a:gd name="T1" fmla="*/ 10 h 293"/>
                <a:gd name="T2" fmla="*/ 141 w 180"/>
                <a:gd name="T3" fmla="*/ 10 h 293"/>
                <a:gd name="T4" fmla="*/ 143 w 180"/>
                <a:gd name="T5" fmla="*/ 8 h 293"/>
                <a:gd name="T6" fmla="*/ 145 w 180"/>
                <a:gd name="T7" fmla="*/ 6 h 293"/>
                <a:gd name="T8" fmla="*/ 149 w 180"/>
                <a:gd name="T9" fmla="*/ 4 h 293"/>
                <a:gd name="T10" fmla="*/ 152 w 180"/>
                <a:gd name="T11" fmla="*/ 2 h 293"/>
                <a:gd name="T12" fmla="*/ 156 w 180"/>
                <a:gd name="T13" fmla="*/ 0 h 293"/>
                <a:gd name="T14" fmla="*/ 160 w 180"/>
                <a:gd name="T15" fmla="*/ 0 h 293"/>
                <a:gd name="T16" fmla="*/ 164 w 180"/>
                <a:gd name="T17" fmla="*/ 0 h 293"/>
                <a:gd name="T18" fmla="*/ 166 w 180"/>
                <a:gd name="T19" fmla="*/ 2 h 293"/>
                <a:gd name="T20" fmla="*/ 170 w 180"/>
                <a:gd name="T21" fmla="*/ 2 h 293"/>
                <a:gd name="T22" fmla="*/ 172 w 180"/>
                <a:gd name="T23" fmla="*/ 4 h 293"/>
                <a:gd name="T24" fmla="*/ 176 w 180"/>
                <a:gd name="T25" fmla="*/ 8 h 293"/>
                <a:gd name="T26" fmla="*/ 178 w 180"/>
                <a:gd name="T27" fmla="*/ 10 h 293"/>
                <a:gd name="T28" fmla="*/ 178 w 180"/>
                <a:gd name="T29" fmla="*/ 14 h 293"/>
                <a:gd name="T30" fmla="*/ 180 w 180"/>
                <a:gd name="T31" fmla="*/ 16 h 293"/>
                <a:gd name="T32" fmla="*/ 180 w 180"/>
                <a:gd name="T33" fmla="*/ 20 h 293"/>
                <a:gd name="T34" fmla="*/ 180 w 180"/>
                <a:gd name="T35" fmla="*/ 24 h 293"/>
                <a:gd name="T36" fmla="*/ 178 w 180"/>
                <a:gd name="T37" fmla="*/ 26 h 293"/>
                <a:gd name="T38" fmla="*/ 178 w 180"/>
                <a:gd name="T39" fmla="*/ 31 h 293"/>
                <a:gd name="T40" fmla="*/ 178 w 180"/>
                <a:gd name="T41" fmla="*/ 31 h 293"/>
                <a:gd name="T42" fmla="*/ 39 w 180"/>
                <a:gd name="T43" fmla="*/ 283 h 293"/>
                <a:gd name="T44" fmla="*/ 39 w 180"/>
                <a:gd name="T45" fmla="*/ 283 h 293"/>
                <a:gd name="T46" fmla="*/ 37 w 180"/>
                <a:gd name="T47" fmla="*/ 285 h 293"/>
                <a:gd name="T48" fmla="*/ 35 w 180"/>
                <a:gd name="T49" fmla="*/ 287 h 293"/>
                <a:gd name="T50" fmla="*/ 31 w 180"/>
                <a:gd name="T51" fmla="*/ 289 h 293"/>
                <a:gd name="T52" fmla="*/ 29 w 180"/>
                <a:gd name="T53" fmla="*/ 291 h 293"/>
                <a:gd name="T54" fmla="*/ 24 w 180"/>
                <a:gd name="T55" fmla="*/ 293 h 293"/>
                <a:gd name="T56" fmla="*/ 20 w 180"/>
                <a:gd name="T57" fmla="*/ 293 h 293"/>
                <a:gd name="T58" fmla="*/ 18 w 180"/>
                <a:gd name="T59" fmla="*/ 293 h 293"/>
                <a:gd name="T60" fmla="*/ 14 w 180"/>
                <a:gd name="T61" fmla="*/ 291 h 293"/>
                <a:gd name="T62" fmla="*/ 10 w 180"/>
                <a:gd name="T63" fmla="*/ 291 h 293"/>
                <a:gd name="T64" fmla="*/ 8 w 180"/>
                <a:gd name="T65" fmla="*/ 289 h 293"/>
                <a:gd name="T66" fmla="*/ 6 w 180"/>
                <a:gd name="T67" fmla="*/ 285 h 293"/>
                <a:gd name="T68" fmla="*/ 4 w 180"/>
                <a:gd name="T69" fmla="*/ 283 h 293"/>
                <a:gd name="T70" fmla="*/ 2 w 180"/>
                <a:gd name="T71" fmla="*/ 279 h 293"/>
                <a:gd name="T72" fmla="*/ 0 w 180"/>
                <a:gd name="T73" fmla="*/ 277 h 293"/>
                <a:gd name="T74" fmla="*/ 0 w 180"/>
                <a:gd name="T75" fmla="*/ 273 h 293"/>
                <a:gd name="T76" fmla="*/ 0 w 180"/>
                <a:gd name="T77" fmla="*/ 269 h 293"/>
                <a:gd name="T78" fmla="*/ 2 w 180"/>
                <a:gd name="T79" fmla="*/ 266 h 293"/>
                <a:gd name="T80" fmla="*/ 2 w 180"/>
                <a:gd name="T81" fmla="*/ 262 h 293"/>
                <a:gd name="T82" fmla="*/ 2 w 180"/>
                <a:gd name="T83" fmla="*/ 262 h 293"/>
                <a:gd name="T84" fmla="*/ 141 w 180"/>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293">
                  <a:moveTo>
                    <a:pt x="141" y="10"/>
                  </a:moveTo>
                  <a:lnTo>
                    <a:pt x="141" y="10"/>
                  </a:lnTo>
                  <a:lnTo>
                    <a:pt x="143" y="8"/>
                  </a:lnTo>
                  <a:lnTo>
                    <a:pt x="145" y="6"/>
                  </a:lnTo>
                  <a:lnTo>
                    <a:pt x="149" y="4"/>
                  </a:lnTo>
                  <a:lnTo>
                    <a:pt x="152" y="2"/>
                  </a:lnTo>
                  <a:lnTo>
                    <a:pt x="156" y="0"/>
                  </a:lnTo>
                  <a:lnTo>
                    <a:pt x="160" y="0"/>
                  </a:lnTo>
                  <a:lnTo>
                    <a:pt x="164" y="0"/>
                  </a:lnTo>
                  <a:lnTo>
                    <a:pt x="166" y="2"/>
                  </a:lnTo>
                  <a:lnTo>
                    <a:pt x="170" y="2"/>
                  </a:lnTo>
                  <a:lnTo>
                    <a:pt x="172" y="4"/>
                  </a:lnTo>
                  <a:lnTo>
                    <a:pt x="176" y="8"/>
                  </a:lnTo>
                  <a:lnTo>
                    <a:pt x="178" y="10"/>
                  </a:lnTo>
                  <a:lnTo>
                    <a:pt x="178" y="14"/>
                  </a:lnTo>
                  <a:lnTo>
                    <a:pt x="180" y="16"/>
                  </a:lnTo>
                  <a:lnTo>
                    <a:pt x="180" y="20"/>
                  </a:lnTo>
                  <a:lnTo>
                    <a:pt x="180" y="24"/>
                  </a:lnTo>
                  <a:lnTo>
                    <a:pt x="178" y="26"/>
                  </a:lnTo>
                  <a:lnTo>
                    <a:pt x="178" y="31"/>
                  </a:lnTo>
                  <a:lnTo>
                    <a:pt x="39" y="283"/>
                  </a:lnTo>
                  <a:lnTo>
                    <a:pt x="37" y="285"/>
                  </a:lnTo>
                  <a:lnTo>
                    <a:pt x="35" y="287"/>
                  </a:lnTo>
                  <a:lnTo>
                    <a:pt x="31" y="289"/>
                  </a:lnTo>
                  <a:lnTo>
                    <a:pt x="29" y="291"/>
                  </a:lnTo>
                  <a:lnTo>
                    <a:pt x="24" y="293"/>
                  </a:lnTo>
                  <a:lnTo>
                    <a:pt x="20" y="293"/>
                  </a:lnTo>
                  <a:lnTo>
                    <a:pt x="18" y="293"/>
                  </a:lnTo>
                  <a:lnTo>
                    <a:pt x="14" y="291"/>
                  </a:lnTo>
                  <a:lnTo>
                    <a:pt x="10" y="291"/>
                  </a:lnTo>
                  <a:lnTo>
                    <a:pt x="8" y="289"/>
                  </a:lnTo>
                  <a:lnTo>
                    <a:pt x="6" y="285"/>
                  </a:lnTo>
                  <a:lnTo>
                    <a:pt x="4" y="283"/>
                  </a:lnTo>
                  <a:lnTo>
                    <a:pt x="2" y="279"/>
                  </a:lnTo>
                  <a:lnTo>
                    <a:pt x="0" y="277"/>
                  </a:lnTo>
                  <a:lnTo>
                    <a:pt x="0" y="273"/>
                  </a:lnTo>
                  <a:lnTo>
                    <a:pt x="0" y="269"/>
                  </a:lnTo>
                  <a:lnTo>
                    <a:pt x="2" y="266"/>
                  </a:lnTo>
                  <a:lnTo>
                    <a:pt x="2" y="262"/>
                  </a:lnTo>
                  <a:lnTo>
                    <a:pt x="141"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 name="Freeform 33">
              <a:extLst>
                <a:ext uri="{FF2B5EF4-FFF2-40B4-BE49-F238E27FC236}">
                  <a16:creationId xmlns:a16="http://schemas.microsoft.com/office/drawing/2014/main" id="{0FE37E6E-1451-408D-C9ED-8030B3C4A82A}"/>
                </a:ext>
              </a:extLst>
            </p:cNvPr>
            <p:cNvSpPr>
              <a:spLocks noChangeAspect="1"/>
            </p:cNvSpPr>
            <p:nvPr/>
          </p:nvSpPr>
          <p:spPr bwMode="auto">
            <a:xfrm>
              <a:off x="12205" y="3472"/>
              <a:ext cx="176" cy="289"/>
            </a:xfrm>
            <a:custGeom>
              <a:avLst/>
              <a:gdLst>
                <a:gd name="T0" fmla="*/ 2 w 176"/>
                <a:gd name="T1" fmla="*/ 31 h 293"/>
                <a:gd name="T2" fmla="*/ 2 w 176"/>
                <a:gd name="T3" fmla="*/ 31 h 293"/>
                <a:gd name="T4" fmla="*/ 0 w 176"/>
                <a:gd name="T5" fmla="*/ 26 h 293"/>
                <a:gd name="T6" fmla="*/ 0 w 176"/>
                <a:gd name="T7" fmla="*/ 24 h 293"/>
                <a:gd name="T8" fmla="*/ 0 w 176"/>
                <a:gd name="T9" fmla="*/ 20 h 293"/>
                <a:gd name="T10" fmla="*/ 0 w 176"/>
                <a:gd name="T11" fmla="*/ 16 h 293"/>
                <a:gd name="T12" fmla="*/ 0 w 176"/>
                <a:gd name="T13" fmla="*/ 12 h 293"/>
                <a:gd name="T14" fmla="*/ 2 w 176"/>
                <a:gd name="T15" fmla="*/ 10 h 293"/>
                <a:gd name="T16" fmla="*/ 4 w 176"/>
                <a:gd name="T17" fmla="*/ 8 h 293"/>
                <a:gd name="T18" fmla="*/ 6 w 176"/>
                <a:gd name="T19" fmla="*/ 4 h 293"/>
                <a:gd name="T20" fmla="*/ 10 w 176"/>
                <a:gd name="T21" fmla="*/ 2 h 293"/>
                <a:gd name="T22" fmla="*/ 12 w 176"/>
                <a:gd name="T23" fmla="*/ 2 h 293"/>
                <a:gd name="T24" fmla="*/ 16 w 176"/>
                <a:gd name="T25" fmla="*/ 0 h 293"/>
                <a:gd name="T26" fmla="*/ 20 w 176"/>
                <a:gd name="T27" fmla="*/ 0 h 293"/>
                <a:gd name="T28" fmla="*/ 24 w 176"/>
                <a:gd name="T29" fmla="*/ 0 h 293"/>
                <a:gd name="T30" fmla="*/ 27 w 176"/>
                <a:gd name="T31" fmla="*/ 2 h 293"/>
                <a:gd name="T32" fmla="*/ 31 w 176"/>
                <a:gd name="T33" fmla="*/ 4 h 293"/>
                <a:gd name="T34" fmla="*/ 33 w 176"/>
                <a:gd name="T35" fmla="*/ 6 h 293"/>
                <a:gd name="T36" fmla="*/ 35 w 176"/>
                <a:gd name="T37" fmla="*/ 8 h 293"/>
                <a:gd name="T38" fmla="*/ 37 w 176"/>
                <a:gd name="T39" fmla="*/ 10 h 293"/>
                <a:gd name="T40" fmla="*/ 37 w 176"/>
                <a:gd name="T41" fmla="*/ 10 h 293"/>
                <a:gd name="T42" fmla="*/ 174 w 176"/>
                <a:gd name="T43" fmla="*/ 262 h 293"/>
                <a:gd name="T44" fmla="*/ 174 w 176"/>
                <a:gd name="T45" fmla="*/ 262 h 293"/>
                <a:gd name="T46" fmla="*/ 176 w 176"/>
                <a:gd name="T47" fmla="*/ 266 h 293"/>
                <a:gd name="T48" fmla="*/ 176 w 176"/>
                <a:gd name="T49" fmla="*/ 269 h 293"/>
                <a:gd name="T50" fmla="*/ 176 w 176"/>
                <a:gd name="T51" fmla="*/ 273 h 293"/>
                <a:gd name="T52" fmla="*/ 176 w 176"/>
                <a:gd name="T53" fmla="*/ 277 h 293"/>
                <a:gd name="T54" fmla="*/ 176 w 176"/>
                <a:gd name="T55" fmla="*/ 279 h 293"/>
                <a:gd name="T56" fmla="*/ 174 w 176"/>
                <a:gd name="T57" fmla="*/ 283 h 293"/>
                <a:gd name="T58" fmla="*/ 172 w 176"/>
                <a:gd name="T59" fmla="*/ 285 h 293"/>
                <a:gd name="T60" fmla="*/ 170 w 176"/>
                <a:gd name="T61" fmla="*/ 289 h 293"/>
                <a:gd name="T62" fmla="*/ 166 w 176"/>
                <a:gd name="T63" fmla="*/ 291 h 293"/>
                <a:gd name="T64" fmla="*/ 164 w 176"/>
                <a:gd name="T65" fmla="*/ 291 h 293"/>
                <a:gd name="T66" fmla="*/ 160 w 176"/>
                <a:gd name="T67" fmla="*/ 293 h 293"/>
                <a:gd name="T68" fmla="*/ 156 w 176"/>
                <a:gd name="T69" fmla="*/ 293 h 293"/>
                <a:gd name="T70" fmla="*/ 152 w 176"/>
                <a:gd name="T71" fmla="*/ 293 h 293"/>
                <a:gd name="T72" fmla="*/ 149 w 176"/>
                <a:gd name="T73" fmla="*/ 291 h 293"/>
                <a:gd name="T74" fmla="*/ 145 w 176"/>
                <a:gd name="T75" fmla="*/ 289 h 293"/>
                <a:gd name="T76" fmla="*/ 143 w 176"/>
                <a:gd name="T77" fmla="*/ 287 h 293"/>
                <a:gd name="T78" fmla="*/ 141 w 176"/>
                <a:gd name="T79" fmla="*/ 285 h 293"/>
                <a:gd name="T80" fmla="*/ 139 w 176"/>
                <a:gd name="T81" fmla="*/ 283 h 293"/>
                <a:gd name="T82" fmla="*/ 139 w 176"/>
                <a:gd name="T83" fmla="*/ 283 h 293"/>
                <a:gd name="T84" fmla="*/ 2 w 176"/>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293">
                  <a:moveTo>
                    <a:pt x="2" y="31"/>
                  </a:moveTo>
                  <a:lnTo>
                    <a:pt x="2" y="31"/>
                  </a:lnTo>
                  <a:lnTo>
                    <a:pt x="0" y="26"/>
                  </a:lnTo>
                  <a:lnTo>
                    <a:pt x="0" y="24"/>
                  </a:lnTo>
                  <a:lnTo>
                    <a:pt x="0" y="20"/>
                  </a:lnTo>
                  <a:lnTo>
                    <a:pt x="0" y="16"/>
                  </a:lnTo>
                  <a:lnTo>
                    <a:pt x="0" y="12"/>
                  </a:lnTo>
                  <a:lnTo>
                    <a:pt x="2" y="10"/>
                  </a:lnTo>
                  <a:lnTo>
                    <a:pt x="4" y="8"/>
                  </a:lnTo>
                  <a:lnTo>
                    <a:pt x="6" y="4"/>
                  </a:lnTo>
                  <a:lnTo>
                    <a:pt x="10" y="2"/>
                  </a:lnTo>
                  <a:lnTo>
                    <a:pt x="12" y="2"/>
                  </a:lnTo>
                  <a:lnTo>
                    <a:pt x="16" y="0"/>
                  </a:lnTo>
                  <a:lnTo>
                    <a:pt x="20" y="0"/>
                  </a:lnTo>
                  <a:lnTo>
                    <a:pt x="24" y="0"/>
                  </a:lnTo>
                  <a:lnTo>
                    <a:pt x="27" y="2"/>
                  </a:lnTo>
                  <a:lnTo>
                    <a:pt x="31" y="4"/>
                  </a:lnTo>
                  <a:lnTo>
                    <a:pt x="33" y="6"/>
                  </a:lnTo>
                  <a:lnTo>
                    <a:pt x="35" y="8"/>
                  </a:lnTo>
                  <a:lnTo>
                    <a:pt x="37" y="10"/>
                  </a:lnTo>
                  <a:lnTo>
                    <a:pt x="174" y="262"/>
                  </a:lnTo>
                  <a:lnTo>
                    <a:pt x="176" y="266"/>
                  </a:lnTo>
                  <a:lnTo>
                    <a:pt x="176" y="269"/>
                  </a:lnTo>
                  <a:lnTo>
                    <a:pt x="176" y="273"/>
                  </a:lnTo>
                  <a:lnTo>
                    <a:pt x="176" y="277"/>
                  </a:lnTo>
                  <a:lnTo>
                    <a:pt x="176" y="279"/>
                  </a:lnTo>
                  <a:lnTo>
                    <a:pt x="174" y="283"/>
                  </a:lnTo>
                  <a:lnTo>
                    <a:pt x="172" y="285"/>
                  </a:lnTo>
                  <a:lnTo>
                    <a:pt x="170" y="289"/>
                  </a:lnTo>
                  <a:lnTo>
                    <a:pt x="166" y="291"/>
                  </a:lnTo>
                  <a:lnTo>
                    <a:pt x="164" y="291"/>
                  </a:lnTo>
                  <a:lnTo>
                    <a:pt x="160" y="293"/>
                  </a:lnTo>
                  <a:lnTo>
                    <a:pt x="156" y="293"/>
                  </a:lnTo>
                  <a:lnTo>
                    <a:pt x="152" y="293"/>
                  </a:lnTo>
                  <a:lnTo>
                    <a:pt x="149" y="291"/>
                  </a:lnTo>
                  <a:lnTo>
                    <a:pt x="145" y="289"/>
                  </a:lnTo>
                  <a:lnTo>
                    <a:pt x="143" y="287"/>
                  </a:lnTo>
                  <a:lnTo>
                    <a:pt x="141" y="285"/>
                  </a:lnTo>
                  <a:lnTo>
                    <a:pt x="139" y="28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 name="Freeform 34">
              <a:extLst>
                <a:ext uri="{FF2B5EF4-FFF2-40B4-BE49-F238E27FC236}">
                  <a16:creationId xmlns:a16="http://schemas.microsoft.com/office/drawing/2014/main" id="{F9DBECCC-1DCA-C200-3AAD-37EAC6394221}"/>
                </a:ext>
              </a:extLst>
            </p:cNvPr>
            <p:cNvSpPr>
              <a:spLocks noChangeAspect="1"/>
            </p:cNvSpPr>
            <p:nvPr/>
          </p:nvSpPr>
          <p:spPr bwMode="auto">
            <a:xfrm>
              <a:off x="12340" y="3472"/>
              <a:ext cx="181" cy="289"/>
            </a:xfrm>
            <a:custGeom>
              <a:avLst/>
              <a:gdLst>
                <a:gd name="T0" fmla="*/ 144 w 181"/>
                <a:gd name="T1" fmla="*/ 10 h 293"/>
                <a:gd name="T2" fmla="*/ 144 w 181"/>
                <a:gd name="T3" fmla="*/ 10 h 293"/>
                <a:gd name="T4" fmla="*/ 146 w 181"/>
                <a:gd name="T5" fmla="*/ 8 h 293"/>
                <a:gd name="T6" fmla="*/ 148 w 181"/>
                <a:gd name="T7" fmla="*/ 6 h 293"/>
                <a:gd name="T8" fmla="*/ 150 w 181"/>
                <a:gd name="T9" fmla="*/ 4 h 293"/>
                <a:gd name="T10" fmla="*/ 154 w 181"/>
                <a:gd name="T11" fmla="*/ 2 h 293"/>
                <a:gd name="T12" fmla="*/ 156 w 181"/>
                <a:gd name="T13" fmla="*/ 0 h 293"/>
                <a:gd name="T14" fmla="*/ 160 w 181"/>
                <a:gd name="T15" fmla="*/ 0 h 293"/>
                <a:gd name="T16" fmla="*/ 164 w 181"/>
                <a:gd name="T17" fmla="*/ 0 h 293"/>
                <a:gd name="T18" fmla="*/ 168 w 181"/>
                <a:gd name="T19" fmla="*/ 2 h 293"/>
                <a:gd name="T20" fmla="*/ 170 w 181"/>
                <a:gd name="T21" fmla="*/ 2 h 293"/>
                <a:gd name="T22" fmla="*/ 174 w 181"/>
                <a:gd name="T23" fmla="*/ 4 h 293"/>
                <a:gd name="T24" fmla="*/ 176 w 181"/>
                <a:gd name="T25" fmla="*/ 8 h 293"/>
                <a:gd name="T26" fmla="*/ 178 w 181"/>
                <a:gd name="T27" fmla="*/ 10 h 293"/>
                <a:gd name="T28" fmla="*/ 181 w 181"/>
                <a:gd name="T29" fmla="*/ 14 h 293"/>
                <a:gd name="T30" fmla="*/ 181 w 181"/>
                <a:gd name="T31" fmla="*/ 16 h 293"/>
                <a:gd name="T32" fmla="*/ 181 w 181"/>
                <a:gd name="T33" fmla="*/ 20 h 293"/>
                <a:gd name="T34" fmla="*/ 181 w 181"/>
                <a:gd name="T35" fmla="*/ 24 h 293"/>
                <a:gd name="T36" fmla="*/ 181 w 181"/>
                <a:gd name="T37" fmla="*/ 26 h 293"/>
                <a:gd name="T38" fmla="*/ 178 w 181"/>
                <a:gd name="T39" fmla="*/ 31 h 293"/>
                <a:gd name="T40" fmla="*/ 178 w 181"/>
                <a:gd name="T41" fmla="*/ 31 h 293"/>
                <a:gd name="T42" fmla="*/ 39 w 181"/>
                <a:gd name="T43" fmla="*/ 283 h 293"/>
                <a:gd name="T44" fmla="*/ 39 w 181"/>
                <a:gd name="T45" fmla="*/ 283 h 293"/>
                <a:gd name="T46" fmla="*/ 37 w 181"/>
                <a:gd name="T47" fmla="*/ 285 h 293"/>
                <a:gd name="T48" fmla="*/ 35 w 181"/>
                <a:gd name="T49" fmla="*/ 287 h 293"/>
                <a:gd name="T50" fmla="*/ 33 w 181"/>
                <a:gd name="T51" fmla="*/ 289 h 293"/>
                <a:gd name="T52" fmla="*/ 29 w 181"/>
                <a:gd name="T53" fmla="*/ 291 h 293"/>
                <a:gd name="T54" fmla="*/ 25 w 181"/>
                <a:gd name="T55" fmla="*/ 293 h 293"/>
                <a:gd name="T56" fmla="*/ 23 w 181"/>
                <a:gd name="T57" fmla="*/ 293 h 293"/>
                <a:gd name="T58" fmla="*/ 19 w 181"/>
                <a:gd name="T59" fmla="*/ 293 h 293"/>
                <a:gd name="T60" fmla="*/ 14 w 181"/>
                <a:gd name="T61" fmla="*/ 291 h 293"/>
                <a:gd name="T62" fmla="*/ 12 w 181"/>
                <a:gd name="T63" fmla="*/ 291 h 293"/>
                <a:gd name="T64" fmla="*/ 8 w 181"/>
                <a:gd name="T65" fmla="*/ 289 h 293"/>
                <a:gd name="T66" fmla="*/ 6 w 181"/>
                <a:gd name="T67" fmla="*/ 285 h 293"/>
                <a:gd name="T68" fmla="*/ 4 w 181"/>
                <a:gd name="T69" fmla="*/ 283 h 293"/>
                <a:gd name="T70" fmla="*/ 2 w 181"/>
                <a:gd name="T71" fmla="*/ 279 h 293"/>
                <a:gd name="T72" fmla="*/ 2 w 181"/>
                <a:gd name="T73" fmla="*/ 277 h 293"/>
                <a:gd name="T74" fmla="*/ 0 w 181"/>
                <a:gd name="T75" fmla="*/ 273 h 293"/>
                <a:gd name="T76" fmla="*/ 2 w 181"/>
                <a:gd name="T77" fmla="*/ 269 h 293"/>
                <a:gd name="T78" fmla="*/ 2 w 181"/>
                <a:gd name="T79" fmla="*/ 266 h 293"/>
                <a:gd name="T80" fmla="*/ 4 w 181"/>
                <a:gd name="T81" fmla="*/ 262 h 293"/>
                <a:gd name="T82" fmla="*/ 4 w 181"/>
                <a:gd name="T83" fmla="*/ 262 h 293"/>
                <a:gd name="T84" fmla="*/ 144 w 181"/>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293">
                  <a:moveTo>
                    <a:pt x="144" y="10"/>
                  </a:moveTo>
                  <a:lnTo>
                    <a:pt x="144" y="10"/>
                  </a:lnTo>
                  <a:lnTo>
                    <a:pt x="146" y="8"/>
                  </a:lnTo>
                  <a:lnTo>
                    <a:pt x="148" y="6"/>
                  </a:lnTo>
                  <a:lnTo>
                    <a:pt x="150" y="4"/>
                  </a:lnTo>
                  <a:lnTo>
                    <a:pt x="154" y="2"/>
                  </a:lnTo>
                  <a:lnTo>
                    <a:pt x="156" y="0"/>
                  </a:lnTo>
                  <a:lnTo>
                    <a:pt x="160" y="0"/>
                  </a:lnTo>
                  <a:lnTo>
                    <a:pt x="164" y="0"/>
                  </a:lnTo>
                  <a:lnTo>
                    <a:pt x="168" y="2"/>
                  </a:lnTo>
                  <a:lnTo>
                    <a:pt x="170" y="2"/>
                  </a:lnTo>
                  <a:lnTo>
                    <a:pt x="174" y="4"/>
                  </a:lnTo>
                  <a:lnTo>
                    <a:pt x="176" y="8"/>
                  </a:lnTo>
                  <a:lnTo>
                    <a:pt x="178" y="10"/>
                  </a:lnTo>
                  <a:lnTo>
                    <a:pt x="181" y="14"/>
                  </a:lnTo>
                  <a:lnTo>
                    <a:pt x="181" y="16"/>
                  </a:lnTo>
                  <a:lnTo>
                    <a:pt x="181" y="20"/>
                  </a:lnTo>
                  <a:lnTo>
                    <a:pt x="181" y="24"/>
                  </a:lnTo>
                  <a:lnTo>
                    <a:pt x="181" y="26"/>
                  </a:lnTo>
                  <a:lnTo>
                    <a:pt x="178" y="31"/>
                  </a:lnTo>
                  <a:lnTo>
                    <a:pt x="39" y="283"/>
                  </a:lnTo>
                  <a:lnTo>
                    <a:pt x="37" y="285"/>
                  </a:lnTo>
                  <a:lnTo>
                    <a:pt x="35" y="287"/>
                  </a:lnTo>
                  <a:lnTo>
                    <a:pt x="33" y="289"/>
                  </a:lnTo>
                  <a:lnTo>
                    <a:pt x="29" y="291"/>
                  </a:lnTo>
                  <a:lnTo>
                    <a:pt x="25" y="293"/>
                  </a:lnTo>
                  <a:lnTo>
                    <a:pt x="23" y="293"/>
                  </a:lnTo>
                  <a:lnTo>
                    <a:pt x="19" y="293"/>
                  </a:lnTo>
                  <a:lnTo>
                    <a:pt x="14" y="291"/>
                  </a:lnTo>
                  <a:lnTo>
                    <a:pt x="12" y="291"/>
                  </a:lnTo>
                  <a:lnTo>
                    <a:pt x="8" y="289"/>
                  </a:lnTo>
                  <a:lnTo>
                    <a:pt x="6" y="285"/>
                  </a:lnTo>
                  <a:lnTo>
                    <a:pt x="4" y="283"/>
                  </a:lnTo>
                  <a:lnTo>
                    <a:pt x="2" y="279"/>
                  </a:lnTo>
                  <a:lnTo>
                    <a:pt x="2" y="277"/>
                  </a:lnTo>
                  <a:lnTo>
                    <a:pt x="0" y="273"/>
                  </a:lnTo>
                  <a:lnTo>
                    <a:pt x="2" y="269"/>
                  </a:lnTo>
                  <a:lnTo>
                    <a:pt x="2" y="266"/>
                  </a:lnTo>
                  <a:lnTo>
                    <a:pt x="4" y="262"/>
                  </a:lnTo>
                  <a:lnTo>
                    <a:pt x="14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 name="Freeform 35">
              <a:extLst>
                <a:ext uri="{FF2B5EF4-FFF2-40B4-BE49-F238E27FC236}">
                  <a16:creationId xmlns:a16="http://schemas.microsoft.com/office/drawing/2014/main" id="{9AA9C123-4B9E-0760-3E29-C2FAF077F2F7}"/>
                </a:ext>
              </a:extLst>
            </p:cNvPr>
            <p:cNvSpPr>
              <a:spLocks noChangeAspect="1"/>
            </p:cNvSpPr>
            <p:nvPr/>
          </p:nvSpPr>
          <p:spPr bwMode="auto">
            <a:xfrm>
              <a:off x="12112" y="3472"/>
              <a:ext cx="134" cy="198"/>
            </a:xfrm>
            <a:custGeom>
              <a:avLst/>
              <a:gdLst>
                <a:gd name="T0" fmla="*/ 94 w 133"/>
                <a:gd name="T1" fmla="*/ 10 h 201"/>
                <a:gd name="T2" fmla="*/ 94 w 133"/>
                <a:gd name="T3" fmla="*/ 10 h 201"/>
                <a:gd name="T4" fmla="*/ 96 w 133"/>
                <a:gd name="T5" fmla="*/ 8 h 201"/>
                <a:gd name="T6" fmla="*/ 98 w 133"/>
                <a:gd name="T7" fmla="*/ 4 h 201"/>
                <a:gd name="T8" fmla="*/ 102 w 133"/>
                <a:gd name="T9" fmla="*/ 2 h 201"/>
                <a:gd name="T10" fmla="*/ 104 w 133"/>
                <a:gd name="T11" fmla="*/ 2 h 201"/>
                <a:gd name="T12" fmla="*/ 108 w 133"/>
                <a:gd name="T13" fmla="*/ 0 h 201"/>
                <a:gd name="T14" fmla="*/ 112 w 133"/>
                <a:gd name="T15" fmla="*/ 0 h 201"/>
                <a:gd name="T16" fmla="*/ 114 w 133"/>
                <a:gd name="T17" fmla="*/ 0 h 201"/>
                <a:gd name="T18" fmla="*/ 119 w 133"/>
                <a:gd name="T19" fmla="*/ 2 h 201"/>
                <a:gd name="T20" fmla="*/ 123 w 133"/>
                <a:gd name="T21" fmla="*/ 2 h 201"/>
                <a:gd name="T22" fmla="*/ 125 w 133"/>
                <a:gd name="T23" fmla="*/ 4 h 201"/>
                <a:gd name="T24" fmla="*/ 127 w 133"/>
                <a:gd name="T25" fmla="*/ 8 h 201"/>
                <a:gd name="T26" fmla="*/ 129 w 133"/>
                <a:gd name="T27" fmla="*/ 10 h 201"/>
                <a:gd name="T28" fmla="*/ 131 w 133"/>
                <a:gd name="T29" fmla="*/ 14 h 201"/>
                <a:gd name="T30" fmla="*/ 131 w 133"/>
                <a:gd name="T31" fmla="*/ 16 h 201"/>
                <a:gd name="T32" fmla="*/ 133 w 133"/>
                <a:gd name="T33" fmla="*/ 20 h 201"/>
                <a:gd name="T34" fmla="*/ 131 w 133"/>
                <a:gd name="T35" fmla="*/ 24 h 201"/>
                <a:gd name="T36" fmla="*/ 131 w 133"/>
                <a:gd name="T37" fmla="*/ 28 h 201"/>
                <a:gd name="T38" fmla="*/ 129 w 133"/>
                <a:gd name="T39" fmla="*/ 31 h 201"/>
                <a:gd name="T40" fmla="*/ 129 w 133"/>
                <a:gd name="T41" fmla="*/ 31 h 201"/>
                <a:gd name="T42" fmla="*/ 37 w 133"/>
                <a:gd name="T43" fmla="*/ 191 h 201"/>
                <a:gd name="T44" fmla="*/ 37 w 133"/>
                <a:gd name="T45" fmla="*/ 191 h 201"/>
                <a:gd name="T46" fmla="*/ 34 w 133"/>
                <a:gd name="T47" fmla="*/ 193 h 201"/>
                <a:gd name="T48" fmla="*/ 32 w 133"/>
                <a:gd name="T49" fmla="*/ 197 h 201"/>
                <a:gd name="T50" fmla="*/ 30 w 133"/>
                <a:gd name="T51" fmla="*/ 199 h 201"/>
                <a:gd name="T52" fmla="*/ 26 w 133"/>
                <a:gd name="T53" fmla="*/ 199 h 201"/>
                <a:gd name="T54" fmla="*/ 22 w 133"/>
                <a:gd name="T55" fmla="*/ 201 h 201"/>
                <a:gd name="T56" fmla="*/ 20 w 133"/>
                <a:gd name="T57" fmla="*/ 201 h 201"/>
                <a:gd name="T58" fmla="*/ 16 w 133"/>
                <a:gd name="T59" fmla="*/ 201 h 201"/>
                <a:gd name="T60" fmla="*/ 12 w 133"/>
                <a:gd name="T61" fmla="*/ 199 h 201"/>
                <a:gd name="T62" fmla="*/ 10 w 133"/>
                <a:gd name="T63" fmla="*/ 199 h 201"/>
                <a:gd name="T64" fmla="*/ 6 w 133"/>
                <a:gd name="T65" fmla="*/ 197 h 201"/>
                <a:gd name="T66" fmla="*/ 4 w 133"/>
                <a:gd name="T67" fmla="*/ 193 h 201"/>
                <a:gd name="T68" fmla="*/ 2 w 133"/>
                <a:gd name="T69" fmla="*/ 191 h 201"/>
                <a:gd name="T70" fmla="*/ 0 w 133"/>
                <a:gd name="T71" fmla="*/ 186 h 201"/>
                <a:gd name="T72" fmla="*/ 0 w 133"/>
                <a:gd name="T73" fmla="*/ 184 h 201"/>
                <a:gd name="T74" fmla="*/ 0 w 133"/>
                <a:gd name="T75" fmla="*/ 180 h 201"/>
                <a:gd name="T76" fmla="*/ 0 w 133"/>
                <a:gd name="T77" fmla="*/ 176 h 201"/>
                <a:gd name="T78" fmla="*/ 0 w 133"/>
                <a:gd name="T79" fmla="*/ 172 h 201"/>
                <a:gd name="T80" fmla="*/ 2 w 133"/>
                <a:gd name="T81" fmla="*/ 170 h 201"/>
                <a:gd name="T82" fmla="*/ 2 w 133"/>
                <a:gd name="T83" fmla="*/ 170 h 201"/>
                <a:gd name="T84" fmla="*/ 94 w 133"/>
                <a:gd name="T85" fmla="*/ 1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1">
                  <a:moveTo>
                    <a:pt x="94" y="10"/>
                  </a:moveTo>
                  <a:lnTo>
                    <a:pt x="94" y="10"/>
                  </a:lnTo>
                  <a:lnTo>
                    <a:pt x="96" y="8"/>
                  </a:lnTo>
                  <a:lnTo>
                    <a:pt x="98" y="4"/>
                  </a:lnTo>
                  <a:lnTo>
                    <a:pt x="102" y="2"/>
                  </a:lnTo>
                  <a:lnTo>
                    <a:pt x="104" y="2"/>
                  </a:lnTo>
                  <a:lnTo>
                    <a:pt x="108" y="0"/>
                  </a:lnTo>
                  <a:lnTo>
                    <a:pt x="112" y="0"/>
                  </a:lnTo>
                  <a:lnTo>
                    <a:pt x="114" y="0"/>
                  </a:lnTo>
                  <a:lnTo>
                    <a:pt x="119" y="2"/>
                  </a:lnTo>
                  <a:lnTo>
                    <a:pt x="123" y="2"/>
                  </a:lnTo>
                  <a:lnTo>
                    <a:pt x="125" y="4"/>
                  </a:lnTo>
                  <a:lnTo>
                    <a:pt x="127" y="8"/>
                  </a:lnTo>
                  <a:lnTo>
                    <a:pt x="129" y="10"/>
                  </a:lnTo>
                  <a:lnTo>
                    <a:pt x="131" y="14"/>
                  </a:lnTo>
                  <a:lnTo>
                    <a:pt x="131" y="16"/>
                  </a:lnTo>
                  <a:lnTo>
                    <a:pt x="133" y="20"/>
                  </a:lnTo>
                  <a:lnTo>
                    <a:pt x="131" y="24"/>
                  </a:lnTo>
                  <a:lnTo>
                    <a:pt x="131" y="28"/>
                  </a:lnTo>
                  <a:lnTo>
                    <a:pt x="129" y="31"/>
                  </a:lnTo>
                  <a:lnTo>
                    <a:pt x="37" y="191"/>
                  </a:lnTo>
                  <a:lnTo>
                    <a:pt x="34" y="193"/>
                  </a:lnTo>
                  <a:lnTo>
                    <a:pt x="32" y="197"/>
                  </a:lnTo>
                  <a:lnTo>
                    <a:pt x="30" y="199"/>
                  </a:lnTo>
                  <a:lnTo>
                    <a:pt x="26" y="199"/>
                  </a:lnTo>
                  <a:lnTo>
                    <a:pt x="22" y="201"/>
                  </a:lnTo>
                  <a:lnTo>
                    <a:pt x="20" y="201"/>
                  </a:lnTo>
                  <a:lnTo>
                    <a:pt x="16" y="201"/>
                  </a:lnTo>
                  <a:lnTo>
                    <a:pt x="12" y="199"/>
                  </a:lnTo>
                  <a:lnTo>
                    <a:pt x="10" y="199"/>
                  </a:lnTo>
                  <a:lnTo>
                    <a:pt x="6" y="197"/>
                  </a:lnTo>
                  <a:lnTo>
                    <a:pt x="4" y="193"/>
                  </a:lnTo>
                  <a:lnTo>
                    <a:pt x="2" y="191"/>
                  </a:lnTo>
                  <a:lnTo>
                    <a:pt x="0" y="186"/>
                  </a:lnTo>
                  <a:lnTo>
                    <a:pt x="0" y="184"/>
                  </a:lnTo>
                  <a:lnTo>
                    <a:pt x="0" y="180"/>
                  </a:lnTo>
                  <a:lnTo>
                    <a:pt x="0" y="176"/>
                  </a:lnTo>
                  <a:lnTo>
                    <a:pt x="0" y="172"/>
                  </a:lnTo>
                  <a:lnTo>
                    <a:pt x="2" y="170"/>
                  </a:lnTo>
                  <a:lnTo>
                    <a:pt x="9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3" name="Freeform 36">
              <a:extLst>
                <a:ext uri="{FF2B5EF4-FFF2-40B4-BE49-F238E27FC236}">
                  <a16:creationId xmlns:a16="http://schemas.microsoft.com/office/drawing/2014/main" id="{24EE9304-A0E8-5F5F-4307-844B7E2932DF}"/>
                </a:ext>
              </a:extLst>
            </p:cNvPr>
            <p:cNvSpPr>
              <a:spLocks noChangeAspect="1"/>
            </p:cNvSpPr>
            <p:nvPr/>
          </p:nvSpPr>
          <p:spPr bwMode="auto">
            <a:xfrm>
              <a:off x="12757" y="3472"/>
              <a:ext cx="134" cy="200"/>
            </a:xfrm>
            <a:custGeom>
              <a:avLst/>
              <a:gdLst>
                <a:gd name="T0" fmla="*/ 2 w 133"/>
                <a:gd name="T1" fmla="*/ 31 h 203"/>
                <a:gd name="T2" fmla="*/ 2 w 133"/>
                <a:gd name="T3" fmla="*/ 31 h 203"/>
                <a:gd name="T4" fmla="*/ 2 w 133"/>
                <a:gd name="T5" fmla="*/ 28 h 203"/>
                <a:gd name="T6" fmla="*/ 0 w 133"/>
                <a:gd name="T7" fmla="*/ 24 h 203"/>
                <a:gd name="T8" fmla="*/ 0 w 133"/>
                <a:gd name="T9" fmla="*/ 20 h 203"/>
                <a:gd name="T10" fmla="*/ 0 w 133"/>
                <a:gd name="T11" fmla="*/ 16 h 203"/>
                <a:gd name="T12" fmla="*/ 2 w 133"/>
                <a:gd name="T13" fmla="*/ 14 h 203"/>
                <a:gd name="T14" fmla="*/ 2 w 133"/>
                <a:gd name="T15" fmla="*/ 10 h 203"/>
                <a:gd name="T16" fmla="*/ 4 w 133"/>
                <a:gd name="T17" fmla="*/ 8 h 203"/>
                <a:gd name="T18" fmla="*/ 8 w 133"/>
                <a:gd name="T19" fmla="*/ 4 h 203"/>
                <a:gd name="T20" fmla="*/ 10 w 133"/>
                <a:gd name="T21" fmla="*/ 2 h 203"/>
                <a:gd name="T22" fmla="*/ 15 w 133"/>
                <a:gd name="T23" fmla="*/ 2 h 203"/>
                <a:gd name="T24" fmla="*/ 17 w 133"/>
                <a:gd name="T25" fmla="*/ 0 h 203"/>
                <a:gd name="T26" fmla="*/ 21 w 133"/>
                <a:gd name="T27" fmla="*/ 0 h 203"/>
                <a:gd name="T28" fmla="*/ 25 w 133"/>
                <a:gd name="T29" fmla="*/ 0 h 203"/>
                <a:gd name="T30" fmla="*/ 29 w 133"/>
                <a:gd name="T31" fmla="*/ 2 h 203"/>
                <a:gd name="T32" fmla="*/ 31 w 133"/>
                <a:gd name="T33" fmla="*/ 4 h 203"/>
                <a:gd name="T34" fmla="*/ 35 w 133"/>
                <a:gd name="T35" fmla="*/ 6 h 203"/>
                <a:gd name="T36" fmla="*/ 37 w 133"/>
                <a:gd name="T37" fmla="*/ 8 h 203"/>
                <a:gd name="T38" fmla="*/ 39 w 133"/>
                <a:gd name="T39" fmla="*/ 10 h 203"/>
                <a:gd name="T40" fmla="*/ 39 w 133"/>
                <a:gd name="T41" fmla="*/ 10 h 203"/>
                <a:gd name="T42" fmla="*/ 131 w 133"/>
                <a:gd name="T43" fmla="*/ 172 h 203"/>
                <a:gd name="T44" fmla="*/ 131 w 133"/>
                <a:gd name="T45" fmla="*/ 172 h 203"/>
                <a:gd name="T46" fmla="*/ 131 w 133"/>
                <a:gd name="T47" fmla="*/ 176 h 203"/>
                <a:gd name="T48" fmla="*/ 133 w 133"/>
                <a:gd name="T49" fmla="*/ 178 h 203"/>
                <a:gd name="T50" fmla="*/ 133 w 133"/>
                <a:gd name="T51" fmla="*/ 182 h 203"/>
                <a:gd name="T52" fmla="*/ 133 w 133"/>
                <a:gd name="T53" fmla="*/ 186 h 203"/>
                <a:gd name="T54" fmla="*/ 131 w 133"/>
                <a:gd name="T55" fmla="*/ 189 h 203"/>
                <a:gd name="T56" fmla="*/ 131 w 133"/>
                <a:gd name="T57" fmla="*/ 193 h 203"/>
                <a:gd name="T58" fmla="*/ 129 w 133"/>
                <a:gd name="T59" fmla="*/ 195 h 203"/>
                <a:gd name="T60" fmla="*/ 125 w 133"/>
                <a:gd name="T61" fmla="*/ 199 h 203"/>
                <a:gd name="T62" fmla="*/ 123 w 133"/>
                <a:gd name="T63" fmla="*/ 201 h 203"/>
                <a:gd name="T64" fmla="*/ 119 w 133"/>
                <a:gd name="T65" fmla="*/ 201 h 203"/>
                <a:gd name="T66" fmla="*/ 117 w 133"/>
                <a:gd name="T67" fmla="*/ 203 h 203"/>
                <a:gd name="T68" fmla="*/ 113 w 133"/>
                <a:gd name="T69" fmla="*/ 203 h 203"/>
                <a:gd name="T70" fmla="*/ 109 w 133"/>
                <a:gd name="T71" fmla="*/ 203 h 203"/>
                <a:gd name="T72" fmla="*/ 105 w 133"/>
                <a:gd name="T73" fmla="*/ 201 h 203"/>
                <a:gd name="T74" fmla="*/ 103 w 133"/>
                <a:gd name="T75" fmla="*/ 201 h 203"/>
                <a:gd name="T76" fmla="*/ 99 w 133"/>
                <a:gd name="T77" fmla="*/ 199 h 203"/>
                <a:gd name="T78" fmla="*/ 97 w 133"/>
                <a:gd name="T79" fmla="*/ 195 h 203"/>
                <a:gd name="T80" fmla="*/ 94 w 133"/>
                <a:gd name="T81" fmla="*/ 193 h 203"/>
                <a:gd name="T82" fmla="*/ 94 w 133"/>
                <a:gd name="T83" fmla="*/ 193 h 203"/>
                <a:gd name="T84" fmla="*/ 2 w 133"/>
                <a:gd name="T85" fmla="*/ 3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3">
                  <a:moveTo>
                    <a:pt x="2" y="31"/>
                  </a:moveTo>
                  <a:lnTo>
                    <a:pt x="2" y="31"/>
                  </a:lnTo>
                  <a:lnTo>
                    <a:pt x="2" y="28"/>
                  </a:lnTo>
                  <a:lnTo>
                    <a:pt x="0" y="24"/>
                  </a:lnTo>
                  <a:lnTo>
                    <a:pt x="0" y="20"/>
                  </a:lnTo>
                  <a:lnTo>
                    <a:pt x="0" y="16"/>
                  </a:lnTo>
                  <a:lnTo>
                    <a:pt x="2" y="14"/>
                  </a:lnTo>
                  <a:lnTo>
                    <a:pt x="2" y="10"/>
                  </a:lnTo>
                  <a:lnTo>
                    <a:pt x="4" y="8"/>
                  </a:lnTo>
                  <a:lnTo>
                    <a:pt x="8" y="4"/>
                  </a:lnTo>
                  <a:lnTo>
                    <a:pt x="10" y="2"/>
                  </a:lnTo>
                  <a:lnTo>
                    <a:pt x="15" y="2"/>
                  </a:lnTo>
                  <a:lnTo>
                    <a:pt x="17" y="0"/>
                  </a:lnTo>
                  <a:lnTo>
                    <a:pt x="21" y="0"/>
                  </a:lnTo>
                  <a:lnTo>
                    <a:pt x="25" y="0"/>
                  </a:lnTo>
                  <a:lnTo>
                    <a:pt x="29" y="2"/>
                  </a:lnTo>
                  <a:lnTo>
                    <a:pt x="31" y="4"/>
                  </a:lnTo>
                  <a:lnTo>
                    <a:pt x="35" y="6"/>
                  </a:lnTo>
                  <a:lnTo>
                    <a:pt x="37" y="8"/>
                  </a:lnTo>
                  <a:lnTo>
                    <a:pt x="39" y="10"/>
                  </a:lnTo>
                  <a:lnTo>
                    <a:pt x="131" y="172"/>
                  </a:lnTo>
                  <a:lnTo>
                    <a:pt x="131" y="176"/>
                  </a:lnTo>
                  <a:lnTo>
                    <a:pt x="133" y="178"/>
                  </a:lnTo>
                  <a:lnTo>
                    <a:pt x="133" y="182"/>
                  </a:lnTo>
                  <a:lnTo>
                    <a:pt x="133" y="186"/>
                  </a:lnTo>
                  <a:lnTo>
                    <a:pt x="131" y="189"/>
                  </a:lnTo>
                  <a:lnTo>
                    <a:pt x="131" y="193"/>
                  </a:lnTo>
                  <a:lnTo>
                    <a:pt x="129" y="195"/>
                  </a:lnTo>
                  <a:lnTo>
                    <a:pt x="125" y="199"/>
                  </a:lnTo>
                  <a:lnTo>
                    <a:pt x="123" y="201"/>
                  </a:lnTo>
                  <a:lnTo>
                    <a:pt x="119" y="201"/>
                  </a:lnTo>
                  <a:lnTo>
                    <a:pt x="117" y="203"/>
                  </a:lnTo>
                  <a:lnTo>
                    <a:pt x="113" y="203"/>
                  </a:lnTo>
                  <a:lnTo>
                    <a:pt x="109" y="203"/>
                  </a:lnTo>
                  <a:lnTo>
                    <a:pt x="105" y="201"/>
                  </a:lnTo>
                  <a:lnTo>
                    <a:pt x="103" y="201"/>
                  </a:lnTo>
                  <a:lnTo>
                    <a:pt x="99" y="199"/>
                  </a:lnTo>
                  <a:lnTo>
                    <a:pt x="97" y="195"/>
                  </a:lnTo>
                  <a:lnTo>
                    <a:pt x="94" y="19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 name="Freeform 37">
              <a:extLst>
                <a:ext uri="{FF2B5EF4-FFF2-40B4-BE49-F238E27FC236}">
                  <a16:creationId xmlns:a16="http://schemas.microsoft.com/office/drawing/2014/main" id="{0B502A64-9680-EBEE-B115-99022E7E1546}"/>
                </a:ext>
              </a:extLst>
            </p:cNvPr>
            <p:cNvSpPr>
              <a:spLocks noChangeAspect="1"/>
            </p:cNvSpPr>
            <p:nvPr/>
          </p:nvSpPr>
          <p:spPr bwMode="auto">
            <a:xfrm>
              <a:off x="13164" y="3563"/>
              <a:ext cx="179" cy="178"/>
            </a:xfrm>
            <a:custGeom>
              <a:avLst/>
              <a:gdLst>
                <a:gd name="T0" fmla="*/ 178 w 178"/>
                <a:gd name="T1" fmla="*/ 90 h 181"/>
                <a:gd name="T2" fmla="*/ 176 w 178"/>
                <a:gd name="T3" fmla="*/ 109 h 181"/>
                <a:gd name="T4" fmla="*/ 170 w 178"/>
                <a:gd name="T5" fmla="*/ 127 h 181"/>
                <a:gd name="T6" fmla="*/ 162 w 178"/>
                <a:gd name="T7" fmla="*/ 144 h 181"/>
                <a:gd name="T8" fmla="*/ 148 w 178"/>
                <a:gd name="T9" fmla="*/ 158 h 181"/>
                <a:gd name="T10" fmla="*/ 131 w 178"/>
                <a:gd name="T11" fmla="*/ 170 h 181"/>
                <a:gd name="T12" fmla="*/ 113 w 178"/>
                <a:gd name="T13" fmla="*/ 177 h 181"/>
                <a:gd name="T14" fmla="*/ 94 w 178"/>
                <a:gd name="T15" fmla="*/ 181 h 181"/>
                <a:gd name="T16" fmla="*/ 76 w 178"/>
                <a:gd name="T17" fmla="*/ 179 h 181"/>
                <a:gd name="T18" fmla="*/ 55 w 178"/>
                <a:gd name="T19" fmla="*/ 174 h 181"/>
                <a:gd name="T20" fmla="*/ 39 w 178"/>
                <a:gd name="T21" fmla="*/ 164 h 181"/>
                <a:gd name="T22" fmla="*/ 25 w 178"/>
                <a:gd name="T23" fmla="*/ 152 h 181"/>
                <a:gd name="T24" fmla="*/ 12 w 178"/>
                <a:gd name="T25" fmla="*/ 138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6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2" y="144"/>
                  </a:lnTo>
                  <a:lnTo>
                    <a:pt x="148" y="158"/>
                  </a:lnTo>
                  <a:lnTo>
                    <a:pt x="131" y="170"/>
                  </a:lnTo>
                  <a:lnTo>
                    <a:pt x="113" y="177"/>
                  </a:lnTo>
                  <a:lnTo>
                    <a:pt x="94" y="181"/>
                  </a:lnTo>
                  <a:lnTo>
                    <a:pt x="76" y="179"/>
                  </a:lnTo>
                  <a:lnTo>
                    <a:pt x="55" y="174"/>
                  </a:lnTo>
                  <a:lnTo>
                    <a:pt x="39" y="164"/>
                  </a:lnTo>
                  <a:lnTo>
                    <a:pt x="25" y="152"/>
                  </a:lnTo>
                  <a:lnTo>
                    <a:pt x="12" y="138"/>
                  </a:lnTo>
                  <a:lnTo>
                    <a:pt x="4" y="119"/>
                  </a:lnTo>
                  <a:lnTo>
                    <a:pt x="0" y="101"/>
                  </a:lnTo>
                  <a:lnTo>
                    <a:pt x="0" y="80"/>
                  </a:lnTo>
                  <a:lnTo>
                    <a:pt x="4" y="62"/>
                  </a:lnTo>
                  <a:lnTo>
                    <a:pt x="12" y="43"/>
                  </a:lnTo>
                  <a:lnTo>
                    <a:pt x="25" y="29"/>
                  </a:lnTo>
                  <a:lnTo>
                    <a:pt x="39" y="16"/>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5" name="Freeform 38">
              <a:extLst>
                <a:ext uri="{FF2B5EF4-FFF2-40B4-BE49-F238E27FC236}">
                  <a16:creationId xmlns:a16="http://schemas.microsoft.com/office/drawing/2014/main" id="{EA041EF0-7AF4-4F4D-5121-45FFDB250EA3}"/>
                </a:ext>
              </a:extLst>
            </p:cNvPr>
            <p:cNvSpPr>
              <a:spLocks noChangeAspect="1"/>
            </p:cNvSpPr>
            <p:nvPr/>
          </p:nvSpPr>
          <p:spPr bwMode="auto">
            <a:xfrm>
              <a:off x="13220" y="3617"/>
              <a:ext cx="70" cy="69"/>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5 h 70"/>
                <a:gd name="T26" fmla="*/ 29 w 70"/>
                <a:gd name="T27" fmla="*/ 0 h 70"/>
                <a:gd name="T28" fmla="*/ 39 w 70"/>
                <a:gd name="T29" fmla="*/ 0 h 70"/>
                <a:gd name="T30" fmla="*/ 52 w 70"/>
                <a:gd name="T31" fmla="*/ 5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5"/>
                  </a:lnTo>
                  <a:lnTo>
                    <a:pt x="29" y="0"/>
                  </a:lnTo>
                  <a:lnTo>
                    <a:pt x="39" y="0"/>
                  </a:lnTo>
                  <a:lnTo>
                    <a:pt x="52" y="5"/>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 name="WordArt 39">
              <a:extLst>
                <a:ext uri="{FF2B5EF4-FFF2-40B4-BE49-F238E27FC236}">
                  <a16:creationId xmlns:a16="http://schemas.microsoft.com/office/drawing/2014/main" id="{3A54620A-D49D-3E1B-D50B-97E671307AF4}"/>
                </a:ext>
              </a:extLst>
            </p:cNvPr>
            <p:cNvSpPr>
              <a:spLocks noChangeAspect="1" noChangeArrowheads="1" noChangeShapeType="1" noTextEdit="1"/>
            </p:cNvSpPr>
            <p:nvPr/>
          </p:nvSpPr>
          <p:spPr bwMode="auto">
            <a:xfrm>
              <a:off x="11874" y="3691"/>
              <a:ext cx="220"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100</a:t>
              </a:r>
            </a:p>
          </p:txBody>
        </p:sp>
        <p:sp>
          <p:nvSpPr>
            <p:cNvPr id="77" name="WordArt 40">
              <a:extLst>
                <a:ext uri="{FF2B5EF4-FFF2-40B4-BE49-F238E27FC236}">
                  <a16:creationId xmlns:a16="http://schemas.microsoft.com/office/drawing/2014/main" id="{DEEB5F83-D651-97F2-9746-7ADA7F2A18BD}"/>
                </a:ext>
              </a:extLst>
            </p:cNvPr>
            <p:cNvSpPr>
              <a:spLocks noChangeAspect="1" noChangeArrowheads="1" noChangeShapeType="1" noTextEdit="1"/>
            </p:cNvSpPr>
            <p:nvPr/>
          </p:nvSpPr>
          <p:spPr bwMode="auto">
            <a:xfrm>
              <a:off x="12972" y="3469"/>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R1</a:t>
              </a:r>
            </a:p>
          </p:txBody>
        </p:sp>
        <p:sp>
          <p:nvSpPr>
            <p:cNvPr id="78" name="WordArt 41">
              <a:extLst>
                <a:ext uri="{FF2B5EF4-FFF2-40B4-BE49-F238E27FC236}">
                  <a16:creationId xmlns:a16="http://schemas.microsoft.com/office/drawing/2014/main" id="{AE4A1882-2DB1-E1B7-1FCA-041BF32AE449}"/>
                </a:ext>
              </a:extLst>
            </p:cNvPr>
            <p:cNvSpPr>
              <a:spLocks noChangeAspect="1" noChangeArrowheads="1" noChangeShapeType="1" noTextEdit="1"/>
            </p:cNvSpPr>
            <p:nvPr/>
          </p:nvSpPr>
          <p:spPr bwMode="auto">
            <a:xfrm>
              <a:off x="12513" y="376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79" name="WordArt 42">
              <a:extLst>
                <a:ext uri="{FF2B5EF4-FFF2-40B4-BE49-F238E27FC236}">
                  <a16:creationId xmlns:a16="http://schemas.microsoft.com/office/drawing/2014/main" id="{9C97EECC-82F2-F0B8-18D2-7C094725B8B0}"/>
                </a:ext>
              </a:extLst>
            </p:cNvPr>
            <p:cNvSpPr>
              <a:spLocks noChangeAspect="1" noChangeArrowheads="1" noChangeShapeType="1" noTextEdit="1"/>
            </p:cNvSpPr>
            <p:nvPr/>
          </p:nvSpPr>
          <p:spPr bwMode="auto">
            <a:xfrm>
              <a:off x="12138" y="3686"/>
              <a:ext cx="132" cy="13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Symbol" panose="05050102010706020507" pitchFamily="18" charset="2"/>
                </a:rPr>
                <a:t>W</a:t>
              </a:r>
            </a:p>
          </p:txBody>
        </p:sp>
      </p:grpSp>
      <p:grpSp>
        <p:nvGrpSpPr>
          <p:cNvPr id="89" name="Group 52">
            <a:extLst>
              <a:ext uri="{FF2B5EF4-FFF2-40B4-BE49-F238E27FC236}">
                <a16:creationId xmlns:a16="http://schemas.microsoft.com/office/drawing/2014/main" id="{89E30702-B583-1284-38C0-BC1DD9182751}"/>
              </a:ext>
            </a:extLst>
          </p:cNvPr>
          <p:cNvGrpSpPr>
            <a:grpSpLocks noChangeAspect="1"/>
          </p:cNvGrpSpPr>
          <p:nvPr/>
        </p:nvGrpSpPr>
        <p:grpSpPr bwMode="auto">
          <a:xfrm>
            <a:off x="6825593" y="5729938"/>
            <a:ext cx="1765442" cy="446422"/>
            <a:chOff x="807" y="550"/>
            <a:chExt cx="1785" cy="454"/>
          </a:xfrm>
        </p:grpSpPr>
        <p:sp>
          <p:nvSpPr>
            <p:cNvPr id="90" name="Freeform 53">
              <a:extLst>
                <a:ext uri="{FF2B5EF4-FFF2-40B4-BE49-F238E27FC236}">
                  <a16:creationId xmlns:a16="http://schemas.microsoft.com/office/drawing/2014/main" id="{2417D62C-BD23-DE51-41CC-092B81F762F8}"/>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1" name="Freeform 54">
              <a:extLst>
                <a:ext uri="{FF2B5EF4-FFF2-40B4-BE49-F238E27FC236}">
                  <a16:creationId xmlns:a16="http://schemas.microsoft.com/office/drawing/2014/main" id="{010A9B0D-77B3-7A85-7960-071CFC53A321}"/>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2" name="Freeform 55">
              <a:extLst>
                <a:ext uri="{FF2B5EF4-FFF2-40B4-BE49-F238E27FC236}">
                  <a16:creationId xmlns:a16="http://schemas.microsoft.com/office/drawing/2014/main" id="{2EF1A7A8-4211-D12C-98F3-2A40EE1474F1}"/>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3" name="Freeform 56">
              <a:extLst>
                <a:ext uri="{FF2B5EF4-FFF2-40B4-BE49-F238E27FC236}">
                  <a16:creationId xmlns:a16="http://schemas.microsoft.com/office/drawing/2014/main" id="{F61221B0-33B9-97D3-CCBB-7C4A3CFD9780}"/>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4" name="Freeform 57">
              <a:extLst>
                <a:ext uri="{FF2B5EF4-FFF2-40B4-BE49-F238E27FC236}">
                  <a16:creationId xmlns:a16="http://schemas.microsoft.com/office/drawing/2014/main" id="{3D19833D-C9CA-D87A-FC23-946D9C4D2095}"/>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5" name="Freeform 58">
              <a:extLst>
                <a:ext uri="{FF2B5EF4-FFF2-40B4-BE49-F238E27FC236}">
                  <a16:creationId xmlns:a16="http://schemas.microsoft.com/office/drawing/2014/main" id="{0E9D76AF-DF77-B42C-7784-A1474C82812D}"/>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6" name="Freeform 59">
              <a:extLst>
                <a:ext uri="{FF2B5EF4-FFF2-40B4-BE49-F238E27FC236}">
                  <a16:creationId xmlns:a16="http://schemas.microsoft.com/office/drawing/2014/main" id="{A4465E90-AD18-17C3-5241-56B56255A454}"/>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7" name="Freeform 60">
              <a:extLst>
                <a:ext uri="{FF2B5EF4-FFF2-40B4-BE49-F238E27FC236}">
                  <a16:creationId xmlns:a16="http://schemas.microsoft.com/office/drawing/2014/main" id="{F531AB4A-B10A-93F3-04E6-1BB15AA231C9}"/>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8" name="Freeform 61">
              <a:extLst>
                <a:ext uri="{FF2B5EF4-FFF2-40B4-BE49-F238E27FC236}">
                  <a16:creationId xmlns:a16="http://schemas.microsoft.com/office/drawing/2014/main" id="{CD8582FD-C244-3B0E-7FEF-979D3513F55B}"/>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9" name="Freeform 62">
              <a:extLst>
                <a:ext uri="{FF2B5EF4-FFF2-40B4-BE49-F238E27FC236}">
                  <a16:creationId xmlns:a16="http://schemas.microsoft.com/office/drawing/2014/main" id="{F6BD8B93-E0AA-E699-4421-A39E1A768F97}"/>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0" name="Freeform 63">
              <a:extLst>
                <a:ext uri="{FF2B5EF4-FFF2-40B4-BE49-F238E27FC236}">
                  <a16:creationId xmlns:a16="http://schemas.microsoft.com/office/drawing/2014/main" id="{9752F919-BA92-EDC5-29FF-CFCFB0F55609}"/>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1" name="Freeform 64">
              <a:extLst>
                <a:ext uri="{FF2B5EF4-FFF2-40B4-BE49-F238E27FC236}">
                  <a16:creationId xmlns:a16="http://schemas.microsoft.com/office/drawing/2014/main" id="{4594B3CE-44B1-467F-CA5A-B130D4A6528E}"/>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2" name="Freeform 65">
              <a:extLst>
                <a:ext uri="{FF2B5EF4-FFF2-40B4-BE49-F238E27FC236}">
                  <a16:creationId xmlns:a16="http://schemas.microsoft.com/office/drawing/2014/main" id="{4FCABBAC-0E0D-A5BD-6022-FC8383785629}"/>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3" name="Freeform 66">
              <a:extLst>
                <a:ext uri="{FF2B5EF4-FFF2-40B4-BE49-F238E27FC236}">
                  <a16:creationId xmlns:a16="http://schemas.microsoft.com/office/drawing/2014/main" id="{9EEEAA2C-FC5C-E9E1-B070-32B4B6199DCD}"/>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4" name="Freeform 67">
              <a:extLst>
                <a:ext uri="{FF2B5EF4-FFF2-40B4-BE49-F238E27FC236}">
                  <a16:creationId xmlns:a16="http://schemas.microsoft.com/office/drawing/2014/main" id="{BFFBB4FD-2DDD-C125-AA66-0F1D263C8FA6}"/>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5" name="WordArt 68">
              <a:extLst>
                <a:ext uri="{FF2B5EF4-FFF2-40B4-BE49-F238E27FC236}">
                  <a16:creationId xmlns:a16="http://schemas.microsoft.com/office/drawing/2014/main" id="{3DC3D820-6B6E-833C-53BA-55B748A14E8B}"/>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106" name="Group 69">
              <a:extLst>
                <a:ext uri="{FF2B5EF4-FFF2-40B4-BE49-F238E27FC236}">
                  <a16:creationId xmlns:a16="http://schemas.microsoft.com/office/drawing/2014/main" id="{A5D7291E-043F-1A0D-86E2-DDDE7C8A17B8}"/>
                </a:ext>
              </a:extLst>
            </p:cNvPr>
            <p:cNvGrpSpPr>
              <a:grpSpLocks noChangeAspect="1"/>
            </p:cNvGrpSpPr>
            <p:nvPr/>
          </p:nvGrpSpPr>
          <p:grpSpPr bwMode="auto">
            <a:xfrm>
              <a:off x="1280" y="821"/>
              <a:ext cx="158" cy="147"/>
              <a:chOff x="2880" y="1264"/>
              <a:chExt cx="158" cy="147"/>
            </a:xfrm>
          </p:grpSpPr>
          <p:sp>
            <p:nvSpPr>
              <p:cNvPr id="108" name="Line 70">
                <a:extLst>
                  <a:ext uri="{FF2B5EF4-FFF2-40B4-BE49-F238E27FC236}">
                    <a16:creationId xmlns:a16="http://schemas.microsoft.com/office/drawing/2014/main" id="{081C8D9C-D8E2-FF1A-6FB1-5C72B5BF3BC0}"/>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09" name="Line 71">
                <a:extLst>
                  <a:ext uri="{FF2B5EF4-FFF2-40B4-BE49-F238E27FC236}">
                    <a16:creationId xmlns:a16="http://schemas.microsoft.com/office/drawing/2014/main" id="{6CB96CBB-7A41-50F4-868D-37C22DA9A445}"/>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107" name="WordArt 72">
              <a:extLst>
                <a:ext uri="{FF2B5EF4-FFF2-40B4-BE49-F238E27FC236}">
                  <a16:creationId xmlns:a16="http://schemas.microsoft.com/office/drawing/2014/main" id="{7BEB7928-A115-B53B-3CE1-1B51C697557C}"/>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sp>
        <p:nvSpPr>
          <p:cNvPr id="4" name="Content Placeholder 2">
            <a:extLst>
              <a:ext uri="{FF2B5EF4-FFF2-40B4-BE49-F238E27FC236}">
                <a16:creationId xmlns:a16="http://schemas.microsoft.com/office/drawing/2014/main" id="{765BFCB3-3E95-1F8D-E711-5C09FC9451C3}"/>
              </a:ext>
            </a:extLst>
          </p:cNvPr>
          <p:cNvSpPr txBox="1">
            <a:spLocks/>
          </p:cNvSpPr>
          <p:nvPr/>
        </p:nvSpPr>
        <p:spPr>
          <a:xfrm>
            <a:off x="838200" y="2422854"/>
            <a:ext cx="2236314" cy="381158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en-GB" sz="2200">
                <a:latin typeface="Aptos SemiBold" panose="020B0004020202020204" pitchFamily="34" charset="0"/>
              </a:rPr>
              <a:t>Step 2 –</a:t>
            </a:r>
            <a:br>
              <a:rPr lang="en-GB" sz="2200"/>
            </a:br>
            <a:r>
              <a:rPr lang="en-GB" sz="2200"/>
              <a:t>Put the resistor on </a:t>
            </a:r>
            <a:r>
              <a:rPr lang="en-GB" sz="2200" b="1"/>
              <a:t>top</a:t>
            </a:r>
            <a:r>
              <a:rPr lang="en-GB" sz="2200"/>
              <a:t> of the wire and battery along row C</a:t>
            </a:r>
          </a:p>
          <a:p>
            <a:pPr marL="342900" indent="-342900">
              <a:buClr>
                <a:srgbClr val="C00000"/>
              </a:buClr>
              <a:buFont typeface="Arial" panose="020B0604020202020204" pitchFamily="34" charset="0"/>
              <a:buChar char="•"/>
            </a:pPr>
            <a:r>
              <a:rPr lang="en-GB" sz="2200"/>
              <a:t>Put the LED on </a:t>
            </a:r>
            <a:r>
              <a:rPr lang="en-GB" sz="2200" b="1"/>
              <a:t>top</a:t>
            </a:r>
            <a:r>
              <a:rPr lang="en-GB" sz="2200"/>
              <a:t> of the wire and battery along row E.</a:t>
            </a:r>
          </a:p>
        </p:txBody>
      </p:sp>
    </p:spTree>
    <p:extLst>
      <p:ext uri="{BB962C8B-B14F-4D97-AF65-F5344CB8AC3E}">
        <p14:creationId xmlns:p14="http://schemas.microsoft.com/office/powerpoint/2010/main" val="127046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0E5A8-91B3-9874-AD89-F900CAA4F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149BE-D83F-EB36-639B-3529C567C232}"/>
              </a:ext>
            </a:extLst>
          </p:cNvPr>
          <p:cNvSpPr>
            <a:spLocks noGrp="1"/>
          </p:cNvSpPr>
          <p:nvPr>
            <p:ph type="title"/>
          </p:nvPr>
        </p:nvSpPr>
        <p:spPr/>
        <p:txBody>
          <a:bodyPr/>
          <a:lstStyle/>
          <a:p>
            <a:r>
              <a:rPr lang="en-GB">
                <a:latin typeface="Aptos SemiBold" panose="020B0004020202020204" pitchFamily="34" charset="0"/>
              </a:rPr>
              <a:t>Experiment 2 – LED and Lamp</a:t>
            </a:r>
          </a:p>
        </p:txBody>
      </p:sp>
      <p:grpSp>
        <p:nvGrpSpPr>
          <p:cNvPr id="80" name="Group 43">
            <a:extLst>
              <a:ext uri="{FF2B5EF4-FFF2-40B4-BE49-F238E27FC236}">
                <a16:creationId xmlns:a16="http://schemas.microsoft.com/office/drawing/2014/main" id="{B51FE903-56A4-99C4-F621-C2BFEA53EC54}"/>
              </a:ext>
            </a:extLst>
          </p:cNvPr>
          <p:cNvGrpSpPr>
            <a:grpSpLocks noChangeAspect="1"/>
          </p:cNvGrpSpPr>
          <p:nvPr/>
        </p:nvGrpSpPr>
        <p:grpSpPr bwMode="auto">
          <a:xfrm rot="5400000">
            <a:off x="2749462" y="3736204"/>
            <a:ext cx="1574239" cy="270000"/>
            <a:chOff x="621" y="544"/>
            <a:chExt cx="1824" cy="335"/>
          </a:xfrm>
        </p:grpSpPr>
        <p:sp>
          <p:nvSpPr>
            <p:cNvPr id="81" name="Freeform 44">
              <a:extLst>
                <a:ext uri="{FF2B5EF4-FFF2-40B4-BE49-F238E27FC236}">
                  <a16:creationId xmlns:a16="http://schemas.microsoft.com/office/drawing/2014/main" id="{9215EA64-DB2E-0043-FED3-1F3F62819DC3}"/>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 name="Freeform 45">
              <a:extLst>
                <a:ext uri="{FF2B5EF4-FFF2-40B4-BE49-F238E27FC236}">
                  <a16:creationId xmlns:a16="http://schemas.microsoft.com/office/drawing/2014/main" id="{E8F6AEC8-C477-46B5-86F1-5393583C85EB}"/>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 name="Freeform 46">
              <a:extLst>
                <a:ext uri="{FF2B5EF4-FFF2-40B4-BE49-F238E27FC236}">
                  <a16:creationId xmlns:a16="http://schemas.microsoft.com/office/drawing/2014/main" id="{77300403-34AF-4541-BFDA-4F7FB417E837}"/>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 name="Freeform 47">
              <a:extLst>
                <a:ext uri="{FF2B5EF4-FFF2-40B4-BE49-F238E27FC236}">
                  <a16:creationId xmlns:a16="http://schemas.microsoft.com/office/drawing/2014/main" id="{DE375CCB-D19A-7513-8D6A-2D761564C565}"/>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 name="Freeform 48">
              <a:extLst>
                <a:ext uri="{FF2B5EF4-FFF2-40B4-BE49-F238E27FC236}">
                  <a16:creationId xmlns:a16="http://schemas.microsoft.com/office/drawing/2014/main" id="{6894A8FE-8827-7D13-4E93-72119168607F}"/>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 name="Freeform 49">
              <a:extLst>
                <a:ext uri="{FF2B5EF4-FFF2-40B4-BE49-F238E27FC236}">
                  <a16:creationId xmlns:a16="http://schemas.microsoft.com/office/drawing/2014/main" id="{7EF05A59-7433-05A6-E851-91E07F3CC2E7}"/>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 name="Freeform 50">
              <a:extLst>
                <a:ext uri="{FF2B5EF4-FFF2-40B4-BE49-F238E27FC236}">
                  <a16:creationId xmlns:a16="http://schemas.microsoft.com/office/drawing/2014/main" id="{DE71C986-C061-09F6-4AC8-B258F0993B2F}"/>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 name="WordArt 51">
              <a:extLst>
                <a:ext uri="{FF2B5EF4-FFF2-40B4-BE49-F238E27FC236}">
                  <a16:creationId xmlns:a16="http://schemas.microsoft.com/office/drawing/2014/main" id="{CD2561AE-730D-C99D-CED5-B1189DC23DFB}"/>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5" name="Group 2">
            <a:extLst>
              <a:ext uri="{FF2B5EF4-FFF2-40B4-BE49-F238E27FC236}">
                <a16:creationId xmlns:a16="http://schemas.microsoft.com/office/drawing/2014/main" id="{7E6BD8DA-4632-76E0-36FC-14339723059B}"/>
              </a:ext>
            </a:extLst>
          </p:cNvPr>
          <p:cNvGrpSpPr>
            <a:grpSpLocks noChangeAspect="1"/>
          </p:cNvGrpSpPr>
          <p:nvPr/>
        </p:nvGrpSpPr>
        <p:grpSpPr bwMode="auto">
          <a:xfrm>
            <a:off x="276226" y="3105748"/>
            <a:ext cx="1806432" cy="2073561"/>
            <a:chOff x="8381" y="6085"/>
            <a:chExt cx="1453" cy="1785"/>
          </a:xfrm>
        </p:grpSpPr>
        <p:sp>
          <p:nvSpPr>
            <p:cNvPr id="40" name="Freeform 3">
              <a:extLst>
                <a:ext uri="{FF2B5EF4-FFF2-40B4-BE49-F238E27FC236}">
                  <a16:creationId xmlns:a16="http://schemas.microsoft.com/office/drawing/2014/main" id="{5601DA74-4161-3A62-466A-7DE5536E6CA8}"/>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4">
              <a:extLst>
                <a:ext uri="{FF2B5EF4-FFF2-40B4-BE49-F238E27FC236}">
                  <a16:creationId xmlns:a16="http://schemas.microsoft.com/office/drawing/2014/main" id="{48118449-E0BE-A76F-E364-10256C2AA8A1}"/>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5">
              <a:extLst>
                <a:ext uri="{FF2B5EF4-FFF2-40B4-BE49-F238E27FC236}">
                  <a16:creationId xmlns:a16="http://schemas.microsoft.com/office/drawing/2014/main" id="{6A5708F1-C40B-8183-D7EF-D4AFEA8D909D}"/>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6">
              <a:extLst>
                <a:ext uri="{FF2B5EF4-FFF2-40B4-BE49-F238E27FC236}">
                  <a16:creationId xmlns:a16="http://schemas.microsoft.com/office/drawing/2014/main" id="{21239780-712B-68FB-EB9F-DFC4ABF860C2}"/>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7">
              <a:extLst>
                <a:ext uri="{FF2B5EF4-FFF2-40B4-BE49-F238E27FC236}">
                  <a16:creationId xmlns:a16="http://schemas.microsoft.com/office/drawing/2014/main" id="{81F69AD6-86EE-4B42-FCE5-EF8934A05F6B}"/>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Freeform 8">
              <a:extLst>
                <a:ext uri="{FF2B5EF4-FFF2-40B4-BE49-F238E27FC236}">
                  <a16:creationId xmlns:a16="http://schemas.microsoft.com/office/drawing/2014/main" id="{5D31CC79-F0EC-B97E-E205-C3BF0DA8910B}"/>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6" name="Freeform 9">
              <a:extLst>
                <a:ext uri="{FF2B5EF4-FFF2-40B4-BE49-F238E27FC236}">
                  <a16:creationId xmlns:a16="http://schemas.microsoft.com/office/drawing/2014/main" id="{4223EE26-BA7D-F847-3FA8-0B0F9B921086}"/>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7" name="Freeform 10">
              <a:extLst>
                <a:ext uri="{FF2B5EF4-FFF2-40B4-BE49-F238E27FC236}">
                  <a16:creationId xmlns:a16="http://schemas.microsoft.com/office/drawing/2014/main" id="{AC58D3E1-FDE1-82FA-FB48-D2162DEF8CF4}"/>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8" name="Freeform 11">
              <a:extLst>
                <a:ext uri="{FF2B5EF4-FFF2-40B4-BE49-F238E27FC236}">
                  <a16:creationId xmlns:a16="http://schemas.microsoft.com/office/drawing/2014/main" id="{ADB8B123-3511-9D8C-21E6-BC65CD48FE95}"/>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9" name="Freeform 12">
              <a:extLst>
                <a:ext uri="{FF2B5EF4-FFF2-40B4-BE49-F238E27FC236}">
                  <a16:creationId xmlns:a16="http://schemas.microsoft.com/office/drawing/2014/main" id="{AFF066E3-8F01-1B8C-AF71-2557E8FFE8A3}"/>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0" name="Freeform 13">
              <a:extLst>
                <a:ext uri="{FF2B5EF4-FFF2-40B4-BE49-F238E27FC236}">
                  <a16:creationId xmlns:a16="http://schemas.microsoft.com/office/drawing/2014/main" id="{1FE82FC9-AC93-708E-C3E3-A59F0B992B09}"/>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1" name="Line 14">
              <a:extLst>
                <a:ext uri="{FF2B5EF4-FFF2-40B4-BE49-F238E27FC236}">
                  <a16:creationId xmlns:a16="http://schemas.microsoft.com/office/drawing/2014/main" id="{32DA7BC2-F4B0-12F2-708E-85949ECD802B}"/>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2" name="Line 15">
              <a:extLst>
                <a:ext uri="{FF2B5EF4-FFF2-40B4-BE49-F238E27FC236}">
                  <a16:creationId xmlns:a16="http://schemas.microsoft.com/office/drawing/2014/main" id="{F424E418-4BF9-F4C0-EAFC-B9A2D5A1A647}"/>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3" name="Freeform 16">
              <a:extLst>
                <a:ext uri="{FF2B5EF4-FFF2-40B4-BE49-F238E27FC236}">
                  <a16:creationId xmlns:a16="http://schemas.microsoft.com/office/drawing/2014/main" id="{049DFD89-37DC-A2E9-74E1-6C45DA18CDAF}"/>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 name="Freeform 17">
              <a:extLst>
                <a:ext uri="{FF2B5EF4-FFF2-40B4-BE49-F238E27FC236}">
                  <a16:creationId xmlns:a16="http://schemas.microsoft.com/office/drawing/2014/main" id="{1E210D68-8F83-B2E8-1EB3-682687ABFB00}"/>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 name="WordArt 18">
              <a:extLst>
                <a:ext uri="{FF2B5EF4-FFF2-40B4-BE49-F238E27FC236}">
                  <a16:creationId xmlns:a16="http://schemas.microsoft.com/office/drawing/2014/main" id="{9D42D4E6-3D60-9287-0197-5A8C9D356755}"/>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56" name="Line 19">
              <a:extLst>
                <a:ext uri="{FF2B5EF4-FFF2-40B4-BE49-F238E27FC236}">
                  <a16:creationId xmlns:a16="http://schemas.microsoft.com/office/drawing/2014/main" id="{F5420827-DC14-E58A-807E-5C0ADA4B49E7}"/>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 name="Line 20">
              <a:extLst>
                <a:ext uri="{FF2B5EF4-FFF2-40B4-BE49-F238E27FC236}">
                  <a16:creationId xmlns:a16="http://schemas.microsoft.com/office/drawing/2014/main" id="{4F27D2C0-0B72-B289-5941-CBDFE8FB5687}"/>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8" name="Line 21">
              <a:extLst>
                <a:ext uri="{FF2B5EF4-FFF2-40B4-BE49-F238E27FC236}">
                  <a16:creationId xmlns:a16="http://schemas.microsoft.com/office/drawing/2014/main" id="{58ED4FE4-F4E8-3CAA-E366-3A73D44BF7F8}"/>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9" name="WordArt 22">
              <a:extLst>
                <a:ext uri="{FF2B5EF4-FFF2-40B4-BE49-F238E27FC236}">
                  <a16:creationId xmlns:a16="http://schemas.microsoft.com/office/drawing/2014/main" id="{FD5A5437-EEDD-617F-DF28-3F2E64359C43}"/>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60" name="Freeform 23">
              <a:extLst>
                <a:ext uri="{FF2B5EF4-FFF2-40B4-BE49-F238E27FC236}">
                  <a16:creationId xmlns:a16="http://schemas.microsoft.com/office/drawing/2014/main" id="{516E7751-F611-D712-0FF3-C02577AE492A}"/>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 name="Freeform 24">
              <a:extLst>
                <a:ext uri="{FF2B5EF4-FFF2-40B4-BE49-F238E27FC236}">
                  <a16:creationId xmlns:a16="http://schemas.microsoft.com/office/drawing/2014/main" id="{3CBFECE3-940B-0D98-8599-6765D2132A24}"/>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89" name="Group 52">
            <a:extLst>
              <a:ext uri="{FF2B5EF4-FFF2-40B4-BE49-F238E27FC236}">
                <a16:creationId xmlns:a16="http://schemas.microsoft.com/office/drawing/2014/main" id="{B8934794-D938-716C-8D1D-CE1A13F20FEB}"/>
              </a:ext>
            </a:extLst>
          </p:cNvPr>
          <p:cNvGrpSpPr>
            <a:grpSpLocks noChangeAspect="1"/>
          </p:cNvGrpSpPr>
          <p:nvPr/>
        </p:nvGrpSpPr>
        <p:grpSpPr bwMode="auto">
          <a:xfrm>
            <a:off x="4629591" y="3392918"/>
            <a:ext cx="2094471" cy="527332"/>
            <a:chOff x="807" y="550"/>
            <a:chExt cx="1785" cy="454"/>
          </a:xfrm>
        </p:grpSpPr>
        <p:sp>
          <p:nvSpPr>
            <p:cNvPr id="90" name="Freeform 53">
              <a:extLst>
                <a:ext uri="{FF2B5EF4-FFF2-40B4-BE49-F238E27FC236}">
                  <a16:creationId xmlns:a16="http://schemas.microsoft.com/office/drawing/2014/main" id="{2E155F60-F473-2D21-93F6-CFFC936294EA}"/>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1" name="Freeform 54">
              <a:extLst>
                <a:ext uri="{FF2B5EF4-FFF2-40B4-BE49-F238E27FC236}">
                  <a16:creationId xmlns:a16="http://schemas.microsoft.com/office/drawing/2014/main" id="{4C1E8529-CB6D-82F9-94D1-C595194A6E51}"/>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2" name="Freeform 55">
              <a:extLst>
                <a:ext uri="{FF2B5EF4-FFF2-40B4-BE49-F238E27FC236}">
                  <a16:creationId xmlns:a16="http://schemas.microsoft.com/office/drawing/2014/main" id="{9429D205-7534-2D53-50A3-C5A9DEA25CAC}"/>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3" name="Freeform 56">
              <a:extLst>
                <a:ext uri="{FF2B5EF4-FFF2-40B4-BE49-F238E27FC236}">
                  <a16:creationId xmlns:a16="http://schemas.microsoft.com/office/drawing/2014/main" id="{78022E3C-1EDA-507A-DD4D-C830ED284168}"/>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4" name="Freeform 57">
              <a:extLst>
                <a:ext uri="{FF2B5EF4-FFF2-40B4-BE49-F238E27FC236}">
                  <a16:creationId xmlns:a16="http://schemas.microsoft.com/office/drawing/2014/main" id="{506BB0E2-A7BA-91EA-C704-15BB087530A6}"/>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5" name="Freeform 58">
              <a:extLst>
                <a:ext uri="{FF2B5EF4-FFF2-40B4-BE49-F238E27FC236}">
                  <a16:creationId xmlns:a16="http://schemas.microsoft.com/office/drawing/2014/main" id="{B262013B-FF38-42BB-8DBA-604BF37B6F7A}"/>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6" name="Freeform 59">
              <a:extLst>
                <a:ext uri="{FF2B5EF4-FFF2-40B4-BE49-F238E27FC236}">
                  <a16:creationId xmlns:a16="http://schemas.microsoft.com/office/drawing/2014/main" id="{159CD877-6271-A17B-FB23-4A3664D57988}"/>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7" name="Freeform 60">
              <a:extLst>
                <a:ext uri="{FF2B5EF4-FFF2-40B4-BE49-F238E27FC236}">
                  <a16:creationId xmlns:a16="http://schemas.microsoft.com/office/drawing/2014/main" id="{633D05AF-2A29-6603-55A5-409C6DD5373E}"/>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8" name="Freeform 61">
              <a:extLst>
                <a:ext uri="{FF2B5EF4-FFF2-40B4-BE49-F238E27FC236}">
                  <a16:creationId xmlns:a16="http://schemas.microsoft.com/office/drawing/2014/main" id="{02670B99-4017-7C8A-B539-2EE91F593637}"/>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9" name="Freeform 62">
              <a:extLst>
                <a:ext uri="{FF2B5EF4-FFF2-40B4-BE49-F238E27FC236}">
                  <a16:creationId xmlns:a16="http://schemas.microsoft.com/office/drawing/2014/main" id="{1DF97B0B-6C8D-ED81-41D6-5B0E3D1A202B}"/>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0" name="Freeform 63">
              <a:extLst>
                <a:ext uri="{FF2B5EF4-FFF2-40B4-BE49-F238E27FC236}">
                  <a16:creationId xmlns:a16="http://schemas.microsoft.com/office/drawing/2014/main" id="{5829FD23-9A92-CE91-74AD-22B9C3D7866A}"/>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1" name="Freeform 64">
              <a:extLst>
                <a:ext uri="{FF2B5EF4-FFF2-40B4-BE49-F238E27FC236}">
                  <a16:creationId xmlns:a16="http://schemas.microsoft.com/office/drawing/2014/main" id="{8A61DDFB-88B3-E1A8-AD78-985FC3A26CC0}"/>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2" name="Freeform 65">
              <a:extLst>
                <a:ext uri="{FF2B5EF4-FFF2-40B4-BE49-F238E27FC236}">
                  <a16:creationId xmlns:a16="http://schemas.microsoft.com/office/drawing/2014/main" id="{97CC03FA-F2CC-14A5-C4B0-42024ADC23D2}"/>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3" name="Freeform 66">
              <a:extLst>
                <a:ext uri="{FF2B5EF4-FFF2-40B4-BE49-F238E27FC236}">
                  <a16:creationId xmlns:a16="http://schemas.microsoft.com/office/drawing/2014/main" id="{FC353357-5322-39E3-5BE7-CAC894D3A61E}"/>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4" name="Freeform 67">
              <a:extLst>
                <a:ext uri="{FF2B5EF4-FFF2-40B4-BE49-F238E27FC236}">
                  <a16:creationId xmlns:a16="http://schemas.microsoft.com/office/drawing/2014/main" id="{F8A434DC-603A-1515-3933-988C397036F7}"/>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5" name="WordArt 68">
              <a:extLst>
                <a:ext uri="{FF2B5EF4-FFF2-40B4-BE49-F238E27FC236}">
                  <a16:creationId xmlns:a16="http://schemas.microsoft.com/office/drawing/2014/main" id="{E8F68DF2-108D-DCAE-C7A5-D7E8781BEA6A}"/>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106" name="Group 69">
              <a:extLst>
                <a:ext uri="{FF2B5EF4-FFF2-40B4-BE49-F238E27FC236}">
                  <a16:creationId xmlns:a16="http://schemas.microsoft.com/office/drawing/2014/main" id="{552420F1-9AB7-EEBB-1F5E-93161C3BDB30}"/>
                </a:ext>
              </a:extLst>
            </p:cNvPr>
            <p:cNvGrpSpPr>
              <a:grpSpLocks noChangeAspect="1"/>
            </p:cNvGrpSpPr>
            <p:nvPr/>
          </p:nvGrpSpPr>
          <p:grpSpPr bwMode="auto">
            <a:xfrm>
              <a:off x="1280" y="821"/>
              <a:ext cx="158" cy="147"/>
              <a:chOff x="2880" y="1264"/>
              <a:chExt cx="158" cy="147"/>
            </a:xfrm>
          </p:grpSpPr>
          <p:sp>
            <p:nvSpPr>
              <p:cNvPr id="108" name="Line 70">
                <a:extLst>
                  <a:ext uri="{FF2B5EF4-FFF2-40B4-BE49-F238E27FC236}">
                    <a16:creationId xmlns:a16="http://schemas.microsoft.com/office/drawing/2014/main" id="{0F3C29DD-16E1-7E58-0D29-D37BCBD0C667}"/>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09" name="Line 71">
                <a:extLst>
                  <a:ext uri="{FF2B5EF4-FFF2-40B4-BE49-F238E27FC236}">
                    <a16:creationId xmlns:a16="http://schemas.microsoft.com/office/drawing/2014/main" id="{C63C53DE-15A6-6B0E-B381-82ECB3A812A1}"/>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107" name="WordArt 72">
              <a:extLst>
                <a:ext uri="{FF2B5EF4-FFF2-40B4-BE49-F238E27FC236}">
                  <a16:creationId xmlns:a16="http://schemas.microsoft.com/office/drawing/2014/main" id="{B77E68F1-DB7F-AC60-6668-E260C00039AA}"/>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sp>
        <p:nvSpPr>
          <p:cNvPr id="6" name="TextBox 5">
            <a:extLst>
              <a:ext uri="{FF2B5EF4-FFF2-40B4-BE49-F238E27FC236}">
                <a16:creationId xmlns:a16="http://schemas.microsoft.com/office/drawing/2014/main" id="{BAD3BB57-FABD-5020-81AC-50417B8BE084}"/>
              </a:ext>
            </a:extLst>
          </p:cNvPr>
          <p:cNvSpPr txBox="1"/>
          <p:nvPr/>
        </p:nvSpPr>
        <p:spPr>
          <a:xfrm>
            <a:off x="609418" y="2514576"/>
            <a:ext cx="1173008" cy="461665"/>
          </a:xfrm>
          <a:prstGeom prst="rect">
            <a:avLst/>
          </a:prstGeom>
          <a:noFill/>
        </p:spPr>
        <p:txBody>
          <a:bodyPr wrap="square">
            <a:spAutoFit/>
          </a:bodyPr>
          <a:lstStyle/>
          <a:p>
            <a:r>
              <a:rPr lang="en-GB" sz="2400"/>
              <a:t>Battery</a:t>
            </a:r>
            <a:endParaRPr lang="en-GB" sz="2117"/>
          </a:p>
        </p:txBody>
      </p:sp>
      <p:sp>
        <p:nvSpPr>
          <p:cNvPr id="7" name="TextBox 6">
            <a:extLst>
              <a:ext uri="{FF2B5EF4-FFF2-40B4-BE49-F238E27FC236}">
                <a16:creationId xmlns:a16="http://schemas.microsoft.com/office/drawing/2014/main" id="{C88819D1-5201-8398-CE43-9D3C5D064F08}"/>
              </a:ext>
            </a:extLst>
          </p:cNvPr>
          <p:cNvSpPr txBox="1"/>
          <p:nvPr/>
        </p:nvSpPr>
        <p:spPr>
          <a:xfrm>
            <a:off x="3086637" y="2514579"/>
            <a:ext cx="968144" cy="461665"/>
          </a:xfrm>
          <a:prstGeom prst="rect">
            <a:avLst/>
          </a:prstGeom>
          <a:noFill/>
        </p:spPr>
        <p:txBody>
          <a:bodyPr wrap="square">
            <a:spAutoFit/>
          </a:bodyPr>
          <a:lstStyle/>
          <a:p>
            <a:r>
              <a:rPr lang="en-GB" sz="2400"/>
              <a:t>Wires</a:t>
            </a:r>
            <a:endParaRPr lang="en-GB" sz="2117"/>
          </a:p>
        </p:txBody>
      </p:sp>
      <p:sp>
        <p:nvSpPr>
          <p:cNvPr id="8" name="TextBox 7">
            <a:extLst>
              <a:ext uri="{FF2B5EF4-FFF2-40B4-BE49-F238E27FC236}">
                <a16:creationId xmlns:a16="http://schemas.microsoft.com/office/drawing/2014/main" id="{4D283514-BAE1-3C1F-746E-01782808B87D}"/>
              </a:ext>
            </a:extLst>
          </p:cNvPr>
          <p:cNvSpPr txBox="1"/>
          <p:nvPr/>
        </p:nvSpPr>
        <p:spPr>
          <a:xfrm>
            <a:off x="7694699" y="2514576"/>
            <a:ext cx="968144" cy="461665"/>
          </a:xfrm>
          <a:prstGeom prst="rect">
            <a:avLst/>
          </a:prstGeom>
          <a:noFill/>
        </p:spPr>
        <p:txBody>
          <a:bodyPr wrap="square">
            <a:spAutoFit/>
          </a:bodyPr>
          <a:lstStyle/>
          <a:p>
            <a:r>
              <a:rPr lang="en-GB" sz="2400"/>
              <a:t>Lamp</a:t>
            </a:r>
            <a:endParaRPr lang="en-GB" sz="2117"/>
          </a:p>
        </p:txBody>
      </p:sp>
      <p:sp>
        <p:nvSpPr>
          <p:cNvPr id="9" name="TextBox 8">
            <a:extLst>
              <a:ext uri="{FF2B5EF4-FFF2-40B4-BE49-F238E27FC236}">
                <a16:creationId xmlns:a16="http://schemas.microsoft.com/office/drawing/2014/main" id="{E7DE6E6E-937D-5546-95E7-A5655A860A10}"/>
              </a:ext>
            </a:extLst>
          </p:cNvPr>
          <p:cNvSpPr txBox="1"/>
          <p:nvPr/>
        </p:nvSpPr>
        <p:spPr>
          <a:xfrm>
            <a:off x="5358991" y="2514576"/>
            <a:ext cx="737009" cy="461665"/>
          </a:xfrm>
          <a:prstGeom prst="rect">
            <a:avLst/>
          </a:prstGeom>
          <a:noFill/>
        </p:spPr>
        <p:txBody>
          <a:bodyPr wrap="square">
            <a:spAutoFit/>
          </a:bodyPr>
          <a:lstStyle/>
          <a:p>
            <a:r>
              <a:rPr lang="en-GB" sz="2400"/>
              <a:t>LED</a:t>
            </a:r>
            <a:endParaRPr lang="en-GB" sz="2117"/>
          </a:p>
        </p:txBody>
      </p:sp>
      <p:grpSp>
        <p:nvGrpSpPr>
          <p:cNvPr id="4" name="Group 2">
            <a:extLst>
              <a:ext uri="{FF2B5EF4-FFF2-40B4-BE49-F238E27FC236}">
                <a16:creationId xmlns:a16="http://schemas.microsoft.com/office/drawing/2014/main" id="{2818EE7A-4755-50B2-9A20-E06D9BFAF4FD}"/>
              </a:ext>
            </a:extLst>
          </p:cNvPr>
          <p:cNvGrpSpPr>
            <a:grpSpLocks/>
          </p:cNvGrpSpPr>
          <p:nvPr/>
        </p:nvGrpSpPr>
        <p:grpSpPr bwMode="auto">
          <a:xfrm>
            <a:off x="7192034" y="3411041"/>
            <a:ext cx="1973472" cy="527332"/>
            <a:chOff x="9304" y="11468"/>
            <a:chExt cx="1784" cy="453"/>
          </a:xfrm>
        </p:grpSpPr>
        <p:sp>
          <p:nvSpPr>
            <p:cNvPr id="10" name="Freeform 3">
              <a:extLst>
                <a:ext uri="{FF2B5EF4-FFF2-40B4-BE49-F238E27FC236}">
                  <a16:creationId xmlns:a16="http://schemas.microsoft.com/office/drawing/2014/main" id="{CCD57DD9-A877-43E7-6B35-0F1350272845}"/>
                </a:ext>
              </a:extLst>
            </p:cNvPr>
            <p:cNvSpPr>
              <a:spLocks noChangeAspect="1"/>
            </p:cNvSpPr>
            <p:nvPr/>
          </p:nvSpPr>
          <p:spPr bwMode="auto">
            <a:xfrm rot="5400000">
              <a:off x="9969" y="10803"/>
              <a:ext cx="453" cy="1784"/>
            </a:xfrm>
            <a:custGeom>
              <a:avLst/>
              <a:gdLst>
                <a:gd name="T0" fmla="*/ 0 w 453"/>
                <a:gd name="T1" fmla="*/ 127 h 1783"/>
                <a:gd name="T2" fmla="*/ 2 w 453"/>
                <a:gd name="T3" fmla="*/ 104 h 1783"/>
                <a:gd name="T4" fmla="*/ 6 w 453"/>
                <a:gd name="T5" fmla="*/ 82 h 1783"/>
                <a:gd name="T6" fmla="*/ 17 w 453"/>
                <a:gd name="T7" fmla="*/ 63 h 1783"/>
                <a:gd name="T8" fmla="*/ 29 w 453"/>
                <a:gd name="T9" fmla="*/ 45 h 1783"/>
                <a:gd name="T10" fmla="*/ 45 w 453"/>
                <a:gd name="T11" fmla="*/ 29 h 1783"/>
                <a:gd name="T12" fmla="*/ 64 w 453"/>
                <a:gd name="T13" fmla="*/ 16 h 1783"/>
                <a:gd name="T14" fmla="*/ 82 w 453"/>
                <a:gd name="T15" fmla="*/ 8 h 1783"/>
                <a:gd name="T16" fmla="*/ 105 w 453"/>
                <a:gd name="T17" fmla="*/ 2 h 1783"/>
                <a:gd name="T18" fmla="*/ 127 w 453"/>
                <a:gd name="T19" fmla="*/ 0 h 1783"/>
                <a:gd name="T20" fmla="*/ 326 w 453"/>
                <a:gd name="T21" fmla="*/ 0 h 1783"/>
                <a:gd name="T22" fmla="*/ 349 w 453"/>
                <a:gd name="T23" fmla="*/ 2 h 1783"/>
                <a:gd name="T24" fmla="*/ 371 w 453"/>
                <a:gd name="T25" fmla="*/ 6 h 1783"/>
                <a:gd name="T26" fmla="*/ 390 w 453"/>
                <a:gd name="T27" fmla="*/ 16 h 1783"/>
                <a:gd name="T28" fmla="*/ 408 w 453"/>
                <a:gd name="T29" fmla="*/ 29 h 1783"/>
                <a:gd name="T30" fmla="*/ 425 w 453"/>
                <a:gd name="T31" fmla="*/ 45 h 1783"/>
                <a:gd name="T32" fmla="*/ 437 w 453"/>
                <a:gd name="T33" fmla="*/ 63 h 1783"/>
                <a:gd name="T34" fmla="*/ 447 w 453"/>
                <a:gd name="T35" fmla="*/ 82 h 1783"/>
                <a:gd name="T36" fmla="*/ 451 w 453"/>
                <a:gd name="T37" fmla="*/ 104 h 1783"/>
                <a:gd name="T38" fmla="*/ 453 w 453"/>
                <a:gd name="T39" fmla="*/ 127 h 1783"/>
                <a:gd name="T40" fmla="*/ 453 w 453"/>
                <a:gd name="T41" fmla="*/ 1656 h 1783"/>
                <a:gd name="T42" fmla="*/ 451 w 453"/>
                <a:gd name="T43" fmla="*/ 1678 h 1783"/>
                <a:gd name="T44" fmla="*/ 447 w 453"/>
                <a:gd name="T45" fmla="*/ 1699 h 1783"/>
                <a:gd name="T46" fmla="*/ 437 w 453"/>
                <a:gd name="T47" fmla="*/ 1719 h 1783"/>
                <a:gd name="T48" fmla="*/ 425 w 453"/>
                <a:gd name="T49" fmla="*/ 1738 h 1783"/>
                <a:gd name="T50" fmla="*/ 408 w 453"/>
                <a:gd name="T51" fmla="*/ 1754 h 1783"/>
                <a:gd name="T52" fmla="*/ 390 w 453"/>
                <a:gd name="T53" fmla="*/ 1766 h 1783"/>
                <a:gd name="T54" fmla="*/ 371 w 453"/>
                <a:gd name="T55" fmla="*/ 1775 h 1783"/>
                <a:gd name="T56" fmla="*/ 349 w 453"/>
                <a:gd name="T57" fmla="*/ 1781 h 1783"/>
                <a:gd name="T58" fmla="*/ 326 w 453"/>
                <a:gd name="T59" fmla="*/ 1783 h 1783"/>
                <a:gd name="T60" fmla="*/ 127 w 453"/>
                <a:gd name="T61" fmla="*/ 1783 h 1783"/>
                <a:gd name="T62" fmla="*/ 105 w 453"/>
                <a:gd name="T63" fmla="*/ 1781 h 1783"/>
                <a:gd name="T64" fmla="*/ 84 w 453"/>
                <a:gd name="T65" fmla="*/ 1775 h 1783"/>
                <a:gd name="T66" fmla="*/ 64 w 453"/>
                <a:gd name="T67" fmla="*/ 1766 h 1783"/>
                <a:gd name="T68" fmla="*/ 45 w 453"/>
                <a:gd name="T69" fmla="*/ 1754 h 1783"/>
                <a:gd name="T70" fmla="*/ 29 w 453"/>
                <a:gd name="T71" fmla="*/ 1738 h 1783"/>
                <a:gd name="T72" fmla="*/ 17 w 453"/>
                <a:gd name="T73" fmla="*/ 1719 h 1783"/>
                <a:gd name="T74" fmla="*/ 6 w 453"/>
                <a:gd name="T75" fmla="*/ 1699 h 1783"/>
                <a:gd name="T76" fmla="*/ 2 w 453"/>
                <a:gd name="T77" fmla="*/ 1678 h 1783"/>
                <a:gd name="T78" fmla="*/ 0 w 453"/>
                <a:gd name="T79" fmla="*/ 1656 h 1783"/>
                <a:gd name="T80" fmla="*/ 0 w 453"/>
                <a:gd name="T81" fmla="*/ 127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7"/>
                  </a:moveTo>
                  <a:lnTo>
                    <a:pt x="2" y="104"/>
                  </a:lnTo>
                  <a:lnTo>
                    <a:pt x="6" y="82"/>
                  </a:lnTo>
                  <a:lnTo>
                    <a:pt x="17" y="63"/>
                  </a:lnTo>
                  <a:lnTo>
                    <a:pt x="29" y="45"/>
                  </a:lnTo>
                  <a:lnTo>
                    <a:pt x="45" y="29"/>
                  </a:lnTo>
                  <a:lnTo>
                    <a:pt x="64" y="16"/>
                  </a:lnTo>
                  <a:lnTo>
                    <a:pt x="82" y="8"/>
                  </a:lnTo>
                  <a:lnTo>
                    <a:pt x="105" y="2"/>
                  </a:lnTo>
                  <a:lnTo>
                    <a:pt x="127" y="0"/>
                  </a:lnTo>
                  <a:lnTo>
                    <a:pt x="326" y="0"/>
                  </a:lnTo>
                  <a:lnTo>
                    <a:pt x="349" y="2"/>
                  </a:lnTo>
                  <a:lnTo>
                    <a:pt x="371" y="6"/>
                  </a:lnTo>
                  <a:lnTo>
                    <a:pt x="390" y="16"/>
                  </a:lnTo>
                  <a:lnTo>
                    <a:pt x="408" y="29"/>
                  </a:lnTo>
                  <a:lnTo>
                    <a:pt x="425" y="45"/>
                  </a:lnTo>
                  <a:lnTo>
                    <a:pt x="437" y="63"/>
                  </a:lnTo>
                  <a:lnTo>
                    <a:pt x="447" y="82"/>
                  </a:lnTo>
                  <a:lnTo>
                    <a:pt x="451" y="104"/>
                  </a:lnTo>
                  <a:lnTo>
                    <a:pt x="453" y="127"/>
                  </a:lnTo>
                  <a:lnTo>
                    <a:pt x="453" y="1656"/>
                  </a:lnTo>
                  <a:lnTo>
                    <a:pt x="451" y="1678"/>
                  </a:lnTo>
                  <a:lnTo>
                    <a:pt x="447" y="1699"/>
                  </a:lnTo>
                  <a:lnTo>
                    <a:pt x="437" y="1719"/>
                  </a:lnTo>
                  <a:lnTo>
                    <a:pt x="425" y="1738"/>
                  </a:lnTo>
                  <a:lnTo>
                    <a:pt x="408" y="1754"/>
                  </a:lnTo>
                  <a:lnTo>
                    <a:pt x="390" y="1766"/>
                  </a:lnTo>
                  <a:lnTo>
                    <a:pt x="371" y="1775"/>
                  </a:lnTo>
                  <a:lnTo>
                    <a:pt x="349" y="1781"/>
                  </a:lnTo>
                  <a:lnTo>
                    <a:pt x="326" y="1783"/>
                  </a:lnTo>
                  <a:lnTo>
                    <a:pt x="127" y="1783"/>
                  </a:lnTo>
                  <a:lnTo>
                    <a:pt x="105" y="1781"/>
                  </a:lnTo>
                  <a:lnTo>
                    <a:pt x="84" y="1775"/>
                  </a:lnTo>
                  <a:lnTo>
                    <a:pt x="64" y="1766"/>
                  </a:lnTo>
                  <a:lnTo>
                    <a:pt x="45" y="1754"/>
                  </a:lnTo>
                  <a:lnTo>
                    <a:pt x="29" y="1738"/>
                  </a:lnTo>
                  <a:lnTo>
                    <a:pt x="17" y="1719"/>
                  </a:lnTo>
                  <a:lnTo>
                    <a:pt x="6" y="1699"/>
                  </a:lnTo>
                  <a:lnTo>
                    <a:pt x="2" y="1678"/>
                  </a:lnTo>
                  <a:lnTo>
                    <a:pt x="0" y="1656"/>
                  </a:lnTo>
                  <a:lnTo>
                    <a:pt x="0" y="12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 name="Freeform 4">
              <a:extLst>
                <a:ext uri="{FF2B5EF4-FFF2-40B4-BE49-F238E27FC236}">
                  <a16:creationId xmlns:a16="http://schemas.microsoft.com/office/drawing/2014/main" id="{67B1B4BB-C936-A5B8-C9DA-9255E85C7627}"/>
                </a:ext>
              </a:extLst>
            </p:cNvPr>
            <p:cNvSpPr>
              <a:spLocks noChangeAspect="1"/>
            </p:cNvSpPr>
            <p:nvPr/>
          </p:nvSpPr>
          <p:spPr bwMode="auto">
            <a:xfrm rot="5400000">
              <a:off x="10187" y="10982"/>
              <a:ext cx="26" cy="1396"/>
            </a:xfrm>
            <a:custGeom>
              <a:avLst/>
              <a:gdLst>
                <a:gd name="T0" fmla="*/ 26 w 26"/>
                <a:gd name="T1" fmla="*/ 1381 h 1395"/>
                <a:gd name="T2" fmla="*/ 26 w 26"/>
                <a:gd name="T3" fmla="*/ 1381 h 1395"/>
                <a:gd name="T4" fmla="*/ 26 w 26"/>
                <a:gd name="T5" fmla="*/ 1385 h 1395"/>
                <a:gd name="T6" fmla="*/ 26 w 26"/>
                <a:gd name="T7" fmla="*/ 1387 h 1395"/>
                <a:gd name="T8" fmla="*/ 24 w 26"/>
                <a:gd name="T9" fmla="*/ 1389 h 1395"/>
                <a:gd name="T10" fmla="*/ 22 w 26"/>
                <a:gd name="T11" fmla="*/ 1391 h 1395"/>
                <a:gd name="T12" fmla="*/ 22 w 26"/>
                <a:gd name="T13" fmla="*/ 1391 h 1395"/>
                <a:gd name="T14" fmla="*/ 20 w 26"/>
                <a:gd name="T15" fmla="*/ 1393 h 1395"/>
                <a:gd name="T16" fmla="*/ 18 w 26"/>
                <a:gd name="T17" fmla="*/ 1393 h 1395"/>
                <a:gd name="T18" fmla="*/ 16 w 26"/>
                <a:gd name="T19" fmla="*/ 1395 h 1395"/>
                <a:gd name="T20" fmla="*/ 12 w 26"/>
                <a:gd name="T21" fmla="*/ 1395 h 1395"/>
                <a:gd name="T22" fmla="*/ 10 w 26"/>
                <a:gd name="T23" fmla="*/ 1395 h 1395"/>
                <a:gd name="T24" fmla="*/ 8 w 26"/>
                <a:gd name="T25" fmla="*/ 1393 h 1395"/>
                <a:gd name="T26" fmla="*/ 6 w 26"/>
                <a:gd name="T27" fmla="*/ 1393 h 1395"/>
                <a:gd name="T28" fmla="*/ 4 w 26"/>
                <a:gd name="T29" fmla="*/ 1391 h 1395"/>
                <a:gd name="T30" fmla="*/ 4 w 26"/>
                <a:gd name="T31" fmla="*/ 1391 h 1395"/>
                <a:gd name="T32" fmla="*/ 2 w 26"/>
                <a:gd name="T33" fmla="*/ 1389 h 1395"/>
                <a:gd name="T34" fmla="*/ 0 w 26"/>
                <a:gd name="T35" fmla="*/ 1387 h 1395"/>
                <a:gd name="T36" fmla="*/ 0 w 26"/>
                <a:gd name="T37" fmla="*/ 1385 h 1395"/>
                <a:gd name="T38" fmla="*/ 0 w 26"/>
                <a:gd name="T39" fmla="*/ 1381 h 1395"/>
                <a:gd name="T40" fmla="*/ 0 w 26"/>
                <a:gd name="T41" fmla="*/ 1381 h 1395"/>
                <a:gd name="T42" fmla="*/ 0 w 26"/>
                <a:gd name="T43" fmla="*/ 12 h 1395"/>
                <a:gd name="T44" fmla="*/ 0 w 26"/>
                <a:gd name="T45" fmla="*/ 12 h 1395"/>
                <a:gd name="T46" fmla="*/ 0 w 26"/>
                <a:gd name="T47" fmla="*/ 10 h 1395"/>
                <a:gd name="T48" fmla="*/ 0 w 26"/>
                <a:gd name="T49" fmla="*/ 8 h 1395"/>
                <a:gd name="T50" fmla="*/ 2 w 26"/>
                <a:gd name="T51" fmla="*/ 6 h 1395"/>
                <a:gd name="T52" fmla="*/ 4 w 26"/>
                <a:gd name="T53" fmla="*/ 4 h 1395"/>
                <a:gd name="T54" fmla="*/ 4 w 26"/>
                <a:gd name="T55" fmla="*/ 2 h 1395"/>
                <a:gd name="T56" fmla="*/ 6 w 26"/>
                <a:gd name="T57" fmla="*/ 2 h 1395"/>
                <a:gd name="T58" fmla="*/ 8 w 26"/>
                <a:gd name="T59" fmla="*/ 0 h 1395"/>
                <a:gd name="T60" fmla="*/ 10 w 26"/>
                <a:gd name="T61" fmla="*/ 0 h 1395"/>
                <a:gd name="T62" fmla="*/ 12 w 26"/>
                <a:gd name="T63" fmla="*/ 0 h 1395"/>
                <a:gd name="T64" fmla="*/ 16 w 26"/>
                <a:gd name="T65" fmla="*/ 0 h 1395"/>
                <a:gd name="T66" fmla="*/ 18 w 26"/>
                <a:gd name="T67" fmla="*/ 0 h 1395"/>
                <a:gd name="T68" fmla="*/ 20 w 26"/>
                <a:gd name="T69" fmla="*/ 2 h 1395"/>
                <a:gd name="T70" fmla="*/ 22 w 26"/>
                <a:gd name="T71" fmla="*/ 2 h 1395"/>
                <a:gd name="T72" fmla="*/ 22 w 26"/>
                <a:gd name="T73" fmla="*/ 4 h 1395"/>
                <a:gd name="T74" fmla="*/ 24 w 26"/>
                <a:gd name="T75" fmla="*/ 6 h 1395"/>
                <a:gd name="T76" fmla="*/ 26 w 26"/>
                <a:gd name="T77" fmla="*/ 8 h 1395"/>
                <a:gd name="T78" fmla="*/ 26 w 26"/>
                <a:gd name="T79" fmla="*/ 10 h 1395"/>
                <a:gd name="T80" fmla="*/ 26 w 26"/>
                <a:gd name="T81" fmla="*/ 12 h 1395"/>
                <a:gd name="T82" fmla="*/ 26 w 26"/>
                <a:gd name="T83" fmla="*/ 12 h 1395"/>
                <a:gd name="T84" fmla="*/ 26 w 26"/>
                <a:gd name="T85" fmla="*/ 138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395">
                  <a:moveTo>
                    <a:pt x="26" y="1381"/>
                  </a:moveTo>
                  <a:lnTo>
                    <a:pt x="26" y="1381"/>
                  </a:lnTo>
                  <a:lnTo>
                    <a:pt x="26" y="1385"/>
                  </a:lnTo>
                  <a:lnTo>
                    <a:pt x="26" y="1387"/>
                  </a:lnTo>
                  <a:lnTo>
                    <a:pt x="24" y="1389"/>
                  </a:lnTo>
                  <a:lnTo>
                    <a:pt x="22" y="1391"/>
                  </a:lnTo>
                  <a:lnTo>
                    <a:pt x="20" y="1393"/>
                  </a:lnTo>
                  <a:lnTo>
                    <a:pt x="18" y="1393"/>
                  </a:lnTo>
                  <a:lnTo>
                    <a:pt x="16" y="1395"/>
                  </a:lnTo>
                  <a:lnTo>
                    <a:pt x="12" y="1395"/>
                  </a:lnTo>
                  <a:lnTo>
                    <a:pt x="10" y="1395"/>
                  </a:lnTo>
                  <a:lnTo>
                    <a:pt x="8" y="1393"/>
                  </a:lnTo>
                  <a:lnTo>
                    <a:pt x="6" y="1393"/>
                  </a:lnTo>
                  <a:lnTo>
                    <a:pt x="4" y="1391"/>
                  </a:lnTo>
                  <a:lnTo>
                    <a:pt x="2" y="1389"/>
                  </a:lnTo>
                  <a:lnTo>
                    <a:pt x="0" y="1387"/>
                  </a:lnTo>
                  <a:lnTo>
                    <a:pt x="0" y="1385"/>
                  </a:lnTo>
                  <a:lnTo>
                    <a:pt x="0" y="1381"/>
                  </a:lnTo>
                  <a:lnTo>
                    <a:pt x="0" y="12"/>
                  </a:lnTo>
                  <a:lnTo>
                    <a:pt x="0" y="10"/>
                  </a:lnTo>
                  <a:lnTo>
                    <a:pt x="0" y="8"/>
                  </a:lnTo>
                  <a:lnTo>
                    <a:pt x="2" y="6"/>
                  </a:lnTo>
                  <a:lnTo>
                    <a:pt x="4" y="4"/>
                  </a:lnTo>
                  <a:lnTo>
                    <a:pt x="4" y="2"/>
                  </a:lnTo>
                  <a:lnTo>
                    <a:pt x="6" y="2"/>
                  </a:lnTo>
                  <a:lnTo>
                    <a:pt x="8" y="0"/>
                  </a:lnTo>
                  <a:lnTo>
                    <a:pt x="10" y="0"/>
                  </a:lnTo>
                  <a:lnTo>
                    <a:pt x="12" y="0"/>
                  </a:lnTo>
                  <a:lnTo>
                    <a:pt x="16" y="0"/>
                  </a:lnTo>
                  <a:lnTo>
                    <a:pt x="18" y="0"/>
                  </a:lnTo>
                  <a:lnTo>
                    <a:pt x="20" y="2"/>
                  </a:lnTo>
                  <a:lnTo>
                    <a:pt x="22" y="2"/>
                  </a:lnTo>
                  <a:lnTo>
                    <a:pt x="22" y="4"/>
                  </a:lnTo>
                  <a:lnTo>
                    <a:pt x="24" y="6"/>
                  </a:lnTo>
                  <a:lnTo>
                    <a:pt x="26" y="8"/>
                  </a:lnTo>
                  <a:lnTo>
                    <a:pt x="26" y="10"/>
                  </a:lnTo>
                  <a:lnTo>
                    <a:pt x="26" y="12"/>
                  </a:lnTo>
                  <a:lnTo>
                    <a:pt x="26" y="138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 name="Freeform 5">
              <a:extLst>
                <a:ext uri="{FF2B5EF4-FFF2-40B4-BE49-F238E27FC236}">
                  <a16:creationId xmlns:a16="http://schemas.microsoft.com/office/drawing/2014/main" id="{2C2AF245-0BA4-C589-E1AF-F72507F28552}"/>
                </a:ext>
              </a:extLst>
            </p:cNvPr>
            <p:cNvSpPr>
              <a:spLocks noChangeAspect="1"/>
            </p:cNvSpPr>
            <p:nvPr/>
          </p:nvSpPr>
          <p:spPr bwMode="auto">
            <a:xfrm rot="5400000">
              <a:off x="10054" y="11517"/>
              <a:ext cx="306" cy="311"/>
            </a:xfrm>
            <a:custGeom>
              <a:avLst/>
              <a:gdLst>
                <a:gd name="T0" fmla="*/ 306 w 306"/>
                <a:gd name="T1" fmla="*/ 154 h 310"/>
                <a:gd name="T2" fmla="*/ 303 w 306"/>
                <a:gd name="T3" fmla="*/ 180 h 310"/>
                <a:gd name="T4" fmla="*/ 297 w 306"/>
                <a:gd name="T5" fmla="*/ 203 h 310"/>
                <a:gd name="T6" fmla="*/ 289 w 306"/>
                <a:gd name="T7" fmla="*/ 228 h 310"/>
                <a:gd name="T8" fmla="*/ 275 w 306"/>
                <a:gd name="T9" fmla="*/ 248 h 310"/>
                <a:gd name="T10" fmla="*/ 258 w 306"/>
                <a:gd name="T11" fmla="*/ 267 h 310"/>
                <a:gd name="T12" fmla="*/ 240 w 306"/>
                <a:gd name="T13" fmla="*/ 283 h 310"/>
                <a:gd name="T14" fmla="*/ 219 w 306"/>
                <a:gd name="T15" fmla="*/ 295 h 310"/>
                <a:gd name="T16" fmla="*/ 195 w 306"/>
                <a:gd name="T17" fmla="*/ 304 h 310"/>
                <a:gd name="T18" fmla="*/ 172 w 306"/>
                <a:gd name="T19" fmla="*/ 310 h 310"/>
                <a:gd name="T20" fmla="*/ 146 w 306"/>
                <a:gd name="T21" fmla="*/ 310 h 310"/>
                <a:gd name="T22" fmla="*/ 123 w 306"/>
                <a:gd name="T23" fmla="*/ 308 h 310"/>
                <a:gd name="T24" fmla="*/ 99 w 306"/>
                <a:gd name="T25" fmla="*/ 299 h 310"/>
                <a:gd name="T26" fmla="*/ 76 w 306"/>
                <a:gd name="T27" fmla="*/ 289 h 310"/>
                <a:gd name="T28" fmla="*/ 55 w 306"/>
                <a:gd name="T29" fmla="*/ 275 h 310"/>
                <a:gd name="T30" fmla="*/ 37 w 306"/>
                <a:gd name="T31" fmla="*/ 258 h 310"/>
                <a:gd name="T32" fmla="*/ 23 w 306"/>
                <a:gd name="T33" fmla="*/ 238 h 310"/>
                <a:gd name="T34" fmla="*/ 12 w 306"/>
                <a:gd name="T35" fmla="*/ 215 h 310"/>
                <a:gd name="T36" fmla="*/ 4 w 306"/>
                <a:gd name="T37" fmla="*/ 193 h 310"/>
                <a:gd name="T38" fmla="*/ 0 w 306"/>
                <a:gd name="T39" fmla="*/ 168 h 310"/>
                <a:gd name="T40" fmla="*/ 0 w 306"/>
                <a:gd name="T41" fmla="*/ 142 h 310"/>
                <a:gd name="T42" fmla="*/ 4 w 306"/>
                <a:gd name="T43" fmla="*/ 117 h 310"/>
                <a:gd name="T44" fmla="*/ 12 w 306"/>
                <a:gd name="T45" fmla="*/ 94 h 310"/>
                <a:gd name="T46" fmla="*/ 23 w 306"/>
                <a:gd name="T47" fmla="*/ 72 h 310"/>
                <a:gd name="T48" fmla="*/ 37 w 306"/>
                <a:gd name="T49" fmla="*/ 51 h 310"/>
                <a:gd name="T50" fmla="*/ 55 w 306"/>
                <a:gd name="T51" fmla="*/ 35 h 310"/>
                <a:gd name="T52" fmla="*/ 76 w 306"/>
                <a:gd name="T53" fmla="*/ 20 h 310"/>
                <a:gd name="T54" fmla="*/ 99 w 306"/>
                <a:gd name="T55" fmla="*/ 10 h 310"/>
                <a:gd name="T56" fmla="*/ 123 w 306"/>
                <a:gd name="T57" fmla="*/ 2 h 310"/>
                <a:gd name="T58" fmla="*/ 146 w 306"/>
                <a:gd name="T59" fmla="*/ 0 h 310"/>
                <a:gd name="T60" fmla="*/ 172 w 306"/>
                <a:gd name="T61" fmla="*/ 0 h 310"/>
                <a:gd name="T62" fmla="*/ 195 w 306"/>
                <a:gd name="T63" fmla="*/ 6 h 310"/>
                <a:gd name="T64" fmla="*/ 219 w 306"/>
                <a:gd name="T65" fmla="*/ 14 h 310"/>
                <a:gd name="T66" fmla="*/ 240 w 306"/>
                <a:gd name="T67" fmla="*/ 27 h 310"/>
                <a:gd name="T68" fmla="*/ 258 w 306"/>
                <a:gd name="T69" fmla="*/ 43 h 310"/>
                <a:gd name="T70" fmla="*/ 275 w 306"/>
                <a:gd name="T71" fmla="*/ 61 h 310"/>
                <a:gd name="T72" fmla="*/ 289 w 306"/>
                <a:gd name="T73" fmla="*/ 82 h 310"/>
                <a:gd name="T74" fmla="*/ 297 w 306"/>
                <a:gd name="T75" fmla="*/ 105 h 310"/>
                <a:gd name="T76" fmla="*/ 303 w 306"/>
                <a:gd name="T77" fmla="*/ 129 h 310"/>
                <a:gd name="T78" fmla="*/ 306 w 306"/>
                <a:gd name="T79" fmla="*/ 154 h 310"/>
                <a:gd name="T80" fmla="*/ 306 w 306"/>
                <a:gd name="T81" fmla="*/ 1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6" h="310">
                  <a:moveTo>
                    <a:pt x="306" y="154"/>
                  </a:moveTo>
                  <a:lnTo>
                    <a:pt x="303" y="180"/>
                  </a:lnTo>
                  <a:lnTo>
                    <a:pt x="297" y="203"/>
                  </a:lnTo>
                  <a:lnTo>
                    <a:pt x="289" y="228"/>
                  </a:lnTo>
                  <a:lnTo>
                    <a:pt x="275" y="248"/>
                  </a:lnTo>
                  <a:lnTo>
                    <a:pt x="258" y="267"/>
                  </a:lnTo>
                  <a:lnTo>
                    <a:pt x="240" y="283"/>
                  </a:lnTo>
                  <a:lnTo>
                    <a:pt x="219" y="295"/>
                  </a:lnTo>
                  <a:lnTo>
                    <a:pt x="195" y="304"/>
                  </a:lnTo>
                  <a:lnTo>
                    <a:pt x="172" y="310"/>
                  </a:lnTo>
                  <a:lnTo>
                    <a:pt x="146" y="310"/>
                  </a:lnTo>
                  <a:lnTo>
                    <a:pt x="123" y="308"/>
                  </a:lnTo>
                  <a:lnTo>
                    <a:pt x="99" y="299"/>
                  </a:lnTo>
                  <a:lnTo>
                    <a:pt x="76" y="289"/>
                  </a:lnTo>
                  <a:lnTo>
                    <a:pt x="55" y="275"/>
                  </a:lnTo>
                  <a:lnTo>
                    <a:pt x="37" y="258"/>
                  </a:lnTo>
                  <a:lnTo>
                    <a:pt x="23" y="238"/>
                  </a:lnTo>
                  <a:lnTo>
                    <a:pt x="12" y="215"/>
                  </a:lnTo>
                  <a:lnTo>
                    <a:pt x="4" y="193"/>
                  </a:lnTo>
                  <a:lnTo>
                    <a:pt x="0" y="168"/>
                  </a:lnTo>
                  <a:lnTo>
                    <a:pt x="0" y="142"/>
                  </a:lnTo>
                  <a:lnTo>
                    <a:pt x="4" y="117"/>
                  </a:lnTo>
                  <a:lnTo>
                    <a:pt x="12" y="94"/>
                  </a:lnTo>
                  <a:lnTo>
                    <a:pt x="23" y="72"/>
                  </a:lnTo>
                  <a:lnTo>
                    <a:pt x="37" y="51"/>
                  </a:lnTo>
                  <a:lnTo>
                    <a:pt x="55" y="35"/>
                  </a:lnTo>
                  <a:lnTo>
                    <a:pt x="76" y="20"/>
                  </a:lnTo>
                  <a:lnTo>
                    <a:pt x="99" y="10"/>
                  </a:lnTo>
                  <a:lnTo>
                    <a:pt x="123" y="2"/>
                  </a:lnTo>
                  <a:lnTo>
                    <a:pt x="146" y="0"/>
                  </a:lnTo>
                  <a:lnTo>
                    <a:pt x="172" y="0"/>
                  </a:lnTo>
                  <a:lnTo>
                    <a:pt x="195" y="6"/>
                  </a:lnTo>
                  <a:lnTo>
                    <a:pt x="219" y="14"/>
                  </a:lnTo>
                  <a:lnTo>
                    <a:pt x="240" y="27"/>
                  </a:lnTo>
                  <a:lnTo>
                    <a:pt x="258" y="43"/>
                  </a:lnTo>
                  <a:lnTo>
                    <a:pt x="275" y="61"/>
                  </a:lnTo>
                  <a:lnTo>
                    <a:pt x="289" y="82"/>
                  </a:lnTo>
                  <a:lnTo>
                    <a:pt x="297" y="105"/>
                  </a:lnTo>
                  <a:lnTo>
                    <a:pt x="303" y="129"/>
                  </a:lnTo>
                  <a:lnTo>
                    <a:pt x="306" y="15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 name="Freeform 6">
              <a:extLst>
                <a:ext uri="{FF2B5EF4-FFF2-40B4-BE49-F238E27FC236}">
                  <a16:creationId xmlns:a16="http://schemas.microsoft.com/office/drawing/2014/main" id="{6081B37E-D2FE-7FBE-B01E-01BB4958ED93}"/>
                </a:ext>
              </a:extLst>
            </p:cNvPr>
            <p:cNvSpPr>
              <a:spLocks noChangeAspect="1"/>
            </p:cNvSpPr>
            <p:nvPr/>
          </p:nvSpPr>
          <p:spPr bwMode="auto">
            <a:xfrm rot="5400000">
              <a:off x="10858" y="11590"/>
              <a:ext cx="178" cy="179"/>
            </a:xfrm>
            <a:custGeom>
              <a:avLst/>
              <a:gdLst>
                <a:gd name="T0" fmla="*/ 178 w 178"/>
                <a:gd name="T1" fmla="*/ 91 h 179"/>
                <a:gd name="T2" fmla="*/ 176 w 178"/>
                <a:gd name="T3" fmla="*/ 109 h 179"/>
                <a:gd name="T4" fmla="*/ 170 w 178"/>
                <a:gd name="T5" fmla="*/ 126 h 179"/>
                <a:gd name="T6" fmla="*/ 160 w 178"/>
                <a:gd name="T7" fmla="*/ 142 h 179"/>
                <a:gd name="T8" fmla="*/ 147 w 178"/>
                <a:gd name="T9" fmla="*/ 156 h 179"/>
                <a:gd name="T10" fmla="*/ 133 w 178"/>
                <a:gd name="T11" fmla="*/ 169 h 179"/>
                <a:gd name="T12" fmla="*/ 114 w 178"/>
                <a:gd name="T13" fmla="*/ 175 h 179"/>
                <a:gd name="T14" fmla="*/ 96 w 178"/>
                <a:gd name="T15" fmla="*/ 179 h 179"/>
                <a:gd name="T16" fmla="*/ 78 w 178"/>
                <a:gd name="T17" fmla="*/ 179 h 179"/>
                <a:gd name="T18" fmla="*/ 59 w 178"/>
                <a:gd name="T19" fmla="*/ 175 h 179"/>
                <a:gd name="T20" fmla="*/ 43 w 178"/>
                <a:gd name="T21" fmla="*/ 169 h 179"/>
                <a:gd name="T22" fmla="*/ 26 w 178"/>
                <a:gd name="T23" fmla="*/ 156 h 179"/>
                <a:gd name="T24" fmla="*/ 14 w 178"/>
                <a:gd name="T25" fmla="*/ 142 h 179"/>
                <a:gd name="T26" fmla="*/ 6 w 178"/>
                <a:gd name="T27" fmla="*/ 126 h 179"/>
                <a:gd name="T28" fmla="*/ 0 w 178"/>
                <a:gd name="T29" fmla="*/ 109 h 179"/>
                <a:gd name="T30" fmla="*/ 0 w 178"/>
                <a:gd name="T31" fmla="*/ 91 h 179"/>
                <a:gd name="T32" fmla="*/ 2 w 178"/>
                <a:gd name="T33" fmla="*/ 70 h 179"/>
                <a:gd name="T34" fmla="*/ 8 w 178"/>
                <a:gd name="T35" fmla="*/ 54 h 179"/>
                <a:gd name="T36" fmla="*/ 18 w 178"/>
                <a:gd name="T37" fmla="*/ 37 h 179"/>
                <a:gd name="T38" fmla="*/ 30 w 178"/>
                <a:gd name="T39" fmla="*/ 23 h 179"/>
                <a:gd name="T40" fmla="*/ 45 w 178"/>
                <a:gd name="T41" fmla="*/ 13 h 179"/>
                <a:gd name="T42" fmla="*/ 63 w 178"/>
                <a:gd name="T43" fmla="*/ 5 h 179"/>
                <a:gd name="T44" fmla="*/ 82 w 178"/>
                <a:gd name="T45" fmla="*/ 0 h 179"/>
                <a:gd name="T46" fmla="*/ 100 w 178"/>
                <a:gd name="T47" fmla="*/ 0 h 179"/>
                <a:gd name="T48" fmla="*/ 119 w 178"/>
                <a:gd name="T49" fmla="*/ 5 h 179"/>
                <a:gd name="T50" fmla="*/ 135 w 178"/>
                <a:gd name="T51" fmla="*/ 13 h 179"/>
                <a:gd name="T52" fmla="*/ 151 w 178"/>
                <a:gd name="T53" fmla="*/ 23 h 179"/>
                <a:gd name="T54" fmla="*/ 164 w 178"/>
                <a:gd name="T55" fmla="*/ 37 h 179"/>
                <a:gd name="T56" fmla="*/ 172 w 178"/>
                <a:gd name="T57" fmla="*/ 54 h 179"/>
                <a:gd name="T58" fmla="*/ 178 w 178"/>
                <a:gd name="T59" fmla="*/ 70 h 179"/>
                <a:gd name="T60" fmla="*/ 178 w 178"/>
                <a:gd name="T61" fmla="*/ 89 h 179"/>
                <a:gd name="T62" fmla="*/ 178 w 178"/>
                <a:gd name="T63"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91"/>
                  </a:moveTo>
                  <a:lnTo>
                    <a:pt x="176" y="109"/>
                  </a:lnTo>
                  <a:lnTo>
                    <a:pt x="170" y="126"/>
                  </a:lnTo>
                  <a:lnTo>
                    <a:pt x="160" y="142"/>
                  </a:lnTo>
                  <a:lnTo>
                    <a:pt x="147" y="156"/>
                  </a:lnTo>
                  <a:lnTo>
                    <a:pt x="133" y="169"/>
                  </a:lnTo>
                  <a:lnTo>
                    <a:pt x="114" y="175"/>
                  </a:lnTo>
                  <a:lnTo>
                    <a:pt x="96" y="179"/>
                  </a:lnTo>
                  <a:lnTo>
                    <a:pt x="78" y="179"/>
                  </a:lnTo>
                  <a:lnTo>
                    <a:pt x="59" y="175"/>
                  </a:lnTo>
                  <a:lnTo>
                    <a:pt x="43" y="169"/>
                  </a:lnTo>
                  <a:lnTo>
                    <a:pt x="26" y="156"/>
                  </a:lnTo>
                  <a:lnTo>
                    <a:pt x="14" y="142"/>
                  </a:lnTo>
                  <a:lnTo>
                    <a:pt x="6" y="126"/>
                  </a:lnTo>
                  <a:lnTo>
                    <a:pt x="0" y="109"/>
                  </a:lnTo>
                  <a:lnTo>
                    <a:pt x="0" y="91"/>
                  </a:lnTo>
                  <a:lnTo>
                    <a:pt x="2" y="70"/>
                  </a:lnTo>
                  <a:lnTo>
                    <a:pt x="8" y="54"/>
                  </a:lnTo>
                  <a:lnTo>
                    <a:pt x="18" y="37"/>
                  </a:lnTo>
                  <a:lnTo>
                    <a:pt x="30" y="23"/>
                  </a:lnTo>
                  <a:lnTo>
                    <a:pt x="45" y="13"/>
                  </a:lnTo>
                  <a:lnTo>
                    <a:pt x="63" y="5"/>
                  </a:lnTo>
                  <a:lnTo>
                    <a:pt x="82" y="0"/>
                  </a:lnTo>
                  <a:lnTo>
                    <a:pt x="100" y="0"/>
                  </a:lnTo>
                  <a:lnTo>
                    <a:pt x="119" y="5"/>
                  </a:lnTo>
                  <a:lnTo>
                    <a:pt x="135" y="13"/>
                  </a:lnTo>
                  <a:lnTo>
                    <a:pt x="151" y="23"/>
                  </a:lnTo>
                  <a:lnTo>
                    <a:pt x="164" y="37"/>
                  </a:lnTo>
                  <a:lnTo>
                    <a:pt x="172" y="54"/>
                  </a:lnTo>
                  <a:lnTo>
                    <a:pt x="178" y="70"/>
                  </a:lnTo>
                  <a:lnTo>
                    <a:pt x="178" y="89"/>
                  </a:lnTo>
                  <a:lnTo>
                    <a:pt x="178"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 name="Freeform 7">
              <a:extLst>
                <a:ext uri="{FF2B5EF4-FFF2-40B4-BE49-F238E27FC236}">
                  <a16:creationId xmlns:a16="http://schemas.microsoft.com/office/drawing/2014/main" id="{49B62CFA-2603-9B17-F76C-098F5AFEA285}"/>
                </a:ext>
              </a:extLst>
            </p:cNvPr>
            <p:cNvSpPr>
              <a:spLocks noChangeAspect="1"/>
            </p:cNvSpPr>
            <p:nvPr/>
          </p:nvSpPr>
          <p:spPr bwMode="auto">
            <a:xfrm rot="5400000">
              <a:off x="10915" y="11644"/>
              <a:ext cx="68" cy="72"/>
            </a:xfrm>
            <a:custGeom>
              <a:avLst/>
              <a:gdLst>
                <a:gd name="T0" fmla="*/ 68 w 68"/>
                <a:gd name="T1" fmla="*/ 37 h 72"/>
                <a:gd name="T2" fmla="*/ 68 w 68"/>
                <a:gd name="T3" fmla="*/ 47 h 72"/>
                <a:gd name="T4" fmla="*/ 62 w 68"/>
                <a:gd name="T5" fmla="*/ 59 h 72"/>
                <a:gd name="T6" fmla="*/ 53 w 68"/>
                <a:gd name="T7" fmla="*/ 67 h 72"/>
                <a:gd name="T8" fmla="*/ 43 w 68"/>
                <a:gd name="T9" fmla="*/ 72 h 72"/>
                <a:gd name="T10" fmla="*/ 31 w 68"/>
                <a:gd name="T11" fmla="*/ 72 h 72"/>
                <a:gd name="T12" fmla="*/ 21 w 68"/>
                <a:gd name="T13" fmla="*/ 70 h 72"/>
                <a:gd name="T14" fmla="*/ 10 w 68"/>
                <a:gd name="T15" fmla="*/ 63 h 72"/>
                <a:gd name="T16" fmla="*/ 4 w 68"/>
                <a:gd name="T17" fmla="*/ 53 h 72"/>
                <a:gd name="T18" fmla="*/ 0 w 68"/>
                <a:gd name="T19" fmla="*/ 43 h 72"/>
                <a:gd name="T20" fmla="*/ 0 w 68"/>
                <a:gd name="T21" fmla="*/ 31 h 72"/>
                <a:gd name="T22" fmla="*/ 4 w 68"/>
                <a:gd name="T23" fmla="*/ 18 h 72"/>
                <a:gd name="T24" fmla="*/ 10 w 68"/>
                <a:gd name="T25" fmla="*/ 8 h 72"/>
                <a:gd name="T26" fmla="*/ 21 w 68"/>
                <a:gd name="T27" fmla="*/ 2 h 72"/>
                <a:gd name="T28" fmla="*/ 31 w 68"/>
                <a:gd name="T29" fmla="*/ 0 h 72"/>
                <a:gd name="T30" fmla="*/ 43 w 68"/>
                <a:gd name="T31" fmla="*/ 0 h 72"/>
                <a:gd name="T32" fmla="*/ 53 w 68"/>
                <a:gd name="T33" fmla="*/ 6 h 72"/>
                <a:gd name="T34" fmla="*/ 62 w 68"/>
                <a:gd name="T35" fmla="*/ 14 h 72"/>
                <a:gd name="T36" fmla="*/ 68 w 68"/>
                <a:gd name="T37" fmla="*/ 24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8" y="47"/>
                  </a:lnTo>
                  <a:lnTo>
                    <a:pt x="62" y="59"/>
                  </a:lnTo>
                  <a:lnTo>
                    <a:pt x="53" y="67"/>
                  </a:lnTo>
                  <a:lnTo>
                    <a:pt x="43" y="72"/>
                  </a:lnTo>
                  <a:lnTo>
                    <a:pt x="31" y="72"/>
                  </a:lnTo>
                  <a:lnTo>
                    <a:pt x="21" y="70"/>
                  </a:lnTo>
                  <a:lnTo>
                    <a:pt x="10" y="63"/>
                  </a:lnTo>
                  <a:lnTo>
                    <a:pt x="4" y="53"/>
                  </a:lnTo>
                  <a:lnTo>
                    <a:pt x="0" y="43"/>
                  </a:lnTo>
                  <a:lnTo>
                    <a:pt x="0" y="31"/>
                  </a:lnTo>
                  <a:lnTo>
                    <a:pt x="4" y="18"/>
                  </a:lnTo>
                  <a:lnTo>
                    <a:pt x="10" y="8"/>
                  </a:lnTo>
                  <a:lnTo>
                    <a:pt x="21" y="2"/>
                  </a:lnTo>
                  <a:lnTo>
                    <a:pt x="31" y="0"/>
                  </a:lnTo>
                  <a:lnTo>
                    <a:pt x="43" y="0"/>
                  </a:lnTo>
                  <a:lnTo>
                    <a:pt x="53" y="6"/>
                  </a:lnTo>
                  <a:lnTo>
                    <a:pt x="62" y="14"/>
                  </a:lnTo>
                  <a:lnTo>
                    <a:pt x="68" y="24"/>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 name="Freeform 8">
              <a:extLst>
                <a:ext uri="{FF2B5EF4-FFF2-40B4-BE49-F238E27FC236}">
                  <a16:creationId xmlns:a16="http://schemas.microsoft.com/office/drawing/2014/main" id="{20165B97-25F9-4816-AD64-2B2B30A883D6}"/>
                </a:ext>
              </a:extLst>
            </p:cNvPr>
            <p:cNvSpPr>
              <a:spLocks noChangeAspect="1"/>
            </p:cNvSpPr>
            <p:nvPr/>
          </p:nvSpPr>
          <p:spPr bwMode="auto">
            <a:xfrm rot="5400000">
              <a:off x="9365" y="11590"/>
              <a:ext cx="178" cy="179"/>
            </a:xfrm>
            <a:custGeom>
              <a:avLst/>
              <a:gdLst>
                <a:gd name="T0" fmla="*/ 178 w 178"/>
                <a:gd name="T1" fmla="*/ 88 h 179"/>
                <a:gd name="T2" fmla="*/ 176 w 178"/>
                <a:gd name="T3" fmla="*/ 107 h 179"/>
                <a:gd name="T4" fmla="*/ 170 w 178"/>
                <a:gd name="T5" fmla="*/ 125 h 179"/>
                <a:gd name="T6" fmla="*/ 160 w 178"/>
                <a:gd name="T7" fmla="*/ 142 h 179"/>
                <a:gd name="T8" fmla="*/ 147 w 178"/>
                <a:gd name="T9" fmla="*/ 156 h 179"/>
                <a:gd name="T10" fmla="*/ 133 w 178"/>
                <a:gd name="T11" fmla="*/ 166 h 179"/>
                <a:gd name="T12" fmla="*/ 114 w 178"/>
                <a:gd name="T13" fmla="*/ 174 h 179"/>
                <a:gd name="T14" fmla="*/ 96 w 178"/>
                <a:gd name="T15" fmla="*/ 179 h 179"/>
                <a:gd name="T16" fmla="*/ 78 w 178"/>
                <a:gd name="T17" fmla="*/ 179 h 179"/>
                <a:gd name="T18" fmla="*/ 59 w 178"/>
                <a:gd name="T19" fmla="*/ 174 h 179"/>
                <a:gd name="T20" fmla="*/ 43 w 178"/>
                <a:gd name="T21" fmla="*/ 166 h 179"/>
                <a:gd name="T22" fmla="*/ 26 w 178"/>
                <a:gd name="T23" fmla="*/ 156 h 179"/>
                <a:gd name="T24" fmla="*/ 14 w 178"/>
                <a:gd name="T25" fmla="*/ 142 h 179"/>
                <a:gd name="T26" fmla="*/ 6 w 178"/>
                <a:gd name="T27" fmla="*/ 125 h 179"/>
                <a:gd name="T28" fmla="*/ 0 w 178"/>
                <a:gd name="T29" fmla="*/ 107 h 179"/>
                <a:gd name="T30" fmla="*/ 0 w 178"/>
                <a:gd name="T31" fmla="*/ 88 h 179"/>
                <a:gd name="T32" fmla="*/ 2 w 178"/>
                <a:gd name="T33" fmla="*/ 70 h 179"/>
                <a:gd name="T34" fmla="*/ 8 w 178"/>
                <a:gd name="T35" fmla="*/ 53 h 179"/>
                <a:gd name="T36" fmla="*/ 18 w 178"/>
                <a:gd name="T37" fmla="*/ 37 h 179"/>
                <a:gd name="T38" fmla="*/ 30 w 178"/>
                <a:gd name="T39" fmla="*/ 23 h 179"/>
                <a:gd name="T40" fmla="*/ 45 w 178"/>
                <a:gd name="T41" fmla="*/ 10 h 179"/>
                <a:gd name="T42" fmla="*/ 63 w 178"/>
                <a:gd name="T43" fmla="*/ 4 h 179"/>
                <a:gd name="T44" fmla="*/ 82 w 178"/>
                <a:gd name="T45" fmla="*/ 0 h 179"/>
                <a:gd name="T46" fmla="*/ 100 w 178"/>
                <a:gd name="T47" fmla="*/ 0 h 179"/>
                <a:gd name="T48" fmla="*/ 119 w 178"/>
                <a:gd name="T49" fmla="*/ 4 h 179"/>
                <a:gd name="T50" fmla="*/ 135 w 178"/>
                <a:gd name="T51" fmla="*/ 10 h 179"/>
                <a:gd name="T52" fmla="*/ 151 w 178"/>
                <a:gd name="T53" fmla="*/ 23 h 179"/>
                <a:gd name="T54" fmla="*/ 164 w 178"/>
                <a:gd name="T55" fmla="*/ 35 h 179"/>
                <a:gd name="T56" fmla="*/ 172 w 178"/>
                <a:gd name="T57" fmla="*/ 51 h 179"/>
                <a:gd name="T58" fmla="*/ 178 w 178"/>
                <a:gd name="T59" fmla="*/ 70 h 179"/>
                <a:gd name="T60" fmla="*/ 178 w 178"/>
                <a:gd name="T61" fmla="*/ 88 h 179"/>
                <a:gd name="T62" fmla="*/ 178 w 178"/>
                <a:gd name="T63"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88"/>
                  </a:moveTo>
                  <a:lnTo>
                    <a:pt x="176" y="107"/>
                  </a:lnTo>
                  <a:lnTo>
                    <a:pt x="170" y="125"/>
                  </a:lnTo>
                  <a:lnTo>
                    <a:pt x="160" y="142"/>
                  </a:lnTo>
                  <a:lnTo>
                    <a:pt x="147" y="156"/>
                  </a:lnTo>
                  <a:lnTo>
                    <a:pt x="133" y="166"/>
                  </a:lnTo>
                  <a:lnTo>
                    <a:pt x="114" y="174"/>
                  </a:lnTo>
                  <a:lnTo>
                    <a:pt x="96" y="179"/>
                  </a:lnTo>
                  <a:lnTo>
                    <a:pt x="78" y="179"/>
                  </a:lnTo>
                  <a:lnTo>
                    <a:pt x="59" y="174"/>
                  </a:lnTo>
                  <a:lnTo>
                    <a:pt x="43" y="166"/>
                  </a:lnTo>
                  <a:lnTo>
                    <a:pt x="26" y="156"/>
                  </a:lnTo>
                  <a:lnTo>
                    <a:pt x="14" y="142"/>
                  </a:lnTo>
                  <a:lnTo>
                    <a:pt x="6" y="125"/>
                  </a:lnTo>
                  <a:lnTo>
                    <a:pt x="0" y="107"/>
                  </a:lnTo>
                  <a:lnTo>
                    <a:pt x="0" y="88"/>
                  </a:lnTo>
                  <a:lnTo>
                    <a:pt x="2" y="70"/>
                  </a:lnTo>
                  <a:lnTo>
                    <a:pt x="8" y="53"/>
                  </a:lnTo>
                  <a:lnTo>
                    <a:pt x="18" y="37"/>
                  </a:lnTo>
                  <a:lnTo>
                    <a:pt x="30" y="23"/>
                  </a:lnTo>
                  <a:lnTo>
                    <a:pt x="45" y="10"/>
                  </a:lnTo>
                  <a:lnTo>
                    <a:pt x="63" y="4"/>
                  </a:lnTo>
                  <a:lnTo>
                    <a:pt x="82" y="0"/>
                  </a:lnTo>
                  <a:lnTo>
                    <a:pt x="100" y="0"/>
                  </a:lnTo>
                  <a:lnTo>
                    <a:pt x="119" y="4"/>
                  </a:lnTo>
                  <a:lnTo>
                    <a:pt x="135" y="10"/>
                  </a:lnTo>
                  <a:lnTo>
                    <a:pt x="151" y="23"/>
                  </a:lnTo>
                  <a:lnTo>
                    <a:pt x="164" y="35"/>
                  </a:lnTo>
                  <a:lnTo>
                    <a:pt x="172" y="51"/>
                  </a:lnTo>
                  <a:lnTo>
                    <a:pt x="178" y="70"/>
                  </a:lnTo>
                  <a:lnTo>
                    <a:pt x="178"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 name="Freeform 9">
              <a:extLst>
                <a:ext uri="{FF2B5EF4-FFF2-40B4-BE49-F238E27FC236}">
                  <a16:creationId xmlns:a16="http://schemas.microsoft.com/office/drawing/2014/main" id="{159254EA-ED0A-1B4B-B902-CDEDD271A07C}"/>
                </a:ext>
              </a:extLst>
            </p:cNvPr>
            <p:cNvSpPr>
              <a:spLocks noChangeAspect="1"/>
            </p:cNvSpPr>
            <p:nvPr/>
          </p:nvSpPr>
          <p:spPr bwMode="auto">
            <a:xfrm rot="5400000">
              <a:off x="9424" y="11643"/>
              <a:ext cx="68" cy="74"/>
            </a:xfrm>
            <a:custGeom>
              <a:avLst/>
              <a:gdLst>
                <a:gd name="T0" fmla="*/ 68 w 68"/>
                <a:gd name="T1" fmla="*/ 37 h 74"/>
                <a:gd name="T2" fmla="*/ 68 w 68"/>
                <a:gd name="T3" fmla="*/ 50 h 74"/>
                <a:gd name="T4" fmla="*/ 62 w 68"/>
                <a:gd name="T5" fmla="*/ 60 h 74"/>
                <a:gd name="T6" fmla="*/ 53 w 68"/>
                <a:gd name="T7" fmla="*/ 68 h 74"/>
                <a:gd name="T8" fmla="*/ 43 w 68"/>
                <a:gd name="T9" fmla="*/ 74 h 74"/>
                <a:gd name="T10" fmla="*/ 31 w 68"/>
                <a:gd name="T11" fmla="*/ 74 h 74"/>
                <a:gd name="T12" fmla="*/ 21 w 68"/>
                <a:gd name="T13" fmla="*/ 72 h 74"/>
                <a:gd name="T14" fmla="*/ 10 w 68"/>
                <a:gd name="T15" fmla="*/ 66 h 74"/>
                <a:gd name="T16" fmla="*/ 4 w 68"/>
                <a:gd name="T17" fmla="*/ 56 h 74"/>
                <a:gd name="T18" fmla="*/ 0 w 68"/>
                <a:gd name="T19" fmla="*/ 43 h 74"/>
                <a:gd name="T20" fmla="*/ 0 w 68"/>
                <a:gd name="T21" fmla="*/ 31 h 74"/>
                <a:gd name="T22" fmla="*/ 4 w 68"/>
                <a:gd name="T23" fmla="*/ 21 h 74"/>
                <a:gd name="T24" fmla="*/ 10 w 68"/>
                <a:gd name="T25" fmla="*/ 11 h 74"/>
                <a:gd name="T26" fmla="*/ 21 w 68"/>
                <a:gd name="T27" fmla="*/ 4 h 74"/>
                <a:gd name="T28" fmla="*/ 31 w 68"/>
                <a:gd name="T29" fmla="*/ 0 h 74"/>
                <a:gd name="T30" fmla="*/ 43 w 68"/>
                <a:gd name="T31" fmla="*/ 2 h 74"/>
                <a:gd name="T32" fmla="*/ 53 w 68"/>
                <a:gd name="T33" fmla="*/ 6 h 74"/>
                <a:gd name="T34" fmla="*/ 62 w 68"/>
                <a:gd name="T35" fmla="*/ 15 h 74"/>
                <a:gd name="T36" fmla="*/ 68 w 68"/>
                <a:gd name="T37" fmla="*/ 25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8" y="50"/>
                  </a:lnTo>
                  <a:lnTo>
                    <a:pt x="62" y="60"/>
                  </a:lnTo>
                  <a:lnTo>
                    <a:pt x="53" y="68"/>
                  </a:lnTo>
                  <a:lnTo>
                    <a:pt x="43" y="74"/>
                  </a:lnTo>
                  <a:lnTo>
                    <a:pt x="31" y="74"/>
                  </a:lnTo>
                  <a:lnTo>
                    <a:pt x="21" y="72"/>
                  </a:lnTo>
                  <a:lnTo>
                    <a:pt x="10" y="66"/>
                  </a:lnTo>
                  <a:lnTo>
                    <a:pt x="4" y="56"/>
                  </a:lnTo>
                  <a:lnTo>
                    <a:pt x="0" y="43"/>
                  </a:lnTo>
                  <a:lnTo>
                    <a:pt x="0" y="31"/>
                  </a:lnTo>
                  <a:lnTo>
                    <a:pt x="4" y="21"/>
                  </a:lnTo>
                  <a:lnTo>
                    <a:pt x="10" y="11"/>
                  </a:lnTo>
                  <a:lnTo>
                    <a:pt x="21" y="4"/>
                  </a:lnTo>
                  <a:lnTo>
                    <a:pt x="31" y="0"/>
                  </a:lnTo>
                  <a:lnTo>
                    <a:pt x="43" y="2"/>
                  </a:lnTo>
                  <a:lnTo>
                    <a:pt x="53" y="6"/>
                  </a:lnTo>
                  <a:lnTo>
                    <a:pt x="62" y="15"/>
                  </a:lnTo>
                  <a:lnTo>
                    <a:pt x="68"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7" name="WordArt 10">
              <a:extLst>
                <a:ext uri="{FF2B5EF4-FFF2-40B4-BE49-F238E27FC236}">
                  <a16:creationId xmlns:a16="http://schemas.microsoft.com/office/drawing/2014/main" id="{8C2A13BA-AA78-7FB4-9AA9-596F0D6A69E8}"/>
                </a:ext>
              </a:extLst>
            </p:cNvPr>
            <p:cNvSpPr>
              <a:spLocks noChangeAspect="1" noChangeArrowheads="1" noChangeShapeType="1" noTextEdit="1"/>
            </p:cNvSpPr>
            <p:nvPr/>
          </p:nvSpPr>
          <p:spPr bwMode="auto">
            <a:xfrm>
              <a:off x="9605" y="11767"/>
              <a:ext cx="395" cy="11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b="1" kern="10">
                  <a:solidFill>
                    <a:srgbClr val="000000"/>
                  </a:solidFill>
                  <a:latin typeface="Times New Roman" panose="02020603050405020304" pitchFamily="18" charset="0"/>
                  <a:cs typeface="Times New Roman" panose="02020603050405020304" pitchFamily="18" charset="0"/>
                </a:rPr>
                <a:t>LAMP</a:t>
              </a:r>
            </a:p>
          </p:txBody>
        </p:sp>
      </p:grpSp>
      <p:grpSp>
        <p:nvGrpSpPr>
          <p:cNvPr id="18" name="Group 11">
            <a:extLst>
              <a:ext uri="{FF2B5EF4-FFF2-40B4-BE49-F238E27FC236}">
                <a16:creationId xmlns:a16="http://schemas.microsoft.com/office/drawing/2014/main" id="{BBE5B49F-14BD-1F8B-8CC1-2E6B566530AD}"/>
              </a:ext>
            </a:extLst>
          </p:cNvPr>
          <p:cNvGrpSpPr>
            <a:grpSpLocks noChangeAspect="1"/>
          </p:cNvGrpSpPr>
          <p:nvPr/>
        </p:nvGrpSpPr>
        <p:grpSpPr bwMode="auto">
          <a:xfrm>
            <a:off x="9764604" y="3411041"/>
            <a:ext cx="2080190" cy="527332"/>
            <a:chOff x="1814" y="2174"/>
            <a:chExt cx="1783" cy="453"/>
          </a:xfrm>
        </p:grpSpPr>
        <p:sp>
          <p:nvSpPr>
            <p:cNvPr id="19" name="Freeform 12">
              <a:extLst>
                <a:ext uri="{FF2B5EF4-FFF2-40B4-BE49-F238E27FC236}">
                  <a16:creationId xmlns:a16="http://schemas.microsoft.com/office/drawing/2014/main" id="{F05CF74B-D700-6824-8192-BB46108A7E28}"/>
                </a:ext>
              </a:extLst>
            </p:cNvPr>
            <p:cNvSpPr>
              <a:spLocks noChangeAspect="1"/>
            </p:cNvSpPr>
            <p:nvPr/>
          </p:nvSpPr>
          <p:spPr bwMode="auto">
            <a:xfrm rot="5400000">
              <a:off x="2479" y="1509"/>
              <a:ext cx="453" cy="1783"/>
            </a:xfrm>
            <a:custGeom>
              <a:avLst/>
              <a:gdLst>
                <a:gd name="T0" fmla="*/ 0 w 453"/>
                <a:gd name="T1" fmla="*/ 128 h 1783"/>
                <a:gd name="T2" fmla="*/ 0 w 453"/>
                <a:gd name="T3" fmla="*/ 105 h 1783"/>
                <a:gd name="T4" fmla="*/ 7 w 453"/>
                <a:gd name="T5" fmla="*/ 84 h 1783"/>
                <a:gd name="T6" fmla="*/ 17 w 453"/>
                <a:gd name="T7" fmla="*/ 64 h 1783"/>
                <a:gd name="T8" fmla="*/ 29 w 453"/>
                <a:gd name="T9" fmla="*/ 45 h 1783"/>
                <a:gd name="T10" fmla="*/ 46 w 453"/>
                <a:gd name="T11" fmla="*/ 29 h 1783"/>
                <a:gd name="T12" fmla="*/ 62 w 453"/>
                <a:gd name="T13" fmla="*/ 17 h 1783"/>
                <a:gd name="T14" fmla="*/ 82 w 453"/>
                <a:gd name="T15" fmla="*/ 9 h 1783"/>
                <a:gd name="T16" fmla="*/ 105 w 453"/>
                <a:gd name="T17" fmla="*/ 2 h 1783"/>
                <a:gd name="T18" fmla="*/ 125 w 453"/>
                <a:gd name="T19" fmla="*/ 0 h 1783"/>
                <a:gd name="T20" fmla="*/ 326 w 453"/>
                <a:gd name="T21" fmla="*/ 0 h 1783"/>
                <a:gd name="T22" fmla="*/ 349 w 453"/>
                <a:gd name="T23" fmla="*/ 2 h 1783"/>
                <a:gd name="T24" fmla="*/ 369 w 453"/>
                <a:gd name="T25" fmla="*/ 9 h 1783"/>
                <a:gd name="T26" fmla="*/ 390 w 453"/>
                <a:gd name="T27" fmla="*/ 17 h 1783"/>
                <a:gd name="T28" fmla="*/ 408 w 453"/>
                <a:gd name="T29" fmla="*/ 29 h 1783"/>
                <a:gd name="T30" fmla="*/ 425 w 453"/>
                <a:gd name="T31" fmla="*/ 45 h 1783"/>
                <a:gd name="T32" fmla="*/ 437 w 453"/>
                <a:gd name="T33" fmla="*/ 64 h 1783"/>
                <a:gd name="T34" fmla="*/ 445 w 453"/>
                <a:gd name="T35" fmla="*/ 82 h 1783"/>
                <a:gd name="T36" fmla="*/ 451 w 453"/>
                <a:gd name="T37" fmla="*/ 105 h 1783"/>
                <a:gd name="T38" fmla="*/ 453 w 453"/>
                <a:gd name="T39" fmla="*/ 128 h 1783"/>
                <a:gd name="T40" fmla="*/ 453 w 453"/>
                <a:gd name="T41" fmla="*/ 1656 h 1783"/>
                <a:gd name="T42" fmla="*/ 451 w 453"/>
                <a:gd name="T43" fmla="*/ 1679 h 1783"/>
                <a:gd name="T44" fmla="*/ 445 w 453"/>
                <a:gd name="T45" fmla="*/ 1699 h 1783"/>
                <a:gd name="T46" fmla="*/ 437 w 453"/>
                <a:gd name="T47" fmla="*/ 1720 h 1783"/>
                <a:gd name="T48" fmla="*/ 425 w 453"/>
                <a:gd name="T49" fmla="*/ 1738 h 1783"/>
                <a:gd name="T50" fmla="*/ 408 w 453"/>
                <a:gd name="T51" fmla="*/ 1755 h 1783"/>
                <a:gd name="T52" fmla="*/ 390 w 453"/>
                <a:gd name="T53" fmla="*/ 1767 h 1783"/>
                <a:gd name="T54" fmla="*/ 369 w 453"/>
                <a:gd name="T55" fmla="*/ 1775 h 1783"/>
                <a:gd name="T56" fmla="*/ 349 w 453"/>
                <a:gd name="T57" fmla="*/ 1781 h 1783"/>
                <a:gd name="T58" fmla="*/ 326 w 453"/>
                <a:gd name="T59" fmla="*/ 1783 h 1783"/>
                <a:gd name="T60" fmla="*/ 128 w 453"/>
                <a:gd name="T61" fmla="*/ 1783 h 1783"/>
                <a:gd name="T62" fmla="*/ 105 w 453"/>
                <a:gd name="T63" fmla="*/ 1781 h 1783"/>
                <a:gd name="T64" fmla="*/ 82 w 453"/>
                <a:gd name="T65" fmla="*/ 1775 h 1783"/>
                <a:gd name="T66" fmla="*/ 64 w 453"/>
                <a:gd name="T67" fmla="*/ 1767 h 1783"/>
                <a:gd name="T68" fmla="*/ 46 w 453"/>
                <a:gd name="T69" fmla="*/ 1755 h 1783"/>
                <a:gd name="T70" fmla="*/ 29 w 453"/>
                <a:gd name="T71" fmla="*/ 1738 h 1783"/>
                <a:gd name="T72" fmla="*/ 17 w 453"/>
                <a:gd name="T73" fmla="*/ 1720 h 1783"/>
                <a:gd name="T74" fmla="*/ 7 w 453"/>
                <a:gd name="T75" fmla="*/ 1701 h 1783"/>
                <a:gd name="T76" fmla="*/ 3 w 453"/>
                <a:gd name="T77" fmla="*/ 1679 h 1783"/>
                <a:gd name="T78" fmla="*/ 0 w 453"/>
                <a:gd name="T79" fmla="*/ 1656 h 1783"/>
                <a:gd name="T80" fmla="*/ 0 w 453"/>
                <a:gd name="T81" fmla="*/ 128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8"/>
                  </a:moveTo>
                  <a:lnTo>
                    <a:pt x="0" y="105"/>
                  </a:lnTo>
                  <a:lnTo>
                    <a:pt x="7" y="84"/>
                  </a:lnTo>
                  <a:lnTo>
                    <a:pt x="17" y="64"/>
                  </a:lnTo>
                  <a:lnTo>
                    <a:pt x="29" y="45"/>
                  </a:lnTo>
                  <a:lnTo>
                    <a:pt x="46" y="29"/>
                  </a:lnTo>
                  <a:lnTo>
                    <a:pt x="62" y="17"/>
                  </a:lnTo>
                  <a:lnTo>
                    <a:pt x="82" y="9"/>
                  </a:lnTo>
                  <a:lnTo>
                    <a:pt x="105" y="2"/>
                  </a:lnTo>
                  <a:lnTo>
                    <a:pt x="125" y="0"/>
                  </a:lnTo>
                  <a:lnTo>
                    <a:pt x="326" y="0"/>
                  </a:lnTo>
                  <a:lnTo>
                    <a:pt x="349" y="2"/>
                  </a:lnTo>
                  <a:lnTo>
                    <a:pt x="369" y="9"/>
                  </a:lnTo>
                  <a:lnTo>
                    <a:pt x="390" y="17"/>
                  </a:lnTo>
                  <a:lnTo>
                    <a:pt x="408" y="29"/>
                  </a:lnTo>
                  <a:lnTo>
                    <a:pt x="425" y="45"/>
                  </a:lnTo>
                  <a:lnTo>
                    <a:pt x="437" y="64"/>
                  </a:lnTo>
                  <a:lnTo>
                    <a:pt x="445" y="82"/>
                  </a:lnTo>
                  <a:lnTo>
                    <a:pt x="451" y="105"/>
                  </a:lnTo>
                  <a:lnTo>
                    <a:pt x="453" y="128"/>
                  </a:lnTo>
                  <a:lnTo>
                    <a:pt x="453" y="1656"/>
                  </a:lnTo>
                  <a:lnTo>
                    <a:pt x="451" y="1679"/>
                  </a:lnTo>
                  <a:lnTo>
                    <a:pt x="445" y="1699"/>
                  </a:lnTo>
                  <a:lnTo>
                    <a:pt x="437" y="1720"/>
                  </a:lnTo>
                  <a:lnTo>
                    <a:pt x="425" y="1738"/>
                  </a:lnTo>
                  <a:lnTo>
                    <a:pt x="408" y="1755"/>
                  </a:lnTo>
                  <a:lnTo>
                    <a:pt x="390" y="1767"/>
                  </a:lnTo>
                  <a:lnTo>
                    <a:pt x="369" y="1775"/>
                  </a:lnTo>
                  <a:lnTo>
                    <a:pt x="349" y="1781"/>
                  </a:lnTo>
                  <a:lnTo>
                    <a:pt x="326" y="1783"/>
                  </a:lnTo>
                  <a:lnTo>
                    <a:pt x="128" y="1783"/>
                  </a:lnTo>
                  <a:lnTo>
                    <a:pt x="105" y="1781"/>
                  </a:lnTo>
                  <a:lnTo>
                    <a:pt x="82" y="1775"/>
                  </a:lnTo>
                  <a:lnTo>
                    <a:pt x="64" y="1767"/>
                  </a:lnTo>
                  <a:lnTo>
                    <a:pt x="46" y="1755"/>
                  </a:lnTo>
                  <a:lnTo>
                    <a:pt x="29" y="1738"/>
                  </a:lnTo>
                  <a:lnTo>
                    <a:pt x="17" y="1720"/>
                  </a:lnTo>
                  <a:lnTo>
                    <a:pt x="7" y="1701"/>
                  </a:lnTo>
                  <a:lnTo>
                    <a:pt x="3" y="1679"/>
                  </a:lnTo>
                  <a:lnTo>
                    <a:pt x="0" y="1656"/>
                  </a:lnTo>
                  <a:lnTo>
                    <a:pt x="0" y="128"/>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0" name="Freeform 13">
              <a:extLst>
                <a:ext uri="{FF2B5EF4-FFF2-40B4-BE49-F238E27FC236}">
                  <a16:creationId xmlns:a16="http://schemas.microsoft.com/office/drawing/2014/main" id="{61BDD1B6-87C3-0B5B-CA94-CDBC2DD0BCDF}"/>
                </a:ext>
              </a:extLst>
            </p:cNvPr>
            <p:cNvSpPr>
              <a:spLocks noChangeAspect="1"/>
            </p:cNvSpPr>
            <p:nvPr/>
          </p:nvSpPr>
          <p:spPr bwMode="auto">
            <a:xfrm rot="5400000">
              <a:off x="3108" y="2129"/>
              <a:ext cx="26" cy="548"/>
            </a:xfrm>
            <a:custGeom>
              <a:avLst/>
              <a:gdLst>
                <a:gd name="T0" fmla="*/ 26 w 26"/>
                <a:gd name="T1" fmla="*/ 536 h 548"/>
                <a:gd name="T2" fmla="*/ 26 w 26"/>
                <a:gd name="T3" fmla="*/ 536 h 548"/>
                <a:gd name="T4" fmla="*/ 26 w 26"/>
                <a:gd name="T5" fmla="*/ 538 h 548"/>
                <a:gd name="T6" fmla="*/ 24 w 26"/>
                <a:gd name="T7" fmla="*/ 540 h 548"/>
                <a:gd name="T8" fmla="*/ 24 w 26"/>
                <a:gd name="T9" fmla="*/ 542 h 548"/>
                <a:gd name="T10" fmla="*/ 22 w 26"/>
                <a:gd name="T11" fmla="*/ 544 h 548"/>
                <a:gd name="T12" fmla="*/ 22 w 26"/>
                <a:gd name="T13" fmla="*/ 546 h 548"/>
                <a:gd name="T14" fmla="*/ 20 w 26"/>
                <a:gd name="T15" fmla="*/ 546 h 548"/>
                <a:gd name="T16" fmla="*/ 18 w 26"/>
                <a:gd name="T17" fmla="*/ 548 h 548"/>
                <a:gd name="T18" fmla="*/ 14 w 26"/>
                <a:gd name="T19" fmla="*/ 548 h 548"/>
                <a:gd name="T20" fmla="*/ 12 w 26"/>
                <a:gd name="T21" fmla="*/ 548 h 548"/>
                <a:gd name="T22" fmla="*/ 10 w 26"/>
                <a:gd name="T23" fmla="*/ 548 h 548"/>
                <a:gd name="T24" fmla="*/ 8 w 26"/>
                <a:gd name="T25" fmla="*/ 548 h 548"/>
                <a:gd name="T26" fmla="*/ 6 w 26"/>
                <a:gd name="T27" fmla="*/ 546 h 548"/>
                <a:gd name="T28" fmla="*/ 4 w 26"/>
                <a:gd name="T29" fmla="*/ 546 h 548"/>
                <a:gd name="T30" fmla="*/ 2 w 26"/>
                <a:gd name="T31" fmla="*/ 544 h 548"/>
                <a:gd name="T32" fmla="*/ 2 w 26"/>
                <a:gd name="T33" fmla="*/ 542 h 548"/>
                <a:gd name="T34" fmla="*/ 0 w 26"/>
                <a:gd name="T35" fmla="*/ 540 h 548"/>
                <a:gd name="T36" fmla="*/ 0 w 26"/>
                <a:gd name="T37" fmla="*/ 538 h 548"/>
                <a:gd name="T38" fmla="*/ 0 w 26"/>
                <a:gd name="T39" fmla="*/ 536 h 548"/>
                <a:gd name="T40" fmla="*/ 0 w 26"/>
                <a:gd name="T41" fmla="*/ 536 h 548"/>
                <a:gd name="T42" fmla="*/ 0 w 26"/>
                <a:gd name="T43" fmla="*/ 13 h 548"/>
                <a:gd name="T44" fmla="*/ 0 w 26"/>
                <a:gd name="T45" fmla="*/ 13 h 548"/>
                <a:gd name="T46" fmla="*/ 0 w 26"/>
                <a:gd name="T47" fmla="*/ 11 h 548"/>
                <a:gd name="T48" fmla="*/ 0 w 26"/>
                <a:gd name="T49" fmla="*/ 9 h 548"/>
                <a:gd name="T50" fmla="*/ 2 w 26"/>
                <a:gd name="T51" fmla="*/ 7 h 548"/>
                <a:gd name="T52" fmla="*/ 2 w 26"/>
                <a:gd name="T53" fmla="*/ 5 h 548"/>
                <a:gd name="T54" fmla="*/ 4 w 26"/>
                <a:gd name="T55" fmla="*/ 5 h 548"/>
                <a:gd name="T56" fmla="*/ 6 w 26"/>
                <a:gd name="T57" fmla="*/ 3 h 548"/>
                <a:gd name="T58" fmla="*/ 8 w 26"/>
                <a:gd name="T59" fmla="*/ 0 h 548"/>
                <a:gd name="T60" fmla="*/ 10 w 26"/>
                <a:gd name="T61" fmla="*/ 0 h 548"/>
                <a:gd name="T62" fmla="*/ 12 w 26"/>
                <a:gd name="T63" fmla="*/ 0 h 548"/>
                <a:gd name="T64" fmla="*/ 14 w 26"/>
                <a:gd name="T65" fmla="*/ 0 h 548"/>
                <a:gd name="T66" fmla="*/ 18 w 26"/>
                <a:gd name="T67" fmla="*/ 0 h 548"/>
                <a:gd name="T68" fmla="*/ 20 w 26"/>
                <a:gd name="T69" fmla="*/ 3 h 548"/>
                <a:gd name="T70" fmla="*/ 22 w 26"/>
                <a:gd name="T71" fmla="*/ 5 h 548"/>
                <a:gd name="T72" fmla="*/ 22 w 26"/>
                <a:gd name="T73" fmla="*/ 5 h 548"/>
                <a:gd name="T74" fmla="*/ 24 w 26"/>
                <a:gd name="T75" fmla="*/ 7 h 548"/>
                <a:gd name="T76" fmla="*/ 24 w 26"/>
                <a:gd name="T77" fmla="*/ 9 h 548"/>
                <a:gd name="T78" fmla="*/ 26 w 26"/>
                <a:gd name="T79" fmla="*/ 11 h 548"/>
                <a:gd name="T80" fmla="*/ 26 w 26"/>
                <a:gd name="T81" fmla="*/ 13 h 548"/>
                <a:gd name="T82" fmla="*/ 26 w 26"/>
                <a:gd name="T83" fmla="*/ 13 h 548"/>
                <a:gd name="T84" fmla="*/ 26 w 26"/>
                <a:gd name="T85" fmla="*/ 5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48">
                  <a:moveTo>
                    <a:pt x="26" y="536"/>
                  </a:moveTo>
                  <a:lnTo>
                    <a:pt x="26" y="536"/>
                  </a:lnTo>
                  <a:lnTo>
                    <a:pt x="26" y="538"/>
                  </a:lnTo>
                  <a:lnTo>
                    <a:pt x="24" y="540"/>
                  </a:lnTo>
                  <a:lnTo>
                    <a:pt x="24" y="542"/>
                  </a:lnTo>
                  <a:lnTo>
                    <a:pt x="22" y="544"/>
                  </a:lnTo>
                  <a:lnTo>
                    <a:pt x="22" y="546"/>
                  </a:lnTo>
                  <a:lnTo>
                    <a:pt x="20" y="546"/>
                  </a:lnTo>
                  <a:lnTo>
                    <a:pt x="18" y="548"/>
                  </a:lnTo>
                  <a:lnTo>
                    <a:pt x="14" y="548"/>
                  </a:lnTo>
                  <a:lnTo>
                    <a:pt x="12" y="548"/>
                  </a:lnTo>
                  <a:lnTo>
                    <a:pt x="10" y="548"/>
                  </a:lnTo>
                  <a:lnTo>
                    <a:pt x="8" y="548"/>
                  </a:lnTo>
                  <a:lnTo>
                    <a:pt x="6" y="546"/>
                  </a:lnTo>
                  <a:lnTo>
                    <a:pt x="4" y="546"/>
                  </a:lnTo>
                  <a:lnTo>
                    <a:pt x="2" y="544"/>
                  </a:lnTo>
                  <a:lnTo>
                    <a:pt x="2" y="542"/>
                  </a:lnTo>
                  <a:lnTo>
                    <a:pt x="0" y="540"/>
                  </a:lnTo>
                  <a:lnTo>
                    <a:pt x="0" y="538"/>
                  </a:lnTo>
                  <a:lnTo>
                    <a:pt x="0" y="536"/>
                  </a:lnTo>
                  <a:lnTo>
                    <a:pt x="0" y="13"/>
                  </a:lnTo>
                  <a:lnTo>
                    <a:pt x="0" y="11"/>
                  </a:lnTo>
                  <a:lnTo>
                    <a:pt x="0" y="9"/>
                  </a:lnTo>
                  <a:lnTo>
                    <a:pt x="2" y="7"/>
                  </a:lnTo>
                  <a:lnTo>
                    <a:pt x="2" y="5"/>
                  </a:lnTo>
                  <a:lnTo>
                    <a:pt x="4" y="5"/>
                  </a:lnTo>
                  <a:lnTo>
                    <a:pt x="6" y="3"/>
                  </a:lnTo>
                  <a:lnTo>
                    <a:pt x="8" y="0"/>
                  </a:lnTo>
                  <a:lnTo>
                    <a:pt x="10" y="0"/>
                  </a:lnTo>
                  <a:lnTo>
                    <a:pt x="12" y="0"/>
                  </a:lnTo>
                  <a:lnTo>
                    <a:pt x="14" y="0"/>
                  </a:lnTo>
                  <a:lnTo>
                    <a:pt x="18" y="0"/>
                  </a:lnTo>
                  <a:lnTo>
                    <a:pt x="20" y="3"/>
                  </a:lnTo>
                  <a:lnTo>
                    <a:pt x="22" y="5"/>
                  </a:lnTo>
                  <a:lnTo>
                    <a:pt x="24" y="7"/>
                  </a:lnTo>
                  <a:lnTo>
                    <a:pt x="24" y="9"/>
                  </a:lnTo>
                  <a:lnTo>
                    <a:pt x="26" y="11"/>
                  </a:lnTo>
                  <a:lnTo>
                    <a:pt x="26" y="13"/>
                  </a:lnTo>
                  <a:lnTo>
                    <a:pt x="26" y="53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1" name="Freeform 14">
              <a:extLst>
                <a:ext uri="{FF2B5EF4-FFF2-40B4-BE49-F238E27FC236}">
                  <a16:creationId xmlns:a16="http://schemas.microsoft.com/office/drawing/2014/main" id="{B282FAF6-F1EC-C5EF-88D2-C43AAF2E24A9}"/>
                </a:ext>
              </a:extLst>
            </p:cNvPr>
            <p:cNvSpPr>
              <a:spLocks noChangeAspect="1"/>
            </p:cNvSpPr>
            <p:nvPr/>
          </p:nvSpPr>
          <p:spPr bwMode="auto">
            <a:xfrm rot="5400000">
              <a:off x="3355" y="2313"/>
              <a:ext cx="180" cy="178"/>
            </a:xfrm>
            <a:custGeom>
              <a:avLst/>
              <a:gdLst>
                <a:gd name="T0" fmla="*/ 180 w 180"/>
                <a:gd name="T1" fmla="*/ 90 h 178"/>
                <a:gd name="T2" fmla="*/ 178 w 180"/>
                <a:gd name="T3" fmla="*/ 109 h 178"/>
                <a:gd name="T4" fmla="*/ 172 w 180"/>
                <a:gd name="T5" fmla="*/ 125 h 178"/>
                <a:gd name="T6" fmla="*/ 162 w 180"/>
                <a:gd name="T7" fmla="*/ 142 h 178"/>
                <a:gd name="T8" fmla="*/ 149 w 180"/>
                <a:gd name="T9" fmla="*/ 156 h 178"/>
                <a:gd name="T10" fmla="*/ 133 w 180"/>
                <a:gd name="T11" fmla="*/ 168 h 178"/>
                <a:gd name="T12" fmla="*/ 117 w 180"/>
                <a:gd name="T13" fmla="*/ 174 h 178"/>
                <a:gd name="T14" fmla="*/ 98 w 180"/>
                <a:gd name="T15" fmla="*/ 178 h 178"/>
                <a:gd name="T16" fmla="*/ 80 w 180"/>
                <a:gd name="T17" fmla="*/ 178 h 178"/>
                <a:gd name="T18" fmla="*/ 61 w 180"/>
                <a:gd name="T19" fmla="*/ 174 h 178"/>
                <a:gd name="T20" fmla="*/ 45 w 180"/>
                <a:gd name="T21" fmla="*/ 168 h 178"/>
                <a:gd name="T22" fmla="*/ 28 w 180"/>
                <a:gd name="T23" fmla="*/ 156 h 178"/>
                <a:gd name="T24" fmla="*/ 16 w 180"/>
                <a:gd name="T25" fmla="*/ 142 h 178"/>
                <a:gd name="T26" fmla="*/ 8 w 180"/>
                <a:gd name="T27" fmla="*/ 125 h 178"/>
                <a:gd name="T28" fmla="*/ 2 w 180"/>
                <a:gd name="T29" fmla="*/ 109 h 178"/>
                <a:gd name="T30" fmla="*/ 0 w 180"/>
                <a:gd name="T31" fmla="*/ 90 h 178"/>
                <a:gd name="T32" fmla="*/ 4 w 180"/>
                <a:gd name="T33" fmla="*/ 72 h 178"/>
                <a:gd name="T34" fmla="*/ 10 w 180"/>
                <a:gd name="T35" fmla="*/ 53 h 178"/>
                <a:gd name="T36" fmla="*/ 18 w 180"/>
                <a:gd name="T37" fmla="*/ 37 h 178"/>
                <a:gd name="T38" fmla="*/ 33 w 180"/>
                <a:gd name="T39" fmla="*/ 23 h 178"/>
                <a:gd name="T40" fmla="*/ 47 w 180"/>
                <a:gd name="T41" fmla="*/ 12 h 178"/>
                <a:gd name="T42" fmla="*/ 65 w 180"/>
                <a:gd name="T43" fmla="*/ 4 h 178"/>
                <a:gd name="T44" fmla="*/ 84 w 180"/>
                <a:gd name="T45" fmla="*/ 0 h 178"/>
                <a:gd name="T46" fmla="*/ 102 w 180"/>
                <a:gd name="T47" fmla="*/ 0 h 178"/>
                <a:gd name="T48" fmla="*/ 121 w 180"/>
                <a:gd name="T49" fmla="*/ 4 h 178"/>
                <a:gd name="T50" fmla="*/ 137 w 180"/>
                <a:gd name="T51" fmla="*/ 12 h 178"/>
                <a:gd name="T52" fmla="*/ 151 w 180"/>
                <a:gd name="T53" fmla="*/ 23 h 178"/>
                <a:gd name="T54" fmla="*/ 164 w 180"/>
                <a:gd name="T55" fmla="*/ 37 h 178"/>
                <a:gd name="T56" fmla="*/ 174 w 180"/>
                <a:gd name="T57" fmla="*/ 53 h 178"/>
                <a:gd name="T58" fmla="*/ 178 w 180"/>
                <a:gd name="T59" fmla="*/ 70 h 178"/>
                <a:gd name="T60" fmla="*/ 180 w 180"/>
                <a:gd name="T61" fmla="*/ 90 h 178"/>
                <a:gd name="T62" fmla="*/ 180 w 180"/>
                <a:gd name="T63"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90"/>
                  </a:moveTo>
                  <a:lnTo>
                    <a:pt x="178" y="109"/>
                  </a:lnTo>
                  <a:lnTo>
                    <a:pt x="172" y="125"/>
                  </a:lnTo>
                  <a:lnTo>
                    <a:pt x="162" y="142"/>
                  </a:lnTo>
                  <a:lnTo>
                    <a:pt x="149" y="156"/>
                  </a:lnTo>
                  <a:lnTo>
                    <a:pt x="133" y="168"/>
                  </a:lnTo>
                  <a:lnTo>
                    <a:pt x="117" y="174"/>
                  </a:lnTo>
                  <a:lnTo>
                    <a:pt x="98" y="178"/>
                  </a:lnTo>
                  <a:lnTo>
                    <a:pt x="80" y="178"/>
                  </a:lnTo>
                  <a:lnTo>
                    <a:pt x="61" y="174"/>
                  </a:lnTo>
                  <a:lnTo>
                    <a:pt x="45" y="168"/>
                  </a:lnTo>
                  <a:lnTo>
                    <a:pt x="28" y="156"/>
                  </a:lnTo>
                  <a:lnTo>
                    <a:pt x="16" y="142"/>
                  </a:lnTo>
                  <a:lnTo>
                    <a:pt x="8" y="125"/>
                  </a:lnTo>
                  <a:lnTo>
                    <a:pt x="2" y="109"/>
                  </a:lnTo>
                  <a:lnTo>
                    <a:pt x="0" y="90"/>
                  </a:lnTo>
                  <a:lnTo>
                    <a:pt x="4" y="72"/>
                  </a:lnTo>
                  <a:lnTo>
                    <a:pt x="10" y="53"/>
                  </a:lnTo>
                  <a:lnTo>
                    <a:pt x="18" y="37"/>
                  </a:lnTo>
                  <a:lnTo>
                    <a:pt x="33" y="23"/>
                  </a:lnTo>
                  <a:lnTo>
                    <a:pt x="47" y="12"/>
                  </a:lnTo>
                  <a:lnTo>
                    <a:pt x="65" y="4"/>
                  </a:lnTo>
                  <a:lnTo>
                    <a:pt x="84" y="0"/>
                  </a:lnTo>
                  <a:lnTo>
                    <a:pt x="102" y="0"/>
                  </a:lnTo>
                  <a:lnTo>
                    <a:pt x="121" y="4"/>
                  </a:lnTo>
                  <a:lnTo>
                    <a:pt x="137" y="12"/>
                  </a:lnTo>
                  <a:lnTo>
                    <a:pt x="151" y="23"/>
                  </a:lnTo>
                  <a:lnTo>
                    <a:pt x="164" y="37"/>
                  </a:lnTo>
                  <a:lnTo>
                    <a:pt x="174" y="53"/>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2" name="Freeform 15">
              <a:extLst>
                <a:ext uri="{FF2B5EF4-FFF2-40B4-BE49-F238E27FC236}">
                  <a16:creationId xmlns:a16="http://schemas.microsoft.com/office/drawing/2014/main" id="{D66E5C72-A23C-8AD8-5C79-5F746F23FC2A}"/>
                </a:ext>
              </a:extLst>
            </p:cNvPr>
            <p:cNvSpPr>
              <a:spLocks noChangeAspect="1"/>
            </p:cNvSpPr>
            <p:nvPr/>
          </p:nvSpPr>
          <p:spPr bwMode="auto">
            <a:xfrm rot="5400000">
              <a:off x="3413" y="2367"/>
              <a:ext cx="68" cy="72"/>
            </a:xfrm>
            <a:custGeom>
              <a:avLst/>
              <a:gdLst>
                <a:gd name="T0" fmla="*/ 68 w 68"/>
                <a:gd name="T1" fmla="*/ 37 h 72"/>
                <a:gd name="T2" fmla="*/ 66 w 68"/>
                <a:gd name="T3" fmla="*/ 47 h 72"/>
                <a:gd name="T4" fmla="*/ 62 w 68"/>
                <a:gd name="T5" fmla="*/ 60 h 72"/>
                <a:gd name="T6" fmla="*/ 53 w 68"/>
                <a:gd name="T7" fmla="*/ 68 h 72"/>
                <a:gd name="T8" fmla="*/ 41 w 68"/>
                <a:gd name="T9" fmla="*/ 72 h 72"/>
                <a:gd name="T10" fmla="*/ 31 w 68"/>
                <a:gd name="T11" fmla="*/ 72 h 72"/>
                <a:gd name="T12" fmla="*/ 21 w 68"/>
                <a:gd name="T13" fmla="*/ 70 h 72"/>
                <a:gd name="T14" fmla="*/ 10 w 68"/>
                <a:gd name="T15" fmla="*/ 64 h 72"/>
                <a:gd name="T16" fmla="*/ 2 w 68"/>
                <a:gd name="T17" fmla="*/ 54 h 72"/>
                <a:gd name="T18" fmla="*/ 0 w 68"/>
                <a:gd name="T19" fmla="*/ 43 h 72"/>
                <a:gd name="T20" fmla="*/ 0 w 68"/>
                <a:gd name="T21" fmla="*/ 31 h 72"/>
                <a:gd name="T22" fmla="*/ 2 w 68"/>
                <a:gd name="T23" fmla="*/ 19 h 72"/>
                <a:gd name="T24" fmla="*/ 10 w 68"/>
                <a:gd name="T25" fmla="*/ 8 h 72"/>
                <a:gd name="T26" fmla="*/ 21 w 68"/>
                <a:gd name="T27" fmla="*/ 2 h 72"/>
                <a:gd name="T28" fmla="*/ 31 w 68"/>
                <a:gd name="T29" fmla="*/ 0 h 72"/>
                <a:gd name="T30" fmla="*/ 41 w 68"/>
                <a:gd name="T31" fmla="*/ 0 h 72"/>
                <a:gd name="T32" fmla="*/ 53 w 68"/>
                <a:gd name="T33" fmla="*/ 6 h 72"/>
                <a:gd name="T34" fmla="*/ 62 w 68"/>
                <a:gd name="T35" fmla="*/ 15 h 72"/>
                <a:gd name="T36" fmla="*/ 66 w 68"/>
                <a:gd name="T37" fmla="*/ 25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6" y="47"/>
                  </a:lnTo>
                  <a:lnTo>
                    <a:pt x="62" y="60"/>
                  </a:lnTo>
                  <a:lnTo>
                    <a:pt x="53" y="68"/>
                  </a:lnTo>
                  <a:lnTo>
                    <a:pt x="41" y="72"/>
                  </a:lnTo>
                  <a:lnTo>
                    <a:pt x="31" y="72"/>
                  </a:lnTo>
                  <a:lnTo>
                    <a:pt x="21" y="70"/>
                  </a:lnTo>
                  <a:lnTo>
                    <a:pt x="10" y="64"/>
                  </a:lnTo>
                  <a:lnTo>
                    <a:pt x="2" y="54"/>
                  </a:lnTo>
                  <a:lnTo>
                    <a:pt x="0" y="43"/>
                  </a:lnTo>
                  <a:lnTo>
                    <a:pt x="0" y="31"/>
                  </a:lnTo>
                  <a:lnTo>
                    <a:pt x="2" y="19"/>
                  </a:lnTo>
                  <a:lnTo>
                    <a:pt x="10" y="8"/>
                  </a:lnTo>
                  <a:lnTo>
                    <a:pt x="21" y="2"/>
                  </a:lnTo>
                  <a:lnTo>
                    <a:pt x="31" y="0"/>
                  </a:lnTo>
                  <a:lnTo>
                    <a:pt x="41" y="0"/>
                  </a:lnTo>
                  <a:lnTo>
                    <a:pt x="53" y="6"/>
                  </a:lnTo>
                  <a:lnTo>
                    <a:pt x="62" y="15"/>
                  </a:lnTo>
                  <a:lnTo>
                    <a:pt x="66"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3" name="Freeform 16">
              <a:extLst>
                <a:ext uri="{FF2B5EF4-FFF2-40B4-BE49-F238E27FC236}">
                  <a16:creationId xmlns:a16="http://schemas.microsoft.com/office/drawing/2014/main" id="{E9FFDA4A-7C47-8482-BC4E-C25F2AD24BBC}"/>
                </a:ext>
              </a:extLst>
            </p:cNvPr>
            <p:cNvSpPr>
              <a:spLocks noChangeAspect="1"/>
            </p:cNvSpPr>
            <p:nvPr/>
          </p:nvSpPr>
          <p:spPr bwMode="auto">
            <a:xfrm rot="5400000">
              <a:off x="2204" y="2167"/>
              <a:ext cx="26" cy="472"/>
            </a:xfrm>
            <a:custGeom>
              <a:avLst/>
              <a:gdLst>
                <a:gd name="T0" fmla="*/ 26 w 26"/>
                <a:gd name="T1" fmla="*/ 458 h 472"/>
                <a:gd name="T2" fmla="*/ 26 w 26"/>
                <a:gd name="T3" fmla="*/ 458 h 472"/>
                <a:gd name="T4" fmla="*/ 26 w 26"/>
                <a:gd name="T5" fmla="*/ 462 h 472"/>
                <a:gd name="T6" fmla="*/ 24 w 26"/>
                <a:gd name="T7" fmla="*/ 464 h 472"/>
                <a:gd name="T8" fmla="*/ 24 w 26"/>
                <a:gd name="T9" fmla="*/ 466 h 472"/>
                <a:gd name="T10" fmla="*/ 22 w 26"/>
                <a:gd name="T11" fmla="*/ 468 h 472"/>
                <a:gd name="T12" fmla="*/ 22 w 26"/>
                <a:gd name="T13" fmla="*/ 468 h 472"/>
                <a:gd name="T14" fmla="*/ 20 w 26"/>
                <a:gd name="T15" fmla="*/ 470 h 472"/>
                <a:gd name="T16" fmla="*/ 18 w 26"/>
                <a:gd name="T17" fmla="*/ 470 h 472"/>
                <a:gd name="T18" fmla="*/ 14 w 26"/>
                <a:gd name="T19" fmla="*/ 472 h 472"/>
                <a:gd name="T20" fmla="*/ 12 w 26"/>
                <a:gd name="T21" fmla="*/ 472 h 472"/>
                <a:gd name="T22" fmla="*/ 10 w 26"/>
                <a:gd name="T23" fmla="*/ 472 h 472"/>
                <a:gd name="T24" fmla="*/ 8 w 26"/>
                <a:gd name="T25" fmla="*/ 470 h 472"/>
                <a:gd name="T26" fmla="*/ 6 w 26"/>
                <a:gd name="T27" fmla="*/ 470 h 472"/>
                <a:gd name="T28" fmla="*/ 4 w 26"/>
                <a:gd name="T29" fmla="*/ 468 h 472"/>
                <a:gd name="T30" fmla="*/ 2 w 26"/>
                <a:gd name="T31" fmla="*/ 468 h 472"/>
                <a:gd name="T32" fmla="*/ 2 w 26"/>
                <a:gd name="T33" fmla="*/ 466 h 472"/>
                <a:gd name="T34" fmla="*/ 0 w 26"/>
                <a:gd name="T35" fmla="*/ 464 h 472"/>
                <a:gd name="T36" fmla="*/ 0 w 26"/>
                <a:gd name="T37" fmla="*/ 462 h 472"/>
                <a:gd name="T38" fmla="*/ 0 w 26"/>
                <a:gd name="T39" fmla="*/ 458 h 472"/>
                <a:gd name="T40" fmla="*/ 0 w 26"/>
                <a:gd name="T41" fmla="*/ 458 h 472"/>
                <a:gd name="T42" fmla="*/ 0 w 26"/>
                <a:gd name="T43" fmla="*/ 12 h 472"/>
                <a:gd name="T44" fmla="*/ 0 w 26"/>
                <a:gd name="T45" fmla="*/ 12 h 472"/>
                <a:gd name="T46" fmla="*/ 0 w 26"/>
                <a:gd name="T47" fmla="*/ 10 h 472"/>
                <a:gd name="T48" fmla="*/ 0 w 26"/>
                <a:gd name="T49" fmla="*/ 8 h 472"/>
                <a:gd name="T50" fmla="*/ 2 w 26"/>
                <a:gd name="T51" fmla="*/ 6 h 472"/>
                <a:gd name="T52" fmla="*/ 2 w 26"/>
                <a:gd name="T53" fmla="*/ 4 h 472"/>
                <a:gd name="T54" fmla="*/ 4 w 26"/>
                <a:gd name="T55" fmla="*/ 2 h 472"/>
                <a:gd name="T56" fmla="*/ 6 w 26"/>
                <a:gd name="T57" fmla="*/ 0 h 472"/>
                <a:gd name="T58" fmla="*/ 8 w 26"/>
                <a:gd name="T59" fmla="*/ 0 h 472"/>
                <a:gd name="T60" fmla="*/ 10 w 26"/>
                <a:gd name="T61" fmla="*/ 0 h 472"/>
                <a:gd name="T62" fmla="*/ 12 w 26"/>
                <a:gd name="T63" fmla="*/ 0 h 472"/>
                <a:gd name="T64" fmla="*/ 14 w 26"/>
                <a:gd name="T65" fmla="*/ 0 h 472"/>
                <a:gd name="T66" fmla="*/ 18 w 26"/>
                <a:gd name="T67" fmla="*/ 0 h 472"/>
                <a:gd name="T68" fmla="*/ 20 w 26"/>
                <a:gd name="T69" fmla="*/ 0 h 472"/>
                <a:gd name="T70" fmla="*/ 22 w 26"/>
                <a:gd name="T71" fmla="*/ 2 h 472"/>
                <a:gd name="T72" fmla="*/ 22 w 26"/>
                <a:gd name="T73" fmla="*/ 4 h 472"/>
                <a:gd name="T74" fmla="*/ 24 w 26"/>
                <a:gd name="T75" fmla="*/ 6 h 472"/>
                <a:gd name="T76" fmla="*/ 24 w 26"/>
                <a:gd name="T77" fmla="*/ 8 h 472"/>
                <a:gd name="T78" fmla="*/ 26 w 26"/>
                <a:gd name="T79" fmla="*/ 10 h 472"/>
                <a:gd name="T80" fmla="*/ 26 w 26"/>
                <a:gd name="T81" fmla="*/ 12 h 472"/>
                <a:gd name="T82" fmla="*/ 26 w 26"/>
                <a:gd name="T83" fmla="*/ 12 h 472"/>
                <a:gd name="T84" fmla="*/ 26 w 26"/>
                <a:gd name="T85" fmla="*/ 45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472">
                  <a:moveTo>
                    <a:pt x="26" y="458"/>
                  </a:moveTo>
                  <a:lnTo>
                    <a:pt x="26" y="458"/>
                  </a:lnTo>
                  <a:lnTo>
                    <a:pt x="26" y="462"/>
                  </a:lnTo>
                  <a:lnTo>
                    <a:pt x="24" y="464"/>
                  </a:lnTo>
                  <a:lnTo>
                    <a:pt x="24" y="466"/>
                  </a:lnTo>
                  <a:lnTo>
                    <a:pt x="22" y="468"/>
                  </a:lnTo>
                  <a:lnTo>
                    <a:pt x="20" y="470"/>
                  </a:lnTo>
                  <a:lnTo>
                    <a:pt x="18" y="470"/>
                  </a:lnTo>
                  <a:lnTo>
                    <a:pt x="14" y="472"/>
                  </a:lnTo>
                  <a:lnTo>
                    <a:pt x="12" y="472"/>
                  </a:lnTo>
                  <a:lnTo>
                    <a:pt x="10" y="472"/>
                  </a:lnTo>
                  <a:lnTo>
                    <a:pt x="8" y="470"/>
                  </a:lnTo>
                  <a:lnTo>
                    <a:pt x="6" y="470"/>
                  </a:lnTo>
                  <a:lnTo>
                    <a:pt x="4" y="468"/>
                  </a:lnTo>
                  <a:lnTo>
                    <a:pt x="2" y="468"/>
                  </a:lnTo>
                  <a:lnTo>
                    <a:pt x="2" y="466"/>
                  </a:lnTo>
                  <a:lnTo>
                    <a:pt x="0" y="464"/>
                  </a:lnTo>
                  <a:lnTo>
                    <a:pt x="0" y="462"/>
                  </a:lnTo>
                  <a:lnTo>
                    <a:pt x="0" y="458"/>
                  </a:lnTo>
                  <a:lnTo>
                    <a:pt x="0" y="12"/>
                  </a:lnTo>
                  <a:lnTo>
                    <a:pt x="0" y="10"/>
                  </a:lnTo>
                  <a:lnTo>
                    <a:pt x="0" y="8"/>
                  </a:lnTo>
                  <a:lnTo>
                    <a:pt x="2" y="6"/>
                  </a:lnTo>
                  <a:lnTo>
                    <a:pt x="2" y="4"/>
                  </a:lnTo>
                  <a:lnTo>
                    <a:pt x="4" y="2"/>
                  </a:lnTo>
                  <a:lnTo>
                    <a:pt x="6" y="0"/>
                  </a:lnTo>
                  <a:lnTo>
                    <a:pt x="8" y="0"/>
                  </a:lnTo>
                  <a:lnTo>
                    <a:pt x="10" y="0"/>
                  </a:lnTo>
                  <a:lnTo>
                    <a:pt x="12" y="0"/>
                  </a:lnTo>
                  <a:lnTo>
                    <a:pt x="14" y="0"/>
                  </a:lnTo>
                  <a:lnTo>
                    <a:pt x="18" y="0"/>
                  </a:lnTo>
                  <a:lnTo>
                    <a:pt x="20" y="0"/>
                  </a:lnTo>
                  <a:lnTo>
                    <a:pt x="22" y="2"/>
                  </a:lnTo>
                  <a:lnTo>
                    <a:pt x="22" y="4"/>
                  </a:lnTo>
                  <a:lnTo>
                    <a:pt x="24" y="6"/>
                  </a:lnTo>
                  <a:lnTo>
                    <a:pt x="24" y="8"/>
                  </a:lnTo>
                  <a:lnTo>
                    <a:pt x="26" y="10"/>
                  </a:lnTo>
                  <a:lnTo>
                    <a:pt x="26" y="12"/>
                  </a:lnTo>
                  <a:lnTo>
                    <a:pt x="26" y="458"/>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4" name="Freeform 17">
              <a:extLst>
                <a:ext uri="{FF2B5EF4-FFF2-40B4-BE49-F238E27FC236}">
                  <a16:creationId xmlns:a16="http://schemas.microsoft.com/office/drawing/2014/main" id="{2D9B5351-61C0-5986-9EEE-78C9A460169C}"/>
                </a:ext>
              </a:extLst>
            </p:cNvPr>
            <p:cNvSpPr>
              <a:spLocks noChangeAspect="1"/>
            </p:cNvSpPr>
            <p:nvPr/>
          </p:nvSpPr>
          <p:spPr bwMode="auto">
            <a:xfrm rot="5400000">
              <a:off x="2493" y="2125"/>
              <a:ext cx="221" cy="361"/>
            </a:xfrm>
            <a:custGeom>
              <a:avLst/>
              <a:gdLst>
                <a:gd name="T0" fmla="*/ 219 w 221"/>
                <a:gd name="T1" fmla="*/ 340 h 361"/>
                <a:gd name="T2" fmla="*/ 219 w 221"/>
                <a:gd name="T3" fmla="*/ 340 h 361"/>
                <a:gd name="T4" fmla="*/ 219 w 221"/>
                <a:gd name="T5" fmla="*/ 342 h 361"/>
                <a:gd name="T6" fmla="*/ 221 w 221"/>
                <a:gd name="T7" fmla="*/ 344 h 361"/>
                <a:gd name="T8" fmla="*/ 221 w 221"/>
                <a:gd name="T9" fmla="*/ 347 h 361"/>
                <a:gd name="T10" fmla="*/ 221 w 221"/>
                <a:gd name="T11" fmla="*/ 349 h 361"/>
                <a:gd name="T12" fmla="*/ 219 w 221"/>
                <a:gd name="T13" fmla="*/ 351 h 361"/>
                <a:gd name="T14" fmla="*/ 219 w 221"/>
                <a:gd name="T15" fmla="*/ 353 h 361"/>
                <a:gd name="T16" fmla="*/ 217 w 221"/>
                <a:gd name="T17" fmla="*/ 355 h 361"/>
                <a:gd name="T18" fmla="*/ 217 w 221"/>
                <a:gd name="T19" fmla="*/ 357 h 361"/>
                <a:gd name="T20" fmla="*/ 215 w 221"/>
                <a:gd name="T21" fmla="*/ 359 h 361"/>
                <a:gd name="T22" fmla="*/ 213 w 221"/>
                <a:gd name="T23" fmla="*/ 359 h 361"/>
                <a:gd name="T24" fmla="*/ 209 w 221"/>
                <a:gd name="T25" fmla="*/ 359 h 361"/>
                <a:gd name="T26" fmla="*/ 207 w 221"/>
                <a:gd name="T27" fmla="*/ 361 h 361"/>
                <a:gd name="T28" fmla="*/ 205 w 221"/>
                <a:gd name="T29" fmla="*/ 359 h 361"/>
                <a:gd name="T30" fmla="*/ 203 w 221"/>
                <a:gd name="T31" fmla="*/ 359 h 361"/>
                <a:gd name="T32" fmla="*/ 201 w 221"/>
                <a:gd name="T33" fmla="*/ 359 h 361"/>
                <a:gd name="T34" fmla="*/ 199 w 221"/>
                <a:gd name="T35" fmla="*/ 357 h 361"/>
                <a:gd name="T36" fmla="*/ 197 w 221"/>
                <a:gd name="T37" fmla="*/ 355 h 361"/>
                <a:gd name="T38" fmla="*/ 197 w 221"/>
                <a:gd name="T39" fmla="*/ 353 h 361"/>
                <a:gd name="T40" fmla="*/ 197 w 221"/>
                <a:gd name="T41" fmla="*/ 353 h 361"/>
                <a:gd name="T42" fmla="*/ 2 w 221"/>
                <a:gd name="T43" fmla="*/ 20 h 361"/>
                <a:gd name="T44" fmla="*/ 2 w 221"/>
                <a:gd name="T45" fmla="*/ 20 h 361"/>
                <a:gd name="T46" fmla="*/ 0 w 221"/>
                <a:gd name="T47" fmla="*/ 18 h 361"/>
                <a:gd name="T48" fmla="*/ 0 w 221"/>
                <a:gd name="T49" fmla="*/ 16 h 361"/>
                <a:gd name="T50" fmla="*/ 0 w 221"/>
                <a:gd name="T51" fmla="*/ 14 h 361"/>
                <a:gd name="T52" fmla="*/ 0 w 221"/>
                <a:gd name="T53" fmla="*/ 10 h 361"/>
                <a:gd name="T54" fmla="*/ 0 w 221"/>
                <a:gd name="T55" fmla="*/ 8 h 361"/>
                <a:gd name="T56" fmla="*/ 2 w 221"/>
                <a:gd name="T57" fmla="*/ 6 h 361"/>
                <a:gd name="T58" fmla="*/ 4 w 221"/>
                <a:gd name="T59" fmla="*/ 4 h 361"/>
                <a:gd name="T60" fmla="*/ 4 w 221"/>
                <a:gd name="T61" fmla="*/ 4 h 361"/>
                <a:gd name="T62" fmla="*/ 6 w 221"/>
                <a:gd name="T63" fmla="*/ 2 h 361"/>
                <a:gd name="T64" fmla="*/ 8 w 221"/>
                <a:gd name="T65" fmla="*/ 0 h 361"/>
                <a:gd name="T66" fmla="*/ 10 w 221"/>
                <a:gd name="T67" fmla="*/ 0 h 361"/>
                <a:gd name="T68" fmla="*/ 12 w 221"/>
                <a:gd name="T69" fmla="*/ 0 h 361"/>
                <a:gd name="T70" fmla="*/ 16 w 221"/>
                <a:gd name="T71" fmla="*/ 0 h 361"/>
                <a:gd name="T72" fmla="*/ 18 w 221"/>
                <a:gd name="T73" fmla="*/ 0 h 361"/>
                <a:gd name="T74" fmla="*/ 20 w 221"/>
                <a:gd name="T75" fmla="*/ 2 h 361"/>
                <a:gd name="T76" fmla="*/ 23 w 221"/>
                <a:gd name="T77" fmla="*/ 4 h 361"/>
                <a:gd name="T78" fmla="*/ 23 w 221"/>
                <a:gd name="T79" fmla="*/ 4 h 361"/>
                <a:gd name="T80" fmla="*/ 25 w 221"/>
                <a:gd name="T81" fmla="*/ 6 h 361"/>
                <a:gd name="T82" fmla="*/ 25 w 221"/>
                <a:gd name="T83" fmla="*/ 6 h 361"/>
                <a:gd name="T84" fmla="*/ 219 w 221"/>
                <a:gd name="T85" fmla="*/ 34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361">
                  <a:moveTo>
                    <a:pt x="219" y="340"/>
                  </a:moveTo>
                  <a:lnTo>
                    <a:pt x="219" y="340"/>
                  </a:lnTo>
                  <a:lnTo>
                    <a:pt x="219" y="342"/>
                  </a:lnTo>
                  <a:lnTo>
                    <a:pt x="221" y="344"/>
                  </a:lnTo>
                  <a:lnTo>
                    <a:pt x="221" y="347"/>
                  </a:lnTo>
                  <a:lnTo>
                    <a:pt x="221" y="349"/>
                  </a:lnTo>
                  <a:lnTo>
                    <a:pt x="219" y="351"/>
                  </a:lnTo>
                  <a:lnTo>
                    <a:pt x="219" y="353"/>
                  </a:lnTo>
                  <a:lnTo>
                    <a:pt x="217" y="355"/>
                  </a:lnTo>
                  <a:lnTo>
                    <a:pt x="217" y="357"/>
                  </a:lnTo>
                  <a:lnTo>
                    <a:pt x="215" y="359"/>
                  </a:lnTo>
                  <a:lnTo>
                    <a:pt x="213" y="359"/>
                  </a:lnTo>
                  <a:lnTo>
                    <a:pt x="209" y="359"/>
                  </a:lnTo>
                  <a:lnTo>
                    <a:pt x="207" y="361"/>
                  </a:lnTo>
                  <a:lnTo>
                    <a:pt x="205" y="359"/>
                  </a:lnTo>
                  <a:lnTo>
                    <a:pt x="203" y="359"/>
                  </a:lnTo>
                  <a:lnTo>
                    <a:pt x="201" y="359"/>
                  </a:lnTo>
                  <a:lnTo>
                    <a:pt x="199" y="357"/>
                  </a:lnTo>
                  <a:lnTo>
                    <a:pt x="197" y="355"/>
                  </a:lnTo>
                  <a:lnTo>
                    <a:pt x="197" y="353"/>
                  </a:lnTo>
                  <a:lnTo>
                    <a:pt x="2" y="20"/>
                  </a:lnTo>
                  <a:lnTo>
                    <a:pt x="0" y="18"/>
                  </a:lnTo>
                  <a:lnTo>
                    <a:pt x="0" y="16"/>
                  </a:lnTo>
                  <a:lnTo>
                    <a:pt x="0" y="14"/>
                  </a:lnTo>
                  <a:lnTo>
                    <a:pt x="0" y="10"/>
                  </a:lnTo>
                  <a:lnTo>
                    <a:pt x="0" y="8"/>
                  </a:lnTo>
                  <a:lnTo>
                    <a:pt x="2" y="6"/>
                  </a:lnTo>
                  <a:lnTo>
                    <a:pt x="4" y="4"/>
                  </a:lnTo>
                  <a:lnTo>
                    <a:pt x="6" y="2"/>
                  </a:lnTo>
                  <a:lnTo>
                    <a:pt x="8" y="0"/>
                  </a:lnTo>
                  <a:lnTo>
                    <a:pt x="10" y="0"/>
                  </a:lnTo>
                  <a:lnTo>
                    <a:pt x="12" y="0"/>
                  </a:lnTo>
                  <a:lnTo>
                    <a:pt x="16" y="0"/>
                  </a:lnTo>
                  <a:lnTo>
                    <a:pt x="18" y="0"/>
                  </a:lnTo>
                  <a:lnTo>
                    <a:pt x="20" y="2"/>
                  </a:lnTo>
                  <a:lnTo>
                    <a:pt x="23" y="4"/>
                  </a:lnTo>
                  <a:lnTo>
                    <a:pt x="25" y="6"/>
                  </a:lnTo>
                  <a:lnTo>
                    <a:pt x="219" y="34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5" name="Freeform 18">
              <a:extLst>
                <a:ext uri="{FF2B5EF4-FFF2-40B4-BE49-F238E27FC236}">
                  <a16:creationId xmlns:a16="http://schemas.microsoft.com/office/drawing/2014/main" id="{FFF959D7-17C5-A68A-42E0-CB6EE1E27021}"/>
                </a:ext>
              </a:extLst>
            </p:cNvPr>
            <p:cNvSpPr>
              <a:spLocks noChangeAspect="1"/>
            </p:cNvSpPr>
            <p:nvPr/>
          </p:nvSpPr>
          <p:spPr bwMode="auto">
            <a:xfrm rot="5400000">
              <a:off x="1863" y="2313"/>
              <a:ext cx="180" cy="178"/>
            </a:xfrm>
            <a:custGeom>
              <a:avLst/>
              <a:gdLst>
                <a:gd name="T0" fmla="*/ 180 w 180"/>
                <a:gd name="T1" fmla="*/ 88 h 178"/>
                <a:gd name="T2" fmla="*/ 178 w 180"/>
                <a:gd name="T3" fmla="*/ 106 h 178"/>
                <a:gd name="T4" fmla="*/ 172 w 180"/>
                <a:gd name="T5" fmla="*/ 125 h 178"/>
                <a:gd name="T6" fmla="*/ 162 w 180"/>
                <a:gd name="T7" fmla="*/ 141 h 178"/>
                <a:gd name="T8" fmla="*/ 149 w 180"/>
                <a:gd name="T9" fmla="*/ 155 h 178"/>
                <a:gd name="T10" fmla="*/ 133 w 180"/>
                <a:gd name="T11" fmla="*/ 166 h 178"/>
                <a:gd name="T12" fmla="*/ 117 w 180"/>
                <a:gd name="T13" fmla="*/ 174 h 178"/>
                <a:gd name="T14" fmla="*/ 98 w 180"/>
                <a:gd name="T15" fmla="*/ 178 h 178"/>
                <a:gd name="T16" fmla="*/ 80 w 180"/>
                <a:gd name="T17" fmla="*/ 178 h 178"/>
                <a:gd name="T18" fmla="*/ 61 w 180"/>
                <a:gd name="T19" fmla="*/ 174 h 178"/>
                <a:gd name="T20" fmla="*/ 45 w 180"/>
                <a:gd name="T21" fmla="*/ 166 h 178"/>
                <a:gd name="T22" fmla="*/ 28 w 180"/>
                <a:gd name="T23" fmla="*/ 155 h 178"/>
                <a:gd name="T24" fmla="*/ 16 w 180"/>
                <a:gd name="T25" fmla="*/ 141 h 178"/>
                <a:gd name="T26" fmla="*/ 8 w 180"/>
                <a:gd name="T27" fmla="*/ 125 h 178"/>
                <a:gd name="T28" fmla="*/ 2 w 180"/>
                <a:gd name="T29" fmla="*/ 108 h 178"/>
                <a:gd name="T30" fmla="*/ 0 w 180"/>
                <a:gd name="T31" fmla="*/ 88 h 178"/>
                <a:gd name="T32" fmla="*/ 4 w 180"/>
                <a:gd name="T33" fmla="*/ 69 h 178"/>
                <a:gd name="T34" fmla="*/ 10 w 180"/>
                <a:gd name="T35" fmla="*/ 53 h 178"/>
                <a:gd name="T36" fmla="*/ 18 w 180"/>
                <a:gd name="T37" fmla="*/ 36 h 178"/>
                <a:gd name="T38" fmla="*/ 33 w 180"/>
                <a:gd name="T39" fmla="*/ 22 h 178"/>
                <a:gd name="T40" fmla="*/ 47 w 180"/>
                <a:gd name="T41" fmla="*/ 10 h 178"/>
                <a:gd name="T42" fmla="*/ 65 w 180"/>
                <a:gd name="T43" fmla="*/ 4 h 178"/>
                <a:gd name="T44" fmla="*/ 84 w 180"/>
                <a:gd name="T45" fmla="*/ 0 h 178"/>
                <a:gd name="T46" fmla="*/ 102 w 180"/>
                <a:gd name="T47" fmla="*/ 0 h 178"/>
                <a:gd name="T48" fmla="*/ 121 w 180"/>
                <a:gd name="T49" fmla="*/ 4 h 178"/>
                <a:gd name="T50" fmla="*/ 137 w 180"/>
                <a:gd name="T51" fmla="*/ 10 h 178"/>
                <a:gd name="T52" fmla="*/ 151 w 180"/>
                <a:gd name="T53" fmla="*/ 22 h 178"/>
                <a:gd name="T54" fmla="*/ 164 w 180"/>
                <a:gd name="T55" fmla="*/ 34 h 178"/>
                <a:gd name="T56" fmla="*/ 174 w 180"/>
                <a:gd name="T57" fmla="*/ 51 h 178"/>
                <a:gd name="T58" fmla="*/ 178 w 180"/>
                <a:gd name="T59" fmla="*/ 69 h 178"/>
                <a:gd name="T60" fmla="*/ 180 w 180"/>
                <a:gd name="T61" fmla="*/ 88 h 178"/>
                <a:gd name="T62" fmla="*/ 180 w 180"/>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88"/>
                  </a:moveTo>
                  <a:lnTo>
                    <a:pt x="178" y="106"/>
                  </a:lnTo>
                  <a:lnTo>
                    <a:pt x="172" y="125"/>
                  </a:lnTo>
                  <a:lnTo>
                    <a:pt x="162" y="141"/>
                  </a:lnTo>
                  <a:lnTo>
                    <a:pt x="149" y="155"/>
                  </a:lnTo>
                  <a:lnTo>
                    <a:pt x="133" y="166"/>
                  </a:lnTo>
                  <a:lnTo>
                    <a:pt x="117" y="174"/>
                  </a:lnTo>
                  <a:lnTo>
                    <a:pt x="98" y="178"/>
                  </a:lnTo>
                  <a:lnTo>
                    <a:pt x="80" y="178"/>
                  </a:lnTo>
                  <a:lnTo>
                    <a:pt x="61" y="174"/>
                  </a:lnTo>
                  <a:lnTo>
                    <a:pt x="45" y="166"/>
                  </a:lnTo>
                  <a:lnTo>
                    <a:pt x="28" y="155"/>
                  </a:lnTo>
                  <a:lnTo>
                    <a:pt x="16" y="141"/>
                  </a:lnTo>
                  <a:lnTo>
                    <a:pt x="8" y="125"/>
                  </a:lnTo>
                  <a:lnTo>
                    <a:pt x="2" y="108"/>
                  </a:lnTo>
                  <a:lnTo>
                    <a:pt x="0" y="88"/>
                  </a:lnTo>
                  <a:lnTo>
                    <a:pt x="4" y="69"/>
                  </a:lnTo>
                  <a:lnTo>
                    <a:pt x="10" y="53"/>
                  </a:lnTo>
                  <a:lnTo>
                    <a:pt x="18" y="36"/>
                  </a:lnTo>
                  <a:lnTo>
                    <a:pt x="33" y="22"/>
                  </a:lnTo>
                  <a:lnTo>
                    <a:pt x="47" y="10"/>
                  </a:lnTo>
                  <a:lnTo>
                    <a:pt x="65" y="4"/>
                  </a:lnTo>
                  <a:lnTo>
                    <a:pt x="84" y="0"/>
                  </a:lnTo>
                  <a:lnTo>
                    <a:pt x="102" y="0"/>
                  </a:lnTo>
                  <a:lnTo>
                    <a:pt x="121" y="4"/>
                  </a:lnTo>
                  <a:lnTo>
                    <a:pt x="137" y="10"/>
                  </a:lnTo>
                  <a:lnTo>
                    <a:pt x="151" y="22"/>
                  </a:lnTo>
                  <a:lnTo>
                    <a:pt x="164" y="34"/>
                  </a:lnTo>
                  <a:lnTo>
                    <a:pt x="174" y="51"/>
                  </a:lnTo>
                  <a:lnTo>
                    <a:pt x="178" y="69"/>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 name="Freeform 19">
              <a:extLst>
                <a:ext uri="{FF2B5EF4-FFF2-40B4-BE49-F238E27FC236}">
                  <a16:creationId xmlns:a16="http://schemas.microsoft.com/office/drawing/2014/main" id="{7918B575-40F5-CBCA-CF6A-AF90CDFA1B45}"/>
                </a:ext>
              </a:extLst>
            </p:cNvPr>
            <p:cNvSpPr>
              <a:spLocks noChangeAspect="1"/>
            </p:cNvSpPr>
            <p:nvPr/>
          </p:nvSpPr>
          <p:spPr bwMode="auto">
            <a:xfrm rot="5400000">
              <a:off x="1922" y="2366"/>
              <a:ext cx="68" cy="74"/>
            </a:xfrm>
            <a:custGeom>
              <a:avLst/>
              <a:gdLst>
                <a:gd name="T0" fmla="*/ 68 w 68"/>
                <a:gd name="T1" fmla="*/ 37 h 74"/>
                <a:gd name="T2" fmla="*/ 66 w 68"/>
                <a:gd name="T3" fmla="*/ 49 h 74"/>
                <a:gd name="T4" fmla="*/ 62 w 68"/>
                <a:gd name="T5" fmla="*/ 59 h 74"/>
                <a:gd name="T6" fmla="*/ 53 w 68"/>
                <a:gd name="T7" fmla="*/ 67 h 74"/>
                <a:gd name="T8" fmla="*/ 41 w 68"/>
                <a:gd name="T9" fmla="*/ 74 h 74"/>
                <a:gd name="T10" fmla="*/ 31 w 68"/>
                <a:gd name="T11" fmla="*/ 74 h 74"/>
                <a:gd name="T12" fmla="*/ 21 w 68"/>
                <a:gd name="T13" fmla="*/ 72 h 74"/>
                <a:gd name="T14" fmla="*/ 10 w 68"/>
                <a:gd name="T15" fmla="*/ 65 h 74"/>
                <a:gd name="T16" fmla="*/ 2 w 68"/>
                <a:gd name="T17" fmla="*/ 55 h 74"/>
                <a:gd name="T18" fmla="*/ 0 w 68"/>
                <a:gd name="T19" fmla="*/ 43 h 74"/>
                <a:gd name="T20" fmla="*/ 0 w 68"/>
                <a:gd name="T21" fmla="*/ 31 h 74"/>
                <a:gd name="T22" fmla="*/ 2 w 68"/>
                <a:gd name="T23" fmla="*/ 20 h 74"/>
                <a:gd name="T24" fmla="*/ 10 w 68"/>
                <a:gd name="T25" fmla="*/ 10 h 74"/>
                <a:gd name="T26" fmla="*/ 21 w 68"/>
                <a:gd name="T27" fmla="*/ 4 h 74"/>
                <a:gd name="T28" fmla="*/ 31 w 68"/>
                <a:gd name="T29" fmla="*/ 0 h 74"/>
                <a:gd name="T30" fmla="*/ 41 w 68"/>
                <a:gd name="T31" fmla="*/ 2 h 74"/>
                <a:gd name="T32" fmla="*/ 53 w 68"/>
                <a:gd name="T33" fmla="*/ 6 h 74"/>
                <a:gd name="T34" fmla="*/ 62 w 68"/>
                <a:gd name="T35" fmla="*/ 14 h 74"/>
                <a:gd name="T36" fmla="*/ 66 w 68"/>
                <a:gd name="T37" fmla="*/ 26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6" y="49"/>
                  </a:lnTo>
                  <a:lnTo>
                    <a:pt x="62" y="59"/>
                  </a:lnTo>
                  <a:lnTo>
                    <a:pt x="53" y="67"/>
                  </a:lnTo>
                  <a:lnTo>
                    <a:pt x="41" y="74"/>
                  </a:lnTo>
                  <a:lnTo>
                    <a:pt x="31" y="74"/>
                  </a:lnTo>
                  <a:lnTo>
                    <a:pt x="21" y="72"/>
                  </a:lnTo>
                  <a:lnTo>
                    <a:pt x="10" y="65"/>
                  </a:lnTo>
                  <a:lnTo>
                    <a:pt x="2" y="55"/>
                  </a:lnTo>
                  <a:lnTo>
                    <a:pt x="0" y="43"/>
                  </a:lnTo>
                  <a:lnTo>
                    <a:pt x="0" y="31"/>
                  </a:lnTo>
                  <a:lnTo>
                    <a:pt x="2" y="20"/>
                  </a:lnTo>
                  <a:lnTo>
                    <a:pt x="10" y="10"/>
                  </a:lnTo>
                  <a:lnTo>
                    <a:pt x="21" y="4"/>
                  </a:lnTo>
                  <a:lnTo>
                    <a:pt x="31" y="0"/>
                  </a:lnTo>
                  <a:lnTo>
                    <a:pt x="41" y="2"/>
                  </a:lnTo>
                  <a:lnTo>
                    <a:pt x="53" y="6"/>
                  </a:lnTo>
                  <a:lnTo>
                    <a:pt x="62" y="14"/>
                  </a:lnTo>
                  <a:lnTo>
                    <a:pt x="66" y="26"/>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7" name="WordArt 20">
              <a:extLst>
                <a:ext uri="{FF2B5EF4-FFF2-40B4-BE49-F238E27FC236}">
                  <a16:creationId xmlns:a16="http://schemas.microsoft.com/office/drawing/2014/main" id="{99FC4615-FB76-BF54-3AD2-505D5A7CCF2C}"/>
                </a:ext>
              </a:extLst>
            </p:cNvPr>
            <p:cNvSpPr>
              <a:spLocks noChangeAspect="1" noChangeArrowheads="1" noChangeShapeType="1" noTextEdit="1"/>
            </p:cNvSpPr>
            <p:nvPr/>
          </p:nvSpPr>
          <p:spPr bwMode="auto">
            <a:xfrm>
              <a:off x="2031" y="2505"/>
              <a:ext cx="1411" cy="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000000"/>
                  </a:solidFill>
                  <a:latin typeface="Abadi MT Condensed"/>
                </a:rPr>
                <a:t>SLIDE      SWITCH</a:t>
              </a:r>
            </a:p>
          </p:txBody>
        </p:sp>
        <p:sp>
          <p:nvSpPr>
            <p:cNvPr id="28" name="WordArt 21">
              <a:extLst>
                <a:ext uri="{FF2B5EF4-FFF2-40B4-BE49-F238E27FC236}">
                  <a16:creationId xmlns:a16="http://schemas.microsoft.com/office/drawing/2014/main" id="{0D17821D-C3D6-B0E7-00C4-8ACADC550ABB}"/>
                </a:ext>
              </a:extLst>
            </p:cNvPr>
            <p:cNvSpPr>
              <a:spLocks noChangeAspect="1" noChangeArrowheads="1" noChangeShapeType="1" noTextEdit="1"/>
            </p:cNvSpPr>
            <p:nvPr/>
          </p:nvSpPr>
          <p:spPr bwMode="auto">
            <a:xfrm>
              <a:off x="2562" y="2361"/>
              <a:ext cx="230"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a:solidFill>
                    <a:srgbClr val="FFFFFF"/>
                  </a:solidFill>
                  <a:latin typeface="Times New Roman" panose="02020603050405020304" pitchFamily="18" charset="0"/>
                  <a:cs typeface="Times New Roman" panose="02020603050405020304" pitchFamily="18" charset="0"/>
                </a:rPr>
                <a:t>S1</a:t>
              </a:r>
            </a:p>
          </p:txBody>
        </p:sp>
      </p:grpSp>
      <p:grpSp>
        <p:nvGrpSpPr>
          <p:cNvPr id="38" name="Group 22">
            <a:extLst>
              <a:ext uri="{FF2B5EF4-FFF2-40B4-BE49-F238E27FC236}">
                <a16:creationId xmlns:a16="http://schemas.microsoft.com/office/drawing/2014/main" id="{FD1C2607-D001-F975-E587-90BDAA9D04F2}"/>
              </a:ext>
            </a:extLst>
          </p:cNvPr>
          <p:cNvGrpSpPr>
            <a:grpSpLocks noChangeAspect="1"/>
          </p:cNvGrpSpPr>
          <p:nvPr/>
        </p:nvGrpSpPr>
        <p:grpSpPr bwMode="auto">
          <a:xfrm rot="5400000">
            <a:off x="2111948" y="4728677"/>
            <a:ext cx="3573010" cy="270000"/>
            <a:chOff x="441" y="364"/>
            <a:chExt cx="4072" cy="332"/>
          </a:xfrm>
        </p:grpSpPr>
        <p:sp>
          <p:nvSpPr>
            <p:cNvPr id="39" name="Freeform 23">
              <a:extLst>
                <a:ext uri="{FF2B5EF4-FFF2-40B4-BE49-F238E27FC236}">
                  <a16:creationId xmlns:a16="http://schemas.microsoft.com/office/drawing/2014/main" id="{70FBA95E-7C56-0607-7A81-5A7D4F832215}"/>
                </a:ext>
              </a:extLst>
            </p:cNvPr>
            <p:cNvSpPr>
              <a:spLocks noChangeAspect="1"/>
            </p:cNvSpPr>
            <p:nvPr/>
          </p:nvSpPr>
          <p:spPr bwMode="auto">
            <a:xfrm rot="-5400000">
              <a:off x="2311" y="-1506"/>
              <a:ext cx="332" cy="4072"/>
            </a:xfrm>
            <a:custGeom>
              <a:avLst/>
              <a:gdLst>
                <a:gd name="T0" fmla="*/ 308 w 332"/>
                <a:gd name="T1" fmla="*/ 3990 h 4072"/>
                <a:gd name="T2" fmla="*/ 322 w 332"/>
                <a:gd name="T3" fmla="*/ 3855 h 4072"/>
                <a:gd name="T4" fmla="*/ 254 w 332"/>
                <a:gd name="T5" fmla="*/ 3768 h 4072"/>
                <a:gd name="T6" fmla="*/ 254 w 332"/>
                <a:gd name="T7" fmla="*/ 3571 h 4072"/>
                <a:gd name="T8" fmla="*/ 254 w 332"/>
                <a:gd name="T9" fmla="*/ 3299 h 4072"/>
                <a:gd name="T10" fmla="*/ 322 w 332"/>
                <a:gd name="T11" fmla="*/ 3214 h 4072"/>
                <a:gd name="T12" fmla="*/ 322 w 332"/>
                <a:gd name="T13" fmla="*/ 3106 h 4072"/>
                <a:gd name="T14" fmla="*/ 254 w 332"/>
                <a:gd name="T15" fmla="*/ 3020 h 4072"/>
                <a:gd name="T16" fmla="*/ 254 w 332"/>
                <a:gd name="T17" fmla="*/ 2792 h 4072"/>
                <a:gd name="T18" fmla="*/ 254 w 332"/>
                <a:gd name="T19" fmla="*/ 2550 h 4072"/>
                <a:gd name="T20" fmla="*/ 322 w 332"/>
                <a:gd name="T21" fmla="*/ 2466 h 4072"/>
                <a:gd name="T22" fmla="*/ 322 w 332"/>
                <a:gd name="T23" fmla="*/ 2357 h 4072"/>
                <a:gd name="T24" fmla="*/ 254 w 332"/>
                <a:gd name="T25" fmla="*/ 2271 h 4072"/>
                <a:gd name="T26" fmla="*/ 254 w 332"/>
                <a:gd name="T27" fmla="*/ 2037 h 4072"/>
                <a:gd name="T28" fmla="*/ 254 w 332"/>
                <a:gd name="T29" fmla="*/ 1801 h 4072"/>
                <a:gd name="T30" fmla="*/ 322 w 332"/>
                <a:gd name="T31" fmla="*/ 1717 h 4072"/>
                <a:gd name="T32" fmla="*/ 322 w 332"/>
                <a:gd name="T33" fmla="*/ 1608 h 4072"/>
                <a:gd name="T34" fmla="*/ 254 w 332"/>
                <a:gd name="T35" fmla="*/ 1522 h 4072"/>
                <a:gd name="T36" fmla="*/ 254 w 332"/>
                <a:gd name="T37" fmla="*/ 1282 h 4072"/>
                <a:gd name="T38" fmla="*/ 254 w 332"/>
                <a:gd name="T39" fmla="*/ 1052 h 4072"/>
                <a:gd name="T40" fmla="*/ 322 w 332"/>
                <a:gd name="T41" fmla="*/ 968 h 4072"/>
                <a:gd name="T42" fmla="*/ 322 w 332"/>
                <a:gd name="T43" fmla="*/ 859 h 4072"/>
                <a:gd name="T44" fmla="*/ 254 w 332"/>
                <a:gd name="T45" fmla="*/ 773 h 4072"/>
                <a:gd name="T46" fmla="*/ 254 w 332"/>
                <a:gd name="T47" fmla="*/ 502 h 4072"/>
                <a:gd name="T48" fmla="*/ 254 w 332"/>
                <a:gd name="T49" fmla="*/ 303 h 4072"/>
                <a:gd name="T50" fmla="*/ 322 w 332"/>
                <a:gd name="T51" fmla="*/ 221 h 4072"/>
                <a:gd name="T52" fmla="*/ 310 w 332"/>
                <a:gd name="T53" fmla="*/ 84 h 4072"/>
                <a:gd name="T54" fmla="*/ 166 w 332"/>
                <a:gd name="T55" fmla="*/ 0 h 4072"/>
                <a:gd name="T56" fmla="*/ 0 w 332"/>
                <a:gd name="T57" fmla="*/ 166 h 4072"/>
                <a:gd name="T58" fmla="*/ 39 w 332"/>
                <a:gd name="T59" fmla="*/ 270 h 4072"/>
                <a:gd name="T60" fmla="*/ 82 w 332"/>
                <a:gd name="T61" fmla="*/ 365 h 4072"/>
                <a:gd name="T62" fmla="*/ 82 w 332"/>
                <a:gd name="T63" fmla="*/ 586 h 4072"/>
                <a:gd name="T64" fmla="*/ 82 w 332"/>
                <a:gd name="T65" fmla="*/ 771 h 4072"/>
                <a:gd name="T66" fmla="*/ 0 w 332"/>
                <a:gd name="T67" fmla="*/ 915 h 4072"/>
                <a:gd name="T68" fmla="*/ 39 w 332"/>
                <a:gd name="T69" fmla="*/ 1019 h 4072"/>
                <a:gd name="T70" fmla="*/ 82 w 332"/>
                <a:gd name="T71" fmla="*/ 1130 h 4072"/>
                <a:gd name="T72" fmla="*/ 82 w 332"/>
                <a:gd name="T73" fmla="*/ 1360 h 4072"/>
                <a:gd name="T74" fmla="*/ 82 w 332"/>
                <a:gd name="T75" fmla="*/ 1520 h 4072"/>
                <a:gd name="T76" fmla="*/ 0 w 332"/>
                <a:gd name="T77" fmla="*/ 1663 h 4072"/>
                <a:gd name="T78" fmla="*/ 39 w 332"/>
                <a:gd name="T79" fmla="*/ 1768 h 4072"/>
                <a:gd name="T80" fmla="*/ 82 w 332"/>
                <a:gd name="T81" fmla="*/ 1881 h 4072"/>
                <a:gd name="T82" fmla="*/ 82 w 332"/>
                <a:gd name="T83" fmla="*/ 2115 h 4072"/>
                <a:gd name="T84" fmla="*/ 82 w 332"/>
                <a:gd name="T85" fmla="*/ 2269 h 4072"/>
                <a:gd name="T86" fmla="*/ 0 w 332"/>
                <a:gd name="T87" fmla="*/ 2412 h 4072"/>
                <a:gd name="T88" fmla="*/ 39 w 332"/>
                <a:gd name="T89" fmla="*/ 2517 h 4072"/>
                <a:gd name="T90" fmla="*/ 82 w 332"/>
                <a:gd name="T91" fmla="*/ 2634 h 4072"/>
                <a:gd name="T92" fmla="*/ 82 w 332"/>
                <a:gd name="T93" fmla="*/ 2868 h 4072"/>
                <a:gd name="T94" fmla="*/ 82 w 332"/>
                <a:gd name="T95" fmla="*/ 3018 h 4072"/>
                <a:gd name="T96" fmla="*/ 0 w 332"/>
                <a:gd name="T97" fmla="*/ 3161 h 4072"/>
                <a:gd name="T98" fmla="*/ 39 w 332"/>
                <a:gd name="T99" fmla="*/ 3264 h 4072"/>
                <a:gd name="T100" fmla="*/ 82 w 332"/>
                <a:gd name="T101" fmla="*/ 3399 h 4072"/>
                <a:gd name="T102" fmla="*/ 82 w 332"/>
                <a:gd name="T103" fmla="*/ 3645 h 4072"/>
                <a:gd name="T104" fmla="*/ 82 w 332"/>
                <a:gd name="T105" fmla="*/ 3766 h 4072"/>
                <a:gd name="T106" fmla="*/ 0 w 332"/>
                <a:gd name="T107" fmla="*/ 3908 h 4072"/>
                <a:gd name="T108" fmla="*/ 82 w 332"/>
                <a:gd name="T109" fmla="*/ 405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072">
                  <a:moveTo>
                    <a:pt x="164" y="4072"/>
                  </a:moveTo>
                  <a:lnTo>
                    <a:pt x="246" y="4050"/>
                  </a:lnTo>
                  <a:lnTo>
                    <a:pt x="308" y="3990"/>
                  </a:lnTo>
                  <a:lnTo>
                    <a:pt x="332" y="3908"/>
                  </a:lnTo>
                  <a:lnTo>
                    <a:pt x="322" y="3855"/>
                  </a:lnTo>
                  <a:lnTo>
                    <a:pt x="295" y="3805"/>
                  </a:lnTo>
                  <a:lnTo>
                    <a:pt x="254" y="3768"/>
                  </a:lnTo>
                  <a:lnTo>
                    <a:pt x="254" y="3713"/>
                  </a:lnTo>
                  <a:lnTo>
                    <a:pt x="254" y="3647"/>
                  </a:lnTo>
                  <a:lnTo>
                    <a:pt x="254" y="3571"/>
                  </a:lnTo>
                  <a:lnTo>
                    <a:pt x="254" y="3487"/>
                  </a:lnTo>
                  <a:lnTo>
                    <a:pt x="254" y="3397"/>
                  </a:lnTo>
                  <a:lnTo>
                    <a:pt x="254" y="3299"/>
                  </a:lnTo>
                  <a:lnTo>
                    <a:pt x="295" y="3262"/>
                  </a:lnTo>
                  <a:lnTo>
                    <a:pt x="322" y="3214"/>
                  </a:lnTo>
                  <a:lnTo>
                    <a:pt x="332" y="3161"/>
                  </a:lnTo>
                  <a:lnTo>
                    <a:pt x="322" y="3106"/>
                  </a:lnTo>
                  <a:lnTo>
                    <a:pt x="295" y="3057"/>
                  </a:lnTo>
                  <a:lnTo>
                    <a:pt x="254" y="3020"/>
                  </a:lnTo>
                  <a:lnTo>
                    <a:pt x="254" y="2946"/>
                  </a:lnTo>
                  <a:lnTo>
                    <a:pt x="254" y="2870"/>
                  </a:lnTo>
                  <a:lnTo>
                    <a:pt x="254" y="2792"/>
                  </a:lnTo>
                  <a:lnTo>
                    <a:pt x="254" y="2712"/>
                  </a:lnTo>
                  <a:lnTo>
                    <a:pt x="254" y="2632"/>
                  </a:lnTo>
                  <a:lnTo>
                    <a:pt x="254" y="2550"/>
                  </a:lnTo>
                  <a:lnTo>
                    <a:pt x="295" y="2513"/>
                  </a:lnTo>
                  <a:lnTo>
                    <a:pt x="322" y="2466"/>
                  </a:lnTo>
                  <a:lnTo>
                    <a:pt x="332" y="2412"/>
                  </a:lnTo>
                  <a:lnTo>
                    <a:pt x="322" y="2357"/>
                  </a:lnTo>
                  <a:lnTo>
                    <a:pt x="295" y="2308"/>
                  </a:lnTo>
                  <a:lnTo>
                    <a:pt x="254" y="2271"/>
                  </a:lnTo>
                  <a:lnTo>
                    <a:pt x="254" y="2193"/>
                  </a:lnTo>
                  <a:lnTo>
                    <a:pt x="254" y="2115"/>
                  </a:lnTo>
                  <a:lnTo>
                    <a:pt x="254" y="2037"/>
                  </a:lnTo>
                  <a:lnTo>
                    <a:pt x="254" y="1957"/>
                  </a:lnTo>
                  <a:lnTo>
                    <a:pt x="254" y="1879"/>
                  </a:lnTo>
                  <a:lnTo>
                    <a:pt x="254" y="1801"/>
                  </a:lnTo>
                  <a:lnTo>
                    <a:pt x="295" y="1764"/>
                  </a:lnTo>
                  <a:lnTo>
                    <a:pt x="322" y="1717"/>
                  </a:lnTo>
                  <a:lnTo>
                    <a:pt x="332" y="1663"/>
                  </a:lnTo>
                  <a:lnTo>
                    <a:pt x="322" y="1608"/>
                  </a:lnTo>
                  <a:lnTo>
                    <a:pt x="295" y="1561"/>
                  </a:lnTo>
                  <a:lnTo>
                    <a:pt x="254" y="1522"/>
                  </a:lnTo>
                  <a:lnTo>
                    <a:pt x="254" y="1442"/>
                  </a:lnTo>
                  <a:lnTo>
                    <a:pt x="254" y="1360"/>
                  </a:lnTo>
                  <a:lnTo>
                    <a:pt x="254" y="1282"/>
                  </a:lnTo>
                  <a:lnTo>
                    <a:pt x="254" y="1204"/>
                  </a:lnTo>
                  <a:lnTo>
                    <a:pt x="254" y="1126"/>
                  </a:lnTo>
                  <a:lnTo>
                    <a:pt x="254" y="1052"/>
                  </a:lnTo>
                  <a:lnTo>
                    <a:pt x="295" y="1017"/>
                  </a:lnTo>
                  <a:lnTo>
                    <a:pt x="322" y="968"/>
                  </a:lnTo>
                  <a:lnTo>
                    <a:pt x="332" y="915"/>
                  </a:lnTo>
                  <a:lnTo>
                    <a:pt x="322" y="859"/>
                  </a:lnTo>
                  <a:lnTo>
                    <a:pt x="295" y="812"/>
                  </a:lnTo>
                  <a:lnTo>
                    <a:pt x="254" y="773"/>
                  </a:lnTo>
                  <a:lnTo>
                    <a:pt x="254" y="677"/>
                  </a:lnTo>
                  <a:lnTo>
                    <a:pt x="254" y="584"/>
                  </a:lnTo>
                  <a:lnTo>
                    <a:pt x="254" y="502"/>
                  </a:lnTo>
                  <a:lnTo>
                    <a:pt x="254" y="426"/>
                  </a:lnTo>
                  <a:lnTo>
                    <a:pt x="254" y="361"/>
                  </a:lnTo>
                  <a:lnTo>
                    <a:pt x="254" y="303"/>
                  </a:lnTo>
                  <a:lnTo>
                    <a:pt x="295" y="268"/>
                  </a:lnTo>
                  <a:lnTo>
                    <a:pt x="322" y="221"/>
                  </a:lnTo>
                  <a:lnTo>
                    <a:pt x="332" y="166"/>
                  </a:lnTo>
                  <a:lnTo>
                    <a:pt x="310" y="84"/>
                  </a:lnTo>
                  <a:lnTo>
                    <a:pt x="248" y="22"/>
                  </a:lnTo>
                  <a:lnTo>
                    <a:pt x="166" y="0"/>
                  </a:lnTo>
                  <a:lnTo>
                    <a:pt x="84" y="22"/>
                  </a:lnTo>
                  <a:lnTo>
                    <a:pt x="25" y="84"/>
                  </a:lnTo>
                  <a:lnTo>
                    <a:pt x="0" y="166"/>
                  </a:lnTo>
                  <a:lnTo>
                    <a:pt x="10" y="221"/>
                  </a:lnTo>
                  <a:lnTo>
                    <a:pt x="39" y="270"/>
                  </a:lnTo>
                  <a:lnTo>
                    <a:pt x="82" y="307"/>
                  </a:lnTo>
                  <a:lnTo>
                    <a:pt x="82" y="365"/>
                  </a:lnTo>
                  <a:lnTo>
                    <a:pt x="82" y="430"/>
                  </a:lnTo>
                  <a:lnTo>
                    <a:pt x="82" y="504"/>
                  </a:lnTo>
                  <a:lnTo>
                    <a:pt x="82" y="586"/>
                  </a:lnTo>
                  <a:lnTo>
                    <a:pt x="82" y="677"/>
                  </a:lnTo>
                  <a:lnTo>
                    <a:pt x="82" y="771"/>
                  </a:lnTo>
                  <a:lnTo>
                    <a:pt x="39" y="808"/>
                  </a:lnTo>
                  <a:lnTo>
                    <a:pt x="10" y="857"/>
                  </a:lnTo>
                  <a:lnTo>
                    <a:pt x="0" y="915"/>
                  </a:lnTo>
                  <a:lnTo>
                    <a:pt x="10" y="970"/>
                  </a:lnTo>
                  <a:lnTo>
                    <a:pt x="39" y="1019"/>
                  </a:lnTo>
                  <a:lnTo>
                    <a:pt x="82" y="1056"/>
                  </a:lnTo>
                  <a:lnTo>
                    <a:pt x="82" y="1130"/>
                  </a:lnTo>
                  <a:lnTo>
                    <a:pt x="82" y="1204"/>
                  </a:lnTo>
                  <a:lnTo>
                    <a:pt x="82" y="1282"/>
                  </a:lnTo>
                  <a:lnTo>
                    <a:pt x="82" y="1360"/>
                  </a:lnTo>
                  <a:lnTo>
                    <a:pt x="82" y="1440"/>
                  </a:lnTo>
                  <a:lnTo>
                    <a:pt x="82" y="1520"/>
                  </a:lnTo>
                  <a:lnTo>
                    <a:pt x="39" y="1557"/>
                  </a:lnTo>
                  <a:lnTo>
                    <a:pt x="10" y="1606"/>
                  </a:lnTo>
                  <a:lnTo>
                    <a:pt x="0" y="1663"/>
                  </a:lnTo>
                  <a:lnTo>
                    <a:pt x="10" y="1719"/>
                  </a:lnTo>
                  <a:lnTo>
                    <a:pt x="39" y="1768"/>
                  </a:lnTo>
                  <a:lnTo>
                    <a:pt x="82" y="1805"/>
                  </a:lnTo>
                  <a:lnTo>
                    <a:pt x="82" y="1881"/>
                  </a:lnTo>
                  <a:lnTo>
                    <a:pt x="82" y="1959"/>
                  </a:lnTo>
                  <a:lnTo>
                    <a:pt x="82" y="2037"/>
                  </a:lnTo>
                  <a:lnTo>
                    <a:pt x="82" y="2115"/>
                  </a:lnTo>
                  <a:lnTo>
                    <a:pt x="82" y="2193"/>
                  </a:lnTo>
                  <a:lnTo>
                    <a:pt x="82" y="2269"/>
                  </a:lnTo>
                  <a:lnTo>
                    <a:pt x="39" y="2306"/>
                  </a:lnTo>
                  <a:lnTo>
                    <a:pt x="10" y="2355"/>
                  </a:lnTo>
                  <a:lnTo>
                    <a:pt x="0" y="2412"/>
                  </a:lnTo>
                  <a:lnTo>
                    <a:pt x="10" y="2468"/>
                  </a:lnTo>
                  <a:lnTo>
                    <a:pt x="39" y="2517"/>
                  </a:lnTo>
                  <a:lnTo>
                    <a:pt x="82" y="2554"/>
                  </a:lnTo>
                  <a:lnTo>
                    <a:pt x="82" y="2634"/>
                  </a:lnTo>
                  <a:lnTo>
                    <a:pt x="82" y="2714"/>
                  </a:lnTo>
                  <a:lnTo>
                    <a:pt x="82" y="2792"/>
                  </a:lnTo>
                  <a:lnTo>
                    <a:pt x="82" y="2868"/>
                  </a:lnTo>
                  <a:lnTo>
                    <a:pt x="82" y="2944"/>
                  </a:lnTo>
                  <a:lnTo>
                    <a:pt x="82" y="3018"/>
                  </a:lnTo>
                  <a:lnTo>
                    <a:pt x="39" y="3054"/>
                  </a:lnTo>
                  <a:lnTo>
                    <a:pt x="10" y="3104"/>
                  </a:lnTo>
                  <a:lnTo>
                    <a:pt x="0" y="3161"/>
                  </a:lnTo>
                  <a:lnTo>
                    <a:pt x="10" y="3217"/>
                  </a:lnTo>
                  <a:lnTo>
                    <a:pt x="39" y="3264"/>
                  </a:lnTo>
                  <a:lnTo>
                    <a:pt x="82" y="3303"/>
                  </a:lnTo>
                  <a:lnTo>
                    <a:pt x="82" y="3399"/>
                  </a:lnTo>
                  <a:lnTo>
                    <a:pt x="82" y="3487"/>
                  </a:lnTo>
                  <a:lnTo>
                    <a:pt x="82" y="3569"/>
                  </a:lnTo>
                  <a:lnTo>
                    <a:pt x="82" y="3645"/>
                  </a:lnTo>
                  <a:lnTo>
                    <a:pt x="82" y="3711"/>
                  </a:lnTo>
                  <a:lnTo>
                    <a:pt x="82" y="3766"/>
                  </a:lnTo>
                  <a:lnTo>
                    <a:pt x="39" y="3803"/>
                  </a:lnTo>
                  <a:lnTo>
                    <a:pt x="10" y="3853"/>
                  </a:lnTo>
                  <a:lnTo>
                    <a:pt x="0" y="3908"/>
                  </a:lnTo>
                  <a:lnTo>
                    <a:pt x="23" y="3990"/>
                  </a:lnTo>
                  <a:lnTo>
                    <a:pt x="82" y="4050"/>
                  </a:lnTo>
                  <a:lnTo>
                    <a:pt x="164" y="4072"/>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4" name="Freeform 24">
              <a:extLst>
                <a:ext uri="{FF2B5EF4-FFF2-40B4-BE49-F238E27FC236}">
                  <a16:creationId xmlns:a16="http://schemas.microsoft.com/office/drawing/2014/main" id="{DB2CCD25-15F6-E873-BC7D-94EC835A4D5F}"/>
                </a:ext>
              </a:extLst>
            </p:cNvPr>
            <p:cNvSpPr>
              <a:spLocks noChangeAspect="1"/>
            </p:cNvSpPr>
            <p:nvPr/>
          </p:nvSpPr>
          <p:spPr bwMode="auto">
            <a:xfrm rot="-5400000">
              <a:off x="4273" y="447"/>
              <a:ext cx="180" cy="180"/>
            </a:xfrm>
            <a:custGeom>
              <a:avLst/>
              <a:gdLst>
                <a:gd name="T0" fmla="*/ 180 w 180"/>
                <a:gd name="T1" fmla="*/ 90 h 180"/>
                <a:gd name="T2" fmla="*/ 178 w 180"/>
                <a:gd name="T3" fmla="*/ 109 h 180"/>
                <a:gd name="T4" fmla="*/ 172 w 180"/>
                <a:gd name="T5" fmla="*/ 127 h 180"/>
                <a:gd name="T6" fmla="*/ 162 w 180"/>
                <a:gd name="T7" fmla="*/ 144 h 180"/>
                <a:gd name="T8" fmla="*/ 150 w 180"/>
                <a:gd name="T9" fmla="*/ 158 h 180"/>
                <a:gd name="T10" fmla="*/ 133 w 180"/>
                <a:gd name="T11" fmla="*/ 168 h 180"/>
                <a:gd name="T12" fmla="*/ 115 w 180"/>
                <a:gd name="T13" fmla="*/ 176 h 180"/>
                <a:gd name="T14" fmla="*/ 96 w 180"/>
                <a:gd name="T15" fmla="*/ 180 h 180"/>
                <a:gd name="T16" fmla="*/ 76 w 180"/>
                <a:gd name="T17" fmla="*/ 178 h 180"/>
                <a:gd name="T18" fmla="*/ 57 w 180"/>
                <a:gd name="T19" fmla="*/ 172 h 180"/>
                <a:gd name="T20" fmla="*/ 41 w 180"/>
                <a:gd name="T21" fmla="*/ 164 h 180"/>
                <a:gd name="T22" fmla="*/ 24 w 180"/>
                <a:gd name="T23" fmla="*/ 152 h 180"/>
                <a:gd name="T24" fmla="*/ 14 w 180"/>
                <a:gd name="T25" fmla="*/ 135 h 180"/>
                <a:gd name="T26" fmla="*/ 6 w 180"/>
                <a:gd name="T27" fmla="*/ 119 h 180"/>
                <a:gd name="T28" fmla="*/ 0 w 180"/>
                <a:gd name="T29" fmla="*/ 100 h 180"/>
                <a:gd name="T30" fmla="*/ 0 w 180"/>
                <a:gd name="T31" fmla="*/ 80 h 180"/>
                <a:gd name="T32" fmla="*/ 6 w 180"/>
                <a:gd name="T33" fmla="*/ 61 h 180"/>
                <a:gd name="T34" fmla="*/ 12 w 180"/>
                <a:gd name="T35" fmla="*/ 43 h 180"/>
                <a:gd name="T36" fmla="*/ 24 w 180"/>
                <a:gd name="T37" fmla="*/ 29 h 180"/>
                <a:gd name="T38" fmla="*/ 39 w 180"/>
                <a:gd name="T39" fmla="*/ 14 h 180"/>
                <a:gd name="T40" fmla="*/ 57 w 180"/>
                <a:gd name="T41" fmla="*/ 6 h 180"/>
                <a:gd name="T42" fmla="*/ 76 w 180"/>
                <a:gd name="T43" fmla="*/ 0 h 180"/>
                <a:gd name="T44" fmla="*/ 94 w 180"/>
                <a:gd name="T45" fmla="*/ 0 h 180"/>
                <a:gd name="T46" fmla="*/ 115 w 180"/>
                <a:gd name="T47" fmla="*/ 2 h 180"/>
                <a:gd name="T48" fmla="*/ 133 w 180"/>
                <a:gd name="T49" fmla="*/ 10 h 180"/>
                <a:gd name="T50" fmla="*/ 150 w 180"/>
                <a:gd name="T51" fmla="*/ 20 h 180"/>
                <a:gd name="T52" fmla="*/ 162 w 180"/>
                <a:gd name="T53" fmla="*/ 35 h 180"/>
                <a:gd name="T54" fmla="*/ 172 w 180"/>
                <a:gd name="T55" fmla="*/ 51 h 180"/>
                <a:gd name="T56" fmla="*/ 178 w 180"/>
                <a:gd name="T57" fmla="*/ 70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09"/>
                  </a:lnTo>
                  <a:lnTo>
                    <a:pt x="172" y="127"/>
                  </a:lnTo>
                  <a:lnTo>
                    <a:pt x="162" y="144"/>
                  </a:lnTo>
                  <a:lnTo>
                    <a:pt x="150" y="158"/>
                  </a:lnTo>
                  <a:lnTo>
                    <a:pt x="133" y="168"/>
                  </a:lnTo>
                  <a:lnTo>
                    <a:pt x="115" y="176"/>
                  </a:lnTo>
                  <a:lnTo>
                    <a:pt x="96" y="180"/>
                  </a:lnTo>
                  <a:lnTo>
                    <a:pt x="76" y="178"/>
                  </a:lnTo>
                  <a:lnTo>
                    <a:pt x="57" y="172"/>
                  </a:lnTo>
                  <a:lnTo>
                    <a:pt x="41" y="164"/>
                  </a:lnTo>
                  <a:lnTo>
                    <a:pt x="24" y="152"/>
                  </a:lnTo>
                  <a:lnTo>
                    <a:pt x="14" y="135"/>
                  </a:lnTo>
                  <a:lnTo>
                    <a:pt x="6" y="119"/>
                  </a:lnTo>
                  <a:lnTo>
                    <a:pt x="0" y="100"/>
                  </a:lnTo>
                  <a:lnTo>
                    <a:pt x="0" y="80"/>
                  </a:lnTo>
                  <a:lnTo>
                    <a:pt x="6" y="61"/>
                  </a:lnTo>
                  <a:lnTo>
                    <a:pt x="12" y="43"/>
                  </a:lnTo>
                  <a:lnTo>
                    <a:pt x="24" y="29"/>
                  </a:lnTo>
                  <a:lnTo>
                    <a:pt x="39" y="14"/>
                  </a:lnTo>
                  <a:lnTo>
                    <a:pt x="57" y="6"/>
                  </a:lnTo>
                  <a:lnTo>
                    <a:pt x="76" y="0"/>
                  </a:lnTo>
                  <a:lnTo>
                    <a:pt x="94" y="0"/>
                  </a:lnTo>
                  <a:lnTo>
                    <a:pt x="115" y="2"/>
                  </a:lnTo>
                  <a:lnTo>
                    <a:pt x="133" y="10"/>
                  </a:lnTo>
                  <a:lnTo>
                    <a:pt x="150" y="20"/>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5" name="Freeform 25">
              <a:extLst>
                <a:ext uri="{FF2B5EF4-FFF2-40B4-BE49-F238E27FC236}">
                  <a16:creationId xmlns:a16="http://schemas.microsoft.com/office/drawing/2014/main" id="{8737F006-0491-BA62-EFBF-C05419149890}"/>
                </a:ext>
              </a:extLst>
            </p:cNvPr>
            <p:cNvSpPr>
              <a:spLocks noChangeAspect="1"/>
            </p:cNvSpPr>
            <p:nvPr/>
          </p:nvSpPr>
          <p:spPr bwMode="auto">
            <a:xfrm rot="-5400000">
              <a:off x="4326" y="502"/>
              <a:ext cx="74" cy="70"/>
            </a:xfrm>
            <a:custGeom>
              <a:avLst/>
              <a:gdLst>
                <a:gd name="T0" fmla="*/ 74 w 74"/>
                <a:gd name="T1" fmla="*/ 35 h 70"/>
                <a:gd name="T2" fmla="*/ 72 w 74"/>
                <a:gd name="T3" fmla="*/ 45 h 70"/>
                <a:gd name="T4" fmla="*/ 66 w 74"/>
                <a:gd name="T5" fmla="*/ 56 h 70"/>
                <a:gd name="T6" fmla="*/ 58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41 h 70"/>
                <a:gd name="T20" fmla="*/ 0 w 74"/>
                <a:gd name="T21" fmla="*/ 29 h 70"/>
                <a:gd name="T22" fmla="*/ 4 w 74"/>
                <a:gd name="T23" fmla="*/ 19 h 70"/>
                <a:gd name="T24" fmla="*/ 12 w 74"/>
                <a:gd name="T25" fmla="*/ 8 h 70"/>
                <a:gd name="T26" fmla="*/ 23 w 74"/>
                <a:gd name="T27" fmla="*/ 2 h 70"/>
                <a:gd name="T28" fmla="*/ 35 w 74"/>
                <a:gd name="T29" fmla="*/ 0 h 70"/>
                <a:gd name="T30" fmla="*/ 47 w 74"/>
                <a:gd name="T31" fmla="*/ 0 h 70"/>
                <a:gd name="T32" fmla="*/ 58 w 74"/>
                <a:gd name="T33" fmla="*/ 6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8" y="64"/>
                  </a:lnTo>
                  <a:lnTo>
                    <a:pt x="47" y="68"/>
                  </a:lnTo>
                  <a:lnTo>
                    <a:pt x="35" y="70"/>
                  </a:lnTo>
                  <a:lnTo>
                    <a:pt x="23" y="66"/>
                  </a:lnTo>
                  <a:lnTo>
                    <a:pt x="12" y="60"/>
                  </a:lnTo>
                  <a:lnTo>
                    <a:pt x="4" y="52"/>
                  </a:lnTo>
                  <a:lnTo>
                    <a:pt x="0" y="41"/>
                  </a:lnTo>
                  <a:lnTo>
                    <a:pt x="0" y="29"/>
                  </a:lnTo>
                  <a:lnTo>
                    <a:pt x="4" y="19"/>
                  </a:lnTo>
                  <a:lnTo>
                    <a:pt x="12" y="8"/>
                  </a:lnTo>
                  <a:lnTo>
                    <a:pt x="23" y="2"/>
                  </a:lnTo>
                  <a:lnTo>
                    <a:pt x="35" y="0"/>
                  </a:lnTo>
                  <a:lnTo>
                    <a:pt x="47" y="0"/>
                  </a:lnTo>
                  <a:lnTo>
                    <a:pt x="58" y="6"/>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6" name="Freeform 26">
              <a:extLst>
                <a:ext uri="{FF2B5EF4-FFF2-40B4-BE49-F238E27FC236}">
                  <a16:creationId xmlns:a16="http://schemas.microsoft.com/office/drawing/2014/main" id="{1AEBD83A-D594-EF15-AE37-9BBBA8A2403F}"/>
                </a:ext>
              </a:extLst>
            </p:cNvPr>
            <p:cNvSpPr>
              <a:spLocks noChangeAspect="1"/>
            </p:cNvSpPr>
            <p:nvPr/>
          </p:nvSpPr>
          <p:spPr bwMode="auto">
            <a:xfrm rot="-5400000">
              <a:off x="3527"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7"/>
                  </a:lnTo>
                  <a:lnTo>
                    <a:pt x="57" y="6"/>
                  </a:lnTo>
                  <a:lnTo>
                    <a:pt x="76" y="2"/>
                  </a:lnTo>
                  <a:lnTo>
                    <a:pt x="94" y="0"/>
                  </a:lnTo>
                  <a:lnTo>
                    <a:pt x="115" y="4"/>
                  </a:lnTo>
                  <a:lnTo>
                    <a:pt x="133" y="10"/>
                  </a:lnTo>
                  <a:lnTo>
                    <a:pt x="150"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7" name="Freeform 27">
              <a:extLst>
                <a:ext uri="{FF2B5EF4-FFF2-40B4-BE49-F238E27FC236}">
                  <a16:creationId xmlns:a16="http://schemas.microsoft.com/office/drawing/2014/main" id="{F11E1086-157D-E713-A161-BDA5771B280D}"/>
                </a:ext>
              </a:extLst>
            </p:cNvPr>
            <p:cNvSpPr>
              <a:spLocks noChangeAspect="1"/>
            </p:cNvSpPr>
            <p:nvPr/>
          </p:nvSpPr>
          <p:spPr bwMode="auto">
            <a:xfrm rot="-5400000">
              <a:off x="3579" y="498"/>
              <a:ext cx="74" cy="70"/>
            </a:xfrm>
            <a:custGeom>
              <a:avLst/>
              <a:gdLst>
                <a:gd name="T0" fmla="*/ 74 w 74"/>
                <a:gd name="T1" fmla="*/ 35 h 70"/>
                <a:gd name="T2" fmla="*/ 72 w 74"/>
                <a:gd name="T3" fmla="*/ 46 h 70"/>
                <a:gd name="T4" fmla="*/ 66 w 74"/>
                <a:gd name="T5" fmla="*/ 56 h 70"/>
                <a:gd name="T6" fmla="*/ 58 w 74"/>
                <a:gd name="T7" fmla="*/ 64 h 70"/>
                <a:gd name="T8" fmla="*/ 47 w 74"/>
                <a:gd name="T9" fmla="*/ 68 h 70"/>
                <a:gd name="T10" fmla="*/ 35 w 74"/>
                <a:gd name="T11" fmla="*/ 70 h 70"/>
                <a:gd name="T12" fmla="*/ 23 w 74"/>
                <a:gd name="T13" fmla="*/ 66 h 70"/>
                <a:gd name="T14" fmla="*/ 13 w 74"/>
                <a:gd name="T15" fmla="*/ 60 h 70"/>
                <a:gd name="T16" fmla="*/ 4 w 74"/>
                <a:gd name="T17" fmla="*/ 52 h 70"/>
                <a:gd name="T18" fmla="*/ 0 w 74"/>
                <a:gd name="T19" fmla="*/ 42 h 70"/>
                <a:gd name="T20" fmla="*/ 0 w 74"/>
                <a:gd name="T21" fmla="*/ 29 h 70"/>
                <a:gd name="T22" fmla="*/ 4 w 74"/>
                <a:gd name="T23" fmla="*/ 19 h 70"/>
                <a:gd name="T24" fmla="*/ 13 w 74"/>
                <a:gd name="T25" fmla="*/ 9 h 70"/>
                <a:gd name="T26" fmla="*/ 23 w 74"/>
                <a:gd name="T27" fmla="*/ 3 h 70"/>
                <a:gd name="T28" fmla="*/ 35 w 74"/>
                <a:gd name="T29" fmla="*/ 0 h 70"/>
                <a:gd name="T30" fmla="*/ 47 w 74"/>
                <a:gd name="T31" fmla="*/ 0 h 70"/>
                <a:gd name="T32" fmla="*/ 58 w 74"/>
                <a:gd name="T33" fmla="*/ 7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6"/>
                  </a:lnTo>
                  <a:lnTo>
                    <a:pt x="66" y="56"/>
                  </a:lnTo>
                  <a:lnTo>
                    <a:pt x="58" y="64"/>
                  </a:lnTo>
                  <a:lnTo>
                    <a:pt x="47" y="68"/>
                  </a:lnTo>
                  <a:lnTo>
                    <a:pt x="35" y="70"/>
                  </a:lnTo>
                  <a:lnTo>
                    <a:pt x="23" y="66"/>
                  </a:lnTo>
                  <a:lnTo>
                    <a:pt x="13" y="60"/>
                  </a:lnTo>
                  <a:lnTo>
                    <a:pt x="4" y="52"/>
                  </a:lnTo>
                  <a:lnTo>
                    <a:pt x="0" y="42"/>
                  </a:lnTo>
                  <a:lnTo>
                    <a:pt x="0" y="29"/>
                  </a:lnTo>
                  <a:lnTo>
                    <a:pt x="4" y="19"/>
                  </a:lnTo>
                  <a:lnTo>
                    <a:pt x="13" y="9"/>
                  </a:lnTo>
                  <a:lnTo>
                    <a:pt x="23" y="3"/>
                  </a:lnTo>
                  <a:lnTo>
                    <a:pt x="35" y="0"/>
                  </a:lnTo>
                  <a:lnTo>
                    <a:pt x="47" y="0"/>
                  </a:lnTo>
                  <a:lnTo>
                    <a:pt x="58" y="7"/>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8" name="Freeform 28">
              <a:extLst>
                <a:ext uri="{FF2B5EF4-FFF2-40B4-BE49-F238E27FC236}">
                  <a16:creationId xmlns:a16="http://schemas.microsoft.com/office/drawing/2014/main" id="{D661F74F-0F64-C4FA-C655-B31D42FD7D3E}"/>
                </a:ext>
              </a:extLst>
            </p:cNvPr>
            <p:cNvSpPr>
              <a:spLocks noChangeAspect="1"/>
            </p:cNvSpPr>
            <p:nvPr/>
          </p:nvSpPr>
          <p:spPr bwMode="auto">
            <a:xfrm rot="-5400000">
              <a:off x="2772"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5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6"/>
                  </a:lnTo>
                  <a:lnTo>
                    <a:pt x="57" y="6"/>
                  </a:lnTo>
                  <a:lnTo>
                    <a:pt x="76" y="2"/>
                  </a:lnTo>
                  <a:lnTo>
                    <a:pt x="94" y="0"/>
                  </a:lnTo>
                  <a:lnTo>
                    <a:pt x="115" y="4"/>
                  </a:lnTo>
                  <a:lnTo>
                    <a:pt x="133" y="10"/>
                  </a:lnTo>
                  <a:lnTo>
                    <a:pt x="150" y="23"/>
                  </a:lnTo>
                  <a:lnTo>
                    <a:pt x="162" y="35"/>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9" name="Freeform 29">
              <a:extLst>
                <a:ext uri="{FF2B5EF4-FFF2-40B4-BE49-F238E27FC236}">
                  <a16:creationId xmlns:a16="http://schemas.microsoft.com/office/drawing/2014/main" id="{A6CD5C88-0373-43A3-7A80-E0220CEAC27B}"/>
                </a:ext>
              </a:extLst>
            </p:cNvPr>
            <p:cNvSpPr>
              <a:spLocks noChangeAspect="1"/>
            </p:cNvSpPr>
            <p:nvPr/>
          </p:nvSpPr>
          <p:spPr bwMode="auto">
            <a:xfrm rot="-5400000">
              <a:off x="2829" y="498"/>
              <a:ext cx="74" cy="69"/>
            </a:xfrm>
            <a:custGeom>
              <a:avLst/>
              <a:gdLst>
                <a:gd name="T0" fmla="*/ 74 w 74"/>
                <a:gd name="T1" fmla="*/ 34 h 69"/>
                <a:gd name="T2" fmla="*/ 72 w 74"/>
                <a:gd name="T3" fmla="*/ 45 h 69"/>
                <a:gd name="T4" fmla="*/ 66 w 74"/>
                <a:gd name="T5" fmla="*/ 55 h 69"/>
                <a:gd name="T6" fmla="*/ 58 w 74"/>
                <a:gd name="T7" fmla="*/ 63 h 69"/>
                <a:gd name="T8" fmla="*/ 47 w 74"/>
                <a:gd name="T9" fmla="*/ 67 h 69"/>
                <a:gd name="T10" fmla="*/ 35 w 74"/>
                <a:gd name="T11" fmla="*/ 69 h 69"/>
                <a:gd name="T12" fmla="*/ 23 w 74"/>
                <a:gd name="T13" fmla="*/ 67 h 69"/>
                <a:gd name="T14" fmla="*/ 13 w 74"/>
                <a:gd name="T15" fmla="*/ 59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2 h 69"/>
                <a:gd name="T28" fmla="*/ 35 w 74"/>
                <a:gd name="T29" fmla="*/ 0 h 69"/>
                <a:gd name="T30" fmla="*/ 47 w 74"/>
                <a:gd name="T31" fmla="*/ 2 h 69"/>
                <a:gd name="T32" fmla="*/ 58 w 74"/>
                <a:gd name="T33" fmla="*/ 6 h 69"/>
                <a:gd name="T34" fmla="*/ 66 w 74"/>
                <a:gd name="T35" fmla="*/ 14 h 69"/>
                <a:gd name="T36" fmla="*/ 72 w 74"/>
                <a:gd name="T37" fmla="*/ 22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5"/>
                  </a:lnTo>
                  <a:lnTo>
                    <a:pt x="66" y="55"/>
                  </a:lnTo>
                  <a:lnTo>
                    <a:pt x="58" y="63"/>
                  </a:lnTo>
                  <a:lnTo>
                    <a:pt x="47" y="67"/>
                  </a:lnTo>
                  <a:lnTo>
                    <a:pt x="35" y="69"/>
                  </a:lnTo>
                  <a:lnTo>
                    <a:pt x="23" y="67"/>
                  </a:lnTo>
                  <a:lnTo>
                    <a:pt x="13" y="59"/>
                  </a:lnTo>
                  <a:lnTo>
                    <a:pt x="4" y="51"/>
                  </a:lnTo>
                  <a:lnTo>
                    <a:pt x="0" y="41"/>
                  </a:lnTo>
                  <a:lnTo>
                    <a:pt x="0" y="28"/>
                  </a:lnTo>
                  <a:lnTo>
                    <a:pt x="4" y="18"/>
                  </a:lnTo>
                  <a:lnTo>
                    <a:pt x="13" y="10"/>
                  </a:lnTo>
                  <a:lnTo>
                    <a:pt x="23" y="2"/>
                  </a:lnTo>
                  <a:lnTo>
                    <a:pt x="35" y="0"/>
                  </a:lnTo>
                  <a:lnTo>
                    <a:pt x="47" y="2"/>
                  </a:lnTo>
                  <a:lnTo>
                    <a:pt x="58" y="6"/>
                  </a:lnTo>
                  <a:lnTo>
                    <a:pt x="66" y="14"/>
                  </a:lnTo>
                  <a:lnTo>
                    <a:pt x="72" y="22"/>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0" name="Freeform 30">
              <a:extLst>
                <a:ext uri="{FF2B5EF4-FFF2-40B4-BE49-F238E27FC236}">
                  <a16:creationId xmlns:a16="http://schemas.microsoft.com/office/drawing/2014/main" id="{F2B9D8CD-A0F7-EC29-E864-F80AB4169164}"/>
                </a:ext>
              </a:extLst>
            </p:cNvPr>
            <p:cNvSpPr>
              <a:spLocks noChangeAspect="1"/>
            </p:cNvSpPr>
            <p:nvPr/>
          </p:nvSpPr>
          <p:spPr bwMode="auto">
            <a:xfrm rot="-5400000">
              <a:off x="2021" y="440"/>
              <a:ext cx="180" cy="181"/>
            </a:xfrm>
            <a:custGeom>
              <a:avLst/>
              <a:gdLst>
                <a:gd name="T0" fmla="*/ 180 w 180"/>
                <a:gd name="T1" fmla="*/ 90 h 181"/>
                <a:gd name="T2" fmla="*/ 178 w 180"/>
                <a:gd name="T3" fmla="*/ 111 h 181"/>
                <a:gd name="T4" fmla="*/ 172 w 180"/>
                <a:gd name="T5" fmla="*/ 129 h 181"/>
                <a:gd name="T6" fmla="*/ 162 w 180"/>
                <a:gd name="T7" fmla="*/ 146 h 181"/>
                <a:gd name="T8" fmla="*/ 150 w 180"/>
                <a:gd name="T9" fmla="*/ 160 h 181"/>
                <a:gd name="T10" fmla="*/ 133 w 180"/>
                <a:gd name="T11" fmla="*/ 170 h 181"/>
                <a:gd name="T12" fmla="*/ 115 w 180"/>
                <a:gd name="T13" fmla="*/ 177 h 181"/>
                <a:gd name="T14" fmla="*/ 96 w 180"/>
                <a:gd name="T15" fmla="*/ 181 h 181"/>
                <a:gd name="T16" fmla="*/ 76 w 180"/>
                <a:gd name="T17" fmla="*/ 179 h 181"/>
                <a:gd name="T18" fmla="*/ 57 w 180"/>
                <a:gd name="T19" fmla="*/ 175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5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7 h 181"/>
                <a:gd name="T54" fmla="*/ 172 w 180"/>
                <a:gd name="T55" fmla="*/ 54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50" y="160"/>
                  </a:lnTo>
                  <a:lnTo>
                    <a:pt x="133" y="170"/>
                  </a:lnTo>
                  <a:lnTo>
                    <a:pt x="115" y="177"/>
                  </a:lnTo>
                  <a:lnTo>
                    <a:pt x="96" y="181"/>
                  </a:lnTo>
                  <a:lnTo>
                    <a:pt x="76" y="179"/>
                  </a:lnTo>
                  <a:lnTo>
                    <a:pt x="57" y="175"/>
                  </a:lnTo>
                  <a:lnTo>
                    <a:pt x="41" y="164"/>
                  </a:lnTo>
                  <a:lnTo>
                    <a:pt x="25" y="152"/>
                  </a:lnTo>
                  <a:lnTo>
                    <a:pt x="14" y="138"/>
                  </a:lnTo>
                  <a:lnTo>
                    <a:pt x="6" y="119"/>
                  </a:lnTo>
                  <a:lnTo>
                    <a:pt x="0" y="101"/>
                  </a:lnTo>
                  <a:lnTo>
                    <a:pt x="0" y="80"/>
                  </a:lnTo>
                  <a:lnTo>
                    <a:pt x="6" y="62"/>
                  </a:lnTo>
                  <a:lnTo>
                    <a:pt x="12" y="45"/>
                  </a:lnTo>
                  <a:lnTo>
                    <a:pt x="25" y="29"/>
                  </a:lnTo>
                  <a:lnTo>
                    <a:pt x="39" y="17"/>
                  </a:lnTo>
                  <a:lnTo>
                    <a:pt x="57" y="6"/>
                  </a:lnTo>
                  <a:lnTo>
                    <a:pt x="76" y="2"/>
                  </a:lnTo>
                  <a:lnTo>
                    <a:pt x="94" y="0"/>
                  </a:lnTo>
                  <a:lnTo>
                    <a:pt x="115" y="4"/>
                  </a:lnTo>
                  <a:lnTo>
                    <a:pt x="133" y="10"/>
                  </a:lnTo>
                  <a:lnTo>
                    <a:pt x="150" y="23"/>
                  </a:lnTo>
                  <a:lnTo>
                    <a:pt x="162" y="37"/>
                  </a:lnTo>
                  <a:lnTo>
                    <a:pt x="172" y="54"/>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1" name="Freeform 31">
              <a:extLst>
                <a:ext uri="{FF2B5EF4-FFF2-40B4-BE49-F238E27FC236}">
                  <a16:creationId xmlns:a16="http://schemas.microsoft.com/office/drawing/2014/main" id="{E4670145-12D5-E406-3881-36D38014C070}"/>
                </a:ext>
              </a:extLst>
            </p:cNvPr>
            <p:cNvSpPr>
              <a:spLocks noChangeAspect="1"/>
            </p:cNvSpPr>
            <p:nvPr/>
          </p:nvSpPr>
          <p:spPr bwMode="auto">
            <a:xfrm rot="-5400000">
              <a:off x="2074" y="496"/>
              <a:ext cx="74" cy="69"/>
            </a:xfrm>
            <a:custGeom>
              <a:avLst/>
              <a:gdLst>
                <a:gd name="T0" fmla="*/ 74 w 74"/>
                <a:gd name="T1" fmla="*/ 34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3 w 74"/>
                <a:gd name="T15" fmla="*/ 61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7"/>
                  </a:lnTo>
                  <a:lnTo>
                    <a:pt x="66" y="57"/>
                  </a:lnTo>
                  <a:lnTo>
                    <a:pt x="58" y="63"/>
                  </a:lnTo>
                  <a:lnTo>
                    <a:pt x="47" y="69"/>
                  </a:lnTo>
                  <a:lnTo>
                    <a:pt x="35" y="69"/>
                  </a:lnTo>
                  <a:lnTo>
                    <a:pt x="23" y="67"/>
                  </a:lnTo>
                  <a:lnTo>
                    <a:pt x="13" y="61"/>
                  </a:lnTo>
                  <a:lnTo>
                    <a:pt x="4" y="51"/>
                  </a:lnTo>
                  <a:lnTo>
                    <a:pt x="0" y="41"/>
                  </a:lnTo>
                  <a:lnTo>
                    <a:pt x="0" y="28"/>
                  </a:lnTo>
                  <a:lnTo>
                    <a:pt x="4" y="18"/>
                  </a:lnTo>
                  <a:lnTo>
                    <a:pt x="13" y="10"/>
                  </a:lnTo>
                  <a:lnTo>
                    <a:pt x="23" y="4"/>
                  </a:lnTo>
                  <a:lnTo>
                    <a:pt x="35" y="0"/>
                  </a:lnTo>
                  <a:lnTo>
                    <a:pt x="47" y="2"/>
                  </a:lnTo>
                  <a:lnTo>
                    <a:pt x="58" y="6"/>
                  </a:lnTo>
                  <a:lnTo>
                    <a:pt x="66" y="14"/>
                  </a:lnTo>
                  <a:lnTo>
                    <a:pt x="72" y="24"/>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2" name="Freeform 32">
              <a:extLst>
                <a:ext uri="{FF2B5EF4-FFF2-40B4-BE49-F238E27FC236}">
                  <a16:creationId xmlns:a16="http://schemas.microsoft.com/office/drawing/2014/main" id="{B0AA0784-427A-4AF4-89E8-850E7B5BCAEC}"/>
                </a:ext>
              </a:extLst>
            </p:cNvPr>
            <p:cNvSpPr>
              <a:spLocks noChangeAspect="1"/>
            </p:cNvSpPr>
            <p:nvPr/>
          </p:nvSpPr>
          <p:spPr bwMode="auto">
            <a:xfrm rot="-5400000">
              <a:off x="1271" y="448"/>
              <a:ext cx="180" cy="181"/>
            </a:xfrm>
            <a:custGeom>
              <a:avLst/>
              <a:gdLst>
                <a:gd name="T0" fmla="*/ 180 w 180"/>
                <a:gd name="T1" fmla="*/ 91 h 181"/>
                <a:gd name="T2" fmla="*/ 178 w 180"/>
                <a:gd name="T3" fmla="*/ 111 h 181"/>
                <a:gd name="T4" fmla="*/ 172 w 180"/>
                <a:gd name="T5" fmla="*/ 130 h 181"/>
                <a:gd name="T6" fmla="*/ 162 w 180"/>
                <a:gd name="T7" fmla="*/ 146 h 181"/>
                <a:gd name="T8" fmla="*/ 149 w 180"/>
                <a:gd name="T9" fmla="*/ 160 h 181"/>
                <a:gd name="T10" fmla="*/ 133 w 180"/>
                <a:gd name="T11" fmla="*/ 171 h 181"/>
                <a:gd name="T12" fmla="*/ 115 w 180"/>
                <a:gd name="T13" fmla="*/ 179 h 181"/>
                <a:gd name="T14" fmla="*/ 96 w 180"/>
                <a:gd name="T15" fmla="*/ 181 h 181"/>
                <a:gd name="T16" fmla="*/ 76 w 180"/>
                <a:gd name="T17" fmla="*/ 181 h 181"/>
                <a:gd name="T18" fmla="*/ 57 w 180"/>
                <a:gd name="T19" fmla="*/ 175 h 181"/>
                <a:gd name="T20" fmla="*/ 41 w 180"/>
                <a:gd name="T21" fmla="*/ 166 h 181"/>
                <a:gd name="T22" fmla="*/ 24 w 180"/>
                <a:gd name="T23" fmla="*/ 152 h 181"/>
                <a:gd name="T24" fmla="*/ 14 w 180"/>
                <a:gd name="T25" fmla="*/ 138 h 181"/>
                <a:gd name="T26" fmla="*/ 6 w 180"/>
                <a:gd name="T27" fmla="*/ 119 h 181"/>
                <a:gd name="T28" fmla="*/ 0 w 180"/>
                <a:gd name="T29" fmla="*/ 101 h 181"/>
                <a:gd name="T30" fmla="*/ 0 w 180"/>
                <a:gd name="T31" fmla="*/ 82 h 181"/>
                <a:gd name="T32" fmla="*/ 6 w 180"/>
                <a:gd name="T33" fmla="*/ 62 h 181"/>
                <a:gd name="T34" fmla="*/ 12 w 180"/>
                <a:gd name="T35" fmla="*/ 45 h 181"/>
                <a:gd name="T36" fmla="*/ 24 w 180"/>
                <a:gd name="T37" fmla="*/ 29 h 181"/>
                <a:gd name="T38" fmla="*/ 39 w 180"/>
                <a:gd name="T39" fmla="*/ 17 h 181"/>
                <a:gd name="T40" fmla="*/ 57 w 180"/>
                <a:gd name="T41" fmla="*/ 8 h 181"/>
                <a:gd name="T42" fmla="*/ 76 w 180"/>
                <a:gd name="T43" fmla="*/ 2 h 181"/>
                <a:gd name="T44" fmla="*/ 94 w 180"/>
                <a:gd name="T45" fmla="*/ 0 h 181"/>
                <a:gd name="T46" fmla="*/ 115 w 180"/>
                <a:gd name="T47" fmla="*/ 4 h 181"/>
                <a:gd name="T48" fmla="*/ 133 w 180"/>
                <a:gd name="T49" fmla="*/ 11 h 181"/>
                <a:gd name="T50" fmla="*/ 149 w 180"/>
                <a:gd name="T51" fmla="*/ 23 h 181"/>
                <a:gd name="T52" fmla="*/ 162 w 180"/>
                <a:gd name="T53" fmla="*/ 37 h 181"/>
                <a:gd name="T54" fmla="*/ 172 w 180"/>
                <a:gd name="T55" fmla="*/ 54 h 181"/>
                <a:gd name="T56" fmla="*/ 178 w 180"/>
                <a:gd name="T57" fmla="*/ 72 h 181"/>
                <a:gd name="T58" fmla="*/ 180 w 180"/>
                <a:gd name="T59" fmla="*/ 91 h 181"/>
                <a:gd name="T60" fmla="*/ 180 w 180"/>
                <a:gd name="T61" fmla="*/ 9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1"/>
                  </a:moveTo>
                  <a:lnTo>
                    <a:pt x="178" y="111"/>
                  </a:lnTo>
                  <a:lnTo>
                    <a:pt x="172" y="130"/>
                  </a:lnTo>
                  <a:lnTo>
                    <a:pt x="162" y="146"/>
                  </a:lnTo>
                  <a:lnTo>
                    <a:pt x="149" y="160"/>
                  </a:lnTo>
                  <a:lnTo>
                    <a:pt x="133" y="171"/>
                  </a:lnTo>
                  <a:lnTo>
                    <a:pt x="115" y="179"/>
                  </a:lnTo>
                  <a:lnTo>
                    <a:pt x="96" y="181"/>
                  </a:lnTo>
                  <a:lnTo>
                    <a:pt x="76" y="181"/>
                  </a:lnTo>
                  <a:lnTo>
                    <a:pt x="57" y="175"/>
                  </a:lnTo>
                  <a:lnTo>
                    <a:pt x="41" y="166"/>
                  </a:lnTo>
                  <a:lnTo>
                    <a:pt x="24" y="152"/>
                  </a:lnTo>
                  <a:lnTo>
                    <a:pt x="14" y="138"/>
                  </a:lnTo>
                  <a:lnTo>
                    <a:pt x="6" y="119"/>
                  </a:lnTo>
                  <a:lnTo>
                    <a:pt x="0" y="101"/>
                  </a:lnTo>
                  <a:lnTo>
                    <a:pt x="0" y="82"/>
                  </a:lnTo>
                  <a:lnTo>
                    <a:pt x="6" y="62"/>
                  </a:lnTo>
                  <a:lnTo>
                    <a:pt x="12" y="45"/>
                  </a:lnTo>
                  <a:lnTo>
                    <a:pt x="24" y="29"/>
                  </a:lnTo>
                  <a:lnTo>
                    <a:pt x="39" y="17"/>
                  </a:lnTo>
                  <a:lnTo>
                    <a:pt x="57" y="8"/>
                  </a:lnTo>
                  <a:lnTo>
                    <a:pt x="76" y="2"/>
                  </a:lnTo>
                  <a:lnTo>
                    <a:pt x="94" y="0"/>
                  </a:lnTo>
                  <a:lnTo>
                    <a:pt x="115" y="4"/>
                  </a:lnTo>
                  <a:lnTo>
                    <a:pt x="133" y="11"/>
                  </a:lnTo>
                  <a:lnTo>
                    <a:pt x="149" y="23"/>
                  </a:lnTo>
                  <a:lnTo>
                    <a:pt x="162" y="37"/>
                  </a:lnTo>
                  <a:lnTo>
                    <a:pt x="172" y="54"/>
                  </a:lnTo>
                  <a:lnTo>
                    <a:pt x="178" y="72"/>
                  </a:lnTo>
                  <a:lnTo>
                    <a:pt x="180"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3" name="Freeform 33">
              <a:extLst>
                <a:ext uri="{FF2B5EF4-FFF2-40B4-BE49-F238E27FC236}">
                  <a16:creationId xmlns:a16="http://schemas.microsoft.com/office/drawing/2014/main" id="{20E7A685-B44E-66A0-F351-D48777579A73}"/>
                </a:ext>
              </a:extLst>
            </p:cNvPr>
            <p:cNvSpPr>
              <a:spLocks noChangeAspect="1"/>
            </p:cNvSpPr>
            <p:nvPr/>
          </p:nvSpPr>
          <p:spPr bwMode="auto">
            <a:xfrm rot="-5400000">
              <a:off x="1324" y="504"/>
              <a:ext cx="74" cy="69"/>
            </a:xfrm>
            <a:custGeom>
              <a:avLst/>
              <a:gdLst>
                <a:gd name="T0" fmla="*/ 74 w 74"/>
                <a:gd name="T1" fmla="*/ 35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2 w 74"/>
                <a:gd name="T15" fmla="*/ 61 h 69"/>
                <a:gd name="T16" fmla="*/ 4 w 74"/>
                <a:gd name="T17" fmla="*/ 51 h 69"/>
                <a:gd name="T18" fmla="*/ 0 w 74"/>
                <a:gd name="T19" fmla="*/ 41 h 69"/>
                <a:gd name="T20" fmla="*/ 0 w 74"/>
                <a:gd name="T21" fmla="*/ 28 h 69"/>
                <a:gd name="T22" fmla="*/ 4 w 74"/>
                <a:gd name="T23" fmla="*/ 18 h 69"/>
                <a:gd name="T24" fmla="*/ 12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5 h 69"/>
                <a:gd name="T40" fmla="*/ 74 w 74"/>
                <a:gd name="T4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5"/>
                  </a:moveTo>
                  <a:lnTo>
                    <a:pt x="72" y="47"/>
                  </a:lnTo>
                  <a:lnTo>
                    <a:pt x="66" y="57"/>
                  </a:lnTo>
                  <a:lnTo>
                    <a:pt x="58" y="63"/>
                  </a:lnTo>
                  <a:lnTo>
                    <a:pt x="47" y="69"/>
                  </a:lnTo>
                  <a:lnTo>
                    <a:pt x="35" y="69"/>
                  </a:lnTo>
                  <a:lnTo>
                    <a:pt x="23" y="67"/>
                  </a:lnTo>
                  <a:lnTo>
                    <a:pt x="12" y="61"/>
                  </a:lnTo>
                  <a:lnTo>
                    <a:pt x="4" y="51"/>
                  </a:lnTo>
                  <a:lnTo>
                    <a:pt x="0" y="41"/>
                  </a:lnTo>
                  <a:lnTo>
                    <a:pt x="0" y="28"/>
                  </a:lnTo>
                  <a:lnTo>
                    <a:pt x="4" y="18"/>
                  </a:lnTo>
                  <a:lnTo>
                    <a:pt x="12" y="10"/>
                  </a:lnTo>
                  <a:lnTo>
                    <a:pt x="23" y="4"/>
                  </a:lnTo>
                  <a:lnTo>
                    <a:pt x="35" y="0"/>
                  </a:lnTo>
                  <a:lnTo>
                    <a:pt x="47" y="2"/>
                  </a:lnTo>
                  <a:lnTo>
                    <a:pt x="58" y="6"/>
                  </a:lnTo>
                  <a:lnTo>
                    <a:pt x="66" y="14"/>
                  </a:lnTo>
                  <a:lnTo>
                    <a:pt x="72" y="24"/>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4" name="Freeform 34">
              <a:extLst>
                <a:ext uri="{FF2B5EF4-FFF2-40B4-BE49-F238E27FC236}">
                  <a16:creationId xmlns:a16="http://schemas.microsoft.com/office/drawing/2014/main" id="{9BF8B4D5-01C9-7C7C-DFD3-BF9063AE487D}"/>
                </a:ext>
              </a:extLst>
            </p:cNvPr>
            <p:cNvSpPr>
              <a:spLocks noChangeAspect="1"/>
            </p:cNvSpPr>
            <p:nvPr/>
          </p:nvSpPr>
          <p:spPr bwMode="auto">
            <a:xfrm rot="-5400000">
              <a:off x="521" y="449"/>
              <a:ext cx="180" cy="179"/>
            </a:xfrm>
            <a:custGeom>
              <a:avLst/>
              <a:gdLst>
                <a:gd name="T0" fmla="*/ 180 w 180"/>
                <a:gd name="T1" fmla="*/ 89 h 179"/>
                <a:gd name="T2" fmla="*/ 178 w 180"/>
                <a:gd name="T3" fmla="*/ 109 h 179"/>
                <a:gd name="T4" fmla="*/ 172 w 180"/>
                <a:gd name="T5" fmla="*/ 128 h 179"/>
                <a:gd name="T6" fmla="*/ 162 w 180"/>
                <a:gd name="T7" fmla="*/ 144 h 179"/>
                <a:gd name="T8" fmla="*/ 149 w 180"/>
                <a:gd name="T9" fmla="*/ 158 h 179"/>
                <a:gd name="T10" fmla="*/ 133 w 180"/>
                <a:gd name="T11" fmla="*/ 169 h 179"/>
                <a:gd name="T12" fmla="*/ 115 w 180"/>
                <a:gd name="T13" fmla="*/ 177 h 179"/>
                <a:gd name="T14" fmla="*/ 96 w 180"/>
                <a:gd name="T15" fmla="*/ 179 h 179"/>
                <a:gd name="T16" fmla="*/ 76 w 180"/>
                <a:gd name="T17" fmla="*/ 179 h 179"/>
                <a:gd name="T18" fmla="*/ 57 w 180"/>
                <a:gd name="T19" fmla="*/ 173 h 179"/>
                <a:gd name="T20" fmla="*/ 41 w 180"/>
                <a:gd name="T21" fmla="*/ 165 h 179"/>
                <a:gd name="T22" fmla="*/ 24 w 180"/>
                <a:gd name="T23" fmla="*/ 152 h 179"/>
                <a:gd name="T24" fmla="*/ 14 w 180"/>
                <a:gd name="T25" fmla="*/ 136 h 179"/>
                <a:gd name="T26" fmla="*/ 6 w 180"/>
                <a:gd name="T27" fmla="*/ 117 h 179"/>
                <a:gd name="T28" fmla="*/ 0 w 180"/>
                <a:gd name="T29" fmla="*/ 99 h 179"/>
                <a:gd name="T30" fmla="*/ 0 w 180"/>
                <a:gd name="T31" fmla="*/ 80 h 179"/>
                <a:gd name="T32" fmla="*/ 6 w 180"/>
                <a:gd name="T33" fmla="*/ 60 h 179"/>
                <a:gd name="T34" fmla="*/ 12 w 180"/>
                <a:gd name="T35" fmla="*/ 43 h 179"/>
                <a:gd name="T36" fmla="*/ 24 w 180"/>
                <a:gd name="T37" fmla="*/ 27 h 179"/>
                <a:gd name="T38" fmla="*/ 39 w 180"/>
                <a:gd name="T39" fmla="*/ 15 h 179"/>
                <a:gd name="T40" fmla="*/ 57 w 180"/>
                <a:gd name="T41" fmla="*/ 7 h 179"/>
                <a:gd name="T42" fmla="*/ 76 w 180"/>
                <a:gd name="T43" fmla="*/ 0 h 179"/>
                <a:gd name="T44" fmla="*/ 94 w 180"/>
                <a:gd name="T45" fmla="*/ 0 h 179"/>
                <a:gd name="T46" fmla="*/ 115 w 180"/>
                <a:gd name="T47" fmla="*/ 2 h 179"/>
                <a:gd name="T48" fmla="*/ 133 w 180"/>
                <a:gd name="T49" fmla="*/ 11 h 179"/>
                <a:gd name="T50" fmla="*/ 149 w 180"/>
                <a:gd name="T51" fmla="*/ 21 h 179"/>
                <a:gd name="T52" fmla="*/ 162 w 180"/>
                <a:gd name="T53" fmla="*/ 35 h 179"/>
                <a:gd name="T54" fmla="*/ 172 w 180"/>
                <a:gd name="T55" fmla="*/ 52 h 179"/>
                <a:gd name="T56" fmla="*/ 178 w 180"/>
                <a:gd name="T57" fmla="*/ 70 h 179"/>
                <a:gd name="T58" fmla="*/ 180 w 180"/>
                <a:gd name="T59" fmla="*/ 89 h 179"/>
                <a:gd name="T60" fmla="*/ 180 w 180"/>
                <a:gd name="T6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9"/>
                  </a:moveTo>
                  <a:lnTo>
                    <a:pt x="178" y="109"/>
                  </a:lnTo>
                  <a:lnTo>
                    <a:pt x="172" y="128"/>
                  </a:lnTo>
                  <a:lnTo>
                    <a:pt x="162" y="144"/>
                  </a:lnTo>
                  <a:lnTo>
                    <a:pt x="149" y="158"/>
                  </a:lnTo>
                  <a:lnTo>
                    <a:pt x="133" y="169"/>
                  </a:lnTo>
                  <a:lnTo>
                    <a:pt x="115" y="177"/>
                  </a:lnTo>
                  <a:lnTo>
                    <a:pt x="96" y="179"/>
                  </a:lnTo>
                  <a:lnTo>
                    <a:pt x="76" y="179"/>
                  </a:lnTo>
                  <a:lnTo>
                    <a:pt x="57" y="173"/>
                  </a:lnTo>
                  <a:lnTo>
                    <a:pt x="41" y="165"/>
                  </a:lnTo>
                  <a:lnTo>
                    <a:pt x="24" y="152"/>
                  </a:lnTo>
                  <a:lnTo>
                    <a:pt x="14" y="136"/>
                  </a:lnTo>
                  <a:lnTo>
                    <a:pt x="6" y="117"/>
                  </a:lnTo>
                  <a:lnTo>
                    <a:pt x="0" y="99"/>
                  </a:lnTo>
                  <a:lnTo>
                    <a:pt x="0" y="80"/>
                  </a:lnTo>
                  <a:lnTo>
                    <a:pt x="6" y="60"/>
                  </a:lnTo>
                  <a:lnTo>
                    <a:pt x="12" y="43"/>
                  </a:lnTo>
                  <a:lnTo>
                    <a:pt x="24" y="27"/>
                  </a:lnTo>
                  <a:lnTo>
                    <a:pt x="39" y="15"/>
                  </a:lnTo>
                  <a:lnTo>
                    <a:pt x="57" y="7"/>
                  </a:lnTo>
                  <a:lnTo>
                    <a:pt x="76" y="0"/>
                  </a:lnTo>
                  <a:lnTo>
                    <a:pt x="94" y="0"/>
                  </a:lnTo>
                  <a:lnTo>
                    <a:pt x="115" y="2"/>
                  </a:lnTo>
                  <a:lnTo>
                    <a:pt x="133" y="11"/>
                  </a:lnTo>
                  <a:lnTo>
                    <a:pt x="149" y="21"/>
                  </a:lnTo>
                  <a:lnTo>
                    <a:pt x="162" y="35"/>
                  </a:lnTo>
                  <a:lnTo>
                    <a:pt x="172" y="52"/>
                  </a:lnTo>
                  <a:lnTo>
                    <a:pt x="178" y="70"/>
                  </a:lnTo>
                  <a:lnTo>
                    <a:pt x="180" y="89"/>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5" name="Freeform 35">
              <a:extLst>
                <a:ext uri="{FF2B5EF4-FFF2-40B4-BE49-F238E27FC236}">
                  <a16:creationId xmlns:a16="http://schemas.microsoft.com/office/drawing/2014/main" id="{6250A8EF-32AD-9AC2-D237-9788321A61D6}"/>
                </a:ext>
              </a:extLst>
            </p:cNvPr>
            <p:cNvSpPr>
              <a:spLocks noChangeAspect="1"/>
            </p:cNvSpPr>
            <p:nvPr/>
          </p:nvSpPr>
          <p:spPr bwMode="auto">
            <a:xfrm rot="-5400000">
              <a:off x="574" y="505"/>
              <a:ext cx="74" cy="67"/>
            </a:xfrm>
            <a:custGeom>
              <a:avLst/>
              <a:gdLst>
                <a:gd name="T0" fmla="*/ 74 w 74"/>
                <a:gd name="T1" fmla="*/ 33 h 67"/>
                <a:gd name="T2" fmla="*/ 72 w 74"/>
                <a:gd name="T3" fmla="*/ 45 h 67"/>
                <a:gd name="T4" fmla="*/ 66 w 74"/>
                <a:gd name="T5" fmla="*/ 55 h 67"/>
                <a:gd name="T6" fmla="*/ 58 w 74"/>
                <a:gd name="T7" fmla="*/ 63 h 67"/>
                <a:gd name="T8" fmla="*/ 47 w 74"/>
                <a:gd name="T9" fmla="*/ 67 h 67"/>
                <a:gd name="T10" fmla="*/ 35 w 74"/>
                <a:gd name="T11" fmla="*/ 67 h 67"/>
                <a:gd name="T12" fmla="*/ 23 w 74"/>
                <a:gd name="T13" fmla="*/ 65 h 67"/>
                <a:gd name="T14" fmla="*/ 12 w 74"/>
                <a:gd name="T15" fmla="*/ 59 h 67"/>
                <a:gd name="T16" fmla="*/ 4 w 74"/>
                <a:gd name="T17" fmla="*/ 49 h 67"/>
                <a:gd name="T18" fmla="*/ 0 w 74"/>
                <a:gd name="T19" fmla="*/ 39 h 67"/>
                <a:gd name="T20" fmla="*/ 0 w 74"/>
                <a:gd name="T21" fmla="*/ 29 h 67"/>
                <a:gd name="T22" fmla="*/ 4 w 74"/>
                <a:gd name="T23" fmla="*/ 16 h 67"/>
                <a:gd name="T24" fmla="*/ 12 w 74"/>
                <a:gd name="T25" fmla="*/ 8 h 67"/>
                <a:gd name="T26" fmla="*/ 23 w 74"/>
                <a:gd name="T27" fmla="*/ 2 h 67"/>
                <a:gd name="T28" fmla="*/ 35 w 74"/>
                <a:gd name="T29" fmla="*/ 0 h 67"/>
                <a:gd name="T30" fmla="*/ 47 w 74"/>
                <a:gd name="T31" fmla="*/ 0 h 67"/>
                <a:gd name="T32" fmla="*/ 58 w 74"/>
                <a:gd name="T33" fmla="*/ 4 h 67"/>
                <a:gd name="T34" fmla="*/ 66 w 74"/>
                <a:gd name="T35" fmla="*/ 12 h 67"/>
                <a:gd name="T36" fmla="*/ 72 w 74"/>
                <a:gd name="T37" fmla="*/ 22 h 67"/>
                <a:gd name="T38" fmla="*/ 74 w 74"/>
                <a:gd name="T39" fmla="*/ 33 h 67"/>
                <a:gd name="T40" fmla="*/ 74 w 74"/>
                <a:gd name="T41"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7">
                  <a:moveTo>
                    <a:pt x="74" y="33"/>
                  </a:moveTo>
                  <a:lnTo>
                    <a:pt x="72" y="45"/>
                  </a:lnTo>
                  <a:lnTo>
                    <a:pt x="66" y="55"/>
                  </a:lnTo>
                  <a:lnTo>
                    <a:pt x="58" y="63"/>
                  </a:lnTo>
                  <a:lnTo>
                    <a:pt x="47" y="67"/>
                  </a:lnTo>
                  <a:lnTo>
                    <a:pt x="35" y="67"/>
                  </a:lnTo>
                  <a:lnTo>
                    <a:pt x="23" y="65"/>
                  </a:lnTo>
                  <a:lnTo>
                    <a:pt x="12" y="59"/>
                  </a:lnTo>
                  <a:lnTo>
                    <a:pt x="4" y="49"/>
                  </a:lnTo>
                  <a:lnTo>
                    <a:pt x="0" y="39"/>
                  </a:lnTo>
                  <a:lnTo>
                    <a:pt x="0" y="29"/>
                  </a:lnTo>
                  <a:lnTo>
                    <a:pt x="4" y="16"/>
                  </a:lnTo>
                  <a:lnTo>
                    <a:pt x="12" y="8"/>
                  </a:lnTo>
                  <a:lnTo>
                    <a:pt x="23" y="2"/>
                  </a:lnTo>
                  <a:lnTo>
                    <a:pt x="35" y="0"/>
                  </a:lnTo>
                  <a:lnTo>
                    <a:pt x="47" y="0"/>
                  </a:lnTo>
                  <a:lnTo>
                    <a:pt x="58" y="4"/>
                  </a:lnTo>
                  <a:lnTo>
                    <a:pt x="66" y="12"/>
                  </a:lnTo>
                  <a:lnTo>
                    <a:pt x="72" y="22"/>
                  </a:lnTo>
                  <a:lnTo>
                    <a:pt x="74"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6" name="WordArt 36">
              <a:extLst>
                <a:ext uri="{FF2B5EF4-FFF2-40B4-BE49-F238E27FC236}">
                  <a16:creationId xmlns:a16="http://schemas.microsoft.com/office/drawing/2014/main" id="{7F905EF9-A24B-EBD2-2B72-68352A1A7AF1}"/>
                </a:ext>
              </a:extLst>
            </p:cNvPr>
            <p:cNvSpPr>
              <a:spLocks noChangeAspect="1" noChangeArrowheads="1" noChangeShapeType="1" noTextEdit="1"/>
            </p:cNvSpPr>
            <p:nvPr/>
          </p:nvSpPr>
          <p:spPr bwMode="auto">
            <a:xfrm>
              <a:off x="2496" y="493"/>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6</a:t>
              </a:r>
            </a:p>
          </p:txBody>
        </p:sp>
      </p:grpSp>
      <p:sp>
        <p:nvSpPr>
          <p:cNvPr id="127" name="TextBox 126">
            <a:extLst>
              <a:ext uri="{FF2B5EF4-FFF2-40B4-BE49-F238E27FC236}">
                <a16:creationId xmlns:a16="http://schemas.microsoft.com/office/drawing/2014/main" id="{7A31BD66-82B8-2CCB-60C1-AEB642A465C1}"/>
              </a:ext>
            </a:extLst>
          </p:cNvPr>
          <p:cNvSpPr txBox="1"/>
          <p:nvPr/>
        </p:nvSpPr>
        <p:spPr>
          <a:xfrm>
            <a:off x="10261542" y="2514576"/>
            <a:ext cx="1086317" cy="461665"/>
          </a:xfrm>
          <a:prstGeom prst="rect">
            <a:avLst/>
          </a:prstGeom>
          <a:noFill/>
        </p:spPr>
        <p:txBody>
          <a:bodyPr wrap="square">
            <a:spAutoFit/>
          </a:bodyPr>
          <a:lstStyle/>
          <a:p>
            <a:r>
              <a:rPr lang="en-GB" sz="2400"/>
              <a:t>Switch</a:t>
            </a:r>
            <a:endParaRPr lang="en-GB" sz="2117"/>
          </a:p>
        </p:txBody>
      </p:sp>
      <p:grpSp>
        <p:nvGrpSpPr>
          <p:cNvPr id="3" name="Group 2">
            <a:extLst>
              <a:ext uri="{FF2B5EF4-FFF2-40B4-BE49-F238E27FC236}">
                <a16:creationId xmlns:a16="http://schemas.microsoft.com/office/drawing/2014/main" id="{7D69F9AF-89DA-5662-C1E4-9E13C9228BBB}"/>
              </a:ext>
            </a:extLst>
          </p:cNvPr>
          <p:cNvGrpSpPr>
            <a:grpSpLocks noChangeAspect="1"/>
          </p:cNvGrpSpPr>
          <p:nvPr/>
        </p:nvGrpSpPr>
        <p:grpSpPr bwMode="auto">
          <a:xfrm rot="5400000">
            <a:off x="2734254" y="3381922"/>
            <a:ext cx="861618" cy="270000"/>
            <a:chOff x="981" y="544"/>
            <a:chExt cx="1084" cy="341"/>
          </a:xfrm>
        </p:grpSpPr>
        <p:sp>
          <p:nvSpPr>
            <p:cNvPr id="62" name="Freeform 3">
              <a:extLst>
                <a:ext uri="{FF2B5EF4-FFF2-40B4-BE49-F238E27FC236}">
                  <a16:creationId xmlns:a16="http://schemas.microsoft.com/office/drawing/2014/main" id="{1ABDB296-DB5B-B774-77BC-580A4383DEF1}"/>
                </a:ext>
              </a:extLst>
            </p:cNvPr>
            <p:cNvSpPr>
              <a:spLocks noChangeAspect="1"/>
            </p:cNvSpPr>
            <p:nvPr/>
          </p:nvSpPr>
          <p:spPr bwMode="auto">
            <a:xfrm>
              <a:off x="981" y="544"/>
              <a:ext cx="1084" cy="341"/>
            </a:xfrm>
            <a:custGeom>
              <a:avLst/>
              <a:gdLst>
                <a:gd name="T0" fmla="*/ 168 w 1084"/>
                <a:gd name="T1" fmla="*/ 0 h 341"/>
                <a:gd name="T2" fmla="*/ 84 w 1084"/>
                <a:gd name="T3" fmla="*/ 25 h 341"/>
                <a:gd name="T4" fmla="*/ 22 w 1084"/>
                <a:gd name="T5" fmla="*/ 86 h 341"/>
                <a:gd name="T6" fmla="*/ 0 w 1084"/>
                <a:gd name="T7" fmla="*/ 170 h 341"/>
                <a:gd name="T8" fmla="*/ 0 w 1084"/>
                <a:gd name="T9" fmla="*/ 170 h 341"/>
                <a:gd name="T10" fmla="*/ 22 w 1084"/>
                <a:gd name="T11" fmla="*/ 256 h 341"/>
                <a:gd name="T12" fmla="*/ 84 w 1084"/>
                <a:gd name="T13" fmla="*/ 318 h 341"/>
                <a:gd name="T14" fmla="*/ 168 w 1084"/>
                <a:gd name="T15" fmla="*/ 341 h 341"/>
                <a:gd name="T16" fmla="*/ 168 w 1084"/>
                <a:gd name="T17" fmla="*/ 341 h 341"/>
                <a:gd name="T18" fmla="*/ 223 w 1084"/>
                <a:gd name="T19" fmla="*/ 330 h 341"/>
                <a:gd name="T20" fmla="*/ 273 w 1084"/>
                <a:gd name="T21" fmla="*/ 304 h 341"/>
                <a:gd name="T22" fmla="*/ 309 w 1084"/>
                <a:gd name="T23" fmla="*/ 263 h 341"/>
                <a:gd name="T24" fmla="*/ 309 w 1084"/>
                <a:gd name="T25" fmla="*/ 263 h 341"/>
                <a:gd name="T26" fmla="*/ 377 w 1084"/>
                <a:gd name="T27" fmla="*/ 263 h 341"/>
                <a:gd name="T28" fmla="*/ 455 w 1084"/>
                <a:gd name="T29" fmla="*/ 263 h 341"/>
                <a:gd name="T30" fmla="*/ 541 w 1084"/>
                <a:gd name="T31" fmla="*/ 263 h 341"/>
                <a:gd name="T32" fmla="*/ 627 w 1084"/>
                <a:gd name="T33" fmla="*/ 263 h 341"/>
                <a:gd name="T34" fmla="*/ 707 w 1084"/>
                <a:gd name="T35" fmla="*/ 263 h 341"/>
                <a:gd name="T36" fmla="*/ 775 w 1084"/>
                <a:gd name="T37" fmla="*/ 263 h 341"/>
                <a:gd name="T38" fmla="*/ 775 w 1084"/>
                <a:gd name="T39" fmla="*/ 263 h 341"/>
                <a:gd name="T40" fmla="*/ 812 w 1084"/>
                <a:gd name="T41" fmla="*/ 304 h 341"/>
                <a:gd name="T42" fmla="*/ 861 w 1084"/>
                <a:gd name="T43" fmla="*/ 330 h 341"/>
                <a:gd name="T44" fmla="*/ 916 w 1084"/>
                <a:gd name="T45" fmla="*/ 341 h 341"/>
                <a:gd name="T46" fmla="*/ 916 w 1084"/>
                <a:gd name="T47" fmla="*/ 341 h 341"/>
                <a:gd name="T48" fmla="*/ 1000 w 1084"/>
                <a:gd name="T49" fmla="*/ 318 h 341"/>
                <a:gd name="T50" fmla="*/ 1062 w 1084"/>
                <a:gd name="T51" fmla="*/ 256 h 341"/>
                <a:gd name="T52" fmla="*/ 1084 w 1084"/>
                <a:gd name="T53" fmla="*/ 170 h 341"/>
                <a:gd name="T54" fmla="*/ 1084 w 1084"/>
                <a:gd name="T55" fmla="*/ 170 h 341"/>
                <a:gd name="T56" fmla="*/ 1062 w 1084"/>
                <a:gd name="T57" fmla="*/ 86 h 341"/>
                <a:gd name="T58" fmla="*/ 1000 w 1084"/>
                <a:gd name="T59" fmla="*/ 25 h 341"/>
                <a:gd name="T60" fmla="*/ 916 w 1084"/>
                <a:gd name="T61" fmla="*/ 0 h 341"/>
                <a:gd name="T62" fmla="*/ 916 w 1084"/>
                <a:gd name="T63" fmla="*/ 0 h 341"/>
                <a:gd name="T64" fmla="*/ 861 w 1084"/>
                <a:gd name="T65" fmla="*/ 10 h 341"/>
                <a:gd name="T66" fmla="*/ 812 w 1084"/>
                <a:gd name="T67" fmla="*/ 39 h 341"/>
                <a:gd name="T68" fmla="*/ 775 w 1084"/>
                <a:gd name="T69" fmla="*/ 80 h 341"/>
                <a:gd name="T70" fmla="*/ 775 w 1084"/>
                <a:gd name="T71" fmla="*/ 80 h 341"/>
                <a:gd name="T72" fmla="*/ 707 w 1084"/>
                <a:gd name="T73" fmla="*/ 80 h 341"/>
                <a:gd name="T74" fmla="*/ 627 w 1084"/>
                <a:gd name="T75" fmla="*/ 80 h 341"/>
                <a:gd name="T76" fmla="*/ 541 w 1084"/>
                <a:gd name="T77" fmla="*/ 80 h 341"/>
                <a:gd name="T78" fmla="*/ 455 w 1084"/>
                <a:gd name="T79" fmla="*/ 80 h 341"/>
                <a:gd name="T80" fmla="*/ 377 w 1084"/>
                <a:gd name="T81" fmla="*/ 80 h 341"/>
                <a:gd name="T82" fmla="*/ 309 w 1084"/>
                <a:gd name="T83" fmla="*/ 80 h 341"/>
                <a:gd name="T84" fmla="*/ 309 w 1084"/>
                <a:gd name="T85" fmla="*/ 80 h 341"/>
                <a:gd name="T86" fmla="*/ 273 w 1084"/>
                <a:gd name="T87" fmla="*/ 39 h 341"/>
                <a:gd name="T88" fmla="*/ 223 w 1084"/>
                <a:gd name="T89" fmla="*/ 10 h 341"/>
                <a:gd name="T90" fmla="*/ 168 w 1084"/>
                <a:gd name="T91" fmla="*/ 0 h 341"/>
                <a:gd name="T92" fmla="*/ 168 w 1084"/>
                <a:gd name="T9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4" h="341">
                  <a:moveTo>
                    <a:pt x="168" y="0"/>
                  </a:moveTo>
                  <a:lnTo>
                    <a:pt x="84" y="25"/>
                  </a:lnTo>
                  <a:lnTo>
                    <a:pt x="22" y="86"/>
                  </a:lnTo>
                  <a:lnTo>
                    <a:pt x="0" y="170"/>
                  </a:lnTo>
                  <a:lnTo>
                    <a:pt x="22" y="256"/>
                  </a:lnTo>
                  <a:lnTo>
                    <a:pt x="84" y="318"/>
                  </a:lnTo>
                  <a:lnTo>
                    <a:pt x="168" y="341"/>
                  </a:lnTo>
                  <a:lnTo>
                    <a:pt x="223" y="330"/>
                  </a:lnTo>
                  <a:lnTo>
                    <a:pt x="273" y="304"/>
                  </a:lnTo>
                  <a:lnTo>
                    <a:pt x="309" y="263"/>
                  </a:lnTo>
                  <a:lnTo>
                    <a:pt x="377" y="263"/>
                  </a:lnTo>
                  <a:lnTo>
                    <a:pt x="455" y="263"/>
                  </a:lnTo>
                  <a:lnTo>
                    <a:pt x="541" y="263"/>
                  </a:lnTo>
                  <a:lnTo>
                    <a:pt x="627" y="263"/>
                  </a:lnTo>
                  <a:lnTo>
                    <a:pt x="707" y="263"/>
                  </a:lnTo>
                  <a:lnTo>
                    <a:pt x="775" y="263"/>
                  </a:lnTo>
                  <a:lnTo>
                    <a:pt x="812" y="304"/>
                  </a:lnTo>
                  <a:lnTo>
                    <a:pt x="861" y="330"/>
                  </a:lnTo>
                  <a:lnTo>
                    <a:pt x="916" y="341"/>
                  </a:lnTo>
                  <a:lnTo>
                    <a:pt x="1000" y="318"/>
                  </a:lnTo>
                  <a:lnTo>
                    <a:pt x="1062" y="256"/>
                  </a:lnTo>
                  <a:lnTo>
                    <a:pt x="1084" y="170"/>
                  </a:lnTo>
                  <a:lnTo>
                    <a:pt x="1062" y="86"/>
                  </a:lnTo>
                  <a:lnTo>
                    <a:pt x="1000" y="25"/>
                  </a:lnTo>
                  <a:lnTo>
                    <a:pt x="916" y="0"/>
                  </a:lnTo>
                  <a:lnTo>
                    <a:pt x="861" y="10"/>
                  </a:lnTo>
                  <a:lnTo>
                    <a:pt x="812" y="39"/>
                  </a:lnTo>
                  <a:lnTo>
                    <a:pt x="775" y="80"/>
                  </a:lnTo>
                  <a:lnTo>
                    <a:pt x="707" y="80"/>
                  </a:lnTo>
                  <a:lnTo>
                    <a:pt x="627" y="80"/>
                  </a:lnTo>
                  <a:lnTo>
                    <a:pt x="541" y="80"/>
                  </a:lnTo>
                  <a:lnTo>
                    <a:pt x="455" y="80"/>
                  </a:lnTo>
                  <a:lnTo>
                    <a:pt x="377" y="80"/>
                  </a:lnTo>
                  <a:lnTo>
                    <a:pt x="309" y="80"/>
                  </a:lnTo>
                  <a:lnTo>
                    <a:pt x="273" y="39"/>
                  </a:lnTo>
                  <a:lnTo>
                    <a:pt x="223" y="10"/>
                  </a:lnTo>
                  <a:lnTo>
                    <a:pt x="168" y="0"/>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 name="Freeform 4">
              <a:extLst>
                <a:ext uri="{FF2B5EF4-FFF2-40B4-BE49-F238E27FC236}">
                  <a16:creationId xmlns:a16="http://schemas.microsoft.com/office/drawing/2014/main" id="{B18C45FF-6AAE-E209-EDF7-2884B882C9E6}"/>
                </a:ext>
              </a:extLst>
            </p:cNvPr>
            <p:cNvSpPr>
              <a:spLocks noChangeAspect="1"/>
            </p:cNvSpPr>
            <p:nvPr/>
          </p:nvSpPr>
          <p:spPr bwMode="auto">
            <a:xfrm>
              <a:off x="1809" y="628"/>
              <a:ext cx="180" cy="181"/>
            </a:xfrm>
            <a:custGeom>
              <a:avLst/>
              <a:gdLst>
                <a:gd name="T0" fmla="*/ 180 w 180"/>
                <a:gd name="T1" fmla="*/ 90 h 181"/>
                <a:gd name="T2" fmla="*/ 178 w 180"/>
                <a:gd name="T3" fmla="*/ 109 h 181"/>
                <a:gd name="T4" fmla="*/ 172 w 180"/>
                <a:gd name="T5" fmla="*/ 127 h 181"/>
                <a:gd name="T6" fmla="*/ 162 w 180"/>
                <a:gd name="T7" fmla="*/ 144 h 181"/>
                <a:gd name="T8" fmla="*/ 149 w 180"/>
                <a:gd name="T9" fmla="*/ 158 h 181"/>
                <a:gd name="T10" fmla="*/ 133 w 180"/>
                <a:gd name="T11" fmla="*/ 168 h 181"/>
                <a:gd name="T12" fmla="*/ 117 w 180"/>
                <a:gd name="T13" fmla="*/ 176 h 181"/>
                <a:gd name="T14" fmla="*/ 98 w 180"/>
                <a:gd name="T15" fmla="*/ 181 h 181"/>
                <a:gd name="T16" fmla="*/ 78 w 180"/>
                <a:gd name="T17" fmla="*/ 181 h 181"/>
                <a:gd name="T18" fmla="*/ 61 w 180"/>
                <a:gd name="T19" fmla="*/ 176 h 181"/>
                <a:gd name="T20" fmla="*/ 43 w 180"/>
                <a:gd name="T21" fmla="*/ 168 h 181"/>
                <a:gd name="T22" fmla="*/ 29 w 180"/>
                <a:gd name="T23" fmla="*/ 158 h 181"/>
                <a:gd name="T24" fmla="*/ 16 w 180"/>
                <a:gd name="T25" fmla="*/ 144 h 181"/>
                <a:gd name="T26" fmla="*/ 8 w 180"/>
                <a:gd name="T27" fmla="*/ 127 h 181"/>
                <a:gd name="T28" fmla="*/ 2 w 180"/>
                <a:gd name="T29" fmla="*/ 109 h 181"/>
                <a:gd name="T30" fmla="*/ 0 w 180"/>
                <a:gd name="T31" fmla="*/ 90 h 181"/>
                <a:gd name="T32" fmla="*/ 2 w 180"/>
                <a:gd name="T33" fmla="*/ 72 h 181"/>
                <a:gd name="T34" fmla="*/ 8 w 180"/>
                <a:gd name="T35" fmla="*/ 53 h 181"/>
                <a:gd name="T36" fmla="*/ 18 w 180"/>
                <a:gd name="T37" fmla="*/ 37 h 181"/>
                <a:gd name="T38" fmla="*/ 31 w 180"/>
                <a:gd name="T39" fmla="*/ 23 h 181"/>
                <a:gd name="T40" fmla="*/ 47 w 180"/>
                <a:gd name="T41" fmla="*/ 12 h 181"/>
                <a:gd name="T42" fmla="*/ 63 w 180"/>
                <a:gd name="T43" fmla="*/ 4 h 181"/>
                <a:gd name="T44" fmla="*/ 82 w 180"/>
                <a:gd name="T45" fmla="*/ 0 h 181"/>
                <a:gd name="T46" fmla="*/ 102 w 180"/>
                <a:gd name="T47" fmla="*/ 0 h 181"/>
                <a:gd name="T48" fmla="*/ 121 w 180"/>
                <a:gd name="T49" fmla="*/ 4 h 181"/>
                <a:gd name="T50" fmla="*/ 137 w 180"/>
                <a:gd name="T51" fmla="*/ 12 h 181"/>
                <a:gd name="T52" fmla="*/ 151 w 180"/>
                <a:gd name="T53" fmla="*/ 23 h 181"/>
                <a:gd name="T54" fmla="*/ 164 w 180"/>
                <a:gd name="T55" fmla="*/ 37 h 181"/>
                <a:gd name="T56" fmla="*/ 174 w 180"/>
                <a:gd name="T57" fmla="*/ 53 h 181"/>
                <a:gd name="T58" fmla="*/ 178 w 180"/>
                <a:gd name="T59" fmla="*/ 72 h 181"/>
                <a:gd name="T60" fmla="*/ 180 w 180"/>
                <a:gd name="T61" fmla="*/ 90 h 181"/>
                <a:gd name="T62" fmla="*/ 180 w 180"/>
                <a:gd name="T63"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1">
                  <a:moveTo>
                    <a:pt x="180" y="90"/>
                  </a:moveTo>
                  <a:lnTo>
                    <a:pt x="178" y="109"/>
                  </a:lnTo>
                  <a:lnTo>
                    <a:pt x="172" y="127"/>
                  </a:lnTo>
                  <a:lnTo>
                    <a:pt x="162" y="144"/>
                  </a:lnTo>
                  <a:lnTo>
                    <a:pt x="149" y="158"/>
                  </a:lnTo>
                  <a:lnTo>
                    <a:pt x="133" y="168"/>
                  </a:lnTo>
                  <a:lnTo>
                    <a:pt x="117" y="176"/>
                  </a:lnTo>
                  <a:lnTo>
                    <a:pt x="98" y="181"/>
                  </a:lnTo>
                  <a:lnTo>
                    <a:pt x="78" y="181"/>
                  </a:lnTo>
                  <a:lnTo>
                    <a:pt x="61" y="176"/>
                  </a:lnTo>
                  <a:lnTo>
                    <a:pt x="43" y="168"/>
                  </a:lnTo>
                  <a:lnTo>
                    <a:pt x="29" y="158"/>
                  </a:lnTo>
                  <a:lnTo>
                    <a:pt x="16" y="144"/>
                  </a:lnTo>
                  <a:lnTo>
                    <a:pt x="8" y="127"/>
                  </a:lnTo>
                  <a:lnTo>
                    <a:pt x="2" y="109"/>
                  </a:lnTo>
                  <a:lnTo>
                    <a:pt x="0" y="90"/>
                  </a:lnTo>
                  <a:lnTo>
                    <a:pt x="2" y="72"/>
                  </a:lnTo>
                  <a:lnTo>
                    <a:pt x="8" y="53"/>
                  </a:lnTo>
                  <a:lnTo>
                    <a:pt x="18" y="37"/>
                  </a:lnTo>
                  <a:lnTo>
                    <a:pt x="31" y="23"/>
                  </a:lnTo>
                  <a:lnTo>
                    <a:pt x="47" y="12"/>
                  </a:lnTo>
                  <a:lnTo>
                    <a:pt x="63" y="4"/>
                  </a:lnTo>
                  <a:lnTo>
                    <a:pt x="82" y="0"/>
                  </a:lnTo>
                  <a:lnTo>
                    <a:pt x="102" y="0"/>
                  </a:lnTo>
                  <a:lnTo>
                    <a:pt x="121" y="4"/>
                  </a:lnTo>
                  <a:lnTo>
                    <a:pt x="137" y="12"/>
                  </a:lnTo>
                  <a:lnTo>
                    <a:pt x="151" y="23"/>
                  </a:lnTo>
                  <a:lnTo>
                    <a:pt x="164" y="37"/>
                  </a:lnTo>
                  <a:lnTo>
                    <a:pt x="174"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 name="Freeform 5">
              <a:extLst>
                <a:ext uri="{FF2B5EF4-FFF2-40B4-BE49-F238E27FC236}">
                  <a16:creationId xmlns:a16="http://schemas.microsoft.com/office/drawing/2014/main" id="{A1B34708-91FF-670B-5681-CEB2E637E69B}"/>
                </a:ext>
              </a:extLst>
            </p:cNvPr>
            <p:cNvSpPr>
              <a:spLocks noChangeAspect="1"/>
            </p:cNvSpPr>
            <p:nvPr/>
          </p:nvSpPr>
          <p:spPr bwMode="auto">
            <a:xfrm>
              <a:off x="1862" y="681"/>
              <a:ext cx="74" cy="74"/>
            </a:xfrm>
            <a:custGeom>
              <a:avLst/>
              <a:gdLst>
                <a:gd name="T0" fmla="*/ 74 w 74"/>
                <a:gd name="T1" fmla="*/ 37 h 74"/>
                <a:gd name="T2" fmla="*/ 72 w 74"/>
                <a:gd name="T3" fmla="*/ 50 h 74"/>
                <a:gd name="T4" fmla="*/ 66 w 74"/>
                <a:gd name="T5" fmla="*/ 60 h 74"/>
                <a:gd name="T6" fmla="*/ 55 w 74"/>
                <a:gd name="T7" fmla="*/ 68 h 74"/>
                <a:gd name="T8" fmla="*/ 43 w 74"/>
                <a:gd name="T9" fmla="*/ 72 h 74"/>
                <a:gd name="T10" fmla="*/ 33 w 74"/>
                <a:gd name="T11" fmla="*/ 74 h 74"/>
                <a:gd name="T12" fmla="*/ 21 w 74"/>
                <a:gd name="T13" fmla="*/ 72 h 74"/>
                <a:gd name="T14" fmla="*/ 10 w 74"/>
                <a:gd name="T15" fmla="*/ 64 h 74"/>
                <a:gd name="T16" fmla="*/ 4 w 74"/>
                <a:gd name="T17" fmla="*/ 56 h 74"/>
                <a:gd name="T18" fmla="*/ 0 w 74"/>
                <a:gd name="T19" fmla="*/ 43 h 74"/>
                <a:gd name="T20" fmla="*/ 0 w 74"/>
                <a:gd name="T21" fmla="*/ 31 h 74"/>
                <a:gd name="T22" fmla="*/ 6 w 74"/>
                <a:gd name="T23" fmla="*/ 21 h 74"/>
                <a:gd name="T24" fmla="*/ 14 w 74"/>
                <a:gd name="T25" fmla="*/ 11 h 74"/>
                <a:gd name="T26" fmla="*/ 25 w 74"/>
                <a:gd name="T27" fmla="*/ 4 h 74"/>
                <a:gd name="T28" fmla="*/ 37 w 74"/>
                <a:gd name="T29" fmla="*/ 0 h 74"/>
                <a:gd name="T30" fmla="*/ 47 w 74"/>
                <a:gd name="T31" fmla="*/ 2 h 74"/>
                <a:gd name="T32" fmla="*/ 60 w 74"/>
                <a:gd name="T33" fmla="*/ 6 h 74"/>
                <a:gd name="T34" fmla="*/ 68 w 74"/>
                <a:gd name="T35" fmla="*/ 15 h 74"/>
                <a:gd name="T36" fmla="*/ 72 w 74"/>
                <a:gd name="T37" fmla="*/ 25 h 74"/>
                <a:gd name="T38" fmla="*/ 74 w 74"/>
                <a:gd name="T39" fmla="*/ 37 h 74"/>
                <a:gd name="T40" fmla="*/ 74 w 74"/>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4">
                  <a:moveTo>
                    <a:pt x="74" y="37"/>
                  </a:moveTo>
                  <a:lnTo>
                    <a:pt x="72" y="50"/>
                  </a:lnTo>
                  <a:lnTo>
                    <a:pt x="66" y="60"/>
                  </a:lnTo>
                  <a:lnTo>
                    <a:pt x="55" y="68"/>
                  </a:lnTo>
                  <a:lnTo>
                    <a:pt x="43" y="72"/>
                  </a:lnTo>
                  <a:lnTo>
                    <a:pt x="33" y="74"/>
                  </a:lnTo>
                  <a:lnTo>
                    <a:pt x="21" y="72"/>
                  </a:lnTo>
                  <a:lnTo>
                    <a:pt x="10" y="64"/>
                  </a:lnTo>
                  <a:lnTo>
                    <a:pt x="4" y="56"/>
                  </a:lnTo>
                  <a:lnTo>
                    <a:pt x="0" y="43"/>
                  </a:lnTo>
                  <a:lnTo>
                    <a:pt x="0" y="31"/>
                  </a:lnTo>
                  <a:lnTo>
                    <a:pt x="6" y="21"/>
                  </a:lnTo>
                  <a:lnTo>
                    <a:pt x="14" y="11"/>
                  </a:lnTo>
                  <a:lnTo>
                    <a:pt x="25" y="4"/>
                  </a:lnTo>
                  <a:lnTo>
                    <a:pt x="37" y="0"/>
                  </a:lnTo>
                  <a:lnTo>
                    <a:pt x="47" y="2"/>
                  </a:lnTo>
                  <a:lnTo>
                    <a:pt x="60" y="6"/>
                  </a:lnTo>
                  <a:lnTo>
                    <a:pt x="68" y="15"/>
                  </a:lnTo>
                  <a:lnTo>
                    <a:pt x="72" y="25"/>
                  </a:lnTo>
                  <a:lnTo>
                    <a:pt x="74"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5" name="Freeform 6">
              <a:extLst>
                <a:ext uri="{FF2B5EF4-FFF2-40B4-BE49-F238E27FC236}">
                  <a16:creationId xmlns:a16="http://schemas.microsoft.com/office/drawing/2014/main" id="{5016BC0B-F911-8352-1541-3AB86803FD5B}"/>
                </a:ext>
              </a:extLst>
            </p:cNvPr>
            <p:cNvSpPr>
              <a:spLocks noChangeAspect="1"/>
            </p:cNvSpPr>
            <p:nvPr/>
          </p:nvSpPr>
          <p:spPr bwMode="auto">
            <a:xfrm>
              <a:off x="1065" y="628"/>
              <a:ext cx="180" cy="181"/>
            </a:xfrm>
            <a:custGeom>
              <a:avLst/>
              <a:gdLst>
                <a:gd name="T0" fmla="*/ 180 w 180"/>
                <a:gd name="T1" fmla="*/ 90 h 181"/>
                <a:gd name="T2" fmla="*/ 178 w 180"/>
                <a:gd name="T3" fmla="*/ 111 h 181"/>
                <a:gd name="T4" fmla="*/ 172 w 180"/>
                <a:gd name="T5" fmla="*/ 129 h 181"/>
                <a:gd name="T6" fmla="*/ 162 w 180"/>
                <a:gd name="T7" fmla="*/ 146 h 181"/>
                <a:gd name="T8" fmla="*/ 147 w 180"/>
                <a:gd name="T9" fmla="*/ 160 h 181"/>
                <a:gd name="T10" fmla="*/ 131 w 180"/>
                <a:gd name="T11" fmla="*/ 170 h 181"/>
                <a:gd name="T12" fmla="*/ 115 w 180"/>
                <a:gd name="T13" fmla="*/ 176 h 181"/>
                <a:gd name="T14" fmla="*/ 94 w 180"/>
                <a:gd name="T15" fmla="*/ 181 h 181"/>
                <a:gd name="T16" fmla="*/ 76 w 180"/>
                <a:gd name="T17" fmla="*/ 178 h 181"/>
                <a:gd name="T18" fmla="*/ 57 w 180"/>
                <a:gd name="T19" fmla="*/ 174 h 181"/>
                <a:gd name="T20" fmla="*/ 39 w 180"/>
                <a:gd name="T21" fmla="*/ 164 h 181"/>
                <a:gd name="T22" fmla="*/ 24 w 180"/>
                <a:gd name="T23" fmla="*/ 152 h 181"/>
                <a:gd name="T24" fmla="*/ 12 w 180"/>
                <a:gd name="T25" fmla="*/ 137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6 h 181"/>
                <a:gd name="T40" fmla="*/ 55 w 180"/>
                <a:gd name="T41" fmla="*/ 6 h 181"/>
                <a:gd name="T42" fmla="*/ 76 w 180"/>
                <a:gd name="T43" fmla="*/ 2 h 181"/>
                <a:gd name="T44" fmla="*/ 94 w 180"/>
                <a:gd name="T45" fmla="*/ 0 h 181"/>
                <a:gd name="T46" fmla="*/ 113 w 180"/>
                <a:gd name="T47" fmla="*/ 4 h 181"/>
                <a:gd name="T48" fmla="*/ 131 w 180"/>
                <a:gd name="T49" fmla="*/ 10 h 181"/>
                <a:gd name="T50" fmla="*/ 147 w 180"/>
                <a:gd name="T51" fmla="*/ 23 h 181"/>
                <a:gd name="T52" fmla="*/ 162 w 180"/>
                <a:gd name="T53" fmla="*/ 37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47" y="160"/>
                  </a:lnTo>
                  <a:lnTo>
                    <a:pt x="131" y="170"/>
                  </a:lnTo>
                  <a:lnTo>
                    <a:pt x="115" y="176"/>
                  </a:lnTo>
                  <a:lnTo>
                    <a:pt x="94" y="181"/>
                  </a:lnTo>
                  <a:lnTo>
                    <a:pt x="76" y="178"/>
                  </a:lnTo>
                  <a:lnTo>
                    <a:pt x="57" y="174"/>
                  </a:lnTo>
                  <a:lnTo>
                    <a:pt x="39" y="164"/>
                  </a:lnTo>
                  <a:lnTo>
                    <a:pt x="24" y="152"/>
                  </a:lnTo>
                  <a:lnTo>
                    <a:pt x="12" y="137"/>
                  </a:lnTo>
                  <a:lnTo>
                    <a:pt x="4" y="119"/>
                  </a:lnTo>
                  <a:lnTo>
                    <a:pt x="0" y="101"/>
                  </a:lnTo>
                  <a:lnTo>
                    <a:pt x="0" y="80"/>
                  </a:lnTo>
                  <a:lnTo>
                    <a:pt x="4" y="62"/>
                  </a:lnTo>
                  <a:lnTo>
                    <a:pt x="12" y="43"/>
                  </a:lnTo>
                  <a:lnTo>
                    <a:pt x="24" y="29"/>
                  </a:lnTo>
                  <a:lnTo>
                    <a:pt x="39" y="16"/>
                  </a:lnTo>
                  <a:lnTo>
                    <a:pt x="55" y="6"/>
                  </a:lnTo>
                  <a:lnTo>
                    <a:pt x="76" y="2"/>
                  </a:lnTo>
                  <a:lnTo>
                    <a:pt x="94" y="0"/>
                  </a:lnTo>
                  <a:lnTo>
                    <a:pt x="113" y="4"/>
                  </a:lnTo>
                  <a:lnTo>
                    <a:pt x="131" y="10"/>
                  </a:lnTo>
                  <a:lnTo>
                    <a:pt x="147" y="23"/>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 name="Freeform 7">
              <a:extLst>
                <a:ext uri="{FF2B5EF4-FFF2-40B4-BE49-F238E27FC236}">
                  <a16:creationId xmlns:a16="http://schemas.microsoft.com/office/drawing/2014/main" id="{55CDDB92-B5E9-C7DC-EF01-BFD264E9523E}"/>
                </a:ext>
              </a:extLst>
            </p:cNvPr>
            <p:cNvSpPr>
              <a:spLocks noChangeAspect="1"/>
            </p:cNvSpPr>
            <p:nvPr/>
          </p:nvSpPr>
          <p:spPr bwMode="auto">
            <a:xfrm>
              <a:off x="1120" y="681"/>
              <a:ext cx="70" cy="74"/>
            </a:xfrm>
            <a:custGeom>
              <a:avLst/>
              <a:gdLst>
                <a:gd name="T0" fmla="*/ 70 w 70"/>
                <a:gd name="T1" fmla="*/ 37 h 74"/>
                <a:gd name="T2" fmla="*/ 68 w 70"/>
                <a:gd name="T3" fmla="*/ 50 h 74"/>
                <a:gd name="T4" fmla="*/ 62 w 70"/>
                <a:gd name="T5" fmla="*/ 60 h 74"/>
                <a:gd name="T6" fmla="*/ 53 w 70"/>
                <a:gd name="T7" fmla="*/ 68 h 74"/>
                <a:gd name="T8" fmla="*/ 43 w 70"/>
                <a:gd name="T9" fmla="*/ 72 h 74"/>
                <a:gd name="T10" fmla="*/ 31 w 70"/>
                <a:gd name="T11" fmla="*/ 74 h 74"/>
                <a:gd name="T12" fmla="*/ 21 w 70"/>
                <a:gd name="T13" fmla="*/ 72 h 74"/>
                <a:gd name="T14" fmla="*/ 10 w 70"/>
                <a:gd name="T15" fmla="*/ 64 h 74"/>
                <a:gd name="T16" fmla="*/ 4 w 70"/>
                <a:gd name="T17" fmla="*/ 56 h 74"/>
                <a:gd name="T18" fmla="*/ 0 w 70"/>
                <a:gd name="T19" fmla="*/ 43 h 74"/>
                <a:gd name="T20" fmla="*/ 0 w 70"/>
                <a:gd name="T21" fmla="*/ 31 h 74"/>
                <a:gd name="T22" fmla="*/ 4 w 70"/>
                <a:gd name="T23" fmla="*/ 21 h 74"/>
                <a:gd name="T24" fmla="*/ 10 w 70"/>
                <a:gd name="T25" fmla="*/ 11 h 74"/>
                <a:gd name="T26" fmla="*/ 21 w 70"/>
                <a:gd name="T27" fmla="*/ 4 h 74"/>
                <a:gd name="T28" fmla="*/ 31 w 70"/>
                <a:gd name="T29" fmla="*/ 0 h 74"/>
                <a:gd name="T30" fmla="*/ 43 w 70"/>
                <a:gd name="T31" fmla="*/ 2 h 74"/>
                <a:gd name="T32" fmla="*/ 53 w 70"/>
                <a:gd name="T33" fmla="*/ 6 h 74"/>
                <a:gd name="T34" fmla="*/ 62 w 70"/>
                <a:gd name="T35" fmla="*/ 15 h 74"/>
                <a:gd name="T36" fmla="*/ 68 w 70"/>
                <a:gd name="T37" fmla="*/ 25 h 74"/>
                <a:gd name="T38" fmla="*/ 70 w 70"/>
                <a:gd name="T39" fmla="*/ 37 h 74"/>
                <a:gd name="T40" fmla="*/ 70 w 70"/>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4">
                  <a:moveTo>
                    <a:pt x="70" y="37"/>
                  </a:moveTo>
                  <a:lnTo>
                    <a:pt x="68" y="50"/>
                  </a:lnTo>
                  <a:lnTo>
                    <a:pt x="62" y="60"/>
                  </a:lnTo>
                  <a:lnTo>
                    <a:pt x="53" y="68"/>
                  </a:lnTo>
                  <a:lnTo>
                    <a:pt x="43" y="72"/>
                  </a:lnTo>
                  <a:lnTo>
                    <a:pt x="31" y="74"/>
                  </a:lnTo>
                  <a:lnTo>
                    <a:pt x="21" y="72"/>
                  </a:lnTo>
                  <a:lnTo>
                    <a:pt x="10" y="64"/>
                  </a:lnTo>
                  <a:lnTo>
                    <a:pt x="4" y="56"/>
                  </a:lnTo>
                  <a:lnTo>
                    <a:pt x="0" y="43"/>
                  </a:lnTo>
                  <a:lnTo>
                    <a:pt x="0" y="31"/>
                  </a:lnTo>
                  <a:lnTo>
                    <a:pt x="4" y="21"/>
                  </a:lnTo>
                  <a:lnTo>
                    <a:pt x="10" y="11"/>
                  </a:lnTo>
                  <a:lnTo>
                    <a:pt x="21" y="4"/>
                  </a:lnTo>
                  <a:lnTo>
                    <a:pt x="31" y="0"/>
                  </a:lnTo>
                  <a:lnTo>
                    <a:pt x="43" y="2"/>
                  </a:lnTo>
                  <a:lnTo>
                    <a:pt x="53" y="6"/>
                  </a:lnTo>
                  <a:lnTo>
                    <a:pt x="62" y="15"/>
                  </a:lnTo>
                  <a:lnTo>
                    <a:pt x="68" y="25"/>
                  </a:lnTo>
                  <a:lnTo>
                    <a:pt x="70"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 name="WordArt 8">
              <a:extLst>
                <a:ext uri="{FF2B5EF4-FFF2-40B4-BE49-F238E27FC236}">
                  <a16:creationId xmlns:a16="http://schemas.microsoft.com/office/drawing/2014/main" id="{586C6690-78BE-0444-92AE-656302873843}"/>
                </a:ext>
              </a:extLst>
            </p:cNvPr>
            <p:cNvSpPr>
              <a:spLocks noChangeAspect="1" noChangeArrowheads="1" noChangeShapeType="1" noTextEdit="1"/>
            </p:cNvSpPr>
            <p:nvPr/>
          </p:nvSpPr>
          <p:spPr bwMode="auto">
            <a:xfrm>
              <a:off x="1523" y="67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2</a:t>
              </a:r>
            </a:p>
          </p:txBody>
        </p:sp>
      </p:grpSp>
      <p:sp>
        <p:nvSpPr>
          <p:cNvPr id="29" name="Content Placeholder 2">
            <a:extLst>
              <a:ext uri="{FF2B5EF4-FFF2-40B4-BE49-F238E27FC236}">
                <a16:creationId xmlns:a16="http://schemas.microsoft.com/office/drawing/2014/main" id="{C9F3879C-732C-1C6C-1968-8EFC7EA9A753}"/>
              </a:ext>
            </a:extLst>
          </p:cNvPr>
          <p:cNvSpPr txBox="1">
            <a:spLocks/>
          </p:cNvSpPr>
          <p:nvPr/>
        </p:nvSpPr>
        <p:spPr>
          <a:xfrm>
            <a:off x="4715858" y="4090936"/>
            <a:ext cx="2023274" cy="5273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buClr>
                <a:srgbClr val="C00000"/>
              </a:buClr>
            </a:pPr>
            <a:r>
              <a:rPr lang="en-GB" sz="1800" b="1">
                <a:solidFill>
                  <a:srgbClr val="FF0000"/>
                </a:solidFill>
              </a:rPr>
              <a:t>Only works 1 way</a:t>
            </a:r>
          </a:p>
        </p:txBody>
      </p:sp>
      <p:sp>
        <p:nvSpPr>
          <p:cNvPr id="30" name="Content Placeholder 2">
            <a:extLst>
              <a:ext uri="{FF2B5EF4-FFF2-40B4-BE49-F238E27FC236}">
                <a16:creationId xmlns:a16="http://schemas.microsoft.com/office/drawing/2014/main" id="{F5060981-1078-D25A-8380-F1F0FE13E941}"/>
              </a:ext>
            </a:extLst>
          </p:cNvPr>
          <p:cNvSpPr txBox="1">
            <a:spLocks/>
          </p:cNvSpPr>
          <p:nvPr/>
        </p:nvSpPr>
        <p:spPr>
          <a:xfrm>
            <a:off x="9793063" y="4090936"/>
            <a:ext cx="2023274" cy="5273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buClr>
                <a:srgbClr val="C00000"/>
              </a:buClr>
            </a:pPr>
            <a:r>
              <a:rPr lang="en-GB" sz="1800" b="1"/>
              <a:t>Or</a:t>
            </a:r>
          </a:p>
        </p:txBody>
      </p:sp>
      <p:grpSp>
        <p:nvGrpSpPr>
          <p:cNvPr id="31" name="Group 2">
            <a:extLst>
              <a:ext uri="{FF2B5EF4-FFF2-40B4-BE49-F238E27FC236}">
                <a16:creationId xmlns:a16="http://schemas.microsoft.com/office/drawing/2014/main" id="{ACF931FD-D863-168D-45C5-72CE4640A581}"/>
              </a:ext>
            </a:extLst>
          </p:cNvPr>
          <p:cNvGrpSpPr>
            <a:grpSpLocks noChangeAspect="1"/>
          </p:cNvGrpSpPr>
          <p:nvPr/>
        </p:nvGrpSpPr>
        <p:grpSpPr bwMode="auto">
          <a:xfrm>
            <a:off x="9764300" y="4719954"/>
            <a:ext cx="2080800" cy="527487"/>
            <a:chOff x="17967" y="4086"/>
            <a:chExt cx="1783" cy="453"/>
          </a:xfrm>
        </p:grpSpPr>
        <p:sp>
          <p:nvSpPr>
            <p:cNvPr id="32" name="Freeform 3">
              <a:extLst>
                <a:ext uri="{FF2B5EF4-FFF2-40B4-BE49-F238E27FC236}">
                  <a16:creationId xmlns:a16="http://schemas.microsoft.com/office/drawing/2014/main" id="{E278BC4A-29E6-F961-C0BC-5B2ADD085CE9}"/>
                </a:ext>
              </a:extLst>
            </p:cNvPr>
            <p:cNvSpPr>
              <a:spLocks noChangeAspect="1"/>
            </p:cNvSpPr>
            <p:nvPr/>
          </p:nvSpPr>
          <p:spPr bwMode="auto">
            <a:xfrm rot="5400000">
              <a:off x="18632" y="3421"/>
              <a:ext cx="453" cy="1783"/>
            </a:xfrm>
            <a:custGeom>
              <a:avLst/>
              <a:gdLst>
                <a:gd name="T0" fmla="*/ 0 w 453"/>
                <a:gd name="T1" fmla="*/ 128 h 1783"/>
                <a:gd name="T2" fmla="*/ 0 w 453"/>
                <a:gd name="T3" fmla="*/ 105 h 1783"/>
                <a:gd name="T4" fmla="*/ 7 w 453"/>
                <a:gd name="T5" fmla="*/ 84 h 1783"/>
                <a:gd name="T6" fmla="*/ 17 w 453"/>
                <a:gd name="T7" fmla="*/ 64 h 1783"/>
                <a:gd name="T8" fmla="*/ 29 w 453"/>
                <a:gd name="T9" fmla="*/ 45 h 1783"/>
                <a:gd name="T10" fmla="*/ 46 w 453"/>
                <a:gd name="T11" fmla="*/ 29 h 1783"/>
                <a:gd name="T12" fmla="*/ 62 w 453"/>
                <a:gd name="T13" fmla="*/ 17 h 1783"/>
                <a:gd name="T14" fmla="*/ 82 w 453"/>
                <a:gd name="T15" fmla="*/ 9 h 1783"/>
                <a:gd name="T16" fmla="*/ 105 w 453"/>
                <a:gd name="T17" fmla="*/ 2 h 1783"/>
                <a:gd name="T18" fmla="*/ 125 w 453"/>
                <a:gd name="T19" fmla="*/ 0 h 1783"/>
                <a:gd name="T20" fmla="*/ 326 w 453"/>
                <a:gd name="T21" fmla="*/ 0 h 1783"/>
                <a:gd name="T22" fmla="*/ 349 w 453"/>
                <a:gd name="T23" fmla="*/ 2 h 1783"/>
                <a:gd name="T24" fmla="*/ 369 w 453"/>
                <a:gd name="T25" fmla="*/ 9 h 1783"/>
                <a:gd name="T26" fmla="*/ 390 w 453"/>
                <a:gd name="T27" fmla="*/ 17 h 1783"/>
                <a:gd name="T28" fmla="*/ 408 w 453"/>
                <a:gd name="T29" fmla="*/ 29 h 1783"/>
                <a:gd name="T30" fmla="*/ 425 w 453"/>
                <a:gd name="T31" fmla="*/ 45 h 1783"/>
                <a:gd name="T32" fmla="*/ 437 w 453"/>
                <a:gd name="T33" fmla="*/ 64 h 1783"/>
                <a:gd name="T34" fmla="*/ 445 w 453"/>
                <a:gd name="T35" fmla="*/ 82 h 1783"/>
                <a:gd name="T36" fmla="*/ 451 w 453"/>
                <a:gd name="T37" fmla="*/ 105 h 1783"/>
                <a:gd name="T38" fmla="*/ 453 w 453"/>
                <a:gd name="T39" fmla="*/ 128 h 1783"/>
                <a:gd name="T40" fmla="*/ 453 w 453"/>
                <a:gd name="T41" fmla="*/ 1656 h 1783"/>
                <a:gd name="T42" fmla="*/ 451 w 453"/>
                <a:gd name="T43" fmla="*/ 1679 h 1783"/>
                <a:gd name="T44" fmla="*/ 445 w 453"/>
                <a:gd name="T45" fmla="*/ 1699 h 1783"/>
                <a:gd name="T46" fmla="*/ 437 w 453"/>
                <a:gd name="T47" fmla="*/ 1720 h 1783"/>
                <a:gd name="T48" fmla="*/ 425 w 453"/>
                <a:gd name="T49" fmla="*/ 1738 h 1783"/>
                <a:gd name="T50" fmla="*/ 408 w 453"/>
                <a:gd name="T51" fmla="*/ 1755 h 1783"/>
                <a:gd name="T52" fmla="*/ 390 w 453"/>
                <a:gd name="T53" fmla="*/ 1767 h 1783"/>
                <a:gd name="T54" fmla="*/ 369 w 453"/>
                <a:gd name="T55" fmla="*/ 1775 h 1783"/>
                <a:gd name="T56" fmla="*/ 349 w 453"/>
                <a:gd name="T57" fmla="*/ 1781 h 1783"/>
                <a:gd name="T58" fmla="*/ 326 w 453"/>
                <a:gd name="T59" fmla="*/ 1783 h 1783"/>
                <a:gd name="T60" fmla="*/ 128 w 453"/>
                <a:gd name="T61" fmla="*/ 1783 h 1783"/>
                <a:gd name="T62" fmla="*/ 105 w 453"/>
                <a:gd name="T63" fmla="*/ 1781 h 1783"/>
                <a:gd name="T64" fmla="*/ 82 w 453"/>
                <a:gd name="T65" fmla="*/ 1775 h 1783"/>
                <a:gd name="T66" fmla="*/ 64 w 453"/>
                <a:gd name="T67" fmla="*/ 1767 h 1783"/>
                <a:gd name="T68" fmla="*/ 46 w 453"/>
                <a:gd name="T69" fmla="*/ 1755 h 1783"/>
                <a:gd name="T70" fmla="*/ 29 w 453"/>
                <a:gd name="T71" fmla="*/ 1738 h 1783"/>
                <a:gd name="T72" fmla="*/ 17 w 453"/>
                <a:gd name="T73" fmla="*/ 1720 h 1783"/>
                <a:gd name="T74" fmla="*/ 7 w 453"/>
                <a:gd name="T75" fmla="*/ 1701 h 1783"/>
                <a:gd name="T76" fmla="*/ 3 w 453"/>
                <a:gd name="T77" fmla="*/ 1679 h 1783"/>
                <a:gd name="T78" fmla="*/ 0 w 453"/>
                <a:gd name="T79" fmla="*/ 1656 h 1783"/>
                <a:gd name="T80" fmla="*/ 0 w 453"/>
                <a:gd name="T81" fmla="*/ 128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8"/>
                  </a:moveTo>
                  <a:lnTo>
                    <a:pt x="0" y="105"/>
                  </a:lnTo>
                  <a:lnTo>
                    <a:pt x="7" y="84"/>
                  </a:lnTo>
                  <a:lnTo>
                    <a:pt x="17" y="64"/>
                  </a:lnTo>
                  <a:lnTo>
                    <a:pt x="29" y="45"/>
                  </a:lnTo>
                  <a:lnTo>
                    <a:pt x="46" y="29"/>
                  </a:lnTo>
                  <a:lnTo>
                    <a:pt x="62" y="17"/>
                  </a:lnTo>
                  <a:lnTo>
                    <a:pt x="82" y="9"/>
                  </a:lnTo>
                  <a:lnTo>
                    <a:pt x="105" y="2"/>
                  </a:lnTo>
                  <a:lnTo>
                    <a:pt x="125" y="0"/>
                  </a:lnTo>
                  <a:lnTo>
                    <a:pt x="326" y="0"/>
                  </a:lnTo>
                  <a:lnTo>
                    <a:pt x="349" y="2"/>
                  </a:lnTo>
                  <a:lnTo>
                    <a:pt x="369" y="9"/>
                  </a:lnTo>
                  <a:lnTo>
                    <a:pt x="390" y="17"/>
                  </a:lnTo>
                  <a:lnTo>
                    <a:pt x="408" y="29"/>
                  </a:lnTo>
                  <a:lnTo>
                    <a:pt x="425" y="45"/>
                  </a:lnTo>
                  <a:lnTo>
                    <a:pt x="437" y="64"/>
                  </a:lnTo>
                  <a:lnTo>
                    <a:pt x="445" y="82"/>
                  </a:lnTo>
                  <a:lnTo>
                    <a:pt x="451" y="105"/>
                  </a:lnTo>
                  <a:lnTo>
                    <a:pt x="453" y="128"/>
                  </a:lnTo>
                  <a:lnTo>
                    <a:pt x="453" y="1656"/>
                  </a:lnTo>
                  <a:lnTo>
                    <a:pt x="451" y="1679"/>
                  </a:lnTo>
                  <a:lnTo>
                    <a:pt x="445" y="1699"/>
                  </a:lnTo>
                  <a:lnTo>
                    <a:pt x="437" y="1720"/>
                  </a:lnTo>
                  <a:lnTo>
                    <a:pt x="425" y="1738"/>
                  </a:lnTo>
                  <a:lnTo>
                    <a:pt x="408" y="1755"/>
                  </a:lnTo>
                  <a:lnTo>
                    <a:pt x="390" y="1767"/>
                  </a:lnTo>
                  <a:lnTo>
                    <a:pt x="369" y="1775"/>
                  </a:lnTo>
                  <a:lnTo>
                    <a:pt x="349" y="1781"/>
                  </a:lnTo>
                  <a:lnTo>
                    <a:pt x="326" y="1783"/>
                  </a:lnTo>
                  <a:lnTo>
                    <a:pt x="128" y="1783"/>
                  </a:lnTo>
                  <a:lnTo>
                    <a:pt x="105" y="1781"/>
                  </a:lnTo>
                  <a:lnTo>
                    <a:pt x="82" y="1775"/>
                  </a:lnTo>
                  <a:lnTo>
                    <a:pt x="64" y="1767"/>
                  </a:lnTo>
                  <a:lnTo>
                    <a:pt x="46" y="1755"/>
                  </a:lnTo>
                  <a:lnTo>
                    <a:pt x="29" y="1738"/>
                  </a:lnTo>
                  <a:lnTo>
                    <a:pt x="17" y="1720"/>
                  </a:lnTo>
                  <a:lnTo>
                    <a:pt x="7" y="1701"/>
                  </a:lnTo>
                  <a:lnTo>
                    <a:pt x="3" y="1679"/>
                  </a:lnTo>
                  <a:lnTo>
                    <a:pt x="0" y="1656"/>
                  </a:lnTo>
                  <a:lnTo>
                    <a:pt x="0" y="128"/>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4">
              <a:extLst>
                <a:ext uri="{FF2B5EF4-FFF2-40B4-BE49-F238E27FC236}">
                  <a16:creationId xmlns:a16="http://schemas.microsoft.com/office/drawing/2014/main" id="{71AFED99-32E4-6451-771C-4A534DECB022}"/>
                </a:ext>
              </a:extLst>
            </p:cNvPr>
            <p:cNvSpPr>
              <a:spLocks noChangeAspect="1"/>
            </p:cNvSpPr>
            <p:nvPr/>
          </p:nvSpPr>
          <p:spPr bwMode="auto">
            <a:xfrm rot="5400000">
              <a:off x="19330" y="4043"/>
              <a:ext cx="26" cy="548"/>
            </a:xfrm>
            <a:custGeom>
              <a:avLst/>
              <a:gdLst>
                <a:gd name="T0" fmla="*/ 26 w 26"/>
                <a:gd name="T1" fmla="*/ 536 h 548"/>
                <a:gd name="T2" fmla="*/ 26 w 26"/>
                <a:gd name="T3" fmla="*/ 536 h 548"/>
                <a:gd name="T4" fmla="*/ 26 w 26"/>
                <a:gd name="T5" fmla="*/ 538 h 548"/>
                <a:gd name="T6" fmla="*/ 24 w 26"/>
                <a:gd name="T7" fmla="*/ 540 h 548"/>
                <a:gd name="T8" fmla="*/ 24 w 26"/>
                <a:gd name="T9" fmla="*/ 542 h 548"/>
                <a:gd name="T10" fmla="*/ 22 w 26"/>
                <a:gd name="T11" fmla="*/ 544 h 548"/>
                <a:gd name="T12" fmla="*/ 22 w 26"/>
                <a:gd name="T13" fmla="*/ 546 h 548"/>
                <a:gd name="T14" fmla="*/ 20 w 26"/>
                <a:gd name="T15" fmla="*/ 546 h 548"/>
                <a:gd name="T16" fmla="*/ 18 w 26"/>
                <a:gd name="T17" fmla="*/ 548 h 548"/>
                <a:gd name="T18" fmla="*/ 14 w 26"/>
                <a:gd name="T19" fmla="*/ 548 h 548"/>
                <a:gd name="T20" fmla="*/ 12 w 26"/>
                <a:gd name="T21" fmla="*/ 548 h 548"/>
                <a:gd name="T22" fmla="*/ 10 w 26"/>
                <a:gd name="T23" fmla="*/ 548 h 548"/>
                <a:gd name="T24" fmla="*/ 8 w 26"/>
                <a:gd name="T25" fmla="*/ 548 h 548"/>
                <a:gd name="T26" fmla="*/ 6 w 26"/>
                <a:gd name="T27" fmla="*/ 546 h 548"/>
                <a:gd name="T28" fmla="*/ 4 w 26"/>
                <a:gd name="T29" fmla="*/ 546 h 548"/>
                <a:gd name="T30" fmla="*/ 2 w 26"/>
                <a:gd name="T31" fmla="*/ 544 h 548"/>
                <a:gd name="T32" fmla="*/ 2 w 26"/>
                <a:gd name="T33" fmla="*/ 542 h 548"/>
                <a:gd name="T34" fmla="*/ 0 w 26"/>
                <a:gd name="T35" fmla="*/ 540 h 548"/>
                <a:gd name="T36" fmla="*/ 0 w 26"/>
                <a:gd name="T37" fmla="*/ 538 h 548"/>
                <a:gd name="T38" fmla="*/ 0 w 26"/>
                <a:gd name="T39" fmla="*/ 536 h 548"/>
                <a:gd name="T40" fmla="*/ 0 w 26"/>
                <a:gd name="T41" fmla="*/ 536 h 548"/>
                <a:gd name="T42" fmla="*/ 0 w 26"/>
                <a:gd name="T43" fmla="*/ 13 h 548"/>
                <a:gd name="T44" fmla="*/ 0 w 26"/>
                <a:gd name="T45" fmla="*/ 13 h 548"/>
                <a:gd name="T46" fmla="*/ 0 w 26"/>
                <a:gd name="T47" fmla="*/ 11 h 548"/>
                <a:gd name="T48" fmla="*/ 0 w 26"/>
                <a:gd name="T49" fmla="*/ 9 h 548"/>
                <a:gd name="T50" fmla="*/ 2 w 26"/>
                <a:gd name="T51" fmla="*/ 7 h 548"/>
                <a:gd name="T52" fmla="*/ 2 w 26"/>
                <a:gd name="T53" fmla="*/ 5 h 548"/>
                <a:gd name="T54" fmla="*/ 4 w 26"/>
                <a:gd name="T55" fmla="*/ 5 h 548"/>
                <a:gd name="T56" fmla="*/ 6 w 26"/>
                <a:gd name="T57" fmla="*/ 3 h 548"/>
                <a:gd name="T58" fmla="*/ 8 w 26"/>
                <a:gd name="T59" fmla="*/ 0 h 548"/>
                <a:gd name="T60" fmla="*/ 10 w 26"/>
                <a:gd name="T61" fmla="*/ 0 h 548"/>
                <a:gd name="T62" fmla="*/ 12 w 26"/>
                <a:gd name="T63" fmla="*/ 0 h 548"/>
                <a:gd name="T64" fmla="*/ 14 w 26"/>
                <a:gd name="T65" fmla="*/ 0 h 548"/>
                <a:gd name="T66" fmla="*/ 18 w 26"/>
                <a:gd name="T67" fmla="*/ 0 h 548"/>
                <a:gd name="T68" fmla="*/ 20 w 26"/>
                <a:gd name="T69" fmla="*/ 3 h 548"/>
                <a:gd name="T70" fmla="*/ 22 w 26"/>
                <a:gd name="T71" fmla="*/ 5 h 548"/>
                <a:gd name="T72" fmla="*/ 22 w 26"/>
                <a:gd name="T73" fmla="*/ 5 h 548"/>
                <a:gd name="T74" fmla="*/ 24 w 26"/>
                <a:gd name="T75" fmla="*/ 7 h 548"/>
                <a:gd name="T76" fmla="*/ 24 w 26"/>
                <a:gd name="T77" fmla="*/ 9 h 548"/>
                <a:gd name="T78" fmla="*/ 26 w 26"/>
                <a:gd name="T79" fmla="*/ 11 h 548"/>
                <a:gd name="T80" fmla="*/ 26 w 26"/>
                <a:gd name="T81" fmla="*/ 13 h 548"/>
                <a:gd name="T82" fmla="*/ 26 w 26"/>
                <a:gd name="T83" fmla="*/ 13 h 548"/>
                <a:gd name="T84" fmla="*/ 26 w 26"/>
                <a:gd name="T85" fmla="*/ 5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48">
                  <a:moveTo>
                    <a:pt x="26" y="536"/>
                  </a:moveTo>
                  <a:lnTo>
                    <a:pt x="26" y="536"/>
                  </a:lnTo>
                  <a:lnTo>
                    <a:pt x="26" y="538"/>
                  </a:lnTo>
                  <a:lnTo>
                    <a:pt x="24" y="540"/>
                  </a:lnTo>
                  <a:lnTo>
                    <a:pt x="24" y="542"/>
                  </a:lnTo>
                  <a:lnTo>
                    <a:pt x="22" y="544"/>
                  </a:lnTo>
                  <a:lnTo>
                    <a:pt x="22" y="546"/>
                  </a:lnTo>
                  <a:lnTo>
                    <a:pt x="20" y="546"/>
                  </a:lnTo>
                  <a:lnTo>
                    <a:pt x="18" y="548"/>
                  </a:lnTo>
                  <a:lnTo>
                    <a:pt x="14" y="548"/>
                  </a:lnTo>
                  <a:lnTo>
                    <a:pt x="12" y="548"/>
                  </a:lnTo>
                  <a:lnTo>
                    <a:pt x="10" y="548"/>
                  </a:lnTo>
                  <a:lnTo>
                    <a:pt x="8" y="548"/>
                  </a:lnTo>
                  <a:lnTo>
                    <a:pt x="6" y="546"/>
                  </a:lnTo>
                  <a:lnTo>
                    <a:pt x="4" y="546"/>
                  </a:lnTo>
                  <a:lnTo>
                    <a:pt x="2" y="544"/>
                  </a:lnTo>
                  <a:lnTo>
                    <a:pt x="2" y="542"/>
                  </a:lnTo>
                  <a:lnTo>
                    <a:pt x="0" y="540"/>
                  </a:lnTo>
                  <a:lnTo>
                    <a:pt x="0" y="538"/>
                  </a:lnTo>
                  <a:lnTo>
                    <a:pt x="0" y="536"/>
                  </a:lnTo>
                  <a:lnTo>
                    <a:pt x="0" y="13"/>
                  </a:lnTo>
                  <a:lnTo>
                    <a:pt x="0" y="11"/>
                  </a:lnTo>
                  <a:lnTo>
                    <a:pt x="0" y="9"/>
                  </a:lnTo>
                  <a:lnTo>
                    <a:pt x="2" y="7"/>
                  </a:lnTo>
                  <a:lnTo>
                    <a:pt x="2" y="5"/>
                  </a:lnTo>
                  <a:lnTo>
                    <a:pt x="4" y="5"/>
                  </a:lnTo>
                  <a:lnTo>
                    <a:pt x="6" y="3"/>
                  </a:lnTo>
                  <a:lnTo>
                    <a:pt x="8" y="0"/>
                  </a:lnTo>
                  <a:lnTo>
                    <a:pt x="10" y="0"/>
                  </a:lnTo>
                  <a:lnTo>
                    <a:pt x="12" y="0"/>
                  </a:lnTo>
                  <a:lnTo>
                    <a:pt x="14" y="0"/>
                  </a:lnTo>
                  <a:lnTo>
                    <a:pt x="18" y="0"/>
                  </a:lnTo>
                  <a:lnTo>
                    <a:pt x="20" y="3"/>
                  </a:lnTo>
                  <a:lnTo>
                    <a:pt x="22" y="5"/>
                  </a:lnTo>
                  <a:lnTo>
                    <a:pt x="24" y="7"/>
                  </a:lnTo>
                  <a:lnTo>
                    <a:pt x="24" y="9"/>
                  </a:lnTo>
                  <a:lnTo>
                    <a:pt x="26" y="11"/>
                  </a:lnTo>
                  <a:lnTo>
                    <a:pt x="26" y="13"/>
                  </a:lnTo>
                  <a:lnTo>
                    <a:pt x="26" y="53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5">
              <a:extLst>
                <a:ext uri="{FF2B5EF4-FFF2-40B4-BE49-F238E27FC236}">
                  <a16:creationId xmlns:a16="http://schemas.microsoft.com/office/drawing/2014/main" id="{B5914C98-2519-2B80-A670-20352E373C29}"/>
                </a:ext>
              </a:extLst>
            </p:cNvPr>
            <p:cNvSpPr>
              <a:spLocks noChangeAspect="1"/>
            </p:cNvSpPr>
            <p:nvPr/>
          </p:nvSpPr>
          <p:spPr bwMode="auto">
            <a:xfrm rot="5400000">
              <a:off x="19508" y="4225"/>
              <a:ext cx="180" cy="178"/>
            </a:xfrm>
            <a:custGeom>
              <a:avLst/>
              <a:gdLst>
                <a:gd name="T0" fmla="*/ 180 w 180"/>
                <a:gd name="T1" fmla="*/ 90 h 178"/>
                <a:gd name="T2" fmla="*/ 178 w 180"/>
                <a:gd name="T3" fmla="*/ 109 h 178"/>
                <a:gd name="T4" fmla="*/ 172 w 180"/>
                <a:gd name="T5" fmla="*/ 125 h 178"/>
                <a:gd name="T6" fmla="*/ 162 w 180"/>
                <a:gd name="T7" fmla="*/ 142 h 178"/>
                <a:gd name="T8" fmla="*/ 149 w 180"/>
                <a:gd name="T9" fmla="*/ 156 h 178"/>
                <a:gd name="T10" fmla="*/ 133 w 180"/>
                <a:gd name="T11" fmla="*/ 168 h 178"/>
                <a:gd name="T12" fmla="*/ 117 w 180"/>
                <a:gd name="T13" fmla="*/ 174 h 178"/>
                <a:gd name="T14" fmla="*/ 98 w 180"/>
                <a:gd name="T15" fmla="*/ 178 h 178"/>
                <a:gd name="T16" fmla="*/ 80 w 180"/>
                <a:gd name="T17" fmla="*/ 178 h 178"/>
                <a:gd name="T18" fmla="*/ 61 w 180"/>
                <a:gd name="T19" fmla="*/ 174 h 178"/>
                <a:gd name="T20" fmla="*/ 45 w 180"/>
                <a:gd name="T21" fmla="*/ 168 h 178"/>
                <a:gd name="T22" fmla="*/ 28 w 180"/>
                <a:gd name="T23" fmla="*/ 156 h 178"/>
                <a:gd name="T24" fmla="*/ 16 w 180"/>
                <a:gd name="T25" fmla="*/ 142 h 178"/>
                <a:gd name="T26" fmla="*/ 8 w 180"/>
                <a:gd name="T27" fmla="*/ 125 h 178"/>
                <a:gd name="T28" fmla="*/ 2 w 180"/>
                <a:gd name="T29" fmla="*/ 109 h 178"/>
                <a:gd name="T30" fmla="*/ 0 w 180"/>
                <a:gd name="T31" fmla="*/ 90 h 178"/>
                <a:gd name="T32" fmla="*/ 4 w 180"/>
                <a:gd name="T33" fmla="*/ 72 h 178"/>
                <a:gd name="T34" fmla="*/ 10 w 180"/>
                <a:gd name="T35" fmla="*/ 53 h 178"/>
                <a:gd name="T36" fmla="*/ 18 w 180"/>
                <a:gd name="T37" fmla="*/ 37 h 178"/>
                <a:gd name="T38" fmla="*/ 33 w 180"/>
                <a:gd name="T39" fmla="*/ 23 h 178"/>
                <a:gd name="T40" fmla="*/ 47 w 180"/>
                <a:gd name="T41" fmla="*/ 12 h 178"/>
                <a:gd name="T42" fmla="*/ 65 w 180"/>
                <a:gd name="T43" fmla="*/ 4 h 178"/>
                <a:gd name="T44" fmla="*/ 84 w 180"/>
                <a:gd name="T45" fmla="*/ 0 h 178"/>
                <a:gd name="T46" fmla="*/ 102 w 180"/>
                <a:gd name="T47" fmla="*/ 0 h 178"/>
                <a:gd name="T48" fmla="*/ 121 w 180"/>
                <a:gd name="T49" fmla="*/ 4 h 178"/>
                <a:gd name="T50" fmla="*/ 137 w 180"/>
                <a:gd name="T51" fmla="*/ 12 h 178"/>
                <a:gd name="T52" fmla="*/ 151 w 180"/>
                <a:gd name="T53" fmla="*/ 23 h 178"/>
                <a:gd name="T54" fmla="*/ 164 w 180"/>
                <a:gd name="T55" fmla="*/ 37 h 178"/>
                <a:gd name="T56" fmla="*/ 174 w 180"/>
                <a:gd name="T57" fmla="*/ 53 h 178"/>
                <a:gd name="T58" fmla="*/ 178 w 180"/>
                <a:gd name="T59" fmla="*/ 70 h 178"/>
                <a:gd name="T60" fmla="*/ 180 w 180"/>
                <a:gd name="T61" fmla="*/ 90 h 178"/>
                <a:gd name="T62" fmla="*/ 180 w 180"/>
                <a:gd name="T63"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90"/>
                  </a:moveTo>
                  <a:lnTo>
                    <a:pt x="178" y="109"/>
                  </a:lnTo>
                  <a:lnTo>
                    <a:pt x="172" y="125"/>
                  </a:lnTo>
                  <a:lnTo>
                    <a:pt x="162" y="142"/>
                  </a:lnTo>
                  <a:lnTo>
                    <a:pt x="149" y="156"/>
                  </a:lnTo>
                  <a:lnTo>
                    <a:pt x="133" y="168"/>
                  </a:lnTo>
                  <a:lnTo>
                    <a:pt x="117" y="174"/>
                  </a:lnTo>
                  <a:lnTo>
                    <a:pt x="98" y="178"/>
                  </a:lnTo>
                  <a:lnTo>
                    <a:pt x="80" y="178"/>
                  </a:lnTo>
                  <a:lnTo>
                    <a:pt x="61" y="174"/>
                  </a:lnTo>
                  <a:lnTo>
                    <a:pt x="45" y="168"/>
                  </a:lnTo>
                  <a:lnTo>
                    <a:pt x="28" y="156"/>
                  </a:lnTo>
                  <a:lnTo>
                    <a:pt x="16" y="142"/>
                  </a:lnTo>
                  <a:lnTo>
                    <a:pt x="8" y="125"/>
                  </a:lnTo>
                  <a:lnTo>
                    <a:pt x="2" y="109"/>
                  </a:lnTo>
                  <a:lnTo>
                    <a:pt x="0" y="90"/>
                  </a:lnTo>
                  <a:lnTo>
                    <a:pt x="4" y="72"/>
                  </a:lnTo>
                  <a:lnTo>
                    <a:pt x="10" y="53"/>
                  </a:lnTo>
                  <a:lnTo>
                    <a:pt x="18" y="37"/>
                  </a:lnTo>
                  <a:lnTo>
                    <a:pt x="33" y="23"/>
                  </a:lnTo>
                  <a:lnTo>
                    <a:pt x="47" y="12"/>
                  </a:lnTo>
                  <a:lnTo>
                    <a:pt x="65" y="4"/>
                  </a:lnTo>
                  <a:lnTo>
                    <a:pt x="84" y="0"/>
                  </a:lnTo>
                  <a:lnTo>
                    <a:pt x="102" y="0"/>
                  </a:lnTo>
                  <a:lnTo>
                    <a:pt x="121" y="4"/>
                  </a:lnTo>
                  <a:lnTo>
                    <a:pt x="137" y="12"/>
                  </a:lnTo>
                  <a:lnTo>
                    <a:pt x="151" y="23"/>
                  </a:lnTo>
                  <a:lnTo>
                    <a:pt x="164" y="37"/>
                  </a:lnTo>
                  <a:lnTo>
                    <a:pt x="174" y="53"/>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6">
              <a:extLst>
                <a:ext uri="{FF2B5EF4-FFF2-40B4-BE49-F238E27FC236}">
                  <a16:creationId xmlns:a16="http://schemas.microsoft.com/office/drawing/2014/main" id="{99E7729A-3D72-118B-3306-CE7D3A779279}"/>
                </a:ext>
              </a:extLst>
            </p:cNvPr>
            <p:cNvSpPr>
              <a:spLocks noChangeAspect="1"/>
            </p:cNvSpPr>
            <p:nvPr/>
          </p:nvSpPr>
          <p:spPr bwMode="auto">
            <a:xfrm rot="5400000">
              <a:off x="19566" y="4279"/>
              <a:ext cx="68" cy="72"/>
            </a:xfrm>
            <a:custGeom>
              <a:avLst/>
              <a:gdLst>
                <a:gd name="T0" fmla="*/ 68 w 68"/>
                <a:gd name="T1" fmla="*/ 37 h 72"/>
                <a:gd name="T2" fmla="*/ 66 w 68"/>
                <a:gd name="T3" fmla="*/ 47 h 72"/>
                <a:gd name="T4" fmla="*/ 62 w 68"/>
                <a:gd name="T5" fmla="*/ 60 h 72"/>
                <a:gd name="T6" fmla="*/ 53 w 68"/>
                <a:gd name="T7" fmla="*/ 68 h 72"/>
                <a:gd name="T8" fmla="*/ 41 w 68"/>
                <a:gd name="T9" fmla="*/ 72 h 72"/>
                <a:gd name="T10" fmla="*/ 31 w 68"/>
                <a:gd name="T11" fmla="*/ 72 h 72"/>
                <a:gd name="T12" fmla="*/ 21 w 68"/>
                <a:gd name="T13" fmla="*/ 70 h 72"/>
                <a:gd name="T14" fmla="*/ 10 w 68"/>
                <a:gd name="T15" fmla="*/ 64 h 72"/>
                <a:gd name="T16" fmla="*/ 2 w 68"/>
                <a:gd name="T17" fmla="*/ 54 h 72"/>
                <a:gd name="T18" fmla="*/ 0 w 68"/>
                <a:gd name="T19" fmla="*/ 43 h 72"/>
                <a:gd name="T20" fmla="*/ 0 w 68"/>
                <a:gd name="T21" fmla="*/ 31 h 72"/>
                <a:gd name="T22" fmla="*/ 2 w 68"/>
                <a:gd name="T23" fmla="*/ 19 h 72"/>
                <a:gd name="T24" fmla="*/ 10 w 68"/>
                <a:gd name="T25" fmla="*/ 8 h 72"/>
                <a:gd name="T26" fmla="*/ 21 w 68"/>
                <a:gd name="T27" fmla="*/ 2 h 72"/>
                <a:gd name="T28" fmla="*/ 31 w 68"/>
                <a:gd name="T29" fmla="*/ 0 h 72"/>
                <a:gd name="T30" fmla="*/ 41 w 68"/>
                <a:gd name="T31" fmla="*/ 0 h 72"/>
                <a:gd name="T32" fmla="*/ 53 w 68"/>
                <a:gd name="T33" fmla="*/ 6 h 72"/>
                <a:gd name="T34" fmla="*/ 62 w 68"/>
                <a:gd name="T35" fmla="*/ 15 h 72"/>
                <a:gd name="T36" fmla="*/ 66 w 68"/>
                <a:gd name="T37" fmla="*/ 25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6" y="47"/>
                  </a:lnTo>
                  <a:lnTo>
                    <a:pt x="62" y="60"/>
                  </a:lnTo>
                  <a:lnTo>
                    <a:pt x="53" y="68"/>
                  </a:lnTo>
                  <a:lnTo>
                    <a:pt x="41" y="72"/>
                  </a:lnTo>
                  <a:lnTo>
                    <a:pt x="31" y="72"/>
                  </a:lnTo>
                  <a:lnTo>
                    <a:pt x="21" y="70"/>
                  </a:lnTo>
                  <a:lnTo>
                    <a:pt x="10" y="64"/>
                  </a:lnTo>
                  <a:lnTo>
                    <a:pt x="2" y="54"/>
                  </a:lnTo>
                  <a:lnTo>
                    <a:pt x="0" y="43"/>
                  </a:lnTo>
                  <a:lnTo>
                    <a:pt x="0" y="31"/>
                  </a:lnTo>
                  <a:lnTo>
                    <a:pt x="2" y="19"/>
                  </a:lnTo>
                  <a:lnTo>
                    <a:pt x="10" y="8"/>
                  </a:lnTo>
                  <a:lnTo>
                    <a:pt x="21" y="2"/>
                  </a:lnTo>
                  <a:lnTo>
                    <a:pt x="31" y="0"/>
                  </a:lnTo>
                  <a:lnTo>
                    <a:pt x="41" y="0"/>
                  </a:lnTo>
                  <a:lnTo>
                    <a:pt x="53" y="6"/>
                  </a:lnTo>
                  <a:lnTo>
                    <a:pt x="62" y="15"/>
                  </a:lnTo>
                  <a:lnTo>
                    <a:pt x="66"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7">
              <a:extLst>
                <a:ext uri="{FF2B5EF4-FFF2-40B4-BE49-F238E27FC236}">
                  <a16:creationId xmlns:a16="http://schemas.microsoft.com/office/drawing/2014/main" id="{5D507AE0-54AA-0A52-9DE8-4F7E2513421B}"/>
                </a:ext>
              </a:extLst>
            </p:cNvPr>
            <p:cNvSpPr>
              <a:spLocks noChangeAspect="1"/>
            </p:cNvSpPr>
            <p:nvPr/>
          </p:nvSpPr>
          <p:spPr bwMode="auto">
            <a:xfrm rot="5400000">
              <a:off x="18357" y="4079"/>
              <a:ext cx="26" cy="472"/>
            </a:xfrm>
            <a:custGeom>
              <a:avLst/>
              <a:gdLst>
                <a:gd name="T0" fmla="*/ 26 w 26"/>
                <a:gd name="T1" fmla="*/ 458 h 472"/>
                <a:gd name="T2" fmla="*/ 26 w 26"/>
                <a:gd name="T3" fmla="*/ 458 h 472"/>
                <a:gd name="T4" fmla="*/ 26 w 26"/>
                <a:gd name="T5" fmla="*/ 462 h 472"/>
                <a:gd name="T6" fmla="*/ 24 w 26"/>
                <a:gd name="T7" fmla="*/ 464 h 472"/>
                <a:gd name="T8" fmla="*/ 24 w 26"/>
                <a:gd name="T9" fmla="*/ 466 h 472"/>
                <a:gd name="T10" fmla="*/ 22 w 26"/>
                <a:gd name="T11" fmla="*/ 468 h 472"/>
                <a:gd name="T12" fmla="*/ 22 w 26"/>
                <a:gd name="T13" fmla="*/ 468 h 472"/>
                <a:gd name="T14" fmla="*/ 20 w 26"/>
                <a:gd name="T15" fmla="*/ 470 h 472"/>
                <a:gd name="T16" fmla="*/ 18 w 26"/>
                <a:gd name="T17" fmla="*/ 470 h 472"/>
                <a:gd name="T18" fmla="*/ 14 w 26"/>
                <a:gd name="T19" fmla="*/ 472 h 472"/>
                <a:gd name="T20" fmla="*/ 12 w 26"/>
                <a:gd name="T21" fmla="*/ 472 h 472"/>
                <a:gd name="T22" fmla="*/ 10 w 26"/>
                <a:gd name="T23" fmla="*/ 472 h 472"/>
                <a:gd name="T24" fmla="*/ 8 w 26"/>
                <a:gd name="T25" fmla="*/ 470 h 472"/>
                <a:gd name="T26" fmla="*/ 6 w 26"/>
                <a:gd name="T27" fmla="*/ 470 h 472"/>
                <a:gd name="T28" fmla="*/ 4 w 26"/>
                <a:gd name="T29" fmla="*/ 468 h 472"/>
                <a:gd name="T30" fmla="*/ 2 w 26"/>
                <a:gd name="T31" fmla="*/ 468 h 472"/>
                <a:gd name="T32" fmla="*/ 2 w 26"/>
                <a:gd name="T33" fmla="*/ 466 h 472"/>
                <a:gd name="T34" fmla="*/ 0 w 26"/>
                <a:gd name="T35" fmla="*/ 464 h 472"/>
                <a:gd name="T36" fmla="*/ 0 w 26"/>
                <a:gd name="T37" fmla="*/ 462 h 472"/>
                <a:gd name="T38" fmla="*/ 0 w 26"/>
                <a:gd name="T39" fmla="*/ 458 h 472"/>
                <a:gd name="T40" fmla="*/ 0 w 26"/>
                <a:gd name="T41" fmla="*/ 458 h 472"/>
                <a:gd name="T42" fmla="*/ 0 w 26"/>
                <a:gd name="T43" fmla="*/ 12 h 472"/>
                <a:gd name="T44" fmla="*/ 0 w 26"/>
                <a:gd name="T45" fmla="*/ 12 h 472"/>
                <a:gd name="T46" fmla="*/ 0 w 26"/>
                <a:gd name="T47" fmla="*/ 10 h 472"/>
                <a:gd name="T48" fmla="*/ 0 w 26"/>
                <a:gd name="T49" fmla="*/ 8 h 472"/>
                <a:gd name="T50" fmla="*/ 2 w 26"/>
                <a:gd name="T51" fmla="*/ 6 h 472"/>
                <a:gd name="T52" fmla="*/ 2 w 26"/>
                <a:gd name="T53" fmla="*/ 4 h 472"/>
                <a:gd name="T54" fmla="*/ 4 w 26"/>
                <a:gd name="T55" fmla="*/ 2 h 472"/>
                <a:gd name="T56" fmla="*/ 6 w 26"/>
                <a:gd name="T57" fmla="*/ 0 h 472"/>
                <a:gd name="T58" fmla="*/ 8 w 26"/>
                <a:gd name="T59" fmla="*/ 0 h 472"/>
                <a:gd name="T60" fmla="*/ 10 w 26"/>
                <a:gd name="T61" fmla="*/ 0 h 472"/>
                <a:gd name="T62" fmla="*/ 12 w 26"/>
                <a:gd name="T63" fmla="*/ 0 h 472"/>
                <a:gd name="T64" fmla="*/ 14 w 26"/>
                <a:gd name="T65" fmla="*/ 0 h 472"/>
                <a:gd name="T66" fmla="*/ 18 w 26"/>
                <a:gd name="T67" fmla="*/ 0 h 472"/>
                <a:gd name="T68" fmla="*/ 20 w 26"/>
                <a:gd name="T69" fmla="*/ 0 h 472"/>
                <a:gd name="T70" fmla="*/ 22 w 26"/>
                <a:gd name="T71" fmla="*/ 2 h 472"/>
                <a:gd name="T72" fmla="*/ 22 w 26"/>
                <a:gd name="T73" fmla="*/ 4 h 472"/>
                <a:gd name="T74" fmla="*/ 24 w 26"/>
                <a:gd name="T75" fmla="*/ 6 h 472"/>
                <a:gd name="T76" fmla="*/ 24 w 26"/>
                <a:gd name="T77" fmla="*/ 8 h 472"/>
                <a:gd name="T78" fmla="*/ 26 w 26"/>
                <a:gd name="T79" fmla="*/ 10 h 472"/>
                <a:gd name="T80" fmla="*/ 26 w 26"/>
                <a:gd name="T81" fmla="*/ 12 h 472"/>
                <a:gd name="T82" fmla="*/ 26 w 26"/>
                <a:gd name="T83" fmla="*/ 12 h 472"/>
                <a:gd name="T84" fmla="*/ 26 w 26"/>
                <a:gd name="T85" fmla="*/ 45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472">
                  <a:moveTo>
                    <a:pt x="26" y="458"/>
                  </a:moveTo>
                  <a:lnTo>
                    <a:pt x="26" y="458"/>
                  </a:lnTo>
                  <a:lnTo>
                    <a:pt x="26" y="462"/>
                  </a:lnTo>
                  <a:lnTo>
                    <a:pt x="24" y="464"/>
                  </a:lnTo>
                  <a:lnTo>
                    <a:pt x="24" y="466"/>
                  </a:lnTo>
                  <a:lnTo>
                    <a:pt x="22" y="468"/>
                  </a:lnTo>
                  <a:lnTo>
                    <a:pt x="20" y="470"/>
                  </a:lnTo>
                  <a:lnTo>
                    <a:pt x="18" y="470"/>
                  </a:lnTo>
                  <a:lnTo>
                    <a:pt x="14" y="472"/>
                  </a:lnTo>
                  <a:lnTo>
                    <a:pt x="12" y="472"/>
                  </a:lnTo>
                  <a:lnTo>
                    <a:pt x="10" y="472"/>
                  </a:lnTo>
                  <a:lnTo>
                    <a:pt x="8" y="470"/>
                  </a:lnTo>
                  <a:lnTo>
                    <a:pt x="6" y="470"/>
                  </a:lnTo>
                  <a:lnTo>
                    <a:pt x="4" y="468"/>
                  </a:lnTo>
                  <a:lnTo>
                    <a:pt x="2" y="468"/>
                  </a:lnTo>
                  <a:lnTo>
                    <a:pt x="2" y="466"/>
                  </a:lnTo>
                  <a:lnTo>
                    <a:pt x="0" y="464"/>
                  </a:lnTo>
                  <a:lnTo>
                    <a:pt x="0" y="462"/>
                  </a:lnTo>
                  <a:lnTo>
                    <a:pt x="0" y="458"/>
                  </a:lnTo>
                  <a:lnTo>
                    <a:pt x="0" y="12"/>
                  </a:lnTo>
                  <a:lnTo>
                    <a:pt x="0" y="10"/>
                  </a:lnTo>
                  <a:lnTo>
                    <a:pt x="0" y="8"/>
                  </a:lnTo>
                  <a:lnTo>
                    <a:pt x="2" y="6"/>
                  </a:lnTo>
                  <a:lnTo>
                    <a:pt x="2" y="4"/>
                  </a:lnTo>
                  <a:lnTo>
                    <a:pt x="4" y="2"/>
                  </a:lnTo>
                  <a:lnTo>
                    <a:pt x="6" y="0"/>
                  </a:lnTo>
                  <a:lnTo>
                    <a:pt x="8" y="0"/>
                  </a:lnTo>
                  <a:lnTo>
                    <a:pt x="10" y="0"/>
                  </a:lnTo>
                  <a:lnTo>
                    <a:pt x="12" y="0"/>
                  </a:lnTo>
                  <a:lnTo>
                    <a:pt x="14" y="0"/>
                  </a:lnTo>
                  <a:lnTo>
                    <a:pt x="18" y="0"/>
                  </a:lnTo>
                  <a:lnTo>
                    <a:pt x="20" y="0"/>
                  </a:lnTo>
                  <a:lnTo>
                    <a:pt x="22" y="2"/>
                  </a:lnTo>
                  <a:lnTo>
                    <a:pt x="22" y="4"/>
                  </a:lnTo>
                  <a:lnTo>
                    <a:pt x="24" y="6"/>
                  </a:lnTo>
                  <a:lnTo>
                    <a:pt x="24" y="8"/>
                  </a:lnTo>
                  <a:lnTo>
                    <a:pt x="26" y="10"/>
                  </a:lnTo>
                  <a:lnTo>
                    <a:pt x="26" y="12"/>
                  </a:lnTo>
                  <a:lnTo>
                    <a:pt x="26" y="458"/>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8">
              <a:extLst>
                <a:ext uri="{FF2B5EF4-FFF2-40B4-BE49-F238E27FC236}">
                  <a16:creationId xmlns:a16="http://schemas.microsoft.com/office/drawing/2014/main" id="{4003CC97-7C53-15BA-6E97-1153D425C52B}"/>
                </a:ext>
              </a:extLst>
            </p:cNvPr>
            <p:cNvSpPr>
              <a:spLocks noChangeAspect="1"/>
            </p:cNvSpPr>
            <p:nvPr/>
          </p:nvSpPr>
          <p:spPr bwMode="auto">
            <a:xfrm rot="5400000">
              <a:off x="18016" y="4225"/>
              <a:ext cx="180" cy="178"/>
            </a:xfrm>
            <a:custGeom>
              <a:avLst/>
              <a:gdLst>
                <a:gd name="T0" fmla="*/ 180 w 180"/>
                <a:gd name="T1" fmla="*/ 88 h 178"/>
                <a:gd name="T2" fmla="*/ 178 w 180"/>
                <a:gd name="T3" fmla="*/ 106 h 178"/>
                <a:gd name="T4" fmla="*/ 172 w 180"/>
                <a:gd name="T5" fmla="*/ 125 h 178"/>
                <a:gd name="T6" fmla="*/ 162 w 180"/>
                <a:gd name="T7" fmla="*/ 141 h 178"/>
                <a:gd name="T8" fmla="*/ 149 w 180"/>
                <a:gd name="T9" fmla="*/ 155 h 178"/>
                <a:gd name="T10" fmla="*/ 133 w 180"/>
                <a:gd name="T11" fmla="*/ 166 h 178"/>
                <a:gd name="T12" fmla="*/ 117 w 180"/>
                <a:gd name="T13" fmla="*/ 174 h 178"/>
                <a:gd name="T14" fmla="*/ 98 w 180"/>
                <a:gd name="T15" fmla="*/ 178 h 178"/>
                <a:gd name="T16" fmla="*/ 80 w 180"/>
                <a:gd name="T17" fmla="*/ 178 h 178"/>
                <a:gd name="T18" fmla="*/ 61 w 180"/>
                <a:gd name="T19" fmla="*/ 174 h 178"/>
                <a:gd name="T20" fmla="*/ 45 w 180"/>
                <a:gd name="T21" fmla="*/ 166 h 178"/>
                <a:gd name="T22" fmla="*/ 28 w 180"/>
                <a:gd name="T23" fmla="*/ 155 h 178"/>
                <a:gd name="T24" fmla="*/ 16 w 180"/>
                <a:gd name="T25" fmla="*/ 141 h 178"/>
                <a:gd name="T26" fmla="*/ 8 w 180"/>
                <a:gd name="T27" fmla="*/ 125 h 178"/>
                <a:gd name="T28" fmla="*/ 2 w 180"/>
                <a:gd name="T29" fmla="*/ 108 h 178"/>
                <a:gd name="T30" fmla="*/ 0 w 180"/>
                <a:gd name="T31" fmla="*/ 88 h 178"/>
                <a:gd name="T32" fmla="*/ 4 w 180"/>
                <a:gd name="T33" fmla="*/ 69 h 178"/>
                <a:gd name="T34" fmla="*/ 10 w 180"/>
                <a:gd name="T35" fmla="*/ 53 h 178"/>
                <a:gd name="T36" fmla="*/ 18 w 180"/>
                <a:gd name="T37" fmla="*/ 36 h 178"/>
                <a:gd name="T38" fmla="*/ 33 w 180"/>
                <a:gd name="T39" fmla="*/ 22 h 178"/>
                <a:gd name="T40" fmla="*/ 47 w 180"/>
                <a:gd name="T41" fmla="*/ 10 h 178"/>
                <a:gd name="T42" fmla="*/ 65 w 180"/>
                <a:gd name="T43" fmla="*/ 4 h 178"/>
                <a:gd name="T44" fmla="*/ 84 w 180"/>
                <a:gd name="T45" fmla="*/ 0 h 178"/>
                <a:gd name="T46" fmla="*/ 102 w 180"/>
                <a:gd name="T47" fmla="*/ 0 h 178"/>
                <a:gd name="T48" fmla="*/ 121 w 180"/>
                <a:gd name="T49" fmla="*/ 4 h 178"/>
                <a:gd name="T50" fmla="*/ 137 w 180"/>
                <a:gd name="T51" fmla="*/ 10 h 178"/>
                <a:gd name="T52" fmla="*/ 151 w 180"/>
                <a:gd name="T53" fmla="*/ 22 h 178"/>
                <a:gd name="T54" fmla="*/ 164 w 180"/>
                <a:gd name="T55" fmla="*/ 34 h 178"/>
                <a:gd name="T56" fmla="*/ 174 w 180"/>
                <a:gd name="T57" fmla="*/ 51 h 178"/>
                <a:gd name="T58" fmla="*/ 178 w 180"/>
                <a:gd name="T59" fmla="*/ 69 h 178"/>
                <a:gd name="T60" fmla="*/ 180 w 180"/>
                <a:gd name="T61" fmla="*/ 88 h 178"/>
                <a:gd name="T62" fmla="*/ 180 w 180"/>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88"/>
                  </a:moveTo>
                  <a:lnTo>
                    <a:pt x="178" y="106"/>
                  </a:lnTo>
                  <a:lnTo>
                    <a:pt x="172" y="125"/>
                  </a:lnTo>
                  <a:lnTo>
                    <a:pt x="162" y="141"/>
                  </a:lnTo>
                  <a:lnTo>
                    <a:pt x="149" y="155"/>
                  </a:lnTo>
                  <a:lnTo>
                    <a:pt x="133" y="166"/>
                  </a:lnTo>
                  <a:lnTo>
                    <a:pt x="117" y="174"/>
                  </a:lnTo>
                  <a:lnTo>
                    <a:pt x="98" y="178"/>
                  </a:lnTo>
                  <a:lnTo>
                    <a:pt x="80" y="178"/>
                  </a:lnTo>
                  <a:lnTo>
                    <a:pt x="61" y="174"/>
                  </a:lnTo>
                  <a:lnTo>
                    <a:pt x="45" y="166"/>
                  </a:lnTo>
                  <a:lnTo>
                    <a:pt x="28" y="155"/>
                  </a:lnTo>
                  <a:lnTo>
                    <a:pt x="16" y="141"/>
                  </a:lnTo>
                  <a:lnTo>
                    <a:pt x="8" y="125"/>
                  </a:lnTo>
                  <a:lnTo>
                    <a:pt x="2" y="108"/>
                  </a:lnTo>
                  <a:lnTo>
                    <a:pt x="0" y="88"/>
                  </a:lnTo>
                  <a:lnTo>
                    <a:pt x="4" y="69"/>
                  </a:lnTo>
                  <a:lnTo>
                    <a:pt x="10" y="53"/>
                  </a:lnTo>
                  <a:lnTo>
                    <a:pt x="18" y="36"/>
                  </a:lnTo>
                  <a:lnTo>
                    <a:pt x="33" y="22"/>
                  </a:lnTo>
                  <a:lnTo>
                    <a:pt x="47" y="10"/>
                  </a:lnTo>
                  <a:lnTo>
                    <a:pt x="65" y="4"/>
                  </a:lnTo>
                  <a:lnTo>
                    <a:pt x="84" y="0"/>
                  </a:lnTo>
                  <a:lnTo>
                    <a:pt x="102" y="0"/>
                  </a:lnTo>
                  <a:lnTo>
                    <a:pt x="121" y="4"/>
                  </a:lnTo>
                  <a:lnTo>
                    <a:pt x="137" y="10"/>
                  </a:lnTo>
                  <a:lnTo>
                    <a:pt x="151" y="22"/>
                  </a:lnTo>
                  <a:lnTo>
                    <a:pt x="164" y="34"/>
                  </a:lnTo>
                  <a:lnTo>
                    <a:pt x="174" y="51"/>
                  </a:lnTo>
                  <a:lnTo>
                    <a:pt x="178" y="69"/>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9">
              <a:extLst>
                <a:ext uri="{FF2B5EF4-FFF2-40B4-BE49-F238E27FC236}">
                  <a16:creationId xmlns:a16="http://schemas.microsoft.com/office/drawing/2014/main" id="{FAE96277-4794-E57A-D5A6-FE1EC635F84B}"/>
                </a:ext>
              </a:extLst>
            </p:cNvPr>
            <p:cNvSpPr>
              <a:spLocks noChangeAspect="1"/>
            </p:cNvSpPr>
            <p:nvPr/>
          </p:nvSpPr>
          <p:spPr bwMode="auto">
            <a:xfrm rot="5400000">
              <a:off x="18075" y="4278"/>
              <a:ext cx="68" cy="74"/>
            </a:xfrm>
            <a:custGeom>
              <a:avLst/>
              <a:gdLst>
                <a:gd name="T0" fmla="*/ 68 w 68"/>
                <a:gd name="T1" fmla="*/ 37 h 74"/>
                <a:gd name="T2" fmla="*/ 66 w 68"/>
                <a:gd name="T3" fmla="*/ 49 h 74"/>
                <a:gd name="T4" fmla="*/ 62 w 68"/>
                <a:gd name="T5" fmla="*/ 59 h 74"/>
                <a:gd name="T6" fmla="*/ 53 w 68"/>
                <a:gd name="T7" fmla="*/ 67 h 74"/>
                <a:gd name="T8" fmla="*/ 41 w 68"/>
                <a:gd name="T9" fmla="*/ 74 h 74"/>
                <a:gd name="T10" fmla="*/ 31 w 68"/>
                <a:gd name="T11" fmla="*/ 74 h 74"/>
                <a:gd name="T12" fmla="*/ 21 w 68"/>
                <a:gd name="T13" fmla="*/ 72 h 74"/>
                <a:gd name="T14" fmla="*/ 10 w 68"/>
                <a:gd name="T15" fmla="*/ 65 h 74"/>
                <a:gd name="T16" fmla="*/ 2 w 68"/>
                <a:gd name="T17" fmla="*/ 55 h 74"/>
                <a:gd name="T18" fmla="*/ 0 w 68"/>
                <a:gd name="T19" fmla="*/ 43 h 74"/>
                <a:gd name="T20" fmla="*/ 0 w 68"/>
                <a:gd name="T21" fmla="*/ 31 h 74"/>
                <a:gd name="T22" fmla="*/ 2 w 68"/>
                <a:gd name="T23" fmla="*/ 20 h 74"/>
                <a:gd name="T24" fmla="*/ 10 w 68"/>
                <a:gd name="T25" fmla="*/ 10 h 74"/>
                <a:gd name="T26" fmla="*/ 21 w 68"/>
                <a:gd name="T27" fmla="*/ 4 h 74"/>
                <a:gd name="T28" fmla="*/ 31 w 68"/>
                <a:gd name="T29" fmla="*/ 0 h 74"/>
                <a:gd name="T30" fmla="*/ 41 w 68"/>
                <a:gd name="T31" fmla="*/ 2 h 74"/>
                <a:gd name="T32" fmla="*/ 53 w 68"/>
                <a:gd name="T33" fmla="*/ 6 h 74"/>
                <a:gd name="T34" fmla="*/ 62 w 68"/>
                <a:gd name="T35" fmla="*/ 14 h 74"/>
                <a:gd name="T36" fmla="*/ 66 w 68"/>
                <a:gd name="T37" fmla="*/ 26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6" y="49"/>
                  </a:lnTo>
                  <a:lnTo>
                    <a:pt x="62" y="59"/>
                  </a:lnTo>
                  <a:lnTo>
                    <a:pt x="53" y="67"/>
                  </a:lnTo>
                  <a:lnTo>
                    <a:pt x="41" y="74"/>
                  </a:lnTo>
                  <a:lnTo>
                    <a:pt x="31" y="74"/>
                  </a:lnTo>
                  <a:lnTo>
                    <a:pt x="21" y="72"/>
                  </a:lnTo>
                  <a:lnTo>
                    <a:pt x="10" y="65"/>
                  </a:lnTo>
                  <a:lnTo>
                    <a:pt x="2" y="55"/>
                  </a:lnTo>
                  <a:lnTo>
                    <a:pt x="0" y="43"/>
                  </a:lnTo>
                  <a:lnTo>
                    <a:pt x="0" y="31"/>
                  </a:lnTo>
                  <a:lnTo>
                    <a:pt x="2" y="20"/>
                  </a:lnTo>
                  <a:lnTo>
                    <a:pt x="10" y="10"/>
                  </a:lnTo>
                  <a:lnTo>
                    <a:pt x="21" y="4"/>
                  </a:lnTo>
                  <a:lnTo>
                    <a:pt x="31" y="0"/>
                  </a:lnTo>
                  <a:lnTo>
                    <a:pt x="41" y="2"/>
                  </a:lnTo>
                  <a:lnTo>
                    <a:pt x="53" y="6"/>
                  </a:lnTo>
                  <a:lnTo>
                    <a:pt x="62" y="14"/>
                  </a:lnTo>
                  <a:lnTo>
                    <a:pt x="66" y="26"/>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WordArt 10">
              <a:extLst>
                <a:ext uri="{FF2B5EF4-FFF2-40B4-BE49-F238E27FC236}">
                  <a16:creationId xmlns:a16="http://schemas.microsoft.com/office/drawing/2014/main" id="{F3C46994-7B07-200F-E4E4-8A8EF8CA90B2}"/>
                </a:ext>
              </a:extLst>
            </p:cNvPr>
            <p:cNvSpPr>
              <a:spLocks noChangeAspect="1" noChangeArrowheads="1" noChangeShapeType="1" noTextEdit="1"/>
            </p:cNvSpPr>
            <p:nvPr/>
          </p:nvSpPr>
          <p:spPr bwMode="auto">
            <a:xfrm>
              <a:off x="18184" y="4417"/>
              <a:ext cx="1411" cy="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spc="0">
                  <a:ln>
                    <a:noFill/>
                  </a:ln>
                  <a:solidFill>
                    <a:srgbClr val="000000"/>
                  </a:solidFill>
                  <a:effectLst/>
                  <a:latin typeface="Abadi MT Condensed"/>
                </a:rPr>
                <a:t>PRESS     SWITCH</a:t>
              </a:r>
            </a:p>
          </p:txBody>
        </p:sp>
        <p:sp>
          <p:nvSpPr>
            <p:cNvPr id="70" name="WordArt 11">
              <a:extLst>
                <a:ext uri="{FF2B5EF4-FFF2-40B4-BE49-F238E27FC236}">
                  <a16:creationId xmlns:a16="http://schemas.microsoft.com/office/drawing/2014/main" id="{1DFE05B2-EFE0-DA90-2C1C-948E6976FF4F}"/>
                </a:ext>
              </a:extLst>
            </p:cNvPr>
            <p:cNvSpPr>
              <a:spLocks noChangeAspect="1" noChangeArrowheads="1" noChangeShapeType="1" noTextEdit="1"/>
            </p:cNvSpPr>
            <p:nvPr/>
          </p:nvSpPr>
          <p:spPr bwMode="auto">
            <a:xfrm>
              <a:off x="18731" y="4297"/>
              <a:ext cx="230"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spc="0">
                  <a:ln>
                    <a:noFill/>
                  </a:ln>
                  <a:solidFill>
                    <a:srgbClr val="FFFFFF"/>
                  </a:solidFill>
                  <a:effectLst/>
                  <a:latin typeface="Times New Roman" panose="02020603050405020304" pitchFamily="18" charset="0"/>
                  <a:cs typeface="Times New Roman" panose="02020603050405020304" pitchFamily="18" charset="0"/>
                </a:rPr>
                <a:t>S2</a:t>
              </a:r>
            </a:p>
          </p:txBody>
        </p:sp>
        <p:sp>
          <p:nvSpPr>
            <p:cNvPr id="71" name="Freeform 12">
              <a:extLst>
                <a:ext uri="{FF2B5EF4-FFF2-40B4-BE49-F238E27FC236}">
                  <a16:creationId xmlns:a16="http://schemas.microsoft.com/office/drawing/2014/main" id="{6BDAF25C-FBFF-4539-F702-24526A400B9E}"/>
                </a:ext>
              </a:extLst>
            </p:cNvPr>
            <p:cNvSpPr>
              <a:spLocks noChangeAspect="1"/>
            </p:cNvSpPr>
            <p:nvPr/>
          </p:nvSpPr>
          <p:spPr bwMode="auto">
            <a:xfrm rot="5400000">
              <a:off x="19061" y="4270"/>
              <a:ext cx="68" cy="72"/>
            </a:xfrm>
            <a:custGeom>
              <a:avLst/>
              <a:gdLst>
                <a:gd name="T0" fmla="*/ 68 w 68"/>
                <a:gd name="T1" fmla="*/ 37 h 72"/>
                <a:gd name="T2" fmla="*/ 66 w 68"/>
                <a:gd name="T3" fmla="*/ 47 h 72"/>
                <a:gd name="T4" fmla="*/ 62 w 68"/>
                <a:gd name="T5" fmla="*/ 60 h 72"/>
                <a:gd name="T6" fmla="*/ 53 w 68"/>
                <a:gd name="T7" fmla="*/ 68 h 72"/>
                <a:gd name="T8" fmla="*/ 41 w 68"/>
                <a:gd name="T9" fmla="*/ 72 h 72"/>
                <a:gd name="T10" fmla="*/ 31 w 68"/>
                <a:gd name="T11" fmla="*/ 72 h 72"/>
                <a:gd name="T12" fmla="*/ 21 w 68"/>
                <a:gd name="T13" fmla="*/ 70 h 72"/>
                <a:gd name="T14" fmla="*/ 10 w 68"/>
                <a:gd name="T15" fmla="*/ 64 h 72"/>
                <a:gd name="T16" fmla="*/ 2 w 68"/>
                <a:gd name="T17" fmla="*/ 54 h 72"/>
                <a:gd name="T18" fmla="*/ 0 w 68"/>
                <a:gd name="T19" fmla="*/ 43 h 72"/>
                <a:gd name="T20" fmla="*/ 0 w 68"/>
                <a:gd name="T21" fmla="*/ 31 h 72"/>
                <a:gd name="T22" fmla="*/ 2 w 68"/>
                <a:gd name="T23" fmla="*/ 19 h 72"/>
                <a:gd name="T24" fmla="*/ 10 w 68"/>
                <a:gd name="T25" fmla="*/ 8 h 72"/>
                <a:gd name="T26" fmla="*/ 21 w 68"/>
                <a:gd name="T27" fmla="*/ 2 h 72"/>
                <a:gd name="T28" fmla="*/ 31 w 68"/>
                <a:gd name="T29" fmla="*/ 0 h 72"/>
                <a:gd name="T30" fmla="*/ 41 w 68"/>
                <a:gd name="T31" fmla="*/ 0 h 72"/>
                <a:gd name="T32" fmla="*/ 53 w 68"/>
                <a:gd name="T33" fmla="*/ 6 h 72"/>
                <a:gd name="T34" fmla="*/ 62 w 68"/>
                <a:gd name="T35" fmla="*/ 15 h 72"/>
                <a:gd name="T36" fmla="*/ 66 w 68"/>
                <a:gd name="T37" fmla="*/ 25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6" y="47"/>
                  </a:lnTo>
                  <a:lnTo>
                    <a:pt x="62" y="60"/>
                  </a:lnTo>
                  <a:lnTo>
                    <a:pt x="53" y="68"/>
                  </a:lnTo>
                  <a:lnTo>
                    <a:pt x="41" y="72"/>
                  </a:lnTo>
                  <a:lnTo>
                    <a:pt x="31" y="72"/>
                  </a:lnTo>
                  <a:lnTo>
                    <a:pt x="21" y="70"/>
                  </a:lnTo>
                  <a:lnTo>
                    <a:pt x="10" y="64"/>
                  </a:lnTo>
                  <a:lnTo>
                    <a:pt x="2" y="54"/>
                  </a:lnTo>
                  <a:lnTo>
                    <a:pt x="0" y="43"/>
                  </a:lnTo>
                  <a:lnTo>
                    <a:pt x="0" y="31"/>
                  </a:lnTo>
                  <a:lnTo>
                    <a:pt x="2" y="19"/>
                  </a:lnTo>
                  <a:lnTo>
                    <a:pt x="10" y="8"/>
                  </a:lnTo>
                  <a:lnTo>
                    <a:pt x="21" y="2"/>
                  </a:lnTo>
                  <a:lnTo>
                    <a:pt x="31" y="0"/>
                  </a:lnTo>
                  <a:lnTo>
                    <a:pt x="41" y="0"/>
                  </a:lnTo>
                  <a:lnTo>
                    <a:pt x="53" y="6"/>
                  </a:lnTo>
                  <a:lnTo>
                    <a:pt x="62" y="15"/>
                  </a:lnTo>
                  <a:lnTo>
                    <a:pt x="66" y="25"/>
                  </a:lnTo>
                  <a:lnTo>
                    <a:pt x="68" y="37"/>
                  </a:lnTo>
                  <a:close/>
                </a:path>
              </a:pathLst>
            </a:custGeom>
            <a:solidFill>
              <a:srgbClr val="FFFFFF"/>
            </a:solidFill>
            <a:ln>
              <a:noFill/>
            </a:ln>
            <a:extLst>
              <a:ext uri="{91240B29-F687-4F45-9708-019B960494DF}">
                <a14:hiddenLine xmlns:a14="http://schemas.microsoft.com/office/drawing/2010/main" w="762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3">
              <a:extLst>
                <a:ext uri="{FF2B5EF4-FFF2-40B4-BE49-F238E27FC236}">
                  <a16:creationId xmlns:a16="http://schemas.microsoft.com/office/drawing/2014/main" id="{B79DEFBA-510D-794B-13E5-460A48AF8997}"/>
                </a:ext>
              </a:extLst>
            </p:cNvPr>
            <p:cNvSpPr>
              <a:spLocks noChangeAspect="1"/>
            </p:cNvSpPr>
            <p:nvPr/>
          </p:nvSpPr>
          <p:spPr bwMode="auto">
            <a:xfrm rot="5400000">
              <a:off x="18551" y="4264"/>
              <a:ext cx="68" cy="72"/>
            </a:xfrm>
            <a:custGeom>
              <a:avLst/>
              <a:gdLst>
                <a:gd name="T0" fmla="*/ 68 w 68"/>
                <a:gd name="T1" fmla="*/ 37 h 72"/>
                <a:gd name="T2" fmla="*/ 66 w 68"/>
                <a:gd name="T3" fmla="*/ 47 h 72"/>
                <a:gd name="T4" fmla="*/ 62 w 68"/>
                <a:gd name="T5" fmla="*/ 60 h 72"/>
                <a:gd name="T6" fmla="*/ 53 w 68"/>
                <a:gd name="T7" fmla="*/ 68 h 72"/>
                <a:gd name="T8" fmla="*/ 41 w 68"/>
                <a:gd name="T9" fmla="*/ 72 h 72"/>
                <a:gd name="T10" fmla="*/ 31 w 68"/>
                <a:gd name="T11" fmla="*/ 72 h 72"/>
                <a:gd name="T12" fmla="*/ 21 w 68"/>
                <a:gd name="T13" fmla="*/ 70 h 72"/>
                <a:gd name="T14" fmla="*/ 10 w 68"/>
                <a:gd name="T15" fmla="*/ 64 h 72"/>
                <a:gd name="T16" fmla="*/ 2 w 68"/>
                <a:gd name="T17" fmla="*/ 54 h 72"/>
                <a:gd name="T18" fmla="*/ 0 w 68"/>
                <a:gd name="T19" fmla="*/ 43 h 72"/>
                <a:gd name="T20" fmla="*/ 0 w 68"/>
                <a:gd name="T21" fmla="*/ 31 h 72"/>
                <a:gd name="T22" fmla="*/ 2 w 68"/>
                <a:gd name="T23" fmla="*/ 19 h 72"/>
                <a:gd name="T24" fmla="*/ 10 w 68"/>
                <a:gd name="T25" fmla="*/ 8 h 72"/>
                <a:gd name="T26" fmla="*/ 21 w 68"/>
                <a:gd name="T27" fmla="*/ 2 h 72"/>
                <a:gd name="T28" fmla="*/ 31 w 68"/>
                <a:gd name="T29" fmla="*/ 0 h 72"/>
                <a:gd name="T30" fmla="*/ 41 w 68"/>
                <a:gd name="T31" fmla="*/ 0 h 72"/>
                <a:gd name="T32" fmla="*/ 53 w 68"/>
                <a:gd name="T33" fmla="*/ 6 h 72"/>
                <a:gd name="T34" fmla="*/ 62 w 68"/>
                <a:gd name="T35" fmla="*/ 15 h 72"/>
                <a:gd name="T36" fmla="*/ 66 w 68"/>
                <a:gd name="T37" fmla="*/ 25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6" y="47"/>
                  </a:lnTo>
                  <a:lnTo>
                    <a:pt x="62" y="60"/>
                  </a:lnTo>
                  <a:lnTo>
                    <a:pt x="53" y="68"/>
                  </a:lnTo>
                  <a:lnTo>
                    <a:pt x="41" y="72"/>
                  </a:lnTo>
                  <a:lnTo>
                    <a:pt x="31" y="72"/>
                  </a:lnTo>
                  <a:lnTo>
                    <a:pt x="21" y="70"/>
                  </a:lnTo>
                  <a:lnTo>
                    <a:pt x="10" y="64"/>
                  </a:lnTo>
                  <a:lnTo>
                    <a:pt x="2" y="54"/>
                  </a:lnTo>
                  <a:lnTo>
                    <a:pt x="0" y="43"/>
                  </a:lnTo>
                  <a:lnTo>
                    <a:pt x="0" y="31"/>
                  </a:lnTo>
                  <a:lnTo>
                    <a:pt x="2" y="19"/>
                  </a:lnTo>
                  <a:lnTo>
                    <a:pt x="10" y="8"/>
                  </a:lnTo>
                  <a:lnTo>
                    <a:pt x="21" y="2"/>
                  </a:lnTo>
                  <a:lnTo>
                    <a:pt x="31" y="0"/>
                  </a:lnTo>
                  <a:lnTo>
                    <a:pt x="41" y="0"/>
                  </a:lnTo>
                  <a:lnTo>
                    <a:pt x="53" y="6"/>
                  </a:lnTo>
                  <a:lnTo>
                    <a:pt x="62" y="15"/>
                  </a:lnTo>
                  <a:lnTo>
                    <a:pt x="66" y="25"/>
                  </a:lnTo>
                  <a:lnTo>
                    <a:pt x="68" y="37"/>
                  </a:lnTo>
                  <a:close/>
                </a:path>
              </a:pathLst>
            </a:custGeom>
            <a:solidFill>
              <a:srgbClr val="FFFFFF"/>
            </a:solidFill>
            <a:ln>
              <a:noFill/>
            </a:ln>
            <a:extLst>
              <a:ext uri="{91240B29-F687-4F45-9708-019B960494DF}">
                <a14:hiddenLine xmlns:a14="http://schemas.microsoft.com/office/drawing/2010/main" w="762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4">
              <a:extLst>
                <a:ext uri="{FF2B5EF4-FFF2-40B4-BE49-F238E27FC236}">
                  <a16:creationId xmlns:a16="http://schemas.microsoft.com/office/drawing/2014/main" id="{5B532C1D-963E-54FE-BC25-135C8C3DE9F7}"/>
                </a:ext>
              </a:extLst>
            </p:cNvPr>
            <p:cNvSpPr>
              <a:spLocks noChangeAspect="1"/>
            </p:cNvSpPr>
            <p:nvPr/>
          </p:nvSpPr>
          <p:spPr bwMode="auto">
            <a:xfrm rot="5400000">
              <a:off x="18825" y="3946"/>
              <a:ext cx="26" cy="548"/>
            </a:xfrm>
            <a:custGeom>
              <a:avLst/>
              <a:gdLst>
                <a:gd name="T0" fmla="*/ 26 w 26"/>
                <a:gd name="T1" fmla="*/ 536 h 548"/>
                <a:gd name="T2" fmla="*/ 26 w 26"/>
                <a:gd name="T3" fmla="*/ 536 h 548"/>
                <a:gd name="T4" fmla="*/ 26 w 26"/>
                <a:gd name="T5" fmla="*/ 538 h 548"/>
                <a:gd name="T6" fmla="*/ 24 w 26"/>
                <a:gd name="T7" fmla="*/ 540 h 548"/>
                <a:gd name="T8" fmla="*/ 24 w 26"/>
                <a:gd name="T9" fmla="*/ 542 h 548"/>
                <a:gd name="T10" fmla="*/ 22 w 26"/>
                <a:gd name="T11" fmla="*/ 544 h 548"/>
                <a:gd name="T12" fmla="*/ 22 w 26"/>
                <a:gd name="T13" fmla="*/ 546 h 548"/>
                <a:gd name="T14" fmla="*/ 20 w 26"/>
                <a:gd name="T15" fmla="*/ 546 h 548"/>
                <a:gd name="T16" fmla="*/ 18 w 26"/>
                <a:gd name="T17" fmla="*/ 548 h 548"/>
                <a:gd name="T18" fmla="*/ 14 w 26"/>
                <a:gd name="T19" fmla="*/ 548 h 548"/>
                <a:gd name="T20" fmla="*/ 12 w 26"/>
                <a:gd name="T21" fmla="*/ 548 h 548"/>
                <a:gd name="T22" fmla="*/ 10 w 26"/>
                <a:gd name="T23" fmla="*/ 548 h 548"/>
                <a:gd name="T24" fmla="*/ 8 w 26"/>
                <a:gd name="T25" fmla="*/ 548 h 548"/>
                <a:gd name="T26" fmla="*/ 6 w 26"/>
                <a:gd name="T27" fmla="*/ 546 h 548"/>
                <a:gd name="T28" fmla="*/ 4 w 26"/>
                <a:gd name="T29" fmla="*/ 546 h 548"/>
                <a:gd name="T30" fmla="*/ 2 w 26"/>
                <a:gd name="T31" fmla="*/ 544 h 548"/>
                <a:gd name="T32" fmla="*/ 2 w 26"/>
                <a:gd name="T33" fmla="*/ 542 h 548"/>
                <a:gd name="T34" fmla="*/ 0 w 26"/>
                <a:gd name="T35" fmla="*/ 540 h 548"/>
                <a:gd name="T36" fmla="*/ 0 w 26"/>
                <a:gd name="T37" fmla="*/ 538 h 548"/>
                <a:gd name="T38" fmla="*/ 0 w 26"/>
                <a:gd name="T39" fmla="*/ 536 h 548"/>
                <a:gd name="T40" fmla="*/ 0 w 26"/>
                <a:gd name="T41" fmla="*/ 536 h 548"/>
                <a:gd name="T42" fmla="*/ 0 w 26"/>
                <a:gd name="T43" fmla="*/ 13 h 548"/>
                <a:gd name="T44" fmla="*/ 0 w 26"/>
                <a:gd name="T45" fmla="*/ 13 h 548"/>
                <a:gd name="T46" fmla="*/ 0 w 26"/>
                <a:gd name="T47" fmla="*/ 11 h 548"/>
                <a:gd name="T48" fmla="*/ 0 w 26"/>
                <a:gd name="T49" fmla="*/ 9 h 548"/>
                <a:gd name="T50" fmla="*/ 2 w 26"/>
                <a:gd name="T51" fmla="*/ 7 h 548"/>
                <a:gd name="T52" fmla="*/ 2 w 26"/>
                <a:gd name="T53" fmla="*/ 5 h 548"/>
                <a:gd name="T54" fmla="*/ 4 w 26"/>
                <a:gd name="T55" fmla="*/ 5 h 548"/>
                <a:gd name="T56" fmla="*/ 6 w 26"/>
                <a:gd name="T57" fmla="*/ 3 h 548"/>
                <a:gd name="T58" fmla="*/ 8 w 26"/>
                <a:gd name="T59" fmla="*/ 0 h 548"/>
                <a:gd name="T60" fmla="*/ 10 w 26"/>
                <a:gd name="T61" fmla="*/ 0 h 548"/>
                <a:gd name="T62" fmla="*/ 12 w 26"/>
                <a:gd name="T63" fmla="*/ 0 h 548"/>
                <a:gd name="T64" fmla="*/ 14 w 26"/>
                <a:gd name="T65" fmla="*/ 0 h 548"/>
                <a:gd name="T66" fmla="*/ 18 w 26"/>
                <a:gd name="T67" fmla="*/ 0 h 548"/>
                <a:gd name="T68" fmla="*/ 20 w 26"/>
                <a:gd name="T69" fmla="*/ 3 h 548"/>
                <a:gd name="T70" fmla="*/ 22 w 26"/>
                <a:gd name="T71" fmla="*/ 5 h 548"/>
                <a:gd name="T72" fmla="*/ 22 w 26"/>
                <a:gd name="T73" fmla="*/ 5 h 548"/>
                <a:gd name="T74" fmla="*/ 24 w 26"/>
                <a:gd name="T75" fmla="*/ 7 h 548"/>
                <a:gd name="T76" fmla="*/ 24 w 26"/>
                <a:gd name="T77" fmla="*/ 9 h 548"/>
                <a:gd name="T78" fmla="*/ 26 w 26"/>
                <a:gd name="T79" fmla="*/ 11 h 548"/>
                <a:gd name="T80" fmla="*/ 26 w 26"/>
                <a:gd name="T81" fmla="*/ 13 h 548"/>
                <a:gd name="T82" fmla="*/ 26 w 26"/>
                <a:gd name="T83" fmla="*/ 13 h 548"/>
                <a:gd name="T84" fmla="*/ 26 w 26"/>
                <a:gd name="T85" fmla="*/ 5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48">
                  <a:moveTo>
                    <a:pt x="26" y="536"/>
                  </a:moveTo>
                  <a:lnTo>
                    <a:pt x="26" y="536"/>
                  </a:lnTo>
                  <a:lnTo>
                    <a:pt x="26" y="538"/>
                  </a:lnTo>
                  <a:lnTo>
                    <a:pt x="24" y="540"/>
                  </a:lnTo>
                  <a:lnTo>
                    <a:pt x="24" y="542"/>
                  </a:lnTo>
                  <a:lnTo>
                    <a:pt x="22" y="544"/>
                  </a:lnTo>
                  <a:lnTo>
                    <a:pt x="22" y="546"/>
                  </a:lnTo>
                  <a:lnTo>
                    <a:pt x="20" y="546"/>
                  </a:lnTo>
                  <a:lnTo>
                    <a:pt x="18" y="548"/>
                  </a:lnTo>
                  <a:lnTo>
                    <a:pt x="14" y="548"/>
                  </a:lnTo>
                  <a:lnTo>
                    <a:pt x="12" y="548"/>
                  </a:lnTo>
                  <a:lnTo>
                    <a:pt x="10" y="548"/>
                  </a:lnTo>
                  <a:lnTo>
                    <a:pt x="8" y="548"/>
                  </a:lnTo>
                  <a:lnTo>
                    <a:pt x="6" y="546"/>
                  </a:lnTo>
                  <a:lnTo>
                    <a:pt x="4" y="546"/>
                  </a:lnTo>
                  <a:lnTo>
                    <a:pt x="2" y="544"/>
                  </a:lnTo>
                  <a:lnTo>
                    <a:pt x="2" y="542"/>
                  </a:lnTo>
                  <a:lnTo>
                    <a:pt x="0" y="540"/>
                  </a:lnTo>
                  <a:lnTo>
                    <a:pt x="0" y="538"/>
                  </a:lnTo>
                  <a:lnTo>
                    <a:pt x="0" y="536"/>
                  </a:lnTo>
                  <a:lnTo>
                    <a:pt x="0" y="13"/>
                  </a:lnTo>
                  <a:lnTo>
                    <a:pt x="0" y="11"/>
                  </a:lnTo>
                  <a:lnTo>
                    <a:pt x="0" y="9"/>
                  </a:lnTo>
                  <a:lnTo>
                    <a:pt x="2" y="7"/>
                  </a:lnTo>
                  <a:lnTo>
                    <a:pt x="2" y="5"/>
                  </a:lnTo>
                  <a:lnTo>
                    <a:pt x="4" y="5"/>
                  </a:lnTo>
                  <a:lnTo>
                    <a:pt x="6" y="3"/>
                  </a:lnTo>
                  <a:lnTo>
                    <a:pt x="8" y="0"/>
                  </a:lnTo>
                  <a:lnTo>
                    <a:pt x="10" y="0"/>
                  </a:lnTo>
                  <a:lnTo>
                    <a:pt x="12" y="0"/>
                  </a:lnTo>
                  <a:lnTo>
                    <a:pt x="14" y="0"/>
                  </a:lnTo>
                  <a:lnTo>
                    <a:pt x="18" y="0"/>
                  </a:lnTo>
                  <a:lnTo>
                    <a:pt x="20" y="3"/>
                  </a:lnTo>
                  <a:lnTo>
                    <a:pt x="22" y="5"/>
                  </a:lnTo>
                  <a:lnTo>
                    <a:pt x="24" y="7"/>
                  </a:lnTo>
                  <a:lnTo>
                    <a:pt x="24" y="9"/>
                  </a:lnTo>
                  <a:lnTo>
                    <a:pt x="26" y="11"/>
                  </a:lnTo>
                  <a:lnTo>
                    <a:pt x="26" y="13"/>
                  </a:lnTo>
                  <a:lnTo>
                    <a:pt x="26" y="53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Rectangle 15">
              <a:extLst>
                <a:ext uri="{FF2B5EF4-FFF2-40B4-BE49-F238E27FC236}">
                  <a16:creationId xmlns:a16="http://schemas.microsoft.com/office/drawing/2014/main" id="{852E66D8-1E7A-80F9-8490-EF2F05EFB171}"/>
                </a:ext>
              </a:extLst>
            </p:cNvPr>
            <p:cNvSpPr>
              <a:spLocks noChangeAspect="1" noChangeArrowheads="1"/>
            </p:cNvSpPr>
            <p:nvPr/>
          </p:nvSpPr>
          <p:spPr bwMode="auto">
            <a:xfrm>
              <a:off x="18716" y="4134"/>
              <a:ext cx="259" cy="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9299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DF783-726E-A521-A9CB-FFE24536B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7DDC9-EB26-821D-7083-5CD98A41F924}"/>
              </a:ext>
            </a:extLst>
          </p:cNvPr>
          <p:cNvSpPr>
            <a:spLocks noGrp="1"/>
          </p:cNvSpPr>
          <p:nvPr>
            <p:ph type="title"/>
          </p:nvPr>
        </p:nvSpPr>
        <p:spPr/>
        <p:txBody>
          <a:bodyPr/>
          <a:lstStyle/>
          <a:p>
            <a:r>
              <a:rPr lang="en-GB">
                <a:latin typeface="Aptos SemiBold" panose="020B0004020202020204" pitchFamily="34" charset="0"/>
              </a:rPr>
              <a:t>Experiment 2 – LED and Lamp</a:t>
            </a:r>
          </a:p>
        </p:txBody>
      </p:sp>
      <p:pic>
        <p:nvPicPr>
          <p:cNvPr id="112" name="Picture 111" descr="A grid with red lines&#10;&#10;AI-generated content may be incorrect.">
            <a:extLst>
              <a:ext uri="{FF2B5EF4-FFF2-40B4-BE49-F238E27FC236}">
                <a16:creationId xmlns:a16="http://schemas.microsoft.com/office/drawing/2014/main" id="{1B215AB5-1AC1-C068-9DF1-F82735477937}"/>
              </a:ext>
            </a:extLst>
          </p:cNvPr>
          <p:cNvPicPr>
            <a:picLocks noChangeAspect="1"/>
          </p:cNvPicPr>
          <p:nvPr/>
        </p:nvPicPr>
        <p:blipFill>
          <a:blip r:embed="rId3" cstate="screen">
            <a:extLst>
              <a:ext uri="{28A0092B-C50C-407E-A947-70E740481C1C}">
                <a14:useLocalDpi xmlns:a14="http://schemas.microsoft.com/office/drawing/2010/main"/>
              </a:ext>
            </a:extLst>
          </a:blip>
          <a:srcRect r="31001" b="27902"/>
          <a:stretch/>
        </p:blipFill>
        <p:spPr>
          <a:xfrm>
            <a:off x="3406832" y="2229056"/>
            <a:ext cx="5229168" cy="3972749"/>
          </a:xfrm>
          <a:prstGeom prst="rect">
            <a:avLst/>
          </a:prstGeom>
        </p:spPr>
      </p:pic>
      <p:grpSp>
        <p:nvGrpSpPr>
          <p:cNvPr id="13" name="Group 22">
            <a:extLst>
              <a:ext uri="{FF2B5EF4-FFF2-40B4-BE49-F238E27FC236}">
                <a16:creationId xmlns:a16="http://schemas.microsoft.com/office/drawing/2014/main" id="{0323A206-660C-8496-C644-DDE4E72DE20D}"/>
              </a:ext>
            </a:extLst>
          </p:cNvPr>
          <p:cNvGrpSpPr>
            <a:grpSpLocks noChangeAspect="1"/>
          </p:cNvGrpSpPr>
          <p:nvPr/>
        </p:nvGrpSpPr>
        <p:grpSpPr bwMode="auto">
          <a:xfrm>
            <a:off x="3800986" y="4286676"/>
            <a:ext cx="4071854" cy="372350"/>
            <a:chOff x="441" y="364"/>
            <a:chExt cx="4072" cy="332"/>
          </a:xfrm>
        </p:grpSpPr>
        <p:sp>
          <p:nvSpPr>
            <p:cNvPr id="14" name="Freeform 23">
              <a:extLst>
                <a:ext uri="{FF2B5EF4-FFF2-40B4-BE49-F238E27FC236}">
                  <a16:creationId xmlns:a16="http://schemas.microsoft.com/office/drawing/2014/main" id="{E4C5B4A8-077C-570E-F342-CD0BD2FA97D3}"/>
                </a:ext>
              </a:extLst>
            </p:cNvPr>
            <p:cNvSpPr>
              <a:spLocks noChangeAspect="1"/>
            </p:cNvSpPr>
            <p:nvPr/>
          </p:nvSpPr>
          <p:spPr bwMode="auto">
            <a:xfrm rot="-5400000">
              <a:off x="2311" y="-1506"/>
              <a:ext cx="332" cy="4072"/>
            </a:xfrm>
            <a:custGeom>
              <a:avLst/>
              <a:gdLst>
                <a:gd name="T0" fmla="*/ 308 w 332"/>
                <a:gd name="T1" fmla="*/ 3990 h 4072"/>
                <a:gd name="T2" fmla="*/ 322 w 332"/>
                <a:gd name="T3" fmla="*/ 3855 h 4072"/>
                <a:gd name="T4" fmla="*/ 254 w 332"/>
                <a:gd name="T5" fmla="*/ 3768 h 4072"/>
                <a:gd name="T6" fmla="*/ 254 w 332"/>
                <a:gd name="T7" fmla="*/ 3571 h 4072"/>
                <a:gd name="T8" fmla="*/ 254 w 332"/>
                <a:gd name="T9" fmla="*/ 3299 h 4072"/>
                <a:gd name="T10" fmla="*/ 322 w 332"/>
                <a:gd name="T11" fmla="*/ 3214 h 4072"/>
                <a:gd name="T12" fmla="*/ 322 w 332"/>
                <a:gd name="T13" fmla="*/ 3106 h 4072"/>
                <a:gd name="T14" fmla="*/ 254 w 332"/>
                <a:gd name="T15" fmla="*/ 3020 h 4072"/>
                <a:gd name="T16" fmla="*/ 254 w 332"/>
                <a:gd name="T17" fmla="*/ 2792 h 4072"/>
                <a:gd name="T18" fmla="*/ 254 w 332"/>
                <a:gd name="T19" fmla="*/ 2550 h 4072"/>
                <a:gd name="T20" fmla="*/ 322 w 332"/>
                <a:gd name="T21" fmla="*/ 2466 h 4072"/>
                <a:gd name="T22" fmla="*/ 322 w 332"/>
                <a:gd name="T23" fmla="*/ 2357 h 4072"/>
                <a:gd name="T24" fmla="*/ 254 w 332"/>
                <a:gd name="T25" fmla="*/ 2271 h 4072"/>
                <a:gd name="T26" fmla="*/ 254 w 332"/>
                <a:gd name="T27" fmla="*/ 2037 h 4072"/>
                <a:gd name="T28" fmla="*/ 254 w 332"/>
                <a:gd name="T29" fmla="*/ 1801 h 4072"/>
                <a:gd name="T30" fmla="*/ 322 w 332"/>
                <a:gd name="T31" fmla="*/ 1717 h 4072"/>
                <a:gd name="T32" fmla="*/ 322 w 332"/>
                <a:gd name="T33" fmla="*/ 1608 h 4072"/>
                <a:gd name="T34" fmla="*/ 254 w 332"/>
                <a:gd name="T35" fmla="*/ 1522 h 4072"/>
                <a:gd name="T36" fmla="*/ 254 w 332"/>
                <a:gd name="T37" fmla="*/ 1282 h 4072"/>
                <a:gd name="T38" fmla="*/ 254 w 332"/>
                <a:gd name="T39" fmla="*/ 1052 h 4072"/>
                <a:gd name="T40" fmla="*/ 322 w 332"/>
                <a:gd name="T41" fmla="*/ 968 h 4072"/>
                <a:gd name="T42" fmla="*/ 322 w 332"/>
                <a:gd name="T43" fmla="*/ 859 h 4072"/>
                <a:gd name="T44" fmla="*/ 254 w 332"/>
                <a:gd name="T45" fmla="*/ 773 h 4072"/>
                <a:gd name="T46" fmla="*/ 254 w 332"/>
                <a:gd name="T47" fmla="*/ 502 h 4072"/>
                <a:gd name="T48" fmla="*/ 254 w 332"/>
                <a:gd name="T49" fmla="*/ 303 h 4072"/>
                <a:gd name="T50" fmla="*/ 322 w 332"/>
                <a:gd name="T51" fmla="*/ 221 h 4072"/>
                <a:gd name="T52" fmla="*/ 310 w 332"/>
                <a:gd name="T53" fmla="*/ 84 h 4072"/>
                <a:gd name="T54" fmla="*/ 166 w 332"/>
                <a:gd name="T55" fmla="*/ 0 h 4072"/>
                <a:gd name="T56" fmla="*/ 0 w 332"/>
                <a:gd name="T57" fmla="*/ 166 h 4072"/>
                <a:gd name="T58" fmla="*/ 39 w 332"/>
                <a:gd name="T59" fmla="*/ 270 h 4072"/>
                <a:gd name="T60" fmla="*/ 82 w 332"/>
                <a:gd name="T61" fmla="*/ 365 h 4072"/>
                <a:gd name="T62" fmla="*/ 82 w 332"/>
                <a:gd name="T63" fmla="*/ 586 h 4072"/>
                <a:gd name="T64" fmla="*/ 82 w 332"/>
                <a:gd name="T65" fmla="*/ 771 h 4072"/>
                <a:gd name="T66" fmla="*/ 0 w 332"/>
                <a:gd name="T67" fmla="*/ 915 h 4072"/>
                <a:gd name="T68" fmla="*/ 39 w 332"/>
                <a:gd name="T69" fmla="*/ 1019 h 4072"/>
                <a:gd name="T70" fmla="*/ 82 w 332"/>
                <a:gd name="T71" fmla="*/ 1130 h 4072"/>
                <a:gd name="T72" fmla="*/ 82 w 332"/>
                <a:gd name="T73" fmla="*/ 1360 h 4072"/>
                <a:gd name="T74" fmla="*/ 82 w 332"/>
                <a:gd name="T75" fmla="*/ 1520 h 4072"/>
                <a:gd name="T76" fmla="*/ 0 w 332"/>
                <a:gd name="T77" fmla="*/ 1663 h 4072"/>
                <a:gd name="T78" fmla="*/ 39 w 332"/>
                <a:gd name="T79" fmla="*/ 1768 h 4072"/>
                <a:gd name="T80" fmla="*/ 82 w 332"/>
                <a:gd name="T81" fmla="*/ 1881 h 4072"/>
                <a:gd name="T82" fmla="*/ 82 w 332"/>
                <a:gd name="T83" fmla="*/ 2115 h 4072"/>
                <a:gd name="T84" fmla="*/ 82 w 332"/>
                <a:gd name="T85" fmla="*/ 2269 h 4072"/>
                <a:gd name="T86" fmla="*/ 0 w 332"/>
                <a:gd name="T87" fmla="*/ 2412 h 4072"/>
                <a:gd name="T88" fmla="*/ 39 w 332"/>
                <a:gd name="T89" fmla="*/ 2517 h 4072"/>
                <a:gd name="T90" fmla="*/ 82 w 332"/>
                <a:gd name="T91" fmla="*/ 2634 h 4072"/>
                <a:gd name="T92" fmla="*/ 82 w 332"/>
                <a:gd name="T93" fmla="*/ 2868 h 4072"/>
                <a:gd name="T94" fmla="*/ 82 w 332"/>
                <a:gd name="T95" fmla="*/ 3018 h 4072"/>
                <a:gd name="T96" fmla="*/ 0 w 332"/>
                <a:gd name="T97" fmla="*/ 3161 h 4072"/>
                <a:gd name="T98" fmla="*/ 39 w 332"/>
                <a:gd name="T99" fmla="*/ 3264 h 4072"/>
                <a:gd name="T100" fmla="*/ 82 w 332"/>
                <a:gd name="T101" fmla="*/ 3399 h 4072"/>
                <a:gd name="T102" fmla="*/ 82 w 332"/>
                <a:gd name="T103" fmla="*/ 3645 h 4072"/>
                <a:gd name="T104" fmla="*/ 82 w 332"/>
                <a:gd name="T105" fmla="*/ 3766 h 4072"/>
                <a:gd name="T106" fmla="*/ 0 w 332"/>
                <a:gd name="T107" fmla="*/ 3908 h 4072"/>
                <a:gd name="T108" fmla="*/ 82 w 332"/>
                <a:gd name="T109" fmla="*/ 405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072">
                  <a:moveTo>
                    <a:pt x="164" y="4072"/>
                  </a:moveTo>
                  <a:lnTo>
                    <a:pt x="246" y="4050"/>
                  </a:lnTo>
                  <a:lnTo>
                    <a:pt x="308" y="3990"/>
                  </a:lnTo>
                  <a:lnTo>
                    <a:pt x="332" y="3908"/>
                  </a:lnTo>
                  <a:lnTo>
                    <a:pt x="322" y="3855"/>
                  </a:lnTo>
                  <a:lnTo>
                    <a:pt x="295" y="3805"/>
                  </a:lnTo>
                  <a:lnTo>
                    <a:pt x="254" y="3768"/>
                  </a:lnTo>
                  <a:lnTo>
                    <a:pt x="254" y="3713"/>
                  </a:lnTo>
                  <a:lnTo>
                    <a:pt x="254" y="3647"/>
                  </a:lnTo>
                  <a:lnTo>
                    <a:pt x="254" y="3571"/>
                  </a:lnTo>
                  <a:lnTo>
                    <a:pt x="254" y="3487"/>
                  </a:lnTo>
                  <a:lnTo>
                    <a:pt x="254" y="3397"/>
                  </a:lnTo>
                  <a:lnTo>
                    <a:pt x="254" y="3299"/>
                  </a:lnTo>
                  <a:lnTo>
                    <a:pt x="295" y="3262"/>
                  </a:lnTo>
                  <a:lnTo>
                    <a:pt x="322" y="3214"/>
                  </a:lnTo>
                  <a:lnTo>
                    <a:pt x="332" y="3161"/>
                  </a:lnTo>
                  <a:lnTo>
                    <a:pt x="322" y="3106"/>
                  </a:lnTo>
                  <a:lnTo>
                    <a:pt x="295" y="3057"/>
                  </a:lnTo>
                  <a:lnTo>
                    <a:pt x="254" y="3020"/>
                  </a:lnTo>
                  <a:lnTo>
                    <a:pt x="254" y="2946"/>
                  </a:lnTo>
                  <a:lnTo>
                    <a:pt x="254" y="2870"/>
                  </a:lnTo>
                  <a:lnTo>
                    <a:pt x="254" y="2792"/>
                  </a:lnTo>
                  <a:lnTo>
                    <a:pt x="254" y="2712"/>
                  </a:lnTo>
                  <a:lnTo>
                    <a:pt x="254" y="2632"/>
                  </a:lnTo>
                  <a:lnTo>
                    <a:pt x="254" y="2550"/>
                  </a:lnTo>
                  <a:lnTo>
                    <a:pt x="295" y="2513"/>
                  </a:lnTo>
                  <a:lnTo>
                    <a:pt x="322" y="2466"/>
                  </a:lnTo>
                  <a:lnTo>
                    <a:pt x="332" y="2412"/>
                  </a:lnTo>
                  <a:lnTo>
                    <a:pt x="322" y="2357"/>
                  </a:lnTo>
                  <a:lnTo>
                    <a:pt x="295" y="2308"/>
                  </a:lnTo>
                  <a:lnTo>
                    <a:pt x="254" y="2271"/>
                  </a:lnTo>
                  <a:lnTo>
                    <a:pt x="254" y="2193"/>
                  </a:lnTo>
                  <a:lnTo>
                    <a:pt x="254" y="2115"/>
                  </a:lnTo>
                  <a:lnTo>
                    <a:pt x="254" y="2037"/>
                  </a:lnTo>
                  <a:lnTo>
                    <a:pt x="254" y="1957"/>
                  </a:lnTo>
                  <a:lnTo>
                    <a:pt x="254" y="1879"/>
                  </a:lnTo>
                  <a:lnTo>
                    <a:pt x="254" y="1801"/>
                  </a:lnTo>
                  <a:lnTo>
                    <a:pt x="295" y="1764"/>
                  </a:lnTo>
                  <a:lnTo>
                    <a:pt x="322" y="1717"/>
                  </a:lnTo>
                  <a:lnTo>
                    <a:pt x="332" y="1663"/>
                  </a:lnTo>
                  <a:lnTo>
                    <a:pt x="322" y="1608"/>
                  </a:lnTo>
                  <a:lnTo>
                    <a:pt x="295" y="1561"/>
                  </a:lnTo>
                  <a:lnTo>
                    <a:pt x="254" y="1522"/>
                  </a:lnTo>
                  <a:lnTo>
                    <a:pt x="254" y="1442"/>
                  </a:lnTo>
                  <a:lnTo>
                    <a:pt x="254" y="1360"/>
                  </a:lnTo>
                  <a:lnTo>
                    <a:pt x="254" y="1282"/>
                  </a:lnTo>
                  <a:lnTo>
                    <a:pt x="254" y="1204"/>
                  </a:lnTo>
                  <a:lnTo>
                    <a:pt x="254" y="1126"/>
                  </a:lnTo>
                  <a:lnTo>
                    <a:pt x="254" y="1052"/>
                  </a:lnTo>
                  <a:lnTo>
                    <a:pt x="295" y="1017"/>
                  </a:lnTo>
                  <a:lnTo>
                    <a:pt x="322" y="968"/>
                  </a:lnTo>
                  <a:lnTo>
                    <a:pt x="332" y="915"/>
                  </a:lnTo>
                  <a:lnTo>
                    <a:pt x="322" y="859"/>
                  </a:lnTo>
                  <a:lnTo>
                    <a:pt x="295" y="812"/>
                  </a:lnTo>
                  <a:lnTo>
                    <a:pt x="254" y="773"/>
                  </a:lnTo>
                  <a:lnTo>
                    <a:pt x="254" y="677"/>
                  </a:lnTo>
                  <a:lnTo>
                    <a:pt x="254" y="584"/>
                  </a:lnTo>
                  <a:lnTo>
                    <a:pt x="254" y="502"/>
                  </a:lnTo>
                  <a:lnTo>
                    <a:pt x="254" y="426"/>
                  </a:lnTo>
                  <a:lnTo>
                    <a:pt x="254" y="361"/>
                  </a:lnTo>
                  <a:lnTo>
                    <a:pt x="254" y="303"/>
                  </a:lnTo>
                  <a:lnTo>
                    <a:pt x="295" y="268"/>
                  </a:lnTo>
                  <a:lnTo>
                    <a:pt x="322" y="221"/>
                  </a:lnTo>
                  <a:lnTo>
                    <a:pt x="332" y="166"/>
                  </a:lnTo>
                  <a:lnTo>
                    <a:pt x="310" y="84"/>
                  </a:lnTo>
                  <a:lnTo>
                    <a:pt x="248" y="22"/>
                  </a:lnTo>
                  <a:lnTo>
                    <a:pt x="166" y="0"/>
                  </a:lnTo>
                  <a:lnTo>
                    <a:pt x="84" y="22"/>
                  </a:lnTo>
                  <a:lnTo>
                    <a:pt x="25" y="84"/>
                  </a:lnTo>
                  <a:lnTo>
                    <a:pt x="0" y="166"/>
                  </a:lnTo>
                  <a:lnTo>
                    <a:pt x="10" y="221"/>
                  </a:lnTo>
                  <a:lnTo>
                    <a:pt x="39" y="270"/>
                  </a:lnTo>
                  <a:lnTo>
                    <a:pt x="82" y="307"/>
                  </a:lnTo>
                  <a:lnTo>
                    <a:pt x="82" y="365"/>
                  </a:lnTo>
                  <a:lnTo>
                    <a:pt x="82" y="430"/>
                  </a:lnTo>
                  <a:lnTo>
                    <a:pt x="82" y="504"/>
                  </a:lnTo>
                  <a:lnTo>
                    <a:pt x="82" y="586"/>
                  </a:lnTo>
                  <a:lnTo>
                    <a:pt x="82" y="677"/>
                  </a:lnTo>
                  <a:lnTo>
                    <a:pt x="82" y="771"/>
                  </a:lnTo>
                  <a:lnTo>
                    <a:pt x="39" y="808"/>
                  </a:lnTo>
                  <a:lnTo>
                    <a:pt x="10" y="857"/>
                  </a:lnTo>
                  <a:lnTo>
                    <a:pt x="0" y="915"/>
                  </a:lnTo>
                  <a:lnTo>
                    <a:pt x="10" y="970"/>
                  </a:lnTo>
                  <a:lnTo>
                    <a:pt x="39" y="1019"/>
                  </a:lnTo>
                  <a:lnTo>
                    <a:pt x="82" y="1056"/>
                  </a:lnTo>
                  <a:lnTo>
                    <a:pt x="82" y="1130"/>
                  </a:lnTo>
                  <a:lnTo>
                    <a:pt x="82" y="1204"/>
                  </a:lnTo>
                  <a:lnTo>
                    <a:pt x="82" y="1282"/>
                  </a:lnTo>
                  <a:lnTo>
                    <a:pt x="82" y="1360"/>
                  </a:lnTo>
                  <a:lnTo>
                    <a:pt x="82" y="1440"/>
                  </a:lnTo>
                  <a:lnTo>
                    <a:pt x="82" y="1520"/>
                  </a:lnTo>
                  <a:lnTo>
                    <a:pt x="39" y="1557"/>
                  </a:lnTo>
                  <a:lnTo>
                    <a:pt x="10" y="1606"/>
                  </a:lnTo>
                  <a:lnTo>
                    <a:pt x="0" y="1663"/>
                  </a:lnTo>
                  <a:lnTo>
                    <a:pt x="10" y="1719"/>
                  </a:lnTo>
                  <a:lnTo>
                    <a:pt x="39" y="1768"/>
                  </a:lnTo>
                  <a:lnTo>
                    <a:pt x="82" y="1805"/>
                  </a:lnTo>
                  <a:lnTo>
                    <a:pt x="82" y="1881"/>
                  </a:lnTo>
                  <a:lnTo>
                    <a:pt x="82" y="1959"/>
                  </a:lnTo>
                  <a:lnTo>
                    <a:pt x="82" y="2037"/>
                  </a:lnTo>
                  <a:lnTo>
                    <a:pt x="82" y="2115"/>
                  </a:lnTo>
                  <a:lnTo>
                    <a:pt x="82" y="2193"/>
                  </a:lnTo>
                  <a:lnTo>
                    <a:pt x="82" y="2269"/>
                  </a:lnTo>
                  <a:lnTo>
                    <a:pt x="39" y="2306"/>
                  </a:lnTo>
                  <a:lnTo>
                    <a:pt x="10" y="2355"/>
                  </a:lnTo>
                  <a:lnTo>
                    <a:pt x="0" y="2412"/>
                  </a:lnTo>
                  <a:lnTo>
                    <a:pt x="10" y="2468"/>
                  </a:lnTo>
                  <a:lnTo>
                    <a:pt x="39" y="2517"/>
                  </a:lnTo>
                  <a:lnTo>
                    <a:pt x="82" y="2554"/>
                  </a:lnTo>
                  <a:lnTo>
                    <a:pt x="82" y="2634"/>
                  </a:lnTo>
                  <a:lnTo>
                    <a:pt x="82" y="2714"/>
                  </a:lnTo>
                  <a:lnTo>
                    <a:pt x="82" y="2792"/>
                  </a:lnTo>
                  <a:lnTo>
                    <a:pt x="82" y="2868"/>
                  </a:lnTo>
                  <a:lnTo>
                    <a:pt x="82" y="2944"/>
                  </a:lnTo>
                  <a:lnTo>
                    <a:pt x="82" y="3018"/>
                  </a:lnTo>
                  <a:lnTo>
                    <a:pt x="39" y="3054"/>
                  </a:lnTo>
                  <a:lnTo>
                    <a:pt x="10" y="3104"/>
                  </a:lnTo>
                  <a:lnTo>
                    <a:pt x="0" y="3161"/>
                  </a:lnTo>
                  <a:lnTo>
                    <a:pt x="10" y="3217"/>
                  </a:lnTo>
                  <a:lnTo>
                    <a:pt x="39" y="3264"/>
                  </a:lnTo>
                  <a:lnTo>
                    <a:pt x="82" y="3303"/>
                  </a:lnTo>
                  <a:lnTo>
                    <a:pt x="82" y="3399"/>
                  </a:lnTo>
                  <a:lnTo>
                    <a:pt x="82" y="3487"/>
                  </a:lnTo>
                  <a:lnTo>
                    <a:pt x="82" y="3569"/>
                  </a:lnTo>
                  <a:lnTo>
                    <a:pt x="82" y="3645"/>
                  </a:lnTo>
                  <a:lnTo>
                    <a:pt x="82" y="3711"/>
                  </a:lnTo>
                  <a:lnTo>
                    <a:pt x="82" y="3766"/>
                  </a:lnTo>
                  <a:lnTo>
                    <a:pt x="39" y="3803"/>
                  </a:lnTo>
                  <a:lnTo>
                    <a:pt x="10" y="3853"/>
                  </a:lnTo>
                  <a:lnTo>
                    <a:pt x="0" y="3908"/>
                  </a:lnTo>
                  <a:lnTo>
                    <a:pt x="23" y="3990"/>
                  </a:lnTo>
                  <a:lnTo>
                    <a:pt x="82" y="4050"/>
                  </a:lnTo>
                  <a:lnTo>
                    <a:pt x="164" y="4072"/>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 name="Freeform 24">
              <a:extLst>
                <a:ext uri="{FF2B5EF4-FFF2-40B4-BE49-F238E27FC236}">
                  <a16:creationId xmlns:a16="http://schemas.microsoft.com/office/drawing/2014/main" id="{16C3191A-54EB-D832-6A89-E919AAAC404F}"/>
                </a:ext>
              </a:extLst>
            </p:cNvPr>
            <p:cNvSpPr>
              <a:spLocks noChangeAspect="1"/>
            </p:cNvSpPr>
            <p:nvPr/>
          </p:nvSpPr>
          <p:spPr bwMode="auto">
            <a:xfrm rot="-5400000">
              <a:off x="4273" y="447"/>
              <a:ext cx="180" cy="180"/>
            </a:xfrm>
            <a:custGeom>
              <a:avLst/>
              <a:gdLst>
                <a:gd name="T0" fmla="*/ 180 w 180"/>
                <a:gd name="T1" fmla="*/ 90 h 180"/>
                <a:gd name="T2" fmla="*/ 178 w 180"/>
                <a:gd name="T3" fmla="*/ 109 h 180"/>
                <a:gd name="T4" fmla="*/ 172 w 180"/>
                <a:gd name="T5" fmla="*/ 127 h 180"/>
                <a:gd name="T6" fmla="*/ 162 w 180"/>
                <a:gd name="T7" fmla="*/ 144 h 180"/>
                <a:gd name="T8" fmla="*/ 150 w 180"/>
                <a:gd name="T9" fmla="*/ 158 h 180"/>
                <a:gd name="T10" fmla="*/ 133 w 180"/>
                <a:gd name="T11" fmla="*/ 168 h 180"/>
                <a:gd name="T12" fmla="*/ 115 w 180"/>
                <a:gd name="T13" fmla="*/ 176 h 180"/>
                <a:gd name="T14" fmla="*/ 96 w 180"/>
                <a:gd name="T15" fmla="*/ 180 h 180"/>
                <a:gd name="T16" fmla="*/ 76 w 180"/>
                <a:gd name="T17" fmla="*/ 178 h 180"/>
                <a:gd name="T18" fmla="*/ 57 w 180"/>
                <a:gd name="T19" fmla="*/ 172 h 180"/>
                <a:gd name="T20" fmla="*/ 41 w 180"/>
                <a:gd name="T21" fmla="*/ 164 h 180"/>
                <a:gd name="T22" fmla="*/ 24 w 180"/>
                <a:gd name="T23" fmla="*/ 152 h 180"/>
                <a:gd name="T24" fmla="*/ 14 w 180"/>
                <a:gd name="T25" fmla="*/ 135 h 180"/>
                <a:gd name="T26" fmla="*/ 6 w 180"/>
                <a:gd name="T27" fmla="*/ 119 h 180"/>
                <a:gd name="T28" fmla="*/ 0 w 180"/>
                <a:gd name="T29" fmla="*/ 100 h 180"/>
                <a:gd name="T30" fmla="*/ 0 w 180"/>
                <a:gd name="T31" fmla="*/ 80 h 180"/>
                <a:gd name="T32" fmla="*/ 6 w 180"/>
                <a:gd name="T33" fmla="*/ 61 h 180"/>
                <a:gd name="T34" fmla="*/ 12 w 180"/>
                <a:gd name="T35" fmla="*/ 43 h 180"/>
                <a:gd name="T36" fmla="*/ 24 w 180"/>
                <a:gd name="T37" fmla="*/ 29 h 180"/>
                <a:gd name="T38" fmla="*/ 39 w 180"/>
                <a:gd name="T39" fmla="*/ 14 h 180"/>
                <a:gd name="T40" fmla="*/ 57 w 180"/>
                <a:gd name="T41" fmla="*/ 6 h 180"/>
                <a:gd name="T42" fmla="*/ 76 w 180"/>
                <a:gd name="T43" fmla="*/ 0 h 180"/>
                <a:gd name="T44" fmla="*/ 94 w 180"/>
                <a:gd name="T45" fmla="*/ 0 h 180"/>
                <a:gd name="T46" fmla="*/ 115 w 180"/>
                <a:gd name="T47" fmla="*/ 2 h 180"/>
                <a:gd name="T48" fmla="*/ 133 w 180"/>
                <a:gd name="T49" fmla="*/ 10 h 180"/>
                <a:gd name="T50" fmla="*/ 150 w 180"/>
                <a:gd name="T51" fmla="*/ 20 h 180"/>
                <a:gd name="T52" fmla="*/ 162 w 180"/>
                <a:gd name="T53" fmla="*/ 35 h 180"/>
                <a:gd name="T54" fmla="*/ 172 w 180"/>
                <a:gd name="T55" fmla="*/ 51 h 180"/>
                <a:gd name="T56" fmla="*/ 178 w 180"/>
                <a:gd name="T57" fmla="*/ 70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09"/>
                  </a:lnTo>
                  <a:lnTo>
                    <a:pt x="172" y="127"/>
                  </a:lnTo>
                  <a:lnTo>
                    <a:pt x="162" y="144"/>
                  </a:lnTo>
                  <a:lnTo>
                    <a:pt x="150" y="158"/>
                  </a:lnTo>
                  <a:lnTo>
                    <a:pt x="133" y="168"/>
                  </a:lnTo>
                  <a:lnTo>
                    <a:pt x="115" y="176"/>
                  </a:lnTo>
                  <a:lnTo>
                    <a:pt x="96" y="180"/>
                  </a:lnTo>
                  <a:lnTo>
                    <a:pt x="76" y="178"/>
                  </a:lnTo>
                  <a:lnTo>
                    <a:pt x="57" y="172"/>
                  </a:lnTo>
                  <a:lnTo>
                    <a:pt x="41" y="164"/>
                  </a:lnTo>
                  <a:lnTo>
                    <a:pt x="24" y="152"/>
                  </a:lnTo>
                  <a:lnTo>
                    <a:pt x="14" y="135"/>
                  </a:lnTo>
                  <a:lnTo>
                    <a:pt x="6" y="119"/>
                  </a:lnTo>
                  <a:lnTo>
                    <a:pt x="0" y="100"/>
                  </a:lnTo>
                  <a:lnTo>
                    <a:pt x="0" y="80"/>
                  </a:lnTo>
                  <a:lnTo>
                    <a:pt x="6" y="61"/>
                  </a:lnTo>
                  <a:lnTo>
                    <a:pt x="12" y="43"/>
                  </a:lnTo>
                  <a:lnTo>
                    <a:pt x="24" y="29"/>
                  </a:lnTo>
                  <a:lnTo>
                    <a:pt x="39" y="14"/>
                  </a:lnTo>
                  <a:lnTo>
                    <a:pt x="57" y="6"/>
                  </a:lnTo>
                  <a:lnTo>
                    <a:pt x="76" y="0"/>
                  </a:lnTo>
                  <a:lnTo>
                    <a:pt x="94" y="0"/>
                  </a:lnTo>
                  <a:lnTo>
                    <a:pt x="115" y="2"/>
                  </a:lnTo>
                  <a:lnTo>
                    <a:pt x="133" y="10"/>
                  </a:lnTo>
                  <a:lnTo>
                    <a:pt x="150" y="20"/>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 name="Freeform 25">
              <a:extLst>
                <a:ext uri="{FF2B5EF4-FFF2-40B4-BE49-F238E27FC236}">
                  <a16:creationId xmlns:a16="http://schemas.microsoft.com/office/drawing/2014/main" id="{22075D16-98CF-2460-8A1B-ECAFDCD97B53}"/>
                </a:ext>
              </a:extLst>
            </p:cNvPr>
            <p:cNvSpPr>
              <a:spLocks noChangeAspect="1"/>
            </p:cNvSpPr>
            <p:nvPr/>
          </p:nvSpPr>
          <p:spPr bwMode="auto">
            <a:xfrm rot="-5400000">
              <a:off x="4326" y="502"/>
              <a:ext cx="74" cy="70"/>
            </a:xfrm>
            <a:custGeom>
              <a:avLst/>
              <a:gdLst>
                <a:gd name="T0" fmla="*/ 74 w 74"/>
                <a:gd name="T1" fmla="*/ 35 h 70"/>
                <a:gd name="T2" fmla="*/ 72 w 74"/>
                <a:gd name="T3" fmla="*/ 45 h 70"/>
                <a:gd name="T4" fmla="*/ 66 w 74"/>
                <a:gd name="T5" fmla="*/ 56 h 70"/>
                <a:gd name="T6" fmla="*/ 58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41 h 70"/>
                <a:gd name="T20" fmla="*/ 0 w 74"/>
                <a:gd name="T21" fmla="*/ 29 h 70"/>
                <a:gd name="T22" fmla="*/ 4 w 74"/>
                <a:gd name="T23" fmla="*/ 19 h 70"/>
                <a:gd name="T24" fmla="*/ 12 w 74"/>
                <a:gd name="T25" fmla="*/ 8 h 70"/>
                <a:gd name="T26" fmla="*/ 23 w 74"/>
                <a:gd name="T27" fmla="*/ 2 h 70"/>
                <a:gd name="T28" fmla="*/ 35 w 74"/>
                <a:gd name="T29" fmla="*/ 0 h 70"/>
                <a:gd name="T30" fmla="*/ 47 w 74"/>
                <a:gd name="T31" fmla="*/ 0 h 70"/>
                <a:gd name="T32" fmla="*/ 58 w 74"/>
                <a:gd name="T33" fmla="*/ 6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8" y="64"/>
                  </a:lnTo>
                  <a:lnTo>
                    <a:pt x="47" y="68"/>
                  </a:lnTo>
                  <a:lnTo>
                    <a:pt x="35" y="70"/>
                  </a:lnTo>
                  <a:lnTo>
                    <a:pt x="23" y="66"/>
                  </a:lnTo>
                  <a:lnTo>
                    <a:pt x="12" y="60"/>
                  </a:lnTo>
                  <a:lnTo>
                    <a:pt x="4" y="52"/>
                  </a:lnTo>
                  <a:lnTo>
                    <a:pt x="0" y="41"/>
                  </a:lnTo>
                  <a:lnTo>
                    <a:pt x="0" y="29"/>
                  </a:lnTo>
                  <a:lnTo>
                    <a:pt x="4" y="19"/>
                  </a:lnTo>
                  <a:lnTo>
                    <a:pt x="12" y="8"/>
                  </a:lnTo>
                  <a:lnTo>
                    <a:pt x="23" y="2"/>
                  </a:lnTo>
                  <a:lnTo>
                    <a:pt x="35" y="0"/>
                  </a:lnTo>
                  <a:lnTo>
                    <a:pt x="47" y="0"/>
                  </a:lnTo>
                  <a:lnTo>
                    <a:pt x="58" y="6"/>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7" name="Freeform 26">
              <a:extLst>
                <a:ext uri="{FF2B5EF4-FFF2-40B4-BE49-F238E27FC236}">
                  <a16:creationId xmlns:a16="http://schemas.microsoft.com/office/drawing/2014/main" id="{BC107A39-DDA0-39F5-39B9-4CB684D1B4C1}"/>
                </a:ext>
              </a:extLst>
            </p:cNvPr>
            <p:cNvSpPr>
              <a:spLocks noChangeAspect="1"/>
            </p:cNvSpPr>
            <p:nvPr/>
          </p:nvSpPr>
          <p:spPr bwMode="auto">
            <a:xfrm rot="-5400000">
              <a:off x="3527"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7"/>
                  </a:lnTo>
                  <a:lnTo>
                    <a:pt x="57" y="6"/>
                  </a:lnTo>
                  <a:lnTo>
                    <a:pt x="76" y="2"/>
                  </a:lnTo>
                  <a:lnTo>
                    <a:pt x="94" y="0"/>
                  </a:lnTo>
                  <a:lnTo>
                    <a:pt x="115" y="4"/>
                  </a:lnTo>
                  <a:lnTo>
                    <a:pt x="133" y="10"/>
                  </a:lnTo>
                  <a:lnTo>
                    <a:pt x="150"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8" name="Freeform 27">
              <a:extLst>
                <a:ext uri="{FF2B5EF4-FFF2-40B4-BE49-F238E27FC236}">
                  <a16:creationId xmlns:a16="http://schemas.microsoft.com/office/drawing/2014/main" id="{BC99984A-9202-5E88-60C1-14FD696DA3E6}"/>
                </a:ext>
              </a:extLst>
            </p:cNvPr>
            <p:cNvSpPr>
              <a:spLocks noChangeAspect="1"/>
            </p:cNvSpPr>
            <p:nvPr/>
          </p:nvSpPr>
          <p:spPr bwMode="auto">
            <a:xfrm rot="-5400000">
              <a:off x="3579" y="498"/>
              <a:ext cx="74" cy="70"/>
            </a:xfrm>
            <a:custGeom>
              <a:avLst/>
              <a:gdLst>
                <a:gd name="T0" fmla="*/ 74 w 74"/>
                <a:gd name="T1" fmla="*/ 35 h 70"/>
                <a:gd name="T2" fmla="*/ 72 w 74"/>
                <a:gd name="T3" fmla="*/ 46 h 70"/>
                <a:gd name="T4" fmla="*/ 66 w 74"/>
                <a:gd name="T5" fmla="*/ 56 h 70"/>
                <a:gd name="T6" fmla="*/ 58 w 74"/>
                <a:gd name="T7" fmla="*/ 64 h 70"/>
                <a:gd name="T8" fmla="*/ 47 w 74"/>
                <a:gd name="T9" fmla="*/ 68 h 70"/>
                <a:gd name="T10" fmla="*/ 35 w 74"/>
                <a:gd name="T11" fmla="*/ 70 h 70"/>
                <a:gd name="T12" fmla="*/ 23 w 74"/>
                <a:gd name="T13" fmla="*/ 66 h 70"/>
                <a:gd name="T14" fmla="*/ 13 w 74"/>
                <a:gd name="T15" fmla="*/ 60 h 70"/>
                <a:gd name="T16" fmla="*/ 4 w 74"/>
                <a:gd name="T17" fmla="*/ 52 h 70"/>
                <a:gd name="T18" fmla="*/ 0 w 74"/>
                <a:gd name="T19" fmla="*/ 42 h 70"/>
                <a:gd name="T20" fmla="*/ 0 w 74"/>
                <a:gd name="T21" fmla="*/ 29 h 70"/>
                <a:gd name="T22" fmla="*/ 4 w 74"/>
                <a:gd name="T23" fmla="*/ 19 h 70"/>
                <a:gd name="T24" fmla="*/ 13 w 74"/>
                <a:gd name="T25" fmla="*/ 9 h 70"/>
                <a:gd name="T26" fmla="*/ 23 w 74"/>
                <a:gd name="T27" fmla="*/ 3 h 70"/>
                <a:gd name="T28" fmla="*/ 35 w 74"/>
                <a:gd name="T29" fmla="*/ 0 h 70"/>
                <a:gd name="T30" fmla="*/ 47 w 74"/>
                <a:gd name="T31" fmla="*/ 0 h 70"/>
                <a:gd name="T32" fmla="*/ 58 w 74"/>
                <a:gd name="T33" fmla="*/ 7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6"/>
                  </a:lnTo>
                  <a:lnTo>
                    <a:pt x="66" y="56"/>
                  </a:lnTo>
                  <a:lnTo>
                    <a:pt x="58" y="64"/>
                  </a:lnTo>
                  <a:lnTo>
                    <a:pt x="47" y="68"/>
                  </a:lnTo>
                  <a:lnTo>
                    <a:pt x="35" y="70"/>
                  </a:lnTo>
                  <a:lnTo>
                    <a:pt x="23" y="66"/>
                  </a:lnTo>
                  <a:lnTo>
                    <a:pt x="13" y="60"/>
                  </a:lnTo>
                  <a:lnTo>
                    <a:pt x="4" y="52"/>
                  </a:lnTo>
                  <a:lnTo>
                    <a:pt x="0" y="42"/>
                  </a:lnTo>
                  <a:lnTo>
                    <a:pt x="0" y="29"/>
                  </a:lnTo>
                  <a:lnTo>
                    <a:pt x="4" y="19"/>
                  </a:lnTo>
                  <a:lnTo>
                    <a:pt x="13" y="9"/>
                  </a:lnTo>
                  <a:lnTo>
                    <a:pt x="23" y="3"/>
                  </a:lnTo>
                  <a:lnTo>
                    <a:pt x="35" y="0"/>
                  </a:lnTo>
                  <a:lnTo>
                    <a:pt x="47" y="0"/>
                  </a:lnTo>
                  <a:lnTo>
                    <a:pt x="58" y="7"/>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9" name="Freeform 28">
              <a:extLst>
                <a:ext uri="{FF2B5EF4-FFF2-40B4-BE49-F238E27FC236}">
                  <a16:creationId xmlns:a16="http://schemas.microsoft.com/office/drawing/2014/main" id="{4D684650-168E-67DF-CCD8-601E4A37F328}"/>
                </a:ext>
              </a:extLst>
            </p:cNvPr>
            <p:cNvSpPr>
              <a:spLocks noChangeAspect="1"/>
            </p:cNvSpPr>
            <p:nvPr/>
          </p:nvSpPr>
          <p:spPr bwMode="auto">
            <a:xfrm rot="-5400000">
              <a:off x="2772"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5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6"/>
                  </a:lnTo>
                  <a:lnTo>
                    <a:pt x="57" y="6"/>
                  </a:lnTo>
                  <a:lnTo>
                    <a:pt x="76" y="2"/>
                  </a:lnTo>
                  <a:lnTo>
                    <a:pt x="94" y="0"/>
                  </a:lnTo>
                  <a:lnTo>
                    <a:pt x="115" y="4"/>
                  </a:lnTo>
                  <a:lnTo>
                    <a:pt x="133" y="10"/>
                  </a:lnTo>
                  <a:lnTo>
                    <a:pt x="150" y="23"/>
                  </a:lnTo>
                  <a:lnTo>
                    <a:pt x="162" y="35"/>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0" name="Freeform 29">
              <a:extLst>
                <a:ext uri="{FF2B5EF4-FFF2-40B4-BE49-F238E27FC236}">
                  <a16:creationId xmlns:a16="http://schemas.microsoft.com/office/drawing/2014/main" id="{294A6325-7394-3E96-1478-966499A8FC60}"/>
                </a:ext>
              </a:extLst>
            </p:cNvPr>
            <p:cNvSpPr>
              <a:spLocks noChangeAspect="1"/>
            </p:cNvSpPr>
            <p:nvPr/>
          </p:nvSpPr>
          <p:spPr bwMode="auto">
            <a:xfrm rot="-5400000">
              <a:off x="2829" y="498"/>
              <a:ext cx="74" cy="69"/>
            </a:xfrm>
            <a:custGeom>
              <a:avLst/>
              <a:gdLst>
                <a:gd name="T0" fmla="*/ 74 w 74"/>
                <a:gd name="T1" fmla="*/ 34 h 69"/>
                <a:gd name="T2" fmla="*/ 72 w 74"/>
                <a:gd name="T3" fmla="*/ 45 h 69"/>
                <a:gd name="T4" fmla="*/ 66 w 74"/>
                <a:gd name="T5" fmla="*/ 55 h 69"/>
                <a:gd name="T6" fmla="*/ 58 w 74"/>
                <a:gd name="T7" fmla="*/ 63 h 69"/>
                <a:gd name="T8" fmla="*/ 47 w 74"/>
                <a:gd name="T9" fmla="*/ 67 h 69"/>
                <a:gd name="T10" fmla="*/ 35 w 74"/>
                <a:gd name="T11" fmla="*/ 69 h 69"/>
                <a:gd name="T12" fmla="*/ 23 w 74"/>
                <a:gd name="T13" fmla="*/ 67 h 69"/>
                <a:gd name="T14" fmla="*/ 13 w 74"/>
                <a:gd name="T15" fmla="*/ 59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2 h 69"/>
                <a:gd name="T28" fmla="*/ 35 w 74"/>
                <a:gd name="T29" fmla="*/ 0 h 69"/>
                <a:gd name="T30" fmla="*/ 47 w 74"/>
                <a:gd name="T31" fmla="*/ 2 h 69"/>
                <a:gd name="T32" fmla="*/ 58 w 74"/>
                <a:gd name="T33" fmla="*/ 6 h 69"/>
                <a:gd name="T34" fmla="*/ 66 w 74"/>
                <a:gd name="T35" fmla="*/ 14 h 69"/>
                <a:gd name="T36" fmla="*/ 72 w 74"/>
                <a:gd name="T37" fmla="*/ 22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5"/>
                  </a:lnTo>
                  <a:lnTo>
                    <a:pt x="66" y="55"/>
                  </a:lnTo>
                  <a:lnTo>
                    <a:pt x="58" y="63"/>
                  </a:lnTo>
                  <a:lnTo>
                    <a:pt x="47" y="67"/>
                  </a:lnTo>
                  <a:lnTo>
                    <a:pt x="35" y="69"/>
                  </a:lnTo>
                  <a:lnTo>
                    <a:pt x="23" y="67"/>
                  </a:lnTo>
                  <a:lnTo>
                    <a:pt x="13" y="59"/>
                  </a:lnTo>
                  <a:lnTo>
                    <a:pt x="4" y="51"/>
                  </a:lnTo>
                  <a:lnTo>
                    <a:pt x="0" y="41"/>
                  </a:lnTo>
                  <a:lnTo>
                    <a:pt x="0" y="28"/>
                  </a:lnTo>
                  <a:lnTo>
                    <a:pt x="4" y="18"/>
                  </a:lnTo>
                  <a:lnTo>
                    <a:pt x="13" y="10"/>
                  </a:lnTo>
                  <a:lnTo>
                    <a:pt x="23" y="2"/>
                  </a:lnTo>
                  <a:lnTo>
                    <a:pt x="35" y="0"/>
                  </a:lnTo>
                  <a:lnTo>
                    <a:pt x="47" y="2"/>
                  </a:lnTo>
                  <a:lnTo>
                    <a:pt x="58" y="6"/>
                  </a:lnTo>
                  <a:lnTo>
                    <a:pt x="66" y="14"/>
                  </a:lnTo>
                  <a:lnTo>
                    <a:pt x="72" y="22"/>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1" name="Freeform 30">
              <a:extLst>
                <a:ext uri="{FF2B5EF4-FFF2-40B4-BE49-F238E27FC236}">
                  <a16:creationId xmlns:a16="http://schemas.microsoft.com/office/drawing/2014/main" id="{6A9D5F7C-203D-16DB-9A88-F3594FD1B80E}"/>
                </a:ext>
              </a:extLst>
            </p:cNvPr>
            <p:cNvSpPr>
              <a:spLocks noChangeAspect="1"/>
            </p:cNvSpPr>
            <p:nvPr/>
          </p:nvSpPr>
          <p:spPr bwMode="auto">
            <a:xfrm rot="-5400000">
              <a:off x="2021" y="440"/>
              <a:ext cx="180" cy="181"/>
            </a:xfrm>
            <a:custGeom>
              <a:avLst/>
              <a:gdLst>
                <a:gd name="T0" fmla="*/ 180 w 180"/>
                <a:gd name="T1" fmla="*/ 90 h 181"/>
                <a:gd name="T2" fmla="*/ 178 w 180"/>
                <a:gd name="T3" fmla="*/ 111 h 181"/>
                <a:gd name="T4" fmla="*/ 172 w 180"/>
                <a:gd name="T5" fmla="*/ 129 h 181"/>
                <a:gd name="T6" fmla="*/ 162 w 180"/>
                <a:gd name="T7" fmla="*/ 146 h 181"/>
                <a:gd name="T8" fmla="*/ 150 w 180"/>
                <a:gd name="T9" fmla="*/ 160 h 181"/>
                <a:gd name="T10" fmla="*/ 133 w 180"/>
                <a:gd name="T11" fmla="*/ 170 h 181"/>
                <a:gd name="T12" fmla="*/ 115 w 180"/>
                <a:gd name="T13" fmla="*/ 177 h 181"/>
                <a:gd name="T14" fmla="*/ 96 w 180"/>
                <a:gd name="T15" fmla="*/ 181 h 181"/>
                <a:gd name="T16" fmla="*/ 76 w 180"/>
                <a:gd name="T17" fmla="*/ 179 h 181"/>
                <a:gd name="T18" fmla="*/ 57 w 180"/>
                <a:gd name="T19" fmla="*/ 175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5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7 h 181"/>
                <a:gd name="T54" fmla="*/ 172 w 180"/>
                <a:gd name="T55" fmla="*/ 54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50" y="160"/>
                  </a:lnTo>
                  <a:lnTo>
                    <a:pt x="133" y="170"/>
                  </a:lnTo>
                  <a:lnTo>
                    <a:pt x="115" y="177"/>
                  </a:lnTo>
                  <a:lnTo>
                    <a:pt x="96" y="181"/>
                  </a:lnTo>
                  <a:lnTo>
                    <a:pt x="76" y="179"/>
                  </a:lnTo>
                  <a:lnTo>
                    <a:pt x="57" y="175"/>
                  </a:lnTo>
                  <a:lnTo>
                    <a:pt x="41" y="164"/>
                  </a:lnTo>
                  <a:lnTo>
                    <a:pt x="25" y="152"/>
                  </a:lnTo>
                  <a:lnTo>
                    <a:pt x="14" y="138"/>
                  </a:lnTo>
                  <a:lnTo>
                    <a:pt x="6" y="119"/>
                  </a:lnTo>
                  <a:lnTo>
                    <a:pt x="0" y="101"/>
                  </a:lnTo>
                  <a:lnTo>
                    <a:pt x="0" y="80"/>
                  </a:lnTo>
                  <a:lnTo>
                    <a:pt x="6" y="62"/>
                  </a:lnTo>
                  <a:lnTo>
                    <a:pt x="12" y="45"/>
                  </a:lnTo>
                  <a:lnTo>
                    <a:pt x="25" y="29"/>
                  </a:lnTo>
                  <a:lnTo>
                    <a:pt x="39" y="17"/>
                  </a:lnTo>
                  <a:lnTo>
                    <a:pt x="57" y="6"/>
                  </a:lnTo>
                  <a:lnTo>
                    <a:pt x="76" y="2"/>
                  </a:lnTo>
                  <a:lnTo>
                    <a:pt x="94" y="0"/>
                  </a:lnTo>
                  <a:lnTo>
                    <a:pt x="115" y="4"/>
                  </a:lnTo>
                  <a:lnTo>
                    <a:pt x="133" y="10"/>
                  </a:lnTo>
                  <a:lnTo>
                    <a:pt x="150" y="23"/>
                  </a:lnTo>
                  <a:lnTo>
                    <a:pt x="162" y="37"/>
                  </a:lnTo>
                  <a:lnTo>
                    <a:pt x="172" y="54"/>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2" name="Freeform 31">
              <a:extLst>
                <a:ext uri="{FF2B5EF4-FFF2-40B4-BE49-F238E27FC236}">
                  <a16:creationId xmlns:a16="http://schemas.microsoft.com/office/drawing/2014/main" id="{D555B829-4603-7AF8-CA07-2426E890FBE4}"/>
                </a:ext>
              </a:extLst>
            </p:cNvPr>
            <p:cNvSpPr>
              <a:spLocks noChangeAspect="1"/>
            </p:cNvSpPr>
            <p:nvPr/>
          </p:nvSpPr>
          <p:spPr bwMode="auto">
            <a:xfrm rot="-5400000">
              <a:off x="2074" y="496"/>
              <a:ext cx="74" cy="69"/>
            </a:xfrm>
            <a:custGeom>
              <a:avLst/>
              <a:gdLst>
                <a:gd name="T0" fmla="*/ 74 w 74"/>
                <a:gd name="T1" fmla="*/ 34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3 w 74"/>
                <a:gd name="T15" fmla="*/ 61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7"/>
                  </a:lnTo>
                  <a:lnTo>
                    <a:pt x="66" y="57"/>
                  </a:lnTo>
                  <a:lnTo>
                    <a:pt x="58" y="63"/>
                  </a:lnTo>
                  <a:lnTo>
                    <a:pt x="47" y="69"/>
                  </a:lnTo>
                  <a:lnTo>
                    <a:pt x="35" y="69"/>
                  </a:lnTo>
                  <a:lnTo>
                    <a:pt x="23" y="67"/>
                  </a:lnTo>
                  <a:lnTo>
                    <a:pt x="13" y="61"/>
                  </a:lnTo>
                  <a:lnTo>
                    <a:pt x="4" y="51"/>
                  </a:lnTo>
                  <a:lnTo>
                    <a:pt x="0" y="41"/>
                  </a:lnTo>
                  <a:lnTo>
                    <a:pt x="0" y="28"/>
                  </a:lnTo>
                  <a:lnTo>
                    <a:pt x="4" y="18"/>
                  </a:lnTo>
                  <a:lnTo>
                    <a:pt x="13" y="10"/>
                  </a:lnTo>
                  <a:lnTo>
                    <a:pt x="23" y="4"/>
                  </a:lnTo>
                  <a:lnTo>
                    <a:pt x="35" y="0"/>
                  </a:lnTo>
                  <a:lnTo>
                    <a:pt x="47" y="2"/>
                  </a:lnTo>
                  <a:lnTo>
                    <a:pt x="58" y="6"/>
                  </a:lnTo>
                  <a:lnTo>
                    <a:pt x="66" y="14"/>
                  </a:lnTo>
                  <a:lnTo>
                    <a:pt x="72" y="24"/>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3" name="Freeform 32">
              <a:extLst>
                <a:ext uri="{FF2B5EF4-FFF2-40B4-BE49-F238E27FC236}">
                  <a16:creationId xmlns:a16="http://schemas.microsoft.com/office/drawing/2014/main" id="{3865EC57-8AB8-08FF-749B-661045EE0C6D}"/>
                </a:ext>
              </a:extLst>
            </p:cNvPr>
            <p:cNvSpPr>
              <a:spLocks noChangeAspect="1"/>
            </p:cNvSpPr>
            <p:nvPr/>
          </p:nvSpPr>
          <p:spPr bwMode="auto">
            <a:xfrm rot="-5400000">
              <a:off x="1271" y="448"/>
              <a:ext cx="180" cy="181"/>
            </a:xfrm>
            <a:custGeom>
              <a:avLst/>
              <a:gdLst>
                <a:gd name="T0" fmla="*/ 180 w 180"/>
                <a:gd name="T1" fmla="*/ 91 h 181"/>
                <a:gd name="T2" fmla="*/ 178 w 180"/>
                <a:gd name="T3" fmla="*/ 111 h 181"/>
                <a:gd name="T4" fmla="*/ 172 w 180"/>
                <a:gd name="T5" fmla="*/ 130 h 181"/>
                <a:gd name="T6" fmla="*/ 162 w 180"/>
                <a:gd name="T7" fmla="*/ 146 h 181"/>
                <a:gd name="T8" fmla="*/ 149 w 180"/>
                <a:gd name="T9" fmla="*/ 160 h 181"/>
                <a:gd name="T10" fmla="*/ 133 w 180"/>
                <a:gd name="T11" fmla="*/ 171 h 181"/>
                <a:gd name="T12" fmla="*/ 115 w 180"/>
                <a:gd name="T13" fmla="*/ 179 h 181"/>
                <a:gd name="T14" fmla="*/ 96 w 180"/>
                <a:gd name="T15" fmla="*/ 181 h 181"/>
                <a:gd name="T16" fmla="*/ 76 w 180"/>
                <a:gd name="T17" fmla="*/ 181 h 181"/>
                <a:gd name="T18" fmla="*/ 57 w 180"/>
                <a:gd name="T19" fmla="*/ 175 h 181"/>
                <a:gd name="T20" fmla="*/ 41 w 180"/>
                <a:gd name="T21" fmla="*/ 166 h 181"/>
                <a:gd name="T22" fmla="*/ 24 w 180"/>
                <a:gd name="T23" fmla="*/ 152 h 181"/>
                <a:gd name="T24" fmla="*/ 14 w 180"/>
                <a:gd name="T25" fmla="*/ 138 h 181"/>
                <a:gd name="T26" fmla="*/ 6 w 180"/>
                <a:gd name="T27" fmla="*/ 119 h 181"/>
                <a:gd name="T28" fmla="*/ 0 w 180"/>
                <a:gd name="T29" fmla="*/ 101 h 181"/>
                <a:gd name="T30" fmla="*/ 0 w 180"/>
                <a:gd name="T31" fmla="*/ 82 h 181"/>
                <a:gd name="T32" fmla="*/ 6 w 180"/>
                <a:gd name="T33" fmla="*/ 62 h 181"/>
                <a:gd name="T34" fmla="*/ 12 w 180"/>
                <a:gd name="T35" fmla="*/ 45 h 181"/>
                <a:gd name="T36" fmla="*/ 24 w 180"/>
                <a:gd name="T37" fmla="*/ 29 h 181"/>
                <a:gd name="T38" fmla="*/ 39 w 180"/>
                <a:gd name="T39" fmla="*/ 17 h 181"/>
                <a:gd name="T40" fmla="*/ 57 w 180"/>
                <a:gd name="T41" fmla="*/ 8 h 181"/>
                <a:gd name="T42" fmla="*/ 76 w 180"/>
                <a:gd name="T43" fmla="*/ 2 h 181"/>
                <a:gd name="T44" fmla="*/ 94 w 180"/>
                <a:gd name="T45" fmla="*/ 0 h 181"/>
                <a:gd name="T46" fmla="*/ 115 w 180"/>
                <a:gd name="T47" fmla="*/ 4 h 181"/>
                <a:gd name="T48" fmla="*/ 133 w 180"/>
                <a:gd name="T49" fmla="*/ 11 h 181"/>
                <a:gd name="T50" fmla="*/ 149 w 180"/>
                <a:gd name="T51" fmla="*/ 23 h 181"/>
                <a:gd name="T52" fmla="*/ 162 w 180"/>
                <a:gd name="T53" fmla="*/ 37 h 181"/>
                <a:gd name="T54" fmla="*/ 172 w 180"/>
                <a:gd name="T55" fmla="*/ 54 h 181"/>
                <a:gd name="T56" fmla="*/ 178 w 180"/>
                <a:gd name="T57" fmla="*/ 72 h 181"/>
                <a:gd name="T58" fmla="*/ 180 w 180"/>
                <a:gd name="T59" fmla="*/ 91 h 181"/>
                <a:gd name="T60" fmla="*/ 180 w 180"/>
                <a:gd name="T61" fmla="*/ 9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1"/>
                  </a:moveTo>
                  <a:lnTo>
                    <a:pt x="178" y="111"/>
                  </a:lnTo>
                  <a:lnTo>
                    <a:pt x="172" y="130"/>
                  </a:lnTo>
                  <a:lnTo>
                    <a:pt x="162" y="146"/>
                  </a:lnTo>
                  <a:lnTo>
                    <a:pt x="149" y="160"/>
                  </a:lnTo>
                  <a:lnTo>
                    <a:pt x="133" y="171"/>
                  </a:lnTo>
                  <a:lnTo>
                    <a:pt x="115" y="179"/>
                  </a:lnTo>
                  <a:lnTo>
                    <a:pt x="96" y="181"/>
                  </a:lnTo>
                  <a:lnTo>
                    <a:pt x="76" y="181"/>
                  </a:lnTo>
                  <a:lnTo>
                    <a:pt x="57" y="175"/>
                  </a:lnTo>
                  <a:lnTo>
                    <a:pt x="41" y="166"/>
                  </a:lnTo>
                  <a:lnTo>
                    <a:pt x="24" y="152"/>
                  </a:lnTo>
                  <a:lnTo>
                    <a:pt x="14" y="138"/>
                  </a:lnTo>
                  <a:lnTo>
                    <a:pt x="6" y="119"/>
                  </a:lnTo>
                  <a:lnTo>
                    <a:pt x="0" y="101"/>
                  </a:lnTo>
                  <a:lnTo>
                    <a:pt x="0" y="82"/>
                  </a:lnTo>
                  <a:lnTo>
                    <a:pt x="6" y="62"/>
                  </a:lnTo>
                  <a:lnTo>
                    <a:pt x="12" y="45"/>
                  </a:lnTo>
                  <a:lnTo>
                    <a:pt x="24" y="29"/>
                  </a:lnTo>
                  <a:lnTo>
                    <a:pt x="39" y="17"/>
                  </a:lnTo>
                  <a:lnTo>
                    <a:pt x="57" y="8"/>
                  </a:lnTo>
                  <a:lnTo>
                    <a:pt x="76" y="2"/>
                  </a:lnTo>
                  <a:lnTo>
                    <a:pt x="94" y="0"/>
                  </a:lnTo>
                  <a:lnTo>
                    <a:pt x="115" y="4"/>
                  </a:lnTo>
                  <a:lnTo>
                    <a:pt x="133" y="11"/>
                  </a:lnTo>
                  <a:lnTo>
                    <a:pt x="149" y="23"/>
                  </a:lnTo>
                  <a:lnTo>
                    <a:pt x="162" y="37"/>
                  </a:lnTo>
                  <a:lnTo>
                    <a:pt x="172" y="54"/>
                  </a:lnTo>
                  <a:lnTo>
                    <a:pt x="178" y="72"/>
                  </a:lnTo>
                  <a:lnTo>
                    <a:pt x="180"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4" name="Freeform 33">
              <a:extLst>
                <a:ext uri="{FF2B5EF4-FFF2-40B4-BE49-F238E27FC236}">
                  <a16:creationId xmlns:a16="http://schemas.microsoft.com/office/drawing/2014/main" id="{1C660A8A-F9E7-59BF-5919-B0A733A0F25D}"/>
                </a:ext>
              </a:extLst>
            </p:cNvPr>
            <p:cNvSpPr>
              <a:spLocks noChangeAspect="1"/>
            </p:cNvSpPr>
            <p:nvPr/>
          </p:nvSpPr>
          <p:spPr bwMode="auto">
            <a:xfrm rot="-5400000">
              <a:off x="1324" y="504"/>
              <a:ext cx="74" cy="69"/>
            </a:xfrm>
            <a:custGeom>
              <a:avLst/>
              <a:gdLst>
                <a:gd name="T0" fmla="*/ 74 w 74"/>
                <a:gd name="T1" fmla="*/ 35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2 w 74"/>
                <a:gd name="T15" fmla="*/ 61 h 69"/>
                <a:gd name="T16" fmla="*/ 4 w 74"/>
                <a:gd name="T17" fmla="*/ 51 h 69"/>
                <a:gd name="T18" fmla="*/ 0 w 74"/>
                <a:gd name="T19" fmla="*/ 41 h 69"/>
                <a:gd name="T20" fmla="*/ 0 w 74"/>
                <a:gd name="T21" fmla="*/ 28 h 69"/>
                <a:gd name="T22" fmla="*/ 4 w 74"/>
                <a:gd name="T23" fmla="*/ 18 h 69"/>
                <a:gd name="T24" fmla="*/ 12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5 h 69"/>
                <a:gd name="T40" fmla="*/ 74 w 74"/>
                <a:gd name="T4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5"/>
                  </a:moveTo>
                  <a:lnTo>
                    <a:pt x="72" y="47"/>
                  </a:lnTo>
                  <a:lnTo>
                    <a:pt x="66" y="57"/>
                  </a:lnTo>
                  <a:lnTo>
                    <a:pt x="58" y="63"/>
                  </a:lnTo>
                  <a:lnTo>
                    <a:pt x="47" y="69"/>
                  </a:lnTo>
                  <a:lnTo>
                    <a:pt x="35" y="69"/>
                  </a:lnTo>
                  <a:lnTo>
                    <a:pt x="23" y="67"/>
                  </a:lnTo>
                  <a:lnTo>
                    <a:pt x="12" y="61"/>
                  </a:lnTo>
                  <a:lnTo>
                    <a:pt x="4" y="51"/>
                  </a:lnTo>
                  <a:lnTo>
                    <a:pt x="0" y="41"/>
                  </a:lnTo>
                  <a:lnTo>
                    <a:pt x="0" y="28"/>
                  </a:lnTo>
                  <a:lnTo>
                    <a:pt x="4" y="18"/>
                  </a:lnTo>
                  <a:lnTo>
                    <a:pt x="12" y="10"/>
                  </a:lnTo>
                  <a:lnTo>
                    <a:pt x="23" y="4"/>
                  </a:lnTo>
                  <a:lnTo>
                    <a:pt x="35" y="0"/>
                  </a:lnTo>
                  <a:lnTo>
                    <a:pt x="47" y="2"/>
                  </a:lnTo>
                  <a:lnTo>
                    <a:pt x="58" y="6"/>
                  </a:lnTo>
                  <a:lnTo>
                    <a:pt x="66" y="14"/>
                  </a:lnTo>
                  <a:lnTo>
                    <a:pt x="72" y="24"/>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5" name="Freeform 34">
              <a:extLst>
                <a:ext uri="{FF2B5EF4-FFF2-40B4-BE49-F238E27FC236}">
                  <a16:creationId xmlns:a16="http://schemas.microsoft.com/office/drawing/2014/main" id="{87DB9E83-FB6F-B715-DD79-D89FBF47362A}"/>
                </a:ext>
              </a:extLst>
            </p:cNvPr>
            <p:cNvSpPr>
              <a:spLocks noChangeAspect="1"/>
            </p:cNvSpPr>
            <p:nvPr/>
          </p:nvSpPr>
          <p:spPr bwMode="auto">
            <a:xfrm rot="-5400000">
              <a:off x="521" y="449"/>
              <a:ext cx="180" cy="179"/>
            </a:xfrm>
            <a:custGeom>
              <a:avLst/>
              <a:gdLst>
                <a:gd name="T0" fmla="*/ 180 w 180"/>
                <a:gd name="T1" fmla="*/ 89 h 179"/>
                <a:gd name="T2" fmla="*/ 178 w 180"/>
                <a:gd name="T3" fmla="*/ 109 h 179"/>
                <a:gd name="T4" fmla="*/ 172 w 180"/>
                <a:gd name="T5" fmla="*/ 128 h 179"/>
                <a:gd name="T6" fmla="*/ 162 w 180"/>
                <a:gd name="T7" fmla="*/ 144 h 179"/>
                <a:gd name="T8" fmla="*/ 149 w 180"/>
                <a:gd name="T9" fmla="*/ 158 h 179"/>
                <a:gd name="T10" fmla="*/ 133 w 180"/>
                <a:gd name="T11" fmla="*/ 169 h 179"/>
                <a:gd name="T12" fmla="*/ 115 w 180"/>
                <a:gd name="T13" fmla="*/ 177 h 179"/>
                <a:gd name="T14" fmla="*/ 96 w 180"/>
                <a:gd name="T15" fmla="*/ 179 h 179"/>
                <a:gd name="T16" fmla="*/ 76 w 180"/>
                <a:gd name="T17" fmla="*/ 179 h 179"/>
                <a:gd name="T18" fmla="*/ 57 w 180"/>
                <a:gd name="T19" fmla="*/ 173 h 179"/>
                <a:gd name="T20" fmla="*/ 41 w 180"/>
                <a:gd name="T21" fmla="*/ 165 h 179"/>
                <a:gd name="T22" fmla="*/ 24 w 180"/>
                <a:gd name="T23" fmla="*/ 152 h 179"/>
                <a:gd name="T24" fmla="*/ 14 w 180"/>
                <a:gd name="T25" fmla="*/ 136 h 179"/>
                <a:gd name="T26" fmla="*/ 6 w 180"/>
                <a:gd name="T27" fmla="*/ 117 h 179"/>
                <a:gd name="T28" fmla="*/ 0 w 180"/>
                <a:gd name="T29" fmla="*/ 99 h 179"/>
                <a:gd name="T30" fmla="*/ 0 w 180"/>
                <a:gd name="T31" fmla="*/ 80 h 179"/>
                <a:gd name="T32" fmla="*/ 6 w 180"/>
                <a:gd name="T33" fmla="*/ 60 h 179"/>
                <a:gd name="T34" fmla="*/ 12 w 180"/>
                <a:gd name="T35" fmla="*/ 43 h 179"/>
                <a:gd name="T36" fmla="*/ 24 w 180"/>
                <a:gd name="T37" fmla="*/ 27 h 179"/>
                <a:gd name="T38" fmla="*/ 39 w 180"/>
                <a:gd name="T39" fmla="*/ 15 h 179"/>
                <a:gd name="T40" fmla="*/ 57 w 180"/>
                <a:gd name="T41" fmla="*/ 7 h 179"/>
                <a:gd name="T42" fmla="*/ 76 w 180"/>
                <a:gd name="T43" fmla="*/ 0 h 179"/>
                <a:gd name="T44" fmla="*/ 94 w 180"/>
                <a:gd name="T45" fmla="*/ 0 h 179"/>
                <a:gd name="T46" fmla="*/ 115 w 180"/>
                <a:gd name="T47" fmla="*/ 2 h 179"/>
                <a:gd name="T48" fmla="*/ 133 w 180"/>
                <a:gd name="T49" fmla="*/ 11 h 179"/>
                <a:gd name="T50" fmla="*/ 149 w 180"/>
                <a:gd name="T51" fmla="*/ 21 h 179"/>
                <a:gd name="T52" fmla="*/ 162 w 180"/>
                <a:gd name="T53" fmla="*/ 35 h 179"/>
                <a:gd name="T54" fmla="*/ 172 w 180"/>
                <a:gd name="T55" fmla="*/ 52 h 179"/>
                <a:gd name="T56" fmla="*/ 178 w 180"/>
                <a:gd name="T57" fmla="*/ 70 h 179"/>
                <a:gd name="T58" fmla="*/ 180 w 180"/>
                <a:gd name="T59" fmla="*/ 89 h 179"/>
                <a:gd name="T60" fmla="*/ 180 w 180"/>
                <a:gd name="T6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9"/>
                  </a:moveTo>
                  <a:lnTo>
                    <a:pt x="178" y="109"/>
                  </a:lnTo>
                  <a:lnTo>
                    <a:pt x="172" y="128"/>
                  </a:lnTo>
                  <a:lnTo>
                    <a:pt x="162" y="144"/>
                  </a:lnTo>
                  <a:lnTo>
                    <a:pt x="149" y="158"/>
                  </a:lnTo>
                  <a:lnTo>
                    <a:pt x="133" y="169"/>
                  </a:lnTo>
                  <a:lnTo>
                    <a:pt x="115" y="177"/>
                  </a:lnTo>
                  <a:lnTo>
                    <a:pt x="96" y="179"/>
                  </a:lnTo>
                  <a:lnTo>
                    <a:pt x="76" y="179"/>
                  </a:lnTo>
                  <a:lnTo>
                    <a:pt x="57" y="173"/>
                  </a:lnTo>
                  <a:lnTo>
                    <a:pt x="41" y="165"/>
                  </a:lnTo>
                  <a:lnTo>
                    <a:pt x="24" y="152"/>
                  </a:lnTo>
                  <a:lnTo>
                    <a:pt x="14" y="136"/>
                  </a:lnTo>
                  <a:lnTo>
                    <a:pt x="6" y="117"/>
                  </a:lnTo>
                  <a:lnTo>
                    <a:pt x="0" y="99"/>
                  </a:lnTo>
                  <a:lnTo>
                    <a:pt x="0" y="80"/>
                  </a:lnTo>
                  <a:lnTo>
                    <a:pt x="6" y="60"/>
                  </a:lnTo>
                  <a:lnTo>
                    <a:pt x="12" y="43"/>
                  </a:lnTo>
                  <a:lnTo>
                    <a:pt x="24" y="27"/>
                  </a:lnTo>
                  <a:lnTo>
                    <a:pt x="39" y="15"/>
                  </a:lnTo>
                  <a:lnTo>
                    <a:pt x="57" y="7"/>
                  </a:lnTo>
                  <a:lnTo>
                    <a:pt x="76" y="0"/>
                  </a:lnTo>
                  <a:lnTo>
                    <a:pt x="94" y="0"/>
                  </a:lnTo>
                  <a:lnTo>
                    <a:pt x="115" y="2"/>
                  </a:lnTo>
                  <a:lnTo>
                    <a:pt x="133" y="11"/>
                  </a:lnTo>
                  <a:lnTo>
                    <a:pt x="149" y="21"/>
                  </a:lnTo>
                  <a:lnTo>
                    <a:pt x="162" y="35"/>
                  </a:lnTo>
                  <a:lnTo>
                    <a:pt x="172" y="52"/>
                  </a:lnTo>
                  <a:lnTo>
                    <a:pt x="178" y="70"/>
                  </a:lnTo>
                  <a:lnTo>
                    <a:pt x="180" y="89"/>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 name="Freeform 35">
              <a:extLst>
                <a:ext uri="{FF2B5EF4-FFF2-40B4-BE49-F238E27FC236}">
                  <a16:creationId xmlns:a16="http://schemas.microsoft.com/office/drawing/2014/main" id="{22E27427-998D-4CC2-AC2A-607F8AE99400}"/>
                </a:ext>
              </a:extLst>
            </p:cNvPr>
            <p:cNvSpPr>
              <a:spLocks noChangeAspect="1"/>
            </p:cNvSpPr>
            <p:nvPr/>
          </p:nvSpPr>
          <p:spPr bwMode="auto">
            <a:xfrm rot="-5400000">
              <a:off x="574" y="505"/>
              <a:ext cx="74" cy="67"/>
            </a:xfrm>
            <a:custGeom>
              <a:avLst/>
              <a:gdLst>
                <a:gd name="T0" fmla="*/ 74 w 74"/>
                <a:gd name="T1" fmla="*/ 33 h 67"/>
                <a:gd name="T2" fmla="*/ 72 w 74"/>
                <a:gd name="T3" fmla="*/ 45 h 67"/>
                <a:gd name="T4" fmla="*/ 66 w 74"/>
                <a:gd name="T5" fmla="*/ 55 h 67"/>
                <a:gd name="T6" fmla="*/ 58 w 74"/>
                <a:gd name="T7" fmla="*/ 63 h 67"/>
                <a:gd name="T8" fmla="*/ 47 w 74"/>
                <a:gd name="T9" fmla="*/ 67 h 67"/>
                <a:gd name="T10" fmla="*/ 35 w 74"/>
                <a:gd name="T11" fmla="*/ 67 h 67"/>
                <a:gd name="T12" fmla="*/ 23 w 74"/>
                <a:gd name="T13" fmla="*/ 65 h 67"/>
                <a:gd name="T14" fmla="*/ 12 w 74"/>
                <a:gd name="T15" fmla="*/ 59 h 67"/>
                <a:gd name="T16" fmla="*/ 4 w 74"/>
                <a:gd name="T17" fmla="*/ 49 h 67"/>
                <a:gd name="T18" fmla="*/ 0 w 74"/>
                <a:gd name="T19" fmla="*/ 39 h 67"/>
                <a:gd name="T20" fmla="*/ 0 w 74"/>
                <a:gd name="T21" fmla="*/ 29 h 67"/>
                <a:gd name="T22" fmla="*/ 4 w 74"/>
                <a:gd name="T23" fmla="*/ 16 h 67"/>
                <a:gd name="T24" fmla="*/ 12 w 74"/>
                <a:gd name="T25" fmla="*/ 8 h 67"/>
                <a:gd name="T26" fmla="*/ 23 w 74"/>
                <a:gd name="T27" fmla="*/ 2 h 67"/>
                <a:gd name="T28" fmla="*/ 35 w 74"/>
                <a:gd name="T29" fmla="*/ 0 h 67"/>
                <a:gd name="T30" fmla="*/ 47 w 74"/>
                <a:gd name="T31" fmla="*/ 0 h 67"/>
                <a:gd name="T32" fmla="*/ 58 w 74"/>
                <a:gd name="T33" fmla="*/ 4 h 67"/>
                <a:gd name="T34" fmla="*/ 66 w 74"/>
                <a:gd name="T35" fmla="*/ 12 h 67"/>
                <a:gd name="T36" fmla="*/ 72 w 74"/>
                <a:gd name="T37" fmla="*/ 22 h 67"/>
                <a:gd name="T38" fmla="*/ 74 w 74"/>
                <a:gd name="T39" fmla="*/ 33 h 67"/>
                <a:gd name="T40" fmla="*/ 74 w 74"/>
                <a:gd name="T41"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7">
                  <a:moveTo>
                    <a:pt x="74" y="33"/>
                  </a:moveTo>
                  <a:lnTo>
                    <a:pt x="72" y="45"/>
                  </a:lnTo>
                  <a:lnTo>
                    <a:pt x="66" y="55"/>
                  </a:lnTo>
                  <a:lnTo>
                    <a:pt x="58" y="63"/>
                  </a:lnTo>
                  <a:lnTo>
                    <a:pt x="47" y="67"/>
                  </a:lnTo>
                  <a:lnTo>
                    <a:pt x="35" y="67"/>
                  </a:lnTo>
                  <a:lnTo>
                    <a:pt x="23" y="65"/>
                  </a:lnTo>
                  <a:lnTo>
                    <a:pt x="12" y="59"/>
                  </a:lnTo>
                  <a:lnTo>
                    <a:pt x="4" y="49"/>
                  </a:lnTo>
                  <a:lnTo>
                    <a:pt x="0" y="39"/>
                  </a:lnTo>
                  <a:lnTo>
                    <a:pt x="0" y="29"/>
                  </a:lnTo>
                  <a:lnTo>
                    <a:pt x="4" y="16"/>
                  </a:lnTo>
                  <a:lnTo>
                    <a:pt x="12" y="8"/>
                  </a:lnTo>
                  <a:lnTo>
                    <a:pt x="23" y="2"/>
                  </a:lnTo>
                  <a:lnTo>
                    <a:pt x="35" y="0"/>
                  </a:lnTo>
                  <a:lnTo>
                    <a:pt x="47" y="0"/>
                  </a:lnTo>
                  <a:lnTo>
                    <a:pt x="58" y="4"/>
                  </a:lnTo>
                  <a:lnTo>
                    <a:pt x="66" y="12"/>
                  </a:lnTo>
                  <a:lnTo>
                    <a:pt x="72" y="22"/>
                  </a:lnTo>
                  <a:lnTo>
                    <a:pt x="74"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7" name="WordArt 36">
              <a:extLst>
                <a:ext uri="{FF2B5EF4-FFF2-40B4-BE49-F238E27FC236}">
                  <a16:creationId xmlns:a16="http://schemas.microsoft.com/office/drawing/2014/main" id="{A1F8C495-B04C-78D5-74D7-15E835736E19}"/>
                </a:ext>
              </a:extLst>
            </p:cNvPr>
            <p:cNvSpPr>
              <a:spLocks noChangeAspect="1" noChangeArrowheads="1" noChangeShapeType="1" noTextEdit="1"/>
            </p:cNvSpPr>
            <p:nvPr/>
          </p:nvSpPr>
          <p:spPr bwMode="auto">
            <a:xfrm>
              <a:off x="2496" y="493"/>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6</a:t>
              </a:r>
            </a:p>
          </p:txBody>
        </p:sp>
      </p:grpSp>
      <p:grpSp>
        <p:nvGrpSpPr>
          <p:cNvPr id="80" name="Group 43">
            <a:extLst>
              <a:ext uri="{FF2B5EF4-FFF2-40B4-BE49-F238E27FC236}">
                <a16:creationId xmlns:a16="http://schemas.microsoft.com/office/drawing/2014/main" id="{0E16710D-C2B5-BEEF-DE4A-8CC6A57B997D}"/>
              </a:ext>
            </a:extLst>
          </p:cNvPr>
          <p:cNvGrpSpPr>
            <a:grpSpLocks noChangeAspect="1"/>
          </p:cNvGrpSpPr>
          <p:nvPr/>
        </p:nvGrpSpPr>
        <p:grpSpPr bwMode="auto">
          <a:xfrm>
            <a:off x="5316847" y="5775632"/>
            <a:ext cx="1790596" cy="331329"/>
            <a:chOff x="621" y="544"/>
            <a:chExt cx="1824" cy="335"/>
          </a:xfrm>
        </p:grpSpPr>
        <p:sp>
          <p:nvSpPr>
            <p:cNvPr id="81" name="Freeform 44">
              <a:extLst>
                <a:ext uri="{FF2B5EF4-FFF2-40B4-BE49-F238E27FC236}">
                  <a16:creationId xmlns:a16="http://schemas.microsoft.com/office/drawing/2014/main" id="{D617F511-16A4-D2BB-F51D-CADD6CD92AE5}"/>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 name="Freeform 45">
              <a:extLst>
                <a:ext uri="{FF2B5EF4-FFF2-40B4-BE49-F238E27FC236}">
                  <a16:creationId xmlns:a16="http://schemas.microsoft.com/office/drawing/2014/main" id="{CB89295F-2F8F-F885-8566-4107DBB0F3AC}"/>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 name="Freeform 46">
              <a:extLst>
                <a:ext uri="{FF2B5EF4-FFF2-40B4-BE49-F238E27FC236}">
                  <a16:creationId xmlns:a16="http://schemas.microsoft.com/office/drawing/2014/main" id="{970D8907-6C11-FFB7-FFDB-DCCAED80A61F}"/>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 name="Freeform 47">
              <a:extLst>
                <a:ext uri="{FF2B5EF4-FFF2-40B4-BE49-F238E27FC236}">
                  <a16:creationId xmlns:a16="http://schemas.microsoft.com/office/drawing/2014/main" id="{AC726C96-514E-7282-54A0-6C2CDA60CBED}"/>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 name="Freeform 48">
              <a:extLst>
                <a:ext uri="{FF2B5EF4-FFF2-40B4-BE49-F238E27FC236}">
                  <a16:creationId xmlns:a16="http://schemas.microsoft.com/office/drawing/2014/main" id="{202CD6EB-9EFB-8BF7-7EB1-1FB0D2CEC7F4}"/>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 name="Freeform 49">
              <a:extLst>
                <a:ext uri="{FF2B5EF4-FFF2-40B4-BE49-F238E27FC236}">
                  <a16:creationId xmlns:a16="http://schemas.microsoft.com/office/drawing/2014/main" id="{4B1D7E45-0867-D18E-CCB7-7CAFCE8AA2B6}"/>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 name="Freeform 50">
              <a:extLst>
                <a:ext uri="{FF2B5EF4-FFF2-40B4-BE49-F238E27FC236}">
                  <a16:creationId xmlns:a16="http://schemas.microsoft.com/office/drawing/2014/main" id="{E7E07DA4-4C89-7A15-78F6-DBE1EC741CEF}"/>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 name="WordArt 51">
              <a:extLst>
                <a:ext uri="{FF2B5EF4-FFF2-40B4-BE49-F238E27FC236}">
                  <a16:creationId xmlns:a16="http://schemas.microsoft.com/office/drawing/2014/main" id="{4BD59984-1ABA-D835-91C3-903FAB4DDEEF}"/>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5" name="Group 2">
            <a:extLst>
              <a:ext uri="{FF2B5EF4-FFF2-40B4-BE49-F238E27FC236}">
                <a16:creationId xmlns:a16="http://schemas.microsoft.com/office/drawing/2014/main" id="{0E244829-F1F3-3B08-6638-D85CFE440E22}"/>
              </a:ext>
            </a:extLst>
          </p:cNvPr>
          <p:cNvGrpSpPr>
            <a:grpSpLocks noChangeAspect="1"/>
          </p:cNvGrpSpPr>
          <p:nvPr/>
        </p:nvGrpSpPr>
        <p:grpSpPr bwMode="auto">
          <a:xfrm>
            <a:off x="8224585" y="4362809"/>
            <a:ext cx="1439057" cy="1753803"/>
            <a:chOff x="8381" y="6085"/>
            <a:chExt cx="1453" cy="1785"/>
          </a:xfrm>
        </p:grpSpPr>
        <p:sp>
          <p:nvSpPr>
            <p:cNvPr id="40" name="Freeform 3">
              <a:extLst>
                <a:ext uri="{FF2B5EF4-FFF2-40B4-BE49-F238E27FC236}">
                  <a16:creationId xmlns:a16="http://schemas.microsoft.com/office/drawing/2014/main" id="{86963A74-494E-A2F0-2717-D7F0B0727E95}"/>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4">
              <a:extLst>
                <a:ext uri="{FF2B5EF4-FFF2-40B4-BE49-F238E27FC236}">
                  <a16:creationId xmlns:a16="http://schemas.microsoft.com/office/drawing/2014/main" id="{9EB8E405-3344-805C-96FA-0F57AD26918D}"/>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5">
              <a:extLst>
                <a:ext uri="{FF2B5EF4-FFF2-40B4-BE49-F238E27FC236}">
                  <a16:creationId xmlns:a16="http://schemas.microsoft.com/office/drawing/2014/main" id="{BAB6D350-A287-6CF1-58C0-76F4D157ED43}"/>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6">
              <a:extLst>
                <a:ext uri="{FF2B5EF4-FFF2-40B4-BE49-F238E27FC236}">
                  <a16:creationId xmlns:a16="http://schemas.microsoft.com/office/drawing/2014/main" id="{BDEA50FB-F40D-2E52-40B1-459DC0EC0108}"/>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7">
              <a:extLst>
                <a:ext uri="{FF2B5EF4-FFF2-40B4-BE49-F238E27FC236}">
                  <a16:creationId xmlns:a16="http://schemas.microsoft.com/office/drawing/2014/main" id="{5F211C35-385C-5D61-3C08-F0467B1CE6AD}"/>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Freeform 8">
              <a:extLst>
                <a:ext uri="{FF2B5EF4-FFF2-40B4-BE49-F238E27FC236}">
                  <a16:creationId xmlns:a16="http://schemas.microsoft.com/office/drawing/2014/main" id="{2479EBC0-A0DC-3BF3-2988-4204067EB33B}"/>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6" name="Freeform 9">
              <a:extLst>
                <a:ext uri="{FF2B5EF4-FFF2-40B4-BE49-F238E27FC236}">
                  <a16:creationId xmlns:a16="http://schemas.microsoft.com/office/drawing/2014/main" id="{4332A2B3-A2A1-8E5F-0DF1-EA7547589C25}"/>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7" name="Freeform 10">
              <a:extLst>
                <a:ext uri="{FF2B5EF4-FFF2-40B4-BE49-F238E27FC236}">
                  <a16:creationId xmlns:a16="http://schemas.microsoft.com/office/drawing/2014/main" id="{EDB4C400-EEB0-CA36-985F-E5EA79D26013}"/>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8" name="Freeform 11">
              <a:extLst>
                <a:ext uri="{FF2B5EF4-FFF2-40B4-BE49-F238E27FC236}">
                  <a16:creationId xmlns:a16="http://schemas.microsoft.com/office/drawing/2014/main" id="{B67B14E4-A144-EB03-BD87-BD3AC281EA75}"/>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9" name="Freeform 12">
              <a:extLst>
                <a:ext uri="{FF2B5EF4-FFF2-40B4-BE49-F238E27FC236}">
                  <a16:creationId xmlns:a16="http://schemas.microsoft.com/office/drawing/2014/main" id="{9ED53A2E-D791-A79C-5C2C-8B4EF9F85B9A}"/>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0" name="Freeform 13">
              <a:extLst>
                <a:ext uri="{FF2B5EF4-FFF2-40B4-BE49-F238E27FC236}">
                  <a16:creationId xmlns:a16="http://schemas.microsoft.com/office/drawing/2014/main" id="{5BFCE131-2983-2582-7A71-EBF4E0411FBE}"/>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1" name="Line 14">
              <a:extLst>
                <a:ext uri="{FF2B5EF4-FFF2-40B4-BE49-F238E27FC236}">
                  <a16:creationId xmlns:a16="http://schemas.microsoft.com/office/drawing/2014/main" id="{7AFCDDC2-7EB6-CEDD-9143-9275FBE6806E}"/>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2" name="Line 15">
              <a:extLst>
                <a:ext uri="{FF2B5EF4-FFF2-40B4-BE49-F238E27FC236}">
                  <a16:creationId xmlns:a16="http://schemas.microsoft.com/office/drawing/2014/main" id="{667B613C-19B7-2B54-C3C8-677B449245E1}"/>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3" name="Freeform 16">
              <a:extLst>
                <a:ext uri="{FF2B5EF4-FFF2-40B4-BE49-F238E27FC236}">
                  <a16:creationId xmlns:a16="http://schemas.microsoft.com/office/drawing/2014/main" id="{6AEDF98A-BFBC-B3E1-17CE-8AFF8F1C168D}"/>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 name="Freeform 17">
              <a:extLst>
                <a:ext uri="{FF2B5EF4-FFF2-40B4-BE49-F238E27FC236}">
                  <a16:creationId xmlns:a16="http://schemas.microsoft.com/office/drawing/2014/main" id="{091B460C-9824-E8F8-2C8D-54C0CC015AED}"/>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 name="WordArt 18">
              <a:extLst>
                <a:ext uri="{FF2B5EF4-FFF2-40B4-BE49-F238E27FC236}">
                  <a16:creationId xmlns:a16="http://schemas.microsoft.com/office/drawing/2014/main" id="{AAFC44EA-A421-3C19-79EA-812FAC0DCE3E}"/>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56" name="Line 19">
              <a:extLst>
                <a:ext uri="{FF2B5EF4-FFF2-40B4-BE49-F238E27FC236}">
                  <a16:creationId xmlns:a16="http://schemas.microsoft.com/office/drawing/2014/main" id="{A1B6D2D5-FDDA-B36A-35BB-AE4983A60C3C}"/>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 name="Line 20">
              <a:extLst>
                <a:ext uri="{FF2B5EF4-FFF2-40B4-BE49-F238E27FC236}">
                  <a16:creationId xmlns:a16="http://schemas.microsoft.com/office/drawing/2014/main" id="{694700DB-47A7-20B8-B227-EFD660BC8C61}"/>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8" name="Line 21">
              <a:extLst>
                <a:ext uri="{FF2B5EF4-FFF2-40B4-BE49-F238E27FC236}">
                  <a16:creationId xmlns:a16="http://schemas.microsoft.com/office/drawing/2014/main" id="{25016BE8-3F0D-DB9E-6512-447101561AEA}"/>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9" name="WordArt 22">
              <a:extLst>
                <a:ext uri="{FF2B5EF4-FFF2-40B4-BE49-F238E27FC236}">
                  <a16:creationId xmlns:a16="http://schemas.microsoft.com/office/drawing/2014/main" id="{D5F49B6B-A7F2-5C5E-6938-F61FF709E9F9}"/>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60" name="Freeform 23">
              <a:extLst>
                <a:ext uri="{FF2B5EF4-FFF2-40B4-BE49-F238E27FC236}">
                  <a16:creationId xmlns:a16="http://schemas.microsoft.com/office/drawing/2014/main" id="{7E5C6F8E-AF19-A7FD-B837-6A46C97EE119}"/>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 name="Freeform 24">
              <a:extLst>
                <a:ext uri="{FF2B5EF4-FFF2-40B4-BE49-F238E27FC236}">
                  <a16:creationId xmlns:a16="http://schemas.microsoft.com/office/drawing/2014/main" id="{0A0E6A34-4276-54A3-8810-1918943C4908}"/>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89" name="Group 52">
            <a:extLst>
              <a:ext uri="{FF2B5EF4-FFF2-40B4-BE49-F238E27FC236}">
                <a16:creationId xmlns:a16="http://schemas.microsoft.com/office/drawing/2014/main" id="{DFF321D2-5489-989C-2EE7-C0328B5CC3B3}"/>
              </a:ext>
            </a:extLst>
          </p:cNvPr>
          <p:cNvGrpSpPr>
            <a:grpSpLocks noChangeAspect="1"/>
          </p:cNvGrpSpPr>
          <p:nvPr/>
        </p:nvGrpSpPr>
        <p:grpSpPr bwMode="auto">
          <a:xfrm rot="5400000">
            <a:off x="5346776" y="4971655"/>
            <a:ext cx="1765442" cy="446422"/>
            <a:chOff x="807" y="550"/>
            <a:chExt cx="1785" cy="454"/>
          </a:xfrm>
        </p:grpSpPr>
        <p:sp>
          <p:nvSpPr>
            <p:cNvPr id="90" name="Freeform 53">
              <a:extLst>
                <a:ext uri="{FF2B5EF4-FFF2-40B4-BE49-F238E27FC236}">
                  <a16:creationId xmlns:a16="http://schemas.microsoft.com/office/drawing/2014/main" id="{365E433E-CF15-217E-C916-7E06B2D50F27}"/>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1" name="Freeform 54">
              <a:extLst>
                <a:ext uri="{FF2B5EF4-FFF2-40B4-BE49-F238E27FC236}">
                  <a16:creationId xmlns:a16="http://schemas.microsoft.com/office/drawing/2014/main" id="{0D19692D-56B1-EBC2-1FBC-2AB57D0AA40E}"/>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2" name="Freeform 55">
              <a:extLst>
                <a:ext uri="{FF2B5EF4-FFF2-40B4-BE49-F238E27FC236}">
                  <a16:creationId xmlns:a16="http://schemas.microsoft.com/office/drawing/2014/main" id="{290266BA-D3AF-967D-4EFA-1046DB46DA03}"/>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3" name="Freeform 56">
              <a:extLst>
                <a:ext uri="{FF2B5EF4-FFF2-40B4-BE49-F238E27FC236}">
                  <a16:creationId xmlns:a16="http://schemas.microsoft.com/office/drawing/2014/main" id="{9CF18973-4970-E7B9-FAE0-C455FD3DC0A6}"/>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4" name="Freeform 57">
              <a:extLst>
                <a:ext uri="{FF2B5EF4-FFF2-40B4-BE49-F238E27FC236}">
                  <a16:creationId xmlns:a16="http://schemas.microsoft.com/office/drawing/2014/main" id="{495F631B-2DA5-A973-CEDE-26612884B337}"/>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5" name="Freeform 58">
              <a:extLst>
                <a:ext uri="{FF2B5EF4-FFF2-40B4-BE49-F238E27FC236}">
                  <a16:creationId xmlns:a16="http://schemas.microsoft.com/office/drawing/2014/main" id="{DE4A4B3C-8A1C-5F8B-4F3F-22658353823C}"/>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6" name="Freeform 59">
              <a:extLst>
                <a:ext uri="{FF2B5EF4-FFF2-40B4-BE49-F238E27FC236}">
                  <a16:creationId xmlns:a16="http://schemas.microsoft.com/office/drawing/2014/main" id="{3F4234BD-B329-F98D-4045-D52D3905127C}"/>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7" name="Freeform 60">
              <a:extLst>
                <a:ext uri="{FF2B5EF4-FFF2-40B4-BE49-F238E27FC236}">
                  <a16:creationId xmlns:a16="http://schemas.microsoft.com/office/drawing/2014/main" id="{CD41CF60-D457-33D0-7DBB-59F80E939B30}"/>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8" name="Freeform 61">
              <a:extLst>
                <a:ext uri="{FF2B5EF4-FFF2-40B4-BE49-F238E27FC236}">
                  <a16:creationId xmlns:a16="http://schemas.microsoft.com/office/drawing/2014/main" id="{533E23C1-E260-4BC6-99C5-C84D75079910}"/>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9" name="Freeform 62">
              <a:extLst>
                <a:ext uri="{FF2B5EF4-FFF2-40B4-BE49-F238E27FC236}">
                  <a16:creationId xmlns:a16="http://schemas.microsoft.com/office/drawing/2014/main" id="{706846F1-2441-8955-80C3-B818D08AA68B}"/>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0" name="Freeform 63">
              <a:extLst>
                <a:ext uri="{FF2B5EF4-FFF2-40B4-BE49-F238E27FC236}">
                  <a16:creationId xmlns:a16="http://schemas.microsoft.com/office/drawing/2014/main" id="{1B5077C0-686A-A041-BF8E-CDE372388C61}"/>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1" name="Freeform 64">
              <a:extLst>
                <a:ext uri="{FF2B5EF4-FFF2-40B4-BE49-F238E27FC236}">
                  <a16:creationId xmlns:a16="http://schemas.microsoft.com/office/drawing/2014/main" id="{C4A5FA5F-DE7B-BADD-B3F7-FC36721595B0}"/>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2" name="Freeform 65">
              <a:extLst>
                <a:ext uri="{FF2B5EF4-FFF2-40B4-BE49-F238E27FC236}">
                  <a16:creationId xmlns:a16="http://schemas.microsoft.com/office/drawing/2014/main" id="{2AC2C331-85ED-8542-F8DF-D1533C4E04FC}"/>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3" name="Freeform 66">
              <a:extLst>
                <a:ext uri="{FF2B5EF4-FFF2-40B4-BE49-F238E27FC236}">
                  <a16:creationId xmlns:a16="http://schemas.microsoft.com/office/drawing/2014/main" id="{91C8C920-CB35-136A-3B4C-AE06C79A7049}"/>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4" name="Freeform 67">
              <a:extLst>
                <a:ext uri="{FF2B5EF4-FFF2-40B4-BE49-F238E27FC236}">
                  <a16:creationId xmlns:a16="http://schemas.microsoft.com/office/drawing/2014/main" id="{940415FF-ECC0-D221-6561-45CD9BB8781B}"/>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5" name="WordArt 68">
              <a:extLst>
                <a:ext uri="{FF2B5EF4-FFF2-40B4-BE49-F238E27FC236}">
                  <a16:creationId xmlns:a16="http://schemas.microsoft.com/office/drawing/2014/main" id="{81A9A893-7918-DD72-44BD-2475B7F1EA25}"/>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106" name="Group 69">
              <a:extLst>
                <a:ext uri="{FF2B5EF4-FFF2-40B4-BE49-F238E27FC236}">
                  <a16:creationId xmlns:a16="http://schemas.microsoft.com/office/drawing/2014/main" id="{B8018954-4CEF-25F2-C9C6-5CBDE61F9288}"/>
                </a:ext>
              </a:extLst>
            </p:cNvPr>
            <p:cNvGrpSpPr>
              <a:grpSpLocks noChangeAspect="1"/>
            </p:cNvGrpSpPr>
            <p:nvPr/>
          </p:nvGrpSpPr>
          <p:grpSpPr bwMode="auto">
            <a:xfrm>
              <a:off x="1280" y="821"/>
              <a:ext cx="158" cy="147"/>
              <a:chOff x="2880" y="1264"/>
              <a:chExt cx="158" cy="147"/>
            </a:xfrm>
          </p:grpSpPr>
          <p:sp>
            <p:nvSpPr>
              <p:cNvPr id="108" name="Line 70">
                <a:extLst>
                  <a:ext uri="{FF2B5EF4-FFF2-40B4-BE49-F238E27FC236}">
                    <a16:creationId xmlns:a16="http://schemas.microsoft.com/office/drawing/2014/main" id="{99F85B94-42EE-FD2A-FB7A-69D3B2CB79B9}"/>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09" name="Line 71">
                <a:extLst>
                  <a:ext uri="{FF2B5EF4-FFF2-40B4-BE49-F238E27FC236}">
                    <a16:creationId xmlns:a16="http://schemas.microsoft.com/office/drawing/2014/main" id="{A542987C-17B5-FCB8-5218-9C83CB7EA325}"/>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107" name="WordArt 72">
              <a:extLst>
                <a:ext uri="{FF2B5EF4-FFF2-40B4-BE49-F238E27FC236}">
                  <a16:creationId xmlns:a16="http://schemas.microsoft.com/office/drawing/2014/main" id="{BE539F80-084F-FA69-6AFC-93398F840E50}"/>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grpSp>
        <p:nvGrpSpPr>
          <p:cNvPr id="28" name="Group 11">
            <a:extLst>
              <a:ext uri="{FF2B5EF4-FFF2-40B4-BE49-F238E27FC236}">
                <a16:creationId xmlns:a16="http://schemas.microsoft.com/office/drawing/2014/main" id="{9C927797-FB23-CD95-2473-A8DB5990BAE1}"/>
              </a:ext>
            </a:extLst>
          </p:cNvPr>
          <p:cNvGrpSpPr>
            <a:grpSpLocks noChangeAspect="1"/>
          </p:cNvGrpSpPr>
          <p:nvPr/>
        </p:nvGrpSpPr>
        <p:grpSpPr bwMode="auto">
          <a:xfrm>
            <a:off x="6816379" y="5740242"/>
            <a:ext cx="1842067" cy="466967"/>
            <a:chOff x="1814" y="2174"/>
            <a:chExt cx="1783" cy="453"/>
          </a:xfrm>
        </p:grpSpPr>
        <p:sp>
          <p:nvSpPr>
            <p:cNvPr id="29" name="Freeform 12">
              <a:extLst>
                <a:ext uri="{FF2B5EF4-FFF2-40B4-BE49-F238E27FC236}">
                  <a16:creationId xmlns:a16="http://schemas.microsoft.com/office/drawing/2014/main" id="{B6BB9613-7B4F-DCD5-E0B5-C7CB6BE5F7C7}"/>
                </a:ext>
              </a:extLst>
            </p:cNvPr>
            <p:cNvSpPr>
              <a:spLocks noChangeAspect="1"/>
            </p:cNvSpPr>
            <p:nvPr/>
          </p:nvSpPr>
          <p:spPr bwMode="auto">
            <a:xfrm rot="5400000">
              <a:off x="2479" y="1509"/>
              <a:ext cx="453" cy="1783"/>
            </a:xfrm>
            <a:custGeom>
              <a:avLst/>
              <a:gdLst>
                <a:gd name="T0" fmla="*/ 0 w 453"/>
                <a:gd name="T1" fmla="*/ 128 h 1783"/>
                <a:gd name="T2" fmla="*/ 0 w 453"/>
                <a:gd name="T3" fmla="*/ 105 h 1783"/>
                <a:gd name="T4" fmla="*/ 7 w 453"/>
                <a:gd name="T5" fmla="*/ 84 h 1783"/>
                <a:gd name="T6" fmla="*/ 17 w 453"/>
                <a:gd name="T7" fmla="*/ 64 h 1783"/>
                <a:gd name="T8" fmla="*/ 29 w 453"/>
                <a:gd name="T9" fmla="*/ 45 h 1783"/>
                <a:gd name="T10" fmla="*/ 46 w 453"/>
                <a:gd name="T11" fmla="*/ 29 h 1783"/>
                <a:gd name="T12" fmla="*/ 62 w 453"/>
                <a:gd name="T13" fmla="*/ 17 h 1783"/>
                <a:gd name="T14" fmla="*/ 82 w 453"/>
                <a:gd name="T15" fmla="*/ 9 h 1783"/>
                <a:gd name="T16" fmla="*/ 105 w 453"/>
                <a:gd name="T17" fmla="*/ 2 h 1783"/>
                <a:gd name="T18" fmla="*/ 125 w 453"/>
                <a:gd name="T19" fmla="*/ 0 h 1783"/>
                <a:gd name="T20" fmla="*/ 326 w 453"/>
                <a:gd name="T21" fmla="*/ 0 h 1783"/>
                <a:gd name="T22" fmla="*/ 349 w 453"/>
                <a:gd name="T23" fmla="*/ 2 h 1783"/>
                <a:gd name="T24" fmla="*/ 369 w 453"/>
                <a:gd name="T25" fmla="*/ 9 h 1783"/>
                <a:gd name="T26" fmla="*/ 390 w 453"/>
                <a:gd name="T27" fmla="*/ 17 h 1783"/>
                <a:gd name="T28" fmla="*/ 408 w 453"/>
                <a:gd name="T29" fmla="*/ 29 h 1783"/>
                <a:gd name="T30" fmla="*/ 425 w 453"/>
                <a:gd name="T31" fmla="*/ 45 h 1783"/>
                <a:gd name="T32" fmla="*/ 437 w 453"/>
                <a:gd name="T33" fmla="*/ 64 h 1783"/>
                <a:gd name="T34" fmla="*/ 445 w 453"/>
                <a:gd name="T35" fmla="*/ 82 h 1783"/>
                <a:gd name="T36" fmla="*/ 451 w 453"/>
                <a:gd name="T37" fmla="*/ 105 h 1783"/>
                <a:gd name="T38" fmla="*/ 453 w 453"/>
                <a:gd name="T39" fmla="*/ 128 h 1783"/>
                <a:gd name="T40" fmla="*/ 453 w 453"/>
                <a:gd name="T41" fmla="*/ 1656 h 1783"/>
                <a:gd name="T42" fmla="*/ 451 w 453"/>
                <a:gd name="T43" fmla="*/ 1679 h 1783"/>
                <a:gd name="T44" fmla="*/ 445 w 453"/>
                <a:gd name="T45" fmla="*/ 1699 h 1783"/>
                <a:gd name="T46" fmla="*/ 437 w 453"/>
                <a:gd name="T47" fmla="*/ 1720 h 1783"/>
                <a:gd name="T48" fmla="*/ 425 w 453"/>
                <a:gd name="T49" fmla="*/ 1738 h 1783"/>
                <a:gd name="T50" fmla="*/ 408 w 453"/>
                <a:gd name="T51" fmla="*/ 1755 h 1783"/>
                <a:gd name="T52" fmla="*/ 390 w 453"/>
                <a:gd name="T53" fmla="*/ 1767 h 1783"/>
                <a:gd name="T54" fmla="*/ 369 w 453"/>
                <a:gd name="T55" fmla="*/ 1775 h 1783"/>
                <a:gd name="T56" fmla="*/ 349 w 453"/>
                <a:gd name="T57" fmla="*/ 1781 h 1783"/>
                <a:gd name="T58" fmla="*/ 326 w 453"/>
                <a:gd name="T59" fmla="*/ 1783 h 1783"/>
                <a:gd name="T60" fmla="*/ 128 w 453"/>
                <a:gd name="T61" fmla="*/ 1783 h 1783"/>
                <a:gd name="T62" fmla="*/ 105 w 453"/>
                <a:gd name="T63" fmla="*/ 1781 h 1783"/>
                <a:gd name="T64" fmla="*/ 82 w 453"/>
                <a:gd name="T65" fmla="*/ 1775 h 1783"/>
                <a:gd name="T66" fmla="*/ 64 w 453"/>
                <a:gd name="T67" fmla="*/ 1767 h 1783"/>
                <a:gd name="T68" fmla="*/ 46 w 453"/>
                <a:gd name="T69" fmla="*/ 1755 h 1783"/>
                <a:gd name="T70" fmla="*/ 29 w 453"/>
                <a:gd name="T71" fmla="*/ 1738 h 1783"/>
                <a:gd name="T72" fmla="*/ 17 w 453"/>
                <a:gd name="T73" fmla="*/ 1720 h 1783"/>
                <a:gd name="T74" fmla="*/ 7 w 453"/>
                <a:gd name="T75" fmla="*/ 1701 h 1783"/>
                <a:gd name="T76" fmla="*/ 3 w 453"/>
                <a:gd name="T77" fmla="*/ 1679 h 1783"/>
                <a:gd name="T78" fmla="*/ 0 w 453"/>
                <a:gd name="T79" fmla="*/ 1656 h 1783"/>
                <a:gd name="T80" fmla="*/ 0 w 453"/>
                <a:gd name="T81" fmla="*/ 128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8"/>
                  </a:moveTo>
                  <a:lnTo>
                    <a:pt x="0" y="105"/>
                  </a:lnTo>
                  <a:lnTo>
                    <a:pt x="7" y="84"/>
                  </a:lnTo>
                  <a:lnTo>
                    <a:pt x="17" y="64"/>
                  </a:lnTo>
                  <a:lnTo>
                    <a:pt x="29" y="45"/>
                  </a:lnTo>
                  <a:lnTo>
                    <a:pt x="46" y="29"/>
                  </a:lnTo>
                  <a:lnTo>
                    <a:pt x="62" y="17"/>
                  </a:lnTo>
                  <a:lnTo>
                    <a:pt x="82" y="9"/>
                  </a:lnTo>
                  <a:lnTo>
                    <a:pt x="105" y="2"/>
                  </a:lnTo>
                  <a:lnTo>
                    <a:pt x="125" y="0"/>
                  </a:lnTo>
                  <a:lnTo>
                    <a:pt x="326" y="0"/>
                  </a:lnTo>
                  <a:lnTo>
                    <a:pt x="349" y="2"/>
                  </a:lnTo>
                  <a:lnTo>
                    <a:pt x="369" y="9"/>
                  </a:lnTo>
                  <a:lnTo>
                    <a:pt x="390" y="17"/>
                  </a:lnTo>
                  <a:lnTo>
                    <a:pt x="408" y="29"/>
                  </a:lnTo>
                  <a:lnTo>
                    <a:pt x="425" y="45"/>
                  </a:lnTo>
                  <a:lnTo>
                    <a:pt x="437" y="64"/>
                  </a:lnTo>
                  <a:lnTo>
                    <a:pt x="445" y="82"/>
                  </a:lnTo>
                  <a:lnTo>
                    <a:pt x="451" y="105"/>
                  </a:lnTo>
                  <a:lnTo>
                    <a:pt x="453" y="128"/>
                  </a:lnTo>
                  <a:lnTo>
                    <a:pt x="453" y="1656"/>
                  </a:lnTo>
                  <a:lnTo>
                    <a:pt x="451" y="1679"/>
                  </a:lnTo>
                  <a:lnTo>
                    <a:pt x="445" y="1699"/>
                  </a:lnTo>
                  <a:lnTo>
                    <a:pt x="437" y="1720"/>
                  </a:lnTo>
                  <a:lnTo>
                    <a:pt x="425" y="1738"/>
                  </a:lnTo>
                  <a:lnTo>
                    <a:pt x="408" y="1755"/>
                  </a:lnTo>
                  <a:lnTo>
                    <a:pt x="390" y="1767"/>
                  </a:lnTo>
                  <a:lnTo>
                    <a:pt x="369" y="1775"/>
                  </a:lnTo>
                  <a:lnTo>
                    <a:pt x="349" y="1781"/>
                  </a:lnTo>
                  <a:lnTo>
                    <a:pt x="326" y="1783"/>
                  </a:lnTo>
                  <a:lnTo>
                    <a:pt x="128" y="1783"/>
                  </a:lnTo>
                  <a:lnTo>
                    <a:pt x="105" y="1781"/>
                  </a:lnTo>
                  <a:lnTo>
                    <a:pt x="82" y="1775"/>
                  </a:lnTo>
                  <a:lnTo>
                    <a:pt x="64" y="1767"/>
                  </a:lnTo>
                  <a:lnTo>
                    <a:pt x="46" y="1755"/>
                  </a:lnTo>
                  <a:lnTo>
                    <a:pt x="29" y="1738"/>
                  </a:lnTo>
                  <a:lnTo>
                    <a:pt x="17" y="1720"/>
                  </a:lnTo>
                  <a:lnTo>
                    <a:pt x="7" y="1701"/>
                  </a:lnTo>
                  <a:lnTo>
                    <a:pt x="3" y="1679"/>
                  </a:lnTo>
                  <a:lnTo>
                    <a:pt x="0" y="1656"/>
                  </a:lnTo>
                  <a:lnTo>
                    <a:pt x="0" y="128"/>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0" name="Freeform 13">
              <a:extLst>
                <a:ext uri="{FF2B5EF4-FFF2-40B4-BE49-F238E27FC236}">
                  <a16:creationId xmlns:a16="http://schemas.microsoft.com/office/drawing/2014/main" id="{8ECDFBB9-C743-D19D-5CBC-CE7D6DF52BB4}"/>
                </a:ext>
              </a:extLst>
            </p:cNvPr>
            <p:cNvSpPr>
              <a:spLocks noChangeAspect="1"/>
            </p:cNvSpPr>
            <p:nvPr/>
          </p:nvSpPr>
          <p:spPr bwMode="auto">
            <a:xfrm rot="5400000">
              <a:off x="3108" y="2129"/>
              <a:ext cx="26" cy="548"/>
            </a:xfrm>
            <a:custGeom>
              <a:avLst/>
              <a:gdLst>
                <a:gd name="T0" fmla="*/ 26 w 26"/>
                <a:gd name="T1" fmla="*/ 536 h 548"/>
                <a:gd name="T2" fmla="*/ 26 w 26"/>
                <a:gd name="T3" fmla="*/ 536 h 548"/>
                <a:gd name="T4" fmla="*/ 26 w 26"/>
                <a:gd name="T5" fmla="*/ 538 h 548"/>
                <a:gd name="T6" fmla="*/ 24 w 26"/>
                <a:gd name="T7" fmla="*/ 540 h 548"/>
                <a:gd name="T8" fmla="*/ 24 w 26"/>
                <a:gd name="T9" fmla="*/ 542 h 548"/>
                <a:gd name="T10" fmla="*/ 22 w 26"/>
                <a:gd name="T11" fmla="*/ 544 h 548"/>
                <a:gd name="T12" fmla="*/ 22 w 26"/>
                <a:gd name="T13" fmla="*/ 546 h 548"/>
                <a:gd name="T14" fmla="*/ 20 w 26"/>
                <a:gd name="T15" fmla="*/ 546 h 548"/>
                <a:gd name="T16" fmla="*/ 18 w 26"/>
                <a:gd name="T17" fmla="*/ 548 h 548"/>
                <a:gd name="T18" fmla="*/ 14 w 26"/>
                <a:gd name="T19" fmla="*/ 548 h 548"/>
                <a:gd name="T20" fmla="*/ 12 w 26"/>
                <a:gd name="T21" fmla="*/ 548 h 548"/>
                <a:gd name="T22" fmla="*/ 10 w 26"/>
                <a:gd name="T23" fmla="*/ 548 h 548"/>
                <a:gd name="T24" fmla="*/ 8 w 26"/>
                <a:gd name="T25" fmla="*/ 548 h 548"/>
                <a:gd name="T26" fmla="*/ 6 w 26"/>
                <a:gd name="T27" fmla="*/ 546 h 548"/>
                <a:gd name="T28" fmla="*/ 4 w 26"/>
                <a:gd name="T29" fmla="*/ 546 h 548"/>
                <a:gd name="T30" fmla="*/ 2 w 26"/>
                <a:gd name="T31" fmla="*/ 544 h 548"/>
                <a:gd name="T32" fmla="*/ 2 w 26"/>
                <a:gd name="T33" fmla="*/ 542 h 548"/>
                <a:gd name="T34" fmla="*/ 0 w 26"/>
                <a:gd name="T35" fmla="*/ 540 h 548"/>
                <a:gd name="T36" fmla="*/ 0 w 26"/>
                <a:gd name="T37" fmla="*/ 538 h 548"/>
                <a:gd name="T38" fmla="*/ 0 w 26"/>
                <a:gd name="T39" fmla="*/ 536 h 548"/>
                <a:gd name="T40" fmla="*/ 0 w 26"/>
                <a:gd name="T41" fmla="*/ 536 h 548"/>
                <a:gd name="T42" fmla="*/ 0 w 26"/>
                <a:gd name="T43" fmla="*/ 13 h 548"/>
                <a:gd name="T44" fmla="*/ 0 w 26"/>
                <a:gd name="T45" fmla="*/ 13 h 548"/>
                <a:gd name="T46" fmla="*/ 0 w 26"/>
                <a:gd name="T47" fmla="*/ 11 h 548"/>
                <a:gd name="T48" fmla="*/ 0 w 26"/>
                <a:gd name="T49" fmla="*/ 9 h 548"/>
                <a:gd name="T50" fmla="*/ 2 w 26"/>
                <a:gd name="T51" fmla="*/ 7 h 548"/>
                <a:gd name="T52" fmla="*/ 2 w 26"/>
                <a:gd name="T53" fmla="*/ 5 h 548"/>
                <a:gd name="T54" fmla="*/ 4 w 26"/>
                <a:gd name="T55" fmla="*/ 5 h 548"/>
                <a:gd name="T56" fmla="*/ 6 w 26"/>
                <a:gd name="T57" fmla="*/ 3 h 548"/>
                <a:gd name="T58" fmla="*/ 8 w 26"/>
                <a:gd name="T59" fmla="*/ 0 h 548"/>
                <a:gd name="T60" fmla="*/ 10 w 26"/>
                <a:gd name="T61" fmla="*/ 0 h 548"/>
                <a:gd name="T62" fmla="*/ 12 w 26"/>
                <a:gd name="T63" fmla="*/ 0 h 548"/>
                <a:gd name="T64" fmla="*/ 14 w 26"/>
                <a:gd name="T65" fmla="*/ 0 h 548"/>
                <a:gd name="T66" fmla="*/ 18 w 26"/>
                <a:gd name="T67" fmla="*/ 0 h 548"/>
                <a:gd name="T68" fmla="*/ 20 w 26"/>
                <a:gd name="T69" fmla="*/ 3 h 548"/>
                <a:gd name="T70" fmla="*/ 22 w 26"/>
                <a:gd name="T71" fmla="*/ 5 h 548"/>
                <a:gd name="T72" fmla="*/ 22 w 26"/>
                <a:gd name="T73" fmla="*/ 5 h 548"/>
                <a:gd name="T74" fmla="*/ 24 w 26"/>
                <a:gd name="T75" fmla="*/ 7 h 548"/>
                <a:gd name="T76" fmla="*/ 24 w 26"/>
                <a:gd name="T77" fmla="*/ 9 h 548"/>
                <a:gd name="T78" fmla="*/ 26 w 26"/>
                <a:gd name="T79" fmla="*/ 11 h 548"/>
                <a:gd name="T80" fmla="*/ 26 w 26"/>
                <a:gd name="T81" fmla="*/ 13 h 548"/>
                <a:gd name="T82" fmla="*/ 26 w 26"/>
                <a:gd name="T83" fmla="*/ 13 h 548"/>
                <a:gd name="T84" fmla="*/ 26 w 26"/>
                <a:gd name="T85" fmla="*/ 5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48">
                  <a:moveTo>
                    <a:pt x="26" y="536"/>
                  </a:moveTo>
                  <a:lnTo>
                    <a:pt x="26" y="536"/>
                  </a:lnTo>
                  <a:lnTo>
                    <a:pt x="26" y="538"/>
                  </a:lnTo>
                  <a:lnTo>
                    <a:pt x="24" y="540"/>
                  </a:lnTo>
                  <a:lnTo>
                    <a:pt x="24" y="542"/>
                  </a:lnTo>
                  <a:lnTo>
                    <a:pt x="22" y="544"/>
                  </a:lnTo>
                  <a:lnTo>
                    <a:pt x="22" y="546"/>
                  </a:lnTo>
                  <a:lnTo>
                    <a:pt x="20" y="546"/>
                  </a:lnTo>
                  <a:lnTo>
                    <a:pt x="18" y="548"/>
                  </a:lnTo>
                  <a:lnTo>
                    <a:pt x="14" y="548"/>
                  </a:lnTo>
                  <a:lnTo>
                    <a:pt x="12" y="548"/>
                  </a:lnTo>
                  <a:lnTo>
                    <a:pt x="10" y="548"/>
                  </a:lnTo>
                  <a:lnTo>
                    <a:pt x="8" y="548"/>
                  </a:lnTo>
                  <a:lnTo>
                    <a:pt x="6" y="546"/>
                  </a:lnTo>
                  <a:lnTo>
                    <a:pt x="4" y="546"/>
                  </a:lnTo>
                  <a:lnTo>
                    <a:pt x="2" y="544"/>
                  </a:lnTo>
                  <a:lnTo>
                    <a:pt x="2" y="542"/>
                  </a:lnTo>
                  <a:lnTo>
                    <a:pt x="0" y="540"/>
                  </a:lnTo>
                  <a:lnTo>
                    <a:pt x="0" y="538"/>
                  </a:lnTo>
                  <a:lnTo>
                    <a:pt x="0" y="536"/>
                  </a:lnTo>
                  <a:lnTo>
                    <a:pt x="0" y="13"/>
                  </a:lnTo>
                  <a:lnTo>
                    <a:pt x="0" y="11"/>
                  </a:lnTo>
                  <a:lnTo>
                    <a:pt x="0" y="9"/>
                  </a:lnTo>
                  <a:lnTo>
                    <a:pt x="2" y="7"/>
                  </a:lnTo>
                  <a:lnTo>
                    <a:pt x="2" y="5"/>
                  </a:lnTo>
                  <a:lnTo>
                    <a:pt x="4" y="5"/>
                  </a:lnTo>
                  <a:lnTo>
                    <a:pt x="6" y="3"/>
                  </a:lnTo>
                  <a:lnTo>
                    <a:pt x="8" y="0"/>
                  </a:lnTo>
                  <a:lnTo>
                    <a:pt x="10" y="0"/>
                  </a:lnTo>
                  <a:lnTo>
                    <a:pt x="12" y="0"/>
                  </a:lnTo>
                  <a:lnTo>
                    <a:pt x="14" y="0"/>
                  </a:lnTo>
                  <a:lnTo>
                    <a:pt x="18" y="0"/>
                  </a:lnTo>
                  <a:lnTo>
                    <a:pt x="20" y="3"/>
                  </a:lnTo>
                  <a:lnTo>
                    <a:pt x="22" y="5"/>
                  </a:lnTo>
                  <a:lnTo>
                    <a:pt x="24" y="7"/>
                  </a:lnTo>
                  <a:lnTo>
                    <a:pt x="24" y="9"/>
                  </a:lnTo>
                  <a:lnTo>
                    <a:pt x="26" y="11"/>
                  </a:lnTo>
                  <a:lnTo>
                    <a:pt x="26" y="13"/>
                  </a:lnTo>
                  <a:lnTo>
                    <a:pt x="26" y="53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1" name="Freeform 14">
              <a:extLst>
                <a:ext uri="{FF2B5EF4-FFF2-40B4-BE49-F238E27FC236}">
                  <a16:creationId xmlns:a16="http://schemas.microsoft.com/office/drawing/2014/main" id="{D6C0F13F-947E-809C-43D3-873FA11BB94D}"/>
                </a:ext>
              </a:extLst>
            </p:cNvPr>
            <p:cNvSpPr>
              <a:spLocks noChangeAspect="1"/>
            </p:cNvSpPr>
            <p:nvPr/>
          </p:nvSpPr>
          <p:spPr bwMode="auto">
            <a:xfrm rot="5400000">
              <a:off x="3355" y="2313"/>
              <a:ext cx="180" cy="178"/>
            </a:xfrm>
            <a:custGeom>
              <a:avLst/>
              <a:gdLst>
                <a:gd name="T0" fmla="*/ 180 w 180"/>
                <a:gd name="T1" fmla="*/ 90 h 178"/>
                <a:gd name="T2" fmla="*/ 178 w 180"/>
                <a:gd name="T3" fmla="*/ 109 h 178"/>
                <a:gd name="T4" fmla="*/ 172 w 180"/>
                <a:gd name="T5" fmla="*/ 125 h 178"/>
                <a:gd name="T6" fmla="*/ 162 w 180"/>
                <a:gd name="T7" fmla="*/ 142 h 178"/>
                <a:gd name="T8" fmla="*/ 149 w 180"/>
                <a:gd name="T9" fmla="*/ 156 h 178"/>
                <a:gd name="T10" fmla="*/ 133 w 180"/>
                <a:gd name="T11" fmla="*/ 168 h 178"/>
                <a:gd name="T12" fmla="*/ 117 w 180"/>
                <a:gd name="T13" fmla="*/ 174 h 178"/>
                <a:gd name="T14" fmla="*/ 98 w 180"/>
                <a:gd name="T15" fmla="*/ 178 h 178"/>
                <a:gd name="T16" fmla="*/ 80 w 180"/>
                <a:gd name="T17" fmla="*/ 178 h 178"/>
                <a:gd name="T18" fmla="*/ 61 w 180"/>
                <a:gd name="T19" fmla="*/ 174 h 178"/>
                <a:gd name="T20" fmla="*/ 45 w 180"/>
                <a:gd name="T21" fmla="*/ 168 h 178"/>
                <a:gd name="T22" fmla="*/ 28 w 180"/>
                <a:gd name="T23" fmla="*/ 156 h 178"/>
                <a:gd name="T24" fmla="*/ 16 w 180"/>
                <a:gd name="T25" fmla="*/ 142 h 178"/>
                <a:gd name="T26" fmla="*/ 8 w 180"/>
                <a:gd name="T27" fmla="*/ 125 h 178"/>
                <a:gd name="T28" fmla="*/ 2 w 180"/>
                <a:gd name="T29" fmla="*/ 109 h 178"/>
                <a:gd name="T30" fmla="*/ 0 w 180"/>
                <a:gd name="T31" fmla="*/ 90 h 178"/>
                <a:gd name="T32" fmla="*/ 4 w 180"/>
                <a:gd name="T33" fmla="*/ 72 h 178"/>
                <a:gd name="T34" fmla="*/ 10 w 180"/>
                <a:gd name="T35" fmla="*/ 53 h 178"/>
                <a:gd name="T36" fmla="*/ 18 w 180"/>
                <a:gd name="T37" fmla="*/ 37 h 178"/>
                <a:gd name="T38" fmla="*/ 33 w 180"/>
                <a:gd name="T39" fmla="*/ 23 h 178"/>
                <a:gd name="T40" fmla="*/ 47 w 180"/>
                <a:gd name="T41" fmla="*/ 12 h 178"/>
                <a:gd name="T42" fmla="*/ 65 w 180"/>
                <a:gd name="T43" fmla="*/ 4 h 178"/>
                <a:gd name="T44" fmla="*/ 84 w 180"/>
                <a:gd name="T45" fmla="*/ 0 h 178"/>
                <a:gd name="T46" fmla="*/ 102 w 180"/>
                <a:gd name="T47" fmla="*/ 0 h 178"/>
                <a:gd name="T48" fmla="*/ 121 w 180"/>
                <a:gd name="T49" fmla="*/ 4 h 178"/>
                <a:gd name="T50" fmla="*/ 137 w 180"/>
                <a:gd name="T51" fmla="*/ 12 h 178"/>
                <a:gd name="T52" fmla="*/ 151 w 180"/>
                <a:gd name="T53" fmla="*/ 23 h 178"/>
                <a:gd name="T54" fmla="*/ 164 w 180"/>
                <a:gd name="T55" fmla="*/ 37 h 178"/>
                <a:gd name="T56" fmla="*/ 174 w 180"/>
                <a:gd name="T57" fmla="*/ 53 h 178"/>
                <a:gd name="T58" fmla="*/ 178 w 180"/>
                <a:gd name="T59" fmla="*/ 70 h 178"/>
                <a:gd name="T60" fmla="*/ 180 w 180"/>
                <a:gd name="T61" fmla="*/ 90 h 178"/>
                <a:gd name="T62" fmla="*/ 180 w 180"/>
                <a:gd name="T63"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90"/>
                  </a:moveTo>
                  <a:lnTo>
                    <a:pt x="178" y="109"/>
                  </a:lnTo>
                  <a:lnTo>
                    <a:pt x="172" y="125"/>
                  </a:lnTo>
                  <a:lnTo>
                    <a:pt x="162" y="142"/>
                  </a:lnTo>
                  <a:lnTo>
                    <a:pt x="149" y="156"/>
                  </a:lnTo>
                  <a:lnTo>
                    <a:pt x="133" y="168"/>
                  </a:lnTo>
                  <a:lnTo>
                    <a:pt x="117" y="174"/>
                  </a:lnTo>
                  <a:lnTo>
                    <a:pt x="98" y="178"/>
                  </a:lnTo>
                  <a:lnTo>
                    <a:pt x="80" y="178"/>
                  </a:lnTo>
                  <a:lnTo>
                    <a:pt x="61" y="174"/>
                  </a:lnTo>
                  <a:lnTo>
                    <a:pt x="45" y="168"/>
                  </a:lnTo>
                  <a:lnTo>
                    <a:pt x="28" y="156"/>
                  </a:lnTo>
                  <a:lnTo>
                    <a:pt x="16" y="142"/>
                  </a:lnTo>
                  <a:lnTo>
                    <a:pt x="8" y="125"/>
                  </a:lnTo>
                  <a:lnTo>
                    <a:pt x="2" y="109"/>
                  </a:lnTo>
                  <a:lnTo>
                    <a:pt x="0" y="90"/>
                  </a:lnTo>
                  <a:lnTo>
                    <a:pt x="4" y="72"/>
                  </a:lnTo>
                  <a:lnTo>
                    <a:pt x="10" y="53"/>
                  </a:lnTo>
                  <a:lnTo>
                    <a:pt x="18" y="37"/>
                  </a:lnTo>
                  <a:lnTo>
                    <a:pt x="33" y="23"/>
                  </a:lnTo>
                  <a:lnTo>
                    <a:pt x="47" y="12"/>
                  </a:lnTo>
                  <a:lnTo>
                    <a:pt x="65" y="4"/>
                  </a:lnTo>
                  <a:lnTo>
                    <a:pt x="84" y="0"/>
                  </a:lnTo>
                  <a:lnTo>
                    <a:pt x="102" y="0"/>
                  </a:lnTo>
                  <a:lnTo>
                    <a:pt x="121" y="4"/>
                  </a:lnTo>
                  <a:lnTo>
                    <a:pt x="137" y="12"/>
                  </a:lnTo>
                  <a:lnTo>
                    <a:pt x="151" y="23"/>
                  </a:lnTo>
                  <a:lnTo>
                    <a:pt x="164" y="37"/>
                  </a:lnTo>
                  <a:lnTo>
                    <a:pt x="174" y="53"/>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2" name="Freeform 15">
              <a:extLst>
                <a:ext uri="{FF2B5EF4-FFF2-40B4-BE49-F238E27FC236}">
                  <a16:creationId xmlns:a16="http://schemas.microsoft.com/office/drawing/2014/main" id="{C1800E76-2BE6-E191-1CE4-FCD411C895A6}"/>
                </a:ext>
              </a:extLst>
            </p:cNvPr>
            <p:cNvSpPr>
              <a:spLocks noChangeAspect="1"/>
            </p:cNvSpPr>
            <p:nvPr/>
          </p:nvSpPr>
          <p:spPr bwMode="auto">
            <a:xfrm rot="5400000">
              <a:off x="3413" y="2367"/>
              <a:ext cx="68" cy="72"/>
            </a:xfrm>
            <a:custGeom>
              <a:avLst/>
              <a:gdLst>
                <a:gd name="T0" fmla="*/ 68 w 68"/>
                <a:gd name="T1" fmla="*/ 37 h 72"/>
                <a:gd name="T2" fmla="*/ 66 w 68"/>
                <a:gd name="T3" fmla="*/ 47 h 72"/>
                <a:gd name="T4" fmla="*/ 62 w 68"/>
                <a:gd name="T5" fmla="*/ 60 h 72"/>
                <a:gd name="T6" fmla="*/ 53 w 68"/>
                <a:gd name="T7" fmla="*/ 68 h 72"/>
                <a:gd name="T8" fmla="*/ 41 w 68"/>
                <a:gd name="T9" fmla="*/ 72 h 72"/>
                <a:gd name="T10" fmla="*/ 31 w 68"/>
                <a:gd name="T11" fmla="*/ 72 h 72"/>
                <a:gd name="T12" fmla="*/ 21 w 68"/>
                <a:gd name="T13" fmla="*/ 70 h 72"/>
                <a:gd name="T14" fmla="*/ 10 w 68"/>
                <a:gd name="T15" fmla="*/ 64 h 72"/>
                <a:gd name="T16" fmla="*/ 2 w 68"/>
                <a:gd name="T17" fmla="*/ 54 h 72"/>
                <a:gd name="T18" fmla="*/ 0 w 68"/>
                <a:gd name="T19" fmla="*/ 43 h 72"/>
                <a:gd name="T20" fmla="*/ 0 w 68"/>
                <a:gd name="T21" fmla="*/ 31 h 72"/>
                <a:gd name="T22" fmla="*/ 2 w 68"/>
                <a:gd name="T23" fmla="*/ 19 h 72"/>
                <a:gd name="T24" fmla="*/ 10 w 68"/>
                <a:gd name="T25" fmla="*/ 8 h 72"/>
                <a:gd name="T26" fmla="*/ 21 w 68"/>
                <a:gd name="T27" fmla="*/ 2 h 72"/>
                <a:gd name="T28" fmla="*/ 31 w 68"/>
                <a:gd name="T29" fmla="*/ 0 h 72"/>
                <a:gd name="T30" fmla="*/ 41 w 68"/>
                <a:gd name="T31" fmla="*/ 0 h 72"/>
                <a:gd name="T32" fmla="*/ 53 w 68"/>
                <a:gd name="T33" fmla="*/ 6 h 72"/>
                <a:gd name="T34" fmla="*/ 62 w 68"/>
                <a:gd name="T35" fmla="*/ 15 h 72"/>
                <a:gd name="T36" fmla="*/ 66 w 68"/>
                <a:gd name="T37" fmla="*/ 25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6" y="47"/>
                  </a:lnTo>
                  <a:lnTo>
                    <a:pt x="62" y="60"/>
                  </a:lnTo>
                  <a:lnTo>
                    <a:pt x="53" y="68"/>
                  </a:lnTo>
                  <a:lnTo>
                    <a:pt x="41" y="72"/>
                  </a:lnTo>
                  <a:lnTo>
                    <a:pt x="31" y="72"/>
                  </a:lnTo>
                  <a:lnTo>
                    <a:pt x="21" y="70"/>
                  </a:lnTo>
                  <a:lnTo>
                    <a:pt x="10" y="64"/>
                  </a:lnTo>
                  <a:lnTo>
                    <a:pt x="2" y="54"/>
                  </a:lnTo>
                  <a:lnTo>
                    <a:pt x="0" y="43"/>
                  </a:lnTo>
                  <a:lnTo>
                    <a:pt x="0" y="31"/>
                  </a:lnTo>
                  <a:lnTo>
                    <a:pt x="2" y="19"/>
                  </a:lnTo>
                  <a:lnTo>
                    <a:pt x="10" y="8"/>
                  </a:lnTo>
                  <a:lnTo>
                    <a:pt x="21" y="2"/>
                  </a:lnTo>
                  <a:lnTo>
                    <a:pt x="31" y="0"/>
                  </a:lnTo>
                  <a:lnTo>
                    <a:pt x="41" y="0"/>
                  </a:lnTo>
                  <a:lnTo>
                    <a:pt x="53" y="6"/>
                  </a:lnTo>
                  <a:lnTo>
                    <a:pt x="62" y="15"/>
                  </a:lnTo>
                  <a:lnTo>
                    <a:pt x="66"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3" name="Freeform 16">
              <a:extLst>
                <a:ext uri="{FF2B5EF4-FFF2-40B4-BE49-F238E27FC236}">
                  <a16:creationId xmlns:a16="http://schemas.microsoft.com/office/drawing/2014/main" id="{91917EE0-09F3-B539-E49E-541F197203CD}"/>
                </a:ext>
              </a:extLst>
            </p:cNvPr>
            <p:cNvSpPr>
              <a:spLocks noChangeAspect="1"/>
            </p:cNvSpPr>
            <p:nvPr/>
          </p:nvSpPr>
          <p:spPr bwMode="auto">
            <a:xfrm rot="5400000">
              <a:off x="2204" y="2167"/>
              <a:ext cx="26" cy="472"/>
            </a:xfrm>
            <a:custGeom>
              <a:avLst/>
              <a:gdLst>
                <a:gd name="T0" fmla="*/ 26 w 26"/>
                <a:gd name="T1" fmla="*/ 458 h 472"/>
                <a:gd name="T2" fmla="*/ 26 w 26"/>
                <a:gd name="T3" fmla="*/ 458 h 472"/>
                <a:gd name="T4" fmla="*/ 26 w 26"/>
                <a:gd name="T5" fmla="*/ 462 h 472"/>
                <a:gd name="T6" fmla="*/ 24 w 26"/>
                <a:gd name="T7" fmla="*/ 464 h 472"/>
                <a:gd name="T8" fmla="*/ 24 w 26"/>
                <a:gd name="T9" fmla="*/ 466 h 472"/>
                <a:gd name="T10" fmla="*/ 22 w 26"/>
                <a:gd name="T11" fmla="*/ 468 h 472"/>
                <a:gd name="T12" fmla="*/ 22 w 26"/>
                <a:gd name="T13" fmla="*/ 468 h 472"/>
                <a:gd name="T14" fmla="*/ 20 w 26"/>
                <a:gd name="T15" fmla="*/ 470 h 472"/>
                <a:gd name="T16" fmla="*/ 18 w 26"/>
                <a:gd name="T17" fmla="*/ 470 h 472"/>
                <a:gd name="T18" fmla="*/ 14 w 26"/>
                <a:gd name="T19" fmla="*/ 472 h 472"/>
                <a:gd name="T20" fmla="*/ 12 w 26"/>
                <a:gd name="T21" fmla="*/ 472 h 472"/>
                <a:gd name="T22" fmla="*/ 10 w 26"/>
                <a:gd name="T23" fmla="*/ 472 h 472"/>
                <a:gd name="T24" fmla="*/ 8 w 26"/>
                <a:gd name="T25" fmla="*/ 470 h 472"/>
                <a:gd name="T26" fmla="*/ 6 w 26"/>
                <a:gd name="T27" fmla="*/ 470 h 472"/>
                <a:gd name="T28" fmla="*/ 4 w 26"/>
                <a:gd name="T29" fmla="*/ 468 h 472"/>
                <a:gd name="T30" fmla="*/ 2 w 26"/>
                <a:gd name="T31" fmla="*/ 468 h 472"/>
                <a:gd name="T32" fmla="*/ 2 w 26"/>
                <a:gd name="T33" fmla="*/ 466 h 472"/>
                <a:gd name="T34" fmla="*/ 0 w 26"/>
                <a:gd name="T35" fmla="*/ 464 h 472"/>
                <a:gd name="T36" fmla="*/ 0 w 26"/>
                <a:gd name="T37" fmla="*/ 462 h 472"/>
                <a:gd name="T38" fmla="*/ 0 w 26"/>
                <a:gd name="T39" fmla="*/ 458 h 472"/>
                <a:gd name="T40" fmla="*/ 0 w 26"/>
                <a:gd name="T41" fmla="*/ 458 h 472"/>
                <a:gd name="T42" fmla="*/ 0 w 26"/>
                <a:gd name="T43" fmla="*/ 12 h 472"/>
                <a:gd name="T44" fmla="*/ 0 w 26"/>
                <a:gd name="T45" fmla="*/ 12 h 472"/>
                <a:gd name="T46" fmla="*/ 0 w 26"/>
                <a:gd name="T47" fmla="*/ 10 h 472"/>
                <a:gd name="T48" fmla="*/ 0 w 26"/>
                <a:gd name="T49" fmla="*/ 8 h 472"/>
                <a:gd name="T50" fmla="*/ 2 w 26"/>
                <a:gd name="T51" fmla="*/ 6 h 472"/>
                <a:gd name="T52" fmla="*/ 2 w 26"/>
                <a:gd name="T53" fmla="*/ 4 h 472"/>
                <a:gd name="T54" fmla="*/ 4 w 26"/>
                <a:gd name="T55" fmla="*/ 2 h 472"/>
                <a:gd name="T56" fmla="*/ 6 w 26"/>
                <a:gd name="T57" fmla="*/ 0 h 472"/>
                <a:gd name="T58" fmla="*/ 8 w 26"/>
                <a:gd name="T59" fmla="*/ 0 h 472"/>
                <a:gd name="T60" fmla="*/ 10 w 26"/>
                <a:gd name="T61" fmla="*/ 0 h 472"/>
                <a:gd name="T62" fmla="*/ 12 w 26"/>
                <a:gd name="T63" fmla="*/ 0 h 472"/>
                <a:gd name="T64" fmla="*/ 14 w 26"/>
                <a:gd name="T65" fmla="*/ 0 h 472"/>
                <a:gd name="T66" fmla="*/ 18 w 26"/>
                <a:gd name="T67" fmla="*/ 0 h 472"/>
                <a:gd name="T68" fmla="*/ 20 w 26"/>
                <a:gd name="T69" fmla="*/ 0 h 472"/>
                <a:gd name="T70" fmla="*/ 22 w 26"/>
                <a:gd name="T71" fmla="*/ 2 h 472"/>
                <a:gd name="T72" fmla="*/ 22 w 26"/>
                <a:gd name="T73" fmla="*/ 4 h 472"/>
                <a:gd name="T74" fmla="*/ 24 w 26"/>
                <a:gd name="T75" fmla="*/ 6 h 472"/>
                <a:gd name="T76" fmla="*/ 24 w 26"/>
                <a:gd name="T77" fmla="*/ 8 h 472"/>
                <a:gd name="T78" fmla="*/ 26 w 26"/>
                <a:gd name="T79" fmla="*/ 10 h 472"/>
                <a:gd name="T80" fmla="*/ 26 w 26"/>
                <a:gd name="T81" fmla="*/ 12 h 472"/>
                <a:gd name="T82" fmla="*/ 26 w 26"/>
                <a:gd name="T83" fmla="*/ 12 h 472"/>
                <a:gd name="T84" fmla="*/ 26 w 26"/>
                <a:gd name="T85" fmla="*/ 45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472">
                  <a:moveTo>
                    <a:pt x="26" y="458"/>
                  </a:moveTo>
                  <a:lnTo>
                    <a:pt x="26" y="458"/>
                  </a:lnTo>
                  <a:lnTo>
                    <a:pt x="26" y="462"/>
                  </a:lnTo>
                  <a:lnTo>
                    <a:pt x="24" y="464"/>
                  </a:lnTo>
                  <a:lnTo>
                    <a:pt x="24" y="466"/>
                  </a:lnTo>
                  <a:lnTo>
                    <a:pt x="22" y="468"/>
                  </a:lnTo>
                  <a:lnTo>
                    <a:pt x="20" y="470"/>
                  </a:lnTo>
                  <a:lnTo>
                    <a:pt x="18" y="470"/>
                  </a:lnTo>
                  <a:lnTo>
                    <a:pt x="14" y="472"/>
                  </a:lnTo>
                  <a:lnTo>
                    <a:pt x="12" y="472"/>
                  </a:lnTo>
                  <a:lnTo>
                    <a:pt x="10" y="472"/>
                  </a:lnTo>
                  <a:lnTo>
                    <a:pt x="8" y="470"/>
                  </a:lnTo>
                  <a:lnTo>
                    <a:pt x="6" y="470"/>
                  </a:lnTo>
                  <a:lnTo>
                    <a:pt x="4" y="468"/>
                  </a:lnTo>
                  <a:lnTo>
                    <a:pt x="2" y="468"/>
                  </a:lnTo>
                  <a:lnTo>
                    <a:pt x="2" y="466"/>
                  </a:lnTo>
                  <a:lnTo>
                    <a:pt x="0" y="464"/>
                  </a:lnTo>
                  <a:lnTo>
                    <a:pt x="0" y="462"/>
                  </a:lnTo>
                  <a:lnTo>
                    <a:pt x="0" y="458"/>
                  </a:lnTo>
                  <a:lnTo>
                    <a:pt x="0" y="12"/>
                  </a:lnTo>
                  <a:lnTo>
                    <a:pt x="0" y="10"/>
                  </a:lnTo>
                  <a:lnTo>
                    <a:pt x="0" y="8"/>
                  </a:lnTo>
                  <a:lnTo>
                    <a:pt x="2" y="6"/>
                  </a:lnTo>
                  <a:lnTo>
                    <a:pt x="2" y="4"/>
                  </a:lnTo>
                  <a:lnTo>
                    <a:pt x="4" y="2"/>
                  </a:lnTo>
                  <a:lnTo>
                    <a:pt x="6" y="0"/>
                  </a:lnTo>
                  <a:lnTo>
                    <a:pt x="8" y="0"/>
                  </a:lnTo>
                  <a:lnTo>
                    <a:pt x="10" y="0"/>
                  </a:lnTo>
                  <a:lnTo>
                    <a:pt x="12" y="0"/>
                  </a:lnTo>
                  <a:lnTo>
                    <a:pt x="14" y="0"/>
                  </a:lnTo>
                  <a:lnTo>
                    <a:pt x="18" y="0"/>
                  </a:lnTo>
                  <a:lnTo>
                    <a:pt x="20" y="0"/>
                  </a:lnTo>
                  <a:lnTo>
                    <a:pt x="22" y="2"/>
                  </a:lnTo>
                  <a:lnTo>
                    <a:pt x="22" y="4"/>
                  </a:lnTo>
                  <a:lnTo>
                    <a:pt x="24" y="6"/>
                  </a:lnTo>
                  <a:lnTo>
                    <a:pt x="24" y="8"/>
                  </a:lnTo>
                  <a:lnTo>
                    <a:pt x="26" y="10"/>
                  </a:lnTo>
                  <a:lnTo>
                    <a:pt x="26" y="12"/>
                  </a:lnTo>
                  <a:lnTo>
                    <a:pt x="26" y="458"/>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4" name="Freeform 17">
              <a:extLst>
                <a:ext uri="{FF2B5EF4-FFF2-40B4-BE49-F238E27FC236}">
                  <a16:creationId xmlns:a16="http://schemas.microsoft.com/office/drawing/2014/main" id="{6FAF980E-9532-E898-2D4D-B6C7421F5CD1}"/>
                </a:ext>
              </a:extLst>
            </p:cNvPr>
            <p:cNvSpPr>
              <a:spLocks noChangeAspect="1"/>
            </p:cNvSpPr>
            <p:nvPr/>
          </p:nvSpPr>
          <p:spPr bwMode="auto">
            <a:xfrm rot="5400000">
              <a:off x="2493" y="2125"/>
              <a:ext cx="221" cy="361"/>
            </a:xfrm>
            <a:custGeom>
              <a:avLst/>
              <a:gdLst>
                <a:gd name="T0" fmla="*/ 219 w 221"/>
                <a:gd name="T1" fmla="*/ 340 h 361"/>
                <a:gd name="T2" fmla="*/ 219 w 221"/>
                <a:gd name="T3" fmla="*/ 340 h 361"/>
                <a:gd name="T4" fmla="*/ 219 w 221"/>
                <a:gd name="T5" fmla="*/ 342 h 361"/>
                <a:gd name="T6" fmla="*/ 221 w 221"/>
                <a:gd name="T7" fmla="*/ 344 h 361"/>
                <a:gd name="T8" fmla="*/ 221 w 221"/>
                <a:gd name="T9" fmla="*/ 347 h 361"/>
                <a:gd name="T10" fmla="*/ 221 w 221"/>
                <a:gd name="T11" fmla="*/ 349 h 361"/>
                <a:gd name="T12" fmla="*/ 219 w 221"/>
                <a:gd name="T13" fmla="*/ 351 h 361"/>
                <a:gd name="T14" fmla="*/ 219 w 221"/>
                <a:gd name="T15" fmla="*/ 353 h 361"/>
                <a:gd name="T16" fmla="*/ 217 w 221"/>
                <a:gd name="T17" fmla="*/ 355 h 361"/>
                <a:gd name="T18" fmla="*/ 217 w 221"/>
                <a:gd name="T19" fmla="*/ 357 h 361"/>
                <a:gd name="T20" fmla="*/ 215 w 221"/>
                <a:gd name="T21" fmla="*/ 359 h 361"/>
                <a:gd name="T22" fmla="*/ 213 w 221"/>
                <a:gd name="T23" fmla="*/ 359 h 361"/>
                <a:gd name="T24" fmla="*/ 209 w 221"/>
                <a:gd name="T25" fmla="*/ 359 h 361"/>
                <a:gd name="T26" fmla="*/ 207 w 221"/>
                <a:gd name="T27" fmla="*/ 361 h 361"/>
                <a:gd name="T28" fmla="*/ 205 w 221"/>
                <a:gd name="T29" fmla="*/ 359 h 361"/>
                <a:gd name="T30" fmla="*/ 203 w 221"/>
                <a:gd name="T31" fmla="*/ 359 h 361"/>
                <a:gd name="T32" fmla="*/ 201 w 221"/>
                <a:gd name="T33" fmla="*/ 359 h 361"/>
                <a:gd name="T34" fmla="*/ 199 w 221"/>
                <a:gd name="T35" fmla="*/ 357 h 361"/>
                <a:gd name="T36" fmla="*/ 197 w 221"/>
                <a:gd name="T37" fmla="*/ 355 h 361"/>
                <a:gd name="T38" fmla="*/ 197 w 221"/>
                <a:gd name="T39" fmla="*/ 353 h 361"/>
                <a:gd name="T40" fmla="*/ 197 w 221"/>
                <a:gd name="T41" fmla="*/ 353 h 361"/>
                <a:gd name="T42" fmla="*/ 2 w 221"/>
                <a:gd name="T43" fmla="*/ 20 h 361"/>
                <a:gd name="T44" fmla="*/ 2 w 221"/>
                <a:gd name="T45" fmla="*/ 20 h 361"/>
                <a:gd name="T46" fmla="*/ 0 w 221"/>
                <a:gd name="T47" fmla="*/ 18 h 361"/>
                <a:gd name="T48" fmla="*/ 0 w 221"/>
                <a:gd name="T49" fmla="*/ 16 h 361"/>
                <a:gd name="T50" fmla="*/ 0 w 221"/>
                <a:gd name="T51" fmla="*/ 14 h 361"/>
                <a:gd name="T52" fmla="*/ 0 w 221"/>
                <a:gd name="T53" fmla="*/ 10 h 361"/>
                <a:gd name="T54" fmla="*/ 0 w 221"/>
                <a:gd name="T55" fmla="*/ 8 h 361"/>
                <a:gd name="T56" fmla="*/ 2 w 221"/>
                <a:gd name="T57" fmla="*/ 6 h 361"/>
                <a:gd name="T58" fmla="*/ 4 w 221"/>
                <a:gd name="T59" fmla="*/ 4 h 361"/>
                <a:gd name="T60" fmla="*/ 4 w 221"/>
                <a:gd name="T61" fmla="*/ 4 h 361"/>
                <a:gd name="T62" fmla="*/ 6 w 221"/>
                <a:gd name="T63" fmla="*/ 2 h 361"/>
                <a:gd name="T64" fmla="*/ 8 w 221"/>
                <a:gd name="T65" fmla="*/ 0 h 361"/>
                <a:gd name="T66" fmla="*/ 10 w 221"/>
                <a:gd name="T67" fmla="*/ 0 h 361"/>
                <a:gd name="T68" fmla="*/ 12 w 221"/>
                <a:gd name="T69" fmla="*/ 0 h 361"/>
                <a:gd name="T70" fmla="*/ 16 w 221"/>
                <a:gd name="T71" fmla="*/ 0 h 361"/>
                <a:gd name="T72" fmla="*/ 18 w 221"/>
                <a:gd name="T73" fmla="*/ 0 h 361"/>
                <a:gd name="T74" fmla="*/ 20 w 221"/>
                <a:gd name="T75" fmla="*/ 2 h 361"/>
                <a:gd name="T76" fmla="*/ 23 w 221"/>
                <a:gd name="T77" fmla="*/ 4 h 361"/>
                <a:gd name="T78" fmla="*/ 23 w 221"/>
                <a:gd name="T79" fmla="*/ 4 h 361"/>
                <a:gd name="T80" fmla="*/ 25 w 221"/>
                <a:gd name="T81" fmla="*/ 6 h 361"/>
                <a:gd name="T82" fmla="*/ 25 w 221"/>
                <a:gd name="T83" fmla="*/ 6 h 361"/>
                <a:gd name="T84" fmla="*/ 219 w 221"/>
                <a:gd name="T85" fmla="*/ 34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361">
                  <a:moveTo>
                    <a:pt x="219" y="340"/>
                  </a:moveTo>
                  <a:lnTo>
                    <a:pt x="219" y="340"/>
                  </a:lnTo>
                  <a:lnTo>
                    <a:pt x="219" y="342"/>
                  </a:lnTo>
                  <a:lnTo>
                    <a:pt x="221" y="344"/>
                  </a:lnTo>
                  <a:lnTo>
                    <a:pt x="221" y="347"/>
                  </a:lnTo>
                  <a:lnTo>
                    <a:pt x="221" y="349"/>
                  </a:lnTo>
                  <a:lnTo>
                    <a:pt x="219" y="351"/>
                  </a:lnTo>
                  <a:lnTo>
                    <a:pt x="219" y="353"/>
                  </a:lnTo>
                  <a:lnTo>
                    <a:pt x="217" y="355"/>
                  </a:lnTo>
                  <a:lnTo>
                    <a:pt x="217" y="357"/>
                  </a:lnTo>
                  <a:lnTo>
                    <a:pt x="215" y="359"/>
                  </a:lnTo>
                  <a:lnTo>
                    <a:pt x="213" y="359"/>
                  </a:lnTo>
                  <a:lnTo>
                    <a:pt x="209" y="359"/>
                  </a:lnTo>
                  <a:lnTo>
                    <a:pt x="207" y="361"/>
                  </a:lnTo>
                  <a:lnTo>
                    <a:pt x="205" y="359"/>
                  </a:lnTo>
                  <a:lnTo>
                    <a:pt x="203" y="359"/>
                  </a:lnTo>
                  <a:lnTo>
                    <a:pt x="201" y="359"/>
                  </a:lnTo>
                  <a:lnTo>
                    <a:pt x="199" y="357"/>
                  </a:lnTo>
                  <a:lnTo>
                    <a:pt x="197" y="355"/>
                  </a:lnTo>
                  <a:lnTo>
                    <a:pt x="197" y="353"/>
                  </a:lnTo>
                  <a:lnTo>
                    <a:pt x="2" y="20"/>
                  </a:lnTo>
                  <a:lnTo>
                    <a:pt x="0" y="18"/>
                  </a:lnTo>
                  <a:lnTo>
                    <a:pt x="0" y="16"/>
                  </a:lnTo>
                  <a:lnTo>
                    <a:pt x="0" y="14"/>
                  </a:lnTo>
                  <a:lnTo>
                    <a:pt x="0" y="10"/>
                  </a:lnTo>
                  <a:lnTo>
                    <a:pt x="0" y="8"/>
                  </a:lnTo>
                  <a:lnTo>
                    <a:pt x="2" y="6"/>
                  </a:lnTo>
                  <a:lnTo>
                    <a:pt x="4" y="4"/>
                  </a:lnTo>
                  <a:lnTo>
                    <a:pt x="6" y="2"/>
                  </a:lnTo>
                  <a:lnTo>
                    <a:pt x="8" y="0"/>
                  </a:lnTo>
                  <a:lnTo>
                    <a:pt x="10" y="0"/>
                  </a:lnTo>
                  <a:lnTo>
                    <a:pt x="12" y="0"/>
                  </a:lnTo>
                  <a:lnTo>
                    <a:pt x="16" y="0"/>
                  </a:lnTo>
                  <a:lnTo>
                    <a:pt x="18" y="0"/>
                  </a:lnTo>
                  <a:lnTo>
                    <a:pt x="20" y="2"/>
                  </a:lnTo>
                  <a:lnTo>
                    <a:pt x="23" y="4"/>
                  </a:lnTo>
                  <a:lnTo>
                    <a:pt x="25" y="6"/>
                  </a:lnTo>
                  <a:lnTo>
                    <a:pt x="219" y="34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5" name="Freeform 18">
              <a:extLst>
                <a:ext uri="{FF2B5EF4-FFF2-40B4-BE49-F238E27FC236}">
                  <a16:creationId xmlns:a16="http://schemas.microsoft.com/office/drawing/2014/main" id="{821BE94F-AC25-1FD1-997F-1159520CF745}"/>
                </a:ext>
              </a:extLst>
            </p:cNvPr>
            <p:cNvSpPr>
              <a:spLocks noChangeAspect="1"/>
            </p:cNvSpPr>
            <p:nvPr/>
          </p:nvSpPr>
          <p:spPr bwMode="auto">
            <a:xfrm rot="5400000">
              <a:off x="1863" y="2313"/>
              <a:ext cx="180" cy="178"/>
            </a:xfrm>
            <a:custGeom>
              <a:avLst/>
              <a:gdLst>
                <a:gd name="T0" fmla="*/ 180 w 180"/>
                <a:gd name="T1" fmla="*/ 88 h 178"/>
                <a:gd name="T2" fmla="*/ 178 w 180"/>
                <a:gd name="T3" fmla="*/ 106 h 178"/>
                <a:gd name="T4" fmla="*/ 172 w 180"/>
                <a:gd name="T5" fmla="*/ 125 h 178"/>
                <a:gd name="T6" fmla="*/ 162 w 180"/>
                <a:gd name="T7" fmla="*/ 141 h 178"/>
                <a:gd name="T8" fmla="*/ 149 w 180"/>
                <a:gd name="T9" fmla="*/ 155 h 178"/>
                <a:gd name="T10" fmla="*/ 133 w 180"/>
                <a:gd name="T11" fmla="*/ 166 h 178"/>
                <a:gd name="T12" fmla="*/ 117 w 180"/>
                <a:gd name="T13" fmla="*/ 174 h 178"/>
                <a:gd name="T14" fmla="*/ 98 w 180"/>
                <a:gd name="T15" fmla="*/ 178 h 178"/>
                <a:gd name="T16" fmla="*/ 80 w 180"/>
                <a:gd name="T17" fmla="*/ 178 h 178"/>
                <a:gd name="T18" fmla="*/ 61 w 180"/>
                <a:gd name="T19" fmla="*/ 174 h 178"/>
                <a:gd name="T20" fmla="*/ 45 w 180"/>
                <a:gd name="T21" fmla="*/ 166 h 178"/>
                <a:gd name="T22" fmla="*/ 28 w 180"/>
                <a:gd name="T23" fmla="*/ 155 h 178"/>
                <a:gd name="T24" fmla="*/ 16 w 180"/>
                <a:gd name="T25" fmla="*/ 141 h 178"/>
                <a:gd name="T26" fmla="*/ 8 w 180"/>
                <a:gd name="T27" fmla="*/ 125 h 178"/>
                <a:gd name="T28" fmla="*/ 2 w 180"/>
                <a:gd name="T29" fmla="*/ 108 h 178"/>
                <a:gd name="T30" fmla="*/ 0 w 180"/>
                <a:gd name="T31" fmla="*/ 88 h 178"/>
                <a:gd name="T32" fmla="*/ 4 w 180"/>
                <a:gd name="T33" fmla="*/ 69 h 178"/>
                <a:gd name="T34" fmla="*/ 10 w 180"/>
                <a:gd name="T35" fmla="*/ 53 h 178"/>
                <a:gd name="T36" fmla="*/ 18 w 180"/>
                <a:gd name="T37" fmla="*/ 36 h 178"/>
                <a:gd name="T38" fmla="*/ 33 w 180"/>
                <a:gd name="T39" fmla="*/ 22 h 178"/>
                <a:gd name="T40" fmla="*/ 47 w 180"/>
                <a:gd name="T41" fmla="*/ 10 h 178"/>
                <a:gd name="T42" fmla="*/ 65 w 180"/>
                <a:gd name="T43" fmla="*/ 4 h 178"/>
                <a:gd name="T44" fmla="*/ 84 w 180"/>
                <a:gd name="T45" fmla="*/ 0 h 178"/>
                <a:gd name="T46" fmla="*/ 102 w 180"/>
                <a:gd name="T47" fmla="*/ 0 h 178"/>
                <a:gd name="T48" fmla="*/ 121 w 180"/>
                <a:gd name="T49" fmla="*/ 4 h 178"/>
                <a:gd name="T50" fmla="*/ 137 w 180"/>
                <a:gd name="T51" fmla="*/ 10 h 178"/>
                <a:gd name="T52" fmla="*/ 151 w 180"/>
                <a:gd name="T53" fmla="*/ 22 h 178"/>
                <a:gd name="T54" fmla="*/ 164 w 180"/>
                <a:gd name="T55" fmla="*/ 34 h 178"/>
                <a:gd name="T56" fmla="*/ 174 w 180"/>
                <a:gd name="T57" fmla="*/ 51 h 178"/>
                <a:gd name="T58" fmla="*/ 178 w 180"/>
                <a:gd name="T59" fmla="*/ 69 h 178"/>
                <a:gd name="T60" fmla="*/ 180 w 180"/>
                <a:gd name="T61" fmla="*/ 88 h 178"/>
                <a:gd name="T62" fmla="*/ 180 w 180"/>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88"/>
                  </a:moveTo>
                  <a:lnTo>
                    <a:pt x="178" y="106"/>
                  </a:lnTo>
                  <a:lnTo>
                    <a:pt x="172" y="125"/>
                  </a:lnTo>
                  <a:lnTo>
                    <a:pt x="162" y="141"/>
                  </a:lnTo>
                  <a:lnTo>
                    <a:pt x="149" y="155"/>
                  </a:lnTo>
                  <a:lnTo>
                    <a:pt x="133" y="166"/>
                  </a:lnTo>
                  <a:lnTo>
                    <a:pt x="117" y="174"/>
                  </a:lnTo>
                  <a:lnTo>
                    <a:pt x="98" y="178"/>
                  </a:lnTo>
                  <a:lnTo>
                    <a:pt x="80" y="178"/>
                  </a:lnTo>
                  <a:lnTo>
                    <a:pt x="61" y="174"/>
                  </a:lnTo>
                  <a:lnTo>
                    <a:pt x="45" y="166"/>
                  </a:lnTo>
                  <a:lnTo>
                    <a:pt x="28" y="155"/>
                  </a:lnTo>
                  <a:lnTo>
                    <a:pt x="16" y="141"/>
                  </a:lnTo>
                  <a:lnTo>
                    <a:pt x="8" y="125"/>
                  </a:lnTo>
                  <a:lnTo>
                    <a:pt x="2" y="108"/>
                  </a:lnTo>
                  <a:lnTo>
                    <a:pt x="0" y="88"/>
                  </a:lnTo>
                  <a:lnTo>
                    <a:pt x="4" y="69"/>
                  </a:lnTo>
                  <a:lnTo>
                    <a:pt x="10" y="53"/>
                  </a:lnTo>
                  <a:lnTo>
                    <a:pt x="18" y="36"/>
                  </a:lnTo>
                  <a:lnTo>
                    <a:pt x="33" y="22"/>
                  </a:lnTo>
                  <a:lnTo>
                    <a:pt x="47" y="10"/>
                  </a:lnTo>
                  <a:lnTo>
                    <a:pt x="65" y="4"/>
                  </a:lnTo>
                  <a:lnTo>
                    <a:pt x="84" y="0"/>
                  </a:lnTo>
                  <a:lnTo>
                    <a:pt x="102" y="0"/>
                  </a:lnTo>
                  <a:lnTo>
                    <a:pt x="121" y="4"/>
                  </a:lnTo>
                  <a:lnTo>
                    <a:pt x="137" y="10"/>
                  </a:lnTo>
                  <a:lnTo>
                    <a:pt x="151" y="22"/>
                  </a:lnTo>
                  <a:lnTo>
                    <a:pt x="164" y="34"/>
                  </a:lnTo>
                  <a:lnTo>
                    <a:pt x="174" y="51"/>
                  </a:lnTo>
                  <a:lnTo>
                    <a:pt x="178" y="69"/>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6" name="Freeform 19">
              <a:extLst>
                <a:ext uri="{FF2B5EF4-FFF2-40B4-BE49-F238E27FC236}">
                  <a16:creationId xmlns:a16="http://schemas.microsoft.com/office/drawing/2014/main" id="{3A5CE97F-CA9F-FE3E-A9E1-7103473FA9EF}"/>
                </a:ext>
              </a:extLst>
            </p:cNvPr>
            <p:cNvSpPr>
              <a:spLocks noChangeAspect="1"/>
            </p:cNvSpPr>
            <p:nvPr/>
          </p:nvSpPr>
          <p:spPr bwMode="auto">
            <a:xfrm rot="5400000">
              <a:off x="1922" y="2366"/>
              <a:ext cx="68" cy="74"/>
            </a:xfrm>
            <a:custGeom>
              <a:avLst/>
              <a:gdLst>
                <a:gd name="T0" fmla="*/ 68 w 68"/>
                <a:gd name="T1" fmla="*/ 37 h 74"/>
                <a:gd name="T2" fmla="*/ 66 w 68"/>
                <a:gd name="T3" fmla="*/ 49 h 74"/>
                <a:gd name="T4" fmla="*/ 62 w 68"/>
                <a:gd name="T5" fmla="*/ 59 h 74"/>
                <a:gd name="T6" fmla="*/ 53 w 68"/>
                <a:gd name="T7" fmla="*/ 67 h 74"/>
                <a:gd name="T8" fmla="*/ 41 w 68"/>
                <a:gd name="T9" fmla="*/ 74 h 74"/>
                <a:gd name="T10" fmla="*/ 31 w 68"/>
                <a:gd name="T11" fmla="*/ 74 h 74"/>
                <a:gd name="T12" fmla="*/ 21 w 68"/>
                <a:gd name="T13" fmla="*/ 72 h 74"/>
                <a:gd name="T14" fmla="*/ 10 w 68"/>
                <a:gd name="T15" fmla="*/ 65 h 74"/>
                <a:gd name="T16" fmla="*/ 2 w 68"/>
                <a:gd name="T17" fmla="*/ 55 h 74"/>
                <a:gd name="T18" fmla="*/ 0 w 68"/>
                <a:gd name="T19" fmla="*/ 43 h 74"/>
                <a:gd name="T20" fmla="*/ 0 w 68"/>
                <a:gd name="T21" fmla="*/ 31 h 74"/>
                <a:gd name="T22" fmla="*/ 2 w 68"/>
                <a:gd name="T23" fmla="*/ 20 h 74"/>
                <a:gd name="T24" fmla="*/ 10 w 68"/>
                <a:gd name="T25" fmla="*/ 10 h 74"/>
                <a:gd name="T26" fmla="*/ 21 w 68"/>
                <a:gd name="T27" fmla="*/ 4 h 74"/>
                <a:gd name="T28" fmla="*/ 31 w 68"/>
                <a:gd name="T29" fmla="*/ 0 h 74"/>
                <a:gd name="T30" fmla="*/ 41 w 68"/>
                <a:gd name="T31" fmla="*/ 2 h 74"/>
                <a:gd name="T32" fmla="*/ 53 w 68"/>
                <a:gd name="T33" fmla="*/ 6 h 74"/>
                <a:gd name="T34" fmla="*/ 62 w 68"/>
                <a:gd name="T35" fmla="*/ 14 h 74"/>
                <a:gd name="T36" fmla="*/ 66 w 68"/>
                <a:gd name="T37" fmla="*/ 26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6" y="49"/>
                  </a:lnTo>
                  <a:lnTo>
                    <a:pt x="62" y="59"/>
                  </a:lnTo>
                  <a:lnTo>
                    <a:pt x="53" y="67"/>
                  </a:lnTo>
                  <a:lnTo>
                    <a:pt x="41" y="74"/>
                  </a:lnTo>
                  <a:lnTo>
                    <a:pt x="31" y="74"/>
                  </a:lnTo>
                  <a:lnTo>
                    <a:pt x="21" y="72"/>
                  </a:lnTo>
                  <a:lnTo>
                    <a:pt x="10" y="65"/>
                  </a:lnTo>
                  <a:lnTo>
                    <a:pt x="2" y="55"/>
                  </a:lnTo>
                  <a:lnTo>
                    <a:pt x="0" y="43"/>
                  </a:lnTo>
                  <a:lnTo>
                    <a:pt x="0" y="31"/>
                  </a:lnTo>
                  <a:lnTo>
                    <a:pt x="2" y="20"/>
                  </a:lnTo>
                  <a:lnTo>
                    <a:pt x="10" y="10"/>
                  </a:lnTo>
                  <a:lnTo>
                    <a:pt x="21" y="4"/>
                  </a:lnTo>
                  <a:lnTo>
                    <a:pt x="31" y="0"/>
                  </a:lnTo>
                  <a:lnTo>
                    <a:pt x="41" y="2"/>
                  </a:lnTo>
                  <a:lnTo>
                    <a:pt x="53" y="6"/>
                  </a:lnTo>
                  <a:lnTo>
                    <a:pt x="62" y="14"/>
                  </a:lnTo>
                  <a:lnTo>
                    <a:pt x="66" y="26"/>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7" name="WordArt 20">
              <a:extLst>
                <a:ext uri="{FF2B5EF4-FFF2-40B4-BE49-F238E27FC236}">
                  <a16:creationId xmlns:a16="http://schemas.microsoft.com/office/drawing/2014/main" id="{CC03EC51-3AEE-6967-BA53-3473310E3210}"/>
                </a:ext>
              </a:extLst>
            </p:cNvPr>
            <p:cNvSpPr>
              <a:spLocks noChangeAspect="1" noChangeArrowheads="1" noChangeShapeType="1" noTextEdit="1"/>
            </p:cNvSpPr>
            <p:nvPr/>
          </p:nvSpPr>
          <p:spPr bwMode="auto">
            <a:xfrm>
              <a:off x="2031" y="2505"/>
              <a:ext cx="1411" cy="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000000"/>
                  </a:solidFill>
                  <a:latin typeface="Abadi MT Condensed"/>
                </a:rPr>
                <a:t>SLIDE      SWITCH</a:t>
              </a:r>
            </a:p>
          </p:txBody>
        </p:sp>
        <p:sp>
          <p:nvSpPr>
            <p:cNvPr id="38" name="WordArt 21">
              <a:extLst>
                <a:ext uri="{FF2B5EF4-FFF2-40B4-BE49-F238E27FC236}">
                  <a16:creationId xmlns:a16="http://schemas.microsoft.com/office/drawing/2014/main" id="{A678328D-E0E8-0CF2-64BC-F95FA5E7D9A8}"/>
                </a:ext>
              </a:extLst>
            </p:cNvPr>
            <p:cNvSpPr>
              <a:spLocks noChangeAspect="1" noChangeArrowheads="1" noChangeShapeType="1" noTextEdit="1"/>
            </p:cNvSpPr>
            <p:nvPr/>
          </p:nvSpPr>
          <p:spPr bwMode="auto">
            <a:xfrm>
              <a:off x="2562" y="2361"/>
              <a:ext cx="230"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a:solidFill>
                    <a:srgbClr val="FFFFFF"/>
                  </a:solidFill>
                  <a:latin typeface="Times New Roman" panose="02020603050405020304" pitchFamily="18" charset="0"/>
                  <a:cs typeface="Times New Roman" panose="02020603050405020304" pitchFamily="18" charset="0"/>
                </a:rPr>
                <a:t>S1</a:t>
              </a:r>
            </a:p>
          </p:txBody>
        </p:sp>
      </p:grpSp>
      <p:grpSp>
        <p:nvGrpSpPr>
          <p:cNvPr id="39" name="Group 2">
            <a:extLst>
              <a:ext uri="{FF2B5EF4-FFF2-40B4-BE49-F238E27FC236}">
                <a16:creationId xmlns:a16="http://schemas.microsoft.com/office/drawing/2014/main" id="{1B721F2C-60F2-C1DB-3F8F-7B247D32DDB0}"/>
              </a:ext>
            </a:extLst>
          </p:cNvPr>
          <p:cNvGrpSpPr>
            <a:grpSpLocks/>
          </p:cNvGrpSpPr>
          <p:nvPr/>
        </p:nvGrpSpPr>
        <p:grpSpPr bwMode="auto">
          <a:xfrm rot="16200000">
            <a:off x="4590896" y="4986705"/>
            <a:ext cx="1816407" cy="473770"/>
            <a:chOff x="9304" y="11468"/>
            <a:chExt cx="1784" cy="453"/>
          </a:xfrm>
        </p:grpSpPr>
        <p:sp>
          <p:nvSpPr>
            <p:cNvPr id="110" name="Freeform 3">
              <a:extLst>
                <a:ext uri="{FF2B5EF4-FFF2-40B4-BE49-F238E27FC236}">
                  <a16:creationId xmlns:a16="http://schemas.microsoft.com/office/drawing/2014/main" id="{512D35F9-DC0C-B734-3CDA-F62318441EBF}"/>
                </a:ext>
              </a:extLst>
            </p:cNvPr>
            <p:cNvSpPr>
              <a:spLocks noChangeAspect="1"/>
            </p:cNvSpPr>
            <p:nvPr/>
          </p:nvSpPr>
          <p:spPr bwMode="auto">
            <a:xfrm rot="5400000">
              <a:off x="9969" y="10803"/>
              <a:ext cx="453" cy="1784"/>
            </a:xfrm>
            <a:custGeom>
              <a:avLst/>
              <a:gdLst>
                <a:gd name="T0" fmla="*/ 0 w 453"/>
                <a:gd name="T1" fmla="*/ 127 h 1783"/>
                <a:gd name="T2" fmla="*/ 2 w 453"/>
                <a:gd name="T3" fmla="*/ 104 h 1783"/>
                <a:gd name="T4" fmla="*/ 6 w 453"/>
                <a:gd name="T5" fmla="*/ 82 h 1783"/>
                <a:gd name="T6" fmla="*/ 17 w 453"/>
                <a:gd name="T7" fmla="*/ 63 h 1783"/>
                <a:gd name="T8" fmla="*/ 29 w 453"/>
                <a:gd name="T9" fmla="*/ 45 h 1783"/>
                <a:gd name="T10" fmla="*/ 45 w 453"/>
                <a:gd name="T11" fmla="*/ 29 h 1783"/>
                <a:gd name="T12" fmla="*/ 64 w 453"/>
                <a:gd name="T13" fmla="*/ 16 h 1783"/>
                <a:gd name="T14" fmla="*/ 82 w 453"/>
                <a:gd name="T15" fmla="*/ 8 h 1783"/>
                <a:gd name="T16" fmla="*/ 105 w 453"/>
                <a:gd name="T17" fmla="*/ 2 h 1783"/>
                <a:gd name="T18" fmla="*/ 127 w 453"/>
                <a:gd name="T19" fmla="*/ 0 h 1783"/>
                <a:gd name="T20" fmla="*/ 326 w 453"/>
                <a:gd name="T21" fmla="*/ 0 h 1783"/>
                <a:gd name="T22" fmla="*/ 349 w 453"/>
                <a:gd name="T23" fmla="*/ 2 h 1783"/>
                <a:gd name="T24" fmla="*/ 371 w 453"/>
                <a:gd name="T25" fmla="*/ 6 h 1783"/>
                <a:gd name="T26" fmla="*/ 390 w 453"/>
                <a:gd name="T27" fmla="*/ 16 h 1783"/>
                <a:gd name="T28" fmla="*/ 408 w 453"/>
                <a:gd name="T29" fmla="*/ 29 h 1783"/>
                <a:gd name="T30" fmla="*/ 425 w 453"/>
                <a:gd name="T31" fmla="*/ 45 h 1783"/>
                <a:gd name="T32" fmla="*/ 437 w 453"/>
                <a:gd name="T33" fmla="*/ 63 h 1783"/>
                <a:gd name="T34" fmla="*/ 447 w 453"/>
                <a:gd name="T35" fmla="*/ 82 h 1783"/>
                <a:gd name="T36" fmla="*/ 451 w 453"/>
                <a:gd name="T37" fmla="*/ 104 h 1783"/>
                <a:gd name="T38" fmla="*/ 453 w 453"/>
                <a:gd name="T39" fmla="*/ 127 h 1783"/>
                <a:gd name="T40" fmla="*/ 453 w 453"/>
                <a:gd name="T41" fmla="*/ 1656 h 1783"/>
                <a:gd name="T42" fmla="*/ 451 w 453"/>
                <a:gd name="T43" fmla="*/ 1678 h 1783"/>
                <a:gd name="T44" fmla="*/ 447 w 453"/>
                <a:gd name="T45" fmla="*/ 1699 h 1783"/>
                <a:gd name="T46" fmla="*/ 437 w 453"/>
                <a:gd name="T47" fmla="*/ 1719 h 1783"/>
                <a:gd name="T48" fmla="*/ 425 w 453"/>
                <a:gd name="T49" fmla="*/ 1738 h 1783"/>
                <a:gd name="T50" fmla="*/ 408 w 453"/>
                <a:gd name="T51" fmla="*/ 1754 h 1783"/>
                <a:gd name="T52" fmla="*/ 390 w 453"/>
                <a:gd name="T53" fmla="*/ 1766 h 1783"/>
                <a:gd name="T54" fmla="*/ 371 w 453"/>
                <a:gd name="T55" fmla="*/ 1775 h 1783"/>
                <a:gd name="T56" fmla="*/ 349 w 453"/>
                <a:gd name="T57" fmla="*/ 1781 h 1783"/>
                <a:gd name="T58" fmla="*/ 326 w 453"/>
                <a:gd name="T59" fmla="*/ 1783 h 1783"/>
                <a:gd name="T60" fmla="*/ 127 w 453"/>
                <a:gd name="T61" fmla="*/ 1783 h 1783"/>
                <a:gd name="T62" fmla="*/ 105 w 453"/>
                <a:gd name="T63" fmla="*/ 1781 h 1783"/>
                <a:gd name="T64" fmla="*/ 84 w 453"/>
                <a:gd name="T65" fmla="*/ 1775 h 1783"/>
                <a:gd name="T66" fmla="*/ 64 w 453"/>
                <a:gd name="T67" fmla="*/ 1766 h 1783"/>
                <a:gd name="T68" fmla="*/ 45 w 453"/>
                <a:gd name="T69" fmla="*/ 1754 h 1783"/>
                <a:gd name="T70" fmla="*/ 29 w 453"/>
                <a:gd name="T71" fmla="*/ 1738 h 1783"/>
                <a:gd name="T72" fmla="*/ 17 w 453"/>
                <a:gd name="T73" fmla="*/ 1719 h 1783"/>
                <a:gd name="T74" fmla="*/ 6 w 453"/>
                <a:gd name="T75" fmla="*/ 1699 h 1783"/>
                <a:gd name="T76" fmla="*/ 2 w 453"/>
                <a:gd name="T77" fmla="*/ 1678 h 1783"/>
                <a:gd name="T78" fmla="*/ 0 w 453"/>
                <a:gd name="T79" fmla="*/ 1656 h 1783"/>
                <a:gd name="T80" fmla="*/ 0 w 453"/>
                <a:gd name="T81" fmla="*/ 127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7"/>
                  </a:moveTo>
                  <a:lnTo>
                    <a:pt x="2" y="104"/>
                  </a:lnTo>
                  <a:lnTo>
                    <a:pt x="6" y="82"/>
                  </a:lnTo>
                  <a:lnTo>
                    <a:pt x="17" y="63"/>
                  </a:lnTo>
                  <a:lnTo>
                    <a:pt x="29" y="45"/>
                  </a:lnTo>
                  <a:lnTo>
                    <a:pt x="45" y="29"/>
                  </a:lnTo>
                  <a:lnTo>
                    <a:pt x="64" y="16"/>
                  </a:lnTo>
                  <a:lnTo>
                    <a:pt x="82" y="8"/>
                  </a:lnTo>
                  <a:lnTo>
                    <a:pt x="105" y="2"/>
                  </a:lnTo>
                  <a:lnTo>
                    <a:pt x="127" y="0"/>
                  </a:lnTo>
                  <a:lnTo>
                    <a:pt x="326" y="0"/>
                  </a:lnTo>
                  <a:lnTo>
                    <a:pt x="349" y="2"/>
                  </a:lnTo>
                  <a:lnTo>
                    <a:pt x="371" y="6"/>
                  </a:lnTo>
                  <a:lnTo>
                    <a:pt x="390" y="16"/>
                  </a:lnTo>
                  <a:lnTo>
                    <a:pt x="408" y="29"/>
                  </a:lnTo>
                  <a:lnTo>
                    <a:pt x="425" y="45"/>
                  </a:lnTo>
                  <a:lnTo>
                    <a:pt x="437" y="63"/>
                  </a:lnTo>
                  <a:lnTo>
                    <a:pt x="447" y="82"/>
                  </a:lnTo>
                  <a:lnTo>
                    <a:pt x="451" y="104"/>
                  </a:lnTo>
                  <a:lnTo>
                    <a:pt x="453" y="127"/>
                  </a:lnTo>
                  <a:lnTo>
                    <a:pt x="453" y="1656"/>
                  </a:lnTo>
                  <a:lnTo>
                    <a:pt x="451" y="1678"/>
                  </a:lnTo>
                  <a:lnTo>
                    <a:pt x="447" y="1699"/>
                  </a:lnTo>
                  <a:lnTo>
                    <a:pt x="437" y="1719"/>
                  </a:lnTo>
                  <a:lnTo>
                    <a:pt x="425" y="1738"/>
                  </a:lnTo>
                  <a:lnTo>
                    <a:pt x="408" y="1754"/>
                  </a:lnTo>
                  <a:lnTo>
                    <a:pt x="390" y="1766"/>
                  </a:lnTo>
                  <a:lnTo>
                    <a:pt x="371" y="1775"/>
                  </a:lnTo>
                  <a:lnTo>
                    <a:pt x="349" y="1781"/>
                  </a:lnTo>
                  <a:lnTo>
                    <a:pt x="326" y="1783"/>
                  </a:lnTo>
                  <a:lnTo>
                    <a:pt x="127" y="1783"/>
                  </a:lnTo>
                  <a:lnTo>
                    <a:pt x="105" y="1781"/>
                  </a:lnTo>
                  <a:lnTo>
                    <a:pt x="84" y="1775"/>
                  </a:lnTo>
                  <a:lnTo>
                    <a:pt x="64" y="1766"/>
                  </a:lnTo>
                  <a:lnTo>
                    <a:pt x="45" y="1754"/>
                  </a:lnTo>
                  <a:lnTo>
                    <a:pt x="29" y="1738"/>
                  </a:lnTo>
                  <a:lnTo>
                    <a:pt x="17" y="1719"/>
                  </a:lnTo>
                  <a:lnTo>
                    <a:pt x="6" y="1699"/>
                  </a:lnTo>
                  <a:lnTo>
                    <a:pt x="2" y="1678"/>
                  </a:lnTo>
                  <a:lnTo>
                    <a:pt x="0" y="1656"/>
                  </a:lnTo>
                  <a:lnTo>
                    <a:pt x="0" y="12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1" name="Freeform 4">
              <a:extLst>
                <a:ext uri="{FF2B5EF4-FFF2-40B4-BE49-F238E27FC236}">
                  <a16:creationId xmlns:a16="http://schemas.microsoft.com/office/drawing/2014/main" id="{5933AF82-957F-D566-3F1B-2F718128CC98}"/>
                </a:ext>
              </a:extLst>
            </p:cNvPr>
            <p:cNvSpPr>
              <a:spLocks noChangeAspect="1"/>
            </p:cNvSpPr>
            <p:nvPr/>
          </p:nvSpPr>
          <p:spPr bwMode="auto">
            <a:xfrm rot="5400000">
              <a:off x="10187" y="10982"/>
              <a:ext cx="26" cy="1396"/>
            </a:xfrm>
            <a:custGeom>
              <a:avLst/>
              <a:gdLst>
                <a:gd name="T0" fmla="*/ 26 w 26"/>
                <a:gd name="T1" fmla="*/ 1381 h 1395"/>
                <a:gd name="T2" fmla="*/ 26 w 26"/>
                <a:gd name="T3" fmla="*/ 1381 h 1395"/>
                <a:gd name="T4" fmla="*/ 26 w 26"/>
                <a:gd name="T5" fmla="*/ 1385 h 1395"/>
                <a:gd name="T6" fmla="*/ 26 w 26"/>
                <a:gd name="T7" fmla="*/ 1387 h 1395"/>
                <a:gd name="T8" fmla="*/ 24 w 26"/>
                <a:gd name="T9" fmla="*/ 1389 h 1395"/>
                <a:gd name="T10" fmla="*/ 22 w 26"/>
                <a:gd name="T11" fmla="*/ 1391 h 1395"/>
                <a:gd name="T12" fmla="*/ 22 w 26"/>
                <a:gd name="T13" fmla="*/ 1391 h 1395"/>
                <a:gd name="T14" fmla="*/ 20 w 26"/>
                <a:gd name="T15" fmla="*/ 1393 h 1395"/>
                <a:gd name="T16" fmla="*/ 18 w 26"/>
                <a:gd name="T17" fmla="*/ 1393 h 1395"/>
                <a:gd name="T18" fmla="*/ 16 w 26"/>
                <a:gd name="T19" fmla="*/ 1395 h 1395"/>
                <a:gd name="T20" fmla="*/ 12 w 26"/>
                <a:gd name="T21" fmla="*/ 1395 h 1395"/>
                <a:gd name="T22" fmla="*/ 10 w 26"/>
                <a:gd name="T23" fmla="*/ 1395 h 1395"/>
                <a:gd name="T24" fmla="*/ 8 w 26"/>
                <a:gd name="T25" fmla="*/ 1393 h 1395"/>
                <a:gd name="T26" fmla="*/ 6 w 26"/>
                <a:gd name="T27" fmla="*/ 1393 h 1395"/>
                <a:gd name="T28" fmla="*/ 4 w 26"/>
                <a:gd name="T29" fmla="*/ 1391 h 1395"/>
                <a:gd name="T30" fmla="*/ 4 w 26"/>
                <a:gd name="T31" fmla="*/ 1391 h 1395"/>
                <a:gd name="T32" fmla="*/ 2 w 26"/>
                <a:gd name="T33" fmla="*/ 1389 h 1395"/>
                <a:gd name="T34" fmla="*/ 0 w 26"/>
                <a:gd name="T35" fmla="*/ 1387 h 1395"/>
                <a:gd name="T36" fmla="*/ 0 w 26"/>
                <a:gd name="T37" fmla="*/ 1385 h 1395"/>
                <a:gd name="T38" fmla="*/ 0 w 26"/>
                <a:gd name="T39" fmla="*/ 1381 h 1395"/>
                <a:gd name="T40" fmla="*/ 0 w 26"/>
                <a:gd name="T41" fmla="*/ 1381 h 1395"/>
                <a:gd name="T42" fmla="*/ 0 w 26"/>
                <a:gd name="T43" fmla="*/ 12 h 1395"/>
                <a:gd name="T44" fmla="*/ 0 w 26"/>
                <a:gd name="T45" fmla="*/ 12 h 1395"/>
                <a:gd name="T46" fmla="*/ 0 w 26"/>
                <a:gd name="T47" fmla="*/ 10 h 1395"/>
                <a:gd name="T48" fmla="*/ 0 w 26"/>
                <a:gd name="T49" fmla="*/ 8 h 1395"/>
                <a:gd name="T50" fmla="*/ 2 w 26"/>
                <a:gd name="T51" fmla="*/ 6 h 1395"/>
                <a:gd name="T52" fmla="*/ 4 w 26"/>
                <a:gd name="T53" fmla="*/ 4 h 1395"/>
                <a:gd name="T54" fmla="*/ 4 w 26"/>
                <a:gd name="T55" fmla="*/ 2 h 1395"/>
                <a:gd name="T56" fmla="*/ 6 w 26"/>
                <a:gd name="T57" fmla="*/ 2 h 1395"/>
                <a:gd name="T58" fmla="*/ 8 w 26"/>
                <a:gd name="T59" fmla="*/ 0 h 1395"/>
                <a:gd name="T60" fmla="*/ 10 w 26"/>
                <a:gd name="T61" fmla="*/ 0 h 1395"/>
                <a:gd name="T62" fmla="*/ 12 w 26"/>
                <a:gd name="T63" fmla="*/ 0 h 1395"/>
                <a:gd name="T64" fmla="*/ 16 w 26"/>
                <a:gd name="T65" fmla="*/ 0 h 1395"/>
                <a:gd name="T66" fmla="*/ 18 w 26"/>
                <a:gd name="T67" fmla="*/ 0 h 1395"/>
                <a:gd name="T68" fmla="*/ 20 w 26"/>
                <a:gd name="T69" fmla="*/ 2 h 1395"/>
                <a:gd name="T70" fmla="*/ 22 w 26"/>
                <a:gd name="T71" fmla="*/ 2 h 1395"/>
                <a:gd name="T72" fmla="*/ 22 w 26"/>
                <a:gd name="T73" fmla="*/ 4 h 1395"/>
                <a:gd name="T74" fmla="*/ 24 w 26"/>
                <a:gd name="T75" fmla="*/ 6 h 1395"/>
                <a:gd name="T76" fmla="*/ 26 w 26"/>
                <a:gd name="T77" fmla="*/ 8 h 1395"/>
                <a:gd name="T78" fmla="*/ 26 w 26"/>
                <a:gd name="T79" fmla="*/ 10 h 1395"/>
                <a:gd name="T80" fmla="*/ 26 w 26"/>
                <a:gd name="T81" fmla="*/ 12 h 1395"/>
                <a:gd name="T82" fmla="*/ 26 w 26"/>
                <a:gd name="T83" fmla="*/ 12 h 1395"/>
                <a:gd name="T84" fmla="*/ 26 w 26"/>
                <a:gd name="T85" fmla="*/ 138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395">
                  <a:moveTo>
                    <a:pt x="26" y="1381"/>
                  </a:moveTo>
                  <a:lnTo>
                    <a:pt x="26" y="1381"/>
                  </a:lnTo>
                  <a:lnTo>
                    <a:pt x="26" y="1385"/>
                  </a:lnTo>
                  <a:lnTo>
                    <a:pt x="26" y="1387"/>
                  </a:lnTo>
                  <a:lnTo>
                    <a:pt x="24" y="1389"/>
                  </a:lnTo>
                  <a:lnTo>
                    <a:pt x="22" y="1391"/>
                  </a:lnTo>
                  <a:lnTo>
                    <a:pt x="20" y="1393"/>
                  </a:lnTo>
                  <a:lnTo>
                    <a:pt x="18" y="1393"/>
                  </a:lnTo>
                  <a:lnTo>
                    <a:pt x="16" y="1395"/>
                  </a:lnTo>
                  <a:lnTo>
                    <a:pt x="12" y="1395"/>
                  </a:lnTo>
                  <a:lnTo>
                    <a:pt x="10" y="1395"/>
                  </a:lnTo>
                  <a:lnTo>
                    <a:pt x="8" y="1393"/>
                  </a:lnTo>
                  <a:lnTo>
                    <a:pt x="6" y="1393"/>
                  </a:lnTo>
                  <a:lnTo>
                    <a:pt x="4" y="1391"/>
                  </a:lnTo>
                  <a:lnTo>
                    <a:pt x="2" y="1389"/>
                  </a:lnTo>
                  <a:lnTo>
                    <a:pt x="0" y="1387"/>
                  </a:lnTo>
                  <a:lnTo>
                    <a:pt x="0" y="1385"/>
                  </a:lnTo>
                  <a:lnTo>
                    <a:pt x="0" y="1381"/>
                  </a:lnTo>
                  <a:lnTo>
                    <a:pt x="0" y="12"/>
                  </a:lnTo>
                  <a:lnTo>
                    <a:pt x="0" y="10"/>
                  </a:lnTo>
                  <a:lnTo>
                    <a:pt x="0" y="8"/>
                  </a:lnTo>
                  <a:lnTo>
                    <a:pt x="2" y="6"/>
                  </a:lnTo>
                  <a:lnTo>
                    <a:pt x="4" y="4"/>
                  </a:lnTo>
                  <a:lnTo>
                    <a:pt x="4" y="2"/>
                  </a:lnTo>
                  <a:lnTo>
                    <a:pt x="6" y="2"/>
                  </a:lnTo>
                  <a:lnTo>
                    <a:pt x="8" y="0"/>
                  </a:lnTo>
                  <a:lnTo>
                    <a:pt x="10" y="0"/>
                  </a:lnTo>
                  <a:lnTo>
                    <a:pt x="12" y="0"/>
                  </a:lnTo>
                  <a:lnTo>
                    <a:pt x="16" y="0"/>
                  </a:lnTo>
                  <a:lnTo>
                    <a:pt x="18" y="0"/>
                  </a:lnTo>
                  <a:lnTo>
                    <a:pt x="20" y="2"/>
                  </a:lnTo>
                  <a:lnTo>
                    <a:pt x="22" y="2"/>
                  </a:lnTo>
                  <a:lnTo>
                    <a:pt x="22" y="4"/>
                  </a:lnTo>
                  <a:lnTo>
                    <a:pt x="24" y="6"/>
                  </a:lnTo>
                  <a:lnTo>
                    <a:pt x="26" y="8"/>
                  </a:lnTo>
                  <a:lnTo>
                    <a:pt x="26" y="10"/>
                  </a:lnTo>
                  <a:lnTo>
                    <a:pt x="26" y="12"/>
                  </a:lnTo>
                  <a:lnTo>
                    <a:pt x="26" y="138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3" name="Freeform 5">
              <a:extLst>
                <a:ext uri="{FF2B5EF4-FFF2-40B4-BE49-F238E27FC236}">
                  <a16:creationId xmlns:a16="http://schemas.microsoft.com/office/drawing/2014/main" id="{4EB2B289-34AD-0463-F7A6-BD05C09A0447}"/>
                </a:ext>
              </a:extLst>
            </p:cNvPr>
            <p:cNvSpPr>
              <a:spLocks noChangeAspect="1"/>
            </p:cNvSpPr>
            <p:nvPr/>
          </p:nvSpPr>
          <p:spPr bwMode="auto">
            <a:xfrm rot="5400000">
              <a:off x="10054" y="11517"/>
              <a:ext cx="306" cy="311"/>
            </a:xfrm>
            <a:custGeom>
              <a:avLst/>
              <a:gdLst>
                <a:gd name="T0" fmla="*/ 306 w 306"/>
                <a:gd name="T1" fmla="*/ 154 h 310"/>
                <a:gd name="T2" fmla="*/ 303 w 306"/>
                <a:gd name="T3" fmla="*/ 180 h 310"/>
                <a:gd name="T4" fmla="*/ 297 w 306"/>
                <a:gd name="T5" fmla="*/ 203 h 310"/>
                <a:gd name="T6" fmla="*/ 289 w 306"/>
                <a:gd name="T7" fmla="*/ 228 h 310"/>
                <a:gd name="T8" fmla="*/ 275 w 306"/>
                <a:gd name="T9" fmla="*/ 248 h 310"/>
                <a:gd name="T10" fmla="*/ 258 w 306"/>
                <a:gd name="T11" fmla="*/ 267 h 310"/>
                <a:gd name="T12" fmla="*/ 240 w 306"/>
                <a:gd name="T13" fmla="*/ 283 h 310"/>
                <a:gd name="T14" fmla="*/ 219 w 306"/>
                <a:gd name="T15" fmla="*/ 295 h 310"/>
                <a:gd name="T16" fmla="*/ 195 w 306"/>
                <a:gd name="T17" fmla="*/ 304 h 310"/>
                <a:gd name="T18" fmla="*/ 172 w 306"/>
                <a:gd name="T19" fmla="*/ 310 h 310"/>
                <a:gd name="T20" fmla="*/ 146 w 306"/>
                <a:gd name="T21" fmla="*/ 310 h 310"/>
                <a:gd name="T22" fmla="*/ 123 w 306"/>
                <a:gd name="T23" fmla="*/ 308 h 310"/>
                <a:gd name="T24" fmla="*/ 99 w 306"/>
                <a:gd name="T25" fmla="*/ 299 h 310"/>
                <a:gd name="T26" fmla="*/ 76 w 306"/>
                <a:gd name="T27" fmla="*/ 289 h 310"/>
                <a:gd name="T28" fmla="*/ 55 w 306"/>
                <a:gd name="T29" fmla="*/ 275 h 310"/>
                <a:gd name="T30" fmla="*/ 37 w 306"/>
                <a:gd name="T31" fmla="*/ 258 h 310"/>
                <a:gd name="T32" fmla="*/ 23 w 306"/>
                <a:gd name="T33" fmla="*/ 238 h 310"/>
                <a:gd name="T34" fmla="*/ 12 w 306"/>
                <a:gd name="T35" fmla="*/ 215 h 310"/>
                <a:gd name="T36" fmla="*/ 4 w 306"/>
                <a:gd name="T37" fmla="*/ 193 h 310"/>
                <a:gd name="T38" fmla="*/ 0 w 306"/>
                <a:gd name="T39" fmla="*/ 168 h 310"/>
                <a:gd name="T40" fmla="*/ 0 w 306"/>
                <a:gd name="T41" fmla="*/ 142 h 310"/>
                <a:gd name="T42" fmla="*/ 4 w 306"/>
                <a:gd name="T43" fmla="*/ 117 h 310"/>
                <a:gd name="T44" fmla="*/ 12 w 306"/>
                <a:gd name="T45" fmla="*/ 94 h 310"/>
                <a:gd name="T46" fmla="*/ 23 w 306"/>
                <a:gd name="T47" fmla="*/ 72 h 310"/>
                <a:gd name="T48" fmla="*/ 37 w 306"/>
                <a:gd name="T49" fmla="*/ 51 h 310"/>
                <a:gd name="T50" fmla="*/ 55 w 306"/>
                <a:gd name="T51" fmla="*/ 35 h 310"/>
                <a:gd name="T52" fmla="*/ 76 w 306"/>
                <a:gd name="T53" fmla="*/ 20 h 310"/>
                <a:gd name="T54" fmla="*/ 99 w 306"/>
                <a:gd name="T55" fmla="*/ 10 h 310"/>
                <a:gd name="T56" fmla="*/ 123 w 306"/>
                <a:gd name="T57" fmla="*/ 2 h 310"/>
                <a:gd name="T58" fmla="*/ 146 w 306"/>
                <a:gd name="T59" fmla="*/ 0 h 310"/>
                <a:gd name="T60" fmla="*/ 172 w 306"/>
                <a:gd name="T61" fmla="*/ 0 h 310"/>
                <a:gd name="T62" fmla="*/ 195 w 306"/>
                <a:gd name="T63" fmla="*/ 6 h 310"/>
                <a:gd name="T64" fmla="*/ 219 w 306"/>
                <a:gd name="T65" fmla="*/ 14 h 310"/>
                <a:gd name="T66" fmla="*/ 240 w 306"/>
                <a:gd name="T67" fmla="*/ 27 h 310"/>
                <a:gd name="T68" fmla="*/ 258 w 306"/>
                <a:gd name="T69" fmla="*/ 43 h 310"/>
                <a:gd name="T70" fmla="*/ 275 w 306"/>
                <a:gd name="T71" fmla="*/ 61 h 310"/>
                <a:gd name="T72" fmla="*/ 289 w 306"/>
                <a:gd name="T73" fmla="*/ 82 h 310"/>
                <a:gd name="T74" fmla="*/ 297 w 306"/>
                <a:gd name="T75" fmla="*/ 105 h 310"/>
                <a:gd name="T76" fmla="*/ 303 w 306"/>
                <a:gd name="T77" fmla="*/ 129 h 310"/>
                <a:gd name="T78" fmla="*/ 306 w 306"/>
                <a:gd name="T79" fmla="*/ 154 h 310"/>
                <a:gd name="T80" fmla="*/ 306 w 306"/>
                <a:gd name="T81" fmla="*/ 1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6" h="310">
                  <a:moveTo>
                    <a:pt x="306" y="154"/>
                  </a:moveTo>
                  <a:lnTo>
                    <a:pt x="303" y="180"/>
                  </a:lnTo>
                  <a:lnTo>
                    <a:pt x="297" y="203"/>
                  </a:lnTo>
                  <a:lnTo>
                    <a:pt x="289" y="228"/>
                  </a:lnTo>
                  <a:lnTo>
                    <a:pt x="275" y="248"/>
                  </a:lnTo>
                  <a:lnTo>
                    <a:pt x="258" y="267"/>
                  </a:lnTo>
                  <a:lnTo>
                    <a:pt x="240" y="283"/>
                  </a:lnTo>
                  <a:lnTo>
                    <a:pt x="219" y="295"/>
                  </a:lnTo>
                  <a:lnTo>
                    <a:pt x="195" y="304"/>
                  </a:lnTo>
                  <a:lnTo>
                    <a:pt x="172" y="310"/>
                  </a:lnTo>
                  <a:lnTo>
                    <a:pt x="146" y="310"/>
                  </a:lnTo>
                  <a:lnTo>
                    <a:pt x="123" y="308"/>
                  </a:lnTo>
                  <a:lnTo>
                    <a:pt x="99" y="299"/>
                  </a:lnTo>
                  <a:lnTo>
                    <a:pt x="76" y="289"/>
                  </a:lnTo>
                  <a:lnTo>
                    <a:pt x="55" y="275"/>
                  </a:lnTo>
                  <a:lnTo>
                    <a:pt x="37" y="258"/>
                  </a:lnTo>
                  <a:lnTo>
                    <a:pt x="23" y="238"/>
                  </a:lnTo>
                  <a:lnTo>
                    <a:pt x="12" y="215"/>
                  </a:lnTo>
                  <a:lnTo>
                    <a:pt x="4" y="193"/>
                  </a:lnTo>
                  <a:lnTo>
                    <a:pt x="0" y="168"/>
                  </a:lnTo>
                  <a:lnTo>
                    <a:pt x="0" y="142"/>
                  </a:lnTo>
                  <a:lnTo>
                    <a:pt x="4" y="117"/>
                  </a:lnTo>
                  <a:lnTo>
                    <a:pt x="12" y="94"/>
                  </a:lnTo>
                  <a:lnTo>
                    <a:pt x="23" y="72"/>
                  </a:lnTo>
                  <a:lnTo>
                    <a:pt x="37" y="51"/>
                  </a:lnTo>
                  <a:lnTo>
                    <a:pt x="55" y="35"/>
                  </a:lnTo>
                  <a:lnTo>
                    <a:pt x="76" y="20"/>
                  </a:lnTo>
                  <a:lnTo>
                    <a:pt x="99" y="10"/>
                  </a:lnTo>
                  <a:lnTo>
                    <a:pt x="123" y="2"/>
                  </a:lnTo>
                  <a:lnTo>
                    <a:pt x="146" y="0"/>
                  </a:lnTo>
                  <a:lnTo>
                    <a:pt x="172" y="0"/>
                  </a:lnTo>
                  <a:lnTo>
                    <a:pt x="195" y="6"/>
                  </a:lnTo>
                  <a:lnTo>
                    <a:pt x="219" y="14"/>
                  </a:lnTo>
                  <a:lnTo>
                    <a:pt x="240" y="27"/>
                  </a:lnTo>
                  <a:lnTo>
                    <a:pt x="258" y="43"/>
                  </a:lnTo>
                  <a:lnTo>
                    <a:pt x="275" y="61"/>
                  </a:lnTo>
                  <a:lnTo>
                    <a:pt x="289" y="82"/>
                  </a:lnTo>
                  <a:lnTo>
                    <a:pt x="297" y="105"/>
                  </a:lnTo>
                  <a:lnTo>
                    <a:pt x="303" y="129"/>
                  </a:lnTo>
                  <a:lnTo>
                    <a:pt x="306" y="15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6" name="Freeform 6">
              <a:extLst>
                <a:ext uri="{FF2B5EF4-FFF2-40B4-BE49-F238E27FC236}">
                  <a16:creationId xmlns:a16="http://schemas.microsoft.com/office/drawing/2014/main" id="{328EAC6C-77C2-E647-76AD-10057055E422}"/>
                </a:ext>
              </a:extLst>
            </p:cNvPr>
            <p:cNvSpPr>
              <a:spLocks noChangeAspect="1"/>
            </p:cNvSpPr>
            <p:nvPr/>
          </p:nvSpPr>
          <p:spPr bwMode="auto">
            <a:xfrm rot="5400000">
              <a:off x="10858" y="11590"/>
              <a:ext cx="178" cy="179"/>
            </a:xfrm>
            <a:custGeom>
              <a:avLst/>
              <a:gdLst>
                <a:gd name="T0" fmla="*/ 178 w 178"/>
                <a:gd name="T1" fmla="*/ 91 h 179"/>
                <a:gd name="T2" fmla="*/ 176 w 178"/>
                <a:gd name="T3" fmla="*/ 109 h 179"/>
                <a:gd name="T4" fmla="*/ 170 w 178"/>
                <a:gd name="T5" fmla="*/ 126 h 179"/>
                <a:gd name="T6" fmla="*/ 160 w 178"/>
                <a:gd name="T7" fmla="*/ 142 h 179"/>
                <a:gd name="T8" fmla="*/ 147 w 178"/>
                <a:gd name="T9" fmla="*/ 156 h 179"/>
                <a:gd name="T10" fmla="*/ 133 w 178"/>
                <a:gd name="T11" fmla="*/ 169 h 179"/>
                <a:gd name="T12" fmla="*/ 114 w 178"/>
                <a:gd name="T13" fmla="*/ 175 h 179"/>
                <a:gd name="T14" fmla="*/ 96 w 178"/>
                <a:gd name="T15" fmla="*/ 179 h 179"/>
                <a:gd name="T16" fmla="*/ 78 w 178"/>
                <a:gd name="T17" fmla="*/ 179 h 179"/>
                <a:gd name="T18" fmla="*/ 59 w 178"/>
                <a:gd name="T19" fmla="*/ 175 h 179"/>
                <a:gd name="T20" fmla="*/ 43 w 178"/>
                <a:gd name="T21" fmla="*/ 169 h 179"/>
                <a:gd name="T22" fmla="*/ 26 w 178"/>
                <a:gd name="T23" fmla="*/ 156 h 179"/>
                <a:gd name="T24" fmla="*/ 14 w 178"/>
                <a:gd name="T25" fmla="*/ 142 h 179"/>
                <a:gd name="T26" fmla="*/ 6 w 178"/>
                <a:gd name="T27" fmla="*/ 126 h 179"/>
                <a:gd name="T28" fmla="*/ 0 w 178"/>
                <a:gd name="T29" fmla="*/ 109 h 179"/>
                <a:gd name="T30" fmla="*/ 0 w 178"/>
                <a:gd name="T31" fmla="*/ 91 h 179"/>
                <a:gd name="T32" fmla="*/ 2 w 178"/>
                <a:gd name="T33" fmla="*/ 70 h 179"/>
                <a:gd name="T34" fmla="*/ 8 w 178"/>
                <a:gd name="T35" fmla="*/ 54 h 179"/>
                <a:gd name="T36" fmla="*/ 18 w 178"/>
                <a:gd name="T37" fmla="*/ 37 h 179"/>
                <a:gd name="T38" fmla="*/ 30 w 178"/>
                <a:gd name="T39" fmla="*/ 23 h 179"/>
                <a:gd name="T40" fmla="*/ 45 w 178"/>
                <a:gd name="T41" fmla="*/ 13 h 179"/>
                <a:gd name="T42" fmla="*/ 63 w 178"/>
                <a:gd name="T43" fmla="*/ 5 h 179"/>
                <a:gd name="T44" fmla="*/ 82 w 178"/>
                <a:gd name="T45" fmla="*/ 0 h 179"/>
                <a:gd name="T46" fmla="*/ 100 w 178"/>
                <a:gd name="T47" fmla="*/ 0 h 179"/>
                <a:gd name="T48" fmla="*/ 119 w 178"/>
                <a:gd name="T49" fmla="*/ 5 h 179"/>
                <a:gd name="T50" fmla="*/ 135 w 178"/>
                <a:gd name="T51" fmla="*/ 13 h 179"/>
                <a:gd name="T52" fmla="*/ 151 w 178"/>
                <a:gd name="T53" fmla="*/ 23 h 179"/>
                <a:gd name="T54" fmla="*/ 164 w 178"/>
                <a:gd name="T55" fmla="*/ 37 h 179"/>
                <a:gd name="T56" fmla="*/ 172 w 178"/>
                <a:gd name="T57" fmla="*/ 54 h 179"/>
                <a:gd name="T58" fmla="*/ 178 w 178"/>
                <a:gd name="T59" fmla="*/ 70 h 179"/>
                <a:gd name="T60" fmla="*/ 178 w 178"/>
                <a:gd name="T61" fmla="*/ 89 h 179"/>
                <a:gd name="T62" fmla="*/ 178 w 178"/>
                <a:gd name="T63"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91"/>
                  </a:moveTo>
                  <a:lnTo>
                    <a:pt x="176" y="109"/>
                  </a:lnTo>
                  <a:lnTo>
                    <a:pt x="170" y="126"/>
                  </a:lnTo>
                  <a:lnTo>
                    <a:pt x="160" y="142"/>
                  </a:lnTo>
                  <a:lnTo>
                    <a:pt x="147" y="156"/>
                  </a:lnTo>
                  <a:lnTo>
                    <a:pt x="133" y="169"/>
                  </a:lnTo>
                  <a:lnTo>
                    <a:pt x="114" y="175"/>
                  </a:lnTo>
                  <a:lnTo>
                    <a:pt x="96" y="179"/>
                  </a:lnTo>
                  <a:lnTo>
                    <a:pt x="78" y="179"/>
                  </a:lnTo>
                  <a:lnTo>
                    <a:pt x="59" y="175"/>
                  </a:lnTo>
                  <a:lnTo>
                    <a:pt x="43" y="169"/>
                  </a:lnTo>
                  <a:lnTo>
                    <a:pt x="26" y="156"/>
                  </a:lnTo>
                  <a:lnTo>
                    <a:pt x="14" y="142"/>
                  </a:lnTo>
                  <a:lnTo>
                    <a:pt x="6" y="126"/>
                  </a:lnTo>
                  <a:lnTo>
                    <a:pt x="0" y="109"/>
                  </a:lnTo>
                  <a:lnTo>
                    <a:pt x="0" y="91"/>
                  </a:lnTo>
                  <a:lnTo>
                    <a:pt x="2" y="70"/>
                  </a:lnTo>
                  <a:lnTo>
                    <a:pt x="8" y="54"/>
                  </a:lnTo>
                  <a:lnTo>
                    <a:pt x="18" y="37"/>
                  </a:lnTo>
                  <a:lnTo>
                    <a:pt x="30" y="23"/>
                  </a:lnTo>
                  <a:lnTo>
                    <a:pt x="45" y="13"/>
                  </a:lnTo>
                  <a:lnTo>
                    <a:pt x="63" y="5"/>
                  </a:lnTo>
                  <a:lnTo>
                    <a:pt x="82" y="0"/>
                  </a:lnTo>
                  <a:lnTo>
                    <a:pt x="100" y="0"/>
                  </a:lnTo>
                  <a:lnTo>
                    <a:pt x="119" y="5"/>
                  </a:lnTo>
                  <a:lnTo>
                    <a:pt x="135" y="13"/>
                  </a:lnTo>
                  <a:lnTo>
                    <a:pt x="151" y="23"/>
                  </a:lnTo>
                  <a:lnTo>
                    <a:pt x="164" y="37"/>
                  </a:lnTo>
                  <a:lnTo>
                    <a:pt x="172" y="54"/>
                  </a:lnTo>
                  <a:lnTo>
                    <a:pt x="178" y="70"/>
                  </a:lnTo>
                  <a:lnTo>
                    <a:pt x="178" y="89"/>
                  </a:lnTo>
                  <a:lnTo>
                    <a:pt x="178"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7" name="Freeform 7">
              <a:extLst>
                <a:ext uri="{FF2B5EF4-FFF2-40B4-BE49-F238E27FC236}">
                  <a16:creationId xmlns:a16="http://schemas.microsoft.com/office/drawing/2014/main" id="{D848C04B-2BF1-183D-E491-6091CDBF84A2}"/>
                </a:ext>
              </a:extLst>
            </p:cNvPr>
            <p:cNvSpPr>
              <a:spLocks noChangeAspect="1"/>
            </p:cNvSpPr>
            <p:nvPr/>
          </p:nvSpPr>
          <p:spPr bwMode="auto">
            <a:xfrm rot="5400000">
              <a:off x="10915" y="11644"/>
              <a:ext cx="68" cy="72"/>
            </a:xfrm>
            <a:custGeom>
              <a:avLst/>
              <a:gdLst>
                <a:gd name="T0" fmla="*/ 68 w 68"/>
                <a:gd name="T1" fmla="*/ 37 h 72"/>
                <a:gd name="T2" fmla="*/ 68 w 68"/>
                <a:gd name="T3" fmla="*/ 47 h 72"/>
                <a:gd name="T4" fmla="*/ 62 w 68"/>
                <a:gd name="T5" fmla="*/ 59 h 72"/>
                <a:gd name="T6" fmla="*/ 53 w 68"/>
                <a:gd name="T7" fmla="*/ 67 h 72"/>
                <a:gd name="T8" fmla="*/ 43 w 68"/>
                <a:gd name="T9" fmla="*/ 72 h 72"/>
                <a:gd name="T10" fmla="*/ 31 w 68"/>
                <a:gd name="T11" fmla="*/ 72 h 72"/>
                <a:gd name="T12" fmla="*/ 21 w 68"/>
                <a:gd name="T13" fmla="*/ 70 h 72"/>
                <a:gd name="T14" fmla="*/ 10 w 68"/>
                <a:gd name="T15" fmla="*/ 63 h 72"/>
                <a:gd name="T16" fmla="*/ 4 w 68"/>
                <a:gd name="T17" fmla="*/ 53 h 72"/>
                <a:gd name="T18" fmla="*/ 0 w 68"/>
                <a:gd name="T19" fmla="*/ 43 h 72"/>
                <a:gd name="T20" fmla="*/ 0 w 68"/>
                <a:gd name="T21" fmla="*/ 31 h 72"/>
                <a:gd name="T22" fmla="*/ 4 w 68"/>
                <a:gd name="T23" fmla="*/ 18 h 72"/>
                <a:gd name="T24" fmla="*/ 10 w 68"/>
                <a:gd name="T25" fmla="*/ 8 h 72"/>
                <a:gd name="T26" fmla="*/ 21 w 68"/>
                <a:gd name="T27" fmla="*/ 2 h 72"/>
                <a:gd name="T28" fmla="*/ 31 w 68"/>
                <a:gd name="T29" fmla="*/ 0 h 72"/>
                <a:gd name="T30" fmla="*/ 43 w 68"/>
                <a:gd name="T31" fmla="*/ 0 h 72"/>
                <a:gd name="T32" fmla="*/ 53 w 68"/>
                <a:gd name="T33" fmla="*/ 6 h 72"/>
                <a:gd name="T34" fmla="*/ 62 w 68"/>
                <a:gd name="T35" fmla="*/ 14 h 72"/>
                <a:gd name="T36" fmla="*/ 68 w 68"/>
                <a:gd name="T37" fmla="*/ 24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8" y="47"/>
                  </a:lnTo>
                  <a:lnTo>
                    <a:pt x="62" y="59"/>
                  </a:lnTo>
                  <a:lnTo>
                    <a:pt x="53" y="67"/>
                  </a:lnTo>
                  <a:lnTo>
                    <a:pt x="43" y="72"/>
                  </a:lnTo>
                  <a:lnTo>
                    <a:pt x="31" y="72"/>
                  </a:lnTo>
                  <a:lnTo>
                    <a:pt x="21" y="70"/>
                  </a:lnTo>
                  <a:lnTo>
                    <a:pt x="10" y="63"/>
                  </a:lnTo>
                  <a:lnTo>
                    <a:pt x="4" y="53"/>
                  </a:lnTo>
                  <a:lnTo>
                    <a:pt x="0" y="43"/>
                  </a:lnTo>
                  <a:lnTo>
                    <a:pt x="0" y="31"/>
                  </a:lnTo>
                  <a:lnTo>
                    <a:pt x="4" y="18"/>
                  </a:lnTo>
                  <a:lnTo>
                    <a:pt x="10" y="8"/>
                  </a:lnTo>
                  <a:lnTo>
                    <a:pt x="21" y="2"/>
                  </a:lnTo>
                  <a:lnTo>
                    <a:pt x="31" y="0"/>
                  </a:lnTo>
                  <a:lnTo>
                    <a:pt x="43" y="0"/>
                  </a:lnTo>
                  <a:lnTo>
                    <a:pt x="53" y="6"/>
                  </a:lnTo>
                  <a:lnTo>
                    <a:pt x="62" y="14"/>
                  </a:lnTo>
                  <a:lnTo>
                    <a:pt x="68" y="24"/>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8" name="Freeform 8">
              <a:extLst>
                <a:ext uri="{FF2B5EF4-FFF2-40B4-BE49-F238E27FC236}">
                  <a16:creationId xmlns:a16="http://schemas.microsoft.com/office/drawing/2014/main" id="{270C6FBB-DBFF-127A-9FE9-A06485A526E1}"/>
                </a:ext>
              </a:extLst>
            </p:cNvPr>
            <p:cNvSpPr>
              <a:spLocks noChangeAspect="1"/>
            </p:cNvSpPr>
            <p:nvPr/>
          </p:nvSpPr>
          <p:spPr bwMode="auto">
            <a:xfrm rot="5400000">
              <a:off x="9365" y="11590"/>
              <a:ext cx="178" cy="179"/>
            </a:xfrm>
            <a:custGeom>
              <a:avLst/>
              <a:gdLst>
                <a:gd name="T0" fmla="*/ 178 w 178"/>
                <a:gd name="T1" fmla="*/ 88 h 179"/>
                <a:gd name="T2" fmla="*/ 176 w 178"/>
                <a:gd name="T3" fmla="*/ 107 h 179"/>
                <a:gd name="T4" fmla="*/ 170 w 178"/>
                <a:gd name="T5" fmla="*/ 125 h 179"/>
                <a:gd name="T6" fmla="*/ 160 w 178"/>
                <a:gd name="T7" fmla="*/ 142 h 179"/>
                <a:gd name="T8" fmla="*/ 147 w 178"/>
                <a:gd name="T9" fmla="*/ 156 h 179"/>
                <a:gd name="T10" fmla="*/ 133 w 178"/>
                <a:gd name="T11" fmla="*/ 166 h 179"/>
                <a:gd name="T12" fmla="*/ 114 w 178"/>
                <a:gd name="T13" fmla="*/ 174 h 179"/>
                <a:gd name="T14" fmla="*/ 96 w 178"/>
                <a:gd name="T15" fmla="*/ 179 h 179"/>
                <a:gd name="T16" fmla="*/ 78 w 178"/>
                <a:gd name="T17" fmla="*/ 179 h 179"/>
                <a:gd name="T18" fmla="*/ 59 w 178"/>
                <a:gd name="T19" fmla="*/ 174 h 179"/>
                <a:gd name="T20" fmla="*/ 43 w 178"/>
                <a:gd name="T21" fmla="*/ 166 h 179"/>
                <a:gd name="T22" fmla="*/ 26 w 178"/>
                <a:gd name="T23" fmla="*/ 156 h 179"/>
                <a:gd name="T24" fmla="*/ 14 w 178"/>
                <a:gd name="T25" fmla="*/ 142 h 179"/>
                <a:gd name="T26" fmla="*/ 6 w 178"/>
                <a:gd name="T27" fmla="*/ 125 h 179"/>
                <a:gd name="T28" fmla="*/ 0 w 178"/>
                <a:gd name="T29" fmla="*/ 107 h 179"/>
                <a:gd name="T30" fmla="*/ 0 w 178"/>
                <a:gd name="T31" fmla="*/ 88 h 179"/>
                <a:gd name="T32" fmla="*/ 2 w 178"/>
                <a:gd name="T33" fmla="*/ 70 h 179"/>
                <a:gd name="T34" fmla="*/ 8 w 178"/>
                <a:gd name="T35" fmla="*/ 53 h 179"/>
                <a:gd name="T36" fmla="*/ 18 w 178"/>
                <a:gd name="T37" fmla="*/ 37 h 179"/>
                <a:gd name="T38" fmla="*/ 30 w 178"/>
                <a:gd name="T39" fmla="*/ 23 h 179"/>
                <a:gd name="T40" fmla="*/ 45 w 178"/>
                <a:gd name="T41" fmla="*/ 10 h 179"/>
                <a:gd name="T42" fmla="*/ 63 w 178"/>
                <a:gd name="T43" fmla="*/ 4 h 179"/>
                <a:gd name="T44" fmla="*/ 82 w 178"/>
                <a:gd name="T45" fmla="*/ 0 h 179"/>
                <a:gd name="T46" fmla="*/ 100 w 178"/>
                <a:gd name="T47" fmla="*/ 0 h 179"/>
                <a:gd name="T48" fmla="*/ 119 w 178"/>
                <a:gd name="T49" fmla="*/ 4 h 179"/>
                <a:gd name="T50" fmla="*/ 135 w 178"/>
                <a:gd name="T51" fmla="*/ 10 h 179"/>
                <a:gd name="T52" fmla="*/ 151 w 178"/>
                <a:gd name="T53" fmla="*/ 23 h 179"/>
                <a:gd name="T54" fmla="*/ 164 w 178"/>
                <a:gd name="T55" fmla="*/ 35 h 179"/>
                <a:gd name="T56" fmla="*/ 172 w 178"/>
                <a:gd name="T57" fmla="*/ 51 h 179"/>
                <a:gd name="T58" fmla="*/ 178 w 178"/>
                <a:gd name="T59" fmla="*/ 70 h 179"/>
                <a:gd name="T60" fmla="*/ 178 w 178"/>
                <a:gd name="T61" fmla="*/ 88 h 179"/>
                <a:gd name="T62" fmla="*/ 178 w 178"/>
                <a:gd name="T63"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88"/>
                  </a:moveTo>
                  <a:lnTo>
                    <a:pt x="176" y="107"/>
                  </a:lnTo>
                  <a:lnTo>
                    <a:pt x="170" y="125"/>
                  </a:lnTo>
                  <a:lnTo>
                    <a:pt x="160" y="142"/>
                  </a:lnTo>
                  <a:lnTo>
                    <a:pt x="147" y="156"/>
                  </a:lnTo>
                  <a:lnTo>
                    <a:pt x="133" y="166"/>
                  </a:lnTo>
                  <a:lnTo>
                    <a:pt x="114" y="174"/>
                  </a:lnTo>
                  <a:lnTo>
                    <a:pt x="96" y="179"/>
                  </a:lnTo>
                  <a:lnTo>
                    <a:pt x="78" y="179"/>
                  </a:lnTo>
                  <a:lnTo>
                    <a:pt x="59" y="174"/>
                  </a:lnTo>
                  <a:lnTo>
                    <a:pt x="43" y="166"/>
                  </a:lnTo>
                  <a:lnTo>
                    <a:pt x="26" y="156"/>
                  </a:lnTo>
                  <a:lnTo>
                    <a:pt x="14" y="142"/>
                  </a:lnTo>
                  <a:lnTo>
                    <a:pt x="6" y="125"/>
                  </a:lnTo>
                  <a:lnTo>
                    <a:pt x="0" y="107"/>
                  </a:lnTo>
                  <a:lnTo>
                    <a:pt x="0" y="88"/>
                  </a:lnTo>
                  <a:lnTo>
                    <a:pt x="2" y="70"/>
                  </a:lnTo>
                  <a:lnTo>
                    <a:pt x="8" y="53"/>
                  </a:lnTo>
                  <a:lnTo>
                    <a:pt x="18" y="37"/>
                  </a:lnTo>
                  <a:lnTo>
                    <a:pt x="30" y="23"/>
                  </a:lnTo>
                  <a:lnTo>
                    <a:pt x="45" y="10"/>
                  </a:lnTo>
                  <a:lnTo>
                    <a:pt x="63" y="4"/>
                  </a:lnTo>
                  <a:lnTo>
                    <a:pt x="82" y="0"/>
                  </a:lnTo>
                  <a:lnTo>
                    <a:pt x="100" y="0"/>
                  </a:lnTo>
                  <a:lnTo>
                    <a:pt x="119" y="4"/>
                  </a:lnTo>
                  <a:lnTo>
                    <a:pt x="135" y="10"/>
                  </a:lnTo>
                  <a:lnTo>
                    <a:pt x="151" y="23"/>
                  </a:lnTo>
                  <a:lnTo>
                    <a:pt x="164" y="35"/>
                  </a:lnTo>
                  <a:lnTo>
                    <a:pt x="172" y="51"/>
                  </a:lnTo>
                  <a:lnTo>
                    <a:pt x="178" y="70"/>
                  </a:lnTo>
                  <a:lnTo>
                    <a:pt x="178"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9" name="Freeform 9">
              <a:extLst>
                <a:ext uri="{FF2B5EF4-FFF2-40B4-BE49-F238E27FC236}">
                  <a16:creationId xmlns:a16="http://schemas.microsoft.com/office/drawing/2014/main" id="{D44043DF-646B-1FEB-EE40-2740F81729B8}"/>
                </a:ext>
              </a:extLst>
            </p:cNvPr>
            <p:cNvSpPr>
              <a:spLocks noChangeAspect="1"/>
            </p:cNvSpPr>
            <p:nvPr/>
          </p:nvSpPr>
          <p:spPr bwMode="auto">
            <a:xfrm rot="5400000">
              <a:off x="9424" y="11643"/>
              <a:ext cx="68" cy="74"/>
            </a:xfrm>
            <a:custGeom>
              <a:avLst/>
              <a:gdLst>
                <a:gd name="T0" fmla="*/ 68 w 68"/>
                <a:gd name="T1" fmla="*/ 37 h 74"/>
                <a:gd name="T2" fmla="*/ 68 w 68"/>
                <a:gd name="T3" fmla="*/ 50 h 74"/>
                <a:gd name="T4" fmla="*/ 62 w 68"/>
                <a:gd name="T5" fmla="*/ 60 h 74"/>
                <a:gd name="T6" fmla="*/ 53 w 68"/>
                <a:gd name="T7" fmla="*/ 68 h 74"/>
                <a:gd name="T8" fmla="*/ 43 w 68"/>
                <a:gd name="T9" fmla="*/ 74 h 74"/>
                <a:gd name="T10" fmla="*/ 31 w 68"/>
                <a:gd name="T11" fmla="*/ 74 h 74"/>
                <a:gd name="T12" fmla="*/ 21 w 68"/>
                <a:gd name="T13" fmla="*/ 72 h 74"/>
                <a:gd name="T14" fmla="*/ 10 w 68"/>
                <a:gd name="T15" fmla="*/ 66 h 74"/>
                <a:gd name="T16" fmla="*/ 4 w 68"/>
                <a:gd name="T17" fmla="*/ 56 h 74"/>
                <a:gd name="T18" fmla="*/ 0 w 68"/>
                <a:gd name="T19" fmla="*/ 43 h 74"/>
                <a:gd name="T20" fmla="*/ 0 w 68"/>
                <a:gd name="T21" fmla="*/ 31 h 74"/>
                <a:gd name="T22" fmla="*/ 4 w 68"/>
                <a:gd name="T23" fmla="*/ 21 h 74"/>
                <a:gd name="T24" fmla="*/ 10 w 68"/>
                <a:gd name="T25" fmla="*/ 11 h 74"/>
                <a:gd name="T26" fmla="*/ 21 w 68"/>
                <a:gd name="T27" fmla="*/ 4 h 74"/>
                <a:gd name="T28" fmla="*/ 31 w 68"/>
                <a:gd name="T29" fmla="*/ 0 h 74"/>
                <a:gd name="T30" fmla="*/ 43 w 68"/>
                <a:gd name="T31" fmla="*/ 2 h 74"/>
                <a:gd name="T32" fmla="*/ 53 w 68"/>
                <a:gd name="T33" fmla="*/ 6 h 74"/>
                <a:gd name="T34" fmla="*/ 62 w 68"/>
                <a:gd name="T35" fmla="*/ 15 h 74"/>
                <a:gd name="T36" fmla="*/ 68 w 68"/>
                <a:gd name="T37" fmla="*/ 25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8" y="50"/>
                  </a:lnTo>
                  <a:lnTo>
                    <a:pt x="62" y="60"/>
                  </a:lnTo>
                  <a:lnTo>
                    <a:pt x="53" y="68"/>
                  </a:lnTo>
                  <a:lnTo>
                    <a:pt x="43" y="74"/>
                  </a:lnTo>
                  <a:lnTo>
                    <a:pt x="31" y="74"/>
                  </a:lnTo>
                  <a:lnTo>
                    <a:pt x="21" y="72"/>
                  </a:lnTo>
                  <a:lnTo>
                    <a:pt x="10" y="66"/>
                  </a:lnTo>
                  <a:lnTo>
                    <a:pt x="4" y="56"/>
                  </a:lnTo>
                  <a:lnTo>
                    <a:pt x="0" y="43"/>
                  </a:lnTo>
                  <a:lnTo>
                    <a:pt x="0" y="31"/>
                  </a:lnTo>
                  <a:lnTo>
                    <a:pt x="4" y="21"/>
                  </a:lnTo>
                  <a:lnTo>
                    <a:pt x="10" y="11"/>
                  </a:lnTo>
                  <a:lnTo>
                    <a:pt x="21" y="4"/>
                  </a:lnTo>
                  <a:lnTo>
                    <a:pt x="31" y="0"/>
                  </a:lnTo>
                  <a:lnTo>
                    <a:pt x="43" y="2"/>
                  </a:lnTo>
                  <a:lnTo>
                    <a:pt x="53" y="6"/>
                  </a:lnTo>
                  <a:lnTo>
                    <a:pt x="62" y="15"/>
                  </a:lnTo>
                  <a:lnTo>
                    <a:pt x="68"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0" name="WordArt 10">
              <a:extLst>
                <a:ext uri="{FF2B5EF4-FFF2-40B4-BE49-F238E27FC236}">
                  <a16:creationId xmlns:a16="http://schemas.microsoft.com/office/drawing/2014/main" id="{8C47E462-3CED-6D9E-825C-5650FF70CC84}"/>
                </a:ext>
              </a:extLst>
            </p:cNvPr>
            <p:cNvSpPr>
              <a:spLocks noChangeAspect="1" noChangeArrowheads="1" noChangeShapeType="1" noTextEdit="1"/>
            </p:cNvSpPr>
            <p:nvPr/>
          </p:nvSpPr>
          <p:spPr bwMode="auto">
            <a:xfrm>
              <a:off x="9605" y="11767"/>
              <a:ext cx="395" cy="11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b="1" kern="10">
                  <a:solidFill>
                    <a:srgbClr val="000000"/>
                  </a:solidFill>
                  <a:latin typeface="Times New Roman" panose="02020603050405020304" pitchFamily="18" charset="0"/>
                  <a:cs typeface="Times New Roman" panose="02020603050405020304" pitchFamily="18" charset="0"/>
                </a:rPr>
                <a:t>LAMP</a:t>
              </a:r>
            </a:p>
          </p:txBody>
        </p:sp>
      </p:grpSp>
      <p:grpSp>
        <p:nvGrpSpPr>
          <p:cNvPr id="62" name="Group 11">
            <a:extLst>
              <a:ext uri="{FF2B5EF4-FFF2-40B4-BE49-F238E27FC236}">
                <a16:creationId xmlns:a16="http://schemas.microsoft.com/office/drawing/2014/main" id="{C21B702D-9209-574A-FB93-B932EB41210E}"/>
              </a:ext>
            </a:extLst>
          </p:cNvPr>
          <p:cNvGrpSpPr>
            <a:grpSpLocks noChangeAspect="1"/>
          </p:cNvGrpSpPr>
          <p:nvPr/>
        </p:nvGrpSpPr>
        <p:grpSpPr bwMode="auto">
          <a:xfrm>
            <a:off x="7542762" y="4290613"/>
            <a:ext cx="1093239" cy="342582"/>
            <a:chOff x="981" y="544"/>
            <a:chExt cx="1084" cy="341"/>
          </a:xfrm>
        </p:grpSpPr>
        <p:sp>
          <p:nvSpPr>
            <p:cNvPr id="63" name="Freeform 12">
              <a:extLst>
                <a:ext uri="{FF2B5EF4-FFF2-40B4-BE49-F238E27FC236}">
                  <a16:creationId xmlns:a16="http://schemas.microsoft.com/office/drawing/2014/main" id="{D4DD45E8-0294-7928-62B6-9AC901834923}"/>
                </a:ext>
              </a:extLst>
            </p:cNvPr>
            <p:cNvSpPr>
              <a:spLocks noChangeAspect="1"/>
            </p:cNvSpPr>
            <p:nvPr/>
          </p:nvSpPr>
          <p:spPr bwMode="auto">
            <a:xfrm>
              <a:off x="981" y="544"/>
              <a:ext cx="1084" cy="341"/>
            </a:xfrm>
            <a:custGeom>
              <a:avLst/>
              <a:gdLst>
                <a:gd name="T0" fmla="*/ 168 w 1084"/>
                <a:gd name="T1" fmla="*/ 0 h 341"/>
                <a:gd name="T2" fmla="*/ 84 w 1084"/>
                <a:gd name="T3" fmla="*/ 25 h 341"/>
                <a:gd name="T4" fmla="*/ 22 w 1084"/>
                <a:gd name="T5" fmla="*/ 86 h 341"/>
                <a:gd name="T6" fmla="*/ 0 w 1084"/>
                <a:gd name="T7" fmla="*/ 170 h 341"/>
                <a:gd name="T8" fmla="*/ 0 w 1084"/>
                <a:gd name="T9" fmla="*/ 170 h 341"/>
                <a:gd name="T10" fmla="*/ 22 w 1084"/>
                <a:gd name="T11" fmla="*/ 256 h 341"/>
                <a:gd name="T12" fmla="*/ 84 w 1084"/>
                <a:gd name="T13" fmla="*/ 318 h 341"/>
                <a:gd name="T14" fmla="*/ 168 w 1084"/>
                <a:gd name="T15" fmla="*/ 341 h 341"/>
                <a:gd name="T16" fmla="*/ 168 w 1084"/>
                <a:gd name="T17" fmla="*/ 341 h 341"/>
                <a:gd name="T18" fmla="*/ 223 w 1084"/>
                <a:gd name="T19" fmla="*/ 330 h 341"/>
                <a:gd name="T20" fmla="*/ 273 w 1084"/>
                <a:gd name="T21" fmla="*/ 304 h 341"/>
                <a:gd name="T22" fmla="*/ 309 w 1084"/>
                <a:gd name="T23" fmla="*/ 263 h 341"/>
                <a:gd name="T24" fmla="*/ 309 w 1084"/>
                <a:gd name="T25" fmla="*/ 263 h 341"/>
                <a:gd name="T26" fmla="*/ 377 w 1084"/>
                <a:gd name="T27" fmla="*/ 263 h 341"/>
                <a:gd name="T28" fmla="*/ 455 w 1084"/>
                <a:gd name="T29" fmla="*/ 263 h 341"/>
                <a:gd name="T30" fmla="*/ 541 w 1084"/>
                <a:gd name="T31" fmla="*/ 263 h 341"/>
                <a:gd name="T32" fmla="*/ 627 w 1084"/>
                <a:gd name="T33" fmla="*/ 263 h 341"/>
                <a:gd name="T34" fmla="*/ 707 w 1084"/>
                <a:gd name="T35" fmla="*/ 263 h 341"/>
                <a:gd name="T36" fmla="*/ 775 w 1084"/>
                <a:gd name="T37" fmla="*/ 263 h 341"/>
                <a:gd name="T38" fmla="*/ 775 w 1084"/>
                <a:gd name="T39" fmla="*/ 263 h 341"/>
                <a:gd name="T40" fmla="*/ 812 w 1084"/>
                <a:gd name="T41" fmla="*/ 304 h 341"/>
                <a:gd name="T42" fmla="*/ 861 w 1084"/>
                <a:gd name="T43" fmla="*/ 330 h 341"/>
                <a:gd name="T44" fmla="*/ 916 w 1084"/>
                <a:gd name="T45" fmla="*/ 341 h 341"/>
                <a:gd name="T46" fmla="*/ 916 w 1084"/>
                <a:gd name="T47" fmla="*/ 341 h 341"/>
                <a:gd name="T48" fmla="*/ 1000 w 1084"/>
                <a:gd name="T49" fmla="*/ 318 h 341"/>
                <a:gd name="T50" fmla="*/ 1062 w 1084"/>
                <a:gd name="T51" fmla="*/ 256 h 341"/>
                <a:gd name="T52" fmla="*/ 1084 w 1084"/>
                <a:gd name="T53" fmla="*/ 170 h 341"/>
                <a:gd name="T54" fmla="*/ 1084 w 1084"/>
                <a:gd name="T55" fmla="*/ 170 h 341"/>
                <a:gd name="T56" fmla="*/ 1062 w 1084"/>
                <a:gd name="T57" fmla="*/ 86 h 341"/>
                <a:gd name="T58" fmla="*/ 1000 w 1084"/>
                <a:gd name="T59" fmla="*/ 25 h 341"/>
                <a:gd name="T60" fmla="*/ 916 w 1084"/>
                <a:gd name="T61" fmla="*/ 0 h 341"/>
                <a:gd name="T62" fmla="*/ 916 w 1084"/>
                <a:gd name="T63" fmla="*/ 0 h 341"/>
                <a:gd name="T64" fmla="*/ 861 w 1084"/>
                <a:gd name="T65" fmla="*/ 10 h 341"/>
                <a:gd name="T66" fmla="*/ 812 w 1084"/>
                <a:gd name="T67" fmla="*/ 39 h 341"/>
                <a:gd name="T68" fmla="*/ 775 w 1084"/>
                <a:gd name="T69" fmla="*/ 80 h 341"/>
                <a:gd name="T70" fmla="*/ 775 w 1084"/>
                <a:gd name="T71" fmla="*/ 80 h 341"/>
                <a:gd name="T72" fmla="*/ 707 w 1084"/>
                <a:gd name="T73" fmla="*/ 80 h 341"/>
                <a:gd name="T74" fmla="*/ 627 w 1084"/>
                <a:gd name="T75" fmla="*/ 80 h 341"/>
                <a:gd name="T76" fmla="*/ 541 w 1084"/>
                <a:gd name="T77" fmla="*/ 80 h 341"/>
                <a:gd name="T78" fmla="*/ 455 w 1084"/>
                <a:gd name="T79" fmla="*/ 80 h 341"/>
                <a:gd name="T80" fmla="*/ 377 w 1084"/>
                <a:gd name="T81" fmla="*/ 80 h 341"/>
                <a:gd name="T82" fmla="*/ 309 w 1084"/>
                <a:gd name="T83" fmla="*/ 80 h 341"/>
                <a:gd name="T84" fmla="*/ 309 w 1084"/>
                <a:gd name="T85" fmla="*/ 80 h 341"/>
                <a:gd name="T86" fmla="*/ 273 w 1084"/>
                <a:gd name="T87" fmla="*/ 39 h 341"/>
                <a:gd name="T88" fmla="*/ 223 w 1084"/>
                <a:gd name="T89" fmla="*/ 10 h 341"/>
                <a:gd name="T90" fmla="*/ 168 w 1084"/>
                <a:gd name="T91" fmla="*/ 0 h 341"/>
                <a:gd name="T92" fmla="*/ 168 w 1084"/>
                <a:gd name="T9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4" h="341">
                  <a:moveTo>
                    <a:pt x="168" y="0"/>
                  </a:moveTo>
                  <a:lnTo>
                    <a:pt x="84" y="25"/>
                  </a:lnTo>
                  <a:lnTo>
                    <a:pt x="22" y="86"/>
                  </a:lnTo>
                  <a:lnTo>
                    <a:pt x="0" y="170"/>
                  </a:lnTo>
                  <a:lnTo>
                    <a:pt x="22" y="256"/>
                  </a:lnTo>
                  <a:lnTo>
                    <a:pt x="84" y="318"/>
                  </a:lnTo>
                  <a:lnTo>
                    <a:pt x="168" y="341"/>
                  </a:lnTo>
                  <a:lnTo>
                    <a:pt x="223" y="330"/>
                  </a:lnTo>
                  <a:lnTo>
                    <a:pt x="273" y="304"/>
                  </a:lnTo>
                  <a:lnTo>
                    <a:pt x="309" y="263"/>
                  </a:lnTo>
                  <a:lnTo>
                    <a:pt x="377" y="263"/>
                  </a:lnTo>
                  <a:lnTo>
                    <a:pt x="455" y="263"/>
                  </a:lnTo>
                  <a:lnTo>
                    <a:pt x="541" y="263"/>
                  </a:lnTo>
                  <a:lnTo>
                    <a:pt x="627" y="263"/>
                  </a:lnTo>
                  <a:lnTo>
                    <a:pt x="707" y="263"/>
                  </a:lnTo>
                  <a:lnTo>
                    <a:pt x="775" y="263"/>
                  </a:lnTo>
                  <a:lnTo>
                    <a:pt x="812" y="304"/>
                  </a:lnTo>
                  <a:lnTo>
                    <a:pt x="861" y="330"/>
                  </a:lnTo>
                  <a:lnTo>
                    <a:pt x="916" y="341"/>
                  </a:lnTo>
                  <a:lnTo>
                    <a:pt x="1000" y="318"/>
                  </a:lnTo>
                  <a:lnTo>
                    <a:pt x="1062" y="256"/>
                  </a:lnTo>
                  <a:lnTo>
                    <a:pt x="1084" y="170"/>
                  </a:lnTo>
                  <a:lnTo>
                    <a:pt x="1062" y="86"/>
                  </a:lnTo>
                  <a:lnTo>
                    <a:pt x="1000" y="25"/>
                  </a:lnTo>
                  <a:lnTo>
                    <a:pt x="916" y="0"/>
                  </a:lnTo>
                  <a:lnTo>
                    <a:pt x="861" y="10"/>
                  </a:lnTo>
                  <a:lnTo>
                    <a:pt x="812" y="39"/>
                  </a:lnTo>
                  <a:lnTo>
                    <a:pt x="775" y="80"/>
                  </a:lnTo>
                  <a:lnTo>
                    <a:pt x="707" y="80"/>
                  </a:lnTo>
                  <a:lnTo>
                    <a:pt x="627" y="80"/>
                  </a:lnTo>
                  <a:lnTo>
                    <a:pt x="541" y="80"/>
                  </a:lnTo>
                  <a:lnTo>
                    <a:pt x="455" y="80"/>
                  </a:lnTo>
                  <a:lnTo>
                    <a:pt x="377" y="80"/>
                  </a:lnTo>
                  <a:lnTo>
                    <a:pt x="309" y="80"/>
                  </a:lnTo>
                  <a:lnTo>
                    <a:pt x="273" y="39"/>
                  </a:lnTo>
                  <a:lnTo>
                    <a:pt x="223" y="10"/>
                  </a:lnTo>
                  <a:lnTo>
                    <a:pt x="168" y="0"/>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 name="Freeform 13">
              <a:extLst>
                <a:ext uri="{FF2B5EF4-FFF2-40B4-BE49-F238E27FC236}">
                  <a16:creationId xmlns:a16="http://schemas.microsoft.com/office/drawing/2014/main" id="{8A7DE1A0-CFDE-DC5B-B647-D0270D87F55B}"/>
                </a:ext>
              </a:extLst>
            </p:cNvPr>
            <p:cNvSpPr>
              <a:spLocks noChangeAspect="1"/>
            </p:cNvSpPr>
            <p:nvPr/>
          </p:nvSpPr>
          <p:spPr bwMode="auto">
            <a:xfrm>
              <a:off x="1809" y="628"/>
              <a:ext cx="180" cy="181"/>
            </a:xfrm>
            <a:custGeom>
              <a:avLst/>
              <a:gdLst>
                <a:gd name="T0" fmla="*/ 180 w 180"/>
                <a:gd name="T1" fmla="*/ 90 h 181"/>
                <a:gd name="T2" fmla="*/ 178 w 180"/>
                <a:gd name="T3" fmla="*/ 109 h 181"/>
                <a:gd name="T4" fmla="*/ 172 w 180"/>
                <a:gd name="T5" fmla="*/ 127 h 181"/>
                <a:gd name="T6" fmla="*/ 162 w 180"/>
                <a:gd name="T7" fmla="*/ 144 h 181"/>
                <a:gd name="T8" fmla="*/ 149 w 180"/>
                <a:gd name="T9" fmla="*/ 158 h 181"/>
                <a:gd name="T10" fmla="*/ 133 w 180"/>
                <a:gd name="T11" fmla="*/ 168 h 181"/>
                <a:gd name="T12" fmla="*/ 117 w 180"/>
                <a:gd name="T13" fmla="*/ 176 h 181"/>
                <a:gd name="T14" fmla="*/ 98 w 180"/>
                <a:gd name="T15" fmla="*/ 181 h 181"/>
                <a:gd name="T16" fmla="*/ 78 w 180"/>
                <a:gd name="T17" fmla="*/ 181 h 181"/>
                <a:gd name="T18" fmla="*/ 61 w 180"/>
                <a:gd name="T19" fmla="*/ 176 h 181"/>
                <a:gd name="T20" fmla="*/ 43 w 180"/>
                <a:gd name="T21" fmla="*/ 168 h 181"/>
                <a:gd name="T22" fmla="*/ 29 w 180"/>
                <a:gd name="T23" fmla="*/ 158 h 181"/>
                <a:gd name="T24" fmla="*/ 16 w 180"/>
                <a:gd name="T25" fmla="*/ 144 h 181"/>
                <a:gd name="T26" fmla="*/ 8 w 180"/>
                <a:gd name="T27" fmla="*/ 127 h 181"/>
                <a:gd name="T28" fmla="*/ 2 w 180"/>
                <a:gd name="T29" fmla="*/ 109 h 181"/>
                <a:gd name="T30" fmla="*/ 0 w 180"/>
                <a:gd name="T31" fmla="*/ 90 h 181"/>
                <a:gd name="T32" fmla="*/ 2 w 180"/>
                <a:gd name="T33" fmla="*/ 72 h 181"/>
                <a:gd name="T34" fmla="*/ 8 w 180"/>
                <a:gd name="T35" fmla="*/ 53 h 181"/>
                <a:gd name="T36" fmla="*/ 18 w 180"/>
                <a:gd name="T37" fmla="*/ 37 h 181"/>
                <a:gd name="T38" fmla="*/ 31 w 180"/>
                <a:gd name="T39" fmla="*/ 23 h 181"/>
                <a:gd name="T40" fmla="*/ 47 w 180"/>
                <a:gd name="T41" fmla="*/ 12 h 181"/>
                <a:gd name="T42" fmla="*/ 63 w 180"/>
                <a:gd name="T43" fmla="*/ 4 h 181"/>
                <a:gd name="T44" fmla="*/ 82 w 180"/>
                <a:gd name="T45" fmla="*/ 0 h 181"/>
                <a:gd name="T46" fmla="*/ 102 w 180"/>
                <a:gd name="T47" fmla="*/ 0 h 181"/>
                <a:gd name="T48" fmla="*/ 121 w 180"/>
                <a:gd name="T49" fmla="*/ 4 h 181"/>
                <a:gd name="T50" fmla="*/ 137 w 180"/>
                <a:gd name="T51" fmla="*/ 12 h 181"/>
                <a:gd name="T52" fmla="*/ 151 w 180"/>
                <a:gd name="T53" fmla="*/ 23 h 181"/>
                <a:gd name="T54" fmla="*/ 164 w 180"/>
                <a:gd name="T55" fmla="*/ 37 h 181"/>
                <a:gd name="T56" fmla="*/ 174 w 180"/>
                <a:gd name="T57" fmla="*/ 53 h 181"/>
                <a:gd name="T58" fmla="*/ 178 w 180"/>
                <a:gd name="T59" fmla="*/ 72 h 181"/>
                <a:gd name="T60" fmla="*/ 180 w 180"/>
                <a:gd name="T61" fmla="*/ 90 h 181"/>
                <a:gd name="T62" fmla="*/ 180 w 180"/>
                <a:gd name="T63"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1">
                  <a:moveTo>
                    <a:pt x="180" y="90"/>
                  </a:moveTo>
                  <a:lnTo>
                    <a:pt x="178" y="109"/>
                  </a:lnTo>
                  <a:lnTo>
                    <a:pt x="172" y="127"/>
                  </a:lnTo>
                  <a:lnTo>
                    <a:pt x="162" y="144"/>
                  </a:lnTo>
                  <a:lnTo>
                    <a:pt x="149" y="158"/>
                  </a:lnTo>
                  <a:lnTo>
                    <a:pt x="133" y="168"/>
                  </a:lnTo>
                  <a:lnTo>
                    <a:pt x="117" y="176"/>
                  </a:lnTo>
                  <a:lnTo>
                    <a:pt x="98" y="181"/>
                  </a:lnTo>
                  <a:lnTo>
                    <a:pt x="78" y="181"/>
                  </a:lnTo>
                  <a:lnTo>
                    <a:pt x="61" y="176"/>
                  </a:lnTo>
                  <a:lnTo>
                    <a:pt x="43" y="168"/>
                  </a:lnTo>
                  <a:lnTo>
                    <a:pt x="29" y="158"/>
                  </a:lnTo>
                  <a:lnTo>
                    <a:pt x="16" y="144"/>
                  </a:lnTo>
                  <a:lnTo>
                    <a:pt x="8" y="127"/>
                  </a:lnTo>
                  <a:lnTo>
                    <a:pt x="2" y="109"/>
                  </a:lnTo>
                  <a:lnTo>
                    <a:pt x="0" y="90"/>
                  </a:lnTo>
                  <a:lnTo>
                    <a:pt x="2" y="72"/>
                  </a:lnTo>
                  <a:lnTo>
                    <a:pt x="8" y="53"/>
                  </a:lnTo>
                  <a:lnTo>
                    <a:pt x="18" y="37"/>
                  </a:lnTo>
                  <a:lnTo>
                    <a:pt x="31" y="23"/>
                  </a:lnTo>
                  <a:lnTo>
                    <a:pt x="47" y="12"/>
                  </a:lnTo>
                  <a:lnTo>
                    <a:pt x="63" y="4"/>
                  </a:lnTo>
                  <a:lnTo>
                    <a:pt x="82" y="0"/>
                  </a:lnTo>
                  <a:lnTo>
                    <a:pt x="102" y="0"/>
                  </a:lnTo>
                  <a:lnTo>
                    <a:pt x="121" y="4"/>
                  </a:lnTo>
                  <a:lnTo>
                    <a:pt x="137" y="12"/>
                  </a:lnTo>
                  <a:lnTo>
                    <a:pt x="151" y="23"/>
                  </a:lnTo>
                  <a:lnTo>
                    <a:pt x="164" y="37"/>
                  </a:lnTo>
                  <a:lnTo>
                    <a:pt x="174"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5" name="Freeform 14">
              <a:extLst>
                <a:ext uri="{FF2B5EF4-FFF2-40B4-BE49-F238E27FC236}">
                  <a16:creationId xmlns:a16="http://schemas.microsoft.com/office/drawing/2014/main" id="{FC78E7BB-DBEA-7EBC-43A8-25F69A781D34}"/>
                </a:ext>
              </a:extLst>
            </p:cNvPr>
            <p:cNvSpPr>
              <a:spLocks noChangeAspect="1"/>
            </p:cNvSpPr>
            <p:nvPr/>
          </p:nvSpPr>
          <p:spPr bwMode="auto">
            <a:xfrm>
              <a:off x="1862" y="681"/>
              <a:ext cx="74" cy="74"/>
            </a:xfrm>
            <a:custGeom>
              <a:avLst/>
              <a:gdLst>
                <a:gd name="T0" fmla="*/ 74 w 74"/>
                <a:gd name="T1" fmla="*/ 37 h 74"/>
                <a:gd name="T2" fmla="*/ 72 w 74"/>
                <a:gd name="T3" fmla="*/ 50 h 74"/>
                <a:gd name="T4" fmla="*/ 66 w 74"/>
                <a:gd name="T5" fmla="*/ 60 h 74"/>
                <a:gd name="T6" fmla="*/ 55 w 74"/>
                <a:gd name="T7" fmla="*/ 68 h 74"/>
                <a:gd name="T8" fmla="*/ 43 w 74"/>
                <a:gd name="T9" fmla="*/ 72 h 74"/>
                <a:gd name="T10" fmla="*/ 33 w 74"/>
                <a:gd name="T11" fmla="*/ 74 h 74"/>
                <a:gd name="T12" fmla="*/ 21 w 74"/>
                <a:gd name="T13" fmla="*/ 72 h 74"/>
                <a:gd name="T14" fmla="*/ 10 w 74"/>
                <a:gd name="T15" fmla="*/ 64 h 74"/>
                <a:gd name="T16" fmla="*/ 4 w 74"/>
                <a:gd name="T17" fmla="*/ 56 h 74"/>
                <a:gd name="T18" fmla="*/ 0 w 74"/>
                <a:gd name="T19" fmla="*/ 43 h 74"/>
                <a:gd name="T20" fmla="*/ 0 w 74"/>
                <a:gd name="T21" fmla="*/ 31 h 74"/>
                <a:gd name="T22" fmla="*/ 6 w 74"/>
                <a:gd name="T23" fmla="*/ 21 h 74"/>
                <a:gd name="T24" fmla="*/ 14 w 74"/>
                <a:gd name="T25" fmla="*/ 11 h 74"/>
                <a:gd name="T26" fmla="*/ 25 w 74"/>
                <a:gd name="T27" fmla="*/ 4 h 74"/>
                <a:gd name="T28" fmla="*/ 37 w 74"/>
                <a:gd name="T29" fmla="*/ 0 h 74"/>
                <a:gd name="T30" fmla="*/ 47 w 74"/>
                <a:gd name="T31" fmla="*/ 2 h 74"/>
                <a:gd name="T32" fmla="*/ 60 w 74"/>
                <a:gd name="T33" fmla="*/ 6 h 74"/>
                <a:gd name="T34" fmla="*/ 68 w 74"/>
                <a:gd name="T35" fmla="*/ 15 h 74"/>
                <a:gd name="T36" fmla="*/ 72 w 74"/>
                <a:gd name="T37" fmla="*/ 25 h 74"/>
                <a:gd name="T38" fmla="*/ 74 w 74"/>
                <a:gd name="T39" fmla="*/ 37 h 74"/>
                <a:gd name="T40" fmla="*/ 74 w 74"/>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4">
                  <a:moveTo>
                    <a:pt x="74" y="37"/>
                  </a:moveTo>
                  <a:lnTo>
                    <a:pt x="72" y="50"/>
                  </a:lnTo>
                  <a:lnTo>
                    <a:pt x="66" y="60"/>
                  </a:lnTo>
                  <a:lnTo>
                    <a:pt x="55" y="68"/>
                  </a:lnTo>
                  <a:lnTo>
                    <a:pt x="43" y="72"/>
                  </a:lnTo>
                  <a:lnTo>
                    <a:pt x="33" y="74"/>
                  </a:lnTo>
                  <a:lnTo>
                    <a:pt x="21" y="72"/>
                  </a:lnTo>
                  <a:lnTo>
                    <a:pt x="10" y="64"/>
                  </a:lnTo>
                  <a:lnTo>
                    <a:pt x="4" y="56"/>
                  </a:lnTo>
                  <a:lnTo>
                    <a:pt x="0" y="43"/>
                  </a:lnTo>
                  <a:lnTo>
                    <a:pt x="0" y="31"/>
                  </a:lnTo>
                  <a:lnTo>
                    <a:pt x="6" y="21"/>
                  </a:lnTo>
                  <a:lnTo>
                    <a:pt x="14" y="11"/>
                  </a:lnTo>
                  <a:lnTo>
                    <a:pt x="25" y="4"/>
                  </a:lnTo>
                  <a:lnTo>
                    <a:pt x="37" y="0"/>
                  </a:lnTo>
                  <a:lnTo>
                    <a:pt x="47" y="2"/>
                  </a:lnTo>
                  <a:lnTo>
                    <a:pt x="60" y="6"/>
                  </a:lnTo>
                  <a:lnTo>
                    <a:pt x="68" y="15"/>
                  </a:lnTo>
                  <a:lnTo>
                    <a:pt x="72" y="25"/>
                  </a:lnTo>
                  <a:lnTo>
                    <a:pt x="74"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 name="Freeform 15">
              <a:extLst>
                <a:ext uri="{FF2B5EF4-FFF2-40B4-BE49-F238E27FC236}">
                  <a16:creationId xmlns:a16="http://schemas.microsoft.com/office/drawing/2014/main" id="{EA846E92-47EC-F8DE-AD39-4DDD2339530E}"/>
                </a:ext>
              </a:extLst>
            </p:cNvPr>
            <p:cNvSpPr>
              <a:spLocks noChangeAspect="1"/>
            </p:cNvSpPr>
            <p:nvPr/>
          </p:nvSpPr>
          <p:spPr bwMode="auto">
            <a:xfrm>
              <a:off x="1065" y="628"/>
              <a:ext cx="180" cy="181"/>
            </a:xfrm>
            <a:custGeom>
              <a:avLst/>
              <a:gdLst>
                <a:gd name="T0" fmla="*/ 180 w 180"/>
                <a:gd name="T1" fmla="*/ 90 h 181"/>
                <a:gd name="T2" fmla="*/ 178 w 180"/>
                <a:gd name="T3" fmla="*/ 111 h 181"/>
                <a:gd name="T4" fmla="*/ 172 w 180"/>
                <a:gd name="T5" fmla="*/ 129 h 181"/>
                <a:gd name="T6" fmla="*/ 162 w 180"/>
                <a:gd name="T7" fmla="*/ 146 h 181"/>
                <a:gd name="T8" fmla="*/ 147 w 180"/>
                <a:gd name="T9" fmla="*/ 160 h 181"/>
                <a:gd name="T10" fmla="*/ 131 w 180"/>
                <a:gd name="T11" fmla="*/ 170 h 181"/>
                <a:gd name="T12" fmla="*/ 115 w 180"/>
                <a:gd name="T13" fmla="*/ 176 h 181"/>
                <a:gd name="T14" fmla="*/ 94 w 180"/>
                <a:gd name="T15" fmla="*/ 181 h 181"/>
                <a:gd name="T16" fmla="*/ 76 w 180"/>
                <a:gd name="T17" fmla="*/ 178 h 181"/>
                <a:gd name="T18" fmla="*/ 57 w 180"/>
                <a:gd name="T19" fmla="*/ 174 h 181"/>
                <a:gd name="T20" fmla="*/ 39 w 180"/>
                <a:gd name="T21" fmla="*/ 164 h 181"/>
                <a:gd name="T22" fmla="*/ 24 w 180"/>
                <a:gd name="T23" fmla="*/ 152 h 181"/>
                <a:gd name="T24" fmla="*/ 12 w 180"/>
                <a:gd name="T25" fmla="*/ 137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6 h 181"/>
                <a:gd name="T40" fmla="*/ 55 w 180"/>
                <a:gd name="T41" fmla="*/ 6 h 181"/>
                <a:gd name="T42" fmla="*/ 76 w 180"/>
                <a:gd name="T43" fmla="*/ 2 h 181"/>
                <a:gd name="T44" fmla="*/ 94 w 180"/>
                <a:gd name="T45" fmla="*/ 0 h 181"/>
                <a:gd name="T46" fmla="*/ 113 w 180"/>
                <a:gd name="T47" fmla="*/ 4 h 181"/>
                <a:gd name="T48" fmla="*/ 131 w 180"/>
                <a:gd name="T49" fmla="*/ 10 h 181"/>
                <a:gd name="T50" fmla="*/ 147 w 180"/>
                <a:gd name="T51" fmla="*/ 23 h 181"/>
                <a:gd name="T52" fmla="*/ 162 w 180"/>
                <a:gd name="T53" fmla="*/ 37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47" y="160"/>
                  </a:lnTo>
                  <a:lnTo>
                    <a:pt x="131" y="170"/>
                  </a:lnTo>
                  <a:lnTo>
                    <a:pt x="115" y="176"/>
                  </a:lnTo>
                  <a:lnTo>
                    <a:pt x="94" y="181"/>
                  </a:lnTo>
                  <a:lnTo>
                    <a:pt x="76" y="178"/>
                  </a:lnTo>
                  <a:lnTo>
                    <a:pt x="57" y="174"/>
                  </a:lnTo>
                  <a:lnTo>
                    <a:pt x="39" y="164"/>
                  </a:lnTo>
                  <a:lnTo>
                    <a:pt x="24" y="152"/>
                  </a:lnTo>
                  <a:lnTo>
                    <a:pt x="12" y="137"/>
                  </a:lnTo>
                  <a:lnTo>
                    <a:pt x="4" y="119"/>
                  </a:lnTo>
                  <a:lnTo>
                    <a:pt x="0" y="101"/>
                  </a:lnTo>
                  <a:lnTo>
                    <a:pt x="0" y="80"/>
                  </a:lnTo>
                  <a:lnTo>
                    <a:pt x="4" y="62"/>
                  </a:lnTo>
                  <a:lnTo>
                    <a:pt x="12" y="43"/>
                  </a:lnTo>
                  <a:lnTo>
                    <a:pt x="24" y="29"/>
                  </a:lnTo>
                  <a:lnTo>
                    <a:pt x="39" y="16"/>
                  </a:lnTo>
                  <a:lnTo>
                    <a:pt x="55" y="6"/>
                  </a:lnTo>
                  <a:lnTo>
                    <a:pt x="76" y="2"/>
                  </a:lnTo>
                  <a:lnTo>
                    <a:pt x="94" y="0"/>
                  </a:lnTo>
                  <a:lnTo>
                    <a:pt x="113" y="4"/>
                  </a:lnTo>
                  <a:lnTo>
                    <a:pt x="131" y="10"/>
                  </a:lnTo>
                  <a:lnTo>
                    <a:pt x="147" y="23"/>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 name="Freeform 16">
              <a:extLst>
                <a:ext uri="{FF2B5EF4-FFF2-40B4-BE49-F238E27FC236}">
                  <a16:creationId xmlns:a16="http://schemas.microsoft.com/office/drawing/2014/main" id="{43747E18-C5E8-6323-2980-03213B254C51}"/>
                </a:ext>
              </a:extLst>
            </p:cNvPr>
            <p:cNvSpPr>
              <a:spLocks noChangeAspect="1"/>
            </p:cNvSpPr>
            <p:nvPr/>
          </p:nvSpPr>
          <p:spPr bwMode="auto">
            <a:xfrm>
              <a:off x="1120" y="681"/>
              <a:ext cx="70" cy="74"/>
            </a:xfrm>
            <a:custGeom>
              <a:avLst/>
              <a:gdLst>
                <a:gd name="T0" fmla="*/ 70 w 70"/>
                <a:gd name="T1" fmla="*/ 37 h 74"/>
                <a:gd name="T2" fmla="*/ 68 w 70"/>
                <a:gd name="T3" fmla="*/ 50 h 74"/>
                <a:gd name="T4" fmla="*/ 62 w 70"/>
                <a:gd name="T5" fmla="*/ 60 h 74"/>
                <a:gd name="T6" fmla="*/ 53 w 70"/>
                <a:gd name="T7" fmla="*/ 68 h 74"/>
                <a:gd name="T8" fmla="*/ 43 w 70"/>
                <a:gd name="T9" fmla="*/ 72 h 74"/>
                <a:gd name="T10" fmla="*/ 31 w 70"/>
                <a:gd name="T11" fmla="*/ 74 h 74"/>
                <a:gd name="T12" fmla="*/ 21 w 70"/>
                <a:gd name="T13" fmla="*/ 72 h 74"/>
                <a:gd name="T14" fmla="*/ 10 w 70"/>
                <a:gd name="T15" fmla="*/ 64 h 74"/>
                <a:gd name="T16" fmla="*/ 4 w 70"/>
                <a:gd name="T17" fmla="*/ 56 h 74"/>
                <a:gd name="T18" fmla="*/ 0 w 70"/>
                <a:gd name="T19" fmla="*/ 43 h 74"/>
                <a:gd name="T20" fmla="*/ 0 w 70"/>
                <a:gd name="T21" fmla="*/ 31 h 74"/>
                <a:gd name="T22" fmla="*/ 4 w 70"/>
                <a:gd name="T23" fmla="*/ 21 h 74"/>
                <a:gd name="T24" fmla="*/ 10 w 70"/>
                <a:gd name="T25" fmla="*/ 11 h 74"/>
                <a:gd name="T26" fmla="*/ 21 w 70"/>
                <a:gd name="T27" fmla="*/ 4 h 74"/>
                <a:gd name="T28" fmla="*/ 31 w 70"/>
                <a:gd name="T29" fmla="*/ 0 h 74"/>
                <a:gd name="T30" fmla="*/ 43 w 70"/>
                <a:gd name="T31" fmla="*/ 2 h 74"/>
                <a:gd name="T32" fmla="*/ 53 w 70"/>
                <a:gd name="T33" fmla="*/ 6 h 74"/>
                <a:gd name="T34" fmla="*/ 62 w 70"/>
                <a:gd name="T35" fmla="*/ 15 h 74"/>
                <a:gd name="T36" fmla="*/ 68 w 70"/>
                <a:gd name="T37" fmla="*/ 25 h 74"/>
                <a:gd name="T38" fmla="*/ 70 w 70"/>
                <a:gd name="T39" fmla="*/ 37 h 74"/>
                <a:gd name="T40" fmla="*/ 70 w 70"/>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4">
                  <a:moveTo>
                    <a:pt x="70" y="37"/>
                  </a:moveTo>
                  <a:lnTo>
                    <a:pt x="68" y="50"/>
                  </a:lnTo>
                  <a:lnTo>
                    <a:pt x="62" y="60"/>
                  </a:lnTo>
                  <a:lnTo>
                    <a:pt x="53" y="68"/>
                  </a:lnTo>
                  <a:lnTo>
                    <a:pt x="43" y="72"/>
                  </a:lnTo>
                  <a:lnTo>
                    <a:pt x="31" y="74"/>
                  </a:lnTo>
                  <a:lnTo>
                    <a:pt x="21" y="72"/>
                  </a:lnTo>
                  <a:lnTo>
                    <a:pt x="10" y="64"/>
                  </a:lnTo>
                  <a:lnTo>
                    <a:pt x="4" y="56"/>
                  </a:lnTo>
                  <a:lnTo>
                    <a:pt x="0" y="43"/>
                  </a:lnTo>
                  <a:lnTo>
                    <a:pt x="0" y="31"/>
                  </a:lnTo>
                  <a:lnTo>
                    <a:pt x="4" y="21"/>
                  </a:lnTo>
                  <a:lnTo>
                    <a:pt x="10" y="11"/>
                  </a:lnTo>
                  <a:lnTo>
                    <a:pt x="21" y="4"/>
                  </a:lnTo>
                  <a:lnTo>
                    <a:pt x="31" y="0"/>
                  </a:lnTo>
                  <a:lnTo>
                    <a:pt x="43" y="2"/>
                  </a:lnTo>
                  <a:lnTo>
                    <a:pt x="53" y="6"/>
                  </a:lnTo>
                  <a:lnTo>
                    <a:pt x="62" y="15"/>
                  </a:lnTo>
                  <a:lnTo>
                    <a:pt x="68" y="25"/>
                  </a:lnTo>
                  <a:lnTo>
                    <a:pt x="70"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 name="WordArt 17">
              <a:extLst>
                <a:ext uri="{FF2B5EF4-FFF2-40B4-BE49-F238E27FC236}">
                  <a16:creationId xmlns:a16="http://schemas.microsoft.com/office/drawing/2014/main" id="{661D64C4-CFA7-0208-F86D-167EC230025D}"/>
                </a:ext>
              </a:extLst>
            </p:cNvPr>
            <p:cNvSpPr>
              <a:spLocks noChangeAspect="1" noChangeArrowheads="1" noChangeShapeType="1" noTextEdit="1"/>
            </p:cNvSpPr>
            <p:nvPr/>
          </p:nvSpPr>
          <p:spPr bwMode="auto">
            <a:xfrm>
              <a:off x="1523" y="67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2</a:t>
              </a:r>
            </a:p>
          </p:txBody>
        </p:sp>
      </p:grpSp>
    </p:spTree>
    <p:extLst>
      <p:ext uri="{BB962C8B-B14F-4D97-AF65-F5344CB8AC3E}">
        <p14:creationId xmlns:p14="http://schemas.microsoft.com/office/powerpoint/2010/main" val="334088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170B3-DBC6-F436-B17E-92659F523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E99E9-426F-6CFE-4051-EDC90E40360D}"/>
              </a:ext>
            </a:extLst>
          </p:cNvPr>
          <p:cNvSpPr>
            <a:spLocks noGrp="1"/>
          </p:cNvSpPr>
          <p:nvPr>
            <p:ph type="title"/>
          </p:nvPr>
        </p:nvSpPr>
        <p:spPr/>
        <p:txBody>
          <a:bodyPr/>
          <a:lstStyle/>
          <a:p>
            <a:r>
              <a:rPr lang="en-GB">
                <a:latin typeface="Aptos SemiBold" panose="020B0004020202020204" pitchFamily="34" charset="0"/>
              </a:rPr>
              <a:t>Experiment 3 – Tilt Switch</a:t>
            </a:r>
          </a:p>
        </p:txBody>
      </p:sp>
      <p:grpSp>
        <p:nvGrpSpPr>
          <p:cNvPr id="80" name="Group 43">
            <a:extLst>
              <a:ext uri="{FF2B5EF4-FFF2-40B4-BE49-F238E27FC236}">
                <a16:creationId xmlns:a16="http://schemas.microsoft.com/office/drawing/2014/main" id="{C88A2F53-9C7F-8287-1963-6C62B9D3EFD9}"/>
              </a:ext>
            </a:extLst>
          </p:cNvPr>
          <p:cNvGrpSpPr>
            <a:grpSpLocks noChangeAspect="1"/>
          </p:cNvGrpSpPr>
          <p:nvPr/>
        </p:nvGrpSpPr>
        <p:grpSpPr bwMode="auto">
          <a:xfrm rot="5400000">
            <a:off x="2972493" y="3635699"/>
            <a:ext cx="1574239" cy="270000"/>
            <a:chOff x="621" y="544"/>
            <a:chExt cx="1824" cy="335"/>
          </a:xfrm>
        </p:grpSpPr>
        <p:sp>
          <p:nvSpPr>
            <p:cNvPr id="81" name="Freeform 44">
              <a:extLst>
                <a:ext uri="{FF2B5EF4-FFF2-40B4-BE49-F238E27FC236}">
                  <a16:creationId xmlns:a16="http://schemas.microsoft.com/office/drawing/2014/main" id="{753EFACC-2BA9-BECF-565F-44EE05CBDB13}"/>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 name="Freeform 45">
              <a:extLst>
                <a:ext uri="{FF2B5EF4-FFF2-40B4-BE49-F238E27FC236}">
                  <a16:creationId xmlns:a16="http://schemas.microsoft.com/office/drawing/2014/main" id="{2313DFC0-2F21-F790-3E05-613C03099904}"/>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 name="Freeform 46">
              <a:extLst>
                <a:ext uri="{FF2B5EF4-FFF2-40B4-BE49-F238E27FC236}">
                  <a16:creationId xmlns:a16="http://schemas.microsoft.com/office/drawing/2014/main" id="{02694652-4BB1-CD55-A6C5-ABC8CB5E6BBC}"/>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 name="Freeform 47">
              <a:extLst>
                <a:ext uri="{FF2B5EF4-FFF2-40B4-BE49-F238E27FC236}">
                  <a16:creationId xmlns:a16="http://schemas.microsoft.com/office/drawing/2014/main" id="{55C7D8EA-1DA4-5374-561D-90C418BAEAD1}"/>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 name="Freeform 48">
              <a:extLst>
                <a:ext uri="{FF2B5EF4-FFF2-40B4-BE49-F238E27FC236}">
                  <a16:creationId xmlns:a16="http://schemas.microsoft.com/office/drawing/2014/main" id="{33044616-8848-9F33-E6F7-78362C3E7C70}"/>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 name="Freeform 49">
              <a:extLst>
                <a:ext uri="{FF2B5EF4-FFF2-40B4-BE49-F238E27FC236}">
                  <a16:creationId xmlns:a16="http://schemas.microsoft.com/office/drawing/2014/main" id="{90667833-5F15-4858-5AF0-27B59C16B2E7}"/>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 name="Freeform 50">
              <a:extLst>
                <a:ext uri="{FF2B5EF4-FFF2-40B4-BE49-F238E27FC236}">
                  <a16:creationId xmlns:a16="http://schemas.microsoft.com/office/drawing/2014/main" id="{D7AFCEBF-7E07-3237-B712-AF881BA84A05}"/>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 name="WordArt 51">
              <a:extLst>
                <a:ext uri="{FF2B5EF4-FFF2-40B4-BE49-F238E27FC236}">
                  <a16:creationId xmlns:a16="http://schemas.microsoft.com/office/drawing/2014/main" id="{0D6096CB-558B-9151-8FCA-46C9D9368007}"/>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5" name="Group 2">
            <a:extLst>
              <a:ext uri="{FF2B5EF4-FFF2-40B4-BE49-F238E27FC236}">
                <a16:creationId xmlns:a16="http://schemas.microsoft.com/office/drawing/2014/main" id="{2136CDBA-BC8F-02FD-3AC1-C301DF3A6B69}"/>
              </a:ext>
            </a:extLst>
          </p:cNvPr>
          <p:cNvGrpSpPr>
            <a:grpSpLocks noChangeAspect="1"/>
          </p:cNvGrpSpPr>
          <p:nvPr/>
        </p:nvGrpSpPr>
        <p:grpSpPr bwMode="auto">
          <a:xfrm>
            <a:off x="499257" y="3005243"/>
            <a:ext cx="1806432" cy="2073561"/>
            <a:chOff x="8381" y="6085"/>
            <a:chExt cx="1453" cy="1785"/>
          </a:xfrm>
        </p:grpSpPr>
        <p:sp>
          <p:nvSpPr>
            <p:cNvPr id="40" name="Freeform 3">
              <a:extLst>
                <a:ext uri="{FF2B5EF4-FFF2-40B4-BE49-F238E27FC236}">
                  <a16:creationId xmlns:a16="http://schemas.microsoft.com/office/drawing/2014/main" id="{2D2D930E-8447-A850-58D8-D52A49BAB1D5}"/>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4">
              <a:extLst>
                <a:ext uri="{FF2B5EF4-FFF2-40B4-BE49-F238E27FC236}">
                  <a16:creationId xmlns:a16="http://schemas.microsoft.com/office/drawing/2014/main" id="{FD11B4B9-BC97-9873-2E88-7E5E9BFDC619}"/>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5">
              <a:extLst>
                <a:ext uri="{FF2B5EF4-FFF2-40B4-BE49-F238E27FC236}">
                  <a16:creationId xmlns:a16="http://schemas.microsoft.com/office/drawing/2014/main" id="{9C0C628B-4315-9515-6CDF-B18BA20E1D43}"/>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6">
              <a:extLst>
                <a:ext uri="{FF2B5EF4-FFF2-40B4-BE49-F238E27FC236}">
                  <a16:creationId xmlns:a16="http://schemas.microsoft.com/office/drawing/2014/main" id="{2D511EA1-7B99-9F44-894F-9BDE0887FD1A}"/>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7">
              <a:extLst>
                <a:ext uri="{FF2B5EF4-FFF2-40B4-BE49-F238E27FC236}">
                  <a16:creationId xmlns:a16="http://schemas.microsoft.com/office/drawing/2014/main" id="{1D8C18CF-EF3D-0915-E072-3AF8331F6E22}"/>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Freeform 8">
              <a:extLst>
                <a:ext uri="{FF2B5EF4-FFF2-40B4-BE49-F238E27FC236}">
                  <a16:creationId xmlns:a16="http://schemas.microsoft.com/office/drawing/2014/main" id="{DC4D945F-12A4-66FE-1D6B-3A7AA3080EBD}"/>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6" name="Freeform 9">
              <a:extLst>
                <a:ext uri="{FF2B5EF4-FFF2-40B4-BE49-F238E27FC236}">
                  <a16:creationId xmlns:a16="http://schemas.microsoft.com/office/drawing/2014/main" id="{F684689D-424B-FAD0-2A0F-583D789A2FE5}"/>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7" name="Freeform 10">
              <a:extLst>
                <a:ext uri="{FF2B5EF4-FFF2-40B4-BE49-F238E27FC236}">
                  <a16:creationId xmlns:a16="http://schemas.microsoft.com/office/drawing/2014/main" id="{D7441264-7B78-80EC-8E8A-6C517C04C32E}"/>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8" name="Freeform 11">
              <a:extLst>
                <a:ext uri="{FF2B5EF4-FFF2-40B4-BE49-F238E27FC236}">
                  <a16:creationId xmlns:a16="http://schemas.microsoft.com/office/drawing/2014/main" id="{5B518F21-8E8B-12FF-5127-5A952CCBFB54}"/>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9" name="Freeform 12">
              <a:extLst>
                <a:ext uri="{FF2B5EF4-FFF2-40B4-BE49-F238E27FC236}">
                  <a16:creationId xmlns:a16="http://schemas.microsoft.com/office/drawing/2014/main" id="{F05213E0-BF3E-3008-6982-68AE7009982E}"/>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0" name="Freeform 13">
              <a:extLst>
                <a:ext uri="{FF2B5EF4-FFF2-40B4-BE49-F238E27FC236}">
                  <a16:creationId xmlns:a16="http://schemas.microsoft.com/office/drawing/2014/main" id="{0564E735-5A3E-B5A5-32AC-BF3B3A33A56F}"/>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1" name="Line 14">
              <a:extLst>
                <a:ext uri="{FF2B5EF4-FFF2-40B4-BE49-F238E27FC236}">
                  <a16:creationId xmlns:a16="http://schemas.microsoft.com/office/drawing/2014/main" id="{481BC3A2-B26A-210C-63CA-0E66FD0F9130}"/>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2" name="Line 15">
              <a:extLst>
                <a:ext uri="{FF2B5EF4-FFF2-40B4-BE49-F238E27FC236}">
                  <a16:creationId xmlns:a16="http://schemas.microsoft.com/office/drawing/2014/main" id="{F197AA61-1477-3287-A606-4BC5CE37F76A}"/>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3" name="Freeform 16">
              <a:extLst>
                <a:ext uri="{FF2B5EF4-FFF2-40B4-BE49-F238E27FC236}">
                  <a16:creationId xmlns:a16="http://schemas.microsoft.com/office/drawing/2014/main" id="{5F03876A-74EA-7498-9A82-A09BF5F09707}"/>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 name="Freeform 17">
              <a:extLst>
                <a:ext uri="{FF2B5EF4-FFF2-40B4-BE49-F238E27FC236}">
                  <a16:creationId xmlns:a16="http://schemas.microsoft.com/office/drawing/2014/main" id="{12BE9CC2-99C0-B30B-A08F-0371D5DABB13}"/>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 name="WordArt 18">
              <a:extLst>
                <a:ext uri="{FF2B5EF4-FFF2-40B4-BE49-F238E27FC236}">
                  <a16:creationId xmlns:a16="http://schemas.microsoft.com/office/drawing/2014/main" id="{D2718046-5250-A8E8-5677-63C4963395EE}"/>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56" name="Line 19">
              <a:extLst>
                <a:ext uri="{FF2B5EF4-FFF2-40B4-BE49-F238E27FC236}">
                  <a16:creationId xmlns:a16="http://schemas.microsoft.com/office/drawing/2014/main" id="{CFF30DC8-2EBF-108D-106C-E7023ABC36B2}"/>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 name="Line 20">
              <a:extLst>
                <a:ext uri="{FF2B5EF4-FFF2-40B4-BE49-F238E27FC236}">
                  <a16:creationId xmlns:a16="http://schemas.microsoft.com/office/drawing/2014/main" id="{80D08B6C-BF86-6313-C768-1098E4E904B4}"/>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8" name="Line 21">
              <a:extLst>
                <a:ext uri="{FF2B5EF4-FFF2-40B4-BE49-F238E27FC236}">
                  <a16:creationId xmlns:a16="http://schemas.microsoft.com/office/drawing/2014/main" id="{661BC5FD-12D4-5B3B-FC86-83B0C9FC3DBF}"/>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9" name="WordArt 22">
              <a:extLst>
                <a:ext uri="{FF2B5EF4-FFF2-40B4-BE49-F238E27FC236}">
                  <a16:creationId xmlns:a16="http://schemas.microsoft.com/office/drawing/2014/main" id="{7C80A537-EA20-4311-EE03-7035B0C5C8F6}"/>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60" name="Freeform 23">
              <a:extLst>
                <a:ext uri="{FF2B5EF4-FFF2-40B4-BE49-F238E27FC236}">
                  <a16:creationId xmlns:a16="http://schemas.microsoft.com/office/drawing/2014/main" id="{AFC23BEE-0B3D-A3A7-15F9-F85CD93F05B3}"/>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 name="Freeform 24">
              <a:extLst>
                <a:ext uri="{FF2B5EF4-FFF2-40B4-BE49-F238E27FC236}">
                  <a16:creationId xmlns:a16="http://schemas.microsoft.com/office/drawing/2014/main" id="{72BF9B5D-459E-E203-645C-7506811F4914}"/>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89" name="Group 52">
            <a:extLst>
              <a:ext uri="{FF2B5EF4-FFF2-40B4-BE49-F238E27FC236}">
                <a16:creationId xmlns:a16="http://schemas.microsoft.com/office/drawing/2014/main" id="{8C497D65-4755-5A67-3327-4014EFB54C66}"/>
              </a:ext>
            </a:extLst>
          </p:cNvPr>
          <p:cNvGrpSpPr>
            <a:grpSpLocks noChangeAspect="1"/>
          </p:cNvGrpSpPr>
          <p:nvPr/>
        </p:nvGrpSpPr>
        <p:grpSpPr bwMode="auto">
          <a:xfrm>
            <a:off x="5040033" y="3286869"/>
            <a:ext cx="2094471" cy="527332"/>
            <a:chOff x="807" y="550"/>
            <a:chExt cx="1785" cy="454"/>
          </a:xfrm>
        </p:grpSpPr>
        <p:sp>
          <p:nvSpPr>
            <p:cNvPr id="90" name="Freeform 53">
              <a:extLst>
                <a:ext uri="{FF2B5EF4-FFF2-40B4-BE49-F238E27FC236}">
                  <a16:creationId xmlns:a16="http://schemas.microsoft.com/office/drawing/2014/main" id="{062DE9EB-4C65-FC4C-9BA0-527B747789C0}"/>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1" name="Freeform 54">
              <a:extLst>
                <a:ext uri="{FF2B5EF4-FFF2-40B4-BE49-F238E27FC236}">
                  <a16:creationId xmlns:a16="http://schemas.microsoft.com/office/drawing/2014/main" id="{CB313EF3-B56C-0327-F359-7B5A241BCC9C}"/>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2" name="Freeform 55">
              <a:extLst>
                <a:ext uri="{FF2B5EF4-FFF2-40B4-BE49-F238E27FC236}">
                  <a16:creationId xmlns:a16="http://schemas.microsoft.com/office/drawing/2014/main" id="{FC3080D5-B80E-8AEF-9943-08130C240D5B}"/>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3" name="Freeform 56">
              <a:extLst>
                <a:ext uri="{FF2B5EF4-FFF2-40B4-BE49-F238E27FC236}">
                  <a16:creationId xmlns:a16="http://schemas.microsoft.com/office/drawing/2014/main" id="{82B4E775-C845-6FA7-3C34-8DB8A5636354}"/>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4" name="Freeform 57">
              <a:extLst>
                <a:ext uri="{FF2B5EF4-FFF2-40B4-BE49-F238E27FC236}">
                  <a16:creationId xmlns:a16="http://schemas.microsoft.com/office/drawing/2014/main" id="{00B7A74F-64F2-4C54-9481-113706B1E8F8}"/>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5" name="Freeform 58">
              <a:extLst>
                <a:ext uri="{FF2B5EF4-FFF2-40B4-BE49-F238E27FC236}">
                  <a16:creationId xmlns:a16="http://schemas.microsoft.com/office/drawing/2014/main" id="{5B13DCF2-53D1-705C-323E-9F123BE80083}"/>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6" name="Freeform 59">
              <a:extLst>
                <a:ext uri="{FF2B5EF4-FFF2-40B4-BE49-F238E27FC236}">
                  <a16:creationId xmlns:a16="http://schemas.microsoft.com/office/drawing/2014/main" id="{BC6876AC-580C-ACBA-F481-5D511892190E}"/>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7" name="Freeform 60">
              <a:extLst>
                <a:ext uri="{FF2B5EF4-FFF2-40B4-BE49-F238E27FC236}">
                  <a16:creationId xmlns:a16="http://schemas.microsoft.com/office/drawing/2014/main" id="{E762E7E1-9F2E-3FC2-9ED4-8603CDCAC076}"/>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8" name="Freeform 61">
              <a:extLst>
                <a:ext uri="{FF2B5EF4-FFF2-40B4-BE49-F238E27FC236}">
                  <a16:creationId xmlns:a16="http://schemas.microsoft.com/office/drawing/2014/main" id="{03F16A6C-5ACE-BD38-2D9F-377BAC906AF3}"/>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9" name="Freeform 62">
              <a:extLst>
                <a:ext uri="{FF2B5EF4-FFF2-40B4-BE49-F238E27FC236}">
                  <a16:creationId xmlns:a16="http://schemas.microsoft.com/office/drawing/2014/main" id="{1E3C5803-8CFF-6934-0480-CFD4C954D012}"/>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0" name="Freeform 63">
              <a:extLst>
                <a:ext uri="{FF2B5EF4-FFF2-40B4-BE49-F238E27FC236}">
                  <a16:creationId xmlns:a16="http://schemas.microsoft.com/office/drawing/2014/main" id="{BB34EE65-64B1-AE1B-8E68-8C430CCDEE67}"/>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1" name="Freeform 64">
              <a:extLst>
                <a:ext uri="{FF2B5EF4-FFF2-40B4-BE49-F238E27FC236}">
                  <a16:creationId xmlns:a16="http://schemas.microsoft.com/office/drawing/2014/main" id="{70A3C19E-CF0B-F70B-6BC8-B7A7E6D97C0A}"/>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2" name="Freeform 65">
              <a:extLst>
                <a:ext uri="{FF2B5EF4-FFF2-40B4-BE49-F238E27FC236}">
                  <a16:creationId xmlns:a16="http://schemas.microsoft.com/office/drawing/2014/main" id="{17A815E8-AA30-F16A-6BB9-9F2BE5C8A5D3}"/>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3" name="Freeform 66">
              <a:extLst>
                <a:ext uri="{FF2B5EF4-FFF2-40B4-BE49-F238E27FC236}">
                  <a16:creationId xmlns:a16="http://schemas.microsoft.com/office/drawing/2014/main" id="{0ECA1602-8F64-5409-00C4-3B1F47D449AA}"/>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4" name="Freeform 67">
              <a:extLst>
                <a:ext uri="{FF2B5EF4-FFF2-40B4-BE49-F238E27FC236}">
                  <a16:creationId xmlns:a16="http://schemas.microsoft.com/office/drawing/2014/main" id="{46EDDD8F-42CC-BE63-11FB-D31250BBB66D}"/>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5" name="WordArt 68">
              <a:extLst>
                <a:ext uri="{FF2B5EF4-FFF2-40B4-BE49-F238E27FC236}">
                  <a16:creationId xmlns:a16="http://schemas.microsoft.com/office/drawing/2014/main" id="{6C2D163B-ED92-2858-C943-D4B093BAF7B7}"/>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106" name="Group 69">
              <a:extLst>
                <a:ext uri="{FF2B5EF4-FFF2-40B4-BE49-F238E27FC236}">
                  <a16:creationId xmlns:a16="http://schemas.microsoft.com/office/drawing/2014/main" id="{DE28B849-C19F-ACFB-DF41-75D27D802DEF}"/>
                </a:ext>
              </a:extLst>
            </p:cNvPr>
            <p:cNvGrpSpPr>
              <a:grpSpLocks noChangeAspect="1"/>
            </p:cNvGrpSpPr>
            <p:nvPr/>
          </p:nvGrpSpPr>
          <p:grpSpPr bwMode="auto">
            <a:xfrm>
              <a:off x="1280" y="821"/>
              <a:ext cx="158" cy="147"/>
              <a:chOff x="2880" y="1264"/>
              <a:chExt cx="158" cy="147"/>
            </a:xfrm>
          </p:grpSpPr>
          <p:sp>
            <p:nvSpPr>
              <p:cNvPr id="108" name="Line 70">
                <a:extLst>
                  <a:ext uri="{FF2B5EF4-FFF2-40B4-BE49-F238E27FC236}">
                    <a16:creationId xmlns:a16="http://schemas.microsoft.com/office/drawing/2014/main" id="{DC8FD37F-868E-0386-61C7-6D49FEECED90}"/>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09" name="Line 71">
                <a:extLst>
                  <a:ext uri="{FF2B5EF4-FFF2-40B4-BE49-F238E27FC236}">
                    <a16:creationId xmlns:a16="http://schemas.microsoft.com/office/drawing/2014/main" id="{057F25EE-91BA-442B-B48B-EE12C57B0584}"/>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107" name="WordArt 72">
              <a:extLst>
                <a:ext uri="{FF2B5EF4-FFF2-40B4-BE49-F238E27FC236}">
                  <a16:creationId xmlns:a16="http://schemas.microsoft.com/office/drawing/2014/main" id="{923BDF78-5689-542B-FA1F-26EA04424BBA}"/>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sp>
        <p:nvSpPr>
          <p:cNvPr id="6" name="TextBox 5">
            <a:extLst>
              <a:ext uri="{FF2B5EF4-FFF2-40B4-BE49-F238E27FC236}">
                <a16:creationId xmlns:a16="http://schemas.microsoft.com/office/drawing/2014/main" id="{86BEA08B-EFFF-EF6D-9FBB-FF434E13DA8C}"/>
              </a:ext>
            </a:extLst>
          </p:cNvPr>
          <p:cNvSpPr txBox="1"/>
          <p:nvPr/>
        </p:nvSpPr>
        <p:spPr>
          <a:xfrm>
            <a:off x="832449" y="2414071"/>
            <a:ext cx="1173008" cy="461665"/>
          </a:xfrm>
          <a:prstGeom prst="rect">
            <a:avLst/>
          </a:prstGeom>
          <a:noFill/>
        </p:spPr>
        <p:txBody>
          <a:bodyPr wrap="square">
            <a:spAutoFit/>
          </a:bodyPr>
          <a:lstStyle/>
          <a:p>
            <a:r>
              <a:rPr lang="en-GB" sz="2400"/>
              <a:t>Battery</a:t>
            </a:r>
            <a:endParaRPr lang="en-GB" sz="2117"/>
          </a:p>
        </p:txBody>
      </p:sp>
      <p:sp>
        <p:nvSpPr>
          <p:cNvPr id="7" name="TextBox 6">
            <a:extLst>
              <a:ext uri="{FF2B5EF4-FFF2-40B4-BE49-F238E27FC236}">
                <a16:creationId xmlns:a16="http://schemas.microsoft.com/office/drawing/2014/main" id="{2E543414-E8E3-D10C-FAE9-A88BFB6243EA}"/>
              </a:ext>
            </a:extLst>
          </p:cNvPr>
          <p:cNvSpPr txBox="1"/>
          <p:nvPr/>
        </p:nvSpPr>
        <p:spPr>
          <a:xfrm>
            <a:off x="3309667" y="2421840"/>
            <a:ext cx="968144" cy="461665"/>
          </a:xfrm>
          <a:prstGeom prst="rect">
            <a:avLst/>
          </a:prstGeom>
          <a:noFill/>
        </p:spPr>
        <p:txBody>
          <a:bodyPr wrap="square">
            <a:spAutoFit/>
          </a:bodyPr>
          <a:lstStyle/>
          <a:p>
            <a:r>
              <a:rPr lang="en-GB" sz="2400"/>
              <a:t>Wires</a:t>
            </a:r>
            <a:endParaRPr lang="en-GB" sz="2117"/>
          </a:p>
        </p:txBody>
      </p:sp>
      <p:sp>
        <p:nvSpPr>
          <p:cNvPr id="9" name="TextBox 8">
            <a:extLst>
              <a:ext uri="{FF2B5EF4-FFF2-40B4-BE49-F238E27FC236}">
                <a16:creationId xmlns:a16="http://schemas.microsoft.com/office/drawing/2014/main" id="{CE1FC2A4-2949-5A0B-806F-AE00909085DF}"/>
              </a:ext>
            </a:extLst>
          </p:cNvPr>
          <p:cNvSpPr txBox="1"/>
          <p:nvPr/>
        </p:nvSpPr>
        <p:spPr>
          <a:xfrm>
            <a:off x="5769433" y="2408527"/>
            <a:ext cx="737009" cy="461665"/>
          </a:xfrm>
          <a:prstGeom prst="rect">
            <a:avLst/>
          </a:prstGeom>
          <a:noFill/>
        </p:spPr>
        <p:txBody>
          <a:bodyPr wrap="square">
            <a:spAutoFit/>
          </a:bodyPr>
          <a:lstStyle/>
          <a:p>
            <a:r>
              <a:rPr lang="en-GB" sz="2400"/>
              <a:t>LED</a:t>
            </a:r>
            <a:endParaRPr lang="en-GB" sz="2117"/>
          </a:p>
        </p:txBody>
      </p:sp>
      <p:grpSp>
        <p:nvGrpSpPr>
          <p:cNvPr id="38" name="Group 22">
            <a:extLst>
              <a:ext uri="{FF2B5EF4-FFF2-40B4-BE49-F238E27FC236}">
                <a16:creationId xmlns:a16="http://schemas.microsoft.com/office/drawing/2014/main" id="{288D926E-E416-91C5-F8AD-17F9ECDF997F}"/>
              </a:ext>
            </a:extLst>
          </p:cNvPr>
          <p:cNvGrpSpPr>
            <a:grpSpLocks noChangeAspect="1"/>
          </p:cNvGrpSpPr>
          <p:nvPr/>
        </p:nvGrpSpPr>
        <p:grpSpPr bwMode="auto">
          <a:xfrm rot="5400000">
            <a:off x="2334978" y="4628172"/>
            <a:ext cx="3573010" cy="270000"/>
            <a:chOff x="441" y="364"/>
            <a:chExt cx="4072" cy="332"/>
          </a:xfrm>
        </p:grpSpPr>
        <p:sp>
          <p:nvSpPr>
            <p:cNvPr id="39" name="Freeform 23">
              <a:extLst>
                <a:ext uri="{FF2B5EF4-FFF2-40B4-BE49-F238E27FC236}">
                  <a16:creationId xmlns:a16="http://schemas.microsoft.com/office/drawing/2014/main" id="{1BB8573F-D0D5-1C1A-081B-7A2A62978FA5}"/>
                </a:ext>
              </a:extLst>
            </p:cNvPr>
            <p:cNvSpPr>
              <a:spLocks noChangeAspect="1"/>
            </p:cNvSpPr>
            <p:nvPr/>
          </p:nvSpPr>
          <p:spPr bwMode="auto">
            <a:xfrm rot="-5400000">
              <a:off x="2311" y="-1506"/>
              <a:ext cx="332" cy="4072"/>
            </a:xfrm>
            <a:custGeom>
              <a:avLst/>
              <a:gdLst>
                <a:gd name="T0" fmla="*/ 308 w 332"/>
                <a:gd name="T1" fmla="*/ 3990 h 4072"/>
                <a:gd name="T2" fmla="*/ 322 w 332"/>
                <a:gd name="T3" fmla="*/ 3855 h 4072"/>
                <a:gd name="T4" fmla="*/ 254 w 332"/>
                <a:gd name="T5" fmla="*/ 3768 h 4072"/>
                <a:gd name="T6" fmla="*/ 254 w 332"/>
                <a:gd name="T7" fmla="*/ 3571 h 4072"/>
                <a:gd name="T8" fmla="*/ 254 w 332"/>
                <a:gd name="T9" fmla="*/ 3299 h 4072"/>
                <a:gd name="T10" fmla="*/ 322 w 332"/>
                <a:gd name="T11" fmla="*/ 3214 h 4072"/>
                <a:gd name="T12" fmla="*/ 322 w 332"/>
                <a:gd name="T13" fmla="*/ 3106 h 4072"/>
                <a:gd name="T14" fmla="*/ 254 w 332"/>
                <a:gd name="T15" fmla="*/ 3020 h 4072"/>
                <a:gd name="T16" fmla="*/ 254 w 332"/>
                <a:gd name="T17" fmla="*/ 2792 h 4072"/>
                <a:gd name="T18" fmla="*/ 254 w 332"/>
                <a:gd name="T19" fmla="*/ 2550 h 4072"/>
                <a:gd name="T20" fmla="*/ 322 w 332"/>
                <a:gd name="T21" fmla="*/ 2466 h 4072"/>
                <a:gd name="T22" fmla="*/ 322 w 332"/>
                <a:gd name="T23" fmla="*/ 2357 h 4072"/>
                <a:gd name="T24" fmla="*/ 254 w 332"/>
                <a:gd name="T25" fmla="*/ 2271 h 4072"/>
                <a:gd name="T26" fmla="*/ 254 w 332"/>
                <a:gd name="T27" fmla="*/ 2037 h 4072"/>
                <a:gd name="T28" fmla="*/ 254 w 332"/>
                <a:gd name="T29" fmla="*/ 1801 h 4072"/>
                <a:gd name="T30" fmla="*/ 322 w 332"/>
                <a:gd name="T31" fmla="*/ 1717 h 4072"/>
                <a:gd name="T32" fmla="*/ 322 w 332"/>
                <a:gd name="T33" fmla="*/ 1608 h 4072"/>
                <a:gd name="T34" fmla="*/ 254 w 332"/>
                <a:gd name="T35" fmla="*/ 1522 h 4072"/>
                <a:gd name="T36" fmla="*/ 254 w 332"/>
                <a:gd name="T37" fmla="*/ 1282 h 4072"/>
                <a:gd name="T38" fmla="*/ 254 w 332"/>
                <a:gd name="T39" fmla="*/ 1052 h 4072"/>
                <a:gd name="T40" fmla="*/ 322 w 332"/>
                <a:gd name="T41" fmla="*/ 968 h 4072"/>
                <a:gd name="T42" fmla="*/ 322 w 332"/>
                <a:gd name="T43" fmla="*/ 859 h 4072"/>
                <a:gd name="T44" fmla="*/ 254 w 332"/>
                <a:gd name="T45" fmla="*/ 773 h 4072"/>
                <a:gd name="T46" fmla="*/ 254 w 332"/>
                <a:gd name="T47" fmla="*/ 502 h 4072"/>
                <a:gd name="T48" fmla="*/ 254 w 332"/>
                <a:gd name="T49" fmla="*/ 303 h 4072"/>
                <a:gd name="T50" fmla="*/ 322 w 332"/>
                <a:gd name="T51" fmla="*/ 221 h 4072"/>
                <a:gd name="T52" fmla="*/ 310 w 332"/>
                <a:gd name="T53" fmla="*/ 84 h 4072"/>
                <a:gd name="T54" fmla="*/ 166 w 332"/>
                <a:gd name="T55" fmla="*/ 0 h 4072"/>
                <a:gd name="T56" fmla="*/ 0 w 332"/>
                <a:gd name="T57" fmla="*/ 166 h 4072"/>
                <a:gd name="T58" fmla="*/ 39 w 332"/>
                <a:gd name="T59" fmla="*/ 270 h 4072"/>
                <a:gd name="T60" fmla="*/ 82 w 332"/>
                <a:gd name="T61" fmla="*/ 365 h 4072"/>
                <a:gd name="T62" fmla="*/ 82 w 332"/>
                <a:gd name="T63" fmla="*/ 586 h 4072"/>
                <a:gd name="T64" fmla="*/ 82 w 332"/>
                <a:gd name="T65" fmla="*/ 771 h 4072"/>
                <a:gd name="T66" fmla="*/ 0 w 332"/>
                <a:gd name="T67" fmla="*/ 915 h 4072"/>
                <a:gd name="T68" fmla="*/ 39 w 332"/>
                <a:gd name="T69" fmla="*/ 1019 h 4072"/>
                <a:gd name="T70" fmla="*/ 82 w 332"/>
                <a:gd name="T71" fmla="*/ 1130 h 4072"/>
                <a:gd name="T72" fmla="*/ 82 w 332"/>
                <a:gd name="T73" fmla="*/ 1360 h 4072"/>
                <a:gd name="T74" fmla="*/ 82 w 332"/>
                <a:gd name="T75" fmla="*/ 1520 h 4072"/>
                <a:gd name="T76" fmla="*/ 0 w 332"/>
                <a:gd name="T77" fmla="*/ 1663 h 4072"/>
                <a:gd name="T78" fmla="*/ 39 w 332"/>
                <a:gd name="T79" fmla="*/ 1768 h 4072"/>
                <a:gd name="T80" fmla="*/ 82 w 332"/>
                <a:gd name="T81" fmla="*/ 1881 h 4072"/>
                <a:gd name="T82" fmla="*/ 82 w 332"/>
                <a:gd name="T83" fmla="*/ 2115 h 4072"/>
                <a:gd name="T84" fmla="*/ 82 w 332"/>
                <a:gd name="T85" fmla="*/ 2269 h 4072"/>
                <a:gd name="T86" fmla="*/ 0 w 332"/>
                <a:gd name="T87" fmla="*/ 2412 h 4072"/>
                <a:gd name="T88" fmla="*/ 39 w 332"/>
                <a:gd name="T89" fmla="*/ 2517 h 4072"/>
                <a:gd name="T90" fmla="*/ 82 w 332"/>
                <a:gd name="T91" fmla="*/ 2634 h 4072"/>
                <a:gd name="T92" fmla="*/ 82 w 332"/>
                <a:gd name="T93" fmla="*/ 2868 h 4072"/>
                <a:gd name="T94" fmla="*/ 82 w 332"/>
                <a:gd name="T95" fmla="*/ 3018 h 4072"/>
                <a:gd name="T96" fmla="*/ 0 w 332"/>
                <a:gd name="T97" fmla="*/ 3161 h 4072"/>
                <a:gd name="T98" fmla="*/ 39 w 332"/>
                <a:gd name="T99" fmla="*/ 3264 h 4072"/>
                <a:gd name="T100" fmla="*/ 82 w 332"/>
                <a:gd name="T101" fmla="*/ 3399 h 4072"/>
                <a:gd name="T102" fmla="*/ 82 w 332"/>
                <a:gd name="T103" fmla="*/ 3645 h 4072"/>
                <a:gd name="T104" fmla="*/ 82 w 332"/>
                <a:gd name="T105" fmla="*/ 3766 h 4072"/>
                <a:gd name="T106" fmla="*/ 0 w 332"/>
                <a:gd name="T107" fmla="*/ 3908 h 4072"/>
                <a:gd name="T108" fmla="*/ 82 w 332"/>
                <a:gd name="T109" fmla="*/ 405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072">
                  <a:moveTo>
                    <a:pt x="164" y="4072"/>
                  </a:moveTo>
                  <a:lnTo>
                    <a:pt x="246" y="4050"/>
                  </a:lnTo>
                  <a:lnTo>
                    <a:pt x="308" y="3990"/>
                  </a:lnTo>
                  <a:lnTo>
                    <a:pt x="332" y="3908"/>
                  </a:lnTo>
                  <a:lnTo>
                    <a:pt x="322" y="3855"/>
                  </a:lnTo>
                  <a:lnTo>
                    <a:pt x="295" y="3805"/>
                  </a:lnTo>
                  <a:lnTo>
                    <a:pt x="254" y="3768"/>
                  </a:lnTo>
                  <a:lnTo>
                    <a:pt x="254" y="3713"/>
                  </a:lnTo>
                  <a:lnTo>
                    <a:pt x="254" y="3647"/>
                  </a:lnTo>
                  <a:lnTo>
                    <a:pt x="254" y="3571"/>
                  </a:lnTo>
                  <a:lnTo>
                    <a:pt x="254" y="3487"/>
                  </a:lnTo>
                  <a:lnTo>
                    <a:pt x="254" y="3397"/>
                  </a:lnTo>
                  <a:lnTo>
                    <a:pt x="254" y="3299"/>
                  </a:lnTo>
                  <a:lnTo>
                    <a:pt x="295" y="3262"/>
                  </a:lnTo>
                  <a:lnTo>
                    <a:pt x="322" y="3214"/>
                  </a:lnTo>
                  <a:lnTo>
                    <a:pt x="332" y="3161"/>
                  </a:lnTo>
                  <a:lnTo>
                    <a:pt x="322" y="3106"/>
                  </a:lnTo>
                  <a:lnTo>
                    <a:pt x="295" y="3057"/>
                  </a:lnTo>
                  <a:lnTo>
                    <a:pt x="254" y="3020"/>
                  </a:lnTo>
                  <a:lnTo>
                    <a:pt x="254" y="2946"/>
                  </a:lnTo>
                  <a:lnTo>
                    <a:pt x="254" y="2870"/>
                  </a:lnTo>
                  <a:lnTo>
                    <a:pt x="254" y="2792"/>
                  </a:lnTo>
                  <a:lnTo>
                    <a:pt x="254" y="2712"/>
                  </a:lnTo>
                  <a:lnTo>
                    <a:pt x="254" y="2632"/>
                  </a:lnTo>
                  <a:lnTo>
                    <a:pt x="254" y="2550"/>
                  </a:lnTo>
                  <a:lnTo>
                    <a:pt x="295" y="2513"/>
                  </a:lnTo>
                  <a:lnTo>
                    <a:pt x="322" y="2466"/>
                  </a:lnTo>
                  <a:lnTo>
                    <a:pt x="332" y="2412"/>
                  </a:lnTo>
                  <a:lnTo>
                    <a:pt x="322" y="2357"/>
                  </a:lnTo>
                  <a:lnTo>
                    <a:pt x="295" y="2308"/>
                  </a:lnTo>
                  <a:lnTo>
                    <a:pt x="254" y="2271"/>
                  </a:lnTo>
                  <a:lnTo>
                    <a:pt x="254" y="2193"/>
                  </a:lnTo>
                  <a:lnTo>
                    <a:pt x="254" y="2115"/>
                  </a:lnTo>
                  <a:lnTo>
                    <a:pt x="254" y="2037"/>
                  </a:lnTo>
                  <a:lnTo>
                    <a:pt x="254" y="1957"/>
                  </a:lnTo>
                  <a:lnTo>
                    <a:pt x="254" y="1879"/>
                  </a:lnTo>
                  <a:lnTo>
                    <a:pt x="254" y="1801"/>
                  </a:lnTo>
                  <a:lnTo>
                    <a:pt x="295" y="1764"/>
                  </a:lnTo>
                  <a:lnTo>
                    <a:pt x="322" y="1717"/>
                  </a:lnTo>
                  <a:lnTo>
                    <a:pt x="332" y="1663"/>
                  </a:lnTo>
                  <a:lnTo>
                    <a:pt x="322" y="1608"/>
                  </a:lnTo>
                  <a:lnTo>
                    <a:pt x="295" y="1561"/>
                  </a:lnTo>
                  <a:lnTo>
                    <a:pt x="254" y="1522"/>
                  </a:lnTo>
                  <a:lnTo>
                    <a:pt x="254" y="1442"/>
                  </a:lnTo>
                  <a:lnTo>
                    <a:pt x="254" y="1360"/>
                  </a:lnTo>
                  <a:lnTo>
                    <a:pt x="254" y="1282"/>
                  </a:lnTo>
                  <a:lnTo>
                    <a:pt x="254" y="1204"/>
                  </a:lnTo>
                  <a:lnTo>
                    <a:pt x="254" y="1126"/>
                  </a:lnTo>
                  <a:lnTo>
                    <a:pt x="254" y="1052"/>
                  </a:lnTo>
                  <a:lnTo>
                    <a:pt x="295" y="1017"/>
                  </a:lnTo>
                  <a:lnTo>
                    <a:pt x="322" y="968"/>
                  </a:lnTo>
                  <a:lnTo>
                    <a:pt x="332" y="915"/>
                  </a:lnTo>
                  <a:lnTo>
                    <a:pt x="322" y="859"/>
                  </a:lnTo>
                  <a:lnTo>
                    <a:pt x="295" y="812"/>
                  </a:lnTo>
                  <a:lnTo>
                    <a:pt x="254" y="773"/>
                  </a:lnTo>
                  <a:lnTo>
                    <a:pt x="254" y="677"/>
                  </a:lnTo>
                  <a:lnTo>
                    <a:pt x="254" y="584"/>
                  </a:lnTo>
                  <a:lnTo>
                    <a:pt x="254" y="502"/>
                  </a:lnTo>
                  <a:lnTo>
                    <a:pt x="254" y="426"/>
                  </a:lnTo>
                  <a:lnTo>
                    <a:pt x="254" y="361"/>
                  </a:lnTo>
                  <a:lnTo>
                    <a:pt x="254" y="303"/>
                  </a:lnTo>
                  <a:lnTo>
                    <a:pt x="295" y="268"/>
                  </a:lnTo>
                  <a:lnTo>
                    <a:pt x="322" y="221"/>
                  </a:lnTo>
                  <a:lnTo>
                    <a:pt x="332" y="166"/>
                  </a:lnTo>
                  <a:lnTo>
                    <a:pt x="310" y="84"/>
                  </a:lnTo>
                  <a:lnTo>
                    <a:pt x="248" y="22"/>
                  </a:lnTo>
                  <a:lnTo>
                    <a:pt x="166" y="0"/>
                  </a:lnTo>
                  <a:lnTo>
                    <a:pt x="84" y="22"/>
                  </a:lnTo>
                  <a:lnTo>
                    <a:pt x="25" y="84"/>
                  </a:lnTo>
                  <a:lnTo>
                    <a:pt x="0" y="166"/>
                  </a:lnTo>
                  <a:lnTo>
                    <a:pt x="10" y="221"/>
                  </a:lnTo>
                  <a:lnTo>
                    <a:pt x="39" y="270"/>
                  </a:lnTo>
                  <a:lnTo>
                    <a:pt x="82" y="307"/>
                  </a:lnTo>
                  <a:lnTo>
                    <a:pt x="82" y="365"/>
                  </a:lnTo>
                  <a:lnTo>
                    <a:pt x="82" y="430"/>
                  </a:lnTo>
                  <a:lnTo>
                    <a:pt x="82" y="504"/>
                  </a:lnTo>
                  <a:lnTo>
                    <a:pt x="82" y="586"/>
                  </a:lnTo>
                  <a:lnTo>
                    <a:pt x="82" y="677"/>
                  </a:lnTo>
                  <a:lnTo>
                    <a:pt x="82" y="771"/>
                  </a:lnTo>
                  <a:lnTo>
                    <a:pt x="39" y="808"/>
                  </a:lnTo>
                  <a:lnTo>
                    <a:pt x="10" y="857"/>
                  </a:lnTo>
                  <a:lnTo>
                    <a:pt x="0" y="915"/>
                  </a:lnTo>
                  <a:lnTo>
                    <a:pt x="10" y="970"/>
                  </a:lnTo>
                  <a:lnTo>
                    <a:pt x="39" y="1019"/>
                  </a:lnTo>
                  <a:lnTo>
                    <a:pt x="82" y="1056"/>
                  </a:lnTo>
                  <a:lnTo>
                    <a:pt x="82" y="1130"/>
                  </a:lnTo>
                  <a:lnTo>
                    <a:pt x="82" y="1204"/>
                  </a:lnTo>
                  <a:lnTo>
                    <a:pt x="82" y="1282"/>
                  </a:lnTo>
                  <a:lnTo>
                    <a:pt x="82" y="1360"/>
                  </a:lnTo>
                  <a:lnTo>
                    <a:pt x="82" y="1440"/>
                  </a:lnTo>
                  <a:lnTo>
                    <a:pt x="82" y="1520"/>
                  </a:lnTo>
                  <a:lnTo>
                    <a:pt x="39" y="1557"/>
                  </a:lnTo>
                  <a:lnTo>
                    <a:pt x="10" y="1606"/>
                  </a:lnTo>
                  <a:lnTo>
                    <a:pt x="0" y="1663"/>
                  </a:lnTo>
                  <a:lnTo>
                    <a:pt x="10" y="1719"/>
                  </a:lnTo>
                  <a:lnTo>
                    <a:pt x="39" y="1768"/>
                  </a:lnTo>
                  <a:lnTo>
                    <a:pt x="82" y="1805"/>
                  </a:lnTo>
                  <a:lnTo>
                    <a:pt x="82" y="1881"/>
                  </a:lnTo>
                  <a:lnTo>
                    <a:pt x="82" y="1959"/>
                  </a:lnTo>
                  <a:lnTo>
                    <a:pt x="82" y="2037"/>
                  </a:lnTo>
                  <a:lnTo>
                    <a:pt x="82" y="2115"/>
                  </a:lnTo>
                  <a:lnTo>
                    <a:pt x="82" y="2193"/>
                  </a:lnTo>
                  <a:lnTo>
                    <a:pt x="82" y="2269"/>
                  </a:lnTo>
                  <a:lnTo>
                    <a:pt x="39" y="2306"/>
                  </a:lnTo>
                  <a:lnTo>
                    <a:pt x="10" y="2355"/>
                  </a:lnTo>
                  <a:lnTo>
                    <a:pt x="0" y="2412"/>
                  </a:lnTo>
                  <a:lnTo>
                    <a:pt x="10" y="2468"/>
                  </a:lnTo>
                  <a:lnTo>
                    <a:pt x="39" y="2517"/>
                  </a:lnTo>
                  <a:lnTo>
                    <a:pt x="82" y="2554"/>
                  </a:lnTo>
                  <a:lnTo>
                    <a:pt x="82" y="2634"/>
                  </a:lnTo>
                  <a:lnTo>
                    <a:pt x="82" y="2714"/>
                  </a:lnTo>
                  <a:lnTo>
                    <a:pt x="82" y="2792"/>
                  </a:lnTo>
                  <a:lnTo>
                    <a:pt x="82" y="2868"/>
                  </a:lnTo>
                  <a:lnTo>
                    <a:pt x="82" y="2944"/>
                  </a:lnTo>
                  <a:lnTo>
                    <a:pt x="82" y="3018"/>
                  </a:lnTo>
                  <a:lnTo>
                    <a:pt x="39" y="3054"/>
                  </a:lnTo>
                  <a:lnTo>
                    <a:pt x="10" y="3104"/>
                  </a:lnTo>
                  <a:lnTo>
                    <a:pt x="0" y="3161"/>
                  </a:lnTo>
                  <a:lnTo>
                    <a:pt x="10" y="3217"/>
                  </a:lnTo>
                  <a:lnTo>
                    <a:pt x="39" y="3264"/>
                  </a:lnTo>
                  <a:lnTo>
                    <a:pt x="82" y="3303"/>
                  </a:lnTo>
                  <a:lnTo>
                    <a:pt x="82" y="3399"/>
                  </a:lnTo>
                  <a:lnTo>
                    <a:pt x="82" y="3487"/>
                  </a:lnTo>
                  <a:lnTo>
                    <a:pt x="82" y="3569"/>
                  </a:lnTo>
                  <a:lnTo>
                    <a:pt x="82" y="3645"/>
                  </a:lnTo>
                  <a:lnTo>
                    <a:pt x="82" y="3711"/>
                  </a:lnTo>
                  <a:lnTo>
                    <a:pt x="82" y="3766"/>
                  </a:lnTo>
                  <a:lnTo>
                    <a:pt x="39" y="3803"/>
                  </a:lnTo>
                  <a:lnTo>
                    <a:pt x="10" y="3853"/>
                  </a:lnTo>
                  <a:lnTo>
                    <a:pt x="0" y="3908"/>
                  </a:lnTo>
                  <a:lnTo>
                    <a:pt x="23" y="3990"/>
                  </a:lnTo>
                  <a:lnTo>
                    <a:pt x="82" y="4050"/>
                  </a:lnTo>
                  <a:lnTo>
                    <a:pt x="164" y="4072"/>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4" name="Freeform 24">
              <a:extLst>
                <a:ext uri="{FF2B5EF4-FFF2-40B4-BE49-F238E27FC236}">
                  <a16:creationId xmlns:a16="http://schemas.microsoft.com/office/drawing/2014/main" id="{D0E8ED6F-6D36-96FC-88B7-23A2378E86A1}"/>
                </a:ext>
              </a:extLst>
            </p:cNvPr>
            <p:cNvSpPr>
              <a:spLocks noChangeAspect="1"/>
            </p:cNvSpPr>
            <p:nvPr/>
          </p:nvSpPr>
          <p:spPr bwMode="auto">
            <a:xfrm rot="-5400000">
              <a:off x="4273" y="447"/>
              <a:ext cx="180" cy="180"/>
            </a:xfrm>
            <a:custGeom>
              <a:avLst/>
              <a:gdLst>
                <a:gd name="T0" fmla="*/ 180 w 180"/>
                <a:gd name="T1" fmla="*/ 90 h 180"/>
                <a:gd name="T2" fmla="*/ 178 w 180"/>
                <a:gd name="T3" fmla="*/ 109 h 180"/>
                <a:gd name="T4" fmla="*/ 172 w 180"/>
                <a:gd name="T5" fmla="*/ 127 h 180"/>
                <a:gd name="T6" fmla="*/ 162 w 180"/>
                <a:gd name="T7" fmla="*/ 144 h 180"/>
                <a:gd name="T8" fmla="*/ 150 w 180"/>
                <a:gd name="T9" fmla="*/ 158 h 180"/>
                <a:gd name="T10" fmla="*/ 133 w 180"/>
                <a:gd name="T11" fmla="*/ 168 h 180"/>
                <a:gd name="T12" fmla="*/ 115 w 180"/>
                <a:gd name="T13" fmla="*/ 176 h 180"/>
                <a:gd name="T14" fmla="*/ 96 w 180"/>
                <a:gd name="T15" fmla="*/ 180 h 180"/>
                <a:gd name="T16" fmla="*/ 76 w 180"/>
                <a:gd name="T17" fmla="*/ 178 h 180"/>
                <a:gd name="T18" fmla="*/ 57 w 180"/>
                <a:gd name="T19" fmla="*/ 172 h 180"/>
                <a:gd name="T20" fmla="*/ 41 w 180"/>
                <a:gd name="T21" fmla="*/ 164 h 180"/>
                <a:gd name="T22" fmla="*/ 24 w 180"/>
                <a:gd name="T23" fmla="*/ 152 h 180"/>
                <a:gd name="T24" fmla="*/ 14 w 180"/>
                <a:gd name="T25" fmla="*/ 135 h 180"/>
                <a:gd name="T26" fmla="*/ 6 w 180"/>
                <a:gd name="T27" fmla="*/ 119 h 180"/>
                <a:gd name="T28" fmla="*/ 0 w 180"/>
                <a:gd name="T29" fmla="*/ 100 h 180"/>
                <a:gd name="T30" fmla="*/ 0 w 180"/>
                <a:gd name="T31" fmla="*/ 80 h 180"/>
                <a:gd name="T32" fmla="*/ 6 w 180"/>
                <a:gd name="T33" fmla="*/ 61 h 180"/>
                <a:gd name="T34" fmla="*/ 12 w 180"/>
                <a:gd name="T35" fmla="*/ 43 h 180"/>
                <a:gd name="T36" fmla="*/ 24 w 180"/>
                <a:gd name="T37" fmla="*/ 29 h 180"/>
                <a:gd name="T38" fmla="*/ 39 w 180"/>
                <a:gd name="T39" fmla="*/ 14 h 180"/>
                <a:gd name="T40" fmla="*/ 57 w 180"/>
                <a:gd name="T41" fmla="*/ 6 h 180"/>
                <a:gd name="T42" fmla="*/ 76 w 180"/>
                <a:gd name="T43" fmla="*/ 0 h 180"/>
                <a:gd name="T44" fmla="*/ 94 w 180"/>
                <a:gd name="T45" fmla="*/ 0 h 180"/>
                <a:gd name="T46" fmla="*/ 115 w 180"/>
                <a:gd name="T47" fmla="*/ 2 h 180"/>
                <a:gd name="T48" fmla="*/ 133 w 180"/>
                <a:gd name="T49" fmla="*/ 10 h 180"/>
                <a:gd name="T50" fmla="*/ 150 w 180"/>
                <a:gd name="T51" fmla="*/ 20 h 180"/>
                <a:gd name="T52" fmla="*/ 162 w 180"/>
                <a:gd name="T53" fmla="*/ 35 h 180"/>
                <a:gd name="T54" fmla="*/ 172 w 180"/>
                <a:gd name="T55" fmla="*/ 51 h 180"/>
                <a:gd name="T56" fmla="*/ 178 w 180"/>
                <a:gd name="T57" fmla="*/ 70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09"/>
                  </a:lnTo>
                  <a:lnTo>
                    <a:pt x="172" y="127"/>
                  </a:lnTo>
                  <a:lnTo>
                    <a:pt x="162" y="144"/>
                  </a:lnTo>
                  <a:lnTo>
                    <a:pt x="150" y="158"/>
                  </a:lnTo>
                  <a:lnTo>
                    <a:pt x="133" y="168"/>
                  </a:lnTo>
                  <a:lnTo>
                    <a:pt x="115" y="176"/>
                  </a:lnTo>
                  <a:lnTo>
                    <a:pt x="96" y="180"/>
                  </a:lnTo>
                  <a:lnTo>
                    <a:pt x="76" y="178"/>
                  </a:lnTo>
                  <a:lnTo>
                    <a:pt x="57" y="172"/>
                  </a:lnTo>
                  <a:lnTo>
                    <a:pt x="41" y="164"/>
                  </a:lnTo>
                  <a:lnTo>
                    <a:pt x="24" y="152"/>
                  </a:lnTo>
                  <a:lnTo>
                    <a:pt x="14" y="135"/>
                  </a:lnTo>
                  <a:lnTo>
                    <a:pt x="6" y="119"/>
                  </a:lnTo>
                  <a:lnTo>
                    <a:pt x="0" y="100"/>
                  </a:lnTo>
                  <a:lnTo>
                    <a:pt x="0" y="80"/>
                  </a:lnTo>
                  <a:lnTo>
                    <a:pt x="6" y="61"/>
                  </a:lnTo>
                  <a:lnTo>
                    <a:pt x="12" y="43"/>
                  </a:lnTo>
                  <a:lnTo>
                    <a:pt x="24" y="29"/>
                  </a:lnTo>
                  <a:lnTo>
                    <a:pt x="39" y="14"/>
                  </a:lnTo>
                  <a:lnTo>
                    <a:pt x="57" y="6"/>
                  </a:lnTo>
                  <a:lnTo>
                    <a:pt x="76" y="0"/>
                  </a:lnTo>
                  <a:lnTo>
                    <a:pt x="94" y="0"/>
                  </a:lnTo>
                  <a:lnTo>
                    <a:pt x="115" y="2"/>
                  </a:lnTo>
                  <a:lnTo>
                    <a:pt x="133" y="10"/>
                  </a:lnTo>
                  <a:lnTo>
                    <a:pt x="150" y="20"/>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5" name="Freeform 25">
              <a:extLst>
                <a:ext uri="{FF2B5EF4-FFF2-40B4-BE49-F238E27FC236}">
                  <a16:creationId xmlns:a16="http://schemas.microsoft.com/office/drawing/2014/main" id="{A1048F51-A360-5D96-AF85-BECEEED898AA}"/>
                </a:ext>
              </a:extLst>
            </p:cNvPr>
            <p:cNvSpPr>
              <a:spLocks noChangeAspect="1"/>
            </p:cNvSpPr>
            <p:nvPr/>
          </p:nvSpPr>
          <p:spPr bwMode="auto">
            <a:xfrm rot="-5400000">
              <a:off x="4326" y="502"/>
              <a:ext cx="74" cy="70"/>
            </a:xfrm>
            <a:custGeom>
              <a:avLst/>
              <a:gdLst>
                <a:gd name="T0" fmla="*/ 74 w 74"/>
                <a:gd name="T1" fmla="*/ 35 h 70"/>
                <a:gd name="T2" fmla="*/ 72 w 74"/>
                <a:gd name="T3" fmla="*/ 45 h 70"/>
                <a:gd name="T4" fmla="*/ 66 w 74"/>
                <a:gd name="T5" fmla="*/ 56 h 70"/>
                <a:gd name="T6" fmla="*/ 58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41 h 70"/>
                <a:gd name="T20" fmla="*/ 0 w 74"/>
                <a:gd name="T21" fmla="*/ 29 h 70"/>
                <a:gd name="T22" fmla="*/ 4 w 74"/>
                <a:gd name="T23" fmla="*/ 19 h 70"/>
                <a:gd name="T24" fmla="*/ 12 w 74"/>
                <a:gd name="T25" fmla="*/ 8 h 70"/>
                <a:gd name="T26" fmla="*/ 23 w 74"/>
                <a:gd name="T27" fmla="*/ 2 h 70"/>
                <a:gd name="T28" fmla="*/ 35 w 74"/>
                <a:gd name="T29" fmla="*/ 0 h 70"/>
                <a:gd name="T30" fmla="*/ 47 w 74"/>
                <a:gd name="T31" fmla="*/ 0 h 70"/>
                <a:gd name="T32" fmla="*/ 58 w 74"/>
                <a:gd name="T33" fmla="*/ 6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8" y="64"/>
                  </a:lnTo>
                  <a:lnTo>
                    <a:pt x="47" y="68"/>
                  </a:lnTo>
                  <a:lnTo>
                    <a:pt x="35" y="70"/>
                  </a:lnTo>
                  <a:lnTo>
                    <a:pt x="23" y="66"/>
                  </a:lnTo>
                  <a:lnTo>
                    <a:pt x="12" y="60"/>
                  </a:lnTo>
                  <a:lnTo>
                    <a:pt x="4" y="52"/>
                  </a:lnTo>
                  <a:lnTo>
                    <a:pt x="0" y="41"/>
                  </a:lnTo>
                  <a:lnTo>
                    <a:pt x="0" y="29"/>
                  </a:lnTo>
                  <a:lnTo>
                    <a:pt x="4" y="19"/>
                  </a:lnTo>
                  <a:lnTo>
                    <a:pt x="12" y="8"/>
                  </a:lnTo>
                  <a:lnTo>
                    <a:pt x="23" y="2"/>
                  </a:lnTo>
                  <a:lnTo>
                    <a:pt x="35" y="0"/>
                  </a:lnTo>
                  <a:lnTo>
                    <a:pt x="47" y="0"/>
                  </a:lnTo>
                  <a:lnTo>
                    <a:pt x="58" y="6"/>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6" name="Freeform 26">
              <a:extLst>
                <a:ext uri="{FF2B5EF4-FFF2-40B4-BE49-F238E27FC236}">
                  <a16:creationId xmlns:a16="http://schemas.microsoft.com/office/drawing/2014/main" id="{CE771A05-6F21-4124-113D-259E233C38AF}"/>
                </a:ext>
              </a:extLst>
            </p:cNvPr>
            <p:cNvSpPr>
              <a:spLocks noChangeAspect="1"/>
            </p:cNvSpPr>
            <p:nvPr/>
          </p:nvSpPr>
          <p:spPr bwMode="auto">
            <a:xfrm rot="-5400000">
              <a:off x="3527"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7"/>
                  </a:lnTo>
                  <a:lnTo>
                    <a:pt x="57" y="6"/>
                  </a:lnTo>
                  <a:lnTo>
                    <a:pt x="76" y="2"/>
                  </a:lnTo>
                  <a:lnTo>
                    <a:pt x="94" y="0"/>
                  </a:lnTo>
                  <a:lnTo>
                    <a:pt x="115" y="4"/>
                  </a:lnTo>
                  <a:lnTo>
                    <a:pt x="133" y="10"/>
                  </a:lnTo>
                  <a:lnTo>
                    <a:pt x="150"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7" name="Freeform 27">
              <a:extLst>
                <a:ext uri="{FF2B5EF4-FFF2-40B4-BE49-F238E27FC236}">
                  <a16:creationId xmlns:a16="http://schemas.microsoft.com/office/drawing/2014/main" id="{A0220F3B-33C0-D0C2-957F-17CFEF0D9A87}"/>
                </a:ext>
              </a:extLst>
            </p:cNvPr>
            <p:cNvSpPr>
              <a:spLocks noChangeAspect="1"/>
            </p:cNvSpPr>
            <p:nvPr/>
          </p:nvSpPr>
          <p:spPr bwMode="auto">
            <a:xfrm rot="-5400000">
              <a:off x="3579" y="498"/>
              <a:ext cx="74" cy="70"/>
            </a:xfrm>
            <a:custGeom>
              <a:avLst/>
              <a:gdLst>
                <a:gd name="T0" fmla="*/ 74 w 74"/>
                <a:gd name="T1" fmla="*/ 35 h 70"/>
                <a:gd name="T2" fmla="*/ 72 w 74"/>
                <a:gd name="T3" fmla="*/ 46 h 70"/>
                <a:gd name="T4" fmla="*/ 66 w 74"/>
                <a:gd name="T5" fmla="*/ 56 h 70"/>
                <a:gd name="T6" fmla="*/ 58 w 74"/>
                <a:gd name="T7" fmla="*/ 64 h 70"/>
                <a:gd name="T8" fmla="*/ 47 w 74"/>
                <a:gd name="T9" fmla="*/ 68 h 70"/>
                <a:gd name="T10" fmla="*/ 35 w 74"/>
                <a:gd name="T11" fmla="*/ 70 h 70"/>
                <a:gd name="T12" fmla="*/ 23 w 74"/>
                <a:gd name="T13" fmla="*/ 66 h 70"/>
                <a:gd name="T14" fmla="*/ 13 w 74"/>
                <a:gd name="T15" fmla="*/ 60 h 70"/>
                <a:gd name="T16" fmla="*/ 4 w 74"/>
                <a:gd name="T17" fmla="*/ 52 h 70"/>
                <a:gd name="T18" fmla="*/ 0 w 74"/>
                <a:gd name="T19" fmla="*/ 42 h 70"/>
                <a:gd name="T20" fmla="*/ 0 w 74"/>
                <a:gd name="T21" fmla="*/ 29 h 70"/>
                <a:gd name="T22" fmla="*/ 4 w 74"/>
                <a:gd name="T23" fmla="*/ 19 h 70"/>
                <a:gd name="T24" fmla="*/ 13 w 74"/>
                <a:gd name="T25" fmla="*/ 9 h 70"/>
                <a:gd name="T26" fmla="*/ 23 w 74"/>
                <a:gd name="T27" fmla="*/ 3 h 70"/>
                <a:gd name="T28" fmla="*/ 35 w 74"/>
                <a:gd name="T29" fmla="*/ 0 h 70"/>
                <a:gd name="T30" fmla="*/ 47 w 74"/>
                <a:gd name="T31" fmla="*/ 0 h 70"/>
                <a:gd name="T32" fmla="*/ 58 w 74"/>
                <a:gd name="T33" fmla="*/ 7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6"/>
                  </a:lnTo>
                  <a:lnTo>
                    <a:pt x="66" y="56"/>
                  </a:lnTo>
                  <a:lnTo>
                    <a:pt x="58" y="64"/>
                  </a:lnTo>
                  <a:lnTo>
                    <a:pt x="47" y="68"/>
                  </a:lnTo>
                  <a:lnTo>
                    <a:pt x="35" y="70"/>
                  </a:lnTo>
                  <a:lnTo>
                    <a:pt x="23" y="66"/>
                  </a:lnTo>
                  <a:lnTo>
                    <a:pt x="13" y="60"/>
                  </a:lnTo>
                  <a:lnTo>
                    <a:pt x="4" y="52"/>
                  </a:lnTo>
                  <a:lnTo>
                    <a:pt x="0" y="42"/>
                  </a:lnTo>
                  <a:lnTo>
                    <a:pt x="0" y="29"/>
                  </a:lnTo>
                  <a:lnTo>
                    <a:pt x="4" y="19"/>
                  </a:lnTo>
                  <a:lnTo>
                    <a:pt x="13" y="9"/>
                  </a:lnTo>
                  <a:lnTo>
                    <a:pt x="23" y="3"/>
                  </a:lnTo>
                  <a:lnTo>
                    <a:pt x="35" y="0"/>
                  </a:lnTo>
                  <a:lnTo>
                    <a:pt x="47" y="0"/>
                  </a:lnTo>
                  <a:lnTo>
                    <a:pt x="58" y="7"/>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8" name="Freeform 28">
              <a:extLst>
                <a:ext uri="{FF2B5EF4-FFF2-40B4-BE49-F238E27FC236}">
                  <a16:creationId xmlns:a16="http://schemas.microsoft.com/office/drawing/2014/main" id="{5858BBDC-0B29-BD39-1A77-D024E84226FE}"/>
                </a:ext>
              </a:extLst>
            </p:cNvPr>
            <p:cNvSpPr>
              <a:spLocks noChangeAspect="1"/>
            </p:cNvSpPr>
            <p:nvPr/>
          </p:nvSpPr>
          <p:spPr bwMode="auto">
            <a:xfrm rot="-5400000">
              <a:off x="2772"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5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6"/>
                  </a:lnTo>
                  <a:lnTo>
                    <a:pt x="57" y="6"/>
                  </a:lnTo>
                  <a:lnTo>
                    <a:pt x="76" y="2"/>
                  </a:lnTo>
                  <a:lnTo>
                    <a:pt x="94" y="0"/>
                  </a:lnTo>
                  <a:lnTo>
                    <a:pt x="115" y="4"/>
                  </a:lnTo>
                  <a:lnTo>
                    <a:pt x="133" y="10"/>
                  </a:lnTo>
                  <a:lnTo>
                    <a:pt x="150" y="23"/>
                  </a:lnTo>
                  <a:lnTo>
                    <a:pt x="162" y="35"/>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9" name="Freeform 29">
              <a:extLst>
                <a:ext uri="{FF2B5EF4-FFF2-40B4-BE49-F238E27FC236}">
                  <a16:creationId xmlns:a16="http://schemas.microsoft.com/office/drawing/2014/main" id="{5731B211-3F95-995E-E428-7BD6F339D111}"/>
                </a:ext>
              </a:extLst>
            </p:cNvPr>
            <p:cNvSpPr>
              <a:spLocks noChangeAspect="1"/>
            </p:cNvSpPr>
            <p:nvPr/>
          </p:nvSpPr>
          <p:spPr bwMode="auto">
            <a:xfrm rot="-5400000">
              <a:off x="2829" y="498"/>
              <a:ext cx="74" cy="69"/>
            </a:xfrm>
            <a:custGeom>
              <a:avLst/>
              <a:gdLst>
                <a:gd name="T0" fmla="*/ 74 w 74"/>
                <a:gd name="T1" fmla="*/ 34 h 69"/>
                <a:gd name="T2" fmla="*/ 72 w 74"/>
                <a:gd name="T3" fmla="*/ 45 h 69"/>
                <a:gd name="T4" fmla="*/ 66 w 74"/>
                <a:gd name="T5" fmla="*/ 55 h 69"/>
                <a:gd name="T6" fmla="*/ 58 w 74"/>
                <a:gd name="T7" fmla="*/ 63 h 69"/>
                <a:gd name="T8" fmla="*/ 47 w 74"/>
                <a:gd name="T9" fmla="*/ 67 h 69"/>
                <a:gd name="T10" fmla="*/ 35 w 74"/>
                <a:gd name="T11" fmla="*/ 69 h 69"/>
                <a:gd name="T12" fmla="*/ 23 w 74"/>
                <a:gd name="T13" fmla="*/ 67 h 69"/>
                <a:gd name="T14" fmla="*/ 13 w 74"/>
                <a:gd name="T15" fmla="*/ 59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2 h 69"/>
                <a:gd name="T28" fmla="*/ 35 w 74"/>
                <a:gd name="T29" fmla="*/ 0 h 69"/>
                <a:gd name="T30" fmla="*/ 47 w 74"/>
                <a:gd name="T31" fmla="*/ 2 h 69"/>
                <a:gd name="T32" fmla="*/ 58 w 74"/>
                <a:gd name="T33" fmla="*/ 6 h 69"/>
                <a:gd name="T34" fmla="*/ 66 w 74"/>
                <a:gd name="T35" fmla="*/ 14 h 69"/>
                <a:gd name="T36" fmla="*/ 72 w 74"/>
                <a:gd name="T37" fmla="*/ 22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5"/>
                  </a:lnTo>
                  <a:lnTo>
                    <a:pt x="66" y="55"/>
                  </a:lnTo>
                  <a:lnTo>
                    <a:pt x="58" y="63"/>
                  </a:lnTo>
                  <a:lnTo>
                    <a:pt x="47" y="67"/>
                  </a:lnTo>
                  <a:lnTo>
                    <a:pt x="35" y="69"/>
                  </a:lnTo>
                  <a:lnTo>
                    <a:pt x="23" y="67"/>
                  </a:lnTo>
                  <a:lnTo>
                    <a:pt x="13" y="59"/>
                  </a:lnTo>
                  <a:lnTo>
                    <a:pt x="4" y="51"/>
                  </a:lnTo>
                  <a:lnTo>
                    <a:pt x="0" y="41"/>
                  </a:lnTo>
                  <a:lnTo>
                    <a:pt x="0" y="28"/>
                  </a:lnTo>
                  <a:lnTo>
                    <a:pt x="4" y="18"/>
                  </a:lnTo>
                  <a:lnTo>
                    <a:pt x="13" y="10"/>
                  </a:lnTo>
                  <a:lnTo>
                    <a:pt x="23" y="2"/>
                  </a:lnTo>
                  <a:lnTo>
                    <a:pt x="35" y="0"/>
                  </a:lnTo>
                  <a:lnTo>
                    <a:pt x="47" y="2"/>
                  </a:lnTo>
                  <a:lnTo>
                    <a:pt x="58" y="6"/>
                  </a:lnTo>
                  <a:lnTo>
                    <a:pt x="66" y="14"/>
                  </a:lnTo>
                  <a:lnTo>
                    <a:pt x="72" y="22"/>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0" name="Freeform 30">
              <a:extLst>
                <a:ext uri="{FF2B5EF4-FFF2-40B4-BE49-F238E27FC236}">
                  <a16:creationId xmlns:a16="http://schemas.microsoft.com/office/drawing/2014/main" id="{4399247C-3C8E-6280-793F-2D5570609190}"/>
                </a:ext>
              </a:extLst>
            </p:cNvPr>
            <p:cNvSpPr>
              <a:spLocks noChangeAspect="1"/>
            </p:cNvSpPr>
            <p:nvPr/>
          </p:nvSpPr>
          <p:spPr bwMode="auto">
            <a:xfrm rot="-5400000">
              <a:off x="2021" y="440"/>
              <a:ext cx="180" cy="181"/>
            </a:xfrm>
            <a:custGeom>
              <a:avLst/>
              <a:gdLst>
                <a:gd name="T0" fmla="*/ 180 w 180"/>
                <a:gd name="T1" fmla="*/ 90 h 181"/>
                <a:gd name="T2" fmla="*/ 178 w 180"/>
                <a:gd name="T3" fmla="*/ 111 h 181"/>
                <a:gd name="T4" fmla="*/ 172 w 180"/>
                <a:gd name="T5" fmla="*/ 129 h 181"/>
                <a:gd name="T6" fmla="*/ 162 w 180"/>
                <a:gd name="T7" fmla="*/ 146 h 181"/>
                <a:gd name="T8" fmla="*/ 150 w 180"/>
                <a:gd name="T9" fmla="*/ 160 h 181"/>
                <a:gd name="T10" fmla="*/ 133 w 180"/>
                <a:gd name="T11" fmla="*/ 170 h 181"/>
                <a:gd name="T12" fmla="*/ 115 w 180"/>
                <a:gd name="T13" fmla="*/ 177 h 181"/>
                <a:gd name="T14" fmla="*/ 96 w 180"/>
                <a:gd name="T15" fmla="*/ 181 h 181"/>
                <a:gd name="T16" fmla="*/ 76 w 180"/>
                <a:gd name="T17" fmla="*/ 179 h 181"/>
                <a:gd name="T18" fmla="*/ 57 w 180"/>
                <a:gd name="T19" fmla="*/ 175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5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7 h 181"/>
                <a:gd name="T54" fmla="*/ 172 w 180"/>
                <a:gd name="T55" fmla="*/ 54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50" y="160"/>
                  </a:lnTo>
                  <a:lnTo>
                    <a:pt x="133" y="170"/>
                  </a:lnTo>
                  <a:lnTo>
                    <a:pt x="115" y="177"/>
                  </a:lnTo>
                  <a:lnTo>
                    <a:pt x="96" y="181"/>
                  </a:lnTo>
                  <a:lnTo>
                    <a:pt x="76" y="179"/>
                  </a:lnTo>
                  <a:lnTo>
                    <a:pt x="57" y="175"/>
                  </a:lnTo>
                  <a:lnTo>
                    <a:pt x="41" y="164"/>
                  </a:lnTo>
                  <a:lnTo>
                    <a:pt x="25" y="152"/>
                  </a:lnTo>
                  <a:lnTo>
                    <a:pt x="14" y="138"/>
                  </a:lnTo>
                  <a:lnTo>
                    <a:pt x="6" y="119"/>
                  </a:lnTo>
                  <a:lnTo>
                    <a:pt x="0" y="101"/>
                  </a:lnTo>
                  <a:lnTo>
                    <a:pt x="0" y="80"/>
                  </a:lnTo>
                  <a:lnTo>
                    <a:pt x="6" y="62"/>
                  </a:lnTo>
                  <a:lnTo>
                    <a:pt x="12" y="45"/>
                  </a:lnTo>
                  <a:lnTo>
                    <a:pt x="25" y="29"/>
                  </a:lnTo>
                  <a:lnTo>
                    <a:pt x="39" y="17"/>
                  </a:lnTo>
                  <a:lnTo>
                    <a:pt x="57" y="6"/>
                  </a:lnTo>
                  <a:lnTo>
                    <a:pt x="76" y="2"/>
                  </a:lnTo>
                  <a:lnTo>
                    <a:pt x="94" y="0"/>
                  </a:lnTo>
                  <a:lnTo>
                    <a:pt x="115" y="4"/>
                  </a:lnTo>
                  <a:lnTo>
                    <a:pt x="133" y="10"/>
                  </a:lnTo>
                  <a:lnTo>
                    <a:pt x="150" y="23"/>
                  </a:lnTo>
                  <a:lnTo>
                    <a:pt x="162" y="37"/>
                  </a:lnTo>
                  <a:lnTo>
                    <a:pt x="172" y="54"/>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1" name="Freeform 31">
              <a:extLst>
                <a:ext uri="{FF2B5EF4-FFF2-40B4-BE49-F238E27FC236}">
                  <a16:creationId xmlns:a16="http://schemas.microsoft.com/office/drawing/2014/main" id="{B8786DED-58CA-E06C-3ED1-9DA7CA89BB6C}"/>
                </a:ext>
              </a:extLst>
            </p:cNvPr>
            <p:cNvSpPr>
              <a:spLocks noChangeAspect="1"/>
            </p:cNvSpPr>
            <p:nvPr/>
          </p:nvSpPr>
          <p:spPr bwMode="auto">
            <a:xfrm rot="-5400000">
              <a:off x="2074" y="496"/>
              <a:ext cx="74" cy="69"/>
            </a:xfrm>
            <a:custGeom>
              <a:avLst/>
              <a:gdLst>
                <a:gd name="T0" fmla="*/ 74 w 74"/>
                <a:gd name="T1" fmla="*/ 34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3 w 74"/>
                <a:gd name="T15" fmla="*/ 61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7"/>
                  </a:lnTo>
                  <a:lnTo>
                    <a:pt x="66" y="57"/>
                  </a:lnTo>
                  <a:lnTo>
                    <a:pt x="58" y="63"/>
                  </a:lnTo>
                  <a:lnTo>
                    <a:pt x="47" y="69"/>
                  </a:lnTo>
                  <a:lnTo>
                    <a:pt x="35" y="69"/>
                  </a:lnTo>
                  <a:lnTo>
                    <a:pt x="23" y="67"/>
                  </a:lnTo>
                  <a:lnTo>
                    <a:pt x="13" y="61"/>
                  </a:lnTo>
                  <a:lnTo>
                    <a:pt x="4" y="51"/>
                  </a:lnTo>
                  <a:lnTo>
                    <a:pt x="0" y="41"/>
                  </a:lnTo>
                  <a:lnTo>
                    <a:pt x="0" y="28"/>
                  </a:lnTo>
                  <a:lnTo>
                    <a:pt x="4" y="18"/>
                  </a:lnTo>
                  <a:lnTo>
                    <a:pt x="13" y="10"/>
                  </a:lnTo>
                  <a:lnTo>
                    <a:pt x="23" y="4"/>
                  </a:lnTo>
                  <a:lnTo>
                    <a:pt x="35" y="0"/>
                  </a:lnTo>
                  <a:lnTo>
                    <a:pt x="47" y="2"/>
                  </a:lnTo>
                  <a:lnTo>
                    <a:pt x="58" y="6"/>
                  </a:lnTo>
                  <a:lnTo>
                    <a:pt x="66" y="14"/>
                  </a:lnTo>
                  <a:lnTo>
                    <a:pt x="72" y="24"/>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2" name="Freeform 32">
              <a:extLst>
                <a:ext uri="{FF2B5EF4-FFF2-40B4-BE49-F238E27FC236}">
                  <a16:creationId xmlns:a16="http://schemas.microsoft.com/office/drawing/2014/main" id="{42769E6C-8BAF-37A6-4950-59D76A96EF3D}"/>
                </a:ext>
              </a:extLst>
            </p:cNvPr>
            <p:cNvSpPr>
              <a:spLocks noChangeAspect="1"/>
            </p:cNvSpPr>
            <p:nvPr/>
          </p:nvSpPr>
          <p:spPr bwMode="auto">
            <a:xfrm rot="-5400000">
              <a:off x="1271" y="448"/>
              <a:ext cx="180" cy="181"/>
            </a:xfrm>
            <a:custGeom>
              <a:avLst/>
              <a:gdLst>
                <a:gd name="T0" fmla="*/ 180 w 180"/>
                <a:gd name="T1" fmla="*/ 91 h 181"/>
                <a:gd name="T2" fmla="*/ 178 w 180"/>
                <a:gd name="T3" fmla="*/ 111 h 181"/>
                <a:gd name="T4" fmla="*/ 172 w 180"/>
                <a:gd name="T5" fmla="*/ 130 h 181"/>
                <a:gd name="T6" fmla="*/ 162 w 180"/>
                <a:gd name="T7" fmla="*/ 146 h 181"/>
                <a:gd name="T8" fmla="*/ 149 w 180"/>
                <a:gd name="T9" fmla="*/ 160 h 181"/>
                <a:gd name="T10" fmla="*/ 133 w 180"/>
                <a:gd name="T11" fmla="*/ 171 h 181"/>
                <a:gd name="T12" fmla="*/ 115 w 180"/>
                <a:gd name="T13" fmla="*/ 179 h 181"/>
                <a:gd name="T14" fmla="*/ 96 w 180"/>
                <a:gd name="T15" fmla="*/ 181 h 181"/>
                <a:gd name="T16" fmla="*/ 76 w 180"/>
                <a:gd name="T17" fmla="*/ 181 h 181"/>
                <a:gd name="T18" fmla="*/ 57 w 180"/>
                <a:gd name="T19" fmla="*/ 175 h 181"/>
                <a:gd name="T20" fmla="*/ 41 w 180"/>
                <a:gd name="T21" fmla="*/ 166 h 181"/>
                <a:gd name="T22" fmla="*/ 24 w 180"/>
                <a:gd name="T23" fmla="*/ 152 h 181"/>
                <a:gd name="T24" fmla="*/ 14 w 180"/>
                <a:gd name="T25" fmla="*/ 138 h 181"/>
                <a:gd name="T26" fmla="*/ 6 w 180"/>
                <a:gd name="T27" fmla="*/ 119 h 181"/>
                <a:gd name="T28" fmla="*/ 0 w 180"/>
                <a:gd name="T29" fmla="*/ 101 h 181"/>
                <a:gd name="T30" fmla="*/ 0 w 180"/>
                <a:gd name="T31" fmla="*/ 82 h 181"/>
                <a:gd name="T32" fmla="*/ 6 w 180"/>
                <a:gd name="T33" fmla="*/ 62 h 181"/>
                <a:gd name="T34" fmla="*/ 12 w 180"/>
                <a:gd name="T35" fmla="*/ 45 h 181"/>
                <a:gd name="T36" fmla="*/ 24 w 180"/>
                <a:gd name="T37" fmla="*/ 29 h 181"/>
                <a:gd name="T38" fmla="*/ 39 w 180"/>
                <a:gd name="T39" fmla="*/ 17 h 181"/>
                <a:gd name="T40" fmla="*/ 57 w 180"/>
                <a:gd name="T41" fmla="*/ 8 h 181"/>
                <a:gd name="T42" fmla="*/ 76 w 180"/>
                <a:gd name="T43" fmla="*/ 2 h 181"/>
                <a:gd name="T44" fmla="*/ 94 w 180"/>
                <a:gd name="T45" fmla="*/ 0 h 181"/>
                <a:gd name="T46" fmla="*/ 115 w 180"/>
                <a:gd name="T47" fmla="*/ 4 h 181"/>
                <a:gd name="T48" fmla="*/ 133 w 180"/>
                <a:gd name="T49" fmla="*/ 11 h 181"/>
                <a:gd name="T50" fmla="*/ 149 w 180"/>
                <a:gd name="T51" fmla="*/ 23 h 181"/>
                <a:gd name="T52" fmla="*/ 162 w 180"/>
                <a:gd name="T53" fmla="*/ 37 h 181"/>
                <a:gd name="T54" fmla="*/ 172 w 180"/>
                <a:gd name="T55" fmla="*/ 54 h 181"/>
                <a:gd name="T56" fmla="*/ 178 w 180"/>
                <a:gd name="T57" fmla="*/ 72 h 181"/>
                <a:gd name="T58" fmla="*/ 180 w 180"/>
                <a:gd name="T59" fmla="*/ 91 h 181"/>
                <a:gd name="T60" fmla="*/ 180 w 180"/>
                <a:gd name="T61" fmla="*/ 9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1"/>
                  </a:moveTo>
                  <a:lnTo>
                    <a:pt x="178" y="111"/>
                  </a:lnTo>
                  <a:lnTo>
                    <a:pt x="172" y="130"/>
                  </a:lnTo>
                  <a:lnTo>
                    <a:pt x="162" y="146"/>
                  </a:lnTo>
                  <a:lnTo>
                    <a:pt x="149" y="160"/>
                  </a:lnTo>
                  <a:lnTo>
                    <a:pt x="133" y="171"/>
                  </a:lnTo>
                  <a:lnTo>
                    <a:pt x="115" y="179"/>
                  </a:lnTo>
                  <a:lnTo>
                    <a:pt x="96" y="181"/>
                  </a:lnTo>
                  <a:lnTo>
                    <a:pt x="76" y="181"/>
                  </a:lnTo>
                  <a:lnTo>
                    <a:pt x="57" y="175"/>
                  </a:lnTo>
                  <a:lnTo>
                    <a:pt x="41" y="166"/>
                  </a:lnTo>
                  <a:lnTo>
                    <a:pt x="24" y="152"/>
                  </a:lnTo>
                  <a:lnTo>
                    <a:pt x="14" y="138"/>
                  </a:lnTo>
                  <a:lnTo>
                    <a:pt x="6" y="119"/>
                  </a:lnTo>
                  <a:lnTo>
                    <a:pt x="0" y="101"/>
                  </a:lnTo>
                  <a:lnTo>
                    <a:pt x="0" y="82"/>
                  </a:lnTo>
                  <a:lnTo>
                    <a:pt x="6" y="62"/>
                  </a:lnTo>
                  <a:lnTo>
                    <a:pt x="12" y="45"/>
                  </a:lnTo>
                  <a:lnTo>
                    <a:pt x="24" y="29"/>
                  </a:lnTo>
                  <a:lnTo>
                    <a:pt x="39" y="17"/>
                  </a:lnTo>
                  <a:lnTo>
                    <a:pt x="57" y="8"/>
                  </a:lnTo>
                  <a:lnTo>
                    <a:pt x="76" y="2"/>
                  </a:lnTo>
                  <a:lnTo>
                    <a:pt x="94" y="0"/>
                  </a:lnTo>
                  <a:lnTo>
                    <a:pt x="115" y="4"/>
                  </a:lnTo>
                  <a:lnTo>
                    <a:pt x="133" y="11"/>
                  </a:lnTo>
                  <a:lnTo>
                    <a:pt x="149" y="23"/>
                  </a:lnTo>
                  <a:lnTo>
                    <a:pt x="162" y="37"/>
                  </a:lnTo>
                  <a:lnTo>
                    <a:pt x="172" y="54"/>
                  </a:lnTo>
                  <a:lnTo>
                    <a:pt x="178" y="72"/>
                  </a:lnTo>
                  <a:lnTo>
                    <a:pt x="180"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3" name="Freeform 33">
              <a:extLst>
                <a:ext uri="{FF2B5EF4-FFF2-40B4-BE49-F238E27FC236}">
                  <a16:creationId xmlns:a16="http://schemas.microsoft.com/office/drawing/2014/main" id="{016EAAF4-9373-9432-8BAF-47AC3778A79E}"/>
                </a:ext>
              </a:extLst>
            </p:cNvPr>
            <p:cNvSpPr>
              <a:spLocks noChangeAspect="1"/>
            </p:cNvSpPr>
            <p:nvPr/>
          </p:nvSpPr>
          <p:spPr bwMode="auto">
            <a:xfrm rot="-5400000">
              <a:off x="1324" y="504"/>
              <a:ext cx="74" cy="69"/>
            </a:xfrm>
            <a:custGeom>
              <a:avLst/>
              <a:gdLst>
                <a:gd name="T0" fmla="*/ 74 w 74"/>
                <a:gd name="T1" fmla="*/ 35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2 w 74"/>
                <a:gd name="T15" fmla="*/ 61 h 69"/>
                <a:gd name="T16" fmla="*/ 4 w 74"/>
                <a:gd name="T17" fmla="*/ 51 h 69"/>
                <a:gd name="T18" fmla="*/ 0 w 74"/>
                <a:gd name="T19" fmla="*/ 41 h 69"/>
                <a:gd name="T20" fmla="*/ 0 w 74"/>
                <a:gd name="T21" fmla="*/ 28 h 69"/>
                <a:gd name="T22" fmla="*/ 4 w 74"/>
                <a:gd name="T23" fmla="*/ 18 h 69"/>
                <a:gd name="T24" fmla="*/ 12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5 h 69"/>
                <a:gd name="T40" fmla="*/ 74 w 74"/>
                <a:gd name="T4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5"/>
                  </a:moveTo>
                  <a:lnTo>
                    <a:pt x="72" y="47"/>
                  </a:lnTo>
                  <a:lnTo>
                    <a:pt x="66" y="57"/>
                  </a:lnTo>
                  <a:lnTo>
                    <a:pt x="58" y="63"/>
                  </a:lnTo>
                  <a:lnTo>
                    <a:pt x="47" y="69"/>
                  </a:lnTo>
                  <a:lnTo>
                    <a:pt x="35" y="69"/>
                  </a:lnTo>
                  <a:lnTo>
                    <a:pt x="23" y="67"/>
                  </a:lnTo>
                  <a:lnTo>
                    <a:pt x="12" y="61"/>
                  </a:lnTo>
                  <a:lnTo>
                    <a:pt x="4" y="51"/>
                  </a:lnTo>
                  <a:lnTo>
                    <a:pt x="0" y="41"/>
                  </a:lnTo>
                  <a:lnTo>
                    <a:pt x="0" y="28"/>
                  </a:lnTo>
                  <a:lnTo>
                    <a:pt x="4" y="18"/>
                  </a:lnTo>
                  <a:lnTo>
                    <a:pt x="12" y="10"/>
                  </a:lnTo>
                  <a:lnTo>
                    <a:pt x="23" y="4"/>
                  </a:lnTo>
                  <a:lnTo>
                    <a:pt x="35" y="0"/>
                  </a:lnTo>
                  <a:lnTo>
                    <a:pt x="47" y="2"/>
                  </a:lnTo>
                  <a:lnTo>
                    <a:pt x="58" y="6"/>
                  </a:lnTo>
                  <a:lnTo>
                    <a:pt x="66" y="14"/>
                  </a:lnTo>
                  <a:lnTo>
                    <a:pt x="72" y="24"/>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4" name="Freeform 34">
              <a:extLst>
                <a:ext uri="{FF2B5EF4-FFF2-40B4-BE49-F238E27FC236}">
                  <a16:creationId xmlns:a16="http://schemas.microsoft.com/office/drawing/2014/main" id="{F384211B-2926-7589-D4CC-DE86FC26970D}"/>
                </a:ext>
              </a:extLst>
            </p:cNvPr>
            <p:cNvSpPr>
              <a:spLocks noChangeAspect="1"/>
            </p:cNvSpPr>
            <p:nvPr/>
          </p:nvSpPr>
          <p:spPr bwMode="auto">
            <a:xfrm rot="-5400000">
              <a:off x="521" y="449"/>
              <a:ext cx="180" cy="179"/>
            </a:xfrm>
            <a:custGeom>
              <a:avLst/>
              <a:gdLst>
                <a:gd name="T0" fmla="*/ 180 w 180"/>
                <a:gd name="T1" fmla="*/ 89 h 179"/>
                <a:gd name="T2" fmla="*/ 178 w 180"/>
                <a:gd name="T3" fmla="*/ 109 h 179"/>
                <a:gd name="T4" fmla="*/ 172 w 180"/>
                <a:gd name="T5" fmla="*/ 128 h 179"/>
                <a:gd name="T6" fmla="*/ 162 w 180"/>
                <a:gd name="T7" fmla="*/ 144 h 179"/>
                <a:gd name="T8" fmla="*/ 149 w 180"/>
                <a:gd name="T9" fmla="*/ 158 h 179"/>
                <a:gd name="T10" fmla="*/ 133 w 180"/>
                <a:gd name="T11" fmla="*/ 169 h 179"/>
                <a:gd name="T12" fmla="*/ 115 w 180"/>
                <a:gd name="T13" fmla="*/ 177 h 179"/>
                <a:gd name="T14" fmla="*/ 96 w 180"/>
                <a:gd name="T15" fmla="*/ 179 h 179"/>
                <a:gd name="T16" fmla="*/ 76 w 180"/>
                <a:gd name="T17" fmla="*/ 179 h 179"/>
                <a:gd name="T18" fmla="*/ 57 w 180"/>
                <a:gd name="T19" fmla="*/ 173 h 179"/>
                <a:gd name="T20" fmla="*/ 41 w 180"/>
                <a:gd name="T21" fmla="*/ 165 h 179"/>
                <a:gd name="T22" fmla="*/ 24 w 180"/>
                <a:gd name="T23" fmla="*/ 152 h 179"/>
                <a:gd name="T24" fmla="*/ 14 w 180"/>
                <a:gd name="T25" fmla="*/ 136 h 179"/>
                <a:gd name="T26" fmla="*/ 6 w 180"/>
                <a:gd name="T27" fmla="*/ 117 h 179"/>
                <a:gd name="T28" fmla="*/ 0 w 180"/>
                <a:gd name="T29" fmla="*/ 99 h 179"/>
                <a:gd name="T30" fmla="*/ 0 w 180"/>
                <a:gd name="T31" fmla="*/ 80 h 179"/>
                <a:gd name="T32" fmla="*/ 6 w 180"/>
                <a:gd name="T33" fmla="*/ 60 h 179"/>
                <a:gd name="T34" fmla="*/ 12 w 180"/>
                <a:gd name="T35" fmla="*/ 43 h 179"/>
                <a:gd name="T36" fmla="*/ 24 w 180"/>
                <a:gd name="T37" fmla="*/ 27 h 179"/>
                <a:gd name="T38" fmla="*/ 39 w 180"/>
                <a:gd name="T39" fmla="*/ 15 h 179"/>
                <a:gd name="T40" fmla="*/ 57 w 180"/>
                <a:gd name="T41" fmla="*/ 7 h 179"/>
                <a:gd name="T42" fmla="*/ 76 w 180"/>
                <a:gd name="T43" fmla="*/ 0 h 179"/>
                <a:gd name="T44" fmla="*/ 94 w 180"/>
                <a:gd name="T45" fmla="*/ 0 h 179"/>
                <a:gd name="T46" fmla="*/ 115 w 180"/>
                <a:gd name="T47" fmla="*/ 2 h 179"/>
                <a:gd name="T48" fmla="*/ 133 w 180"/>
                <a:gd name="T49" fmla="*/ 11 h 179"/>
                <a:gd name="T50" fmla="*/ 149 w 180"/>
                <a:gd name="T51" fmla="*/ 21 h 179"/>
                <a:gd name="T52" fmla="*/ 162 w 180"/>
                <a:gd name="T53" fmla="*/ 35 h 179"/>
                <a:gd name="T54" fmla="*/ 172 w 180"/>
                <a:gd name="T55" fmla="*/ 52 h 179"/>
                <a:gd name="T56" fmla="*/ 178 w 180"/>
                <a:gd name="T57" fmla="*/ 70 h 179"/>
                <a:gd name="T58" fmla="*/ 180 w 180"/>
                <a:gd name="T59" fmla="*/ 89 h 179"/>
                <a:gd name="T60" fmla="*/ 180 w 180"/>
                <a:gd name="T6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9"/>
                  </a:moveTo>
                  <a:lnTo>
                    <a:pt x="178" y="109"/>
                  </a:lnTo>
                  <a:lnTo>
                    <a:pt x="172" y="128"/>
                  </a:lnTo>
                  <a:lnTo>
                    <a:pt x="162" y="144"/>
                  </a:lnTo>
                  <a:lnTo>
                    <a:pt x="149" y="158"/>
                  </a:lnTo>
                  <a:lnTo>
                    <a:pt x="133" y="169"/>
                  </a:lnTo>
                  <a:lnTo>
                    <a:pt x="115" y="177"/>
                  </a:lnTo>
                  <a:lnTo>
                    <a:pt x="96" y="179"/>
                  </a:lnTo>
                  <a:lnTo>
                    <a:pt x="76" y="179"/>
                  </a:lnTo>
                  <a:lnTo>
                    <a:pt x="57" y="173"/>
                  </a:lnTo>
                  <a:lnTo>
                    <a:pt x="41" y="165"/>
                  </a:lnTo>
                  <a:lnTo>
                    <a:pt x="24" y="152"/>
                  </a:lnTo>
                  <a:lnTo>
                    <a:pt x="14" y="136"/>
                  </a:lnTo>
                  <a:lnTo>
                    <a:pt x="6" y="117"/>
                  </a:lnTo>
                  <a:lnTo>
                    <a:pt x="0" y="99"/>
                  </a:lnTo>
                  <a:lnTo>
                    <a:pt x="0" y="80"/>
                  </a:lnTo>
                  <a:lnTo>
                    <a:pt x="6" y="60"/>
                  </a:lnTo>
                  <a:lnTo>
                    <a:pt x="12" y="43"/>
                  </a:lnTo>
                  <a:lnTo>
                    <a:pt x="24" y="27"/>
                  </a:lnTo>
                  <a:lnTo>
                    <a:pt x="39" y="15"/>
                  </a:lnTo>
                  <a:lnTo>
                    <a:pt x="57" y="7"/>
                  </a:lnTo>
                  <a:lnTo>
                    <a:pt x="76" y="0"/>
                  </a:lnTo>
                  <a:lnTo>
                    <a:pt x="94" y="0"/>
                  </a:lnTo>
                  <a:lnTo>
                    <a:pt x="115" y="2"/>
                  </a:lnTo>
                  <a:lnTo>
                    <a:pt x="133" y="11"/>
                  </a:lnTo>
                  <a:lnTo>
                    <a:pt x="149" y="21"/>
                  </a:lnTo>
                  <a:lnTo>
                    <a:pt x="162" y="35"/>
                  </a:lnTo>
                  <a:lnTo>
                    <a:pt x="172" y="52"/>
                  </a:lnTo>
                  <a:lnTo>
                    <a:pt x="178" y="70"/>
                  </a:lnTo>
                  <a:lnTo>
                    <a:pt x="180" y="89"/>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5" name="Freeform 35">
              <a:extLst>
                <a:ext uri="{FF2B5EF4-FFF2-40B4-BE49-F238E27FC236}">
                  <a16:creationId xmlns:a16="http://schemas.microsoft.com/office/drawing/2014/main" id="{DFA1D3F6-1324-66D9-3664-5F17E358B26B}"/>
                </a:ext>
              </a:extLst>
            </p:cNvPr>
            <p:cNvSpPr>
              <a:spLocks noChangeAspect="1"/>
            </p:cNvSpPr>
            <p:nvPr/>
          </p:nvSpPr>
          <p:spPr bwMode="auto">
            <a:xfrm rot="-5400000">
              <a:off x="574" y="505"/>
              <a:ext cx="74" cy="67"/>
            </a:xfrm>
            <a:custGeom>
              <a:avLst/>
              <a:gdLst>
                <a:gd name="T0" fmla="*/ 74 w 74"/>
                <a:gd name="T1" fmla="*/ 33 h 67"/>
                <a:gd name="T2" fmla="*/ 72 w 74"/>
                <a:gd name="T3" fmla="*/ 45 h 67"/>
                <a:gd name="T4" fmla="*/ 66 w 74"/>
                <a:gd name="T5" fmla="*/ 55 h 67"/>
                <a:gd name="T6" fmla="*/ 58 w 74"/>
                <a:gd name="T7" fmla="*/ 63 h 67"/>
                <a:gd name="T8" fmla="*/ 47 w 74"/>
                <a:gd name="T9" fmla="*/ 67 h 67"/>
                <a:gd name="T10" fmla="*/ 35 w 74"/>
                <a:gd name="T11" fmla="*/ 67 h 67"/>
                <a:gd name="T12" fmla="*/ 23 w 74"/>
                <a:gd name="T13" fmla="*/ 65 h 67"/>
                <a:gd name="T14" fmla="*/ 12 w 74"/>
                <a:gd name="T15" fmla="*/ 59 h 67"/>
                <a:gd name="T16" fmla="*/ 4 w 74"/>
                <a:gd name="T17" fmla="*/ 49 h 67"/>
                <a:gd name="T18" fmla="*/ 0 w 74"/>
                <a:gd name="T19" fmla="*/ 39 h 67"/>
                <a:gd name="T20" fmla="*/ 0 w 74"/>
                <a:gd name="T21" fmla="*/ 29 h 67"/>
                <a:gd name="T22" fmla="*/ 4 w 74"/>
                <a:gd name="T23" fmla="*/ 16 h 67"/>
                <a:gd name="T24" fmla="*/ 12 w 74"/>
                <a:gd name="T25" fmla="*/ 8 h 67"/>
                <a:gd name="T26" fmla="*/ 23 w 74"/>
                <a:gd name="T27" fmla="*/ 2 h 67"/>
                <a:gd name="T28" fmla="*/ 35 w 74"/>
                <a:gd name="T29" fmla="*/ 0 h 67"/>
                <a:gd name="T30" fmla="*/ 47 w 74"/>
                <a:gd name="T31" fmla="*/ 0 h 67"/>
                <a:gd name="T32" fmla="*/ 58 w 74"/>
                <a:gd name="T33" fmla="*/ 4 h 67"/>
                <a:gd name="T34" fmla="*/ 66 w 74"/>
                <a:gd name="T35" fmla="*/ 12 h 67"/>
                <a:gd name="T36" fmla="*/ 72 w 74"/>
                <a:gd name="T37" fmla="*/ 22 h 67"/>
                <a:gd name="T38" fmla="*/ 74 w 74"/>
                <a:gd name="T39" fmla="*/ 33 h 67"/>
                <a:gd name="T40" fmla="*/ 74 w 74"/>
                <a:gd name="T41"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7">
                  <a:moveTo>
                    <a:pt x="74" y="33"/>
                  </a:moveTo>
                  <a:lnTo>
                    <a:pt x="72" y="45"/>
                  </a:lnTo>
                  <a:lnTo>
                    <a:pt x="66" y="55"/>
                  </a:lnTo>
                  <a:lnTo>
                    <a:pt x="58" y="63"/>
                  </a:lnTo>
                  <a:lnTo>
                    <a:pt x="47" y="67"/>
                  </a:lnTo>
                  <a:lnTo>
                    <a:pt x="35" y="67"/>
                  </a:lnTo>
                  <a:lnTo>
                    <a:pt x="23" y="65"/>
                  </a:lnTo>
                  <a:lnTo>
                    <a:pt x="12" y="59"/>
                  </a:lnTo>
                  <a:lnTo>
                    <a:pt x="4" y="49"/>
                  </a:lnTo>
                  <a:lnTo>
                    <a:pt x="0" y="39"/>
                  </a:lnTo>
                  <a:lnTo>
                    <a:pt x="0" y="29"/>
                  </a:lnTo>
                  <a:lnTo>
                    <a:pt x="4" y="16"/>
                  </a:lnTo>
                  <a:lnTo>
                    <a:pt x="12" y="8"/>
                  </a:lnTo>
                  <a:lnTo>
                    <a:pt x="23" y="2"/>
                  </a:lnTo>
                  <a:lnTo>
                    <a:pt x="35" y="0"/>
                  </a:lnTo>
                  <a:lnTo>
                    <a:pt x="47" y="0"/>
                  </a:lnTo>
                  <a:lnTo>
                    <a:pt x="58" y="4"/>
                  </a:lnTo>
                  <a:lnTo>
                    <a:pt x="66" y="12"/>
                  </a:lnTo>
                  <a:lnTo>
                    <a:pt x="72" y="22"/>
                  </a:lnTo>
                  <a:lnTo>
                    <a:pt x="74"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6" name="WordArt 36">
              <a:extLst>
                <a:ext uri="{FF2B5EF4-FFF2-40B4-BE49-F238E27FC236}">
                  <a16:creationId xmlns:a16="http://schemas.microsoft.com/office/drawing/2014/main" id="{51FBFBC8-6BAA-352E-82C0-898EBD1DCB76}"/>
                </a:ext>
              </a:extLst>
            </p:cNvPr>
            <p:cNvSpPr>
              <a:spLocks noChangeAspect="1" noChangeArrowheads="1" noChangeShapeType="1" noTextEdit="1"/>
            </p:cNvSpPr>
            <p:nvPr/>
          </p:nvSpPr>
          <p:spPr bwMode="auto">
            <a:xfrm>
              <a:off x="2496" y="493"/>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6</a:t>
              </a:r>
            </a:p>
          </p:txBody>
        </p:sp>
      </p:grpSp>
      <p:sp>
        <p:nvSpPr>
          <p:cNvPr id="62" name="TextBox 61">
            <a:extLst>
              <a:ext uri="{FF2B5EF4-FFF2-40B4-BE49-F238E27FC236}">
                <a16:creationId xmlns:a16="http://schemas.microsoft.com/office/drawing/2014/main" id="{AAA503C2-5721-FAE0-E4D1-3581C42CAC7F}"/>
              </a:ext>
            </a:extLst>
          </p:cNvPr>
          <p:cNvSpPr txBox="1"/>
          <p:nvPr/>
        </p:nvSpPr>
        <p:spPr>
          <a:xfrm>
            <a:off x="10153204" y="2431448"/>
            <a:ext cx="1504336" cy="461665"/>
          </a:xfrm>
          <a:prstGeom prst="rect">
            <a:avLst/>
          </a:prstGeom>
          <a:noFill/>
        </p:spPr>
        <p:txBody>
          <a:bodyPr wrap="square">
            <a:spAutoFit/>
          </a:bodyPr>
          <a:lstStyle/>
          <a:p>
            <a:r>
              <a:rPr lang="en-GB" sz="2400"/>
              <a:t>Tilt switch</a:t>
            </a:r>
            <a:endParaRPr lang="en-GB" sz="2117"/>
          </a:p>
        </p:txBody>
      </p:sp>
      <p:grpSp>
        <p:nvGrpSpPr>
          <p:cNvPr id="63" name="Group 2">
            <a:extLst>
              <a:ext uri="{FF2B5EF4-FFF2-40B4-BE49-F238E27FC236}">
                <a16:creationId xmlns:a16="http://schemas.microsoft.com/office/drawing/2014/main" id="{052F365C-4890-B75D-457C-B1B79E809697}"/>
              </a:ext>
            </a:extLst>
          </p:cNvPr>
          <p:cNvGrpSpPr>
            <a:grpSpLocks/>
          </p:cNvGrpSpPr>
          <p:nvPr/>
        </p:nvGrpSpPr>
        <p:grpSpPr bwMode="auto">
          <a:xfrm>
            <a:off x="10066824" y="3059601"/>
            <a:ext cx="1669641" cy="1100239"/>
            <a:chOff x="3225" y="10158"/>
            <a:chExt cx="1814" cy="1105"/>
          </a:xfrm>
        </p:grpSpPr>
        <p:sp>
          <p:nvSpPr>
            <p:cNvPr id="64" name="Freeform 3">
              <a:extLst>
                <a:ext uri="{FF2B5EF4-FFF2-40B4-BE49-F238E27FC236}">
                  <a16:creationId xmlns:a16="http://schemas.microsoft.com/office/drawing/2014/main" id="{BEA95114-1899-601E-F891-058C512BADC0}"/>
                </a:ext>
              </a:extLst>
            </p:cNvPr>
            <p:cNvSpPr>
              <a:spLocks noChangeAspect="1"/>
            </p:cNvSpPr>
            <p:nvPr/>
          </p:nvSpPr>
          <p:spPr bwMode="auto">
            <a:xfrm rot="-16200000">
              <a:off x="3579" y="9804"/>
              <a:ext cx="1105" cy="1814"/>
            </a:xfrm>
            <a:custGeom>
              <a:avLst/>
              <a:gdLst>
                <a:gd name="T0" fmla="*/ 902 w 1105"/>
                <a:gd name="T1" fmla="*/ 0 h 1814"/>
                <a:gd name="T2" fmla="*/ 766 w 1105"/>
                <a:gd name="T3" fmla="*/ 47 h 1814"/>
                <a:gd name="T4" fmla="*/ 707 w 1105"/>
                <a:gd name="T5" fmla="*/ 97 h 1814"/>
                <a:gd name="T6" fmla="*/ 572 w 1105"/>
                <a:gd name="T7" fmla="*/ 216 h 1814"/>
                <a:gd name="T8" fmla="*/ 490 w 1105"/>
                <a:gd name="T9" fmla="*/ 281 h 1814"/>
                <a:gd name="T10" fmla="*/ 459 w 1105"/>
                <a:gd name="T11" fmla="*/ 365 h 1814"/>
                <a:gd name="T12" fmla="*/ 440 w 1105"/>
                <a:gd name="T13" fmla="*/ 402 h 1814"/>
                <a:gd name="T14" fmla="*/ 348 w 1105"/>
                <a:gd name="T15" fmla="*/ 433 h 1814"/>
                <a:gd name="T16" fmla="*/ 309 w 1105"/>
                <a:gd name="T17" fmla="*/ 451 h 1814"/>
                <a:gd name="T18" fmla="*/ 180 w 1105"/>
                <a:gd name="T19" fmla="*/ 589 h 1814"/>
                <a:gd name="T20" fmla="*/ 129 w 1105"/>
                <a:gd name="T21" fmla="*/ 655 h 1814"/>
                <a:gd name="T22" fmla="*/ 18 w 1105"/>
                <a:gd name="T23" fmla="*/ 800 h 1814"/>
                <a:gd name="T24" fmla="*/ 0 w 1105"/>
                <a:gd name="T25" fmla="*/ 878 h 1814"/>
                <a:gd name="T26" fmla="*/ 28 w 1105"/>
                <a:gd name="T27" fmla="*/ 999 h 1814"/>
                <a:gd name="T28" fmla="*/ 72 w 1105"/>
                <a:gd name="T29" fmla="*/ 1071 h 1814"/>
                <a:gd name="T30" fmla="*/ 174 w 1105"/>
                <a:gd name="T31" fmla="*/ 1196 h 1814"/>
                <a:gd name="T32" fmla="*/ 299 w 1105"/>
                <a:gd name="T33" fmla="*/ 1340 h 1814"/>
                <a:gd name="T34" fmla="*/ 330 w 1105"/>
                <a:gd name="T35" fmla="*/ 1348 h 1814"/>
                <a:gd name="T36" fmla="*/ 418 w 1105"/>
                <a:gd name="T37" fmla="*/ 1381 h 1814"/>
                <a:gd name="T38" fmla="*/ 430 w 1105"/>
                <a:gd name="T39" fmla="*/ 1416 h 1814"/>
                <a:gd name="T40" fmla="*/ 449 w 1105"/>
                <a:gd name="T41" fmla="*/ 1481 h 1814"/>
                <a:gd name="T42" fmla="*/ 500 w 1105"/>
                <a:gd name="T43" fmla="*/ 1531 h 1814"/>
                <a:gd name="T44" fmla="*/ 639 w 1105"/>
                <a:gd name="T45" fmla="*/ 1660 h 1814"/>
                <a:gd name="T46" fmla="*/ 758 w 1105"/>
                <a:gd name="T47" fmla="*/ 1765 h 1814"/>
                <a:gd name="T48" fmla="*/ 838 w 1105"/>
                <a:gd name="T49" fmla="*/ 1806 h 1814"/>
                <a:gd name="T50" fmla="*/ 980 w 1105"/>
                <a:gd name="T51" fmla="*/ 1808 h 1814"/>
                <a:gd name="T52" fmla="*/ 1012 w 1105"/>
                <a:gd name="T53" fmla="*/ 1785 h 1814"/>
                <a:gd name="T54" fmla="*/ 1061 w 1105"/>
                <a:gd name="T55" fmla="*/ 1682 h 1814"/>
                <a:gd name="T56" fmla="*/ 1092 w 1105"/>
                <a:gd name="T57" fmla="*/ 1514 h 1814"/>
                <a:gd name="T58" fmla="*/ 1105 w 1105"/>
                <a:gd name="T59" fmla="*/ 1297 h 1814"/>
                <a:gd name="T60" fmla="*/ 1092 w 1105"/>
                <a:gd name="T61" fmla="*/ 1274 h 1814"/>
                <a:gd name="T62" fmla="*/ 1055 w 1105"/>
                <a:gd name="T63" fmla="*/ 1213 h 1814"/>
                <a:gd name="T64" fmla="*/ 1068 w 1105"/>
                <a:gd name="T65" fmla="*/ 1172 h 1814"/>
                <a:gd name="T66" fmla="*/ 1102 w 1105"/>
                <a:gd name="T67" fmla="*/ 1124 h 1814"/>
                <a:gd name="T68" fmla="*/ 1102 w 1105"/>
                <a:gd name="T69" fmla="*/ 1110 h 1814"/>
                <a:gd name="T70" fmla="*/ 1102 w 1105"/>
                <a:gd name="T71" fmla="*/ 1003 h 1814"/>
                <a:gd name="T72" fmla="*/ 1098 w 1105"/>
                <a:gd name="T73" fmla="*/ 823 h 1814"/>
                <a:gd name="T74" fmla="*/ 1090 w 1105"/>
                <a:gd name="T75" fmla="*/ 603 h 1814"/>
                <a:gd name="T76" fmla="*/ 1078 w 1105"/>
                <a:gd name="T77" fmla="*/ 575 h 1814"/>
                <a:gd name="T78" fmla="*/ 1043 w 1105"/>
                <a:gd name="T79" fmla="*/ 495 h 1814"/>
                <a:gd name="T80" fmla="*/ 1053 w 1105"/>
                <a:gd name="T81" fmla="*/ 458 h 1814"/>
                <a:gd name="T82" fmla="*/ 1082 w 1105"/>
                <a:gd name="T83" fmla="*/ 408 h 1814"/>
                <a:gd name="T84" fmla="*/ 1076 w 1105"/>
                <a:gd name="T85" fmla="*/ 312 h 1814"/>
                <a:gd name="T86" fmla="*/ 1057 w 1105"/>
                <a:gd name="T87" fmla="*/ 154 h 1814"/>
                <a:gd name="T88" fmla="*/ 1004 w 1105"/>
                <a:gd name="T89" fmla="*/ 49 h 1814"/>
                <a:gd name="T90" fmla="*/ 957 w 1105"/>
                <a:gd name="T91" fmla="*/ 19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5" h="1814">
                  <a:moveTo>
                    <a:pt x="957" y="19"/>
                  </a:moveTo>
                  <a:lnTo>
                    <a:pt x="902" y="0"/>
                  </a:lnTo>
                  <a:lnTo>
                    <a:pt x="834" y="8"/>
                  </a:lnTo>
                  <a:lnTo>
                    <a:pt x="766" y="47"/>
                  </a:lnTo>
                  <a:lnTo>
                    <a:pt x="707" y="97"/>
                  </a:lnTo>
                  <a:lnTo>
                    <a:pt x="643" y="152"/>
                  </a:lnTo>
                  <a:lnTo>
                    <a:pt x="572" y="216"/>
                  </a:lnTo>
                  <a:lnTo>
                    <a:pt x="490" y="281"/>
                  </a:lnTo>
                  <a:lnTo>
                    <a:pt x="469" y="318"/>
                  </a:lnTo>
                  <a:lnTo>
                    <a:pt x="459" y="365"/>
                  </a:lnTo>
                  <a:lnTo>
                    <a:pt x="440" y="402"/>
                  </a:lnTo>
                  <a:lnTo>
                    <a:pt x="399" y="421"/>
                  </a:lnTo>
                  <a:lnTo>
                    <a:pt x="348" y="433"/>
                  </a:lnTo>
                  <a:lnTo>
                    <a:pt x="309" y="451"/>
                  </a:lnTo>
                  <a:lnTo>
                    <a:pt x="233" y="525"/>
                  </a:lnTo>
                  <a:lnTo>
                    <a:pt x="180" y="589"/>
                  </a:lnTo>
                  <a:lnTo>
                    <a:pt x="129" y="655"/>
                  </a:lnTo>
                  <a:lnTo>
                    <a:pt x="72" y="726"/>
                  </a:lnTo>
                  <a:lnTo>
                    <a:pt x="18" y="800"/>
                  </a:lnTo>
                  <a:lnTo>
                    <a:pt x="0" y="878"/>
                  </a:lnTo>
                  <a:lnTo>
                    <a:pt x="6" y="934"/>
                  </a:lnTo>
                  <a:lnTo>
                    <a:pt x="28" y="999"/>
                  </a:lnTo>
                  <a:lnTo>
                    <a:pt x="72" y="1071"/>
                  </a:lnTo>
                  <a:lnTo>
                    <a:pt x="121" y="1131"/>
                  </a:lnTo>
                  <a:lnTo>
                    <a:pt x="174" y="1196"/>
                  </a:lnTo>
                  <a:lnTo>
                    <a:pt x="233" y="1268"/>
                  </a:lnTo>
                  <a:lnTo>
                    <a:pt x="299" y="1340"/>
                  </a:lnTo>
                  <a:lnTo>
                    <a:pt x="330" y="1348"/>
                  </a:lnTo>
                  <a:lnTo>
                    <a:pt x="375" y="1354"/>
                  </a:lnTo>
                  <a:lnTo>
                    <a:pt x="418" y="1381"/>
                  </a:lnTo>
                  <a:lnTo>
                    <a:pt x="430" y="1416"/>
                  </a:lnTo>
                  <a:lnTo>
                    <a:pt x="436" y="1453"/>
                  </a:lnTo>
                  <a:lnTo>
                    <a:pt x="449" y="1481"/>
                  </a:lnTo>
                  <a:lnTo>
                    <a:pt x="500" y="1531"/>
                  </a:lnTo>
                  <a:lnTo>
                    <a:pt x="568" y="1592"/>
                  </a:lnTo>
                  <a:lnTo>
                    <a:pt x="639" y="1660"/>
                  </a:lnTo>
                  <a:lnTo>
                    <a:pt x="707" y="1721"/>
                  </a:lnTo>
                  <a:lnTo>
                    <a:pt x="758" y="1765"/>
                  </a:lnTo>
                  <a:lnTo>
                    <a:pt x="838" y="1806"/>
                  </a:lnTo>
                  <a:lnTo>
                    <a:pt x="922" y="1814"/>
                  </a:lnTo>
                  <a:lnTo>
                    <a:pt x="980" y="1808"/>
                  </a:lnTo>
                  <a:lnTo>
                    <a:pt x="1012" y="1785"/>
                  </a:lnTo>
                  <a:lnTo>
                    <a:pt x="1041" y="1742"/>
                  </a:lnTo>
                  <a:lnTo>
                    <a:pt x="1061" y="1682"/>
                  </a:lnTo>
                  <a:lnTo>
                    <a:pt x="1078" y="1605"/>
                  </a:lnTo>
                  <a:lnTo>
                    <a:pt x="1092" y="1514"/>
                  </a:lnTo>
                  <a:lnTo>
                    <a:pt x="1100" y="1412"/>
                  </a:lnTo>
                  <a:lnTo>
                    <a:pt x="1105" y="1297"/>
                  </a:lnTo>
                  <a:lnTo>
                    <a:pt x="1092" y="1274"/>
                  </a:lnTo>
                  <a:lnTo>
                    <a:pt x="1070" y="1245"/>
                  </a:lnTo>
                  <a:lnTo>
                    <a:pt x="1055" y="1213"/>
                  </a:lnTo>
                  <a:lnTo>
                    <a:pt x="1068" y="1172"/>
                  </a:lnTo>
                  <a:lnTo>
                    <a:pt x="1090" y="1139"/>
                  </a:lnTo>
                  <a:lnTo>
                    <a:pt x="1102" y="1124"/>
                  </a:lnTo>
                  <a:lnTo>
                    <a:pt x="1102" y="1110"/>
                  </a:lnTo>
                  <a:lnTo>
                    <a:pt x="1102" y="1067"/>
                  </a:lnTo>
                  <a:lnTo>
                    <a:pt x="1102" y="1003"/>
                  </a:lnTo>
                  <a:lnTo>
                    <a:pt x="1100" y="921"/>
                  </a:lnTo>
                  <a:lnTo>
                    <a:pt x="1098" y="823"/>
                  </a:lnTo>
                  <a:lnTo>
                    <a:pt x="1094" y="716"/>
                  </a:lnTo>
                  <a:lnTo>
                    <a:pt x="1090" y="603"/>
                  </a:lnTo>
                  <a:lnTo>
                    <a:pt x="1078" y="575"/>
                  </a:lnTo>
                  <a:lnTo>
                    <a:pt x="1055" y="536"/>
                  </a:lnTo>
                  <a:lnTo>
                    <a:pt x="1043" y="495"/>
                  </a:lnTo>
                  <a:lnTo>
                    <a:pt x="1053" y="458"/>
                  </a:lnTo>
                  <a:lnTo>
                    <a:pt x="1072" y="427"/>
                  </a:lnTo>
                  <a:lnTo>
                    <a:pt x="1082" y="408"/>
                  </a:lnTo>
                  <a:lnTo>
                    <a:pt x="1076" y="312"/>
                  </a:lnTo>
                  <a:lnTo>
                    <a:pt x="1070" y="226"/>
                  </a:lnTo>
                  <a:lnTo>
                    <a:pt x="1057" y="154"/>
                  </a:lnTo>
                  <a:lnTo>
                    <a:pt x="1037" y="94"/>
                  </a:lnTo>
                  <a:lnTo>
                    <a:pt x="1004" y="49"/>
                  </a:lnTo>
                  <a:lnTo>
                    <a:pt x="957" y="19"/>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5" name="Freeform 4">
              <a:extLst>
                <a:ext uri="{FF2B5EF4-FFF2-40B4-BE49-F238E27FC236}">
                  <a16:creationId xmlns:a16="http://schemas.microsoft.com/office/drawing/2014/main" id="{CAB0CD26-5C90-C5D0-B172-FB75DCDD0B2B}"/>
                </a:ext>
              </a:extLst>
            </p:cNvPr>
            <p:cNvSpPr>
              <a:spLocks noChangeAspect="1"/>
            </p:cNvSpPr>
            <p:nvPr/>
          </p:nvSpPr>
          <p:spPr bwMode="auto">
            <a:xfrm rot="-16200000">
              <a:off x="4057" y="10236"/>
              <a:ext cx="180" cy="179"/>
            </a:xfrm>
            <a:custGeom>
              <a:avLst/>
              <a:gdLst>
                <a:gd name="T0" fmla="*/ 180 w 180"/>
                <a:gd name="T1" fmla="*/ 88 h 179"/>
                <a:gd name="T2" fmla="*/ 178 w 180"/>
                <a:gd name="T3" fmla="*/ 109 h 179"/>
                <a:gd name="T4" fmla="*/ 172 w 180"/>
                <a:gd name="T5" fmla="*/ 127 h 179"/>
                <a:gd name="T6" fmla="*/ 161 w 180"/>
                <a:gd name="T7" fmla="*/ 144 h 179"/>
                <a:gd name="T8" fmla="*/ 149 w 180"/>
                <a:gd name="T9" fmla="*/ 158 h 179"/>
                <a:gd name="T10" fmla="*/ 133 w 180"/>
                <a:gd name="T11" fmla="*/ 168 h 179"/>
                <a:gd name="T12" fmla="*/ 114 w 180"/>
                <a:gd name="T13" fmla="*/ 177 h 179"/>
                <a:gd name="T14" fmla="*/ 96 w 180"/>
                <a:gd name="T15" fmla="*/ 179 h 179"/>
                <a:gd name="T16" fmla="*/ 75 w 180"/>
                <a:gd name="T17" fmla="*/ 179 h 179"/>
                <a:gd name="T18" fmla="*/ 57 w 180"/>
                <a:gd name="T19" fmla="*/ 172 h 179"/>
                <a:gd name="T20" fmla="*/ 41 w 180"/>
                <a:gd name="T21" fmla="*/ 164 h 179"/>
                <a:gd name="T22" fmla="*/ 24 w 180"/>
                <a:gd name="T23" fmla="*/ 152 h 179"/>
                <a:gd name="T24" fmla="*/ 14 w 180"/>
                <a:gd name="T25" fmla="*/ 135 h 179"/>
                <a:gd name="T26" fmla="*/ 6 w 180"/>
                <a:gd name="T27" fmla="*/ 117 h 179"/>
                <a:gd name="T28" fmla="*/ 0 w 180"/>
                <a:gd name="T29" fmla="*/ 99 h 179"/>
                <a:gd name="T30" fmla="*/ 0 w 180"/>
                <a:gd name="T31" fmla="*/ 80 h 179"/>
                <a:gd name="T32" fmla="*/ 4 w 180"/>
                <a:gd name="T33" fmla="*/ 60 h 179"/>
                <a:gd name="T34" fmla="*/ 12 w 180"/>
                <a:gd name="T35" fmla="*/ 43 h 179"/>
                <a:gd name="T36" fmla="*/ 24 w 180"/>
                <a:gd name="T37" fmla="*/ 27 h 179"/>
                <a:gd name="T38" fmla="*/ 38 w 180"/>
                <a:gd name="T39" fmla="*/ 14 h 179"/>
                <a:gd name="T40" fmla="*/ 57 w 180"/>
                <a:gd name="T41" fmla="*/ 6 h 179"/>
                <a:gd name="T42" fmla="*/ 75 w 180"/>
                <a:gd name="T43" fmla="*/ 0 h 179"/>
                <a:gd name="T44" fmla="*/ 94 w 180"/>
                <a:gd name="T45" fmla="*/ 0 h 179"/>
                <a:gd name="T46" fmla="*/ 114 w 180"/>
                <a:gd name="T47" fmla="*/ 2 h 179"/>
                <a:gd name="T48" fmla="*/ 133 w 180"/>
                <a:gd name="T49" fmla="*/ 10 h 179"/>
                <a:gd name="T50" fmla="*/ 147 w 180"/>
                <a:gd name="T51" fmla="*/ 21 h 179"/>
                <a:gd name="T52" fmla="*/ 161 w 180"/>
                <a:gd name="T53" fmla="*/ 35 h 179"/>
                <a:gd name="T54" fmla="*/ 172 w 180"/>
                <a:gd name="T55" fmla="*/ 51 h 179"/>
                <a:gd name="T56" fmla="*/ 178 w 180"/>
                <a:gd name="T57" fmla="*/ 70 h 179"/>
                <a:gd name="T58" fmla="*/ 180 w 180"/>
                <a:gd name="T59" fmla="*/ 88 h 179"/>
                <a:gd name="T60" fmla="*/ 180 w 180"/>
                <a:gd name="T61"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8"/>
                  </a:moveTo>
                  <a:lnTo>
                    <a:pt x="178" y="109"/>
                  </a:lnTo>
                  <a:lnTo>
                    <a:pt x="172" y="127"/>
                  </a:lnTo>
                  <a:lnTo>
                    <a:pt x="161" y="144"/>
                  </a:lnTo>
                  <a:lnTo>
                    <a:pt x="149" y="158"/>
                  </a:lnTo>
                  <a:lnTo>
                    <a:pt x="133" y="168"/>
                  </a:lnTo>
                  <a:lnTo>
                    <a:pt x="114" y="177"/>
                  </a:lnTo>
                  <a:lnTo>
                    <a:pt x="96" y="179"/>
                  </a:lnTo>
                  <a:lnTo>
                    <a:pt x="75" y="179"/>
                  </a:lnTo>
                  <a:lnTo>
                    <a:pt x="57" y="172"/>
                  </a:lnTo>
                  <a:lnTo>
                    <a:pt x="41" y="164"/>
                  </a:lnTo>
                  <a:lnTo>
                    <a:pt x="24" y="152"/>
                  </a:lnTo>
                  <a:lnTo>
                    <a:pt x="14" y="135"/>
                  </a:lnTo>
                  <a:lnTo>
                    <a:pt x="6" y="117"/>
                  </a:lnTo>
                  <a:lnTo>
                    <a:pt x="0" y="99"/>
                  </a:lnTo>
                  <a:lnTo>
                    <a:pt x="0" y="80"/>
                  </a:lnTo>
                  <a:lnTo>
                    <a:pt x="4" y="60"/>
                  </a:lnTo>
                  <a:lnTo>
                    <a:pt x="12" y="43"/>
                  </a:lnTo>
                  <a:lnTo>
                    <a:pt x="24" y="27"/>
                  </a:lnTo>
                  <a:lnTo>
                    <a:pt x="38" y="14"/>
                  </a:lnTo>
                  <a:lnTo>
                    <a:pt x="57" y="6"/>
                  </a:lnTo>
                  <a:lnTo>
                    <a:pt x="75" y="0"/>
                  </a:lnTo>
                  <a:lnTo>
                    <a:pt x="94" y="0"/>
                  </a:lnTo>
                  <a:lnTo>
                    <a:pt x="114" y="2"/>
                  </a:lnTo>
                  <a:lnTo>
                    <a:pt x="133" y="10"/>
                  </a:lnTo>
                  <a:lnTo>
                    <a:pt x="147" y="21"/>
                  </a:lnTo>
                  <a:lnTo>
                    <a:pt x="161" y="35"/>
                  </a:lnTo>
                  <a:lnTo>
                    <a:pt x="172" y="51"/>
                  </a:lnTo>
                  <a:lnTo>
                    <a:pt x="178" y="70"/>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 name="Freeform 5">
              <a:extLst>
                <a:ext uri="{FF2B5EF4-FFF2-40B4-BE49-F238E27FC236}">
                  <a16:creationId xmlns:a16="http://schemas.microsoft.com/office/drawing/2014/main" id="{8F0091CB-7FFE-1B13-063F-B98E4080D563}"/>
                </a:ext>
              </a:extLst>
            </p:cNvPr>
            <p:cNvSpPr>
              <a:spLocks noChangeAspect="1"/>
            </p:cNvSpPr>
            <p:nvPr/>
          </p:nvSpPr>
          <p:spPr bwMode="auto">
            <a:xfrm rot="-16200000">
              <a:off x="4114" y="10289"/>
              <a:ext cx="70" cy="70"/>
            </a:xfrm>
            <a:custGeom>
              <a:avLst/>
              <a:gdLst>
                <a:gd name="T0" fmla="*/ 70 w 70"/>
                <a:gd name="T1" fmla="*/ 35 h 70"/>
                <a:gd name="T2" fmla="*/ 67 w 70"/>
                <a:gd name="T3" fmla="*/ 48 h 70"/>
                <a:gd name="T4" fmla="*/ 63 w 70"/>
                <a:gd name="T5" fmla="*/ 58 h 70"/>
                <a:gd name="T6" fmla="*/ 55 w 70"/>
                <a:gd name="T7" fmla="*/ 66 h 70"/>
                <a:gd name="T8" fmla="*/ 45 w 70"/>
                <a:gd name="T9" fmla="*/ 70 h 70"/>
                <a:gd name="T10" fmla="*/ 35 w 70"/>
                <a:gd name="T11" fmla="*/ 70 h 70"/>
                <a:gd name="T12" fmla="*/ 22 w 70"/>
                <a:gd name="T13" fmla="*/ 68 h 70"/>
                <a:gd name="T14" fmla="*/ 12 w 70"/>
                <a:gd name="T15" fmla="*/ 62 h 70"/>
                <a:gd name="T16" fmla="*/ 6 w 70"/>
                <a:gd name="T17" fmla="*/ 52 h 70"/>
                <a:gd name="T18" fmla="*/ 2 w 70"/>
                <a:gd name="T19" fmla="*/ 41 h 70"/>
                <a:gd name="T20" fmla="*/ 0 w 70"/>
                <a:gd name="T21" fmla="*/ 31 h 70"/>
                <a:gd name="T22" fmla="*/ 4 w 70"/>
                <a:gd name="T23" fmla="*/ 19 h 70"/>
                <a:gd name="T24" fmla="*/ 10 w 70"/>
                <a:gd name="T25" fmla="*/ 11 h 70"/>
                <a:gd name="T26" fmla="*/ 18 w 70"/>
                <a:gd name="T27" fmla="*/ 5 h 70"/>
                <a:gd name="T28" fmla="*/ 31 w 70"/>
                <a:gd name="T29" fmla="*/ 0 h 70"/>
                <a:gd name="T30" fmla="*/ 41 w 70"/>
                <a:gd name="T31" fmla="*/ 2 h 70"/>
                <a:gd name="T32" fmla="*/ 53 w 70"/>
                <a:gd name="T33" fmla="*/ 7 h 70"/>
                <a:gd name="T34" fmla="*/ 61 w 70"/>
                <a:gd name="T35" fmla="*/ 15 h 70"/>
                <a:gd name="T36" fmla="*/ 67 w 70"/>
                <a:gd name="T37" fmla="*/ 25 h 70"/>
                <a:gd name="T38" fmla="*/ 70 w 70"/>
                <a:gd name="T39" fmla="*/ 35 h 70"/>
                <a:gd name="T40" fmla="*/ 70 w 70"/>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0">
                  <a:moveTo>
                    <a:pt x="70" y="35"/>
                  </a:moveTo>
                  <a:lnTo>
                    <a:pt x="67" y="48"/>
                  </a:lnTo>
                  <a:lnTo>
                    <a:pt x="63" y="58"/>
                  </a:lnTo>
                  <a:lnTo>
                    <a:pt x="55" y="66"/>
                  </a:lnTo>
                  <a:lnTo>
                    <a:pt x="45" y="70"/>
                  </a:lnTo>
                  <a:lnTo>
                    <a:pt x="35" y="70"/>
                  </a:lnTo>
                  <a:lnTo>
                    <a:pt x="22" y="68"/>
                  </a:lnTo>
                  <a:lnTo>
                    <a:pt x="12" y="62"/>
                  </a:lnTo>
                  <a:lnTo>
                    <a:pt x="6" y="52"/>
                  </a:lnTo>
                  <a:lnTo>
                    <a:pt x="2" y="41"/>
                  </a:lnTo>
                  <a:lnTo>
                    <a:pt x="0" y="31"/>
                  </a:lnTo>
                  <a:lnTo>
                    <a:pt x="4" y="19"/>
                  </a:lnTo>
                  <a:lnTo>
                    <a:pt x="10" y="11"/>
                  </a:lnTo>
                  <a:lnTo>
                    <a:pt x="18" y="5"/>
                  </a:lnTo>
                  <a:lnTo>
                    <a:pt x="31" y="0"/>
                  </a:lnTo>
                  <a:lnTo>
                    <a:pt x="41" y="2"/>
                  </a:lnTo>
                  <a:lnTo>
                    <a:pt x="53" y="7"/>
                  </a:lnTo>
                  <a:lnTo>
                    <a:pt x="61" y="15"/>
                  </a:lnTo>
                  <a:lnTo>
                    <a:pt x="67" y="25"/>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 name="Freeform 6">
              <a:extLst>
                <a:ext uri="{FF2B5EF4-FFF2-40B4-BE49-F238E27FC236}">
                  <a16:creationId xmlns:a16="http://schemas.microsoft.com/office/drawing/2014/main" id="{E9770543-6788-F34C-FBAE-78471B3172A1}"/>
                </a:ext>
              </a:extLst>
            </p:cNvPr>
            <p:cNvSpPr>
              <a:spLocks noChangeAspect="1"/>
            </p:cNvSpPr>
            <p:nvPr/>
          </p:nvSpPr>
          <p:spPr bwMode="auto">
            <a:xfrm rot="-16200000">
              <a:off x="3278" y="10971"/>
              <a:ext cx="185" cy="174"/>
            </a:xfrm>
            <a:custGeom>
              <a:avLst/>
              <a:gdLst>
                <a:gd name="T0" fmla="*/ 185 w 185"/>
                <a:gd name="T1" fmla="*/ 86 h 174"/>
                <a:gd name="T2" fmla="*/ 183 w 185"/>
                <a:gd name="T3" fmla="*/ 104 h 174"/>
                <a:gd name="T4" fmla="*/ 176 w 185"/>
                <a:gd name="T5" fmla="*/ 123 h 174"/>
                <a:gd name="T6" fmla="*/ 168 w 185"/>
                <a:gd name="T7" fmla="*/ 137 h 174"/>
                <a:gd name="T8" fmla="*/ 156 w 185"/>
                <a:gd name="T9" fmla="*/ 152 h 174"/>
                <a:gd name="T10" fmla="*/ 140 w 185"/>
                <a:gd name="T11" fmla="*/ 162 h 174"/>
                <a:gd name="T12" fmla="*/ 121 w 185"/>
                <a:gd name="T13" fmla="*/ 170 h 174"/>
                <a:gd name="T14" fmla="*/ 103 w 185"/>
                <a:gd name="T15" fmla="*/ 174 h 174"/>
                <a:gd name="T16" fmla="*/ 84 w 185"/>
                <a:gd name="T17" fmla="*/ 174 h 174"/>
                <a:gd name="T18" fmla="*/ 66 w 185"/>
                <a:gd name="T19" fmla="*/ 170 h 174"/>
                <a:gd name="T20" fmla="*/ 47 w 185"/>
                <a:gd name="T21" fmla="*/ 162 h 174"/>
                <a:gd name="T22" fmla="*/ 31 w 185"/>
                <a:gd name="T23" fmla="*/ 152 h 174"/>
                <a:gd name="T24" fmla="*/ 19 w 185"/>
                <a:gd name="T25" fmla="*/ 137 h 174"/>
                <a:gd name="T26" fmla="*/ 8 w 185"/>
                <a:gd name="T27" fmla="*/ 123 h 174"/>
                <a:gd name="T28" fmla="*/ 2 w 185"/>
                <a:gd name="T29" fmla="*/ 104 h 174"/>
                <a:gd name="T30" fmla="*/ 0 w 185"/>
                <a:gd name="T31" fmla="*/ 86 h 174"/>
                <a:gd name="T32" fmla="*/ 2 w 185"/>
                <a:gd name="T33" fmla="*/ 67 h 174"/>
                <a:gd name="T34" fmla="*/ 8 w 185"/>
                <a:gd name="T35" fmla="*/ 51 h 174"/>
                <a:gd name="T36" fmla="*/ 19 w 185"/>
                <a:gd name="T37" fmla="*/ 35 h 174"/>
                <a:gd name="T38" fmla="*/ 31 w 185"/>
                <a:gd name="T39" fmla="*/ 20 h 174"/>
                <a:gd name="T40" fmla="*/ 47 w 185"/>
                <a:gd name="T41" fmla="*/ 10 h 174"/>
                <a:gd name="T42" fmla="*/ 64 w 185"/>
                <a:gd name="T43" fmla="*/ 2 h 174"/>
                <a:gd name="T44" fmla="*/ 84 w 185"/>
                <a:gd name="T45" fmla="*/ 0 h 174"/>
                <a:gd name="T46" fmla="*/ 103 w 185"/>
                <a:gd name="T47" fmla="*/ 0 h 174"/>
                <a:gd name="T48" fmla="*/ 121 w 185"/>
                <a:gd name="T49" fmla="*/ 2 h 174"/>
                <a:gd name="T50" fmla="*/ 140 w 185"/>
                <a:gd name="T51" fmla="*/ 10 h 174"/>
                <a:gd name="T52" fmla="*/ 154 w 185"/>
                <a:gd name="T53" fmla="*/ 20 h 174"/>
                <a:gd name="T54" fmla="*/ 168 w 185"/>
                <a:gd name="T55" fmla="*/ 35 h 174"/>
                <a:gd name="T56" fmla="*/ 176 w 185"/>
                <a:gd name="T57" fmla="*/ 51 h 174"/>
                <a:gd name="T58" fmla="*/ 183 w 185"/>
                <a:gd name="T59" fmla="*/ 67 h 174"/>
                <a:gd name="T60" fmla="*/ 185 w 185"/>
                <a:gd name="T61" fmla="*/ 86 h 174"/>
                <a:gd name="T62" fmla="*/ 185 w 185"/>
                <a:gd name="T63" fmla="*/ 8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74">
                  <a:moveTo>
                    <a:pt x="185" y="86"/>
                  </a:moveTo>
                  <a:lnTo>
                    <a:pt x="183" y="104"/>
                  </a:lnTo>
                  <a:lnTo>
                    <a:pt x="176" y="123"/>
                  </a:lnTo>
                  <a:lnTo>
                    <a:pt x="168" y="137"/>
                  </a:lnTo>
                  <a:lnTo>
                    <a:pt x="156" y="152"/>
                  </a:lnTo>
                  <a:lnTo>
                    <a:pt x="140" y="162"/>
                  </a:lnTo>
                  <a:lnTo>
                    <a:pt x="121" y="170"/>
                  </a:lnTo>
                  <a:lnTo>
                    <a:pt x="103" y="174"/>
                  </a:lnTo>
                  <a:lnTo>
                    <a:pt x="84" y="174"/>
                  </a:lnTo>
                  <a:lnTo>
                    <a:pt x="66" y="170"/>
                  </a:lnTo>
                  <a:lnTo>
                    <a:pt x="47" y="162"/>
                  </a:lnTo>
                  <a:lnTo>
                    <a:pt x="31" y="152"/>
                  </a:lnTo>
                  <a:lnTo>
                    <a:pt x="19" y="137"/>
                  </a:lnTo>
                  <a:lnTo>
                    <a:pt x="8" y="123"/>
                  </a:lnTo>
                  <a:lnTo>
                    <a:pt x="2" y="104"/>
                  </a:lnTo>
                  <a:lnTo>
                    <a:pt x="0" y="86"/>
                  </a:lnTo>
                  <a:lnTo>
                    <a:pt x="2" y="67"/>
                  </a:lnTo>
                  <a:lnTo>
                    <a:pt x="8" y="51"/>
                  </a:lnTo>
                  <a:lnTo>
                    <a:pt x="19" y="35"/>
                  </a:lnTo>
                  <a:lnTo>
                    <a:pt x="31" y="20"/>
                  </a:lnTo>
                  <a:lnTo>
                    <a:pt x="47" y="10"/>
                  </a:lnTo>
                  <a:lnTo>
                    <a:pt x="64" y="2"/>
                  </a:lnTo>
                  <a:lnTo>
                    <a:pt x="84" y="0"/>
                  </a:lnTo>
                  <a:lnTo>
                    <a:pt x="103" y="0"/>
                  </a:lnTo>
                  <a:lnTo>
                    <a:pt x="121" y="2"/>
                  </a:lnTo>
                  <a:lnTo>
                    <a:pt x="140" y="10"/>
                  </a:lnTo>
                  <a:lnTo>
                    <a:pt x="154" y="20"/>
                  </a:lnTo>
                  <a:lnTo>
                    <a:pt x="168" y="35"/>
                  </a:lnTo>
                  <a:lnTo>
                    <a:pt x="176" y="51"/>
                  </a:lnTo>
                  <a:lnTo>
                    <a:pt x="183" y="67"/>
                  </a:lnTo>
                  <a:lnTo>
                    <a:pt x="185" y="86"/>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 name="Freeform 7">
              <a:extLst>
                <a:ext uri="{FF2B5EF4-FFF2-40B4-BE49-F238E27FC236}">
                  <a16:creationId xmlns:a16="http://schemas.microsoft.com/office/drawing/2014/main" id="{680F775B-A7CD-A100-50FF-B9EB47EE3BA8}"/>
                </a:ext>
              </a:extLst>
            </p:cNvPr>
            <p:cNvSpPr>
              <a:spLocks noChangeAspect="1"/>
            </p:cNvSpPr>
            <p:nvPr/>
          </p:nvSpPr>
          <p:spPr bwMode="auto">
            <a:xfrm rot="-16200000">
              <a:off x="3336" y="11024"/>
              <a:ext cx="71" cy="70"/>
            </a:xfrm>
            <a:custGeom>
              <a:avLst/>
              <a:gdLst>
                <a:gd name="T0" fmla="*/ 71 w 71"/>
                <a:gd name="T1" fmla="*/ 35 h 70"/>
                <a:gd name="T2" fmla="*/ 69 w 71"/>
                <a:gd name="T3" fmla="*/ 47 h 70"/>
                <a:gd name="T4" fmla="*/ 65 w 71"/>
                <a:gd name="T5" fmla="*/ 57 h 70"/>
                <a:gd name="T6" fmla="*/ 55 w 71"/>
                <a:gd name="T7" fmla="*/ 64 h 70"/>
                <a:gd name="T8" fmla="*/ 45 w 71"/>
                <a:gd name="T9" fmla="*/ 70 h 70"/>
                <a:gd name="T10" fmla="*/ 32 w 71"/>
                <a:gd name="T11" fmla="*/ 70 h 70"/>
                <a:gd name="T12" fmla="*/ 20 w 71"/>
                <a:gd name="T13" fmla="*/ 68 h 70"/>
                <a:gd name="T14" fmla="*/ 10 w 71"/>
                <a:gd name="T15" fmla="*/ 62 h 70"/>
                <a:gd name="T16" fmla="*/ 4 w 71"/>
                <a:gd name="T17" fmla="*/ 51 h 70"/>
                <a:gd name="T18" fmla="*/ 0 w 71"/>
                <a:gd name="T19" fmla="*/ 41 h 70"/>
                <a:gd name="T20" fmla="*/ 0 w 71"/>
                <a:gd name="T21" fmla="*/ 29 h 70"/>
                <a:gd name="T22" fmla="*/ 4 w 71"/>
                <a:gd name="T23" fmla="*/ 18 h 70"/>
                <a:gd name="T24" fmla="*/ 10 w 71"/>
                <a:gd name="T25" fmla="*/ 10 h 70"/>
                <a:gd name="T26" fmla="*/ 20 w 71"/>
                <a:gd name="T27" fmla="*/ 4 h 70"/>
                <a:gd name="T28" fmla="*/ 32 w 71"/>
                <a:gd name="T29" fmla="*/ 0 h 70"/>
                <a:gd name="T30" fmla="*/ 45 w 71"/>
                <a:gd name="T31" fmla="*/ 2 h 70"/>
                <a:gd name="T32" fmla="*/ 55 w 71"/>
                <a:gd name="T33" fmla="*/ 6 h 70"/>
                <a:gd name="T34" fmla="*/ 65 w 71"/>
                <a:gd name="T35" fmla="*/ 14 h 70"/>
                <a:gd name="T36" fmla="*/ 69 w 71"/>
                <a:gd name="T37" fmla="*/ 25 h 70"/>
                <a:gd name="T38" fmla="*/ 71 w 71"/>
                <a:gd name="T39" fmla="*/ 35 h 70"/>
                <a:gd name="T40" fmla="*/ 71 w 71"/>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70">
                  <a:moveTo>
                    <a:pt x="71" y="35"/>
                  </a:moveTo>
                  <a:lnTo>
                    <a:pt x="69" y="47"/>
                  </a:lnTo>
                  <a:lnTo>
                    <a:pt x="65" y="57"/>
                  </a:lnTo>
                  <a:lnTo>
                    <a:pt x="55" y="64"/>
                  </a:lnTo>
                  <a:lnTo>
                    <a:pt x="45" y="70"/>
                  </a:lnTo>
                  <a:lnTo>
                    <a:pt x="32" y="70"/>
                  </a:lnTo>
                  <a:lnTo>
                    <a:pt x="20" y="68"/>
                  </a:lnTo>
                  <a:lnTo>
                    <a:pt x="10" y="62"/>
                  </a:lnTo>
                  <a:lnTo>
                    <a:pt x="4" y="51"/>
                  </a:lnTo>
                  <a:lnTo>
                    <a:pt x="0" y="41"/>
                  </a:lnTo>
                  <a:lnTo>
                    <a:pt x="0" y="29"/>
                  </a:lnTo>
                  <a:lnTo>
                    <a:pt x="4" y="18"/>
                  </a:lnTo>
                  <a:lnTo>
                    <a:pt x="10" y="10"/>
                  </a:lnTo>
                  <a:lnTo>
                    <a:pt x="20" y="4"/>
                  </a:lnTo>
                  <a:lnTo>
                    <a:pt x="32" y="0"/>
                  </a:lnTo>
                  <a:lnTo>
                    <a:pt x="45" y="2"/>
                  </a:lnTo>
                  <a:lnTo>
                    <a:pt x="55" y="6"/>
                  </a:lnTo>
                  <a:lnTo>
                    <a:pt x="65" y="14"/>
                  </a:lnTo>
                  <a:lnTo>
                    <a:pt x="69" y="25"/>
                  </a:lnTo>
                  <a:lnTo>
                    <a:pt x="71"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 name="Freeform 8">
              <a:extLst>
                <a:ext uri="{FF2B5EF4-FFF2-40B4-BE49-F238E27FC236}">
                  <a16:creationId xmlns:a16="http://schemas.microsoft.com/office/drawing/2014/main" id="{99C26B59-2051-7934-C362-118B719B073D}"/>
                </a:ext>
              </a:extLst>
            </p:cNvPr>
            <p:cNvSpPr>
              <a:spLocks noChangeAspect="1"/>
            </p:cNvSpPr>
            <p:nvPr/>
          </p:nvSpPr>
          <p:spPr bwMode="auto">
            <a:xfrm rot="-16200000">
              <a:off x="4780" y="10977"/>
              <a:ext cx="185" cy="174"/>
            </a:xfrm>
            <a:custGeom>
              <a:avLst/>
              <a:gdLst>
                <a:gd name="T0" fmla="*/ 185 w 185"/>
                <a:gd name="T1" fmla="*/ 86 h 174"/>
                <a:gd name="T2" fmla="*/ 183 w 185"/>
                <a:gd name="T3" fmla="*/ 105 h 174"/>
                <a:gd name="T4" fmla="*/ 177 w 185"/>
                <a:gd name="T5" fmla="*/ 123 h 174"/>
                <a:gd name="T6" fmla="*/ 168 w 185"/>
                <a:gd name="T7" fmla="*/ 139 h 174"/>
                <a:gd name="T8" fmla="*/ 156 w 185"/>
                <a:gd name="T9" fmla="*/ 152 h 174"/>
                <a:gd name="T10" fmla="*/ 140 w 185"/>
                <a:gd name="T11" fmla="*/ 164 h 174"/>
                <a:gd name="T12" fmla="*/ 121 w 185"/>
                <a:gd name="T13" fmla="*/ 170 h 174"/>
                <a:gd name="T14" fmla="*/ 103 w 185"/>
                <a:gd name="T15" fmla="*/ 174 h 174"/>
                <a:gd name="T16" fmla="*/ 84 w 185"/>
                <a:gd name="T17" fmla="*/ 174 h 174"/>
                <a:gd name="T18" fmla="*/ 66 w 185"/>
                <a:gd name="T19" fmla="*/ 170 h 174"/>
                <a:gd name="T20" fmla="*/ 47 w 185"/>
                <a:gd name="T21" fmla="*/ 164 h 174"/>
                <a:gd name="T22" fmla="*/ 31 w 185"/>
                <a:gd name="T23" fmla="*/ 152 h 174"/>
                <a:gd name="T24" fmla="*/ 19 w 185"/>
                <a:gd name="T25" fmla="*/ 139 h 174"/>
                <a:gd name="T26" fmla="*/ 9 w 185"/>
                <a:gd name="T27" fmla="*/ 123 h 174"/>
                <a:gd name="T28" fmla="*/ 2 w 185"/>
                <a:gd name="T29" fmla="*/ 105 h 174"/>
                <a:gd name="T30" fmla="*/ 0 w 185"/>
                <a:gd name="T31" fmla="*/ 88 h 174"/>
                <a:gd name="T32" fmla="*/ 2 w 185"/>
                <a:gd name="T33" fmla="*/ 70 h 174"/>
                <a:gd name="T34" fmla="*/ 9 w 185"/>
                <a:gd name="T35" fmla="*/ 51 h 174"/>
                <a:gd name="T36" fmla="*/ 19 w 185"/>
                <a:gd name="T37" fmla="*/ 35 h 174"/>
                <a:gd name="T38" fmla="*/ 31 w 185"/>
                <a:gd name="T39" fmla="*/ 22 h 174"/>
                <a:gd name="T40" fmla="*/ 47 w 185"/>
                <a:gd name="T41" fmla="*/ 10 h 174"/>
                <a:gd name="T42" fmla="*/ 64 w 185"/>
                <a:gd name="T43" fmla="*/ 4 h 174"/>
                <a:gd name="T44" fmla="*/ 84 w 185"/>
                <a:gd name="T45" fmla="*/ 0 h 174"/>
                <a:gd name="T46" fmla="*/ 103 w 185"/>
                <a:gd name="T47" fmla="*/ 0 h 174"/>
                <a:gd name="T48" fmla="*/ 121 w 185"/>
                <a:gd name="T49" fmla="*/ 4 h 174"/>
                <a:gd name="T50" fmla="*/ 140 w 185"/>
                <a:gd name="T51" fmla="*/ 10 h 174"/>
                <a:gd name="T52" fmla="*/ 154 w 185"/>
                <a:gd name="T53" fmla="*/ 22 h 174"/>
                <a:gd name="T54" fmla="*/ 168 w 185"/>
                <a:gd name="T55" fmla="*/ 35 h 174"/>
                <a:gd name="T56" fmla="*/ 177 w 185"/>
                <a:gd name="T57" fmla="*/ 51 h 174"/>
                <a:gd name="T58" fmla="*/ 183 w 185"/>
                <a:gd name="T59" fmla="*/ 70 h 174"/>
                <a:gd name="T60" fmla="*/ 185 w 185"/>
                <a:gd name="T61" fmla="*/ 86 h 174"/>
                <a:gd name="T62" fmla="*/ 185 w 185"/>
                <a:gd name="T63" fmla="*/ 8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74">
                  <a:moveTo>
                    <a:pt x="185" y="86"/>
                  </a:moveTo>
                  <a:lnTo>
                    <a:pt x="183" y="105"/>
                  </a:lnTo>
                  <a:lnTo>
                    <a:pt x="177" y="123"/>
                  </a:lnTo>
                  <a:lnTo>
                    <a:pt x="168" y="139"/>
                  </a:lnTo>
                  <a:lnTo>
                    <a:pt x="156" y="152"/>
                  </a:lnTo>
                  <a:lnTo>
                    <a:pt x="140" y="164"/>
                  </a:lnTo>
                  <a:lnTo>
                    <a:pt x="121" y="170"/>
                  </a:lnTo>
                  <a:lnTo>
                    <a:pt x="103" y="174"/>
                  </a:lnTo>
                  <a:lnTo>
                    <a:pt x="84" y="174"/>
                  </a:lnTo>
                  <a:lnTo>
                    <a:pt x="66" y="170"/>
                  </a:lnTo>
                  <a:lnTo>
                    <a:pt x="47" y="164"/>
                  </a:lnTo>
                  <a:lnTo>
                    <a:pt x="31" y="152"/>
                  </a:lnTo>
                  <a:lnTo>
                    <a:pt x="19" y="139"/>
                  </a:lnTo>
                  <a:lnTo>
                    <a:pt x="9" y="123"/>
                  </a:lnTo>
                  <a:lnTo>
                    <a:pt x="2" y="105"/>
                  </a:lnTo>
                  <a:lnTo>
                    <a:pt x="0" y="88"/>
                  </a:lnTo>
                  <a:lnTo>
                    <a:pt x="2" y="70"/>
                  </a:lnTo>
                  <a:lnTo>
                    <a:pt x="9" y="51"/>
                  </a:lnTo>
                  <a:lnTo>
                    <a:pt x="19" y="35"/>
                  </a:lnTo>
                  <a:lnTo>
                    <a:pt x="31" y="22"/>
                  </a:lnTo>
                  <a:lnTo>
                    <a:pt x="47" y="10"/>
                  </a:lnTo>
                  <a:lnTo>
                    <a:pt x="64" y="4"/>
                  </a:lnTo>
                  <a:lnTo>
                    <a:pt x="84" y="0"/>
                  </a:lnTo>
                  <a:lnTo>
                    <a:pt x="103" y="0"/>
                  </a:lnTo>
                  <a:lnTo>
                    <a:pt x="121" y="4"/>
                  </a:lnTo>
                  <a:lnTo>
                    <a:pt x="140" y="10"/>
                  </a:lnTo>
                  <a:lnTo>
                    <a:pt x="154" y="22"/>
                  </a:lnTo>
                  <a:lnTo>
                    <a:pt x="168" y="35"/>
                  </a:lnTo>
                  <a:lnTo>
                    <a:pt x="177" y="51"/>
                  </a:lnTo>
                  <a:lnTo>
                    <a:pt x="183" y="70"/>
                  </a:lnTo>
                  <a:lnTo>
                    <a:pt x="185" y="86"/>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 name="Freeform 9">
              <a:extLst>
                <a:ext uri="{FF2B5EF4-FFF2-40B4-BE49-F238E27FC236}">
                  <a16:creationId xmlns:a16="http://schemas.microsoft.com/office/drawing/2014/main" id="{80218E45-3843-2F54-4CC0-0141BE1730A3}"/>
                </a:ext>
              </a:extLst>
            </p:cNvPr>
            <p:cNvSpPr>
              <a:spLocks noChangeAspect="1"/>
            </p:cNvSpPr>
            <p:nvPr/>
          </p:nvSpPr>
          <p:spPr bwMode="auto">
            <a:xfrm rot="-16200000">
              <a:off x="4837" y="11031"/>
              <a:ext cx="71" cy="68"/>
            </a:xfrm>
            <a:custGeom>
              <a:avLst/>
              <a:gdLst>
                <a:gd name="T0" fmla="*/ 71 w 71"/>
                <a:gd name="T1" fmla="*/ 33 h 68"/>
                <a:gd name="T2" fmla="*/ 69 w 71"/>
                <a:gd name="T3" fmla="*/ 45 h 68"/>
                <a:gd name="T4" fmla="*/ 65 w 71"/>
                <a:gd name="T5" fmla="*/ 56 h 68"/>
                <a:gd name="T6" fmla="*/ 55 w 71"/>
                <a:gd name="T7" fmla="*/ 64 h 68"/>
                <a:gd name="T8" fmla="*/ 45 w 71"/>
                <a:gd name="T9" fmla="*/ 68 h 68"/>
                <a:gd name="T10" fmla="*/ 33 w 71"/>
                <a:gd name="T11" fmla="*/ 68 h 68"/>
                <a:gd name="T12" fmla="*/ 20 w 71"/>
                <a:gd name="T13" fmla="*/ 66 h 68"/>
                <a:gd name="T14" fmla="*/ 10 w 71"/>
                <a:gd name="T15" fmla="*/ 60 h 68"/>
                <a:gd name="T16" fmla="*/ 4 w 71"/>
                <a:gd name="T17" fmla="*/ 52 h 68"/>
                <a:gd name="T18" fmla="*/ 0 w 71"/>
                <a:gd name="T19" fmla="*/ 39 h 68"/>
                <a:gd name="T20" fmla="*/ 0 w 71"/>
                <a:gd name="T21" fmla="*/ 29 h 68"/>
                <a:gd name="T22" fmla="*/ 4 w 71"/>
                <a:gd name="T23" fmla="*/ 17 h 68"/>
                <a:gd name="T24" fmla="*/ 10 w 71"/>
                <a:gd name="T25" fmla="*/ 8 h 68"/>
                <a:gd name="T26" fmla="*/ 20 w 71"/>
                <a:gd name="T27" fmla="*/ 2 h 68"/>
                <a:gd name="T28" fmla="*/ 33 w 71"/>
                <a:gd name="T29" fmla="*/ 0 h 68"/>
                <a:gd name="T30" fmla="*/ 45 w 71"/>
                <a:gd name="T31" fmla="*/ 0 h 68"/>
                <a:gd name="T32" fmla="*/ 55 w 71"/>
                <a:gd name="T33" fmla="*/ 4 h 68"/>
                <a:gd name="T34" fmla="*/ 65 w 71"/>
                <a:gd name="T35" fmla="*/ 13 h 68"/>
                <a:gd name="T36" fmla="*/ 69 w 71"/>
                <a:gd name="T37" fmla="*/ 23 h 68"/>
                <a:gd name="T38" fmla="*/ 71 w 71"/>
                <a:gd name="T39" fmla="*/ 33 h 68"/>
                <a:gd name="T40" fmla="*/ 71 w 71"/>
                <a:gd name="T41"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68">
                  <a:moveTo>
                    <a:pt x="71" y="33"/>
                  </a:moveTo>
                  <a:lnTo>
                    <a:pt x="69" y="45"/>
                  </a:lnTo>
                  <a:lnTo>
                    <a:pt x="65" y="56"/>
                  </a:lnTo>
                  <a:lnTo>
                    <a:pt x="55" y="64"/>
                  </a:lnTo>
                  <a:lnTo>
                    <a:pt x="45" y="68"/>
                  </a:lnTo>
                  <a:lnTo>
                    <a:pt x="33" y="68"/>
                  </a:lnTo>
                  <a:lnTo>
                    <a:pt x="20" y="66"/>
                  </a:lnTo>
                  <a:lnTo>
                    <a:pt x="10" y="60"/>
                  </a:lnTo>
                  <a:lnTo>
                    <a:pt x="4" y="52"/>
                  </a:lnTo>
                  <a:lnTo>
                    <a:pt x="0" y="39"/>
                  </a:lnTo>
                  <a:lnTo>
                    <a:pt x="0" y="29"/>
                  </a:lnTo>
                  <a:lnTo>
                    <a:pt x="4" y="17"/>
                  </a:lnTo>
                  <a:lnTo>
                    <a:pt x="10" y="8"/>
                  </a:lnTo>
                  <a:lnTo>
                    <a:pt x="20" y="2"/>
                  </a:lnTo>
                  <a:lnTo>
                    <a:pt x="33" y="0"/>
                  </a:lnTo>
                  <a:lnTo>
                    <a:pt x="45" y="0"/>
                  </a:lnTo>
                  <a:lnTo>
                    <a:pt x="55" y="4"/>
                  </a:lnTo>
                  <a:lnTo>
                    <a:pt x="65" y="13"/>
                  </a:lnTo>
                  <a:lnTo>
                    <a:pt x="69" y="23"/>
                  </a:lnTo>
                  <a:lnTo>
                    <a:pt x="71"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 name="WordArt 10">
              <a:extLst>
                <a:ext uri="{FF2B5EF4-FFF2-40B4-BE49-F238E27FC236}">
                  <a16:creationId xmlns:a16="http://schemas.microsoft.com/office/drawing/2014/main" id="{DE54E793-25D3-50B9-3371-736F58DEF0E4}"/>
                </a:ext>
              </a:extLst>
            </p:cNvPr>
            <p:cNvSpPr>
              <a:spLocks noChangeAspect="1" noChangeArrowheads="1" noChangeShapeType="1" noTextEdit="1"/>
            </p:cNvSpPr>
            <p:nvPr/>
          </p:nvSpPr>
          <p:spPr bwMode="auto">
            <a:xfrm rot="-21600000">
              <a:off x="4046" y="10684"/>
              <a:ext cx="231"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a:solidFill>
                    <a:srgbClr val="FFFFFF"/>
                  </a:solidFill>
                  <a:latin typeface="Arial" panose="020B0604020202020204" pitchFamily="34" charset="0"/>
                  <a:cs typeface="Arial" panose="020B0604020202020204" pitchFamily="34" charset="0"/>
                </a:rPr>
                <a:t>S7</a:t>
              </a:r>
            </a:p>
          </p:txBody>
        </p:sp>
        <p:sp>
          <p:nvSpPr>
            <p:cNvPr id="72" name="WordArt 11">
              <a:extLst>
                <a:ext uri="{FF2B5EF4-FFF2-40B4-BE49-F238E27FC236}">
                  <a16:creationId xmlns:a16="http://schemas.microsoft.com/office/drawing/2014/main" id="{10B84AFB-1571-F3C6-BEB0-E0F5C54029FE}"/>
                </a:ext>
              </a:extLst>
            </p:cNvPr>
            <p:cNvSpPr>
              <a:spLocks noChangeAspect="1" noChangeArrowheads="1" noChangeShapeType="1" noTextEdit="1"/>
            </p:cNvSpPr>
            <p:nvPr/>
          </p:nvSpPr>
          <p:spPr bwMode="auto">
            <a:xfrm rot="-21600000">
              <a:off x="4670" y="10994"/>
              <a:ext cx="99" cy="1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2</a:t>
              </a:r>
            </a:p>
          </p:txBody>
        </p:sp>
        <p:sp>
          <p:nvSpPr>
            <p:cNvPr id="73" name="WordArt 12">
              <a:extLst>
                <a:ext uri="{FF2B5EF4-FFF2-40B4-BE49-F238E27FC236}">
                  <a16:creationId xmlns:a16="http://schemas.microsoft.com/office/drawing/2014/main" id="{4592CAE7-E2E8-8127-96AF-CE77930D1130}"/>
                </a:ext>
              </a:extLst>
            </p:cNvPr>
            <p:cNvSpPr>
              <a:spLocks noChangeAspect="1" noChangeArrowheads="1" noChangeShapeType="1" noTextEdit="1"/>
            </p:cNvSpPr>
            <p:nvPr/>
          </p:nvSpPr>
          <p:spPr bwMode="auto">
            <a:xfrm rot="-21600000">
              <a:off x="4103" y="10434"/>
              <a:ext cx="99" cy="1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C</a:t>
              </a:r>
            </a:p>
          </p:txBody>
        </p:sp>
        <p:sp>
          <p:nvSpPr>
            <p:cNvPr id="74" name="WordArt 13">
              <a:extLst>
                <a:ext uri="{FF2B5EF4-FFF2-40B4-BE49-F238E27FC236}">
                  <a16:creationId xmlns:a16="http://schemas.microsoft.com/office/drawing/2014/main" id="{29DD8612-4E9C-8070-3153-D543678C2FB7}"/>
                </a:ext>
              </a:extLst>
            </p:cNvPr>
            <p:cNvSpPr>
              <a:spLocks noChangeAspect="1" noChangeArrowheads="1" noChangeShapeType="1" noTextEdit="1"/>
            </p:cNvSpPr>
            <p:nvPr/>
          </p:nvSpPr>
          <p:spPr bwMode="auto">
            <a:xfrm rot="-21600000">
              <a:off x="3481" y="10983"/>
              <a:ext cx="79" cy="1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1</a:t>
              </a:r>
            </a:p>
          </p:txBody>
        </p:sp>
        <p:sp>
          <p:nvSpPr>
            <p:cNvPr id="75" name="WordArt 14">
              <a:extLst>
                <a:ext uri="{FF2B5EF4-FFF2-40B4-BE49-F238E27FC236}">
                  <a16:creationId xmlns:a16="http://schemas.microsoft.com/office/drawing/2014/main" id="{ED19FE9D-BFA5-8F8F-A62A-B76A938321AB}"/>
                </a:ext>
              </a:extLst>
            </p:cNvPr>
            <p:cNvSpPr>
              <a:spLocks noChangeAspect="1" noChangeArrowheads="1" noChangeShapeType="1" noTextEdit="1"/>
            </p:cNvSpPr>
            <p:nvPr/>
          </p:nvSpPr>
          <p:spPr bwMode="auto">
            <a:xfrm>
              <a:off x="3766" y="11018"/>
              <a:ext cx="774" cy="1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TILT SWITCH</a:t>
              </a:r>
            </a:p>
          </p:txBody>
        </p:sp>
      </p:grpSp>
      <p:grpSp>
        <p:nvGrpSpPr>
          <p:cNvPr id="3" name="Group 2">
            <a:extLst>
              <a:ext uri="{FF2B5EF4-FFF2-40B4-BE49-F238E27FC236}">
                <a16:creationId xmlns:a16="http://schemas.microsoft.com/office/drawing/2014/main" id="{74379375-B765-60C1-D94B-160AAA5A7105}"/>
              </a:ext>
            </a:extLst>
          </p:cNvPr>
          <p:cNvGrpSpPr>
            <a:grpSpLocks noChangeAspect="1"/>
          </p:cNvGrpSpPr>
          <p:nvPr/>
        </p:nvGrpSpPr>
        <p:grpSpPr bwMode="auto">
          <a:xfrm rot="5400000">
            <a:off x="3001467" y="3282741"/>
            <a:ext cx="856478" cy="268389"/>
            <a:chOff x="981" y="544"/>
            <a:chExt cx="1084" cy="341"/>
          </a:xfrm>
        </p:grpSpPr>
        <p:sp>
          <p:nvSpPr>
            <p:cNvPr id="4" name="Freeform 3">
              <a:extLst>
                <a:ext uri="{FF2B5EF4-FFF2-40B4-BE49-F238E27FC236}">
                  <a16:creationId xmlns:a16="http://schemas.microsoft.com/office/drawing/2014/main" id="{A25F1879-9A66-7325-C019-9B84C86209CF}"/>
                </a:ext>
              </a:extLst>
            </p:cNvPr>
            <p:cNvSpPr>
              <a:spLocks noChangeAspect="1"/>
            </p:cNvSpPr>
            <p:nvPr/>
          </p:nvSpPr>
          <p:spPr bwMode="auto">
            <a:xfrm>
              <a:off x="981" y="544"/>
              <a:ext cx="1084" cy="341"/>
            </a:xfrm>
            <a:custGeom>
              <a:avLst/>
              <a:gdLst>
                <a:gd name="T0" fmla="*/ 168 w 1084"/>
                <a:gd name="T1" fmla="*/ 0 h 341"/>
                <a:gd name="T2" fmla="*/ 84 w 1084"/>
                <a:gd name="T3" fmla="*/ 25 h 341"/>
                <a:gd name="T4" fmla="*/ 22 w 1084"/>
                <a:gd name="T5" fmla="*/ 86 h 341"/>
                <a:gd name="T6" fmla="*/ 0 w 1084"/>
                <a:gd name="T7" fmla="*/ 170 h 341"/>
                <a:gd name="T8" fmla="*/ 0 w 1084"/>
                <a:gd name="T9" fmla="*/ 170 h 341"/>
                <a:gd name="T10" fmla="*/ 22 w 1084"/>
                <a:gd name="T11" fmla="*/ 256 h 341"/>
                <a:gd name="T12" fmla="*/ 84 w 1084"/>
                <a:gd name="T13" fmla="*/ 318 h 341"/>
                <a:gd name="T14" fmla="*/ 168 w 1084"/>
                <a:gd name="T15" fmla="*/ 341 h 341"/>
                <a:gd name="T16" fmla="*/ 168 w 1084"/>
                <a:gd name="T17" fmla="*/ 341 h 341"/>
                <a:gd name="T18" fmla="*/ 223 w 1084"/>
                <a:gd name="T19" fmla="*/ 330 h 341"/>
                <a:gd name="T20" fmla="*/ 273 w 1084"/>
                <a:gd name="T21" fmla="*/ 304 h 341"/>
                <a:gd name="T22" fmla="*/ 309 w 1084"/>
                <a:gd name="T23" fmla="*/ 263 h 341"/>
                <a:gd name="T24" fmla="*/ 309 w 1084"/>
                <a:gd name="T25" fmla="*/ 263 h 341"/>
                <a:gd name="T26" fmla="*/ 377 w 1084"/>
                <a:gd name="T27" fmla="*/ 263 h 341"/>
                <a:gd name="T28" fmla="*/ 455 w 1084"/>
                <a:gd name="T29" fmla="*/ 263 h 341"/>
                <a:gd name="T30" fmla="*/ 541 w 1084"/>
                <a:gd name="T31" fmla="*/ 263 h 341"/>
                <a:gd name="T32" fmla="*/ 627 w 1084"/>
                <a:gd name="T33" fmla="*/ 263 h 341"/>
                <a:gd name="T34" fmla="*/ 707 w 1084"/>
                <a:gd name="T35" fmla="*/ 263 h 341"/>
                <a:gd name="T36" fmla="*/ 775 w 1084"/>
                <a:gd name="T37" fmla="*/ 263 h 341"/>
                <a:gd name="T38" fmla="*/ 775 w 1084"/>
                <a:gd name="T39" fmla="*/ 263 h 341"/>
                <a:gd name="T40" fmla="*/ 812 w 1084"/>
                <a:gd name="T41" fmla="*/ 304 h 341"/>
                <a:gd name="T42" fmla="*/ 861 w 1084"/>
                <a:gd name="T43" fmla="*/ 330 h 341"/>
                <a:gd name="T44" fmla="*/ 916 w 1084"/>
                <a:gd name="T45" fmla="*/ 341 h 341"/>
                <a:gd name="T46" fmla="*/ 916 w 1084"/>
                <a:gd name="T47" fmla="*/ 341 h 341"/>
                <a:gd name="T48" fmla="*/ 1000 w 1084"/>
                <a:gd name="T49" fmla="*/ 318 h 341"/>
                <a:gd name="T50" fmla="*/ 1062 w 1084"/>
                <a:gd name="T51" fmla="*/ 256 h 341"/>
                <a:gd name="T52" fmla="*/ 1084 w 1084"/>
                <a:gd name="T53" fmla="*/ 170 h 341"/>
                <a:gd name="T54" fmla="*/ 1084 w 1084"/>
                <a:gd name="T55" fmla="*/ 170 h 341"/>
                <a:gd name="T56" fmla="*/ 1062 w 1084"/>
                <a:gd name="T57" fmla="*/ 86 h 341"/>
                <a:gd name="T58" fmla="*/ 1000 w 1084"/>
                <a:gd name="T59" fmla="*/ 25 h 341"/>
                <a:gd name="T60" fmla="*/ 916 w 1084"/>
                <a:gd name="T61" fmla="*/ 0 h 341"/>
                <a:gd name="T62" fmla="*/ 916 w 1084"/>
                <a:gd name="T63" fmla="*/ 0 h 341"/>
                <a:gd name="T64" fmla="*/ 861 w 1084"/>
                <a:gd name="T65" fmla="*/ 10 h 341"/>
                <a:gd name="T66" fmla="*/ 812 w 1084"/>
                <a:gd name="T67" fmla="*/ 39 h 341"/>
                <a:gd name="T68" fmla="*/ 775 w 1084"/>
                <a:gd name="T69" fmla="*/ 80 h 341"/>
                <a:gd name="T70" fmla="*/ 775 w 1084"/>
                <a:gd name="T71" fmla="*/ 80 h 341"/>
                <a:gd name="T72" fmla="*/ 707 w 1084"/>
                <a:gd name="T73" fmla="*/ 80 h 341"/>
                <a:gd name="T74" fmla="*/ 627 w 1084"/>
                <a:gd name="T75" fmla="*/ 80 h 341"/>
                <a:gd name="T76" fmla="*/ 541 w 1084"/>
                <a:gd name="T77" fmla="*/ 80 h 341"/>
                <a:gd name="T78" fmla="*/ 455 w 1084"/>
                <a:gd name="T79" fmla="*/ 80 h 341"/>
                <a:gd name="T80" fmla="*/ 377 w 1084"/>
                <a:gd name="T81" fmla="*/ 80 h 341"/>
                <a:gd name="T82" fmla="*/ 309 w 1084"/>
                <a:gd name="T83" fmla="*/ 80 h 341"/>
                <a:gd name="T84" fmla="*/ 309 w 1084"/>
                <a:gd name="T85" fmla="*/ 80 h 341"/>
                <a:gd name="T86" fmla="*/ 273 w 1084"/>
                <a:gd name="T87" fmla="*/ 39 h 341"/>
                <a:gd name="T88" fmla="*/ 223 w 1084"/>
                <a:gd name="T89" fmla="*/ 10 h 341"/>
                <a:gd name="T90" fmla="*/ 168 w 1084"/>
                <a:gd name="T91" fmla="*/ 0 h 341"/>
                <a:gd name="T92" fmla="*/ 168 w 1084"/>
                <a:gd name="T9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4" h="341">
                  <a:moveTo>
                    <a:pt x="168" y="0"/>
                  </a:moveTo>
                  <a:lnTo>
                    <a:pt x="84" y="25"/>
                  </a:lnTo>
                  <a:lnTo>
                    <a:pt x="22" y="86"/>
                  </a:lnTo>
                  <a:lnTo>
                    <a:pt x="0" y="170"/>
                  </a:lnTo>
                  <a:lnTo>
                    <a:pt x="22" y="256"/>
                  </a:lnTo>
                  <a:lnTo>
                    <a:pt x="84" y="318"/>
                  </a:lnTo>
                  <a:lnTo>
                    <a:pt x="168" y="341"/>
                  </a:lnTo>
                  <a:lnTo>
                    <a:pt x="223" y="330"/>
                  </a:lnTo>
                  <a:lnTo>
                    <a:pt x="273" y="304"/>
                  </a:lnTo>
                  <a:lnTo>
                    <a:pt x="309" y="263"/>
                  </a:lnTo>
                  <a:lnTo>
                    <a:pt x="377" y="263"/>
                  </a:lnTo>
                  <a:lnTo>
                    <a:pt x="455" y="263"/>
                  </a:lnTo>
                  <a:lnTo>
                    <a:pt x="541" y="263"/>
                  </a:lnTo>
                  <a:lnTo>
                    <a:pt x="627" y="263"/>
                  </a:lnTo>
                  <a:lnTo>
                    <a:pt x="707" y="263"/>
                  </a:lnTo>
                  <a:lnTo>
                    <a:pt x="775" y="263"/>
                  </a:lnTo>
                  <a:lnTo>
                    <a:pt x="812" y="304"/>
                  </a:lnTo>
                  <a:lnTo>
                    <a:pt x="861" y="330"/>
                  </a:lnTo>
                  <a:lnTo>
                    <a:pt x="916" y="341"/>
                  </a:lnTo>
                  <a:lnTo>
                    <a:pt x="1000" y="318"/>
                  </a:lnTo>
                  <a:lnTo>
                    <a:pt x="1062" y="256"/>
                  </a:lnTo>
                  <a:lnTo>
                    <a:pt x="1084" y="170"/>
                  </a:lnTo>
                  <a:lnTo>
                    <a:pt x="1062" y="86"/>
                  </a:lnTo>
                  <a:lnTo>
                    <a:pt x="1000" y="25"/>
                  </a:lnTo>
                  <a:lnTo>
                    <a:pt x="916" y="0"/>
                  </a:lnTo>
                  <a:lnTo>
                    <a:pt x="861" y="10"/>
                  </a:lnTo>
                  <a:lnTo>
                    <a:pt x="812" y="39"/>
                  </a:lnTo>
                  <a:lnTo>
                    <a:pt x="775" y="80"/>
                  </a:lnTo>
                  <a:lnTo>
                    <a:pt x="707" y="80"/>
                  </a:lnTo>
                  <a:lnTo>
                    <a:pt x="627" y="80"/>
                  </a:lnTo>
                  <a:lnTo>
                    <a:pt x="541" y="80"/>
                  </a:lnTo>
                  <a:lnTo>
                    <a:pt x="455" y="80"/>
                  </a:lnTo>
                  <a:lnTo>
                    <a:pt x="377" y="80"/>
                  </a:lnTo>
                  <a:lnTo>
                    <a:pt x="309" y="80"/>
                  </a:lnTo>
                  <a:lnTo>
                    <a:pt x="273" y="39"/>
                  </a:lnTo>
                  <a:lnTo>
                    <a:pt x="223" y="10"/>
                  </a:lnTo>
                  <a:lnTo>
                    <a:pt x="168" y="0"/>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 name="Freeform 4">
              <a:extLst>
                <a:ext uri="{FF2B5EF4-FFF2-40B4-BE49-F238E27FC236}">
                  <a16:creationId xmlns:a16="http://schemas.microsoft.com/office/drawing/2014/main" id="{60A91692-957D-3E1C-1330-7235F4EA6086}"/>
                </a:ext>
              </a:extLst>
            </p:cNvPr>
            <p:cNvSpPr>
              <a:spLocks noChangeAspect="1"/>
            </p:cNvSpPr>
            <p:nvPr/>
          </p:nvSpPr>
          <p:spPr bwMode="auto">
            <a:xfrm>
              <a:off x="1809" y="628"/>
              <a:ext cx="180" cy="181"/>
            </a:xfrm>
            <a:custGeom>
              <a:avLst/>
              <a:gdLst>
                <a:gd name="T0" fmla="*/ 180 w 180"/>
                <a:gd name="T1" fmla="*/ 90 h 181"/>
                <a:gd name="T2" fmla="*/ 178 w 180"/>
                <a:gd name="T3" fmla="*/ 109 h 181"/>
                <a:gd name="T4" fmla="*/ 172 w 180"/>
                <a:gd name="T5" fmla="*/ 127 h 181"/>
                <a:gd name="T6" fmla="*/ 162 w 180"/>
                <a:gd name="T7" fmla="*/ 144 h 181"/>
                <a:gd name="T8" fmla="*/ 149 w 180"/>
                <a:gd name="T9" fmla="*/ 158 h 181"/>
                <a:gd name="T10" fmla="*/ 133 w 180"/>
                <a:gd name="T11" fmla="*/ 168 h 181"/>
                <a:gd name="T12" fmla="*/ 117 w 180"/>
                <a:gd name="T13" fmla="*/ 176 h 181"/>
                <a:gd name="T14" fmla="*/ 98 w 180"/>
                <a:gd name="T15" fmla="*/ 181 h 181"/>
                <a:gd name="T16" fmla="*/ 78 w 180"/>
                <a:gd name="T17" fmla="*/ 181 h 181"/>
                <a:gd name="T18" fmla="*/ 61 w 180"/>
                <a:gd name="T19" fmla="*/ 176 h 181"/>
                <a:gd name="T20" fmla="*/ 43 w 180"/>
                <a:gd name="T21" fmla="*/ 168 h 181"/>
                <a:gd name="T22" fmla="*/ 29 w 180"/>
                <a:gd name="T23" fmla="*/ 158 h 181"/>
                <a:gd name="T24" fmla="*/ 16 w 180"/>
                <a:gd name="T25" fmla="*/ 144 h 181"/>
                <a:gd name="T26" fmla="*/ 8 w 180"/>
                <a:gd name="T27" fmla="*/ 127 h 181"/>
                <a:gd name="T28" fmla="*/ 2 w 180"/>
                <a:gd name="T29" fmla="*/ 109 h 181"/>
                <a:gd name="T30" fmla="*/ 0 w 180"/>
                <a:gd name="T31" fmla="*/ 90 h 181"/>
                <a:gd name="T32" fmla="*/ 2 w 180"/>
                <a:gd name="T33" fmla="*/ 72 h 181"/>
                <a:gd name="T34" fmla="*/ 8 w 180"/>
                <a:gd name="T35" fmla="*/ 53 h 181"/>
                <a:gd name="T36" fmla="*/ 18 w 180"/>
                <a:gd name="T37" fmla="*/ 37 h 181"/>
                <a:gd name="T38" fmla="*/ 31 w 180"/>
                <a:gd name="T39" fmla="*/ 23 h 181"/>
                <a:gd name="T40" fmla="*/ 47 w 180"/>
                <a:gd name="T41" fmla="*/ 12 h 181"/>
                <a:gd name="T42" fmla="*/ 63 w 180"/>
                <a:gd name="T43" fmla="*/ 4 h 181"/>
                <a:gd name="T44" fmla="*/ 82 w 180"/>
                <a:gd name="T45" fmla="*/ 0 h 181"/>
                <a:gd name="T46" fmla="*/ 102 w 180"/>
                <a:gd name="T47" fmla="*/ 0 h 181"/>
                <a:gd name="T48" fmla="*/ 121 w 180"/>
                <a:gd name="T49" fmla="*/ 4 h 181"/>
                <a:gd name="T50" fmla="*/ 137 w 180"/>
                <a:gd name="T51" fmla="*/ 12 h 181"/>
                <a:gd name="T52" fmla="*/ 151 w 180"/>
                <a:gd name="T53" fmla="*/ 23 h 181"/>
                <a:gd name="T54" fmla="*/ 164 w 180"/>
                <a:gd name="T55" fmla="*/ 37 h 181"/>
                <a:gd name="T56" fmla="*/ 174 w 180"/>
                <a:gd name="T57" fmla="*/ 53 h 181"/>
                <a:gd name="T58" fmla="*/ 178 w 180"/>
                <a:gd name="T59" fmla="*/ 72 h 181"/>
                <a:gd name="T60" fmla="*/ 180 w 180"/>
                <a:gd name="T61" fmla="*/ 90 h 181"/>
                <a:gd name="T62" fmla="*/ 180 w 180"/>
                <a:gd name="T63"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1">
                  <a:moveTo>
                    <a:pt x="180" y="90"/>
                  </a:moveTo>
                  <a:lnTo>
                    <a:pt x="178" y="109"/>
                  </a:lnTo>
                  <a:lnTo>
                    <a:pt x="172" y="127"/>
                  </a:lnTo>
                  <a:lnTo>
                    <a:pt x="162" y="144"/>
                  </a:lnTo>
                  <a:lnTo>
                    <a:pt x="149" y="158"/>
                  </a:lnTo>
                  <a:lnTo>
                    <a:pt x="133" y="168"/>
                  </a:lnTo>
                  <a:lnTo>
                    <a:pt x="117" y="176"/>
                  </a:lnTo>
                  <a:lnTo>
                    <a:pt x="98" y="181"/>
                  </a:lnTo>
                  <a:lnTo>
                    <a:pt x="78" y="181"/>
                  </a:lnTo>
                  <a:lnTo>
                    <a:pt x="61" y="176"/>
                  </a:lnTo>
                  <a:lnTo>
                    <a:pt x="43" y="168"/>
                  </a:lnTo>
                  <a:lnTo>
                    <a:pt x="29" y="158"/>
                  </a:lnTo>
                  <a:lnTo>
                    <a:pt x="16" y="144"/>
                  </a:lnTo>
                  <a:lnTo>
                    <a:pt x="8" y="127"/>
                  </a:lnTo>
                  <a:lnTo>
                    <a:pt x="2" y="109"/>
                  </a:lnTo>
                  <a:lnTo>
                    <a:pt x="0" y="90"/>
                  </a:lnTo>
                  <a:lnTo>
                    <a:pt x="2" y="72"/>
                  </a:lnTo>
                  <a:lnTo>
                    <a:pt x="8" y="53"/>
                  </a:lnTo>
                  <a:lnTo>
                    <a:pt x="18" y="37"/>
                  </a:lnTo>
                  <a:lnTo>
                    <a:pt x="31" y="23"/>
                  </a:lnTo>
                  <a:lnTo>
                    <a:pt x="47" y="12"/>
                  </a:lnTo>
                  <a:lnTo>
                    <a:pt x="63" y="4"/>
                  </a:lnTo>
                  <a:lnTo>
                    <a:pt x="82" y="0"/>
                  </a:lnTo>
                  <a:lnTo>
                    <a:pt x="102" y="0"/>
                  </a:lnTo>
                  <a:lnTo>
                    <a:pt x="121" y="4"/>
                  </a:lnTo>
                  <a:lnTo>
                    <a:pt x="137" y="12"/>
                  </a:lnTo>
                  <a:lnTo>
                    <a:pt x="151" y="23"/>
                  </a:lnTo>
                  <a:lnTo>
                    <a:pt x="164" y="37"/>
                  </a:lnTo>
                  <a:lnTo>
                    <a:pt x="174"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 name="Freeform 5">
              <a:extLst>
                <a:ext uri="{FF2B5EF4-FFF2-40B4-BE49-F238E27FC236}">
                  <a16:creationId xmlns:a16="http://schemas.microsoft.com/office/drawing/2014/main" id="{EAFD6336-5053-F087-731A-AE136020BFA4}"/>
                </a:ext>
              </a:extLst>
            </p:cNvPr>
            <p:cNvSpPr>
              <a:spLocks noChangeAspect="1"/>
            </p:cNvSpPr>
            <p:nvPr/>
          </p:nvSpPr>
          <p:spPr bwMode="auto">
            <a:xfrm>
              <a:off x="1862" y="681"/>
              <a:ext cx="74" cy="74"/>
            </a:xfrm>
            <a:custGeom>
              <a:avLst/>
              <a:gdLst>
                <a:gd name="T0" fmla="*/ 74 w 74"/>
                <a:gd name="T1" fmla="*/ 37 h 74"/>
                <a:gd name="T2" fmla="*/ 72 w 74"/>
                <a:gd name="T3" fmla="*/ 50 h 74"/>
                <a:gd name="T4" fmla="*/ 66 w 74"/>
                <a:gd name="T5" fmla="*/ 60 h 74"/>
                <a:gd name="T6" fmla="*/ 55 w 74"/>
                <a:gd name="T7" fmla="*/ 68 h 74"/>
                <a:gd name="T8" fmla="*/ 43 w 74"/>
                <a:gd name="T9" fmla="*/ 72 h 74"/>
                <a:gd name="T10" fmla="*/ 33 w 74"/>
                <a:gd name="T11" fmla="*/ 74 h 74"/>
                <a:gd name="T12" fmla="*/ 21 w 74"/>
                <a:gd name="T13" fmla="*/ 72 h 74"/>
                <a:gd name="T14" fmla="*/ 10 w 74"/>
                <a:gd name="T15" fmla="*/ 64 h 74"/>
                <a:gd name="T16" fmla="*/ 4 w 74"/>
                <a:gd name="T17" fmla="*/ 56 h 74"/>
                <a:gd name="T18" fmla="*/ 0 w 74"/>
                <a:gd name="T19" fmla="*/ 43 h 74"/>
                <a:gd name="T20" fmla="*/ 0 w 74"/>
                <a:gd name="T21" fmla="*/ 31 h 74"/>
                <a:gd name="T22" fmla="*/ 6 w 74"/>
                <a:gd name="T23" fmla="*/ 21 h 74"/>
                <a:gd name="T24" fmla="*/ 14 w 74"/>
                <a:gd name="T25" fmla="*/ 11 h 74"/>
                <a:gd name="T26" fmla="*/ 25 w 74"/>
                <a:gd name="T27" fmla="*/ 4 h 74"/>
                <a:gd name="T28" fmla="*/ 37 w 74"/>
                <a:gd name="T29" fmla="*/ 0 h 74"/>
                <a:gd name="T30" fmla="*/ 47 w 74"/>
                <a:gd name="T31" fmla="*/ 2 h 74"/>
                <a:gd name="T32" fmla="*/ 60 w 74"/>
                <a:gd name="T33" fmla="*/ 6 h 74"/>
                <a:gd name="T34" fmla="*/ 68 w 74"/>
                <a:gd name="T35" fmla="*/ 15 h 74"/>
                <a:gd name="T36" fmla="*/ 72 w 74"/>
                <a:gd name="T37" fmla="*/ 25 h 74"/>
                <a:gd name="T38" fmla="*/ 74 w 74"/>
                <a:gd name="T39" fmla="*/ 37 h 74"/>
                <a:gd name="T40" fmla="*/ 74 w 74"/>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4">
                  <a:moveTo>
                    <a:pt x="74" y="37"/>
                  </a:moveTo>
                  <a:lnTo>
                    <a:pt x="72" y="50"/>
                  </a:lnTo>
                  <a:lnTo>
                    <a:pt x="66" y="60"/>
                  </a:lnTo>
                  <a:lnTo>
                    <a:pt x="55" y="68"/>
                  </a:lnTo>
                  <a:lnTo>
                    <a:pt x="43" y="72"/>
                  </a:lnTo>
                  <a:lnTo>
                    <a:pt x="33" y="74"/>
                  </a:lnTo>
                  <a:lnTo>
                    <a:pt x="21" y="72"/>
                  </a:lnTo>
                  <a:lnTo>
                    <a:pt x="10" y="64"/>
                  </a:lnTo>
                  <a:lnTo>
                    <a:pt x="4" y="56"/>
                  </a:lnTo>
                  <a:lnTo>
                    <a:pt x="0" y="43"/>
                  </a:lnTo>
                  <a:lnTo>
                    <a:pt x="0" y="31"/>
                  </a:lnTo>
                  <a:lnTo>
                    <a:pt x="6" y="21"/>
                  </a:lnTo>
                  <a:lnTo>
                    <a:pt x="14" y="11"/>
                  </a:lnTo>
                  <a:lnTo>
                    <a:pt x="25" y="4"/>
                  </a:lnTo>
                  <a:lnTo>
                    <a:pt x="37" y="0"/>
                  </a:lnTo>
                  <a:lnTo>
                    <a:pt x="47" y="2"/>
                  </a:lnTo>
                  <a:lnTo>
                    <a:pt x="60" y="6"/>
                  </a:lnTo>
                  <a:lnTo>
                    <a:pt x="68" y="15"/>
                  </a:lnTo>
                  <a:lnTo>
                    <a:pt x="72" y="25"/>
                  </a:lnTo>
                  <a:lnTo>
                    <a:pt x="74"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 name="Freeform 6">
              <a:extLst>
                <a:ext uri="{FF2B5EF4-FFF2-40B4-BE49-F238E27FC236}">
                  <a16:creationId xmlns:a16="http://schemas.microsoft.com/office/drawing/2014/main" id="{A4C0D34D-85B3-E63B-7951-32DFFA56B6FA}"/>
                </a:ext>
              </a:extLst>
            </p:cNvPr>
            <p:cNvSpPr>
              <a:spLocks noChangeAspect="1"/>
            </p:cNvSpPr>
            <p:nvPr/>
          </p:nvSpPr>
          <p:spPr bwMode="auto">
            <a:xfrm>
              <a:off x="1065" y="628"/>
              <a:ext cx="180" cy="181"/>
            </a:xfrm>
            <a:custGeom>
              <a:avLst/>
              <a:gdLst>
                <a:gd name="T0" fmla="*/ 180 w 180"/>
                <a:gd name="T1" fmla="*/ 90 h 181"/>
                <a:gd name="T2" fmla="*/ 178 w 180"/>
                <a:gd name="T3" fmla="*/ 111 h 181"/>
                <a:gd name="T4" fmla="*/ 172 w 180"/>
                <a:gd name="T5" fmla="*/ 129 h 181"/>
                <a:gd name="T6" fmla="*/ 162 w 180"/>
                <a:gd name="T7" fmla="*/ 146 h 181"/>
                <a:gd name="T8" fmla="*/ 147 w 180"/>
                <a:gd name="T9" fmla="*/ 160 h 181"/>
                <a:gd name="T10" fmla="*/ 131 w 180"/>
                <a:gd name="T11" fmla="*/ 170 h 181"/>
                <a:gd name="T12" fmla="*/ 115 w 180"/>
                <a:gd name="T13" fmla="*/ 176 h 181"/>
                <a:gd name="T14" fmla="*/ 94 w 180"/>
                <a:gd name="T15" fmla="*/ 181 h 181"/>
                <a:gd name="T16" fmla="*/ 76 w 180"/>
                <a:gd name="T17" fmla="*/ 178 h 181"/>
                <a:gd name="T18" fmla="*/ 57 w 180"/>
                <a:gd name="T19" fmla="*/ 174 h 181"/>
                <a:gd name="T20" fmla="*/ 39 w 180"/>
                <a:gd name="T21" fmla="*/ 164 h 181"/>
                <a:gd name="T22" fmla="*/ 24 w 180"/>
                <a:gd name="T23" fmla="*/ 152 h 181"/>
                <a:gd name="T24" fmla="*/ 12 w 180"/>
                <a:gd name="T25" fmla="*/ 137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6 h 181"/>
                <a:gd name="T40" fmla="*/ 55 w 180"/>
                <a:gd name="T41" fmla="*/ 6 h 181"/>
                <a:gd name="T42" fmla="*/ 76 w 180"/>
                <a:gd name="T43" fmla="*/ 2 h 181"/>
                <a:gd name="T44" fmla="*/ 94 w 180"/>
                <a:gd name="T45" fmla="*/ 0 h 181"/>
                <a:gd name="T46" fmla="*/ 113 w 180"/>
                <a:gd name="T47" fmla="*/ 4 h 181"/>
                <a:gd name="T48" fmla="*/ 131 w 180"/>
                <a:gd name="T49" fmla="*/ 10 h 181"/>
                <a:gd name="T50" fmla="*/ 147 w 180"/>
                <a:gd name="T51" fmla="*/ 23 h 181"/>
                <a:gd name="T52" fmla="*/ 162 w 180"/>
                <a:gd name="T53" fmla="*/ 37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47" y="160"/>
                  </a:lnTo>
                  <a:lnTo>
                    <a:pt x="131" y="170"/>
                  </a:lnTo>
                  <a:lnTo>
                    <a:pt x="115" y="176"/>
                  </a:lnTo>
                  <a:lnTo>
                    <a:pt x="94" y="181"/>
                  </a:lnTo>
                  <a:lnTo>
                    <a:pt x="76" y="178"/>
                  </a:lnTo>
                  <a:lnTo>
                    <a:pt x="57" y="174"/>
                  </a:lnTo>
                  <a:lnTo>
                    <a:pt x="39" y="164"/>
                  </a:lnTo>
                  <a:lnTo>
                    <a:pt x="24" y="152"/>
                  </a:lnTo>
                  <a:lnTo>
                    <a:pt x="12" y="137"/>
                  </a:lnTo>
                  <a:lnTo>
                    <a:pt x="4" y="119"/>
                  </a:lnTo>
                  <a:lnTo>
                    <a:pt x="0" y="101"/>
                  </a:lnTo>
                  <a:lnTo>
                    <a:pt x="0" y="80"/>
                  </a:lnTo>
                  <a:lnTo>
                    <a:pt x="4" y="62"/>
                  </a:lnTo>
                  <a:lnTo>
                    <a:pt x="12" y="43"/>
                  </a:lnTo>
                  <a:lnTo>
                    <a:pt x="24" y="29"/>
                  </a:lnTo>
                  <a:lnTo>
                    <a:pt x="39" y="16"/>
                  </a:lnTo>
                  <a:lnTo>
                    <a:pt x="55" y="6"/>
                  </a:lnTo>
                  <a:lnTo>
                    <a:pt x="76" y="2"/>
                  </a:lnTo>
                  <a:lnTo>
                    <a:pt x="94" y="0"/>
                  </a:lnTo>
                  <a:lnTo>
                    <a:pt x="113" y="4"/>
                  </a:lnTo>
                  <a:lnTo>
                    <a:pt x="131" y="10"/>
                  </a:lnTo>
                  <a:lnTo>
                    <a:pt x="147" y="23"/>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 name="Freeform 7">
              <a:extLst>
                <a:ext uri="{FF2B5EF4-FFF2-40B4-BE49-F238E27FC236}">
                  <a16:creationId xmlns:a16="http://schemas.microsoft.com/office/drawing/2014/main" id="{CD874D8B-A303-C81C-19CD-D11B9515A46F}"/>
                </a:ext>
              </a:extLst>
            </p:cNvPr>
            <p:cNvSpPr>
              <a:spLocks noChangeAspect="1"/>
            </p:cNvSpPr>
            <p:nvPr/>
          </p:nvSpPr>
          <p:spPr bwMode="auto">
            <a:xfrm>
              <a:off x="1120" y="681"/>
              <a:ext cx="70" cy="74"/>
            </a:xfrm>
            <a:custGeom>
              <a:avLst/>
              <a:gdLst>
                <a:gd name="T0" fmla="*/ 70 w 70"/>
                <a:gd name="T1" fmla="*/ 37 h 74"/>
                <a:gd name="T2" fmla="*/ 68 w 70"/>
                <a:gd name="T3" fmla="*/ 50 h 74"/>
                <a:gd name="T4" fmla="*/ 62 w 70"/>
                <a:gd name="T5" fmla="*/ 60 h 74"/>
                <a:gd name="T6" fmla="*/ 53 w 70"/>
                <a:gd name="T7" fmla="*/ 68 h 74"/>
                <a:gd name="T8" fmla="*/ 43 w 70"/>
                <a:gd name="T9" fmla="*/ 72 h 74"/>
                <a:gd name="T10" fmla="*/ 31 w 70"/>
                <a:gd name="T11" fmla="*/ 74 h 74"/>
                <a:gd name="T12" fmla="*/ 21 w 70"/>
                <a:gd name="T13" fmla="*/ 72 h 74"/>
                <a:gd name="T14" fmla="*/ 10 w 70"/>
                <a:gd name="T15" fmla="*/ 64 h 74"/>
                <a:gd name="T16" fmla="*/ 4 w 70"/>
                <a:gd name="T17" fmla="*/ 56 h 74"/>
                <a:gd name="T18" fmla="*/ 0 w 70"/>
                <a:gd name="T19" fmla="*/ 43 h 74"/>
                <a:gd name="T20" fmla="*/ 0 w 70"/>
                <a:gd name="T21" fmla="*/ 31 h 74"/>
                <a:gd name="T22" fmla="*/ 4 w 70"/>
                <a:gd name="T23" fmla="*/ 21 h 74"/>
                <a:gd name="T24" fmla="*/ 10 w 70"/>
                <a:gd name="T25" fmla="*/ 11 h 74"/>
                <a:gd name="T26" fmla="*/ 21 w 70"/>
                <a:gd name="T27" fmla="*/ 4 h 74"/>
                <a:gd name="T28" fmla="*/ 31 w 70"/>
                <a:gd name="T29" fmla="*/ 0 h 74"/>
                <a:gd name="T30" fmla="*/ 43 w 70"/>
                <a:gd name="T31" fmla="*/ 2 h 74"/>
                <a:gd name="T32" fmla="*/ 53 w 70"/>
                <a:gd name="T33" fmla="*/ 6 h 74"/>
                <a:gd name="T34" fmla="*/ 62 w 70"/>
                <a:gd name="T35" fmla="*/ 15 h 74"/>
                <a:gd name="T36" fmla="*/ 68 w 70"/>
                <a:gd name="T37" fmla="*/ 25 h 74"/>
                <a:gd name="T38" fmla="*/ 70 w 70"/>
                <a:gd name="T39" fmla="*/ 37 h 74"/>
                <a:gd name="T40" fmla="*/ 70 w 70"/>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4">
                  <a:moveTo>
                    <a:pt x="70" y="37"/>
                  </a:moveTo>
                  <a:lnTo>
                    <a:pt x="68" y="50"/>
                  </a:lnTo>
                  <a:lnTo>
                    <a:pt x="62" y="60"/>
                  </a:lnTo>
                  <a:lnTo>
                    <a:pt x="53" y="68"/>
                  </a:lnTo>
                  <a:lnTo>
                    <a:pt x="43" y="72"/>
                  </a:lnTo>
                  <a:lnTo>
                    <a:pt x="31" y="74"/>
                  </a:lnTo>
                  <a:lnTo>
                    <a:pt x="21" y="72"/>
                  </a:lnTo>
                  <a:lnTo>
                    <a:pt x="10" y="64"/>
                  </a:lnTo>
                  <a:lnTo>
                    <a:pt x="4" y="56"/>
                  </a:lnTo>
                  <a:lnTo>
                    <a:pt x="0" y="43"/>
                  </a:lnTo>
                  <a:lnTo>
                    <a:pt x="0" y="31"/>
                  </a:lnTo>
                  <a:lnTo>
                    <a:pt x="4" y="21"/>
                  </a:lnTo>
                  <a:lnTo>
                    <a:pt x="10" y="11"/>
                  </a:lnTo>
                  <a:lnTo>
                    <a:pt x="21" y="4"/>
                  </a:lnTo>
                  <a:lnTo>
                    <a:pt x="31" y="0"/>
                  </a:lnTo>
                  <a:lnTo>
                    <a:pt x="43" y="2"/>
                  </a:lnTo>
                  <a:lnTo>
                    <a:pt x="53" y="6"/>
                  </a:lnTo>
                  <a:lnTo>
                    <a:pt x="62" y="15"/>
                  </a:lnTo>
                  <a:lnTo>
                    <a:pt x="68" y="25"/>
                  </a:lnTo>
                  <a:lnTo>
                    <a:pt x="70"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 name="WordArt 8">
              <a:extLst>
                <a:ext uri="{FF2B5EF4-FFF2-40B4-BE49-F238E27FC236}">
                  <a16:creationId xmlns:a16="http://schemas.microsoft.com/office/drawing/2014/main" id="{AFA558AE-A606-4EBA-D2B0-5A4EF06ABB6D}"/>
                </a:ext>
              </a:extLst>
            </p:cNvPr>
            <p:cNvSpPr>
              <a:spLocks noChangeAspect="1" noChangeArrowheads="1" noChangeShapeType="1" noTextEdit="1"/>
            </p:cNvSpPr>
            <p:nvPr/>
          </p:nvSpPr>
          <p:spPr bwMode="auto">
            <a:xfrm>
              <a:off x="1523" y="67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2</a:t>
              </a:r>
            </a:p>
          </p:txBody>
        </p:sp>
      </p:grpSp>
      <p:sp>
        <p:nvSpPr>
          <p:cNvPr id="14" name="TextBox 13">
            <a:extLst>
              <a:ext uri="{FF2B5EF4-FFF2-40B4-BE49-F238E27FC236}">
                <a16:creationId xmlns:a16="http://schemas.microsoft.com/office/drawing/2014/main" id="{B76872FB-7820-D4AE-9FDC-D8206A1E0855}"/>
              </a:ext>
            </a:extLst>
          </p:cNvPr>
          <p:cNvSpPr txBox="1"/>
          <p:nvPr/>
        </p:nvSpPr>
        <p:spPr>
          <a:xfrm>
            <a:off x="8159782" y="2414071"/>
            <a:ext cx="968144" cy="461665"/>
          </a:xfrm>
          <a:prstGeom prst="rect">
            <a:avLst/>
          </a:prstGeom>
          <a:noFill/>
        </p:spPr>
        <p:txBody>
          <a:bodyPr wrap="square">
            <a:spAutoFit/>
          </a:bodyPr>
          <a:lstStyle/>
          <a:p>
            <a:r>
              <a:rPr lang="en-GB" sz="2400"/>
              <a:t>Lamp</a:t>
            </a:r>
            <a:endParaRPr lang="en-GB" sz="2117"/>
          </a:p>
        </p:txBody>
      </p:sp>
      <p:grpSp>
        <p:nvGrpSpPr>
          <p:cNvPr id="15" name="Group 2">
            <a:extLst>
              <a:ext uri="{FF2B5EF4-FFF2-40B4-BE49-F238E27FC236}">
                <a16:creationId xmlns:a16="http://schemas.microsoft.com/office/drawing/2014/main" id="{751C10EB-F521-AE9F-1E55-CA5263B513A1}"/>
              </a:ext>
            </a:extLst>
          </p:cNvPr>
          <p:cNvGrpSpPr>
            <a:grpSpLocks/>
          </p:cNvGrpSpPr>
          <p:nvPr/>
        </p:nvGrpSpPr>
        <p:grpSpPr bwMode="auto">
          <a:xfrm>
            <a:off x="7657117" y="3310536"/>
            <a:ext cx="1973472" cy="527332"/>
            <a:chOff x="9304" y="11468"/>
            <a:chExt cx="1784" cy="453"/>
          </a:xfrm>
        </p:grpSpPr>
        <p:sp>
          <p:nvSpPr>
            <p:cNvPr id="16" name="Freeform 3">
              <a:extLst>
                <a:ext uri="{FF2B5EF4-FFF2-40B4-BE49-F238E27FC236}">
                  <a16:creationId xmlns:a16="http://schemas.microsoft.com/office/drawing/2014/main" id="{A1CDE1A7-DC0A-B10E-ABF9-CB6DED7016E6}"/>
                </a:ext>
              </a:extLst>
            </p:cNvPr>
            <p:cNvSpPr>
              <a:spLocks noChangeAspect="1"/>
            </p:cNvSpPr>
            <p:nvPr/>
          </p:nvSpPr>
          <p:spPr bwMode="auto">
            <a:xfrm rot="5400000">
              <a:off x="9969" y="10803"/>
              <a:ext cx="453" cy="1784"/>
            </a:xfrm>
            <a:custGeom>
              <a:avLst/>
              <a:gdLst>
                <a:gd name="T0" fmla="*/ 0 w 453"/>
                <a:gd name="T1" fmla="*/ 127 h 1783"/>
                <a:gd name="T2" fmla="*/ 2 w 453"/>
                <a:gd name="T3" fmla="*/ 104 h 1783"/>
                <a:gd name="T4" fmla="*/ 6 w 453"/>
                <a:gd name="T5" fmla="*/ 82 h 1783"/>
                <a:gd name="T6" fmla="*/ 17 w 453"/>
                <a:gd name="T7" fmla="*/ 63 h 1783"/>
                <a:gd name="T8" fmla="*/ 29 w 453"/>
                <a:gd name="T9" fmla="*/ 45 h 1783"/>
                <a:gd name="T10" fmla="*/ 45 w 453"/>
                <a:gd name="T11" fmla="*/ 29 h 1783"/>
                <a:gd name="T12" fmla="*/ 64 w 453"/>
                <a:gd name="T13" fmla="*/ 16 h 1783"/>
                <a:gd name="T14" fmla="*/ 82 w 453"/>
                <a:gd name="T15" fmla="*/ 8 h 1783"/>
                <a:gd name="T16" fmla="*/ 105 w 453"/>
                <a:gd name="T17" fmla="*/ 2 h 1783"/>
                <a:gd name="T18" fmla="*/ 127 w 453"/>
                <a:gd name="T19" fmla="*/ 0 h 1783"/>
                <a:gd name="T20" fmla="*/ 326 w 453"/>
                <a:gd name="T21" fmla="*/ 0 h 1783"/>
                <a:gd name="T22" fmla="*/ 349 w 453"/>
                <a:gd name="T23" fmla="*/ 2 h 1783"/>
                <a:gd name="T24" fmla="*/ 371 w 453"/>
                <a:gd name="T25" fmla="*/ 6 h 1783"/>
                <a:gd name="T26" fmla="*/ 390 w 453"/>
                <a:gd name="T27" fmla="*/ 16 h 1783"/>
                <a:gd name="T28" fmla="*/ 408 w 453"/>
                <a:gd name="T29" fmla="*/ 29 h 1783"/>
                <a:gd name="T30" fmla="*/ 425 w 453"/>
                <a:gd name="T31" fmla="*/ 45 h 1783"/>
                <a:gd name="T32" fmla="*/ 437 w 453"/>
                <a:gd name="T33" fmla="*/ 63 h 1783"/>
                <a:gd name="T34" fmla="*/ 447 w 453"/>
                <a:gd name="T35" fmla="*/ 82 h 1783"/>
                <a:gd name="T36" fmla="*/ 451 w 453"/>
                <a:gd name="T37" fmla="*/ 104 h 1783"/>
                <a:gd name="T38" fmla="*/ 453 w 453"/>
                <a:gd name="T39" fmla="*/ 127 h 1783"/>
                <a:gd name="T40" fmla="*/ 453 w 453"/>
                <a:gd name="T41" fmla="*/ 1656 h 1783"/>
                <a:gd name="T42" fmla="*/ 451 w 453"/>
                <a:gd name="T43" fmla="*/ 1678 h 1783"/>
                <a:gd name="T44" fmla="*/ 447 w 453"/>
                <a:gd name="T45" fmla="*/ 1699 h 1783"/>
                <a:gd name="T46" fmla="*/ 437 w 453"/>
                <a:gd name="T47" fmla="*/ 1719 h 1783"/>
                <a:gd name="T48" fmla="*/ 425 w 453"/>
                <a:gd name="T49" fmla="*/ 1738 h 1783"/>
                <a:gd name="T50" fmla="*/ 408 w 453"/>
                <a:gd name="T51" fmla="*/ 1754 h 1783"/>
                <a:gd name="T52" fmla="*/ 390 w 453"/>
                <a:gd name="T53" fmla="*/ 1766 h 1783"/>
                <a:gd name="T54" fmla="*/ 371 w 453"/>
                <a:gd name="T55" fmla="*/ 1775 h 1783"/>
                <a:gd name="T56" fmla="*/ 349 w 453"/>
                <a:gd name="T57" fmla="*/ 1781 h 1783"/>
                <a:gd name="T58" fmla="*/ 326 w 453"/>
                <a:gd name="T59" fmla="*/ 1783 h 1783"/>
                <a:gd name="T60" fmla="*/ 127 w 453"/>
                <a:gd name="T61" fmla="*/ 1783 h 1783"/>
                <a:gd name="T62" fmla="*/ 105 w 453"/>
                <a:gd name="T63" fmla="*/ 1781 h 1783"/>
                <a:gd name="T64" fmla="*/ 84 w 453"/>
                <a:gd name="T65" fmla="*/ 1775 h 1783"/>
                <a:gd name="T66" fmla="*/ 64 w 453"/>
                <a:gd name="T67" fmla="*/ 1766 h 1783"/>
                <a:gd name="T68" fmla="*/ 45 w 453"/>
                <a:gd name="T69" fmla="*/ 1754 h 1783"/>
                <a:gd name="T70" fmla="*/ 29 w 453"/>
                <a:gd name="T71" fmla="*/ 1738 h 1783"/>
                <a:gd name="T72" fmla="*/ 17 w 453"/>
                <a:gd name="T73" fmla="*/ 1719 h 1783"/>
                <a:gd name="T74" fmla="*/ 6 w 453"/>
                <a:gd name="T75" fmla="*/ 1699 h 1783"/>
                <a:gd name="T76" fmla="*/ 2 w 453"/>
                <a:gd name="T77" fmla="*/ 1678 h 1783"/>
                <a:gd name="T78" fmla="*/ 0 w 453"/>
                <a:gd name="T79" fmla="*/ 1656 h 1783"/>
                <a:gd name="T80" fmla="*/ 0 w 453"/>
                <a:gd name="T81" fmla="*/ 127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7"/>
                  </a:moveTo>
                  <a:lnTo>
                    <a:pt x="2" y="104"/>
                  </a:lnTo>
                  <a:lnTo>
                    <a:pt x="6" y="82"/>
                  </a:lnTo>
                  <a:lnTo>
                    <a:pt x="17" y="63"/>
                  </a:lnTo>
                  <a:lnTo>
                    <a:pt x="29" y="45"/>
                  </a:lnTo>
                  <a:lnTo>
                    <a:pt x="45" y="29"/>
                  </a:lnTo>
                  <a:lnTo>
                    <a:pt x="64" y="16"/>
                  </a:lnTo>
                  <a:lnTo>
                    <a:pt x="82" y="8"/>
                  </a:lnTo>
                  <a:lnTo>
                    <a:pt x="105" y="2"/>
                  </a:lnTo>
                  <a:lnTo>
                    <a:pt x="127" y="0"/>
                  </a:lnTo>
                  <a:lnTo>
                    <a:pt x="326" y="0"/>
                  </a:lnTo>
                  <a:lnTo>
                    <a:pt x="349" y="2"/>
                  </a:lnTo>
                  <a:lnTo>
                    <a:pt x="371" y="6"/>
                  </a:lnTo>
                  <a:lnTo>
                    <a:pt x="390" y="16"/>
                  </a:lnTo>
                  <a:lnTo>
                    <a:pt x="408" y="29"/>
                  </a:lnTo>
                  <a:lnTo>
                    <a:pt x="425" y="45"/>
                  </a:lnTo>
                  <a:lnTo>
                    <a:pt x="437" y="63"/>
                  </a:lnTo>
                  <a:lnTo>
                    <a:pt x="447" y="82"/>
                  </a:lnTo>
                  <a:lnTo>
                    <a:pt x="451" y="104"/>
                  </a:lnTo>
                  <a:lnTo>
                    <a:pt x="453" y="127"/>
                  </a:lnTo>
                  <a:lnTo>
                    <a:pt x="453" y="1656"/>
                  </a:lnTo>
                  <a:lnTo>
                    <a:pt x="451" y="1678"/>
                  </a:lnTo>
                  <a:lnTo>
                    <a:pt x="447" y="1699"/>
                  </a:lnTo>
                  <a:lnTo>
                    <a:pt x="437" y="1719"/>
                  </a:lnTo>
                  <a:lnTo>
                    <a:pt x="425" y="1738"/>
                  </a:lnTo>
                  <a:lnTo>
                    <a:pt x="408" y="1754"/>
                  </a:lnTo>
                  <a:lnTo>
                    <a:pt x="390" y="1766"/>
                  </a:lnTo>
                  <a:lnTo>
                    <a:pt x="371" y="1775"/>
                  </a:lnTo>
                  <a:lnTo>
                    <a:pt x="349" y="1781"/>
                  </a:lnTo>
                  <a:lnTo>
                    <a:pt x="326" y="1783"/>
                  </a:lnTo>
                  <a:lnTo>
                    <a:pt x="127" y="1783"/>
                  </a:lnTo>
                  <a:lnTo>
                    <a:pt x="105" y="1781"/>
                  </a:lnTo>
                  <a:lnTo>
                    <a:pt x="84" y="1775"/>
                  </a:lnTo>
                  <a:lnTo>
                    <a:pt x="64" y="1766"/>
                  </a:lnTo>
                  <a:lnTo>
                    <a:pt x="45" y="1754"/>
                  </a:lnTo>
                  <a:lnTo>
                    <a:pt x="29" y="1738"/>
                  </a:lnTo>
                  <a:lnTo>
                    <a:pt x="17" y="1719"/>
                  </a:lnTo>
                  <a:lnTo>
                    <a:pt x="6" y="1699"/>
                  </a:lnTo>
                  <a:lnTo>
                    <a:pt x="2" y="1678"/>
                  </a:lnTo>
                  <a:lnTo>
                    <a:pt x="0" y="1656"/>
                  </a:lnTo>
                  <a:lnTo>
                    <a:pt x="0" y="12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7" name="Freeform 4">
              <a:extLst>
                <a:ext uri="{FF2B5EF4-FFF2-40B4-BE49-F238E27FC236}">
                  <a16:creationId xmlns:a16="http://schemas.microsoft.com/office/drawing/2014/main" id="{C5E10378-CE88-C345-2C7B-FC84EA81AC8D}"/>
                </a:ext>
              </a:extLst>
            </p:cNvPr>
            <p:cNvSpPr>
              <a:spLocks noChangeAspect="1"/>
            </p:cNvSpPr>
            <p:nvPr/>
          </p:nvSpPr>
          <p:spPr bwMode="auto">
            <a:xfrm rot="5400000">
              <a:off x="10187" y="10982"/>
              <a:ext cx="26" cy="1396"/>
            </a:xfrm>
            <a:custGeom>
              <a:avLst/>
              <a:gdLst>
                <a:gd name="T0" fmla="*/ 26 w 26"/>
                <a:gd name="T1" fmla="*/ 1381 h 1395"/>
                <a:gd name="T2" fmla="*/ 26 w 26"/>
                <a:gd name="T3" fmla="*/ 1381 h 1395"/>
                <a:gd name="T4" fmla="*/ 26 w 26"/>
                <a:gd name="T5" fmla="*/ 1385 h 1395"/>
                <a:gd name="T6" fmla="*/ 26 w 26"/>
                <a:gd name="T7" fmla="*/ 1387 h 1395"/>
                <a:gd name="T8" fmla="*/ 24 w 26"/>
                <a:gd name="T9" fmla="*/ 1389 h 1395"/>
                <a:gd name="T10" fmla="*/ 22 w 26"/>
                <a:gd name="T11" fmla="*/ 1391 h 1395"/>
                <a:gd name="T12" fmla="*/ 22 w 26"/>
                <a:gd name="T13" fmla="*/ 1391 h 1395"/>
                <a:gd name="T14" fmla="*/ 20 w 26"/>
                <a:gd name="T15" fmla="*/ 1393 h 1395"/>
                <a:gd name="T16" fmla="*/ 18 w 26"/>
                <a:gd name="T17" fmla="*/ 1393 h 1395"/>
                <a:gd name="T18" fmla="*/ 16 w 26"/>
                <a:gd name="T19" fmla="*/ 1395 h 1395"/>
                <a:gd name="T20" fmla="*/ 12 w 26"/>
                <a:gd name="T21" fmla="*/ 1395 h 1395"/>
                <a:gd name="T22" fmla="*/ 10 w 26"/>
                <a:gd name="T23" fmla="*/ 1395 h 1395"/>
                <a:gd name="T24" fmla="*/ 8 w 26"/>
                <a:gd name="T25" fmla="*/ 1393 h 1395"/>
                <a:gd name="T26" fmla="*/ 6 w 26"/>
                <a:gd name="T27" fmla="*/ 1393 h 1395"/>
                <a:gd name="T28" fmla="*/ 4 w 26"/>
                <a:gd name="T29" fmla="*/ 1391 h 1395"/>
                <a:gd name="T30" fmla="*/ 4 w 26"/>
                <a:gd name="T31" fmla="*/ 1391 h 1395"/>
                <a:gd name="T32" fmla="*/ 2 w 26"/>
                <a:gd name="T33" fmla="*/ 1389 h 1395"/>
                <a:gd name="T34" fmla="*/ 0 w 26"/>
                <a:gd name="T35" fmla="*/ 1387 h 1395"/>
                <a:gd name="T36" fmla="*/ 0 w 26"/>
                <a:gd name="T37" fmla="*/ 1385 h 1395"/>
                <a:gd name="T38" fmla="*/ 0 w 26"/>
                <a:gd name="T39" fmla="*/ 1381 h 1395"/>
                <a:gd name="T40" fmla="*/ 0 w 26"/>
                <a:gd name="T41" fmla="*/ 1381 h 1395"/>
                <a:gd name="T42" fmla="*/ 0 w 26"/>
                <a:gd name="T43" fmla="*/ 12 h 1395"/>
                <a:gd name="T44" fmla="*/ 0 w 26"/>
                <a:gd name="T45" fmla="*/ 12 h 1395"/>
                <a:gd name="T46" fmla="*/ 0 w 26"/>
                <a:gd name="T47" fmla="*/ 10 h 1395"/>
                <a:gd name="T48" fmla="*/ 0 w 26"/>
                <a:gd name="T49" fmla="*/ 8 h 1395"/>
                <a:gd name="T50" fmla="*/ 2 w 26"/>
                <a:gd name="T51" fmla="*/ 6 h 1395"/>
                <a:gd name="T52" fmla="*/ 4 w 26"/>
                <a:gd name="T53" fmla="*/ 4 h 1395"/>
                <a:gd name="T54" fmla="*/ 4 w 26"/>
                <a:gd name="T55" fmla="*/ 2 h 1395"/>
                <a:gd name="T56" fmla="*/ 6 w 26"/>
                <a:gd name="T57" fmla="*/ 2 h 1395"/>
                <a:gd name="T58" fmla="*/ 8 w 26"/>
                <a:gd name="T59" fmla="*/ 0 h 1395"/>
                <a:gd name="T60" fmla="*/ 10 w 26"/>
                <a:gd name="T61" fmla="*/ 0 h 1395"/>
                <a:gd name="T62" fmla="*/ 12 w 26"/>
                <a:gd name="T63" fmla="*/ 0 h 1395"/>
                <a:gd name="T64" fmla="*/ 16 w 26"/>
                <a:gd name="T65" fmla="*/ 0 h 1395"/>
                <a:gd name="T66" fmla="*/ 18 w 26"/>
                <a:gd name="T67" fmla="*/ 0 h 1395"/>
                <a:gd name="T68" fmla="*/ 20 w 26"/>
                <a:gd name="T69" fmla="*/ 2 h 1395"/>
                <a:gd name="T70" fmla="*/ 22 w 26"/>
                <a:gd name="T71" fmla="*/ 2 h 1395"/>
                <a:gd name="T72" fmla="*/ 22 w 26"/>
                <a:gd name="T73" fmla="*/ 4 h 1395"/>
                <a:gd name="T74" fmla="*/ 24 w 26"/>
                <a:gd name="T75" fmla="*/ 6 h 1395"/>
                <a:gd name="T76" fmla="*/ 26 w 26"/>
                <a:gd name="T77" fmla="*/ 8 h 1395"/>
                <a:gd name="T78" fmla="*/ 26 w 26"/>
                <a:gd name="T79" fmla="*/ 10 h 1395"/>
                <a:gd name="T80" fmla="*/ 26 w 26"/>
                <a:gd name="T81" fmla="*/ 12 h 1395"/>
                <a:gd name="T82" fmla="*/ 26 w 26"/>
                <a:gd name="T83" fmla="*/ 12 h 1395"/>
                <a:gd name="T84" fmla="*/ 26 w 26"/>
                <a:gd name="T85" fmla="*/ 138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395">
                  <a:moveTo>
                    <a:pt x="26" y="1381"/>
                  </a:moveTo>
                  <a:lnTo>
                    <a:pt x="26" y="1381"/>
                  </a:lnTo>
                  <a:lnTo>
                    <a:pt x="26" y="1385"/>
                  </a:lnTo>
                  <a:lnTo>
                    <a:pt x="26" y="1387"/>
                  </a:lnTo>
                  <a:lnTo>
                    <a:pt x="24" y="1389"/>
                  </a:lnTo>
                  <a:lnTo>
                    <a:pt x="22" y="1391"/>
                  </a:lnTo>
                  <a:lnTo>
                    <a:pt x="20" y="1393"/>
                  </a:lnTo>
                  <a:lnTo>
                    <a:pt x="18" y="1393"/>
                  </a:lnTo>
                  <a:lnTo>
                    <a:pt x="16" y="1395"/>
                  </a:lnTo>
                  <a:lnTo>
                    <a:pt x="12" y="1395"/>
                  </a:lnTo>
                  <a:lnTo>
                    <a:pt x="10" y="1395"/>
                  </a:lnTo>
                  <a:lnTo>
                    <a:pt x="8" y="1393"/>
                  </a:lnTo>
                  <a:lnTo>
                    <a:pt x="6" y="1393"/>
                  </a:lnTo>
                  <a:lnTo>
                    <a:pt x="4" y="1391"/>
                  </a:lnTo>
                  <a:lnTo>
                    <a:pt x="2" y="1389"/>
                  </a:lnTo>
                  <a:lnTo>
                    <a:pt x="0" y="1387"/>
                  </a:lnTo>
                  <a:lnTo>
                    <a:pt x="0" y="1385"/>
                  </a:lnTo>
                  <a:lnTo>
                    <a:pt x="0" y="1381"/>
                  </a:lnTo>
                  <a:lnTo>
                    <a:pt x="0" y="12"/>
                  </a:lnTo>
                  <a:lnTo>
                    <a:pt x="0" y="10"/>
                  </a:lnTo>
                  <a:lnTo>
                    <a:pt x="0" y="8"/>
                  </a:lnTo>
                  <a:lnTo>
                    <a:pt x="2" y="6"/>
                  </a:lnTo>
                  <a:lnTo>
                    <a:pt x="4" y="4"/>
                  </a:lnTo>
                  <a:lnTo>
                    <a:pt x="4" y="2"/>
                  </a:lnTo>
                  <a:lnTo>
                    <a:pt x="6" y="2"/>
                  </a:lnTo>
                  <a:lnTo>
                    <a:pt x="8" y="0"/>
                  </a:lnTo>
                  <a:lnTo>
                    <a:pt x="10" y="0"/>
                  </a:lnTo>
                  <a:lnTo>
                    <a:pt x="12" y="0"/>
                  </a:lnTo>
                  <a:lnTo>
                    <a:pt x="16" y="0"/>
                  </a:lnTo>
                  <a:lnTo>
                    <a:pt x="18" y="0"/>
                  </a:lnTo>
                  <a:lnTo>
                    <a:pt x="20" y="2"/>
                  </a:lnTo>
                  <a:lnTo>
                    <a:pt x="22" y="2"/>
                  </a:lnTo>
                  <a:lnTo>
                    <a:pt x="22" y="4"/>
                  </a:lnTo>
                  <a:lnTo>
                    <a:pt x="24" y="6"/>
                  </a:lnTo>
                  <a:lnTo>
                    <a:pt x="26" y="8"/>
                  </a:lnTo>
                  <a:lnTo>
                    <a:pt x="26" y="10"/>
                  </a:lnTo>
                  <a:lnTo>
                    <a:pt x="26" y="12"/>
                  </a:lnTo>
                  <a:lnTo>
                    <a:pt x="26" y="138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8" name="Freeform 5">
              <a:extLst>
                <a:ext uri="{FF2B5EF4-FFF2-40B4-BE49-F238E27FC236}">
                  <a16:creationId xmlns:a16="http://schemas.microsoft.com/office/drawing/2014/main" id="{181AF11C-8FBE-E742-5056-509AB3C14252}"/>
                </a:ext>
              </a:extLst>
            </p:cNvPr>
            <p:cNvSpPr>
              <a:spLocks noChangeAspect="1"/>
            </p:cNvSpPr>
            <p:nvPr/>
          </p:nvSpPr>
          <p:spPr bwMode="auto">
            <a:xfrm rot="5400000">
              <a:off x="10054" y="11517"/>
              <a:ext cx="306" cy="311"/>
            </a:xfrm>
            <a:custGeom>
              <a:avLst/>
              <a:gdLst>
                <a:gd name="T0" fmla="*/ 306 w 306"/>
                <a:gd name="T1" fmla="*/ 154 h 310"/>
                <a:gd name="T2" fmla="*/ 303 w 306"/>
                <a:gd name="T3" fmla="*/ 180 h 310"/>
                <a:gd name="T4" fmla="*/ 297 w 306"/>
                <a:gd name="T5" fmla="*/ 203 h 310"/>
                <a:gd name="T6" fmla="*/ 289 w 306"/>
                <a:gd name="T7" fmla="*/ 228 h 310"/>
                <a:gd name="T8" fmla="*/ 275 w 306"/>
                <a:gd name="T9" fmla="*/ 248 h 310"/>
                <a:gd name="T10" fmla="*/ 258 w 306"/>
                <a:gd name="T11" fmla="*/ 267 h 310"/>
                <a:gd name="T12" fmla="*/ 240 w 306"/>
                <a:gd name="T13" fmla="*/ 283 h 310"/>
                <a:gd name="T14" fmla="*/ 219 w 306"/>
                <a:gd name="T15" fmla="*/ 295 h 310"/>
                <a:gd name="T16" fmla="*/ 195 w 306"/>
                <a:gd name="T17" fmla="*/ 304 h 310"/>
                <a:gd name="T18" fmla="*/ 172 w 306"/>
                <a:gd name="T19" fmla="*/ 310 h 310"/>
                <a:gd name="T20" fmla="*/ 146 w 306"/>
                <a:gd name="T21" fmla="*/ 310 h 310"/>
                <a:gd name="T22" fmla="*/ 123 w 306"/>
                <a:gd name="T23" fmla="*/ 308 h 310"/>
                <a:gd name="T24" fmla="*/ 99 w 306"/>
                <a:gd name="T25" fmla="*/ 299 h 310"/>
                <a:gd name="T26" fmla="*/ 76 w 306"/>
                <a:gd name="T27" fmla="*/ 289 h 310"/>
                <a:gd name="T28" fmla="*/ 55 w 306"/>
                <a:gd name="T29" fmla="*/ 275 h 310"/>
                <a:gd name="T30" fmla="*/ 37 w 306"/>
                <a:gd name="T31" fmla="*/ 258 h 310"/>
                <a:gd name="T32" fmla="*/ 23 w 306"/>
                <a:gd name="T33" fmla="*/ 238 h 310"/>
                <a:gd name="T34" fmla="*/ 12 w 306"/>
                <a:gd name="T35" fmla="*/ 215 h 310"/>
                <a:gd name="T36" fmla="*/ 4 w 306"/>
                <a:gd name="T37" fmla="*/ 193 h 310"/>
                <a:gd name="T38" fmla="*/ 0 w 306"/>
                <a:gd name="T39" fmla="*/ 168 h 310"/>
                <a:gd name="T40" fmla="*/ 0 w 306"/>
                <a:gd name="T41" fmla="*/ 142 h 310"/>
                <a:gd name="T42" fmla="*/ 4 w 306"/>
                <a:gd name="T43" fmla="*/ 117 h 310"/>
                <a:gd name="T44" fmla="*/ 12 w 306"/>
                <a:gd name="T45" fmla="*/ 94 h 310"/>
                <a:gd name="T46" fmla="*/ 23 w 306"/>
                <a:gd name="T47" fmla="*/ 72 h 310"/>
                <a:gd name="T48" fmla="*/ 37 w 306"/>
                <a:gd name="T49" fmla="*/ 51 h 310"/>
                <a:gd name="T50" fmla="*/ 55 w 306"/>
                <a:gd name="T51" fmla="*/ 35 h 310"/>
                <a:gd name="T52" fmla="*/ 76 w 306"/>
                <a:gd name="T53" fmla="*/ 20 h 310"/>
                <a:gd name="T54" fmla="*/ 99 w 306"/>
                <a:gd name="T55" fmla="*/ 10 h 310"/>
                <a:gd name="T56" fmla="*/ 123 w 306"/>
                <a:gd name="T57" fmla="*/ 2 h 310"/>
                <a:gd name="T58" fmla="*/ 146 w 306"/>
                <a:gd name="T59" fmla="*/ 0 h 310"/>
                <a:gd name="T60" fmla="*/ 172 w 306"/>
                <a:gd name="T61" fmla="*/ 0 h 310"/>
                <a:gd name="T62" fmla="*/ 195 w 306"/>
                <a:gd name="T63" fmla="*/ 6 h 310"/>
                <a:gd name="T64" fmla="*/ 219 w 306"/>
                <a:gd name="T65" fmla="*/ 14 h 310"/>
                <a:gd name="T66" fmla="*/ 240 w 306"/>
                <a:gd name="T67" fmla="*/ 27 h 310"/>
                <a:gd name="T68" fmla="*/ 258 w 306"/>
                <a:gd name="T69" fmla="*/ 43 h 310"/>
                <a:gd name="T70" fmla="*/ 275 w 306"/>
                <a:gd name="T71" fmla="*/ 61 h 310"/>
                <a:gd name="T72" fmla="*/ 289 w 306"/>
                <a:gd name="T73" fmla="*/ 82 h 310"/>
                <a:gd name="T74" fmla="*/ 297 w 306"/>
                <a:gd name="T75" fmla="*/ 105 h 310"/>
                <a:gd name="T76" fmla="*/ 303 w 306"/>
                <a:gd name="T77" fmla="*/ 129 h 310"/>
                <a:gd name="T78" fmla="*/ 306 w 306"/>
                <a:gd name="T79" fmla="*/ 154 h 310"/>
                <a:gd name="T80" fmla="*/ 306 w 306"/>
                <a:gd name="T81" fmla="*/ 1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6" h="310">
                  <a:moveTo>
                    <a:pt x="306" y="154"/>
                  </a:moveTo>
                  <a:lnTo>
                    <a:pt x="303" y="180"/>
                  </a:lnTo>
                  <a:lnTo>
                    <a:pt x="297" y="203"/>
                  </a:lnTo>
                  <a:lnTo>
                    <a:pt x="289" y="228"/>
                  </a:lnTo>
                  <a:lnTo>
                    <a:pt x="275" y="248"/>
                  </a:lnTo>
                  <a:lnTo>
                    <a:pt x="258" y="267"/>
                  </a:lnTo>
                  <a:lnTo>
                    <a:pt x="240" y="283"/>
                  </a:lnTo>
                  <a:lnTo>
                    <a:pt x="219" y="295"/>
                  </a:lnTo>
                  <a:lnTo>
                    <a:pt x="195" y="304"/>
                  </a:lnTo>
                  <a:lnTo>
                    <a:pt x="172" y="310"/>
                  </a:lnTo>
                  <a:lnTo>
                    <a:pt x="146" y="310"/>
                  </a:lnTo>
                  <a:lnTo>
                    <a:pt x="123" y="308"/>
                  </a:lnTo>
                  <a:lnTo>
                    <a:pt x="99" y="299"/>
                  </a:lnTo>
                  <a:lnTo>
                    <a:pt x="76" y="289"/>
                  </a:lnTo>
                  <a:lnTo>
                    <a:pt x="55" y="275"/>
                  </a:lnTo>
                  <a:lnTo>
                    <a:pt x="37" y="258"/>
                  </a:lnTo>
                  <a:lnTo>
                    <a:pt x="23" y="238"/>
                  </a:lnTo>
                  <a:lnTo>
                    <a:pt x="12" y="215"/>
                  </a:lnTo>
                  <a:lnTo>
                    <a:pt x="4" y="193"/>
                  </a:lnTo>
                  <a:lnTo>
                    <a:pt x="0" y="168"/>
                  </a:lnTo>
                  <a:lnTo>
                    <a:pt x="0" y="142"/>
                  </a:lnTo>
                  <a:lnTo>
                    <a:pt x="4" y="117"/>
                  </a:lnTo>
                  <a:lnTo>
                    <a:pt x="12" y="94"/>
                  </a:lnTo>
                  <a:lnTo>
                    <a:pt x="23" y="72"/>
                  </a:lnTo>
                  <a:lnTo>
                    <a:pt x="37" y="51"/>
                  </a:lnTo>
                  <a:lnTo>
                    <a:pt x="55" y="35"/>
                  </a:lnTo>
                  <a:lnTo>
                    <a:pt x="76" y="20"/>
                  </a:lnTo>
                  <a:lnTo>
                    <a:pt x="99" y="10"/>
                  </a:lnTo>
                  <a:lnTo>
                    <a:pt x="123" y="2"/>
                  </a:lnTo>
                  <a:lnTo>
                    <a:pt x="146" y="0"/>
                  </a:lnTo>
                  <a:lnTo>
                    <a:pt x="172" y="0"/>
                  </a:lnTo>
                  <a:lnTo>
                    <a:pt x="195" y="6"/>
                  </a:lnTo>
                  <a:lnTo>
                    <a:pt x="219" y="14"/>
                  </a:lnTo>
                  <a:lnTo>
                    <a:pt x="240" y="27"/>
                  </a:lnTo>
                  <a:lnTo>
                    <a:pt x="258" y="43"/>
                  </a:lnTo>
                  <a:lnTo>
                    <a:pt x="275" y="61"/>
                  </a:lnTo>
                  <a:lnTo>
                    <a:pt x="289" y="82"/>
                  </a:lnTo>
                  <a:lnTo>
                    <a:pt x="297" y="105"/>
                  </a:lnTo>
                  <a:lnTo>
                    <a:pt x="303" y="129"/>
                  </a:lnTo>
                  <a:lnTo>
                    <a:pt x="306" y="15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9" name="Freeform 6">
              <a:extLst>
                <a:ext uri="{FF2B5EF4-FFF2-40B4-BE49-F238E27FC236}">
                  <a16:creationId xmlns:a16="http://schemas.microsoft.com/office/drawing/2014/main" id="{D9AF4473-4DE3-B312-8E19-52DD19187EA7}"/>
                </a:ext>
              </a:extLst>
            </p:cNvPr>
            <p:cNvSpPr>
              <a:spLocks noChangeAspect="1"/>
            </p:cNvSpPr>
            <p:nvPr/>
          </p:nvSpPr>
          <p:spPr bwMode="auto">
            <a:xfrm rot="5400000">
              <a:off x="10858" y="11590"/>
              <a:ext cx="178" cy="179"/>
            </a:xfrm>
            <a:custGeom>
              <a:avLst/>
              <a:gdLst>
                <a:gd name="T0" fmla="*/ 178 w 178"/>
                <a:gd name="T1" fmla="*/ 91 h 179"/>
                <a:gd name="T2" fmla="*/ 176 w 178"/>
                <a:gd name="T3" fmla="*/ 109 h 179"/>
                <a:gd name="T4" fmla="*/ 170 w 178"/>
                <a:gd name="T5" fmla="*/ 126 h 179"/>
                <a:gd name="T6" fmla="*/ 160 w 178"/>
                <a:gd name="T7" fmla="*/ 142 h 179"/>
                <a:gd name="T8" fmla="*/ 147 w 178"/>
                <a:gd name="T9" fmla="*/ 156 h 179"/>
                <a:gd name="T10" fmla="*/ 133 w 178"/>
                <a:gd name="T11" fmla="*/ 169 h 179"/>
                <a:gd name="T12" fmla="*/ 114 w 178"/>
                <a:gd name="T13" fmla="*/ 175 h 179"/>
                <a:gd name="T14" fmla="*/ 96 w 178"/>
                <a:gd name="T15" fmla="*/ 179 h 179"/>
                <a:gd name="T16" fmla="*/ 78 w 178"/>
                <a:gd name="T17" fmla="*/ 179 h 179"/>
                <a:gd name="T18" fmla="*/ 59 w 178"/>
                <a:gd name="T19" fmla="*/ 175 h 179"/>
                <a:gd name="T20" fmla="*/ 43 w 178"/>
                <a:gd name="T21" fmla="*/ 169 h 179"/>
                <a:gd name="T22" fmla="*/ 26 w 178"/>
                <a:gd name="T23" fmla="*/ 156 h 179"/>
                <a:gd name="T24" fmla="*/ 14 w 178"/>
                <a:gd name="T25" fmla="*/ 142 h 179"/>
                <a:gd name="T26" fmla="*/ 6 w 178"/>
                <a:gd name="T27" fmla="*/ 126 h 179"/>
                <a:gd name="T28" fmla="*/ 0 w 178"/>
                <a:gd name="T29" fmla="*/ 109 h 179"/>
                <a:gd name="T30" fmla="*/ 0 w 178"/>
                <a:gd name="T31" fmla="*/ 91 h 179"/>
                <a:gd name="T32" fmla="*/ 2 w 178"/>
                <a:gd name="T33" fmla="*/ 70 h 179"/>
                <a:gd name="T34" fmla="*/ 8 w 178"/>
                <a:gd name="T35" fmla="*/ 54 h 179"/>
                <a:gd name="T36" fmla="*/ 18 w 178"/>
                <a:gd name="T37" fmla="*/ 37 h 179"/>
                <a:gd name="T38" fmla="*/ 30 w 178"/>
                <a:gd name="T39" fmla="*/ 23 h 179"/>
                <a:gd name="T40" fmla="*/ 45 w 178"/>
                <a:gd name="T41" fmla="*/ 13 h 179"/>
                <a:gd name="T42" fmla="*/ 63 w 178"/>
                <a:gd name="T43" fmla="*/ 5 h 179"/>
                <a:gd name="T44" fmla="*/ 82 w 178"/>
                <a:gd name="T45" fmla="*/ 0 h 179"/>
                <a:gd name="T46" fmla="*/ 100 w 178"/>
                <a:gd name="T47" fmla="*/ 0 h 179"/>
                <a:gd name="T48" fmla="*/ 119 w 178"/>
                <a:gd name="T49" fmla="*/ 5 h 179"/>
                <a:gd name="T50" fmla="*/ 135 w 178"/>
                <a:gd name="T51" fmla="*/ 13 h 179"/>
                <a:gd name="T52" fmla="*/ 151 w 178"/>
                <a:gd name="T53" fmla="*/ 23 h 179"/>
                <a:gd name="T54" fmla="*/ 164 w 178"/>
                <a:gd name="T55" fmla="*/ 37 h 179"/>
                <a:gd name="T56" fmla="*/ 172 w 178"/>
                <a:gd name="T57" fmla="*/ 54 h 179"/>
                <a:gd name="T58" fmla="*/ 178 w 178"/>
                <a:gd name="T59" fmla="*/ 70 h 179"/>
                <a:gd name="T60" fmla="*/ 178 w 178"/>
                <a:gd name="T61" fmla="*/ 89 h 179"/>
                <a:gd name="T62" fmla="*/ 178 w 178"/>
                <a:gd name="T63"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91"/>
                  </a:moveTo>
                  <a:lnTo>
                    <a:pt x="176" y="109"/>
                  </a:lnTo>
                  <a:lnTo>
                    <a:pt x="170" y="126"/>
                  </a:lnTo>
                  <a:lnTo>
                    <a:pt x="160" y="142"/>
                  </a:lnTo>
                  <a:lnTo>
                    <a:pt x="147" y="156"/>
                  </a:lnTo>
                  <a:lnTo>
                    <a:pt x="133" y="169"/>
                  </a:lnTo>
                  <a:lnTo>
                    <a:pt x="114" y="175"/>
                  </a:lnTo>
                  <a:lnTo>
                    <a:pt x="96" y="179"/>
                  </a:lnTo>
                  <a:lnTo>
                    <a:pt x="78" y="179"/>
                  </a:lnTo>
                  <a:lnTo>
                    <a:pt x="59" y="175"/>
                  </a:lnTo>
                  <a:lnTo>
                    <a:pt x="43" y="169"/>
                  </a:lnTo>
                  <a:lnTo>
                    <a:pt x="26" y="156"/>
                  </a:lnTo>
                  <a:lnTo>
                    <a:pt x="14" y="142"/>
                  </a:lnTo>
                  <a:lnTo>
                    <a:pt x="6" y="126"/>
                  </a:lnTo>
                  <a:lnTo>
                    <a:pt x="0" y="109"/>
                  </a:lnTo>
                  <a:lnTo>
                    <a:pt x="0" y="91"/>
                  </a:lnTo>
                  <a:lnTo>
                    <a:pt x="2" y="70"/>
                  </a:lnTo>
                  <a:lnTo>
                    <a:pt x="8" y="54"/>
                  </a:lnTo>
                  <a:lnTo>
                    <a:pt x="18" y="37"/>
                  </a:lnTo>
                  <a:lnTo>
                    <a:pt x="30" y="23"/>
                  </a:lnTo>
                  <a:lnTo>
                    <a:pt x="45" y="13"/>
                  </a:lnTo>
                  <a:lnTo>
                    <a:pt x="63" y="5"/>
                  </a:lnTo>
                  <a:lnTo>
                    <a:pt x="82" y="0"/>
                  </a:lnTo>
                  <a:lnTo>
                    <a:pt x="100" y="0"/>
                  </a:lnTo>
                  <a:lnTo>
                    <a:pt x="119" y="5"/>
                  </a:lnTo>
                  <a:lnTo>
                    <a:pt x="135" y="13"/>
                  </a:lnTo>
                  <a:lnTo>
                    <a:pt x="151" y="23"/>
                  </a:lnTo>
                  <a:lnTo>
                    <a:pt x="164" y="37"/>
                  </a:lnTo>
                  <a:lnTo>
                    <a:pt x="172" y="54"/>
                  </a:lnTo>
                  <a:lnTo>
                    <a:pt x="178" y="70"/>
                  </a:lnTo>
                  <a:lnTo>
                    <a:pt x="178" y="89"/>
                  </a:lnTo>
                  <a:lnTo>
                    <a:pt x="178"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0" name="Freeform 7">
              <a:extLst>
                <a:ext uri="{FF2B5EF4-FFF2-40B4-BE49-F238E27FC236}">
                  <a16:creationId xmlns:a16="http://schemas.microsoft.com/office/drawing/2014/main" id="{55A39AE5-51E1-2DFB-FDC2-D0978F4D149F}"/>
                </a:ext>
              </a:extLst>
            </p:cNvPr>
            <p:cNvSpPr>
              <a:spLocks noChangeAspect="1"/>
            </p:cNvSpPr>
            <p:nvPr/>
          </p:nvSpPr>
          <p:spPr bwMode="auto">
            <a:xfrm rot="5400000">
              <a:off x="10915" y="11644"/>
              <a:ext cx="68" cy="72"/>
            </a:xfrm>
            <a:custGeom>
              <a:avLst/>
              <a:gdLst>
                <a:gd name="T0" fmla="*/ 68 w 68"/>
                <a:gd name="T1" fmla="*/ 37 h 72"/>
                <a:gd name="T2" fmla="*/ 68 w 68"/>
                <a:gd name="T3" fmla="*/ 47 h 72"/>
                <a:gd name="T4" fmla="*/ 62 w 68"/>
                <a:gd name="T5" fmla="*/ 59 h 72"/>
                <a:gd name="T6" fmla="*/ 53 w 68"/>
                <a:gd name="T7" fmla="*/ 67 h 72"/>
                <a:gd name="T8" fmla="*/ 43 w 68"/>
                <a:gd name="T9" fmla="*/ 72 h 72"/>
                <a:gd name="T10" fmla="*/ 31 w 68"/>
                <a:gd name="T11" fmla="*/ 72 h 72"/>
                <a:gd name="T12" fmla="*/ 21 w 68"/>
                <a:gd name="T13" fmla="*/ 70 h 72"/>
                <a:gd name="T14" fmla="*/ 10 w 68"/>
                <a:gd name="T15" fmla="*/ 63 h 72"/>
                <a:gd name="T16" fmla="*/ 4 w 68"/>
                <a:gd name="T17" fmla="*/ 53 h 72"/>
                <a:gd name="T18" fmla="*/ 0 w 68"/>
                <a:gd name="T19" fmla="*/ 43 h 72"/>
                <a:gd name="T20" fmla="*/ 0 w 68"/>
                <a:gd name="T21" fmla="*/ 31 h 72"/>
                <a:gd name="T22" fmla="*/ 4 w 68"/>
                <a:gd name="T23" fmla="*/ 18 h 72"/>
                <a:gd name="T24" fmla="*/ 10 w 68"/>
                <a:gd name="T25" fmla="*/ 8 h 72"/>
                <a:gd name="T26" fmla="*/ 21 w 68"/>
                <a:gd name="T27" fmla="*/ 2 h 72"/>
                <a:gd name="T28" fmla="*/ 31 w 68"/>
                <a:gd name="T29" fmla="*/ 0 h 72"/>
                <a:gd name="T30" fmla="*/ 43 w 68"/>
                <a:gd name="T31" fmla="*/ 0 h 72"/>
                <a:gd name="T32" fmla="*/ 53 w 68"/>
                <a:gd name="T33" fmla="*/ 6 h 72"/>
                <a:gd name="T34" fmla="*/ 62 w 68"/>
                <a:gd name="T35" fmla="*/ 14 h 72"/>
                <a:gd name="T36" fmla="*/ 68 w 68"/>
                <a:gd name="T37" fmla="*/ 24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8" y="47"/>
                  </a:lnTo>
                  <a:lnTo>
                    <a:pt x="62" y="59"/>
                  </a:lnTo>
                  <a:lnTo>
                    <a:pt x="53" y="67"/>
                  </a:lnTo>
                  <a:lnTo>
                    <a:pt x="43" y="72"/>
                  </a:lnTo>
                  <a:lnTo>
                    <a:pt x="31" y="72"/>
                  </a:lnTo>
                  <a:lnTo>
                    <a:pt x="21" y="70"/>
                  </a:lnTo>
                  <a:lnTo>
                    <a:pt x="10" y="63"/>
                  </a:lnTo>
                  <a:lnTo>
                    <a:pt x="4" y="53"/>
                  </a:lnTo>
                  <a:lnTo>
                    <a:pt x="0" y="43"/>
                  </a:lnTo>
                  <a:lnTo>
                    <a:pt x="0" y="31"/>
                  </a:lnTo>
                  <a:lnTo>
                    <a:pt x="4" y="18"/>
                  </a:lnTo>
                  <a:lnTo>
                    <a:pt x="10" y="8"/>
                  </a:lnTo>
                  <a:lnTo>
                    <a:pt x="21" y="2"/>
                  </a:lnTo>
                  <a:lnTo>
                    <a:pt x="31" y="0"/>
                  </a:lnTo>
                  <a:lnTo>
                    <a:pt x="43" y="0"/>
                  </a:lnTo>
                  <a:lnTo>
                    <a:pt x="53" y="6"/>
                  </a:lnTo>
                  <a:lnTo>
                    <a:pt x="62" y="14"/>
                  </a:lnTo>
                  <a:lnTo>
                    <a:pt x="68" y="24"/>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1" name="Freeform 8">
              <a:extLst>
                <a:ext uri="{FF2B5EF4-FFF2-40B4-BE49-F238E27FC236}">
                  <a16:creationId xmlns:a16="http://schemas.microsoft.com/office/drawing/2014/main" id="{8CBE6ECD-52D3-BA79-47B0-9ECED0E699C3}"/>
                </a:ext>
              </a:extLst>
            </p:cNvPr>
            <p:cNvSpPr>
              <a:spLocks noChangeAspect="1"/>
            </p:cNvSpPr>
            <p:nvPr/>
          </p:nvSpPr>
          <p:spPr bwMode="auto">
            <a:xfrm rot="5400000">
              <a:off x="9365" y="11590"/>
              <a:ext cx="178" cy="179"/>
            </a:xfrm>
            <a:custGeom>
              <a:avLst/>
              <a:gdLst>
                <a:gd name="T0" fmla="*/ 178 w 178"/>
                <a:gd name="T1" fmla="*/ 88 h 179"/>
                <a:gd name="T2" fmla="*/ 176 w 178"/>
                <a:gd name="T3" fmla="*/ 107 h 179"/>
                <a:gd name="T4" fmla="*/ 170 w 178"/>
                <a:gd name="T5" fmla="*/ 125 h 179"/>
                <a:gd name="T6" fmla="*/ 160 w 178"/>
                <a:gd name="T7" fmla="*/ 142 h 179"/>
                <a:gd name="T8" fmla="*/ 147 w 178"/>
                <a:gd name="T9" fmla="*/ 156 h 179"/>
                <a:gd name="T10" fmla="*/ 133 w 178"/>
                <a:gd name="T11" fmla="*/ 166 h 179"/>
                <a:gd name="T12" fmla="*/ 114 w 178"/>
                <a:gd name="T13" fmla="*/ 174 h 179"/>
                <a:gd name="T14" fmla="*/ 96 w 178"/>
                <a:gd name="T15" fmla="*/ 179 h 179"/>
                <a:gd name="T16" fmla="*/ 78 w 178"/>
                <a:gd name="T17" fmla="*/ 179 h 179"/>
                <a:gd name="T18" fmla="*/ 59 w 178"/>
                <a:gd name="T19" fmla="*/ 174 h 179"/>
                <a:gd name="T20" fmla="*/ 43 w 178"/>
                <a:gd name="T21" fmla="*/ 166 h 179"/>
                <a:gd name="T22" fmla="*/ 26 w 178"/>
                <a:gd name="T23" fmla="*/ 156 h 179"/>
                <a:gd name="T24" fmla="*/ 14 w 178"/>
                <a:gd name="T25" fmla="*/ 142 h 179"/>
                <a:gd name="T26" fmla="*/ 6 w 178"/>
                <a:gd name="T27" fmla="*/ 125 h 179"/>
                <a:gd name="T28" fmla="*/ 0 w 178"/>
                <a:gd name="T29" fmla="*/ 107 h 179"/>
                <a:gd name="T30" fmla="*/ 0 w 178"/>
                <a:gd name="T31" fmla="*/ 88 h 179"/>
                <a:gd name="T32" fmla="*/ 2 w 178"/>
                <a:gd name="T33" fmla="*/ 70 h 179"/>
                <a:gd name="T34" fmla="*/ 8 w 178"/>
                <a:gd name="T35" fmla="*/ 53 h 179"/>
                <a:gd name="T36" fmla="*/ 18 w 178"/>
                <a:gd name="T37" fmla="*/ 37 h 179"/>
                <a:gd name="T38" fmla="*/ 30 w 178"/>
                <a:gd name="T39" fmla="*/ 23 h 179"/>
                <a:gd name="T40" fmla="*/ 45 w 178"/>
                <a:gd name="T41" fmla="*/ 10 h 179"/>
                <a:gd name="T42" fmla="*/ 63 w 178"/>
                <a:gd name="T43" fmla="*/ 4 h 179"/>
                <a:gd name="T44" fmla="*/ 82 w 178"/>
                <a:gd name="T45" fmla="*/ 0 h 179"/>
                <a:gd name="T46" fmla="*/ 100 w 178"/>
                <a:gd name="T47" fmla="*/ 0 h 179"/>
                <a:gd name="T48" fmla="*/ 119 w 178"/>
                <a:gd name="T49" fmla="*/ 4 h 179"/>
                <a:gd name="T50" fmla="*/ 135 w 178"/>
                <a:gd name="T51" fmla="*/ 10 h 179"/>
                <a:gd name="T52" fmla="*/ 151 w 178"/>
                <a:gd name="T53" fmla="*/ 23 h 179"/>
                <a:gd name="T54" fmla="*/ 164 w 178"/>
                <a:gd name="T55" fmla="*/ 35 h 179"/>
                <a:gd name="T56" fmla="*/ 172 w 178"/>
                <a:gd name="T57" fmla="*/ 51 h 179"/>
                <a:gd name="T58" fmla="*/ 178 w 178"/>
                <a:gd name="T59" fmla="*/ 70 h 179"/>
                <a:gd name="T60" fmla="*/ 178 w 178"/>
                <a:gd name="T61" fmla="*/ 88 h 179"/>
                <a:gd name="T62" fmla="*/ 178 w 178"/>
                <a:gd name="T63"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88"/>
                  </a:moveTo>
                  <a:lnTo>
                    <a:pt x="176" y="107"/>
                  </a:lnTo>
                  <a:lnTo>
                    <a:pt x="170" y="125"/>
                  </a:lnTo>
                  <a:lnTo>
                    <a:pt x="160" y="142"/>
                  </a:lnTo>
                  <a:lnTo>
                    <a:pt x="147" y="156"/>
                  </a:lnTo>
                  <a:lnTo>
                    <a:pt x="133" y="166"/>
                  </a:lnTo>
                  <a:lnTo>
                    <a:pt x="114" y="174"/>
                  </a:lnTo>
                  <a:lnTo>
                    <a:pt x="96" y="179"/>
                  </a:lnTo>
                  <a:lnTo>
                    <a:pt x="78" y="179"/>
                  </a:lnTo>
                  <a:lnTo>
                    <a:pt x="59" y="174"/>
                  </a:lnTo>
                  <a:lnTo>
                    <a:pt x="43" y="166"/>
                  </a:lnTo>
                  <a:lnTo>
                    <a:pt x="26" y="156"/>
                  </a:lnTo>
                  <a:lnTo>
                    <a:pt x="14" y="142"/>
                  </a:lnTo>
                  <a:lnTo>
                    <a:pt x="6" y="125"/>
                  </a:lnTo>
                  <a:lnTo>
                    <a:pt x="0" y="107"/>
                  </a:lnTo>
                  <a:lnTo>
                    <a:pt x="0" y="88"/>
                  </a:lnTo>
                  <a:lnTo>
                    <a:pt x="2" y="70"/>
                  </a:lnTo>
                  <a:lnTo>
                    <a:pt x="8" y="53"/>
                  </a:lnTo>
                  <a:lnTo>
                    <a:pt x="18" y="37"/>
                  </a:lnTo>
                  <a:lnTo>
                    <a:pt x="30" y="23"/>
                  </a:lnTo>
                  <a:lnTo>
                    <a:pt x="45" y="10"/>
                  </a:lnTo>
                  <a:lnTo>
                    <a:pt x="63" y="4"/>
                  </a:lnTo>
                  <a:lnTo>
                    <a:pt x="82" y="0"/>
                  </a:lnTo>
                  <a:lnTo>
                    <a:pt x="100" y="0"/>
                  </a:lnTo>
                  <a:lnTo>
                    <a:pt x="119" y="4"/>
                  </a:lnTo>
                  <a:lnTo>
                    <a:pt x="135" y="10"/>
                  </a:lnTo>
                  <a:lnTo>
                    <a:pt x="151" y="23"/>
                  </a:lnTo>
                  <a:lnTo>
                    <a:pt x="164" y="35"/>
                  </a:lnTo>
                  <a:lnTo>
                    <a:pt x="172" y="51"/>
                  </a:lnTo>
                  <a:lnTo>
                    <a:pt x="178" y="70"/>
                  </a:lnTo>
                  <a:lnTo>
                    <a:pt x="178"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2" name="Freeform 9">
              <a:extLst>
                <a:ext uri="{FF2B5EF4-FFF2-40B4-BE49-F238E27FC236}">
                  <a16:creationId xmlns:a16="http://schemas.microsoft.com/office/drawing/2014/main" id="{B91AE885-71E9-9D48-82C4-0A64E9D98D4B}"/>
                </a:ext>
              </a:extLst>
            </p:cNvPr>
            <p:cNvSpPr>
              <a:spLocks noChangeAspect="1"/>
            </p:cNvSpPr>
            <p:nvPr/>
          </p:nvSpPr>
          <p:spPr bwMode="auto">
            <a:xfrm rot="5400000">
              <a:off x="9424" y="11643"/>
              <a:ext cx="68" cy="74"/>
            </a:xfrm>
            <a:custGeom>
              <a:avLst/>
              <a:gdLst>
                <a:gd name="T0" fmla="*/ 68 w 68"/>
                <a:gd name="T1" fmla="*/ 37 h 74"/>
                <a:gd name="T2" fmla="*/ 68 w 68"/>
                <a:gd name="T3" fmla="*/ 50 h 74"/>
                <a:gd name="T4" fmla="*/ 62 w 68"/>
                <a:gd name="T5" fmla="*/ 60 h 74"/>
                <a:gd name="T6" fmla="*/ 53 w 68"/>
                <a:gd name="T7" fmla="*/ 68 h 74"/>
                <a:gd name="T8" fmla="*/ 43 w 68"/>
                <a:gd name="T9" fmla="*/ 74 h 74"/>
                <a:gd name="T10" fmla="*/ 31 w 68"/>
                <a:gd name="T11" fmla="*/ 74 h 74"/>
                <a:gd name="T12" fmla="*/ 21 w 68"/>
                <a:gd name="T13" fmla="*/ 72 h 74"/>
                <a:gd name="T14" fmla="*/ 10 w 68"/>
                <a:gd name="T15" fmla="*/ 66 h 74"/>
                <a:gd name="T16" fmla="*/ 4 w 68"/>
                <a:gd name="T17" fmla="*/ 56 h 74"/>
                <a:gd name="T18" fmla="*/ 0 w 68"/>
                <a:gd name="T19" fmla="*/ 43 h 74"/>
                <a:gd name="T20" fmla="*/ 0 w 68"/>
                <a:gd name="T21" fmla="*/ 31 h 74"/>
                <a:gd name="T22" fmla="*/ 4 w 68"/>
                <a:gd name="T23" fmla="*/ 21 h 74"/>
                <a:gd name="T24" fmla="*/ 10 w 68"/>
                <a:gd name="T25" fmla="*/ 11 h 74"/>
                <a:gd name="T26" fmla="*/ 21 w 68"/>
                <a:gd name="T27" fmla="*/ 4 h 74"/>
                <a:gd name="T28" fmla="*/ 31 w 68"/>
                <a:gd name="T29" fmla="*/ 0 h 74"/>
                <a:gd name="T30" fmla="*/ 43 w 68"/>
                <a:gd name="T31" fmla="*/ 2 h 74"/>
                <a:gd name="T32" fmla="*/ 53 w 68"/>
                <a:gd name="T33" fmla="*/ 6 h 74"/>
                <a:gd name="T34" fmla="*/ 62 w 68"/>
                <a:gd name="T35" fmla="*/ 15 h 74"/>
                <a:gd name="T36" fmla="*/ 68 w 68"/>
                <a:gd name="T37" fmla="*/ 25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8" y="50"/>
                  </a:lnTo>
                  <a:lnTo>
                    <a:pt x="62" y="60"/>
                  </a:lnTo>
                  <a:lnTo>
                    <a:pt x="53" y="68"/>
                  </a:lnTo>
                  <a:lnTo>
                    <a:pt x="43" y="74"/>
                  </a:lnTo>
                  <a:lnTo>
                    <a:pt x="31" y="74"/>
                  </a:lnTo>
                  <a:lnTo>
                    <a:pt x="21" y="72"/>
                  </a:lnTo>
                  <a:lnTo>
                    <a:pt x="10" y="66"/>
                  </a:lnTo>
                  <a:lnTo>
                    <a:pt x="4" y="56"/>
                  </a:lnTo>
                  <a:lnTo>
                    <a:pt x="0" y="43"/>
                  </a:lnTo>
                  <a:lnTo>
                    <a:pt x="0" y="31"/>
                  </a:lnTo>
                  <a:lnTo>
                    <a:pt x="4" y="21"/>
                  </a:lnTo>
                  <a:lnTo>
                    <a:pt x="10" y="11"/>
                  </a:lnTo>
                  <a:lnTo>
                    <a:pt x="21" y="4"/>
                  </a:lnTo>
                  <a:lnTo>
                    <a:pt x="31" y="0"/>
                  </a:lnTo>
                  <a:lnTo>
                    <a:pt x="43" y="2"/>
                  </a:lnTo>
                  <a:lnTo>
                    <a:pt x="53" y="6"/>
                  </a:lnTo>
                  <a:lnTo>
                    <a:pt x="62" y="15"/>
                  </a:lnTo>
                  <a:lnTo>
                    <a:pt x="68"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3" name="WordArt 10">
              <a:extLst>
                <a:ext uri="{FF2B5EF4-FFF2-40B4-BE49-F238E27FC236}">
                  <a16:creationId xmlns:a16="http://schemas.microsoft.com/office/drawing/2014/main" id="{6AD331E6-1429-9F77-4148-FEE65AECAA20}"/>
                </a:ext>
              </a:extLst>
            </p:cNvPr>
            <p:cNvSpPr>
              <a:spLocks noChangeAspect="1" noChangeArrowheads="1" noChangeShapeType="1" noTextEdit="1"/>
            </p:cNvSpPr>
            <p:nvPr/>
          </p:nvSpPr>
          <p:spPr bwMode="auto">
            <a:xfrm>
              <a:off x="9605" y="11767"/>
              <a:ext cx="395" cy="11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b="1" kern="10">
                  <a:solidFill>
                    <a:srgbClr val="000000"/>
                  </a:solidFill>
                  <a:latin typeface="Times New Roman" panose="02020603050405020304" pitchFamily="18" charset="0"/>
                  <a:cs typeface="Times New Roman" panose="02020603050405020304" pitchFamily="18" charset="0"/>
                </a:rPr>
                <a:t>LAMP</a:t>
              </a:r>
            </a:p>
          </p:txBody>
        </p:sp>
      </p:grpSp>
    </p:spTree>
    <p:extLst>
      <p:ext uri="{BB962C8B-B14F-4D97-AF65-F5344CB8AC3E}">
        <p14:creationId xmlns:p14="http://schemas.microsoft.com/office/powerpoint/2010/main" val="202922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0561-D967-95F9-CFDA-0C8715FD1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5F1A8-7DFF-A440-F964-99DE4C3FDF2E}"/>
              </a:ext>
            </a:extLst>
          </p:cNvPr>
          <p:cNvSpPr>
            <a:spLocks noGrp="1"/>
          </p:cNvSpPr>
          <p:nvPr>
            <p:ph type="title"/>
          </p:nvPr>
        </p:nvSpPr>
        <p:spPr/>
        <p:txBody>
          <a:bodyPr/>
          <a:lstStyle/>
          <a:p>
            <a:r>
              <a:rPr lang="en-GB">
                <a:latin typeface="Aptos SemiBold" panose="020B0004020202020204" pitchFamily="34" charset="0"/>
              </a:rPr>
              <a:t>Experiment 3 – Tilt Switch</a:t>
            </a:r>
          </a:p>
        </p:txBody>
      </p:sp>
      <p:pic>
        <p:nvPicPr>
          <p:cNvPr id="112" name="Picture 111" descr="A grid with red lines&#10;&#10;AI-generated content may be incorrect.">
            <a:extLst>
              <a:ext uri="{FF2B5EF4-FFF2-40B4-BE49-F238E27FC236}">
                <a16:creationId xmlns:a16="http://schemas.microsoft.com/office/drawing/2014/main" id="{9ADAE207-5541-FC3A-C14F-8E5AAF64BB62}"/>
              </a:ext>
            </a:extLst>
          </p:cNvPr>
          <p:cNvPicPr>
            <a:picLocks noChangeAspect="1"/>
          </p:cNvPicPr>
          <p:nvPr/>
        </p:nvPicPr>
        <p:blipFill>
          <a:blip r:embed="rId3" cstate="screen">
            <a:extLst>
              <a:ext uri="{28A0092B-C50C-407E-A947-70E740481C1C}">
                <a14:useLocalDpi xmlns:a14="http://schemas.microsoft.com/office/drawing/2010/main"/>
              </a:ext>
            </a:extLst>
          </a:blip>
          <a:srcRect r="31001" b="27902"/>
          <a:stretch/>
        </p:blipFill>
        <p:spPr>
          <a:xfrm>
            <a:off x="3406832" y="2229056"/>
            <a:ext cx="5229168" cy="3972749"/>
          </a:xfrm>
          <a:prstGeom prst="rect">
            <a:avLst/>
          </a:prstGeom>
        </p:spPr>
      </p:pic>
      <p:grpSp>
        <p:nvGrpSpPr>
          <p:cNvPr id="13" name="Group 22">
            <a:extLst>
              <a:ext uri="{FF2B5EF4-FFF2-40B4-BE49-F238E27FC236}">
                <a16:creationId xmlns:a16="http://schemas.microsoft.com/office/drawing/2014/main" id="{DDCD7857-7108-BAAA-00FA-F460161B8C37}"/>
              </a:ext>
            </a:extLst>
          </p:cNvPr>
          <p:cNvGrpSpPr>
            <a:grpSpLocks noChangeAspect="1"/>
          </p:cNvGrpSpPr>
          <p:nvPr/>
        </p:nvGrpSpPr>
        <p:grpSpPr bwMode="auto">
          <a:xfrm>
            <a:off x="4564001" y="3530114"/>
            <a:ext cx="4071854" cy="372350"/>
            <a:chOff x="441" y="364"/>
            <a:chExt cx="4072" cy="332"/>
          </a:xfrm>
        </p:grpSpPr>
        <p:sp>
          <p:nvSpPr>
            <p:cNvPr id="14" name="Freeform 23">
              <a:extLst>
                <a:ext uri="{FF2B5EF4-FFF2-40B4-BE49-F238E27FC236}">
                  <a16:creationId xmlns:a16="http://schemas.microsoft.com/office/drawing/2014/main" id="{C46D4A35-3126-18F2-A3E4-80996824714A}"/>
                </a:ext>
              </a:extLst>
            </p:cNvPr>
            <p:cNvSpPr>
              <a:spLocks noChangeAspect="1"/>
            </p:cNvSpPr>
            <p:nvPr/>
          </p:nvSpPr>
          <p:spPr bwMode="auto">
            <a:xfrm rot="-5400000">
              <a:off x="2311" y="-1506"/>
              <a:ext cx="332" cy="4072"/>
            </a:xfrm>
            <a:custGeom>
              <a:avLst/>
              <a:gdLst>
                <a:gd name="T0" fmla="*/ 308 w 332"/>
                <a:gd name="T1" fmla="*/ 3990 h 4072"/>
                <a:gd name="T2" fmla="*/ 322 w 332"/>
                <a:gd name="T3" fmla="*/ 3855 h 4072"/>
                <a:gd name="T4" fmla="*/ 254 w 332"/>
                <a:gd name="T5" fmla="*/ 3768 h 4072"/>
                <a:gd name="T6" fmla="*/ 254 w 332"/>
                <a:gd name="T7" fmla="*/ 3571 h 4072"/>
                <a:gd name="T8" fmla="*/ 254 w 332"/>
                <a:gd name="T9" fmla="*/ 3299 h 4072"/>
                <a:gd name="T10" fmla="*/ 322 w 332"/>
                <a:gd name="T11" fmla="*/ 3214 h 4072"/>
                <a:gd name="T12" fmla="*/ 322 w 332"/>
                <a:gd name="T13" fmla="*/ 3106 h 4072"/>
                <a:gd name="T14" fmla="*/ 254 w 332"/>
                <a:gd name="T15" fmla="*/ 3020 h 4072"/>
                <a:gd name="T16" fmla="*/ 254 w 332"/>
                <a:gd name="T17" fmla="*/ 2792 h 4072"/>
                <a:gd name="T18" fmla="*/ 254 w 332"/>
                <a:gd name="T19" fmla="*/ 2550 h 4072"/>
                <a:gd name="T20" fmla="*/ 322 w 332"/>
                <a:gd name="T21" fmla="*/ 2466 h 4072"/>
                <a:gd name="T22" fmla="*/ 322 w 332"/>
                <a:gd name="T23" fmla="*/ 2357 h 4072"/>
                <a:gd name="T24" fmla="*/ 254 w 332"/>
                <a:gd name="T25" fmla="*/ 2271 h 4072"/>
                <a:gd name="T26" fmla="*/ 254 w 332"/>
                <a:gd name="T27" fmla="*/ 2037 h 4072"/>
                <a:gd name="T28" fmla="*/ 254 w 332"/>
                <a:gd name="T29" fmla="*/ 1801 h 4072"/>
                <a:gd name="T30" fmla="*/ 322 w 332"/>
                <a:gd name="T31" fmla="*/ 1717 h 4072"/>
                <a:gd name="T32" fmla="*/ 322 w 332"/>
                <a:gd name="T33" fmla="*/ 1608 h 4072"/>
                <a:gd name="T34" fmla="*/ 254 w 332"/>
                <a:gd name="T35" fmla="*/ 1522 h 4072"/>
                <a:gd name="T36" fmla="*/ 254 w 332"/>
                <a:gd name="T37" fmla="*/ 1282 h 4072"/>
                <a:gd name="T38" fmla="*/ 254 w 332"/>
                <a:gd name="T39" fmla="*/ 1052 h 4072"/>
                <a:gd name="T40" fmla="*/ 322 w 332"/>
                <a:gd name="T41" fmla="*/ 968 h 4072"/>
                <a:gd name="T42" fmla="*/ 322 w 332"/>
                <a:gd name="T43" fmla="*/ 859 h 4072"/>
                <a:gd name="T44" fmla="*/ 254 w 332"/>
                <a:gd name="T45" fmla="*/ 773 h 4072"/>
                <a:gd name="T46" fmla="*/ 254 w 332"/>
                <a:gd name="T47" fmla="*/ 502 h 4072"/>
                <a:gd name="T48" fmla="*/ 254 w 332"/>
                <a:gd name="T49" fmla="*/ 303 h 4072"/>
                <a:gd name="T50" fmla="*/ 322 w 332"/>
                <a:gd name="T51" fmla="*/ 221 h 4072"/>
                <a:gd name="T52" fmla="*/ 310 w 332"/>
                <a:gd name="T53" fmla="*/ 84 h 4072"/>
                <a:gd name="T54" fmla="*/ 166 w 332"/>
                <a:gd name="T55" fmla="*/ 0 h 4072"/>
                <a:gd name="T56" fmla="*/ 0 w 332"/>
                <a:gd name="T57" fmla="*/ 166 h 4072"/>
                <a:gd name="T58" fmla="*/ 39 w 332"/>
                <a:gd name="T59" fmla="*/ 270 h 4072"/>
                <a:gd name="T60" fmla="*/ 82 w 332"/>
                <a:gd name="T61" fmla="*/ 365 h 4072"/>
                <a:gd name="T62" fmla="*/ 82 w 332"/>
                <a:gd name="T63" fmla="*/ 586 h 4072"/>
                <a:gd name="T64" fmla="*/ 82 w 332"/>
                <a:gd name="T65" fmla="*/ 771 h 4072"/>
                <a:gd name="T66" fmla="*/ 0 w 332"/>
                <a:gd name="T67" fmla="*/ 915 h 4072"/>
                <a:gd name="T68" fmla="*/ 39 w 332"/>
                <a:gd name="T69" fmla="*/ 1019 h 4072"/>
                <a:gd name="T70" fmla="*/ 82 w 332"/>
                <a:gd name="T71" fmla="*/ 1130 h 4072"/>
                <a:gd name="T72" fmla="*/ 82 w 332"/>
                <a:gd name="T73" fmla="*/ 1360 h 4072"/>
                <a:gd name="T74" fmla="*/ 82 w 332"/>
                <a:gd name="T75" fmla="*/ 1520 h 4072"/>
                <a:gd name="T76" fmla="*/ 0 w 332"/>
                <a:gd name="T77" fmla="*/ 1663 h 4072"/>
                <a:gd name="T78" fmla="*/ 39 w 332"/>
                <a:gd name="T79" fmla="*/ 1768 h 4072"/>
                <a:gd name="T80" fmla="*/ 82 w 332"/>
                <a:gd name="T81" fmla="*/ 1881 h 4072"/>
                <a:gd name="T82" fmla="*/ 82 w 332"/>
                <a:gd name="T83" fmla="*/ 2115 h 4072"/>
                <a:gd name="T84" fmla="*/ 82 w 332"/>
                <a:gd name="T85" fmla="*/ 2269 h 4072"/>
                <a:gd name="T86" fmla="*/ 0 w 332"/>
                <a:gd name="T87" fmla="*/ 2412 h 4072"/>
                <a:gd name="T88" fmla="*/ 39 w 332"/>
                <a:gd name="T89" fmla="*/ 2517 h 4072"/>
                <a:gd name="T90" fmla="*/ 82 w 332"/>
                <a:gd name="T91" fmla="*/ 2634 h 4072"/>
                <a:gd name="T92" fmla="*/ 82 w 332"/>
                <a:gd name="T93" fmla="*/ 2868 h 4072"/>
                <a:gd name="T94" fmla="*/ 82 w 332"/>
                <a:gd name="T95" fmla="*/ 3018 h 4072"/>
                <a:gd name="T96" fmla="*/ 0 w 332"/>
                <a:gd name="T97" fmla="*/ 3161 h 4072"/>
                <a:gd name="T98" fmla="*/ 39 w 332"/>
                <a:gd name="T99" fmla="*/ 3264 h 4072"/>
                <a:gd name="T100" fmla="*/ 82 w 332"/>
                <a:gd name="T101" fmla="*/ 3399 h 4072"/>
                <a:gd name="T102" fmla="*/ 82 w 332"/>
                <a:gd name="T103" fmla="*/ 3645 h 4072"/>
                <a:gd name="T104" fmla="*/ 82 w 332"/>
                <a:gd name="T105" fmla="*/ 3766 h 4072"/>
                <a:gd name="T106" fmla="*/ 0 w 332"/>
                <a:gd name="T107" fmla="*/ 3908 h 4072"/>
                <a:gd name="T108" fmla="*/ 82 w 332"/>
                <a:gd name="T109" fmla="*/ 405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072">
                  <a:moveTo>
                    <a:pt x="164" y="4072"/>
                  </a:moveTo>
                  <a:lnTo>
                    <a:pt x="246" y="4050"/>
                  </a:lnTo>
                  <a:lnTo>
                    <a:pt x="308" y="3990"/>
                  </a:lnTo>
                  <a:lnTo>
                    <a:pt x="332" y="3908"/>
                  </a:lnTo>
                  <a:lnTo>
                    <a:pt x="322" y="3855"/>
                  </a:lnTo>
                  <a:lnTo>
                    <a:pt x="295" y="3805"/>
                  </a:lnTo>
                  <a:lnTo>
                    <a:pt x="254" y="3768"/>
                  </a:lnTo>
                  <a:lnTo>
                    <a:pt x="254" y="3713"/>
                  </a:lnTo>
                  <a:lnTo>
                    <a:pt x="254" y="3647"/>
                  </a:lnTo>
                  <a:lnTo>
                    <a:pt x="254" y="3571"/>
                  </a:lnTo>
                  <a:lnTo>
                    <a:pt x="254" y="3487"/>
                  </a:lnTo>
                  <a:lnTo>
                    <a:pt x="254" y="3397"/>
                  </a:lnTo>
                  <a:lnTo>
                    <a:pt x="254" y="3299"/>
                  </a:lnTo>
                  <a:lnTo>
                    <a:pt x="295" y="3262"/>
                  </a:lnTo>
                  <a:lnTo>
                    <a:pt x="322" y="3214"/>
                  </a:lnTo>
                  <a:lnTo>
                    <a:pt x="332" y="3161"/>
                  </a:lnTo>
                  <a:lnTo>
                    <a:pt x="322" y="3106"/>
                  </a:lnTo>
                  <a:lnTo>
                    <a:pt x="295" y="3057"/>
                  </a:lnTo>
                  <a:lnTo>
                    <a:pt x="254" y="3020"/>
                  </a:lnTo>
                  <a:lnTo>
                    <a:pt x="254" y="2946"/>
                  </a:lnTo>
                  <a:lnTo>
                    <a:pt x="254" y="2870"/>
                  </a:lnTo>
                  <a:lnTo>
                    <a:pt x="254" y="2792"/>
                  </a:lnTo>
                  <a:lnTo>
                    <a:pt x="254" y="2712"/>
                  </a:lnTo>
                  <a:lnTo>
                    <a:pt x="254" y="2632"/>
                  </a:lnTo>
                  <a:lnTo>
                    <a:pt x="254" y="2550"/>
                  </a:lnTo>
                  <a:lnTo>
                    <a:pt x="295" y="2513"/>
                  </a:lnTo>
                  <a:lnTo>
                    <a:pt x="322" y="2466"/>
                  </a:lnTo>
                  <a:lnTo>
                    <a:pt x="332" y="2412"/>
                  </a:lnTo>
                  <a:lnTo>
                    <a:pt x="322" y="2357"/>
                  </a:lnTo>
                  <a:lnTo>
                    <a:pt x="295" y="2308"/>
                  </a:lnTo>
                  <a:lnTo>
                    <a:pt x="254" y="2271"/>
                  </a:lnTo>
                  <a:lnTo>
                    <a:pt x="254" y="2193"/>
                  </a:lnTo>
                  <a:lnTo>
                    <a:pt x="254" y="2115"/>
                  </a:lnTo>
                  <a:lnTo>
                    <a:pt x="254" y="2037"/>
                  </a:lnTo>
                  <a:lnTo>
                    <a:pt x="254" y="1957"/>
                  </a:lnTo>
                  <a:lnTo>
                    <a:pt x="254" y="1879"/>
                  </a:lnTo>
                  <a:lnTo>
                    <a:pt x="254" y="1801"/>
                  </a:lnTo>
                  <a:lnTo>
                    <a:pt x="295" y="1764"/>
                  </a:lnTo>
                  <a:lnTo>
                    <a:pt x="322" y="1717"/>
                  </a:lnTo>
                  <a:lnTo>
                    <a:pt x="332" y="1663"/>
                  </a:lnTo>
                  <a:lnTo>
                    <a:pt x="322" y="1608"/>
                  </a:lnTo>
                  <a:lnTo>
                    <a:pt x="295" y="1561"/>
                  </a:lnTo>
                  <a:lnTo>
                    <a:pt x="254" y="1522"/>
                  </a:lnTo>
                  <a:lnTo>
                    <a:pt x="254" y="1442"/>
                  </a:lnTo>
                  <a:lnTo>
                    <a:pt x="254" y="1360"/>
                  </a:lnTo>
                  <a:lnTo>
                    <a:pt x="254" y="1282"/>
                  </a:lnTo>
                  <a:lnTo>
                    <a:pt x="254" y="1204"/>
                  </a:lnTo>
                  <a:lnTo>
                    <a:pt x="254" y="1126"/>
                  </a:lnTo>
                  <a:lnTo>
                    <a:pt x="254" y="1052"/>
                  </a:lnTo>
                  <a:lnTo>
                    <a:pt x="295" y="1017"/>
                  </a:lnTo>
                  <a:lnTo>
                    <a:pt x="322" y="968"/>
                  </a:lnTo>
                  <a:lnTo>
                    <a:pt x="332" y="915"/>
                  </a:lnTo>
                  <a:lnTo>
                    <a:pt x="322" y="859"/>
                  </a:lnTo>
                  <a:lnTo>
                    <a:pt x="295" y="812"/>
                  </a:lnTo>
                  <a:lnTo>
                    <a:pt x="254" y="773"/>
                  </a:lnTo>
                  <a:lnTo>
                    <a:pt x="254" y="677"/>
                  </a:lnTo>
                  <a:lnTo>
                    <a:pt x="254" y="584"/>
                  </a:lnTo>
                  <a:lnTo>
                    <a:pt x="254" y="502"/>
                  </a:lnTo>
                  <a:lnTo>
                    <a:pt x="254" y="426"/>
                  </a:lnTo>
                  <a:lnTo>
                    <a:pt x="254" y="361"/>
                  </a:lnTo>
                  <a:lnTo>
                    <a:pt x="254" y="303"/>
                  </a:lnTo>
                  <a:lnTo>
                    <a:pt x="295" y="268"/>
                  </a:lnTo>
                  <a:lnTo>
                    <a:pt x="322" y="221"/>
                  </a:lnTo>
                  <a:lnTo>
                    <a:pt x="332" y="166"/>
                  </a:lnTo>
                  <a:lnTo>
                    <a:pt x="310" y="84"/>
                  </a:lnTo>
                  <a:lnTo>
                    <a:pt x="248" y="22"/>
                  </a:lnTo>
                  <a:lnTo>
                    <a:pt x="166" y="0"/>
                  </a:lnTo>
                  <a:lnTo>
                    <a:pt x="84" y="22"/>
                  </a:lnTo>
                  <a:lnTo>
                    <a:pt x="25" y="84"/>
                  </a:lnTo>
                  <a:lnTo>
                    <a:pt x="0" y="166"/>
                  </a:lnTo>
                  <a:lnTo>
                    <a:pt x="10" y="221"/>
                  </a:lnTo>
                  <a:lnTo>
                    <a:pt x="39" y="270"/>
                  </a:lnTo>
                  <a:lnTo>
                    <a:pt x="82" y="307"/>
                  </a:lnTo>
                  <a:lnTo>
                    <a:pt x="82" y="365"/>
                  </a:lnTo>
                  <a:lnTo>
                    <a:pt x="82" y="430"/>
                  </a:lnTo>
                  <a:lnTo>
                    <a:pt x="82" y="504"/>
                  </a:lnTo>
                  <a:lnTo>
                    <a:pt x="82" y="586"/>
                  </a:lnTo>
                  <a:lnTo>
                    <a:pt x="82" y="677"/>
                  </a:lnTo>
                  <a:lnTo>
                    <a:pt x="82" y="771"/>
                  </a:lnTo>
                  <a:lnTo>
                    <a:pt x="39" y="808"/>
                  </a:lnTo>
                  <a:lnTo>
                    <a:pt x="10" y="857"/>
                  </a:lnTo>
                  <a:lnTo>
                    <a:pt x="0" y="915"/>
                  </a:lnTo>
                  <a:lnTo>
                    <a:pt x="10" y="970"/>
                  </a:lnTo>
                  <a:lnTo>
                    <a:pt x="39" y="1019"/>
                  </a:lnTo>
                  <a:lnTo>
                    <a:pt x="82" y="1056"/>
                  </a:lnTo>
                  <a:lnTo>
                    <a:pt x="82" y="1130"/>
                  </a:lnTo>
                  <a:lnTo>
                    <a:pt x="82" y="1204"/>
                  </a:lnTo>
                  <a:lnTo>
                    <a:pt x="82" y="1282"/>
                  </a:lnTo>
                  <a:lnTo>
                    <a:pt x="82" y="1360"/>
                  </a:lnTo>
                  <a:lnTo>
                    <a:pt x="82" y="1440"/>
                  </a:lnTo>
                  <a:lnTo>
                    <a:pt x="82" y="1520"/>
                  </a:lnTo>
                  <a:lnTo>
                    <a:pt x="39" y="1557"/>
                  </a:lnTo>
                  <a:lnTo>
                    <a:pt x="10" y="1606"/>
                  </a:lnTo>
                  <a:lnTo>
                    <a:pt x="0" y="1663"/>
                  </a:lnTo>
                  <a:lnTo>
                    <a:pt x="10" y="1719"/>
                  </a:lnTo>
                  <a:lnTo>
                    <a:pt x="39" y="1768"/>
                  </a:lnTo>
                  <a:lnTo>
                    <a:pt x="82" y="1805"/>
                  </a:lnTo>
                  <a:lnTo>
                    <a:pt x="82" y="1881"/>
                  </a:lnTo>
                  <a:lnTo>
                    <a:pt x="82" y="1959"/>
                  </a:lnTo>
                  <a:lnTo>
                    <a:pt x="82" y="2037"/>
                  </a:lnTo>
                  <a:lnTo>
                    <a:pt x="82" y="2115"/>
                  </a:lnTo>
                  <a:lnTo>
                    <a:pt x="82" y="2193"/>
                  </a:lnTo>
                  <a:lnTo>
                    <a:pt x="82" y="2269"/>
                  </a:lnTo>
                  <a:lnTo>
                    <a:pt x="39" y="2306"/>
                  </a:lnTo>
                  <a:lnTo>
                    <a:pt x="10" y="2355"/>
                  </a:lnTo>
                  <a:lnTo>
                    <a:pt x="0" y="2412"/>
                  </a:lnTo>
                  <a:lnTo>
                    <a:pt x="10" y="2468"/>
                  </a:lnTo>
                  <a:lnTo>
                    <a:pt x="39" y="2517"/>
                  </a:lnTo>
                  <a:lnTo>
                    <a:pt x="82" y="2554"/>
                  </a:lnTo>
                  <a:lnTo>
                    <a:pt x="82" y="2634"/>
                  </a:lnTo>
                  <a:lnTo>
                    <a:pt x="82" y="2714"/>
                  </a:lnTo>
                  <a:lnTo>
                    <a:pt x="82" y="2792"/>
                  </a:lnTo>
                  <a:lnTo>
                    <a:pt x="82" y="2868"/>
                  </a:lnTo>
                  <a:lnTo>
                    <a:pt x="82" y="2944"/>
                  </a:lnTo>
                  <a:lnTo>
                    <a:pt x="82" y="3018"/>
                  </a:lnTo>
                  <a:lnTo>
                    <a:pt x="39" y="3054"/>
                  </a:lnTo>
                  <a:lnTo>
                    <a:pt x="10" y="3104"/>
                  </a:lnTo>
                  <a:lnTo>
                    <a:pt x="0" y="3161"/>
                  </a:lnTo>
                  <a:lnTo>
                    <a:pt x="10" y="3217"/>
                  </a:lnTo>
                  <a:lnTo>
                    <a:pt x="39" y="3264"/>
                  </a:lnTo>
                  <a:lnTo>
                    <a:pt x="82" y="3303"/>
                  </a:lnTo>
                  <a:lnTo>
                    <a:pt x="82" y="3399"/>
                  </a:lnTo>
                  <a:lnTo>
                    <a:pt x="82" y="3487"/>
                  </a:lnTo>
                  <a:lnTo>
                    <a:pt x="82" y="3569"/>
                  </a:lnTo>
                  <a:lnTo>
                    <a:pt x="82" y="3645"/>
                  </a:lnTo>
                  <a:lnTo>
                    <a:pt x="82" y="3711"/>
                  </a:lnTo>
                  <a:lnTo>
                    <a:pt x="82" y="3766"/>
                  </a:lnTo>
                  <a:lnTo>
                    <a:pt x="39" y="3803"/>
                  </a:lnTo>
                  <a:lnTo>
                    <a:pt x="10" y="3853"/>
                  </a:lnTo>
                  <a:lnTo>
                    <a:pt x="0" y="3908"/>
                  </a:lnTo>
                  <a:lnTo>
                    <a:pt x="23" y="3990"/>
                  </a:lnTo>
                  <a:lnTo>
                    <a:pt x="82" y="4050"/>
                  </a:lnTo>
                  <a:lnTo>
                    <a:pt x="164" y="4072"/>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 name="Freeform 24">
              <a:extLst>
                <a:ext uri="{FF2B5EF4-FFF2-40B4-BE49-F238E27FC236}">
                  <a16:creationId xmlns:a16="http://schemas.microsoft.com/office/drawing/2014/main" id="{40FB9D1F-3AD7-6FA4-0F55-0652C6232715}"/>
                </a:ext>
              </a:extLst>
            </p:cNvPr>
            <p:cNvSpPr>
              <a:spLocks noChangeAspect="1"/>
            </p:cNvSpPr>
            <p:nvPr/>
          </p:nvSpPr>
          <p:spPr bwMode="auto">
            <a:xfrm rot="-5400000">
              <a:off x="4273" y="447"/>
              <a:ext cx="180" cy="180"/>
            </a:xfrm>
            <a:custGeom>
              <a:avLst/>
              <a:gdLst>
                <a:gd name="T0" fmla="*/ 180 w 180"/>
                <a:gd name="T1" fmla="*/ 90 h 180"/>
                <a:gd name="T2" fmla="*/ 178 w 180"/>
                <a:gd name="T3" fmla="*/ 109 h 180"/>
                <a:gd name="T4" fmla="*/ 172 w 180"/>
                <a:gd name="T5" fmla="*/ 127 h 180"/>
                <a:gd name="T6" fmla="*/ 162 w 180"/>
                <a:gd name="T7" fmla="*/ 144 h 180"/>
                <a:gd name="T8" fmla="*/ 150 w 180"/>
                <a:gd name="T9" fmla="*/ 158 h 180"/>
                <a:gd name="T10" fmla="*/ 133 w 180"/>
                <a:gd name="T11" fmla="*/ 168 h 180"/>
                <a:gd name="T12" fmla="*/ 115 w 180"/>
                <a:gd name="T13" fmla="*/ 176 h 180"/>
                <a:gd name="T14" fmla="*/ 96 w 180"/>
                <a:gd name="T15" fmla="*/ 180 h 180"/>
                <a:gd name="T16" fmla="*/ 76 w 180"/>
                <a:gd name="T17" fmla="*/ 178 h 180"/>
                <a:gd name="T18" fmla="*/ 57 w 180"/>
                <a:gd name="T19" fmla="*/ 172 h 180"/>
                <a:gd name="T20" fmla="*/ 41 w 180"/>
                <a:gd name="T21" fmla="*/ 164 h 180"/>
                <a:gd name="T22" fmla="*/ 24 w 180"/>
                <a:gd name="T23" fmla="*/ 152 h 180"/>
                <a:gd name="T24" fmla="*/ 14 w 180"/>
                <a:gd name="T25" fmla="*/ 135 h 180"/>
                <a:gd name="T26" fmla="*/ 6 w 180"/>
                <a:gd name="T27" fmla="*/ 119 h 180"/>
                <a:gd name="T28" fmla="*/ 0 w 180"/>
                <a:gd name="T29" fmla="*/ 100 h 180"/>
                <a:gd name="T30" fmla="*/ 0 w 180"/>
                <a:gd name="T31" fmla="*/ 80 h 180"/>
                <a:gd name="T32" fmla="*/ 6 w 180"/>
                <a:gd name="T33" fmla="*/ 61 h 180"/>
                <a:gd name="T34" fmla="*/ 12 w 180"/>
                <a:gd name="T35" fmla="*/ 43 h 180"/>
                <a:gd name="T36" fmla="*/ 24 w 180"/>
                <a:gd name="T37" fmla="*/ 29 h 180"/>
                <a:gd name="T38" fmla="*/ 39 w 180"/>
                <a:gd name="T39" fmla="*/ 14 h 180"/>
                <a:gd name="T40" fmla="*/ 57 w 180"/>
                <a:gd name="T41" fmla="*/ 6 h 180"/>
                <a:gd name="T42" fmla="*/ 76 w 180"/>
                <a:gd name="T43" fmla="*/ 0 h 180"/>
                <a:gd name="T44" fmla="*/ 94 w 180"/>
                <a:gd name="T45" fmla="*/ 0 h 180"/>
                <a:gd name="T46" fmla="*/ 115 w 180"/>
                <a:gd name="T47" fmla="*/ 2 h 180"/>
                <a:gd name="T48" fmla="*/ 133 w 180"/>
                <a:gd name="T49" fmla="*/ 10 h 180"/>
                <a:gd name="T50" fmla="*/ 150 w 180"/>
                <a:gd name="T51" fmla="*/ 20 h 180"/>
                <a:gd name="T52" fmla="*/ 162 w 180"/>
                <a:gd name="T53" fmla="*/ 35 h 180"/>
                <a:gd name="T54" fmla="*/ 172 w 180"/>
                <a:gd name="T55" fmla="*/ 51 h 180"/>
                <a:gd name="T56" fmla="*/ 178 w 180"/>
                <a:gd name="T57" fmla="*/ 70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09"/>
                  </a:lnTo>
                  <a:lnTo>
                    <a:pt x="172" y="127"/>
                  </a:lnTo>
                  <a:lnTo>
                    <a:pt x="162" y="144"/>
                  </a:lnTo>
                  <a:lnTo>
                    <a:pt x="150" y="158"/>
                  </a:lnTo>
                  <a:lnTo>
                    <a:pt x="133" y="168"/>
                  </a:lnTo>
                  <a:lnTo>
                    <a:pt x="115" y="176"/>
                  </a:lnTo>
                  <a:lnTo>
                    <a:pt x="96" y="180"/>
                  </a:lnTo>
                  <a:lnTo>
                    <a:pt x="76" y="178"/>
                  </a:lnTo>
                  <a:lnTo>
                    <a:pt x="57" y="172"/>
                  </a:lnTo>
                  <a:lnTo>
                    <a:pt x="41" y="164"/>
                  </a:lnTo>
                  <a:lnTo>
                    <a:pt x="24" y="152"/>
                  </a:lnTo>
                  <a:lnTo>
                    <a:pt x="14" y="135"/>
                  </a:lnTo>
                  <a:lnTo>
                    <a:pt x="6" y="119"/>
                  </a:lnTo>
                  <a:lnTo>
                    <a:pt x="0" y="100"/>
                  </a:lnTo>
                  <a:lnTo>
                    <a:pt x="0" y="80"/>
                  </a:lnTo>
                  <a:lnTo>
                    <a:pt x="6" y="61"/>
                  </a:lnTo>
                  <a:lnTo>
                    <a:pt x="12" y="43"/>
                  </a:lnTo>
                  <a:lnTo>
                    <a:pt x="24" y="29"/>
                  </a:lnTo>
                  <a:lnTo>
                    <a:pt x="39" y="14"/>
                  </a:lnTo>
                  <a:lnTo>
                    <a:pt x="57" y="6"/>
                  </a:lnTo>
                  <a:lnTo>
                    <a:pt x="76" y="0"/>
                  </a:lnTo>
                  <a:lnTo>
                    <a:pt x="94" y="0"/>
                  </a:lnTo>
                  <a:lnTo>
                    <a:pt x="115" y="2"/>
                  </a:lnTo>
                  <a:lnTo>
                    <a:pt x="133" y="10"/>
                  </a:lnTo>
                  <a:lnTo>
                    <a:pt x="150" y="20"/>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 name="Freeform 25">
              <a:extLst>
                <a:ext uri="{FF2B5EF4-FFF2-40B4-BE49-F238E27FC236}">
                  <a16:creationId xmlns:a16="http://schemas.microsoft.com/office/drawing/2014/main" id="{637B9626-683C-1499-1DA1-B6AB4135FFFD}"/>
                </a:ext>
              </a:extLst>
            </p:cNvPr>
            <p:cNvSpPr>
              <a:spLocks noChangeAspect="1"/>
            </p:cNvSpPr>
            <p:nvPr/>
          </p:nvSpPr>
          <p:spPr bwMode="auto">
            <a:xfrm rot="-5400000">
              <a:off x="4326" y="502"/>
              <a:ext cx="74" cy="70"/>
            </a:xfrm>
            <a:custGeom>
              <a:avLst/>
              <a:gdLst>
                <a:gd name="T0" fmla="*/ 74 w 74"/>
                <a:gd name="T1" fmla="*/ 35 h 70"/>
                <a:gd name="T2" fmla="*/ 72 w 74"/>
                <a:gd name="T3" fmla="*/ 45 h 70"/>
                <a:gd name="T4" fmla="*/ 66 w 74"/>
                <a:gd name="T5" fmla="*/ 56 h 70"/>
                <a:gd name="T6" fmla="*/ 58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41 h 70"/>
                <a:gd name="T20" fmla="*/ 0 w 74"/>
                <a:gd name="T21" fmla="*/ 29 h 70"/>
                <a:gd name="T22" fmla="*/ 4 w 74"/>
                <a:gd name="T23" fmla="*/ 19 h 70"/>
                <a:gd name="T24" fmla="*/ 12 w 74"/>
                <a:gd name="T25" fmla="*/ 8 h 70"/>
                <a:gd name="T26" fmla="*/ 23 w 74"/>
                <a:gd name="T27" fmla="*/ 2 h 70"/>
                <a:gd name="T28" fmla="*/ 35 w 74"/>
                <a:gd name="T29" fmla="*/ 0 h 70"/>
                <a:gd name="T30" fmla="*/ 47 w 74"/>
                <a:gd name="T31" fmla="*/ 0 h 70"/>
                <a:gd name="T32" fmla="*/ 58 w 74"/>
                <a:gd name="T33" fmla="*/ 6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8" y="64"/>
                  </a:lnTo>
                  <a:lnTo>
                    <a:pt x="47" y="68"/>
                  </a:lnTo>
                  <a:lnTo>
                    <a:pt x="35" y="70"/>
                  </a:lnTo>
                  <a:lnTo>
                    <a:pt x="23" y="66"/>
                  </a:lnTo>
                  <a:lnTo>
                    <a:pt x="12" y="60"/>
                  </a:lnTo>
                  <a:lnTo>
                    <a:pt x="4" y="52"/>
                  </a:lnTo>
                  <a:lnTo>
                    <a:pt x="0" y="41"/>
                  </a:lnTo>
                  <a:lnTo>
                    <a:pt x="0" y="29"/>
                  </a:lnTo>
                  <a:lnTo>
                    <a:pt x="4" y="19"/>
                  </a:lnTo>
                  <a:lnTo>
                    <a:pt x="12" y="8"/>
                  </a:lnTo>
                  <a:lnTo>
                    <a:pt x="23" y="2"/>
                  </a:lnTo>
                  <a:lnTo>
                    <a:pt x="35" y="0"/>
                  </a:lnTo>
                  <a:lnTo>
                    <a:pt x="47" y="0"/>
                  </a:lnTo>
                  <a:lnTo>
                    <a:pt x="58" y="6"/>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7" name="Freeform 26">
              <a:extLst>
                <a:ext uri="{FF2B5EF4-FFF2-40B4-BE49-F238E27FC236}">
                  <a16:creationId xmlns:a16="http://schemas.microsoft.com/office/drawing/2014/main" id="{CC67E05C-D192-A9E6-22BE-EA516ABB6F05}"/>
                </a:ext>
              </a:extLst>
            </p:cNvPr>
            <p:cNvSpPr>
              <a:spLocks noChangeAspect="1"/>
            </p:cNvSpPr>
            <p:nvPr/>
          </p:nvSpPr>
          <p:spPr bwMode="auto">
            <a:xfrm rot="-5400000">
              <a:off x="3527"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7"/>
                  </a:lnTo>
                  <a:lnTo>
                    <a:pt x="57" y="6"/>
                  </a:lnTo>
                  <a:lnTo>
                    <a:pt x="76" y="2"/>
                  </a:lnTo>
                  <a:lnTo>
                    <a:pt x="94" y="0"/>
                  </a:lnTo>
                  <a:lnTo>
                    <a:pt x="115" y="4"/>
                  </a:lnTo>
                  <a:lnTo>
                    <a:pt x="133" y="10"/>
                  </a:lnTo>
                  <a:lnTo>
                    <a:pt x="150"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8" name="Freeform 27">
              <a:extLst>
                <a:ext uri="{FF2B5EF4-FFF2-40B4-BE49-F238E27FC236}">
                  <a16:creationId xmlns:a16="http://schemas.microsoft.com/office/drawing/2014/main" id="{F7222EBA-F852-BC7B-1F8E-41DD69C01AC8}"/>
                </a:ext>
              </a:extLst>
            </p:cNvPr>
            <p:cNvSpPr>
              <a:spLocks noChangeAspect="1"/>
            </p:cNvSpPr>
            <p:nvPr/>
          </p:nvSpPr>
          <p:spPr bwMode="auto">
            <a:xfrm rot="-5400000">
              <a:off x="3579" y="498"/>
              <a:ext cx="74" cy="70"/>
            </a:xfrm>
            <a:custGeom>
              <a:avLst/>
              <a:gdLst>
                <a:gd name="T0" fmla="*/ 74 w 74"/>
                <a:gd name="T1" fmla="*/ 35 h 70"/>
                <a:gd name="T2" fmla="*/ 72 w 74"/>
                <a:gd name="T3" fmla="*/ 46 h 70"/>
                <a:gd name="T4" fmla="*/ 66 w 74"/>
                <a:gd name="T5" fmla="*/ 56 h 70"/>
                <a:gd name="T6" fmla="*/ 58 w 74"/>
                <a:gd name="T7" fmla="*/ 64 h 70"/>
                <a:gd name="T8" fmla="*/ 47 w 74"/>
                <a:gd name="T9" fmla="*/ 68 h 70"/>
                <a:gd name="T10" fmla="*/ 35 w 74"/>
                <a:gd name="T11" fmla="*/ 70 h 70"/>
                <a:gd name="T12" fmla="*/ 23 w 74"/>
                <a:gd name="T13" fmla="*/ 66 h 70"/>
                <a:gd name="T14" fmla="*/ 13 w 74"/>
                <a:gd name="T15" fmla="*/ 60 h 70"/>
                <a:gd name="T16" fmla="*/ 4 w 74"/>
                <a:gd name="T17" fmla="*/ 52 h 70"/>
                <a:gd name="T18" fmla="*/ 0 w 74"/>
                <a:gd name="T19" fmla="*/ 42 h 70"/>
                <a:gd name="T20" fmla="*/ 0 w 74"/>
                <a:gd name="T21" fmla="*/ 29 h 70"/>
                <a:gd name="T22" fmla="*/ 4 w 74"/>
                <a:gd name="T23" fmla="*/ 19 h 70"/>
                <a:gd name="T24" fmla="*/ 13 w 74"/>
                <a:gd name="T25" fmla="*/ 9 h 70"/>
                <a:gd name="T26" fmla="*/ 23 w 74"/>
                <a:gd name="T27" fmla="*/ 3 h 70"/>
                <a:gd name="T28" fmla="*/ 35 w 74"/>
                <a:gd name="T29" fmla="*/ 0 h 70"/>
                <a:gd name="T30" fmla="*/ 47 w 74"/>
                <a:gd name="T31" fmla="*/ 0 h 70"/>
                <a:gd name="T32" fmla="*/ 58 w 74"/>
                <a:gd name="T33" fmla="*/ 7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6"/>
                  </a:lnTo>
                  <a:lnTo>
                    <a:pt x="66" y="56"/>
                  </a:lnTo>
                  <a:lnTo>
                    <a:pt x="58" y="64"/>
                  </a:lnTo>
                  <a:lnTo>
                    <a:pt x="47" y="68"/>
                  </a:lnTo>
                  <a:lnTo>
                    <a:pt x="35" y="70"/>
                  </a:lnTo>
                  <a:lnTo>
                    <a:pt x="23" y="66"/>
                  </a:lnTo>
                  <a:lnTo>
                    <a:pt x="13" y="60"/>
                  </a:lnTo>
                  <a:lnTo>
                    <a:pt x="4" y="52"/>
                  </a:lnTo>
                  <a:lnTo>
                    <a:pt x="0" y="42"/>
                  </a:lnTo>
                  <a:lnTo>
                    <a:pt x="0" y="29"/>
                  </a:lnTo>
                  <a:lnTo>
                    <a:pt x="4" y="19"/>
                  </a:lnTo>
                  <a:lnTo>
                    <a:pt x="13" y="9"/>
                  </a:lnTo>
                  <a:lnTo>
                    <a:pt x="23" y="3"/>
                  </a:lnTo>
                  <a:lnTo>
                    <a:pt x="35" y="0"/>
                  </a:lnTo>
                  <a:lnTo>
                    <a:pt x="47" y="0"/>
                  </a:lnTo>
                  <a:lnTo>
                    <a:pt x="58" y="7"/>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9" name="Freeform 28">
              <a:extLst>
                <a:ext uri="{FF2B5EF4-FFF2-40B4-BE49-F238E27FC236}">
                  <a16:creationId xmlns:a16="http://schemas.microsoft.com/office/drawing/2014/main" id="{8C027C55-CDF8-DAEF-C585-152BB89B17F0}"/>
                </a:ext>
              </a:extLst>
            </p:cNvPr>
            <p:cNvSpPr>
              <a:spLocks noChangeAspect="1"/>
            </p:cNvSpPr>
            <p:nvPr/>
          </p:nvSpPr>
          <p:spPr bwMode="auto">
            <a:xfrm rot="-5400000">
              <a:off x="2772"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5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6"/>
                  </a:lnTo>
                  <a:lnTo>
                    <a:pt x="57" y="6"/>
                  </a:lnTo>
                  <a:lnTo>
                    <a:pt x="76" y="2"/>
                  </a:lnTo>
                  <a:lnTo>
                    <a:pt x="94" y="0"/>
                  </a:lnTo>
                  <a:lnTo>
                    <a:pt x="115" y="4"/>
                  </a:lnTo>
                  <a:lnTo>
                    <a:pt x="133" y="10"/>
                  </a:lnTo>
                  <a:lnTo>
                    <a:pt x="150" y="23"/>
                  </a:lnTo>
                  <a:lnTo>
                    <a:pt x="162" y="35"/>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0" name="Freeform 29">
              <a:extLst>
                <a:ext uri="{FF2B5EF4-FFF2-40B4-BE49-F238E27FC236}">
                  <a16:creationId xmlns:a16="http://schemas.microsoft.com/office/drawing/2014/main" id="{627B6969-194B-300F-7519-CACAE8518EF3}"/>
                </a:ext>
              </a:extLst>
            </p:cNvPr>
            <p:cNvSpPr>
              <a:spLocks noChangeAspect="1"/>
            </p:cNvSpPr>
            <p:nvPr/>
          </p:nvSpPr>
          <p:spPr bwMode="auto">
            <a:xfrm rot="-5400000">
              <a:off x="2829" y="498"/>
              <a:ext cx="74" cy="69"/>
            </a:xfrm>
            <a:custGeom>
              <a:avLst/>
              <a:gdLst>
                <a:gd name="T0" fmla="*/ 74 w 74"/>
                <a:gd name="T1" fmla="*/ 34 h 69"/>
                <a:gd name="T2" fmla="*/ 72 w 74"/>
                <a:gd name="T3" fmla="*/ 45 h 69"/>
                <a:gd name="T4" fmla="*/ 66 w 74"/>
                <a:gd name="T5" fmla="*/ 55 h 69"/>
                <a:gd name="T6" fmla="*/ 58 w 74"/>
                <a:gd name="T7" fmla="*/ 63 h 69"/>
                <a:gd name="T8" fmla="*/ 47 w 74"/>
                <a:gd name="T9" fmla="*/ 67 h 69"/>
                <a:gd name="T10" fmla="*/ 35 w 74"/>
                <a:gd name="T11" fmla="*/ 69 h 69"/>
                <a:gd name="T12" fmla="*/ 23 w 74"/>
                <a:gd name="T13" fmla="*/ 67 h 69"/>
                <a:gd name="T14" fmla="*/ 13 w 74"/>
                <a:gd name="T15" fmla="*/ 59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2 h 69"/>
                <a:gd name="T28" fmla="*/ 35 w 74"/>
                <a:gd name="T29" fmla="*/ 0 h 69"/>
                <a:gd name="T30" fmla="*/ 47 w 74"/>
                <a:gd name="T31" fmla="*/ 2 h 69"/>
                <a:gd name="T32" fmla="*/ 58 w 74"/>
                <a:gd name="T33" fmla="*/ 6 h 69"/>
                <a:gd name="T34" fmla="*/ 66 w 74"/>
                <a:gd name="T35" fmla="*/ 14 h 69"/>
                <a:gd name="T36" fmla="*/ 72 w 74"/>
                <a:gd name="T37" fmla="*/ 22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5"/>
                  </a:lnTo>
                  <a:lnTo>
                    <a:pt x="66" y="55"/>
                  </a:lnTo>
                  <a:lnTo>
                    <a:pt x="58" y="63"/>
                  </a:lnTo>
                  <a:lnTo>
                    <a:pt x="47" y="67"/>
                  </a:lnTo>
                  <a:lnTo>
                    <a:pt x="35" y="69"/>
                  </a:lnTo>
                  <a:lnTo>
                    <a:pt x="23" y="67"/>
                  </a:lnTo>
                  <a:lnTo>
                    <a:pt x="13" y="59"/>
                  </a:lnTo>
                  <a:lnTo>
                    <a:pt x="4" y="51"/>
                  </a:lnTo>
                  <a:lnTo>
                    <a:pt x="0" y="41"/>
                  </a:lnTo>
                  <a:lnTo>
                    <a:pt x="0" y="28"/>
                  </a:lnTo>
                  <a:lnTo>
                    <a:pt x="4" y="18"/>
                  </a:lnTo>
                  <a:lnTo>
                    <a:pt x="13" y="10"/>
                  </a:lnTo>
                  <a:lnTo>
                    <a:pt x="23" y="2"/>
                  </a:lnTo>
                  <a:lnTo>
                    <a:pt x="35" y="0"/>
                  </a:lnTo>
                  <a:lnTo>
                    <a:pt x="47" y="2"/>
                  </a:lnTo>
                  <a:lnTo>
                    <a:pt x="58" y="6"/>
                  </a:lnTo>
                  <a:lnTo>
                    <a:pt x="66" y="14"/>
                  </a:lnTo>
                  <a:lnTo>
                    <a:pt x="72" y="22"/>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1" name="Freeform 30">
              <a:extLst>
                <a:ext uri="{FF2B5EF4-FFF2-40B4-BE49-F238E27FC236}">
                  <a16:creationId xmlns:a16="http://schemas.microsoft.com/office/drawing/2014/main" id="{50269F0C-F869-6AE5-CEF0-810EF469DA61}"/>
                </a:ext>
              </a:extLst>
            </p:cNvPr>
            <p:cNvSpPr>
              <a:spLocks noChangeAspect="1"/>
            </p:cNvSpPr>
            <p:nvPr/>
          </p:nvSpPr>
          <p:spPr bwMode="auto">
            <a:xfrm rot="-5400000">
              <a:off x="2021" y="440"/>
              <a:ext cx="180" cy="181"/>
            </a:xfrm>
            <a:custGeom>
              <a:avLst/>
              <a:gdLst>
                <a:gd name="T0" fmla="*/ 180 w 180"/>
                <a:gd name="T1" fmla="*/ 90 h 181"/>
                <a:gd name="T2" fmla="*/ 178 w 180"/>
                <a:gd name="T3" fmla="*/ 111 h 181"/>
                <a:gd name="T4" fmla="*/ 172 w 180"/>
                <a:gd name="T5" fmla="*/ 129 h 181"/>
                <a:gd name="T6" fmla="*/ 162 w 180"/>
                <a:gd name="T7" fmla="*/ 146 h 181"/>
                <a:gd name="T8" fmla="*/ 150 w 180"/>
                <a:gd name="T9" fmla="*/ 160 h 181"/>
                <a:gd name="T10" fmla="*/ 133 w 180"/>
                <a:gd name="T11" fmla="*/ 170 h 181"/>
                <a:gd name="T12" fmla="*/ 115 w 180"/>
                <a:gd name="T13" fmla="*/ 177 h 181"/>
                <a:gd name="T14" fmla="*/ 96 w 180"/>
                <a:gd name="T15" fmla="*/ 181 h 181"/>
                <a:gd name="T16" fmla="*/ 76 w 180"/>
                <a:gd name="T17" fmla="*/ 179 h 181"/>
                <a:gd name="T18" fmla="*/ 57 w 180"/>
                <a:gd name="T19" fmla="*/ 175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5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7 h 181"/>
                <a:gd name="T54" fmla="*/ 172 w 180"/>
                <a:gd name="T55" fmla="*/ 54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50" y="160"/>
                  </a:lnTo>
                  <a:lnTo>
                    <a:pt x="133" y="170"/>
                  </a:lnTo>
                  <a:lnTo>
                    <a:pt x="115" y="177"/>
                  </a:lnTo>
                  <a:lnTo>
                    <a:pt x="96" y="181"/>
                  </a:lnTo>
                  <a:lnTo>
                    <a:pt x="76" y="179"/>
                  </a:lnTo>
                  <a:lnTo>
                    <a:pt x="57" y="175"/>
                  </a:lnTo>
                  <a:lnTo>
                    <a:pt x="41" y="164"/>
                  </a:lnTo>
                  <a:lnTo>
                    <a:pt x="25" y="152"/>
                  </a:lnTo>
                  <a:lnTo>
                    <a:pt x="14" y="138"/>
                  </a:lnTo>
                  <a:lnTo>
                    <a:pt x="6" y="119"/>
                  </a:lnTo>
                  <a:lnTo>
                    <a:pt x="0" y="101"/>
                  </a:lnTo>
                  <a:lnTo>
                    <a:pt x="0" y="80"/>
                  </a:lnTo>
                  <a:lnTo>
                    <a:pt x="6" y="62"/>
                  </a:lnTo>
                  <a:lnTo>
                    <a:pt x="12" y="45"/>
                  </a:lnTo>
                  <a:lnTo>
                    <a:pt x="25" y="29"/>
                  </a:lnTo>
                  <a:lnTo>
                    <a:pt x="39" y="17"/>
                  </a:lnTo>
                  <a:lnTo>
                    <a:pt x="57" y="6"/>
                  </a:lnTo>
                  <a:lnTo>
                    <a:pt x="76" y="2"/>
                  </a:lnTo>
                  <a:lnTo>
                    <a:pt x="94" y="0"/>
                  </a:lnTo>
                  <a:lnTo>
                    <a:pt x="115" y="4"/>
                  </a:lnTo>
                  <a:lnTo>
                    <a:pt x="133" y="10"/>
                  </a:lnTo>
                  <a:lnTo>
                    <a:pt x="150" y="23"/>
                  </a:lnTo>
                  <a:lnTo>
                    <a:pt x="162" y="37"/>
                  </a:lnTo>
                  <a:lnTo>
                    <a:pt x="172" y="54"/>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2" name="Freeform 31">
              <a:extLst>
                <a:ext uri="{FF2B5EF4-FFF2-40B4-BE49-F238E27FC236}">
                  <a16:creationId xmlns:a16="http://schemas.microsoft.com/office/drawing/2014/main" id="{3E3EB93B-1817-B016-AC9B-A21601E8DC93}"/>
                </a:ext>
              </a:extLst>
            </p:cNvPr>
            <p:cNvSpPr>
              <a:spLocks noChangeAspect="1"/>
            </p:cNvSpPr>
            <p:nvPr/>
          </p:nvSpPr>
          <p:spPr bwMode="auto">
            <a:xfrm rot="-5400000">
              <a:off x="2074" y="496"/>
              <a:ext cx="74" cy="69"/>
            </a:xfrm>
            <a:custGeom>
              <a:avLst/>
              <a:gdLst>
                <a:gd name="T0" fmla="*/ 74 w 74"/>
                <a:gd name="T1" fmla="*/ 34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3 w 74"/>
                <a:gd name="T15" fmla="*/ 61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7"/>
                  </a:lnTo>
                  <a:lnTo>
                    <a:pt x="66" y="57"/>
                  </a:lnTo>
                  <a:lnTo>
                    <a:pt x="58" y="63"/>
                  </a:lnTo>
                  <a:lnTo>
                    <a:pt x="47" y="69"/>
                  </a:lnTo>
                  <a:lnTo>
                    <a:pt x="35" y="69"/>
                  </a:lnTo>
                  <a:lnTo>
                    <a:pt x="23" y="67"/>
                  </a:lnTo>
                  <a:lnTo>
                    <a:pt x="13" y="61"/>
                  </a:lnTo>
                  <a:lnTo>
                    <a:pt x="4" y="51"/>
                  </a:lnTo>
                  <a:lnTo>
                    <a:pt x="0" y="41"/>
                  </a:lnTo>
                  <a:lnTo>
                    <a:pt x="0" y="28"/>
                  </a:lnTo>
                  <a:lnTo>
                    <a:pt x="4" y="18"/>
                  </a:lnTo>
                  <a:lnTo>
                    <a:pt x="13" y="10"/>
                  </a:lnTo>
                  <a:lnTo>
                    <a:pt x="23" y="4"/>
                  </a:lnTo>
                  <a:lnTo>
                    <a:pt x="35" y="0"/>
                  </a:lnTo>
                  <a:lnTo>
                    <a:pt x="47" y="2"/>
                  </a:lnTo>
                  <a:lnTo>
                    <a:pt x="58" y="6"/>
                  </a:lnTo>
                  <a:lnTo>
                    <a:pt x="66" y="14"/>
                  </a:lnTo>
                  <a:lnTo>
                    <a:pt x="72" y="24"/>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3" name="Freeform 32">
              <a:extLst>
                <a:ext uri="{FF2B5EF4-FFF2-40B4-BE49-F238E27FC236}">
                  <a16:creationId xmlns:a16="http://schemas.microsoft.com/office/drawing/2014/main" id="{D3B6F4E5-740D-0782-DC96-CE0F16126EF0}"/>
                </a:ext>
              </a:extLst>
            </p:cNvPr>
            <p:cNvSpPr>
              <a:spLocks noChangeAspect="1"/>
            </p:cNvSpPr>
            <p:nvPr/>
          </p:nvSpPr>
          <p:spPr bwMode="auto">
            <a:xfrm rot="-5400000">
              <a:off x="1271" y="448"/>
              <a:ext cx="180" cy="181"/>
            </a:xfrm>
            <a:custGeom>
              <a:avLst/>
              <a:gdLst>
                <a:gd name="T0" fmla="*/ 180 w 180"/>
                <a:gd name="T1" fmla="*/ 91 h 181"/>
                <a:gd name="T2" fmla="*/ 178 w 180"/>
                <a:gd name="T3" fmla="*/ 111 h 181"/>
                <a:gd name="T4" fmla="*/ 172 w 180"/>
                <a:gd name="T5" fmla="*/ 130 h 181"/>
                <a:gd name="T6" fmla="*/ 162 w 180"/>
                <a:gd name="T7" fmla="*/ 146 h 181"/>
                <a:gd name="T8" fmla="*/ 149 w 180"/>
                <a:gd name="T9" fmla="*/ 160 h 181"/>
                <a:gd name="T10" fmla="*/ 133 w 180"/>
                <a:gd name="T11" fmla="*/ 171 h 181"/>
                <a:gd name="T12" fmla="*/ 115 w 180"/>
                <a:gd name="T13" fmla="*/ 179 h 181"/>
                <a:gd name="T14" fmla="*/ 96 w 180"/>
                <a:gd name="T15" fmla="*/ 181 h 181"/>
                <a:gd name="T16" fmla="*/ 76 w 180"/>
                <a:gd name="T17" fmla="*/ 181 h 181"/>
                <a:gd name="T18" fmla="*/ 57 w 180"/>
                <a:gd name="T19" fmla="*/ 175 h 181"/>
                <a:gd name="T20" fmla="*/ 41 w 180"/>
                <a:gd name="T21" fmla="*/ 166 h 181"/>
                <a:gd name="T22" fmla="*/ 24 w 180"/>
                <a:gd name="T23" fmla="*/ 152 h 181"/>
                <a:gd name="T24" fmla="*/ 14 w 180"/>
                <a:gd name="T25" fmla="*/ 138 h 181"/>
                <a:gd name="T26" fmla="*/ 6 w 180"/>
                <a:gd name="T27" fmla="*/ 119 h 181"/>
                <a:gd name="T28" fmla="*/ 0 w 180"/>
                <a:gd name="T29" fmla="*/ 101 h 181"/>
                <a:gd name="T30" fmla="*/ 0 w 180"/>
                <a:gd name="T31" fmla="*/ 82 h 181"/>
                <a:gd name="T32" fmla="*/ 6 w 180"/>
                <a:gd name="T33" fmla="*/ 62 h 181"/>
                <a:gd name="T34" fmla="*/ 12 w 180"/>
                <a:gd name="T35" fmla="*/ 45 h 181"/>
                <a:gd name="T36" fmla="*/ 24 w 180"/>
                <a:gd name="T37" fmla="*/ 29 h 181"/>
                <a:gd name="T38" fmla="*/ 39 w 180"/>
                <a:gd name="T39" fmla="*/ 17 h 181"/>
                <a:gd name="T40" fmla="*/ 57 w 180"/>
                <a:gd name="T41" fmla="*/ 8 h 181"/>
                <a:gd name="T42" fmla="*/ 76 w 180"/>
                <a:gd name="T43" fmla="*/ 2 h 181"/>
                <a:gd name="T44" fmla="*/ 94 w 180"/>
                <a:gd name="T45" fmla="*/ 0 h 181"/>
                <a:gd name="T46" fmla="*/ 115 w 180"/>
                <a:gd name="T47" fmla="*/ 4 h 181"/>
                <a:gd name="T48" fmla="*/ 133 w 180"/>
                <a:gd name="T49" fmla="*/ 11 h 181"/>
                <a:gd name="T50" fmla="*/ 149 w 180"/>
                <a:gd name="T51" fmla="*/ 23 h 181"/>
                <a:gd name="T52" fmla="*/ 162 w 180"/>
                <a:gd name="T53" fmla="*/ 37 h 181"/>
                <a:gd name="T54" fmla="*/ 172 w 180"/>
                <a:gd name="T55" fmla="*/ 54 h 181"/>
                <a:gd name="T56" fmla="*/ 178 w 180"/>
                <a:gd name="T57" fmla="*/ 72 h 181"/>
                <a:gd name="T58" fmla="*/ 180 w 180"/>
                <a:gd name="T59" fmla="*/ 91 h 181"/>
                <a:gd name="T60" fmla="*/ 180 w 180"/>
                <a:gd name="T61" fmla="*/ 9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1"/>
                  </a:moveTo>
                  <a:lnTo>
                    <a:pt x="178" y="111"/>
                  </a:lnTo>
                  <a:lnTo>
                    <a:pt x="172" y="130"/>
                  </a:lnTo>
                  <a:lnTo>
                    <a:pt x="162" y="146"/>
                  </a:lnTo>
                  <a:lnTo>
                    <a:pt x="149" y="160"/>
                  </a:lnTo>
                  <a:lnTo>
                    <a:pt x="133" y="171"/>
                  </a:lnTo>
                  <a:lnTo>
                    <a:pt x="115" y="179"/>
                  </a:lnTo>
                  <a:lnTo>
                    <a:pt x="96" y="181"/>
                  </a:lnTo>
                  <a:lnTo>
                    <a:pt x="76" y="181"/>
                  </a:lnTo>
                  <a:lnTo>
                    <a:pt x="57" y="175"/>
                  </a:lnTo>
                  <a:lnTo>
                    <a:pt x="41" y="166"/>
                  </a:lnTo>
                  <a:lnTo>
                    <a:pt x="24" y="152"/>
                  </a:lnTo>
                  <a:lnTo>
                    <a:pt x="14" y="138"/>
                  </a:lnTo>
                  <a:lnTo>
                    <a:pt x="6" y="119"/>
                  </a:lnTo>
                  <a:lnTo>
                    <a:pt x="0" y="101"/>
                  </a:lnTo>
                  <a:lnTo>
                    <a:pt x="0" y="82"/>
                  </a:lnTo>
                  <a:lnTo>
                    <a:pt x="6" y="62"/>
                  </a:lnTo>
                  <a:lnTo>
                    <a:pt x="12" y="45"/>
                  </a:lnTo>
                  <a:lnTo>
                    <a:pt x="24" y="29"/>
                  </a:lnTo>
                  <a:lnTo>
                    <a:pt x="39" y="17"/>
                  </a:lnTo>
                  <a:lnTo>
                    <a:pt x="57" y="8"/>
                  </a:lnTo>
                  <a:lnTo>
                    <a:pt x="76" y="2"/>
                  </a:lnTo>
                  <a:lnTo>
                    <a:pt x="94" y="0"/>
                  </a:lnTo>
                  <a:lnTo>
                    <a:pt x="115" y="4"/>
                  </a:lnTo>
                  <a:lnTo>
                    <a:pt x="133" y="11"/>
                  </a:lnTo>
                  <a:lnTo>
                    <a:pt x="149" y="23"/>
                  </a:lnTo>
                  <a:lnTo>
                    <a:pt x="162" y="37"/>
                  </a:lnTo>
                  <a:lnTo>
                    <a:pt x="172" y="54"/>
                  </a:lnTo>
                  <a:lnTo>
                    <a:pt x="178" y="72"/>
                  </a:lnTo>
                  <a:lnTo>
                    <a:pt x="180"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4" name="Freeform 33">
              <a:extLst>
                <a:ext uri="{FF2B5EF4-FFF2-40B4-BE49-F238E27FC236}">
                  <a16:creationId xmlns:a16="http://schemas.microsoft.com/office/drawing/2014/main" id="{0562E69B-7AA2-1291-A144-B773E4FDFB62}"/>
                </a:ext>
              </a:extLst>
            </p:cNvPr>
            <p:cNvSpPr>
              <a:spLocks noChangeAspect="1"/>
            </p:cNvSpPr>
            <p:nvPr/>
          </p:nvSpPr>
          <p:spPr bwMode="auto">
            <a:xfrm rot="-5400000">
              <a:off x="1324" y="504"/>
              <a:ext cx="74" cy="69"/>
            </a:xfrm>
            <a:custGeom>
              <a:avLst/>
              <a:gdLst>
                <a:gd name="T0" fmla="*/ 74 w 74"/>
                <a:gd name="T1" fmla="*/ 35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2 w 74"/>
                <a:gd name="T15" fmla="*/ 61 h 69"/>
                <a:gd name="T16" fmla="*/ 4 w 74"/>
                <a:gd name="T17" fmla="*/ 51 h 69"/>
                <a:gd name="T18" fmla="*/ 0 w 74"/>
                <a:gd name="T19" fmla="*/ 41 h 69"/>
                <a:gd name="T20" fmla="*/ 0 w 74"/>
                <a:gd name="T21" fmla="*/ 28 h 69"/>
                <a:gd name="T22" fmla="*/ 4 w 74"/>
                <a:gd name="T23" fmla="*/ 18 h 69"/>
                <a:gd name="T24" fmla="*/ 12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5 h 69"/>
                <a:gd name="T40" fmla="*/ 74 w 74"/>
                <a:gd name="T4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5"/>
                  </a:moveTo>
                  <a:lnTo>
                    <a:pt x="72" y="47"/>
                  </a:lnTo>
                  <a:lnTo>
                    <a:pt x="66" y="57"/>
                  </a:lnTo>
                  <a:lnTo>
                    <a:pt x="58" y="63"/>
                  </a:lnTo>
                  <a:lnTo>
                    <a:pt x="47" y="69"/>
                  </a:lnTo>
                  <a:lnTo>
                    <a:pt x="35" y="69"/>
                  </a:lnTo>
                  <a:lnTo>
                    <a:pt x="23" y="67"/>
                  </a:lnTo>
                  <a:lnTo>
                    <a:pt x="12" y="61"/>
                  </a:lnTo>
                  <a:lnTo>
                    <a:pt x="4" y="51"/>
                  </a:lnTo>
                  <a:lnTo>
                    <a:pt x="0" y="41"/>
                  </a:lnTo>
                  <a:lnTo>
                    <a:pt x="0" y="28"/>
                  </a:lnTo>
                  <a:lnTo>
                    <a:pt x="4" y="18"/>
                  </a:lnTo>
                  <a:lnTo>
                    <a:pt x="12" y="10"/>
                  </a:lnTo>
                  <a:lnTo>
                    <a:pt x="23" y="4"/>
                  </a:lnTo>
                  <a:lnTo>
                    <a:pt x="35" y="0"/>
                  </a:lnTo>
                  <a:lnTo>
                    <a:pt x="47" y="2"/>
                  </a:lnTo>
                  <a:lnTo>
                    <a:pt x="58" y="6"/>
                  </a:lnTo>
                  <a:lnTo>
                    <a:pt x="66" y="14"/>
                  </a:lnTo>
                  <a:lnTo>
                    <a:pt x="72" y="24"/>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5" name="Freeform 34">
              <a:extLst>
                <a:ext uri="{FF2B5EF4-FFF2-40B4-BE49-F238E27FC236}">
                  <a16:creationId xmlns:a16="http://schemas.microsoft.com/office/drawing/2014/main" id="{9F09E986-1A4D-4ED8-FB63-9E18795CC064}"/>
                </a:ext>
              </a:extLst>
            </p:cNvPr>
            <p:cNvSpPr>
              <a:spLocks noChangeAspect="1"/>
            </p:cNvSpPr>
            <p:nvPr/>
          </p:nvSpPr>
          <p:spPr bwMode="auto">
            <a:xfrm rot="-5400000">
              <a:off x="521" y="449"/>
              <a:ext cx="180" cy="179"/>
            </a:xfrm>
            <a:custGeom>
              <a:avLst/>
              <a:gdLst>
                <a:gd name="T0" fmla="*/ 180 w 180"/>
                <a:gd name="T1" fmla="*/ 89 h 179"/>
                <a:gd name="T2" fmla="*/ 178 w 180"/>
                <a:gd name="T3" fmla="*/ 109 h 179"/>
                <a:gd name="T4" fmla="*/ 172 w 180"/>
                <a:gd name="T5" fmla="*/ 128 h 179"/>
                <a:gd name="T6" fmla="*/ 162 w 180"/>
                <a:gd name="T7" fmla="*/ 144 h 179"/>
                <a:gd name="T8" fmla="*/ 149 w 180"/>
                <a:gd name="T9" fmla="*/ 158 h 179"/>
                <a:gd name="T10" fmla="*/ 133 w 180"/>
                <a:gd name="T11" fmla="*/ 169 h 179"/>
                <a:gd name="T12" fmla="*/ 115 w 180"/>
                <a:gd name="T13" fmla="*/ 177 h 179"/>
                <a:gd name="T14" fmla="*/ 96 w 180"/>
                <a:gd name="T15" fmla="*/ 179 h 179"/>
                <a:gd name="T16" fmla="*/ 76 w 180"/>
                <a:gd name="T17" fmla="*/ 179 h 179"/>
                <a:gd name="T18" fmla="*/ 57 w 180"/>
                <a:gd name="T19" fmla="*/ 173 h 179"/>
                <a:gd name="T20" fmla="*/ 41 w 180"/>
                <a:gd name="T21" fmla="*/ 165 h 179"/>
                <a:gd name="T22" fmla="*/ 24 w 180"/>
                <a:gd name="T23" fmla="*/ 152 h 179"/>
                <a:gd name="T24" fmla="*/ 14 w 180"/>
                <a:gd name="T25" fmla="*/ 136 h 179"/>
                <a:gd name="T26" fmla="*/ 6 w 180"/>
                <a:gd name="T27" fmla="*/ 117 h 179"/>
                <a:gd name="T28" fmla="*/ 0 w 180"/>
                <a:gd name="T29" fmla="*/ 99 h 179"/>
                <a:gd name="T30" fmla="*/ 0 w 180"/>
                <a:gd name="T31" fmla="*/ 80 h 179"/>
                <a:gd name="T32" fmla="*/ 6 w 180"/>
                <a:gd name="T33" fmla="*/ 60 h 179"/>
                <a:gd name="T34" fmla="*/ 12 w 180"/>
                <a:gd name="T35" fmla="*/ 43 h 179"/>
                <a:gd name="T36" fmla="*/ 24 w 180"/>
                <a:gd name="T37" fmla="*/ 27 h 179"/>
                <a:gd name="T38" fmla="*/ 39 w 180"/>
                <a:gd name="T39" fmla="*/ 15 h 179"/>
                <a:gd name="T40" fmla="*/ 57 w 180"/>
                <a:gd name="T41" fmla="*/ 7 h 179"/>
                <a:gd name="T42" fmla="*/ 76 w 180"/>
                <a:gd name="T43" fmla="*/ 0 h 179"/>
                <a:gd name="T44" fmla="*/ 94 w 180"/>
                <a:gd name="T45" fmla="*/ 0 h 179"/>
                <a:gd name="T46" fmla="*/ 115 w 180"/>
                <a:gd name="T47" fmla="*/ 2 h 179"/>
                <a:gd name="T48" fmla="*/ 133 w 180"/>
                <a:gd name="T49" fmla="*/ 11 h 179"/>
                <a:gd name="T50" fmla="*/ 149 w 180"/>
                <a:gd name="T51" fmla="*/ 21 h 179"/>
                <a:gd name="T52" fmla="*/ 162 w 180"/>
                <a:gd name="T53" fmla="*/ 35 h 179"/>
                <a:gd name="T54" fmla="*/ 172 w 180"/>
                <a:gd name="T55" fmla="*/ 52 h 179"/>
                <a:gd name="T56" fmla="*/ 178 w 180"/>
                <a:gd name="T57" fmla="*/ 70 h 179"/>
                <a:gd name="T58" fmla="*/ 180 w 180"/>
                <a:gd name="T59" fmla="*/ 89 h 179"/>
                <a:gd name="T60" fmla="*/ 180 w 180"/>
                <a:gd name="T6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9"/>
                  </a:moveTo>
                  <a:lnTo>
                    <a:pt x="178" y="109"/>
                  </a:lnTo>
                  <a:lnTo>
                    <a:pt x="172" y="128"/>
                  </a:lnTo>
                  <a:lnTo>
                    <a:pt x="162" y="144"/>
                  </a:lnTo>
                  <a:lnTo>
                    <a:pt x="149" y="158"/>
                  </a:lnTo>
                  <a:lnTo>
                    <a:pt x="133" y="169"/>
                  </a:lnTo>
                  <a:lnTo>
                    <a:pt x="115" y="177"/>
                  </a:lnTo>
                  <a:lnTo>
                    <a:pt x="96" y="179"/>
                  </a:lnTo>
                  <a:lnTo>
                    <a:pt x="76" y="179"/>
                  </a:lnTo>
                  <a:lnTo>
                    <a:pt x="57" y="173"/>
                  </a:lnTo>
                  <a:lnTo>
                    <a:pt x="41" y="165"/>
                  </a:lnTo>
                  <a:lnTo>
                    <a:pt x="24" y="152"/>
                  </a:lnTo>
                  <a:lnTo>
                    <a:pt x="14" y="136"/>
                  </a:lnTo>
                  <a:lnTo>
                    <a:pt x="6" y="117"/>
                  </a:lnTo>
                  <a:lnTo>
                    <a:pt x="0" y="99"/>
                  </a:lnTo>
                  <a:lnTo>
                    <a:pt x="0" y="80"/>
                  </a:lnTo>
                  <a:lnTo>
                    <a:pt x="6" y="60"/>
                  </a:lnTo>
                  <a:lnTo>
                    <a:pt x="12" y="43"/>
                  </a:lnTo>
                  <a:lnTo>
                    <a:pt x="24" y="27"/>
                  </a:lnTo>
                  <a:lnTo>
                    <a:pt x="39" y="15"/>
                  </a:lnTo>
                  <a:lnTo>
                    <a:pt x="57" y="7"/>
                  </a:lnTo>
                  <a:lnTo>
                    <a:pt x="76" y="0"/>
                  </a:lnTo>
                  <a:lnTo>
                    <a:pt x="94" y="0"/>
                  </a:lnTo>
                  <a:lnTo>
                    <a:pt x="115" y="2"/>
                  </a:lnTo>
                  <a:lnTo>
                    <a:pt x="133" y="11"/>
                  </a:lnTo>
                  <a:lnTo>
                    <a:pt x="149" y="21"/>
                  </a:lnTo>
                  <a:lnTo>
                    <a:pt x="162" y="35"/>
                  </a:lnTo>
                  <a:lnTo>
                    <a:pt x="172" y="52"/>
                  </a:lnTo>
                  <a:lnTo>
                    <a:pt x="178" y="70"/>
                  </a:lnTo>
                  <a:lnTo>
                    <a:pt x="180" y="89"/>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 name="Freeform 35">
              <a:extLst>
                <a:ext uri="{FF2B5EF4-FFF2-40B4-BE49-F238E27FC236}">
                  <a16:creationId xmlns:a16="http://schemas.microsoft.com/office/drawing/2014/main" id="{0B813ABD-C494-46EE-0500-4DAD46F46D1E}"/>
                </a:ext>
              </a:extLst>
            </p:cNvPr>
            <p:cNvSpPr>
              <a:spLocks noChangeAspect="1"/>
            </p:cNvSpPr>
            <p:nvPr/>
          </p:nvSpPr>
          <p:spPr bwMode="auto">
            <a:xfrm rot="-5400000">
              <a:off x="574" y="505"/>
              <a:ext cx="74" cy="67"/>
            </a:xfrm>
            <a:custGeom>
              <a:avLst/>
              <a:gdLst>
                <a:gd name="T0" fmla="*/ 74 w 74"/>
                <a:gd name="T1" fmla="*/ 33 h 67"/>
                <a:gd name="T2" fmla="*/ 72 w 74"/>
                <a:gd name="T3" fmla="*/ 45 h 67"/>
                <a:gd name="T4" fmla="*/ 66 w 74"/>
                <a:gd name="T5" fmla="*/ 55 h 67"/>
                <a:gd name="T6" fmla="*/ 58 w 74"/>
                <a:gd name="T7" fmla="*/ 63 h 67"/>
                <a:gd name="T8" fmla="*/ 47 w 74"/>
                <a:gd name="T9" fmla="*/ 67 h 67"/>
                <a:gd name="T10" fmla="*/ 35 w 74"/>
                <a:gd name="T11" fmla="*/ 67 h 67"/>
                <a:gd name="T12" fmla="*/ 23 w 74"/>
                <a:gd name="T13" fmla="*/ 65 h 67"/>
                <a:gd name="T14" fmla="*/ 12 w 74"/>
                <a:gd name="T15" fmla="*/ 59 h 67"/>
                <a:gd name="T16" fmla="*/ 4 w 74"/>
                <a:gd name="T17" fmla="*/ 49 h 67"/>
                <a:gd name="T18" fmla="*/ 0 w 74"/>
                <a:gd name="T19" fmla="*/ 39 h 67"/>
                <a:gd name="T20" fmla="*/ 0 w 74"/>
                <a:gd name="T21" fmla="*/ 29 h 67"/>
                <a:gd name="T22" fmla="*/ 4 w 74"/>
                <a:gd name="T23" fmla="*/ 16 h 67"/>
                <a:gd name="T24" fmla="*/ 12 w 74"/>
                <a:gd name="T25" fmla="*/ 8 h 67"/>
                <a:gd name="T26" fmla="*/ 23 w 74"/>
                <a:gd name="T27" fmla="*/ 2 h 67"/>
                <a:gd name="T28" fmla="*/ 35 w 74"/>
                <a:gd name="T29" fmla="*/ 0 h 67"/>
                <a:gd name="T30" fmla="*/ 47 w 74"/>
                <a:gd name="T31" fmla="*/ 0 h 67"/>
                <a:gd name="T32" fmla="*/ 58 w 74"/>
                <a:gd name="T33" fmla="*/ 4 h 67"/>
                <a:gd name="T34" fmla="*/ 66 w 74"/>
                <a:gd name="T35" fmla="*/ 12 h 67"/>
                <a:gd name="T36" fmla="*/ 72 w 74"/>
                <a:gd name="T37" fmla="*/ 22 h 67"/>
                <a:gd name="T38" fmla="*/ 74 w 74"/>
                <a:gd name="T39" fmla="*/ 33 h 67"/>
                <a:gd name="T40" fmla="*/ 74 w 74"/>
                <a:gd name="T41"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7">
                  <a:moveTo>
                    <a:pt x="74" y="33"/>
                  </a:moveTo>
                  <a:lnTo>
                    <a:pt x="72" y="45"/>
                  </a:lnTo>
                  <a:lnTo>
                    <a:pt x="66" y="55"/>
                  </a:lnTo>
                  <a:lnTo>
                    <a:pt x="58" y="63"/>
                  </a:lnTo>
                  <a:lnTo>
                    <a:pt x="47" y="67"/>
                  </a:lnTo>
                  <a:lnTo>
                    <a:pt x="35" y="67"/>
                  </a:lnTo>
                  <a:lnTo>
                    <a:pt x="23" y="65"/>
                  </a:lnTo>
                  <a:lnTo>
                    <a:pt x="12" y="59"/>
                  </a:lnTo>
                  <a:lnTo>
                    <a:pt x="4" y="49"/>
                  </a:lnTo>
                  <a:lnTo>
                    <a:pt x="0" y="39"/>
                  </a:lnTo>
                  <a:lnTo>
                    <a:pt x="0" y="29"/>
                  </a:lnTo>
                  <a:lnTo>
                    <a:pt x="4" y="16"/>
                  </a:lnTo>
                  <a:lnTo>
                    <a:pt x="12" y="8"/>
                  </a:lnTo>
                  <a:lnTo>
                    <a:pt x="23" y="2"/>
                  </a:lnTo>
                  <a:lnTo>
                    <a:pt x="35" y="0"/>
                  </a:lnTo>
                  <a:lnTo>
                    <a:pt x="47" y="0"/>
                  </a:lnTo>
                  <a:lnTo>
                    <a:pt x="58" y="4"/>
                  </a:lnTo>
                  <a:lnTo>
                    <a:pt x="66" y="12"/>
                  </a:lnTo>
                  <a:lnTo>
                    <a:pt x="72" y="22"/>
                  </a:lnTo>
                  <a:lnTo>
                    <a:pt x="74"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7" name="WordArt 36">
              <a:extLst>
                <a:ext uri="{FF2B5EF4-FFF2-40B4-BE49-F238E27FC236}">
                  <a16:creationId xmlns:a16="http://schemas.microsoft.com/office/drawing/2014/main" id="{02ED9CC9-931E-7D98-524C-1BFD20F32B3F}"/>
                </a:ext>
              </a:extLst>
            </p:cNvPr>
            <p:cNvSpPr>
              <a:spLocks noChangeAspect="1" noChangeArrowheads="1" noChangeShapeType="1" noTextEdit="1"/>
            </p:cNvSpPr>
            <p:nvPr/>
          </p:nvSpPr>
          <p:spPr bwMode="auto">
            <a:xfrm>
              <a:off x="2496" y="493"/>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6</a:t>
              </a:r>
            </a:p>
          </p:txBody>
        </p:sp>
      </p:grpSp>
      <p:grpSp>
        <p:nvGrpSpPr>
          <p:cNvPr id="5" name="Group 2">
            <a:extLst>
              <a:ext uri="{FF2B5EF4-FFF2-40B4-BE49-F238E27FC236}">
                <a16:creationId xmlns:a16="http://schemas.microsoft.com/office/drawing/2014/main" id="{D84CA828-5CFF-E994-7E0E-A4200A44A2DD}"/>
              </a:ext>
            </a:extLst>
          </p:cNvPr>
          <p:cNvGrpSpPr>
            <a:grpSpLocks noChangeAspect="1"/>
          </p:cNvGrpSpPr>
          <p:nvPr/>
        </p:nvGrpSpPr>
        <p:grpSpPr bwMode="auto">
          <a:xfrm>
            <a:off x="8224585" y="4362809"/>
            <a:ext cx="1439057" cy="1753803"/>
            <a:chOff x="8381" y="6085"/>
            <a:chExt cx="1453" cy="1785"/>
          </a:xfrm>
        </p:grpSpPr>
        <p:sp>
          <p:nvSpPr>
            <p:cNvPr id="40" name="Freeform 3">
              <a:extLst>
                <a:ext uri="{FF2B5EF4-FFF2-40B4-BE49-F238E27FC236}">
                  <a16:creationId xmlns:a16="http://schemas.microsoft.com/office/drawing/2014/main" id="{EF73F30F-7F3E-245F-A96E-0EA433AF3A69}"/>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4">
              <a:extLst>
                <a:ext uri="{FF2B5EF4-FFF2-40B4-BE49-F238E27FC236}">
                  <a16:creationId xmlns:a16="http://schemas.microsoft.com/office/drawing/2014/main" id="{7F0A2071-211B-0AA0-257E-FAA35F186F05}"/>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5">
              <a:extLst>
                <a:ext uri="{FF2B5EF4-FFF2-40B4-BE49-F238E27FC236}">
                  <a16:creationId xmlns:a16="http://schemas.microsoft.com/office/drawing/2014/main" id="{690F33FF-0A9C-A9D8-D731-CEA7C8BA2077}"/>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6">
              <a:extLst>
                <a:ext uri="{FF2B5EF4-FFF2-40B4-BE49-F238E27FC236}">
                  <a16:creationId xmlns:a16="http://schemas.microsoft.com/office/drawing/2014/main" id="{9395BEC1-7AEB-9037-A082-ED7272BE3508}"/>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7">
              <a:extLst>
                <a:ext uri="{FF2B5EF4-FFF2-40B4-BE49-F238E27FC236}">
                  <a16:creationId xmlns:a16="http://schemas.microsoft.com/office/drawing/2014/main" id="{7DDE5E9A-C3EE-ACD6-5A28-897DE367CF99}"/>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Freeform 8">
              <a:extLst>
                <a:ext uri="{FF2B5EF4-FFF2-40B4-BE49-F238E27FC236}">
                  <a16:creationId xmlns:a16="http://schemas.microsoft.com/office/drawing/2014/main" id="{4B2DFFED-D9F5-6E6C-2058-43A2162ADCB9}"/>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6" name="Freeform 9">
              <a:extLst>
                <a:ext uri="{FF2B5EF4-FFF2-40B4-BE49-F238E27FC236}">
                  <a16:creationId xmlns:a16="http://schemas.microsoft.com/office/drawing/2014/main" id="{88A2C1D6-E0C7-FE0E-931B-D30C1E455F7C}"/>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7" name="Freeform 10">
              <a:extLst>
                <a:ext uri="{FF2B5EF4-FFF2-40B4-BE49-F238E27FC236}">
                  <a16:creationId xmlns:a16="http://schemas.microsoft.com/office/drawing/2014/main" id="{B6411CEB-F25D-9AEE-E3BB-E879BB462622}"/>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8" name="Freeform 11">
              <a:extLst>
                <a:ext uri="{FF2B5EF4-FFF2-40B4-BE49-F238E27FC236}">
                  <a16:creationId xmlns:a16="http://schemas.microsoft.com/office/drawing/2014/main" id="{42E53869-56A1-6C57-15FF-BC05D25B08CD}"/>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9" name="Freeform 12">
              <a:extLst>
                <a:ext uri="{FF2B5EF4-FFF2-40B4-BE49-F238E27FC236}">
                  <a16:creationId xmlns:a16="http://schemas.microsoft.com/office/drawing/2014/main" id="{4EA00290-83BF-5411-3E49-636107B8F907}"/>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0" name="Freeform 13">
              <a:extLst>
                <a:ext uri="{FF2B5EF4-FFF2-40B4-BE49-F238E27FC236}">
                  <a16:creationId xmlns:a16="http://schemas.microsoft.com/office/drawing/2014/main" id="{0EF5B782-12AE-99A0-65F7-853D84D3CAB0}"/>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1" name="Line 14">
              <a:extLst>
                <a:ext uri="{FF2B5EF4-FFF2-40B4-BE49-F238E27FC236}">
                  <a16:creationId xmlns:a16="http://schemas.microsoft.com/office/drawing/2014/main" id="{C2BF97D6-6DB3-88C7-D0B3-0AB2B5F0AC81}"/>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2" name="Line 15">
              <a:extLst>
                <a:ext uri="{FF2B5EF4-FFF2-40B4-BE49-F238E27FC236}">
                  <a16:creationId xmlns:a16="http://schemas.microsoft.com/office/drawing/2014/main" id="{7CD29F29-06F6-DEB7-3A95-DAB3300A4029}"/>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3" name="Freeform 16">
              <a:extLst>
                <a:ext uri="{FF2B5EF4-FFF2-40B4-BE49-F238E27FC236}">
                  <a16:creationId xmlns:a16="http://schemas.microsoft.com/office/drawing/2014/main" id="{6F065258-918E-5995-C795-8D36ED7F516A}"/>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 name="Freeform 17">
              <a:extLst>
                <a:ext uri="{FF2B5EF4-FFF2-40B4-BE49-F238E27FC236}">
                  <a16:creationId xmlns:a16="http://schemas.microsoft.com/office/drawing/2014/main" id="{D9D0F154-4562-E09C-84BF-FBDE73A006B5}"/>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 name="WordArt 18">
              <a:extLst>
                <a:ext uri="{FF2B5EF4-FFF2-40B4-BE49-F238E27FC236}">
                  <a16:creationId xmlns:a16="http://schemas.microsoft.com/office/drawing/2014/main" id="{F2644781-9C11-F60B-0278-75BAD45B53C9}"/>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56" name="Line 19">
              <a:extLst>
                <a:ext uri="{FF2B5EF4-FFF2-40B4-BE49-F238E27FC236}">
                  <a16:creationId xmlns:a16="http://schemas.microsoft.com/office/drawing/2014/main" id="{E6C46B86-3EC4-3B82-A468-14B70283173D}"/>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 name="Line 20">
              <a:extLst>
                <a:ext uri="{FF2B5EF4-FFF2-40B4-BE49-F238E27FC236}">
                  <a16:creationId xmlns:a16="http://schemas.microsoft.com/office/drawing/2014/main" id="{09BE88CB-C388-F3AE-1DBC-8FF13B52849C}"/>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8" name="Line 21">
              <a:extLst>
                <a:ext uri="{FF2B5EF4-FFF2-40B4-BE49-F238E27FC236}">
                  <a16:creationId xmlns:a16="http://schemas.microsoft.com/office/drawing/2014/main" id="{826A7089-25CF-2ADB-67E9-977F69C81800}"/>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9" name="WordArt 22">
              <a:extLst>
                <a:ext uri="{FF2B5EF4-FFF2-40B4-BE49-F238E27FC236}">
                  <a16:creationId xmlns:a16="http://schemas.microsoft.com/office/drawing/2014/main" id="{1A5F287B-3C8C-13A3-FC91-46D6410AAA13}"/>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60" name="Freeform 23">
              <a:extLst>
                <a:ext uri="{FF2B5EF4-FFF2-40B4-BE49-F238E27FC236}">
                  <a16:creationId xmlns:a16="http://schemas.microsoft.com/office/drawing/2014/main" id="{601A7487-2617-E748-5E6B-64DAC53776CE}"/>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 name="Freeform 24">
              <a:extLst>
                <a:ext uri="{FF2B5EF4-FFF2-40B4-BE49-F238E27FC236}">
                  <a16:creationId xmlns:a16="http://schemas.microsoft.com/office/drawing/2014/main" id="{D815D9AD-B939-39C7-BFBE-1883D6E05FCC}"/>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63" name="Group 2">
            <a:extLst>
              <a:ext uri="{FF2B5EF4-FFF2-40B4-BE49-F238E27FC236}">
                <a16:creationId xmlns:a16="http://schemas.microsoft.com/office/drawing/2014/main" id="{239DC283-E5CF-FB97-2C28-E12EAA7988CB}"/>
              </a:ext>
            </a:extLst>
          </p:cNvPr>
          <p:cNvGrpSpPr>
            <a:grpSpLocks/>
          </p:cNvGrpSpPr>
          <p:nvPr/>
        </p:nvGrpSpPr>
        <p:grpSpPr bwMode="auto">
          <a:xfrm rot="10800000">
            <a:off x="6148880" y="4986566"/>
            <a:ext cx="1669641" cy="1100239"/>
            <a:chOff x="3225" y="10158"/>
            <a:chExt cx="1814" cy="1105"/>
          </a:xfrm>
        </p:grpSpPr>
        <p:sp>
          <p:nvSpPr>
            <p:cNvPr id="64" name="Freeform 3">
              <a:extLst>
                <a:ext uri="{FF2B5EF4-FFF2-40B4-BE49-F238E27FC236}">
                  <a16:creationId xmlns:a16="http://schemas.microsoft.com/office/drawing/2014/main" id="{80EDA95B-D428-450D-A1D1-04476E7B8073}"/>
                </a:ext>
              </a:extLst>
            </p:cNvPr>
            <p:cNvSpPr>
              <a:spLocks noChangeAspect="1"/>
            </p:cNvSpPr>
            <p:nvPr/>
          </p:nvSpPr>
          <p:spPr bwMode="auto">
            <a:xfrm rot="-16200000">
              <a:off x="3579" y="9804"/>
              <a:ext cx="1105" cy="1814"/>
            </a:xfrm>
            <a:custGeom>
              <a:avLst/>
              <a:gdLst>
                <a:gd name="T0" fmla="*/ 902 w 1105"/>
                <a:gd name="T1" fmla="*/ 0 h 1814"/>
                <a:gd name="T2" fmla="*/ 766 w 1105"/>
                <a:gd name="T3" fmla="*/ 47 h 1814"/>
                <a:gd name="T4" fmla="*/ 707 w 1105"/>
                <a:gd name="T5" fmla="*/ 97 h 1814"/>
                <a:gd name="T6" fmla="*/ 572 w 1105"/>
                <a:gd name="T7" fmla="*/ 216 h 1814"/>
                <a:gd name="T8" fmla="*/ 490 w 1105"/>
                <a:gd name="T9" fmla="*/ 281 h 1814"/>
                <a:gd name="T10" fmla="*/ 459 w 1105"/>
                <a:gd name="T11" fmla="*/ 365 h 1814"/>
                <a:gd name="T12" fmla="*/ 440 w 1105"/>
                <a:gd name="T13" fmla="*/ 402 h 1814"/>
                <a:gd name="T14" fmla="*/ 348 w 1105"/>
                <a:gd name="T15" fmla="*/ 433 h 1814"/>
                <a:gd name="T16" fmla="*/ 309 w 1105"/>
                <a:gd name="T17" fmla="*/ 451 h 1814"/>
                <a:gd name="T18" fmla="*/ 180 w 1105"/>
                <a:gd name="T19" fmla="*/ 589 h 1814"/>
                <a:gd name="T20" fmla="*/ 129 w 1105"/>
                <a:gd name="T21" fmla="*/ 655 h 1814"/>
                <a:gd name="T22" fmla="*/ 18 w 1105"/>
                <a:gd name="T23" fmla="*/ 800 h 1814"/>
                <a:gd name="T24" fmla="*/ 0 w 1105"/>
                <a:gd name="T25" fmla="*/ 878 h 1814"/>
                <a:gd name="T26" fmla="*/ 28 w 1105"/>
                <a:gd name="T27" fmla="*/ 999 h 1814"/>
                <a:gd name="T28" fmla="*/ 72 w 1105"/>
                <a:gd name="T29" fmla="*/ 1071 h 1814"/>
                <a:gd name="T30" fmla="*/ 174 w 1105"/>
                <a:gd name="T31" fmla="*/ 1196 h 1814"/>
                <a:gd name="T32" fmla="*/ 299 w 1105"/>
                <a:gd name="T33" fmla="*/ 1340 h 1814"/>
                <a:gd name="T34" fmla="*/ 330 w 1105"/>
                <a:gd name="T35" fmla="*/ 1348 h 1814"/>
                <a:gd name="T36" fmla="*/ 418 w 1105"/>
                <a:gd name="T37" fmla="*/ 1381 h 1814"/>
                <a:gd name="T38" fmla="*/ 430 w 1105"/>
                <a:gd name="T39" fmla="*/ 1416 h 1814"/>
                <a:gd name="T40" fmla="*/ 449 w 1105"/>
                <a:gd name="T41" fmla="*/ 1481 h 1814"/>
                <a:gd name="T42" fmla="*/ 500 w 1105"/>
                <a:gd name="T43" fmla="*/ 1531 h 1814"/>
                <a:gd name="T44" fmla="*/ 639 w 1105"/>
                <a:gd name="T45" fmla="*/ 1660 h 1814"/>
                <a:gd name="T46" fmla="*/ 758 w 1105"/>
                <a:gd name="T47" fmla="*/ 1765 h 1814"/>
                <a:gd name="T48" fmla="*/ 838 w 1105"/>
                <a:gd name="T49" fmla="*/ 1806 h 1814"/>
                <a:gd name="T50" fmla="*/ 980 w 1105"/>
                <a:gd name="T51" fmla="*/ 1808 h 1814"/>
                <a:gd name="T52" fmla="*/ 1012 w 1105"/>
                <a:gd name="T53" fmla="*/ 1785 h 1814"/>
                <a:gd name="T54" fmla="*/ 1061 w 1105"/>
                <a:gd name="T55" fmla="*/ 1682 h 1814"/>
                <a:gd name="T56" fmla="*/ 1092 w 1105"/>
                <a:gd name="T57" fmla="*/ 1514 h 1814"/>
                <a:gd name="T58" fmla="*/ 1105 w 1105"/>
                <a:gd name="T59" fmla="*/ 1297 h 1814"/>
                <a:gd name="T60" fmla="*/ 1092 w 1105"/>
                <a:gd name="T61" fmla="*/ 1274 h 1814"/>
                <a:gd name="T62" fmla="*/ 1055 w 1105"/>
                <a:gd name="T63" fmla="*/ 1213 h 1814"/>
                <a:gd name="T64" fmla="*/ 1068 w 1105"/>
                <a:gd name="T65" fmla="*/ 1172 h 1814"/>
                <a:gd name="T66" fmla="*/ 1102 w 1105"/>
                <a:gd name="T67" fmla="*/ 1124 h 1814"/>
                <a:gd name="T68" fmla="*/ 1102 w 1105"/>
                <a:gd name="T69" fmla="*/ 1110 h 1814"/>
                <a:gd name="T70" fmla="*/ 1102 w 1105"/>
                <a:gd name="T71" fmla="*/ 1003 h 1814"/>
                <a:gd name="T72" fmla="*/ 1098 w 1105"/>
                <a:gd name="T73" fmla="*/ 823 h 1814"/>
                <a:gd name="T74" fmla="*/ 1090 w 1105"/>
                <a:gd name="T75" fmla="*/ 603 h 1814"/>
                <a:gd name="T76" fmla="*/ 1078 w 1105"/>
                <a:gd name="T77" fmla="*/ 575 h 1814"/>
                <a:gd name="T78" fmla="*/ 1043 w 1105"/>
                <a:gd name="T79" fmla="*/ 495 h 1814"/>
                <a:gd name="T80" fmla="*/ 1053 w 1105"/>
                <a:gd name="T81" fmla="*/ 458 h 1814"/>
                <a:gd name="T82" fmla="*/ 1082 w 1105"/>
                <a:gd name="T83" fmla="*/ 408 h 1814"/>
                <a:gd name="T84" fmla="*/ 1076 w 1105"/>
                <a:gd name="T85" fmla="*/ 312 h 1814"/>
                <a:gd name="T86" fmla="*/ 1057 w 1105"/>
                <a:gd name="T87" fmla="*/ 154 h 1814"/>
                <a:gd name="T88" fmla="*/ 1004 w 1105"/>
                <a:gd name="T89" fmla="*/ 49 h 1814"/>
                <a:gd name="T90" fmla="*/ 957 w 1105"/>
                <a:gd name="T91" fmla="*/ 19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5" h="1814">
                  <a:moveTo>
                    <a:pt x="957" y="19"/>
                  </a:moveTo>
                  <a:lnTo>
                    <a:pt x="902" y="0"/>
                  </a:lnTo>
                  <a:lnTo>
                    <a:pt x="834" y="8"/>
                  </a:lnTo>
                  <a:lnTo>
                    <a:pt x="766" y="47"/>
                  </a:lnTo>
                  <a:lnTo>
                    <a:pt x="707" y="97"/>
                  </a:lnTo>
                  <a:lnTo>
                    <a:pt x="643" y="152"/>
                  </a:lnTo>
                  <a:lnTo>
                    <a:pt x="572" y="216"/>
                  </a:lnTo>
                  <a:lnTo>
                    <a:pt x="490" y="281"/>
                  </a:lnTo>
                  <a:lnTo>
                    <a:pt x="469" y="318"/>
                  </a:lnTo>
                  <a:lnTo>
                    <a:pt x="459" y="365"/>
                  </a:lnTo>
                  <a:lnTo>
                    <a:pt x="440" y="402"/>
                  </a:lnTo>
                  <a:lnTo>
                    <a:pt x="399" y="421"/>
                  </a:lnTo>
                  <a:lnTo>
                    <a:pt x="348" y="433"/>
                  </a:lnTo>
                  <a:lnTo>
                    <a:pt x="309" y="451"/>
                  </a:lnTo>
                  <a:lnTo>
                    <a:pt x="233" y="525"/>
                  </a:lnTo>
                  <a:lnTo>
                    <a:pt x="180" y="589"/>
                  </a:lnTo>
                  <a:lnTo>
                    <a:pt x="129" y="655"/>
                  </a:lnTo>
                  <a:lnTo>
                    <a:pt x="72" y="726"/>
                  </a:lnTo>
                  <a:lnTo>
                    <a:pt x="18" y="800"/>
                  </a:lnTo>
                  <a:lnTo>
                    <a:pt x="0" y="878"/>
                  </a:lnTo>
                  <a:lnTo>
                    <a:pt x="6" y="934"/>
                  </a:lnTo>
                  <a:lnTo>
                    <a:pt x="28" y="999"/>
                  </a:lnTo>
                  <a:lnTo>
                    <a:pt x="72" y="1071"/>
                  </a:lnTo>
                  <a:lnTo>
                    <a:pt x="121" y="1131"/>
                  </a:lnTo>
                  <a:lnTo>
                    <a:pt x="174" y="1196"/>
                  </a:lnTo>
                  <a:lnTo>
                    <a:pt x="233" y="1268"/>
                  </a:lnTo>
                  <a:lnTo>
                    <a:pt x="299" y="1340"/>
                  </a:lnTo>
                  <a:lnTo>
                    <a:pt x="330" y="1348"/>
                  </a:lnTo>
                  <a:lnTo>
                    <a:pt x="375" y="1354"/>
                  </a:lnTo>
                  <a:lnTo>
                    <a:pt x="418" y="1381"/>
                  </a:lnTo>
                  <a:lnTo>
                    <a:pt x="430" y="1416"/>
                  </a:lnTo>
                  <a:lnTo>
                    <a:pt x="436" y="1453"/>
                  </a:lnTo>
                  <a:lnTo>
                    <a:pt x="449" y="1481"/>
                  </a:lnTo>
                  <a:lnTo>
                    <a:pt x="500" y="1531"/>
                  </a:lnTo>
                  <a:lnTo>
                    <a:pt x="568" y="1592"/>
                  </a:lnTo>
                  <a:lnTo>
                    <a:pt x="639" y="1660"/>
                  </a:lnTo>
                  <a:lnTo>
                    <a:pt x="707" y="1721"/>
                  </a:lnTo>
                  <a:lnTo>
                    <a:pt x="758" y="1765"/>
                  </a:lnTo>
                  <a:lnTo>
                    <a:pt x="838" y="1806"/>
                  </a:lnTo>
                  <a:lnTo>
                    <a:pt x="922" y="1814"/>
                  </a:lnTo>
                  <a:lnTo>
                    <a:pt x="980" y="1808"/>
                  </a:lnTo>
                  <a:lnTo>
                    <a:pt x="1012" y="1785"/>
                  </a:lnTo>
                  <a:lnTo>
                    <a:pt x="1041" y="1742"/>
                  </a:lnTo>
                  <a:lnTo>
                    <a:pt x="1061" y="1682"/>
                  </a:lnTo>
                  <a:lnTo>
                    <a:pt x="1078" y="1605"/>
                  </a:lnTo>
                  <a:lnTo>
                    <a:pt x="1092" y="1514"/>
                  </a:lnTo>
                  <a:lnTo>
                    <a:pt x="1100" y="1412"/>
                  </a:lnTo>
                  <a:lnTo>
                    <a:pt x="1105" y="1297"/>
                  </a:lnTo>
                  <a:lnTo>
                    <a:pt x="1092" y="1274"/>
                  </a:lnTo>
                  <a:lnTo>
                    <a:pt x="1070" y="1245"/>
                  </a:lnTo>
                  <a:lnTo>
                    <a:pt x="1055" y="1213"/>
                  </a:lnTo>
                  <a:lnTo>
                    <a:pt x="1068" y="1172"/>
                  </a:lnTo>
                  <a:lnTo>
                    <a:pt x="1090" y="1139"/>
                  </a:lnTo>
                  <a:lnTo>
                    <a:pt x="1102" y="1124"/>
                  </a:lnTo>
                  <a:lnTo>
                    <a:pt x="1102" y="1110"/>
                  </a:lnTo>
                  <a:lnTo>
                    <a:pt x="1102" y="1067"/>
                  </a:lnTo>
                  <a:lnTo>
                    <a:pt x="1102" y="1003"/>
                  </a:lnTo>
                  <a:lnTo>
                    <a:pt x="1100" y="921"/>
                  </a:lnTo>
                  <a:lnTo>
                    <a:pt x="1098" y="823"/>
                  </a:lnTo>
                  <a:lnTo>
                    <a:pt x="1094" y="716"/>
                  </a:lnTo>
                  <a:lnTo>
                    <a:pt x="1090" y="603"/>
                  </a:lnTo>
                  <a:lnTo>
                    <a:pt x="1078" y="575"/>
                  </a:lnTo>
                  <a:lnTo>
                    <a:pt x="1055" y="536"/>
                  </a:lnTo>
                  <a:lnTo>
                    <a:pt x="1043" y="495"/>
                  </a:lnTo>
                  <a:lnTo>
                    <a:pt x="1053" y="458"/>
                  </a:lnTo>
                  <a:lnTo>
                    <a:pt x="1072" y="427"/>
                  </a:lnTo>
                  <a:lnTo>
                    <a:pt x="1082" y="408"/>
                  </a:lnTo>
                  <a:lnTo>
                    <a:pt x="1076" y="312"/>
                  </a:lnTo>
                  <a:lnTo>
                    <a:pt x="1070" y="226"/>
                  </a:lnTo>
                  <a:lnTo>
                    <a:pt x="1057" y="154"/>
                  </a:lnTo>
                  <a:lnTo>
                    <a:pt x="1037" y="94"/>
                  </a:lnTo>
                  <a:lnTo>
                    <a:pt x="1004" y="49"/>
                  </a:lnTo>
                  <a:lnTo>
                    <a:pt x="957" y="19"/>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5" name="Freeform 4">
              <a:extLst>
                <a:ext uri="{FF2B5EF4-FFF2-40B4-BE49-F238E27FC236}">
                  <a16:creationId xmlns:a16="http://schemas.microsoft.com/office/drawing/2014/main" id="{171018FE-5E8F-8F5A-8FF4-D818FE438EA6}"/>
                </a:ext>
              </a:extLst>
            </p:cNvPr>
            <p:cNvSpPr>
              <a:spLocks noChangeAspect="1"/>
            </p:cNvSpPr>
            <p:nvPr/>
          </p:nvSpPr>
          <p:spPr bwMode="auto">
            <a:xfrm rot="-16200000">
              <a:off x="4057" y="10236"/>
              <a:ext cx="180" cy="179"/>
            </a:xfrm>
            <a:custGeom>
              <a:avLst/>
              <a:gdLst>
                <a:gd name="T0" fmla="*/ 180 w 180"/>
                <a:gd name="T1" fmla="*/ 88 h 179"/>
                <a:gd name="T2" fmla="*/ 178 w 180"/>
                <a:gd name="T3" fmla="*/ 109 h 179"/>
                <a:gd name="T4" fmla="*/ 172 w 180"/>
                <a:gd name="T5" fmla="*/ 127 h 179"/>
                <a:gd name="T6" fmla="*/ 161 w 180"/>
                <a:gd name="T7" fmla="*/ 144 h 179"/>
                <a:gd name="T8" fmla="*/ 149 w 180"/>
                <a:gd name="T9" fmla="*/ 158 h 179"/>
                <a:gd name="T10" fmla="*/ 133 w 180"/>
                <a:gd name="T11" fmla="*/ 168 h 179"/>
                <a:gd name="T12" fmla="*/ 114 w 180"/>
                <a:gd name="T13" fmla="*/ 177 h 179"/>
                <a:gd name="T14" fmla="*/ 96 w 180"/>
                <a:gd name="T15" fmla="*/ 179 h 179"/>
                <a:gd name="T16" fmla="*/ 75 w 180"/>
                <a:gd name="T17" fmla="*/ 179 h 179"/>
                <a:gd name="T18" fmla="*/ 57 w 180"/>
                <a:gd name="T19" fmla="*/ 172 h 179"/>
                <a:gd name="T20" fmla="*/ 41 w 180"/>
                <a:gd name="T21" fmla="*/ 164 h 179"/>
                <a:gd name="T22" fmla="*/ 24 w 180"/>
                <a:gd name="T23" fmla="*/ 152 h 179"/>
                <a:gd name="T24" fmla="*/ 14 w 180"/>
                <a:gd name="T25" fmla="*/ 135 h 179"/>
                <a:gd name="T26" fmla="*/ 6 w 180"/>
                <a:gd name="T27" fmla="*/ 117 h 179"/>
                <a:gd name="T28" fmla="*/ 0 w 180"/>
                <a:gd name="T29" fmla="*/ 99 h 179"/>
                <a:gd name="T30" fmla="*/ 0 w 180"/>
                <a:gd name="T31" fmla="*/ 80 h 179"/>
                <a:gd name="T32" fmla="*/ 4 w 180"/>
                <a:gd name="T33" fmla="*/ 60 h 179"/>
                <a:gd name="T34" fmla="*/ 12 w 180"/>
                <a:gd name="T35" fmla="*/ 43 h 179"/>
                <a:gd name="T36" fmla="*/ 24 w 180"/>
                <a:gd name="T37" fmla="*/ 27 h 179"/>
                <a:gd name="T38" fmla="*/ 38 w 180"/>
                <a:gd name="T39" fmla="*/ 14 h 179"/>
                <a:gd name="T40" fmla="*/ 57 w 180"/>
                <a:gd name="T41" fmla="*/ 6 h 179"/>
                <a:gd name="T42" fmla="*/ 75 w 180"/>
                <a:gd name="T43" fmla="*/ 0 h 179"/>
                <a:gd name="T44" fmla="*/ 94 w 180"/>
                <a:gd name="T45" fmla="*/ 0 h 179"/>
                <a:gd name="T46" fmla="*/ 114 w 180"/>
                <a:gd name="T47" fmla="*/ 2 h 179"/>
                <a:gd name="T48" fmla="*/ 133 w 180"/>
                <a:gd name="T49" fmla="*/ 10 h 179"/>
                <a:gd name="T50" fmla="*/ 147 w 180"/>
                <a:gd name="T51" fmla="*/ 21 h 179"/>
                <a:gd name="T52" fmla="*/ 161 w 180"/>
                <a:gd name="T53" fmla="*/ 35 h 179"/>
                <a:gd name="T54" fmla="*/ 172 w 180"/>
                <a:gd name="T55" fmla="*/ 51 h 179"/>
                <a:gd name="T56" fmla="*/ 178 w 180"/>
                <a:gd name="T57" fmla="*/ 70 h 179"/>
                <a:gd name="T58" fmla="*/ 180 w 180"/>
                <a:gd name="T59" fmla="*/ 88 h 179"/>
                <a:gd name="T60" fmla="*/ 180 w 180"/>
                <a:gd name="T61"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8"/>
                  </a:moveTo>
                  <a:lnTo>
                    <a:pt x="178" y="109"/>
                  </a:lnTo>
                  <a:lnTo>
                    <a:pt x="172" y="127"/>
                  </a:lnTo>
                  <a:lnTo>
                    <a:pt x="161" y="144"/>
                  </a:lnTo>
                  <a:lnTo>
                    <a:pt x="149" y="158"/>
                  </a:lnTo>
                  <a:lnTo>
                    <a:pt x="133" y="168"/>
                  </a:lnTo>
                  <a:lnTo>
                    <a:pt x="114" y="177"/>
                  </a:lnTo>
                  <a:lnTo>
                    <a:pt x="96" y="179"/>
                  </a:lnTo>
                  <a:lnTo>
                    <a:pt x="75" y="179"/>
                  </a:lnTo>
                  <a:lnTo>
                    <a:pt x="57" y="172"/>
                  </a:lnTo>
                  <a:lnTo>
                    <a:pt x="41" y="164"/>
                  </a:lnTo>
                  <a:lnTo>
                    <a:pt x="24" y="152"/>
                  </a:lnTo>
                  <a:lnTo>
                    <a:pt x="14" y="135"/>
                  </a:lnTo>
                  <a:lnTo>
                    <a:pt x="6" y="117"/>
                  </a:lnTo>
                  <a:lnTo>
                    <a:pt x="0" y="99"/>
                  </a:lnTo>
                  <a:lnTo>
                    <a:pt x="0" y="80"/>
                  </a:lnTo>
                  <a:lnTo>
                    <a:pt x="4" y="60"/>
                  </a:lnTo>
                  <a:lnTo>
                    <a:pt x="12" y="43"/>
                  </a:lnTo>
                  <a:lnTo>
                    <a:pt x="24" y="27"/>
                  </a:lnTo>
                  <a:lnTo>
                    <a:pt x="38" y="14"/>
                  </a:lnTo>
                  <a:lnTo>
                    <a:pt x="57" y="6"/>
                  </a:lnTo>
                  <a:lnTo>
                    <a:pt x="75" y="0"/>
                  </a:lnTo>
                  <a:lnTo>
                    <a:pt x="94" y="0"/>
                  </a:lnTo>
                  <a:lnTo>
                    <a:pt x="114" y="2"/>
                  </a:lnTo>
                  <a:lnTo>
                    <a:pt x="133" y="10"/>
                  </a:lnTo>
                  <a:lnTo>
                    <a:pt x="147" y="21"/>
                  </a:lnTo>
                  <a:lnTo>
                    <a:pt x="161" y="35"/>
                  </a:lnTo>
                  <a:lnTo>
                    <a:pt x="172" y="51"/>
                  </a:lnTo>
                  <a:lnTo>
                    <a:pt x="178" y="70"/>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 name="Freeform 5">
              <a:extLst>
                <a:ext uri="{FF2B5EF4-FFF2-40B4-BE49-F238E27FC236}">
                  <a16:creationId xmlns:a16="http://schemas.microsoft.com/office/drawing/2014/main" id="{FB7EC7E9-3FBE-35CF-03E7-DD60FE0D0602}"/>
                </a:ext>
              </a:extLst>
            </p:cNvPr>
            <p:cNvSpPr>
              <a:spLocks noChangeAspect="1"/>
            </p:cNvSpPr>
            <p:nvPr/>
          </p:nvSpPr>
          <p:spPr bwMode="auto">
            <a:xfrm rot="-16200000">
              <a:off x="4114" y="10289"/>
              <a:ext cx="70" cy="70"/>
            </a:xfrm>
            <a:custGeom>
              <a:avLst/>
              <a:gdLst>
                <a:gd name="T0" fmla="*/ 70 w 70"/>
                <a:gd name="T1" fmla="*/ 35 h 70"/>
                <a:gd name="T2" fmla="*/ 67 w 70"/>
                <a:gd name="T3" fmla="*/ 48 h 70"/>
                <a:gd name="T4" fmla="*/ 63 w 70"/>
                <a:gd name="T5" fmla="*/ 58 h 70"/>
                <a:gd name="T6" fmla="*/ 55 w 70"/>
                <a:gd name="T7" fmla="*/ 66 h 70"/>
                <a:gd name="T8" fmla="*/ 45 w 70"/>
                <a:gd name="T9" fmla="*/ 70 h 70"/>
                <a:gd name="T10" fmla="*/ 35 w 70"/>
                <a:gd name="T11" fmla="*/ 70 h 70"/>
                <a:gd name="T12" fmla="*/ 22 w 70"/>
                <a:gd name="T13" fmla="*/ 68 h 70"/>
                <a:gd name="T14" fmla="*/ 12 w 70"/>
                <a:gd name="T15" fmla="*/ 62 h 70"/>
                <a:gd name="T16" fmla="*/ 6 w 70"/>
                <a:gd name="T17" fmla="*/ 52 h 70"/>
                <a:gd name="T18" fmla="*/ 2 w 70"/>
                <a:gd name="T19" fmla="*/ 41 h 70"/>
                <a:gd name="T20" fmla="*/ 0 w 70"/>
                <a:gd name="T21" fmla="*/ 31 h 70"/>
                <a:gd name="T22" fmla="*/ 4 w 70"/>
                <a:gd name="T23" fmla="*/ 19 h 70"/>
                <a:gd name="T24" fmla="*/ 10 w 70"/>
                <a:gd name="T25" fmla="*/ 11 h 70"/>
                <a:gd name="T26" fmla="*/ 18 w 70"/>
                <a:gd name="T27" fmla="*/ 5 h 70"/>
                <a:gd name="T28" fmla="*/ 31 w 70"/>
                <a:gd name="T29" fmla="*/ 0 h 70"/>
                <a:gd name="T30" fmla="*/ 41 w 70"/>
                <a:gd name="T31" fmla="*/ 2 h 70"/>
                <a:gd name="T32" fmla="*/ 53 w 70"/>
                <a:gd name="T33" fmla="*/ 7 h 70"/>
                <a:gd name="T34" fmla="*/ 61 w 70"/>
                <a:gd name="T35" fmla="*/ 15 h 70"/>
                <a:gd name="T36" fmla="*/ 67 w 70"/>
                <a:gd name="T37" fmla="*/ 25 h 70"/>
                <a:gd name="T38" fmla="*/ 70 w 70"/>
                <a:gd name="T39" fmla="*/ 35 h 70"/>
                <a:gd name="T40" fmla="*/ 70 w 70"/>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0">
                  <a:moveTo>
                    <a:pt x="70" y="35"/>
                  </a:moveTo>
                  <a:lnTo>
                    <a:pt x="67" y="48"/>
                  </a:lnTo>
                  <a:lnTo>
                    <a:pt x="63" y="58"/>
                  </a:lnTo>
                  <a:lnTo>
                    <a:pt x="55" y="66"/>
                  </a:lnTo>
                  <a:lnTo>
                    <a:pt x="45" y="70"/>
                  </a:lnTo>
                  <a:lnTo>
                    <a:pt x="35" y="70"/>
                  </a:lnTo>
                  <a:lnTo>
                    <a:pt x="22" y="68"/>
                  </a:lnTo>
                  <a:lnTo>
                    <a:pt x="12" y="62"/>
                  </a:lnTo>
                  <a:lnTo>
                    <a:pt x="6" y="52"/>
                  </a:lnTo>
                  <a:lnTo>
                    <a:pt x="2" y="41"/>
                  </a:lnTo>
                  <a:lnTo>
                    <a:pt x="0" y="31"/>
                  </a:lnTo>
                  <a:lnTo>
                    <a:pt x="4" y="19"/>
                  </a:lnTo>
                  <a:lnTo>
                    <a:pt x="10" y="11"/>
                  </a:lnTo>
                  <a:lnTo>
                    <a:pt x="18" y="5"/>
                  </a:lnTo>
                  <a:lnTo>
                    <a:pt x="31" y="0"/>
                  </a:lnTo>
                  <a:lnTo>
                    <a:pt x="41" y="2"/>
                  </a:lnTo>
                  <a:lnTo>
                    <a:pt x="53" y="7"/>
                  </a:lnTo>
                  <a:lnTo>
                    <a:pt x="61" y="15"/>
                  </a:lnTo>
                  <a:lnTo>
                    <a:pt x="67" y="25"/>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 name="Freeform 6">
              <a:extLst>
                <a:ext uri="{FF2B5EF4-FFF2-40B4-BE49-F238E27FC236}">
                  <a16:creationId xmlns:a16="http://schemas.microsoft.com/office/drawing/2014/main" id="{D23223DA-3023-C93A-3D38-63D481799248}"/>
                </a:ext>
              </a:extLst>
            </p:cNvPr>
            <p:cNvSpPr>
              <a:spLocks noChangeAspect="1"/>
            </p:cNvSpPr>
            <p:nvPr/>
          </p:nvSpPr>
          <p:spPr bwMode="auto">
            <a:xfrm rot="-16200000">
              <a:off x="3278" y="10971"/>
              <a:ext cx="185" cy="174"/>
            </a:xfrm>
            <a:custGeom>
              <a:avLst/>
              <a:gdLst>
                <a:gd name="T0" fmla="*/ 185 w 185"/>
                <a:gd name="T1" fmla="*/ 86 h 174"/>
                <a:gd name="T2" fmla="*/ 183 w 185"/>
                <a:gd name="T3" fmla="*/ 104 h 174"/>
                <a:gd name="T4" fmla="*/ 176 w 185"/>
                <a:gd name="T5" fmla="*/ 123 h 174"/>
                <a:gd name="T6" fmla="*/ 168 w 185"/>
                <a:gd name="T7" fmla="*/ 137 h 174"/>
                <a:gd name="T8" fmla="*/ 156 w 185"/>
                <a:gd name="T9" fmla="*/ 152 h 174"/>
                <a:gd name="T10" fmla="*/ 140 w 185"/>
                <a:gd name="T11" fmla="*/ 162 h 174"/>
                <a:gd name="T12" fmla="*/ 121 w 185"/>
                <a:gd name="T13" fmla="*/ 170 h 174"/>
                <a:gd name="T14" fmla="*/ 103 w 185"/>
                <a:gd name="T15" fmla="*/ 174 h 174"/>
                <a:gd name="T16" fmla="*/ 84 w 185"/>
                <a:gd name="T17" fmla="*/ 174 h 174"/>
                <a:gd name="T18" fmla="*/ 66 w 185"/>
                <a:gd name="T19" fmla="*/ 170 h 174"/>
                <a:gd name="T20" fmla="*/ 47 w 185"/>
                <a:gd name="T21" fmla="*/ 162 h 174"/>
                <a:gd name="T22" fmla="*/ 31 w 185"/>
                <a:gd name="T23" fmla="*/ 152 h 174"/>
                <a:gd name="T24" fmla="*/ 19 w 185"/>
                <a:gd name="T25" fmla="*/ 137 h 174"/>
                <a:gd name="T26" fmla="*/ 8 w 185"/>
                <a:gd name="T27" fmla="*/ 123 h 174"/>
                <a:gd name="T28" fmla="*/ 2 w 185"/>
                <a:gd name="T29" fmla="*/ 104 h 174"/>
                <a:gd name="T30" fmla="*/ 0 w 185"/>
                <a:gd name="T31" fmla="*/ 86 h 174"/>
                <a:gd name="T32" fmla="*/ 2 w 185"/>
                <a:gd name="T33" fmla="*/ 67 h 174"/>
                <a:gd name="T34" fmla="*/ 8 w 185"/>
                <a:gd name="T35" fmla="*/ 51 h 174"/>
                <a:gd name="T36" fmla="*/ 19 w 185"/>
                <a:gd name="T37" fmla="*/ 35 h 174"/>
                <a:gd name="T38" fmla="*/ 31 w 185"/>
                <a:gd name="T39" fmla="*/ 20 h 174"/>
                <a:gd name="T40" fmla="*/ 47 w 185"/>
                <a:gd name="T41" fmla="*/ 10 h 174"/>
                <a:gd name="T42" fmla="*/ 64 w 185"/>
                <a:gd name="T43" fmla="*/ 2 h 174"/>
                <a:gd name="T44" fmla="*/ 84 w 185"/>
                <a:gd name="T45" fmla="*/ 0 h 174"/>
                <a:gd name="T46" fmla="*/ 103 w 185"/>
                <a:gd name="T47" fmla="*/ 0 h 174"/>
                <a:gd name="T48" fmla="*/ 121 w 185"/>
                <a:gd name="T49" fmla="*/ 2 h 174"/>
                <a:gd name="T50" fmla="*/ 140 w 185"/>
                <a:gd name="T51" fmla="*/ 10 h 174"/>
                <a:gd name="T52" fmla="*/ 154 w 185"/>
                <a:gd name="T53" fmla="*/ 20 h 174"/>
                <a:gd name="T54" fmla="*/ 168 w 185"/>
                <a:gd name="T55" fmla="*/ 35 h 174"/>
                <a:gd name="T56" fmla="*/ 176 w 185"/>
                <a:gd name="T57" fmla="*/ 51 h 174"/>
                <a:gd name="T58" fmla="*/ 183 w 185"/>
                <a:gd name="T59" fmla="*/ 67 h 174"/>
                <a:gd name="T60" fmla="*/ 185 w 185"/>
                <a:gd name="T61" fmla="*/ 86 h 174"/>
                <a:gd name="T62" fmla="*/ 185 w 185"/>
                <a:gd name="T63" fmla="*/ 8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74">
                  <a:moveTo>
                    <a:pt x="185" y="86"/>
                  </a:moveTo>
                  <a:lnTo>
                    <a:pt x="183" y="104"/>
                  </a:lnTo>
                  <a:lnTo>
                    <a:pt x="176" y="123"/>
                  </a:lnTo>
                  <a:lnTo>
                    <a:pt x="168" y="137"/>
                  </a:lnTo>
                  <a:lnTo>
                    <a:pt x="156" y="152"/>
                  </a:lnTo>
                  <a:lnTo>
                    <a:pt x="140" y="162"/>
                  </a:lnTo>
                  <a:lnTo>
                    <a:pt x="121" y="170"/>
                  </a:lnTo>
                  <a:lnTo>
                    <a:pt x="103" y="174"/>
                  </a:lnTo>
                  <a:lnTo>
                    <a:pt x="84" y="174"/>
                  </a:lnTo>
                  <a:lnTo>
                    <a:pt x="66" y="170"/>
                  </a:lnTo>
                  <a:lnTo>
                    <a:pt x="47" y="162"/>
                  </a:lnTo>
                  <a:lnTo>
                    <a:pt x="31" y="152"/>
                  </a:lnTo>
                  <a:lnTo>
                    <a:pt x="19" y="137"/>
                  </a:lnTo>
                  <a:lnTo>
                    <a:pt x="8" y="123"/>
                  </a:lnTo>
                  <a:lnTo>
                    <a:pt x="2" y="104"/>
                  </a:lnTo>
                  <a:lnTo>
                    <a:pt x="0" y="86"/>
                  </a:lnTo>
                  <a:lnTo>
                    <a:pt x="2" y="67"/>
                  </a:lnTo>
                  <a:lnTo>
                    <a:pt x="8" y="51"/>
                  </a:lnTo>
                  <a:lnTo>
                    <a:pt x="19" y="35"/>
                  </a:lnTo>
                  <a:lnTo>
                    <a:pt x="31" y="20"/>
                  </a:lnTo>
                  <a:lnTo>
                    <a:pt x="47" y="10"/>
                  </a:lnTo>
                  <a:lnTo>
                    <a:pt x="64" y="2"/>
                  </a:lnTo>
                  <a:lnTo>
                    <a:pt x="84" y="0"/>
                  </a:lnTo>
                  <a:lnTo>
                    <a:pt x="103" y="0"/>
                  </a:lnTo>
                  <a:lnTo>
                    <a:pt x="121" y="2"/>
                  </a:lnTo>
                  <a:lnTo>
                    <a:pt x="140" y="10"/>
                  </a:lnTo>
                  <a:lnTo>
                    <a:pt x="154" y="20"/>
                  </a:lnTo>
                  <a:lnTo>
                    <a:pt x="168" y="35"/>
                  </a:lnTo>
                  <a:lnTo>
                    <a:pt x="176" y="51"/>
                  </a:lnTo>
                  <a:lnTo>
                    <a:pt x="183" y="67"/>
                  </a:lnTo>
                  <a:lnTo>
                    <a:pt x="185" y="86"/>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 name="Freeform 7">
              <a:extLst>
                <a:ext uri="{FF2B5EF4-FFF2-40B4-BE49-F238E27FC236}">
                  <a16:creationId xmlns:a16="http://schemas.microsoft.com/office/drawing/2014/main" id="{0E2A74C8-E5E5-0603-B58C-4620598D789C}"/>
                </a:ext>
              </a:extLst>
            </p:cNvPr>
            <p:cNvSpPr>
              <a:spLocks noChangeAspect="1"/>
            </p:cNvSpPr>
            <p:nvPr/>
          </p:nvSpPr>
          <p:spPr bwMode="auto">
            <a:xfrm rot="-16200000">
              <a:off x="3336" y="11024"/>
              <a:ext cx="71" cy="70"/>
            </a:xfrm>
            <a:custGeom>
              <a:avLst/>
              <a:gdLst>
                <a:gd name="T0" fmla="*/ 71 w 71"/>
                <a:gd name="T1" fmla="*/ 35 h 70"/>
                <a:gd name="T2" fmla="*/ 69 w 71"/>
                <a:gd name="T3" fmla="*/ 47 h 70"/>
                <a:gd name="T4" fmla="*/ 65 w 71"/>
                <a:gd name="T5" fmla="*/ 57 h 70"/>
                <a:gd name="T6" fmla="*/ 55 w 71"/>
                <a:gd name="T7" fmla="*/ 64 h 70"/>
                <a:gd name="T8" fmla="*/ 45 w 71"/>
                <a:gd name="T9" fmla="*/ 70 h 70"/>
                <a:gd name="T10" fmla="*/ 32 w 71"/>
                <a:gd name="T11" fmla="*/ 70 h 70"/>
                <a:gd name="T12" fmla="*/ 20 w 71"/>
                <a:gd name="T13" fmla="*/ 68 h 70"/>
                <a:gd name="T14" fmla="*/ 10 w 71"/>
                <a:gd name="T15" fmla="*/ 62 h 70"/>
                <a:gd name="T16" fmla="*/ 4 w 71"/>
                <a:gd name="T17" fmla="*/ 51 h 70"/>
                <a:gd name="T18" fmla="*/ 0 w 71"/>
                <a:gd name="T19" fmla="*/ 41 h 70"/>
                <a:gd name="T20" fmla="*/ 0 w 71"/>
                <a:gd name="T21" fmla="*/ 29 h 70"/>
                <a:gd name="T22" fmla="*/ 4 w 71"/>
                <a:gd name="T23" fmla="*/ 18 h 70"/>
                <a:gd name="T24" fmla="*/ 10 w 71"/>
                <a:gd name="T25" fmla="*/ 10 h 70"/>
                <a:gd name="T26" fmla="*/ 20 w 71"/>
                <a:gd name="T27" fmla="*/ 4 h 70"/>
                <a:gd name="T28" fmla="*/ 32 w 71"/>
                <a:gd name="T29" fmla="*/ 0 h 70"/>
                <a:gd name="T30" fmla="*/ 45 w 71"/>
                <a:gd name="T31" fmla="*/ 2 h 70"/>
                <a:gd name="T32" fmla="*/ 55 w 71"/>
                <a:gd name="T33" fmla="*/ 6 h 70"/>
                <a:gd name="T34" fmla="*/ 65 w 71"/>
                <a:gd name="T35" fmla="*/ 14 h 70"/>
                <a:gd name="T36" fmla="*/ 69 w 71"/>
                <a:gd name="T37" fmla="*/ 25 h 70"/>
                <a:gd name="T38" fmla="*/ 71 w 71"/>
                <a:gd name="T39" fmla="*/ 35 h 70"/>
                <a:gd name="T40" fmla="*/ 71 w 71"/>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70">
                  <a:moveTo>
                    <a:pt x="71" y="35"/>
                  </a:moveTo>
                  <a:lnTo>
                    <a:pt x="69" y="47"/>
                  </a:lnTo>
                  <a:lnTo>
                    <a:pt x="65" y="57"/>
                  </a:lnTo>
                  <a:lnTo>
                    <a:pt x="55" y="64"/>
                  </a:lnTo>
                  <a:lnTo>
                    <a:pt x="45" y="70"/>
                  </a:lnTo>
                  <a:lnTo>
                    <a:pt x="32" y="70"/>
                  </a:lnTo>
                  <a:lnTo>
                    <a:pt x="20" y="68"/>
                  </a:lnTo>
                  <a:lnTo>
                    <a:pt x="10" y="62"/>
                  </a:lnTo>
                  <a:lnTo>
                    <a:pt x="4" y="51"/>
                  </a:lnTo>
                  <a:lnTo>
                    <a:pt x="0" y="41"/>
                  </a:lnTo>
                  <a:lnTo>
                    <a:pt x="0" y="29"/>
                  </a:lnTo>
                  <a:lnTo>
                    <a:pt x="4" y="18"/>
                  </a:lnTo>
                  <a:lnTo>
                    <a:pt x="10" y="10"/>
                  </a:lnTo>
                  <a:lnTo>
                    <a:pt x="20" y="4"/>
                  </a:lnTo>
                  <a:lnTo>
                    <a:pt x="32" y="0"/>
                  </a:lnTo>
                  <a:lnTo>
                    <a:pt x="45" y="2"/>
                  </a:lnTo>
                  <a:lnTo>
                    <a:pt x="55" y="6"/>
                  </a:lnTo>
                  <a:lnTo>
                    <a:pt x="65" y="14"/>
                  </a:lnTo>
                  <a:lnTo>
                    <a:pt x="69" y="25"/>
                  </a:lnTo>
                  <a:lnTo>
                    <a:pt x="71"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 name="Freeform 8">
              <a:extLst>
                <a:ext uri="{FF2B5EF4-FFF2-40B4-BE49-F238E27FC236}">
                  <a16:creationId xmlns:a16="http://schemas.microsoft.com/office/drawing/2014/main" id="{22E6165E-29D1-0A86-0A9B-A9C125D03DDA}"/>
                </a:ext>
              </a:extLst>
            </p:cNvPr>
            <p:cNvSpPr>
              <a:spLocks noChangeAspect="1"/>
            </p:cNvSpPr>
            <p:nvPr/>
          </p:nvSpPr>
          <p:spPr bwMode="auto">
            <a:xfrm rot="-16200000">
              <a:off x="4780" y="10977"/>
              <a:ext cx="185" cy="174"/>
            </a:xfrm>
            <a:custGeom>
              <a:avLst/>
              <a:gdLst>
                <a:gd name="T0" fmla="*/ 185 w 185"/>
                <a:gd name="T1" fmla="*/ 86 h 174"/>
                <a:gd name="T2" fmla="*/ 183 w 185"/>
                <a:gd name="T3" fmla="*/ 105 h 174"/>
                <a:gd name="T4" fmla="*/ 177 w 185"/>
                <a:gd name="T5" fmla="*/ 123 h 174"/>
                <a:gd name="T6" fmla="*/ 168 w 185"/>
                <a:gd name="T7" fmla="*/ 139 h 174"/>
                <a:gd name="T8" fmla="*/ 156 w 185"/>
                <a:gd name="T9" fmla="*/ 152 h 174"/>
                <a:gd name="T10" fmla="*/ 140 w 185"/>
                <a:gd name="T11" fmla="*/ 164 h 174"/>
                <a:gd name="T12" fmla="*/ 121 w 185"/>
                <a:gd name="T13" fmla="*/ 170 h 174"/>
                <a:gd name="T14" fmla="*/ 103 w 185"/>
                <a:gd name="T15" fmla="*/ 174 h 174"/>
                <a:gd name="T16" fmla="*/ 84 w 185"/>
                <a:gd name="T17" fmla="*/ 174 h 174"/>
                <a:gd name="T18" fmla="*/ 66 w 185"/>
                <a:gd name="T19" fmla="*/ 170 h 174"/>
                <a:gd name="T20" fmla="*/ 47 w 185"/>
                <a:gd name="T21" fmla="*/ 164 h 174"/>
                <a:gd name="T22" fmla="*/ 31 w 185"/>
                <a:gd name="T23" fmla="*/ 152 h 174"/>
                <a:gd name="T24" fmla="*/ 19 w 185"/>
                <a:gd name="T25" fmla="*/ 139 h 174"/>
                <a:gd name="T26" fmla="*/ 9 w 185"/>
                <a:gd name="T27" fmla="*/ 123 h 174"/>
                <a:gd name="T28" fmla="*/ 2 w 185"/>
                <a:gd name="T29" fmla="*/ 105 h 174"/>
                <a:gd name="T30" fmla="*/ 0 w 185"/>
                <a:gd name="T31" fmla="*/ 88 h 174"/>
                <a:gd name="T32" fmla="*/ 2 w 185"/>
                <a:gd name="T33" fmla="*/ 70 h 174"/>
                <a:gd name="T34" fmla="*/ 9 w 185"/>
                <a:gd name="T35" fmla="*/ 51 h 174"/>
                <a:gd name="T36" fmla="*/ 19 w 185"/>
                <a:gd name="T37" fmla="*/ 35 h 174"/>
                <a:gd name="T38" fmla="*/ 31 w 185"/>
                <a:gd name="T39" fmla="*/ 22 h 174"/>
                <a:gd name="T40" fmla="*/ 47 w 185"/>
                <a:gd name="T41" fmla="*/ 10 h 174"/>
                <a:gd name="T42" fmla="*/ 64 w 185"/>
                <a:gd name="T43" fmla="*/ 4 h 174"/>
                <a:gd name="T44" fmla="*/ 84 w 185"/>
                <a:gd name="T45" fmla="*/ 0 h 174"/>
                <a:gd name="T46" fmla="*/ 103 w 185"/>
                <a:gd name="T47" fmla="*/ 0 h 174"/>
                <a:gd name="T48" fmla="*/ 121 w 185"/>
                <a:gd name="T49" fmla="*/ 4 h 174"/>
                <a:gd name="T50" fmla="*/ 140 w 185"/>
                <a:gd name="T51" fmla="*/ 10 h 174"/>
                <a:gd name="T52" fmla="*/ 154 w 185"/>
                <a:gd name="T53" fmla="*/ 22 h 174"/>
                <a:gd name="T54" fmla="*/ 168 w 185"/>
                <a:gd name="T55" fmla="*/ 35 h 174"/>
                <a:gd name="T56" fmla="*/ 177 w 185"/>
                <a:gd name="T57" fmla="*/ 51 h 174"/>
                <a:gd name="T58" fmla="*/ 183 w 185"/>
                <a:gd name="T59" fmla="*/ 70 h 174"/>
                <a:gd name="T60" fmla="*/ 185 w 185"/>
                <a:gd name="T61" fmla="*/ 86 h 174"/>
                <a:gd name="T62" fmla="*/ 185 w 185"/>
                <a:gd name="T63" fmla="*/ 8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74">
                  <a:moveTo>
                    <a:pt x="185" y="86"/>
                  </a:moveTo>
                  <a:lnTo>
                    <a:pt x="183" y="105"/>
                  </a:lnTo>
                  <a:lnTo>
                    <a:pt x="177" y="123"/>
                  </a:lnTo>
                  <a:lnTo>
                    <a:pt x="168" y="139"/>
                  </a:lnTo>
                  <a:lnTo>
                    <a:pt x="156" y="152"/>
                  </a:lnTo>
                  <a:lnTo>
                    <a:pt x="140" y="164"/>
                  </a:lnTo>
                  <a:lnTo>
                    <a:pt x="121" y="170"/>
                  </a:lnTo>
                  <a:lnTo>
                    <a:pt x="103" y="174"/>
                  </a:lnTo>
                  <a:lnTo>
                    <a:pt x="84" y="174"/>
                  </a:lnTo>
                  <a:lnTo>
                    <a:pt x="66" y="170"/>
                  </a:lnTo>
                  <a:lnTo>
                    <a:pt x="47" y="164"/>
                  </a:lnTo>
                  <a:lnTo>
                    <a:pt x="31" y="152"/>
                  </a:lnTo>
                  <a:lnTo>
                    <a:pt x="19" y="139"/>
                  </a:lnTo>
                  <a:lnTo>
                    <a:pt x="9" y="123"/>
                  </a:lnTo>
                  <a:lnTo>
                    <a:pt x="2" y="105"/>
                  </a:lnTo>
                  <a:lnTo>
                    <a:pt x="0" y="88"/>
                  </a:lnTo>
                  <a:lnTo>
                    <a:pt x="2" y="70"/>
                  </a:lnTo>
                  <a:lnTo>
                    <a:pt x="9" y="51"/>
                  </a:lnTo>
                  <a:lnTo>
                    <a:pt x="19" y="35"/>
                  </a:lnTo>
                  <a:lnTo>
                    <a:pt x="31" y="22"/>
                  </a:lnTo>
                  <a:lnTo>
                    <a:pt x="47" y="10"/>
                  </a:lnTo>
                  <a:lnTo>
                    <a:pt x="64" y="4"/>
                  </a:lnTo>
                  <a:lnTo>
                    <a:pt x="84" y="0"/>
                  </a:lnTo>
                  <a:lnTo>
                    <a:pt x="103" y="0"/>
                  </a:lnTo>
                  <a:lnTo>
                    <a:pt x="121" y="4"/>
                  </a:lnTo>
                  <a:lnTo>
                    <a:pt x="140" y="10"/>
                  </a:lnTo>
                  <a:lnTo>
                    <a:pt x="154" y="22"/>
                  </a:lnTo>
                  <a:lnTo>
                    <a:pt x="168" y="35"/>
                  </a:lnTo>
                  <a:lnTo>
                    <a:pt x="177" y="51"/>
                  </a:lnTo>
                  <a:lnTo>
                    <a:pt x="183" y="70"/>
                  </a:lnTo>
                  <a:lnTo>
                    <a:pt x="185" y="86"/>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 name="Freeform 9">
              <a:extLst>
                <a:ext uri="{FF2B5EF4-FFF2-40B4-BE49-F238E27FC236}">
                  <a16:creationId xmlns:a16="http://schemas.microsoft.com/office/drawing/2014/main" id="{0EDAB562-DFF5-9C2A-9D94-BC56C1CF4711}"/>
                </a:ext>
              </a:extLst>
            </p:cNvPr>
            <p:cNvSpPr>
              <a:spLocks noChangeAspect="1"/>
            </p:cNvSpPr>
            <p:nvPr/>
          </p:nvSpPr>
          <p:spPr bwMode="auto">
            <a:xfrm rot="-16200000">
              <a:off x="4837" y="11031"/>
              <a:ext cx="71" cy="68"/>
            </a:xfrm>
            <a:custGeom>
              <a:avLst/>
              <a:gdLst>
                <a:gd name="T0" fmla="*/ 71 w 71"/>
                <a:gd name="T1" fmla="*/ 33 h 68"/>
                <a:gd name="T2" fmla="*/ 69 w 71"/>
                <a:gd name="T3" fmla="*/ 45 h 68"/>
                <a:gd name="T4" fmla="*/ 65 w 71"/>
                <a:gd name="T5" fmla="*/ 56 h 68"/>
                <a:gd name="T6" fmla="*/ 55 w 71"/>
                <a:gd name="T7" fmla="*/ 64 h 68"/>
                <a:gd name="T8" fmla="*/ 45 w 71"/>
                <a:gd name="T9" fmla="*/ 68 h 68"/>
                <a:gd name="T10" fmla="*/ 33 w 71"/>
                <a:gd name="T11" fmla="*/ 68 h 68"/>
                <a:gd name="T12" fmla="*/ 20 w 71"/>
                <a:gd name="T13" fmla="*/ 66 h 68"/>
                <a:gd name="T14" fmla="*/ 10 w 71"/>
                <a:gd name="T15" fmla="*/ 60 h 68"/>
                <a:gd name="T16" fmla="*/ 4 w 71"/>
                <a:gd name="T17" fmla="*/ 52 h 68"/>
                <a:gd name="T18" fmla="*/ 0 w 71"/>
                <a:gd name="T19" fmla="*/ 39 h 68"/>
                <a:gd name="T20" fmla="*/ 0 w 71"/>
                <a:gd name="T21" fmla="*/ 29 h 68"/>
                <a:gd name="T22" fmla="*/ 4 w 71"/>
                <a:gd name="T23" fmla="*/ 17 h 68"/>
                <a:gd name="T24" fmla="*/ 10 w 71"/>
                <a:gd name="T25" fmla="*/ 8 h 68"/>
                <a:gd name="T26" fmla="*/ 20 w 71"/>
                <a:gd name="T27" fmla="*/ 2 h 68"/>
                <a:gd name="T28" fmla="*/ 33 w 71"/>
                <a:gd name="T29" fmla="*/ 0 h 68"/>
                <a:gd name="T30" fmla="*/ 45 w 71"/>
                <a:gd name="T31" fmla="*/ 0 h 68"/>
                <a:gd name="T32" fmla="*/ 55 w 71"/>
                <a:gd name="T33" fmla="*/ 4 h 68"/>
                <a:gd name="T34" fmla="*/ 65 w 71"/>
                <a:gd name="T35" fmla="*/ 13 h 68"/>
                <a:gd name="T36" fmla="*/ 69 w 71"/>
                <a:gd name="T37" fmla="*/ 23 h 68"/>
                <a:gd name="T38" fmla="*/ 71 w 71"/>
                <a:gd name="T39" fmla="*/ 33 h 68"/>
                <a:gd name="T40" fmla="*/ 71 w 71"/>
                <a:gd name="T41"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68">
                  <a:moveTo>
                    <a:pt x="71" y="33"/>
                  </a:moveTo>
                  <a:lnTo>
                    <a:pt x="69" y="45"/>
                  </a:lnTo>
                  <a:lnTo>
                    <a:pt x="65" y="56"/>
                  </a:lnTo>
                  <a:lnTo>
                    <a:pt x="55" y="64"/>
                  </a:lnTo>
                  <a:lnTo>
                    <a:pt x="45" y="68"/>
                  </a:lnTo>
                  <a:lnTo>
                    <a:pt x="33" y="68"/>
                  </a:lnTo>
                  <a:lnTo>
                    <a:pt x="20" y="66"/>
                  </a:lnTo>
                  <a:lnTo>
                    <a:pt x="10" y="60"/>
                  </a:lnTo>
                  <a:lnTo>
                    <a:pt x="4" y="52"/>
                  </a:lnTo>
                  <a:lnTo>
                    <a:pt x="0" y="39"/>
                  </a:lnTo>
                  <a:lnTo>
                    <a:pt x="0" y="29"/>
                  </a:lnTo>
                  <a:lnTo>
                    <a:pt x="4" y="17"/>
                  </a:lnTo>
                  <a:lnTo>
                    <a:pt x="10" y="8"/>
                  </a:lnTo>
                  <a:lnTo>
                    <a:pt x="20" y="2"/>
                  </a:lnTo>
                  <a:lnTo>
                    <a:pt x="33" y="0"/>
                  </a:lnTo>
                  <a:lnTo>
                    <a:pt x="45" y="0"/>
                  </a:lnTo>
                  <a:lnTo>
                    <a:pt x="55" y="4"/>
                  </a:lnTo>
                  <a:lnTo>
                    <a:pt x="65" y="13"/>
                  </a:lnTo>
                  <a:lnTo>
                    <a:pt x="69" y="23"/>
                  </a:lnTo>
                  <a:lnTo>
                    <a:pt x="71"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 name="WordArt 10">
              <a:extLst>
                <a:ext uri="{FF2B5EF4-FFF2-40B4-BE49-F238E27FC236}">
                  <a16:creationId xmlns:a16="http://schemas.microsoft.com/office/drawing/2014/main" id="{A4317226-1D5F-DCFC-92F0-9CCB3A7FF65F}"/>
                </a:ext>
              </a:extLst>
            </p:cNvPr>
            <p:cNvSpPr>
              <a:spLocks noChangeAspect="1" noChangeArrowheads="1" noChangeShapeType="1" noTextEdit="1"/>
            </p:cNvSpPr>
            <p:nvPr/>
          </p:nvSpPr>
          <p:spPr bwMode="auto">
            <a:xfrm rot="-21600000">
              <a:off x="4046" y="10684"/>
              <a:ext cx="231"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a:solidFill>
                    <a:srgbClr val="FFFFFF"/>
                  </a:solidFill>
                  <a:latin typeface="Arial" panose="020B0604020202020204" pitchFamily="34" charset="0"/>
                  <a:cs typeface="Arial" panose="020B0604020202020204" pitchFamily="34" charset="0"/>
                </a:rPr>
                <a:t>S7</a:t>
              </a:r>
            </a:p>
          </p:txBody>
        </p:sp>
        <p:sp>
          <p:nvSpPr>
            <p:cNvPr id="72" name="WordArt 11">
              <a:extLst>
                <a:ext uri="{FF2B5EF4-FFF2-40B4-BE49-F238E27FC236}">
                  <a16:creationId xmlns:a16="http://schemas.microsoft.com/office/drawing/2014/main" id="{E4161E92-5925-6059-C3BB-8A0585D0A953}"/>
                </a:ext>
              </a:extLst>
            </p:cNvPr>
            <p:cNvSpPr>
              <a:spLocks noChangeAspect="1" noChangeArrowheads="1" noChangeShapeType="1" noTextEdit="1"/>
            </p:cNvSpPr>
            <p:nvPr/>
          </p:nvSpPr>
          <p:spPr bwMode="auto">
            <a:xfrm rot="-21600000">
              <a:off x="4670" y="10994"/>
              <a:ext cx="99" cy="1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2</a:t>
              </a:r>
            </a:p>
          </p:txBody>
        </p:sp>
        <p:sp>
          <p:nvSpPr>
            <p:cNvPr id="73" name="WordArt 12">
              <a:extLst>
                <a:ext uri="{FF2B5EF4-FFF2-40B4-BE49-F238E27FC236}">
                  <a16:creationId xmlns:a16="http://schemas.microsoft.com/office/drawing/2014/main" id="{CCC7E4C2-AEF7-4CEF-E6EC-8D0C2B6CA8E3}"/>
                </a:ext>
              </a:extLst>
            </p:cNvPr>
            <p:cNvSpPr>
              <a:spLocks noChangeAspect="1" noChangeArrowheads="1" noChangeShapeType="1" noTextEdit="1"/>
            </p:cNvSpPr>
            <p:nvPr/>
          </p:nvSpPr>
          <p:spPr bwMode="auto">
            <a:xfrm rot="-21600000">
              <a:off x="4103" y="10434"/>
              <a:ext cx="99" cy="1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C</a:t>
              </a:r>
            </a:p>
          </p:txBody>
        </p:sp>
        <p:sp>
          <p:nvSpPr>
            <p:cNvPr id="74" name="WordArt 13">
              <a:extLst>
                <a:ext uri="{FF2B5EF4-FFF2-40B4-BE49-F238E27FC236}">
                  <a16:creationId xmlns:a16="http://schemas.microsoft.com/office/drawing/2014/main" id="{59DCA59B-B56A-FAD8-A48D-6F4F61C93EBF}"/>
                </a:ext>
              </a:extLst>
            </p:cNvPr>
            <p:cNvSpPr>
              <a:spLocks noChangeAspect="1" noChangeArrowheads="1" noChangeShapeType="1" noTextEdit="1"/>
            </p:cNvSpPr>
            <p:nvPr/>
          </p:nvSpPr>
          <p:spPr bwMode="auto">
            <a:xfrm rot="-21600000">
              <a:off x="3481" y="10983"/>
              <a:ext cx="79" cy="1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1</a:t>
              </a:r>
            </a:p>
          </p:txBody>
        </p:sp>
        <p:sp>
          <p:nvSpPr>
            <p:cNvPr id="75" name="WordArt 14">
              <a:extLst>
                <a:ext uri="{FF2B5EF4-FFF2-40B4-BE49-F238E27FC236}">
                  <a16:creationId xmlns:a16="http://schemas.microsoft.com/office/drawing/2014/main" id="{DA7630DF-503A-3C9D-DACB-FF7C345DA627}"/>
                </a:ext>
              </a:extLst>
            </p:cNvPr>
            <p:cNvSpPr>
              <a:spLocks noChangeAspect="1" noChangeArrowheads="1" noChangeShapeType="1" noTextEdit="1"/>
            </p:cNvSpPr>
            <p:nvPr/>
          </p:nvSpPr>
          <p:spPr bwMode="auto">
            <a:xfrm>
              <a:off x="3766" y="11018"/>
              <a:ext cx="774" cy="1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TILT SWITCH</a:t>
              </a:r>
            </a:p>
          </p:txBody>
        </p:sp>
      </p:grpSp>
      <p:grpSp>
        <p:nvGrpSpPr>
          <p:cNvPr id="89" name="Group 52">
            <a:extLst>
              <a:ext uri="{FF2B5EF4-FFF2-40B4-BE49-F238E27FC236}">
                <a16:creationId xmlns:a16="http://schemas.microsoft.com/office/drawing/2014/main" id="{31E3ED89-E0F5-A0A1-C937-848F4463639F}"/>
              </a:ext>
            </a:extLst>
          </p:cNvPr>
          <p:cNvGrpSpPr>
            <a:grpSpLocks noChangeAspect="1"/>
          </p:cNvGrpSpPr>
          <p:nvPr/>
        </p:nvGrpSpPr>
        <p:grpSpPr bwMode="auto">
          <a:xfrm rot="5400000">
            <a:off x="5391175" y="4195601"/>
            <a:ext cx="1765442" cy="446422"/>
            <a:chOff x="807" y="550"/>
            <a:chExt cx="1785" cy="454"/>
          </a:xfrm>
        </p:grpSpPr>
        <p:sp>
          <p:nvSpPr>
            <p:cNvPr id="90" name="Freeform 53">
              <a:extLst>
                <a:ext uri="{FF2B5EF4-FFF2-40B4-BE49-F238E27FC236}">
                  <a16:creationId xmlns:a16="http://schemas.microsoft.com/office/drawing/2014/main" id="{B6B8C3C0-3600-A54B-9325-A6430CDD66EA}"/>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1" name="Freeform 54">
              <a:extLst>
                <a:ext uri="{FF2B5EF4-FFF2-40B4-BE49-F238E27FC236}">
                  <a16:creationId xmlns:a16="http://schemas.microsoft.com/office/drawing/2014/main" id="{702A0839-F819-94B0-64CC-D845C4DC0A0F}"/>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2" name="Freeform 55">
              <a:extLst>
                <a:ext uri="{FF2B5EF4-FFF2-40B4-BE49-F238E27FC236}">
                  <a16:creationId xmlns:a16="http://schemas.microsoft.com/office/drawing/2014/main" id="{EE85FB2C-157E-8E97-47BE-00701DCF7928}"/>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3" name="Freeform 56">
              <a:extLst>
                <a:ext uri="{FF2B5EF4-FFF2-40B4-BE49-F238E27FC236}">
                  <a16:creationId xmlns:a16="http://schemas.microsoft.com/office/drawing/2014/main" id="{903FD6B2-BC7A-CBBE-B8D7-93297199D7BA}"/>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4" name="Freeform 57">
              <a:extLst>
                <a:ext uri="{FF2B5EF4-FFF2-40B4-BE49-F238E27FC236}">
                  <a16:creationId xmlns:a16="http://schemas.microsoft.com/office/drawing/2014/main" id="{A2AED419-DB62-4F7A-CB13-892AE8CF74E8}"/>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5" name="Freeform 58">
              <a:extLst>
                <a:ext uri="{FF2B5EF4-FFF2-40B4-BE49-F238E27FC236}">
                  <a16:creationId xmlns:a16="http://schemas.microsoft.com/office/drawing/2014/main" id="{B929ABE8-4C46-CA7E-6FCE-4CAE12FA2D70}"/>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6" name="Freeform 59">
              <a:extLst>
                <a:ext uri="{FF2B5EF4-FFF2-40B4-BE49-F238E27FC236}">
                  <a16:creationId xmlns:a16="http://schemas.microsoft.com/office/drawing/2014/main" id="{CA7B7D1C-0A01-F5C4-9A70-606E5BE3D5DC}"/>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7" name="Freeform 60">
              <a:extLst>
                <a:ext uri="{FF2B5EF4-FFF2-40B4-BE49-F238E27FC236}">
                  <a16:creationId xmlns:a16="http://schemas.microsoft.com/office/drawing/2014/main" id="{FEF8CE94-456F-A0EE-6F62-4BF75318E1A4}"/>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8" name="Freeform 61">
              <a:extLst>
                <a:ext uri="{FF2B5EF4-FFF2-40B4-BE49-F238E27FC236}">
                  <a16:creationId xmlns:a16="http://schemas.microsoft.com/office/drawing/2014/main" id="{2E47590D-6EBC-F6EC-F987-66ED4FE2F19C}"/>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9" name="Freeform 62">
              <a:extLst>
                <a:ext uri="{FF2B5EF4-FFF2-40B4-BE49-F238E27FC236}">
                  <a16:creationId xmlns:a16="http://schemas.microsoft.com/office/drawing/2014/main" id="{A6AEB958-5E38-B072-FD94-CCC94E1BB677}"/>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0" name="Freeform 63">
              <a:extLst>
                <a:ext uri="{FF2B5EF4-FFF2-40B4-BE49-F238E27FC236}">
                  <a16:creationId xmlns:a16="http://schemas.microsoft.com/office/drawing/2014/main" id="{BBCD898F-96DE-97CF-C1AA-C4397E3EC026}"/>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1" name="Freeform 64">
              <a:extLst>
                <a:ext uri="{FF2B5EF4-FFF2-40B4-BE49-F238E27FC236}">
                  <a16:creationId xmlns:a16="http://schemas.microsoft.com/office/drawing/2014/main" id="{62DD5111-7070-21B2-8970-BDE011C0194F}"/>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2" name="Freeform 65">
              <a:extLst>
                <a:ext uri="{FF2B5EF4-FFF2-40B4-BE49-F238E27FC236}">
                  <a16:creationId xmlns:a16="http://schemas.microsoft.com/office/drawing/2014/main" id="{006D538F-7127-CB6A-CE9E-62620C968AE5}"/>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3" name="Freeform 66">
              <a:extLst>
                <a:ext uri="{FF2B5EF4-FFF2-40B4-BE49-F238E27FC236}">
                  <a16:creationId xmlns:a16="http://schemas.microsoft.com/office/drawing/2014/main" id="{7C3AB94D-49E6-9AA2-F0DA-F2C51FB66396}"/>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4" name="Freeform 67">
              <a:extLst>
                <a:ext uri="{FF2B5EF4-FFF2-40B4-BE49-F238E27FC236}">
                  <a16:creationId xmlns:a16="http://schemas.microsoft.com/office/drawing/2014/main" id="{7F213885-AE38-1576-A648-FFF89456B1C5}"/>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5" name="WordArt 68">
              <a:extLst>
                <a:ext uri="{FF2B5EF4-FFF2-40B4-BE49-F238E27FC236}">
                  <a16:creationId xmlns:a16="http://schemas.microsoft.com/office/drawing/2014/main" id="{596DD989-54FF-BEAC-F598-69881B58AD31}"/>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106" name="Group 69">
              <a:extLst>
                <a:ext uri="{FF2B5EF4-FFF2-40B4-BE49-F238E27FC236}">
                  <a16:creationId xmlns:a16="http://schemas.microsoft.com/office/drawing/2014/main" id="{1A84443E-2963-4B6B-ADB3-CE53290F45AA}"/>
                </a:ext>
              </a:extLst>
            </p:cNvPr>
            <p:cNvGrpSpPr>
              <a:grpSpLocks noChangeAspect="1"/>
            </p:cNvGrpSpPr>
            <p:nvPr/>
          </p:nvGrpSpPr>
          <p:grpSpPr bwMode="auto">
            <a:xfrm>
              <a:off x="1280" y="821"/>
              <a:ext cx="158" cy="147"/>
              <a:chOff x="2880" y="1264"/>
              <a:chExt cx="158" cy="147"/>
            </a:xfrm>
          </p:grpSpPr>
          <p:sp>
            <p:nvSpPr>
              <p:cNvPr id="108" name="Line 70">
                <a:extLst>
                  <a:ext uri="{FF2B5EF4-FFF2-40B4-BE49-F238E27FC236}">
                    <a16:creationId xmlns:a16="http://schemas.microsoft.com/office/drawing/2014/main" id="{54CF9EFA-56F5-16C3-67AD-696FC54E6E00}"/>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09" name="Line 71">
                <a:extLst>
                  <a:ext uri="{FF2B5EF4-FFF2-40B4-BE49-F238E27FC236}">
                    <a16:creationId xmlns:a16="http://schemas.microsoft.com/office/drawing/2014/main" id="{A336232E-68B5-636D-E3B5-AE805DA3D236}"/>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107" name="WordArt 72">
              <a:extLst>
                <a:ext uri="{FF2B5EF4-FFF2-40B4-BE49-F238E27FC236}">
                  <a16:creationId xmlns:a16="http://schemas.microsoft.com/office/drawing/2014/main" id="{88740153-313E-475E-129C-F282282E9503}"/>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grpSp>
        <p:nvGrpSpPr>
          <p:cNvPr id="39" name="Group 2">
            <a:extLst>
              <a:ext uri="{FF2B5EF4-FFF2-40B4-BE49-F238E27FC236}">
                <a16:creationId xmlns:a16="http://schemas.microsoft.com/office/drawing/2014/main" id="{C92AEB24-9310-49AE-876B-BDD5E3DE4F7F}"/>
              </a:ext>
            </a:extLst>
          </p:cNvPr>
          <p:cNvGrpSpPr>
            <a:grpSpLocks/>
          </p:cNvGrpSpPr>
          <p:nvPr/>
        </p:nvGrpSpPr>
        <p:grpSpPr bwMode="auto">
          <a:xfrm rot="16200000">
            <a:off x="6833700" y="4199454"/>
            <a:ext cx="1816407" cy="473770"/>
            <a:chOff x="9304" y="11468"/>
            <a:chExt cx="1784" cy="453"/>
          </a:xfrm>
        </p:grpSpPr>
        <p:sp>
          <p:nvSpPr>
            <p:cNvPr id="110" name="Freeform 3">
              <a:extLst>
                <a:ext uri="{FF2B5EF4-FFF2-40B4-BE49-F238E27FC236}">
                  <a16:creationId xmlns:a16="http://schemas.microsoft.com/office/drawing/2014/main" id="{11F550DD-0F0F-FB92-3E65-CD32388138C2}"/>
                </a:ext>
              </a:extLst>
            </p:cNvPr>
            <p:cNvSpPr>
              <a:spLocks noChangeAspect="1"/>
            </p:cNvSpPr>
            <p:nvPr/>
          </p:nvSpPr>
          <p:spPr bwMode="auto">
            <a:xfrm rot="5400000">
              <a:off x="9969" y="10803"/>
              <a:ext cx="453" cy="1784"/>
            </a:xfrm>
            <a:custGeom>
              <a:avLst/>
              <a:gdLst>
                <a:gd name="T0" fmla="*/ 0 w 453"/>
                <a:gd name="T1" fmla="*/ 127 h 1783"/>
                <a:gd name="T2" fmla="*/ 2 w 453"/>
                <a:gd name="T3" fmla="*/ 104 h 1783"/>
                <a:gd name="T4" fmla="*/ 6 w 453"/>
                <a:gd name="T5" fmla="*/ 82 h 1783"/>
                <a:gd name="T6" fmla="*/ 17 w 453"/>
                <a:gd name="T7" fmla="*/ 63 h 1783"/>
                <a:gd name="T8" fmla="*/ 29 w 453"/>
                <a:gd name="T9" fmla="*/ 45 h 1783"/>
                <a:gd name="T10" fmla="*/ 45 w 453"/>
                <a:gd name="T11" fmla="*/ 29 h 1783"/>
                <a:gd name="T12" fmla="*/ 64 w 453"/>
                <a:gd name="T13" fmla="*/ 16 h 1783"/>
                <a:gd name="T14" fmla="*/ 82 w 453"/>
                <a:gd name="T15" fmla="*/ 8 h 1783"/>
                <a:gd name="T16" fmla="*/ 105 w 453"/>
                <a:gd name="T17" fmla="*/ 2 h 1783"/>
                <a:gd name="T18" fmla="*/ 127 w 453"/>
                <a:gd name="T19" fmla="*/ 0 h 1783"/>
                <a:gd name="T20" fmla="*/ 326 w 453"/>
                <a:gd name="T21" fmla="*/ 0 h 1783"/>
                <a:gd name="T22" fmla="*/ 349 w 453"/>
                <a:gd name="T23" fmla="*/ 2 h 1783"/>
                <a:gd name="T24" fmla="*/ 371 w 453"/>
                <a:gd name="T25" fmla="*/ 6 h 1783"/>
                <a:gd name="T26" fmla="*/ 390 w 453"/>
                <a:gd name="T27" fmla="*/ 16 h 1783"/>
                <a:gd name="T28" fmla="*/ 408 w 453"/>
                <a:gd name="T29" fmla="*/ 29 h 1783"/>
                <a:gd name="T30" fmla="*/ 425 w 453"/>
                <a:gd name="T31" fmla="*/ 45 h 1783"/>
                <a:gd name="T32" fmla="*/ 437 w 453"/>
                <a:gd name="T33" fmla="*/ 63 h 1783"/>
                <a:gd name="T34" fmla="*/ 447 w 453"/>
                <a:gd name="T35" fmla="*/ 82 h 1783"/>
                <a:gd name="T36" fmla="*/ 451 w 453"/>
                <a:gd name="T37" fmla="*/ 104 h 1783"/>
                <a:gd name="T38" fmla="*/ 453 w 453"/>
                <a:gd name="T39" fmla="*/ 127 h 1783"/>
                <a:gd name="T40" fmla="*/ 453 w 453"/>
                <a:gd name="T41" fmla="*/ 1656 h 1783"/>
                <a:gd name="T42" fmla="*/ 451 w 453"/>
                <a:gd name="T43" fmla="*/ 1678 h 1783"/>
                <a:gd name="T44" fmla="*/ 447 w 453"/>
                <a:gd name="T45" fmla="*/ 1699 h 1783"/>
                <a:gd name="T46" fmla="*/ 437 w 453"/>
                <a:gd name="T47" fmla="*/ 1719 h 1783"/>
                <a:gd name="T48" fmla="*/ 425 w 453"/>
                <a:gd name="T49" fmla="*/ 1738 h 1783"/>
                <a:gd name="T50" fmla="*/ 408 w 453"/>
                <a:gd name="T51" fmla="*/ 1754 h 1783"/>
                <a:gd name="T52" fmla="*/ 390 w 453"/>
                <a:gd name="T53" fmla="*/ 1766 h 1783"/>
                <a:gd name="T54" fmla="*/ 371 w 453"/>
                <a:gd name="T55" fmla="*/ 1775 h 1783"/>
                <a:gd name="T56" fmla="*/ 349 w 453"/>
                <a:gd name="T57" fmla="*/ 1781 h 1783"/>
                <a:gd name="T58" fmla="*/ 326 w 453"/>
                <a:gd name="T59" fmla="*/ 1783 h 1783"/>
                <a:gd name="T60" fmla="*/ 127 w 453"/>
                <a:gd name="T61" fmla="*/ 1783 h 1783"/>
                <a:gd name="T62" fmla="*/ 105 w 453"/>
                <a:gd name="T63" fmla="*/ 1781 h 1783"/>
                <a:gd name="T64" fmla="*/ 84 w 453"/>
                <a:gd name="T65" fmla="*/ 1775 h 1783"/>
                <a:gd name="T66" fmla="*/ 64 w 453"/>
                <a:gd name="T67" fmla="*/ 1766 h 1783"/>
                <a:gd name="T68" fmla="*/ 45 w 453"/>
                <a:gd name="T69" fmla="*/ 1754 h 1783"/>
                <a:gd name="T70" fmla="*/ 29 w 453"/>
                <a:gd name="T71" fmla="*/ 1738 h 1783"/>
                <a:gd name="T72" fmla="*/ 17 w 453"/>
                <a:gd name="T73" fmla="*/ 1719 h 1783"/>
                <a:gd name="T74" fmla="*/ 6 w 453"/>
                <a:gd name="T75" fmla="*/ 1699 h 1783"/>
                <a:gd name="T76" fmla="*/ 2 w 453"/>
                <a:gd name="T77" fmla="*/ 1678 h 1783"/>
                <a:gd name="T78" fmla="*/ 0 w 453"/>
                <a:gd name="T79" fmla="*/ 1656 h 1783"/>
                <a:gd name="T80" fmla="*/ 0 w 453"/>
                <a:gd name="T81" fmla="*/ 127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7"/>
                  </a:moveTo>
                  <a:lnTo>
                    <a:pt x="2" y="104"/>
                  </a:lnTo>
                  <a:lnTo>
                    <a:pt x="6" y="82"/>
                  </a:lnTo>
                  <a:lnTo>
                    <a:pt x="17" y="63"/>
                  </a:lnTo>
                  <a:lnTo>
                    <a:pt x="29" y="45"/>
                  </a:lnTo>
                  <a:lnTo>
                    <a:pt x="45" y="29"/>
                  </a:lnTo>
                  <a:lnTo>
                    <a:pt x="64" y="16"/>
                  </a:lnTo>
                  <a:lnTo>
                    <a:pt x="82" y="8"/>
                  </a:lnTo>
                  <a:lnTo>
                    <a:pt x="105" y="2"/>
                  </a:lnTo>
                  <a:lnTo>
                    <a:pt x="127" y="0"/>
                  </a:lnTo>
                  <a:lnTo>
                    <a:pt x="326" y="0"/>
                  </a:lnTo>
                  <a:lnTo>
                    <a:pt x="349" y="2"/>
                  </a:lnTo>
                  <a:lnTo>
                    <a:pt x="371" y="6"/>
                  </a:lnTo>
                  <a:lnTo>
                    <a:pt x="390" y="16"/>
                  </a:lnTo>
                  <a:lnTo>
                    <a:pt x="408" y="29"/>
                  </a:lnTo>
                  <a:lnTo>
                    <a:pt x="425" y="45"/>
                  </a:lnTo>
                  <a:lnTo>
                    <a:pt x="437" y="63"/>
                  </a:lnTo>
                  <a:lnTo>
                    <a:pt x="447" y="82"/>
                  </a:lnTo>
                  <a:lnTo>
                    <a:pt x="451" y="104"/>
                  </a:lnTo>
                  <a:lnTo>
                    <a:pt x="453" y="127"/>
                  </a:lnTo>
                  <a:lnTo>
                    <a:pt x="453" y="1656"/>
                  </a:lnTo>
                  <a:lnTo>
                    <a:pt x="451" y="1678"/>
                  </a:lnTo>
                  <a:lnTo>
                    <a:pt x="447" y="1699"/>
                  </a:lnTo>
                  <a:lnTo>
                    <a:pt x="437" y="1719"/>
                  </a:lnTo>
                  <a:lnTo>
                    <a:pt x="425" y="1738"/>
                  </a:lnTo>
                  <a:lnTo>
                    <a:pt x="408" y="1754"/>
                  </a:lnTo>
                  <a:lnTo>
                    <a:pt x="390" y="1766"/>
                  </a:lnTo>
                  <a:lnTo>
                    <a:pt x="371" y="1775"/>
                  </a:lnTo>
                  <a:lnTo>
                    <a:pt x="349" y="1781"/>
                  </a:lnTo>
                  <a:lnTo>
                    <a:pt x="326" y="1783"/>
                  </a:lnTo>
                  <a:lnTo>
                    <a:pt x="127" y="1783"/>
                  </a:lnTo>
                  <a:lnTo>
                    <a:pt x="105" y="1781"/>
                  </a:lnTo>
                  <a:lnTo>
                    <a:pt x="84" y="1775"/>
                  </a:lnTo>
                  <a:lnTo>
                    <a:pt x="64" y="1766"/>
                  </a:lnTo>
                  <a:lnTo>
                    <a:pt x="45" y="1754"/>
                  </a:lnTo>
                  <a:lnTo>
                    <a:pt x="29" y="1738"/>
                  </a:lnTo>
                  <a:lnTo>
                    <a:pt x="17" y="1719"/>
                  </a:lnTo>
                  <a:lnTo>
                    <a:pt x="6" y="1699"/>
                  </a:lnTo>
                  <a:lnTo>
                    <a:pt x="2" y="1678"/>
                  </a:lnTo>
                  <a:lnTo>
                    <a:pt x="0" y="1656"/>
                  </a:lnTo>
                  <a:lnTo>
                    <a:pt x="0" y="12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1" name="Freeform 4">
              <a:extLst>
                <a:ext uri="{FF2B5EF4-FFF2-40B4-BE49-F238E27FC236}">
                  <a16:creationId xmlns:a16="http://schemas.microsoft.com/office/drawing/2014/main" id="{3CC41467-FAA4-0CF1-6DEA-7389E97533B4}"/>
                </a:ext>
              </a:extLst>
            </p:cNvPr>
            <p:cNvSpPr>
              <a:spLocks noChangeAspect="1"/>
            </p:cNvSpPr>
            <p:nvPr/>
          </p:nvSpPr>
          <p:spPr bwMode="auto">
            <a:xfrm rot="5400000">
              <a:off x="10187" y="10982"/>
              <a:ext cx="26" cy="1396"/>
            </a:xfrm>
            <a:custGeom>
              <a:avLst/>
              <a:gdLst>
                <a:gd name="T0" fmla="*/ 26 w 26"/>
                <a:gd name="T1" fmla="*/ 1381 h 1395"/>
                <a:gd name="T2" fmla="*/ 26 w 26"/>
                <a:gd name="T3" fmla="*/ 1381 h 1395"/>
                <a:gd name="T4" fmla="*/ 26 w 26"/>
                <a:gd name="T5" fmla="*/ 1385 h 1395"/>
                <a:gd name="T6" fmla="*/ 26 w 26"/>
                <a:gd name="T7" fmla="*/ 1387 h 1395"/>
                <a:gd name="T8" fmla="*/ 24 w 26"/>
                <a:gd name="T9" fmla="*/ 1389 h 1395"/>
                <a:gd name="T10" fmla="*/ 22 w 26"/>
                <a:gd name="T11" fmla="*/ 1391 h 1395"/>
                <a:gd name="T12" fmla="*/ 22 w 26"/>
                <a:gd name="T13" fmla="*/ 1391 h 1395"/>
                <a:gd name="T14" fmla="*/ 20 w 26"/>
                <a:gd name="T15" fmla="*/ 1393 h 1395"/>
                <a:gd name="T16" fmla="*/ 18 w 26"/>
                <a:gd name="T17" fmla="*/ 1393 h 1395"/>
                <a:gd name="T18" fmla="*/ 16 w 26"/>
                <a:gd name="T19" fmla="*/ 1395 h 1395"/>
                <a:gd name="T20" fmla="*/ 12 w 26"/>
                <a:gd name="T21" fmla="*/ 1395 h 1395"/>
                <a:gd name="T22" fmla="*/ 10 w 26"/>
                <a:gd name="T23" fmla="*/ 1395 h 1395"/>
                <a:gd name="T24" fmla="*/ 8 w 26"/>
                <a:gd name="T25" fmla="*/ 1393 h 1395"/>
                <a:gd name="T26" fmla="*/ 6 w 26"/>
                <a:gd name="T27" fmla="*/ 1393 h 1395"/>
                <a:gd name="T28" fmla="*/ 4 w 26"/>
                <a:gd name="T29" fmla="*/ 1391 h 1395"/>
                <a:gd name="T30" fmla="*/ 4 w 26"/>
                <a:gd name="T31" fmla="*/ 1391 h 1395"/>
                <a:gd name="T32" fmla="*/ 2 w 26"/>
                <a:gd name="T33" fmla="*/ 1389 h 1395"/>
                <a:gd name="T34" fmla="*/ 0 w 26"/>
                <a:gd name="T35" fmla="*/ 1387 h 1395"/>
                <a:gd name="T36" fmla="*/ 0 w 26"/>
                <a:gd name="T37" fmla="*/ 1385 h 1395"/>
                <a:gd name="T38" fmla="*/ 0 w 26"/>
                <a:gd name="T39" fmla="*/ 1381 h 1395"/>
                <a:gd name="T40" fmla="*/ 0 w 26"/>
                <a:gd name="T41" fmla="*/ 1381 h 1395"/>
                <a:gd name="T42" fmla="*/ 0 w 26"/>
                <a:gd name="T43" fmla="*/ 12 h 1395"/>
                <a:gd name="T44" fmla="*/ 0 w 26"/>
                <a:gd name="T45" fmla="*/ 12 h 1395"/>
                <a:gd name="T46" fmla="*/ 0 w 26"/>
                <a:gd name="T47" fmla="*/ 10 h 1395"/>
                <a:gd name="T48" fmla="*/ 0 w 26"/>
                <a:gd name="T49" fmla="*/ 8 h 1395"/>
                <a:gd name="T50" fmla="*/ 2 w 26"/>
                <a:gd name="T51" fmla="*/ 6 h 1395"/>
                <a:gd name="T52" fmla="*/ 4 w 26"/>
                <a:gd name="T53" fmla="*/ 4 h 1395"/>
                <a:gd name="T54" fmla="*/ 4 w 26"/>
                <a:gd name="T55" fmla="*/ 2 h 1395"/>
                <a:gd name="T56" fmla="*/ 6 w 26"/>
                <a:gd name="T57" fmla="*/ 2 h 1395"/>
                <a:gd name="T58" fmla="*/ 8 w 26"/>
                <a:gd name="T59" fmla="*/ 0 h 1395"/>
                <a:gd name="T60" fmla="*/ 10 w 26"/>
                <a:gd name="T61" fmla="*/ 0 h 1395"/>
                <a:gd name="T62" fmla="*/ 12 w 26"/>
                <a:gd name="T63" fmla="*/ 0 h 1395"/>
                <a:gd name="T64" fmla="*/ 16 w 26"/>
                <a:gd name="T65" fmla="*/ 0 h 1395"/>
                <a:gd name="T66" fmla="*/ 18 w 26"/>
                <a:gd name="T67" fmla="*/ 0 h 1395"/>
                <a:gd name="T68" fmla="*/ 20 w 26"/>
                <a:gd name="T69" fmla="*/ 2 h 1395"/>
                <a:gd name="T70" fmla="*/ 22 w 26"/>
                <a:gd name="T71" fmla="*/ 2 h 1395"/>
                <a:gd name="T72" fmla="*/ 22 w 26"/>
                <a:gd name="T73" fmla="*/ 4 h 1395"/>
                <a:gd name="T74" fmla="*/ 24 w 26"/>
                <a:gd name="T75" fmla="*/ 6 h 1395"/>
                <a:gd name="T76" fmla="*/ 26 w 26"/>
                <a:gd name="T77" fmla="*/ 8 h 1395"/>
                <a:gd name="T78" fmla="*/ 26 w 26"/>
                <a:gd name="T79" fmla="*/ 10 h 1395"/>
                <a:gd name="T80" fmla="*/ 26 w 26"/>
                <a:gd name="T81" fmla="*/ 12 h 1395"/>
                <a:gd name="T82" fmla="*/ 26 w 26"/>
                <a:gd name="T83" fmla="*/ 12 h 1395"/>
                <a:gd name="T84" fmla="*/ 26 w 26"/>
                <a:gd name="T85" fmla="*/ 138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395">
                  <a:moveTo>
                    <a:pt x="26" y="1381"/>
                  </a:moveTo>
                  <a:lnTo>
                    <a:pt x="26" y="1381"/>
                  </a:lnTo>
                  <a:lnTo>
                    <a:pt x="26" y="1385"/>
                  </a:lnTo>
                  <a:lnTo>
                    <a:pt x="26" y="1387"/>
                  </a:lnTo>
                  <a:lnTo>
                    <a:pt x="24" y="1389"/>
                  </a:lnTo>
                  <a:lnTo>
                    <a:pt x="22" y="1391"/>
                  </a:lnTo>
                  <a:lnTo>
                    <a:pt x="20" y="1393"/>
                  </a:lnTo>
                  <a:lnTo>
                    <a:pt x="18" y="1393"/>
                  </a:lnTo>
                  <a:lnTo>
                    <a:pt x="16" y="1395"/>
                  </a:lnTo>
                  <a:lnTo>
                    <a:pt x="12" y="1395"/>
                  </a:lnTo>
                  <a:lnTo>
                    <a:pt x="10" y="1395"/>
                  </a:lnTo>
                  <a:lnTo>
                    <a:pt x="8" y="1393"/>
                  </a:lnTo>
                  <a:lnTo>
                    <a:pt x="6" y="1393"/>
                  </a:lnTo>
                  <a:lnTo>
                    <a:pt x="4" y="1391"/>
                  </a:lnTo>
                  <a:lnTo>
                    <a:pt x="2" y="1389"/>
                  </a:lnTo>
                  <a:lnTo>
                    <a:pt x="0" y="1387"/>
                  </a:lnTo>
                  <a:lnTo>
                    <a:pt x="0" y="1385"/>
                  </a:lnTo>
                  <a:lnTo>
                    <a:pt x="0" y="1381"/>
                  </a:lnTo>
                  <a:lnTo>
                    <a:pt x="0" y="12"/>
                  </a:lnTo>
                  <a:lnTo>
                    <a:pt x="0" y="10"/>
                  </a:lnTo>
                  <a:lnTo>
                    <a:pt x="0" y="8"/>
                  </a:lnTo>
                  <a:lnTo>
                    <a:pt x="2" y="6"/>
                  </a:lnTo>
                  <a:lnTo>
                    <a:pt x="4" y="4"/>
                  </a:lnTo>
                  <a:lnTo>
                    <a:pt x="4" y="2"/>
                  </a:lnTo>
                  <a:lnTo>
                    <a:pt x="6" y="2"/>
                  </a:lnTo>
                  <a:lnTo>
                    <a:pt x="8" y="0"/>
                  </a:lnTo>
                  <a:lnTo>
                    <a:pt x="10" y="0"/>
                  </a:lnTo>
                  <a:lnTo>
                    <a:pt x="12" y="0"/>
                  </a:lnTo>
                  <a:lnTo>
                    <a:pt x="16" y="0"/>
                  </a:lnTo>
                  <a:lnTo>
                    <a:pt x="18" y="0"/>
                  </a:lnTo>
                  <a:lnTo>
                    <a:pt x="20" y="2"/>
                  </a:lnTo>
                  <a:lnTo>
                    <a:pt x="22" y="2"/>
                  </a:lnTo>
                  <a:lnTo>
                    <a:pt x="22" y="4"/>
                  </a:lnTo>
                  <a:lnTo>
                    <a:pt x="24" y="6"/>
                  </a:lnTo>
                  <a:lnTo>
                    <a:pt x="26" y="8"/>
                  </a:lnTo>
                  <a:lnTo>
                    <a:pt x="26" y="10"/>
                  </a:lnTo>
                  <a:lnTo>
                    <a:pt x="26" y="12"/>
                  </a:lnTo>
                  <a:lnTo>
                    <a:pt x="26" y="138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3" name="Freeform 5">
              <a:extLst>
                <a:ext uri="{FF2B5EF4-FFF2-40B4-BE49-F238E27FC236}">
                  <a16:creationId xmlns:a16="http://schemas.microsoft.com/office/drawing/2014/main" id="{A8B2D83A-26A4-4D28-D79E-08B28EBC4216}"/>
                </a:ext>
              </a:extLst>
            </p:cNvPr>
            <p:cNvSpPr>
              <a:spLocks noChangeAspect="1"/>
            </p:cNvSpPr>
            <p:nvPr/>
          </p:nvSpPr>
          <p:spPr bwMode="auto">
            <a:xfrm rot="5400000">
              <a:off x="10054" y="11517"/>
              <a:ext cx="306" cy="311"/>
            </a:xfrm>
            <a:custGeom>
              <a:avLst/>
              <a:gdLst>
                <a:gd name="T0" fmla="*/ 306 w 306"/>
                <a:gd name="T1" fmla="*/ 154 h 310"/>
                <a:gd name="T2" fmla="*/ 303 w 306"/>
                <a:gd name="T3" fmla="*/ 180 h 310"/>
                <a:gd name="T4" fmla="*/ 297 w 306"/>
                <a:gd name="T5" fmla="*/ 203 h 310"/>
                <a:gd name="T6" fmla="*/ 289 w 306"/>
                <a:gd name="T7" fmla="*/ 228 h 310"/>
                <a:gd name="T8" fmla="*/ 275 w 306"/>
                <a:gd name="T9" fmla="*/ 248 h 310"/>
                <a:gd name="T10" fmla="*/ 258 w 306"/>
                <a:gd name="T11" fmla="*/ 267 h 310"/>
                <a:gd name="T12" fmla="*/ 240 w 306"/>
                <a:gd name="T13" fmla="*/ 283 h 310"/>
                <a:gd name="T14" fmla="*/ 219 w 306"/>
                <a:gd name="T15" fmla="*/ 295 h 310"/>
                <a:gd name="T16" fmla="*/ 195 w 306"/>
                <a:gd name="T17" fmla="*/ 304 h 310"/>
                <a:gd name="T18" fmla="*/ 172 w 306"/>
                <a:gd name="T19" fmla="*/ 310 h 310"/>
                <a:gd name="T20" fmla="*/ 146 w 306"/>
                <a:gd name="T21" fmla="*/ 310 h 310"/>
                <a:gd name="T22" fmla="*/ 123 w 306"/>
                <a:gd name="T23" fmla="*/ 308 h 310"/>
                <a:gd name="T24" fmla="*/ 99 w 306"/>
                <a:gd name="T25" fmla="*/ 299 h 310"/>
                <a:gd name="T26" fmla="*/ 76 w 306"/>
                <a:gd name="T27" fmla="*/ 289 h 310"/>
                <a:gd name="T28" fmla="*/ 55 w 306"/>
                <a:gd name="T29" fmla="*/ 275 h 310"/>
                <a:gd name="T30" fmla="*/ 37 w 306"/>
                <a:gd name="T31" fmla="*/ 258 h 310"/>
                <a:gd name="T32" fmla="*/ 23 w 306"/>
                <a:gd name="T33" fmla="*/ 238 h 310"/>
                <a:gd name="T34" fmla="*/ 12 w 306"/>
                <a:gd name="T35" fmla="*/ 215 h 310"/>
                <a:gd name="T36" fmla="*/ 4 w 306"/>
                <a:gd name="T37" fmla="*/ 193 h 310"/>
                <a:gd name="T38" fmla="*/ 0 w 306"/>
                <a:gd name="T39" fmla="*/ 168 h 310"/>
                <a:gd name="T40" fmla="*/ 0 w 306"/>
                <a:gd name="T41" fmla="*/ 142 h 310"/>
                <a:gd name="T42" fmla="*/ 4 w 306"/>
                <a:gd name="T43" fmla="*/ 117 h 310"/>
                <a:gd name="T44" fmla="*/ 12 w 306"/>
                <a:gd name="T45" fmla="*/ 94 h 310"/>
                <a:gd name="T46" fmla="*/ 23 w 306"/>
                <a:gd name="T47" fmla="*/ 72 h 310"/>
                <a:gd name="T48" fmla="*/ 37 w 306"/>
                <a:gd name="T49" fmla="*/ 51 h 310"/>
                <a:gd name="T50" fmla="*/ 55 w 306"/>
                <a:gd name="T51" fmla="*/ 35 h 310"/>
                <a:gd name="T52" fmla="*/ 76 w 306"/>
                <a:gd name="T53" fmla="*/ 20 h 310"/>
                <a:gd name="T54" fmla="*/ 99 w 306"/>
                <a:gd name="T55" fmla="*/ 10 h 310"/>
                <a:gd name="T56" fmla="*/ 123 w 306"/>
                <a:gd name="T57" fmla="*/ 2 h 310"/>
                <a:gd name="T58" fmla="*/ 146 w 306"/>
                <a:gd name="T59" fmla="*/ 0 h 310"/>
                <a:gd name="T60" fmla="*/ 172 w 306"/>
                <a:gd name="T61" fmla="*/ 0 h 310"/>
                <a:gd name="T62" fmla="*/ 195 w 306"/>
                <a:gd name="T63" fmla="*/ 6 h 310"/>
                <a:gd name="T64" fmla="*/ 219 w 306"/>
                <a:gd name="T65" fmla="*/ 14 h 310"/>
                <a:gd name="T66" fmla="*/ 240 w 306"/>
                <a:gd name="T67" fmla="*/ 27 h 310"/>
                <a:gd name="T68" fmla="*/ 258 w 306"/>
                <a:gd name="T69" fmla="*/ 43 h 310"/>
                <a:gd name="T70" fmla="*/ 275 w 306"/>
                <a:gd name="T71" fmla="*/ 61 h 310"/>
                <a:gd name="T72" fmla="*/ 289 w 306"/>
                <a:gd name="T73" fmla="*/ 82 h 310"/>
                <a:gd name="T74" fmla="*/ 297 w 306"/>
                <a:gd name="T75" fmla="*/ 105 h 310"/>
                <a:gd name="T76" fmla="*/ 303 w 306"/>
                <a:gd name="T77" fmla="*/ 129 h 310"/>
                <a:gd name="T78" fmla="*/ 306 w 306"/>
                <a:gd name="T79" fmla="*/ 154 h 310"/>
                <a:gd name="T80" fmla="*/ 306 w 306"/>
                <a:gd name="T81" fmla="*/ 1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6" h="310">
                  <a:moveTo>
                    <a:pt x="306" y="154"/>
                  </a:moveTo>
                  <a:lnTo>
                    <a:pt x="303" y="180"/>
                  </a:lnTo>
                  <a:lnTo>
                    <a:pt x="297" y="203"/>
                  </a:lnTo>
                  <a:lnTo>
                    <a:pt x="289" y="228"/>
                  </a:lnTo>
                  <a:lnTo>
                    <a:pt x="275" y="248"/>
                  </a:lnTo>
                  <a:lnTo>
                    <a:pt x="258" y="267"/>
                  </a:lnTo>
                  <a:lnTo>
                    <a:pt x="240" y="283"/>
                  </a:lnTo>
                  <a:lnTo>
                    <a:pt x="219" y="295"/>
                  </a:lnTo>
                  <a:lnTo>
                    <a:pt x="195" y="304"/>
                  </a:lnTo>
                  <a:lnTo>
                    <a:pt x="172" y="310"/>
                  </a:lnTo>
                  <a:lnTo>
                    <a:pt x="146" y="310"/>
                  </a:lnTo>
                  <a:lnTo>
                    <a:pt x="123" y="308"/>
                  </a:lnTo>
                  <a:lnTo>
                    <a:pt x="99" y="299"/>
                  </a:lnTo>
                  <a:lnTo>
                    <a:pt x="76" y="289"/>
                  </a:lnTo>
                  <a:lnTo>
                    <a:pt x="55" y="275"/>
                  </a:lnTo>
                  <a:lnTo>
                    <a:pt x="37" y="258"/>
                  </a:lnTo>
                  <a:lnTo>
                    <a:pt x="23" y="238"/>
                  </a:lnTo>
                  <a:lnTo>
                    <a:pt x="12" y="215"/>
                  </a:lnTo>
                  <a:lnTo>
                    <a:pt x="4" y="193"/>
                  </a:lnTo>
                  <a:lnTo>
                    <a:pt x="0" y="168"/>
                  </a:lnTo>
                  <a:lnTo>
                    <a:pt x="0" y="142"/>
                  </a:lnTo>
                  <a:lnTo>
                    <a:pt x="4" y="117"/>
                  </a:lnTo>
                  <a:lnTo>
                    <a:pt x="12" y="94"/>
                  </a:lnTo>
                  <a:lnTo>
                    <a:pt x="23" y="72"/>
                  </a:lnTo>
                  <a:lnTo>
                    <a:pt x="37" y="51"/>
                  </a:lnTo>
                  <a:lnTo>
                    <a:pt x="55" y="35"/>
                  </a:lnTo>
                  <a:lnTo>
                    <a:pt x="76" y="20"/>
                  </a:lnTo>
                  <a:lnTo>
                    <a:pt x="99" y="10"/>
                  </a:lnTo>
                  <a:lnTo>
                    <a:pt x="123" y="2"/>
                  </a:lnTo>
                  <a:lnTo>
                    <a:pt x="146" y="0"/>
                  </a:lnTo>
                  <a:lnTo>
                    <a:pt x="172" y="0"/>
                  </a:lnTo>
                  <a:lnTo>
                    <a:pt x="195" y="6"/>
                  </a:lnTo>
                  <a:lnTo>
                    <a:pt x="219" y="14"/>
                  </a:lnTo>
                  <a:lnTo>
                    <a:pt x="240" y="27"/>
                  </a:lnTo>
                  <a:lnTo>
                    <a:pt x="258" y="43"/>
                  </a:lnTo>
                  <a:lnTo>
                    <a:pt x="275" y="61"/>
                  </a:lnTo>
                  <a:lnTo>
                    <a:pt x="289" y="82"/>
                  </a:lnTo>
                  <a:lnTo>
                    <a:pt x="297" y="105"/>
                  </a:lnTo>
                  <a:lnTo>
                    <a:pt x="303" y="129"/>
                  </a:lnTo>
                  <a:lnTo>
                    <a:pt x="306" y="15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6" name="Freeform 6">
              <a:extLst>
                <a:ext uri="{FF2B5EF4-FFF2-40B4-BE49-F238E27FC236}">
                  <a16:creationId xmlns:a16="http://schemas.microsoft.com/office/drawing/2014/main" id="{E4AE42B8-51B5-4390-8AB8-C38BBE6020F4}"/>
                </a:ext>
              </a:extLst>
            </p:cNvPr>
            <p:cNvSpPr>
              <a:spLocks noChangeAspect="1"/>
            </p:cNvSpPr>
            <p:nvPr/>
          </p:nvSpPr>
          <p:spPr bwMode="auto">
            <a:xfrm rot="5400000">
              <a:off x="10858" y="11590"/>
              <a:ext cx="178" cy="179"/>
            </a:xfrm>
            <a:custGeom>
              <a:avLst/>
              <a:gdLst>
                <a:gd name="T0" fmla="*/ 178 w 178"/>
                <a:gd name="T1" fmla="*/ 91 h 179"/>
                <a:gd name="T2" fmla="*/ 176 w 178"/>
                <a:gd name="T3" fmla="*/ 109 h 179"/>
                <a:gd name="T4" fmla="*/ 170 w 178"/>
                <a:gd name="T5" fmla="*/ 126 h 179"/>
                <a:gd name="T6" fmla="*/ 160 w 178"/>
                <a:gd name="T7" fmla="*/ 142 h 179"/>
                <a:gd name="T8" fmla="*/ 147 w 178"/>
                <a:gd name="T9" fmla="*/ 156 h 179"/>
                <a:gd name="T10" fmla="*/ 133 w 178"/>
                <a:gd name="T11" fmla="*/ 169 h 179"/>
                <a:gd name="T12" fmla="*/ 114 w 178"/>
                <a:gd name="T13" fmla="*/ 175 h 179"/>
                <a:gd name="T14" fmla="*/ 96 w 178"/>
                <a:gd name="T15" fmla="*/ 179 h 179"/>
                <a:gd name="T16" fmla="*/ 78 w 178"/>
                <a:gd name="T17" fmla="*/ 179 h 179"/>
                <a:gd name="T18" fmla="*/ 59 w 178"/>
                <a:gd name="T19" fmla="*/ 175 h 179"/>
                <a:gd name="T20" fmla="*/ 43 w 178"/>
                <a:gd name="T21" fmla="*/ 169 h 179"/>
                <a:gd name="T22" fmla="*/ 26 w 178"/>
                <a:gd name="T23" fmla="*/ 156 h 179"/>
                <a:gd name="T24" fmla="*/ 14 w 178"/>
                <a:gd name="T25" fmla="*/ 142 h 179"/>
                <a:gd name="T26" fmla="*/ 6 w 178"/>
                <a:gd name="T27" fmla="*/ 126 h 179"/>
                <a:gd name="T28" fmla="*/ 0 w 178"/>
                <a:gd name="T29" fmla="*/ 109 h 179"/>
                <a:gd name="T30" fmla="*/ 0 w 178"/>
                <a:gd name="T31" fmla="*/ 91 h 179"/>
                <a:gd name="T32" fmla="*/ 2 w 178"/>
                <a:gd name="T33" fmla="*/ 70 h 179"/>
                <a:gd name="T34" fmla="*/ 8 w 178"/>
                <a:gd name="T35" fmla="*/ 54 h 179"/>
                <a:gd name="T36" fmla="*/ 18 w 178"/>
                <a:gd name="T37" fmla="*/ 37 h 179"/>
                <a:gd name="T38" fmla="*/ 30 w 178"/>
                <a:gd name="T39" fmla="*/ 23 h 179"/>
                <a:gd name="T40" fmla="*/ 45 w 178"/>
                <a:gd name="T41" fmla="*/ 13 h 179"/>
                <a:gd name="T42" fmla="*/ 63 w 178"/>
                <a:gd name="T43" fmla="*/ 5 h 179"/>
                <a:gd name="T44" fmla="*/ 82 w 178"/>
                <a:gd name="T45" fmla="*/ 0 h 179"/>
                <a:gd name="T46" fmla="*/ 100 w 178"/>
                <a:gd name="T47" fmla="*/ 0 h 179"/>
                <a:gd name="T48" fmla="*/ 119 w 178"/>
                <a:gd name="T49" fmla="*/ 5 h 179"/>
                <a:gd name="T50" fmla="*/ 135 w 178"/>
                <a:gd name="T51" fmla="*/ 13 h 179"/>
                <a:gd name="T52" fmla="*/ 151 w 178"/>
                <a:gd name="T53" fmla="*/ 23 h 179"/>
                <a:gd name="T54" fmla="*/ 164 w 178"/>
                <a:gd name="T55" fmla="*/ 37 h 179"/>
                <a:gd name="T56" fmla="*/ 172 w 178"/>
                <a:gd name="T57" fmla="*/ 54 h 179"/>
                <a:gd name="T58" fmla="*/ 178 w 178"/>
                <a:gd name="T59" fmla="*/ 70 h 179"/>
                <a:gd name="T60" fmla="*/ 178 w 178"/>
                <a:gd name="T61" fmla="*/ 89 h 179"/>
                <a:gd name="T62" fmla="*/ 178 w 178"/>
                <a:gd name="T63"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91"/>
                  </a:moveTo>
                  <a:lnTo>
                    <a:pt x="176" y="109"/>
                  </a:lnTo>
                  <a:lnTo>
                    <a:pt x="170" y="126"/>
                  </a:lnTo>
                  <a:lnTo>
                    <a:pt x="160" y="142"/>
                  </a:lnTo>
                  <a:lnTo>
                    <a:pt x="147" y="156"/>
                  </a:lnTo>
                  <a:lnTo>
                    <a:pt x="133" y="169"/>
                  </a:lnTo>
                  <a:lnTo>
                    <a:pt x="114" y="175"/>
                  </a:lnTo>
                  <a:lnTo>
                    <a:pt x="96" y="179"/>
                  </a:lnTo>
                  <a:lnTo>
                    <a:pt x="78" y="179"/>
                  </a:lnTo>
                  <a:lnTo>
                    <a:pt x="59" y="175"/>
                  </a:lnTo>
                  <a:lnTo>
                    <a:pt x="43" y="169"/>
                  </a:lnTo>
                  <a:lnTo>
                    <a:pt x="26" y="156"/>
                  </a:lnTo>
                  <a:lnTo>
                    <a:pt x="14" y="142"/>
                  </a:lnTo>
                  <a:lnTo>
                    <a:pt x="6" y="126"/>
                  </a:lnTo>
                  <a:lnTo>
                    <a:pt x="0" y="109"/>
                  </a:lnTo>
                  <a:lnTo>
                    <a:pt x="0" y="91"/>
                  </a:lnTo>
                  <a:lnTo>
                    <a:pt x="2" y="70"/>
                  </a:lnTo>
                  <a:lnTo>
                    <a:pt x="8" y="54"/>
                  </a:lnTo>
                  <a:lnTo>
                    <a:pt x="18" y="37"/>
                  </a:lnTo>
                  <a:lnTo>
                    <a:pt x="30" y="23"/>
                  </a:lnTo>
                  <a:lnTo>
                    <a:pt x="45" y="13"/>
                  </a:lnTo>
                  <a:lnTo>
                    <a:pt x="63" y="5"/>
                  </a:lnTo>
                  <a:lnTo>
                    <a:pt x="82" y="0"/>
                  </a:lnTo>
                  <a:lnTo>
                    <a:pt x="100" y="0"/>
                  </a:lnTo>
                  <a:lnTo>
                    <a:pt x="119" y="5"/>
                  </a:lnTo>
                  <a:lnTo>
                    <a:pt x="135" y="13"/>
                  </a:lnTo>
                  <a:lnTo>
                    <a:pt x="151" y="23"/>
                  </a:lnTo>
                  <a:lnTo>
                    <a:pt x="164" y="37"/>
                  </a:lnTo>
                  <a:lnTo>
                    <a:pt x="172" y="54"/>
                  </a:lnTo>
                  <a:lnTo>
                    <a:pt x="178" y="70"/>
                  </a:lnTo>
                  <a:lnTo>
                    <a:pt x="178" y="89"/>
                  </a:lnTo>
                  <a:lnTo>
                    <a:pt x="178"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7" name="Freeform 7">
              <a:extLst>
                <a:ext uri="{FF2B5EF4-FFF2-40B4-BE49-F238E27FC236}">
                  <a16:creationId xmlns:a16="http://schemas.microsoft.com/office/drawing/2014/main" id="{9FB85C68-4F2E-6196-AEBD-1C42046A0BF7}"/>
                </a:ext>
              </a:extLst>
            </p:cNvPr>
            <p:cNvSpPr>
              <a:spLocks noChangeAspect="1"/>
            </p:cNvSpPr>
            <p:nvPr/>
          </p:nvSpPr>
          <p:spPr bwMode="auto">
            <a:xfrm rot="5400000">
              <a:off x="10915" y="11644"/>
              <a:ext cx="68" cy="72"/>
            </a:xfrm>
            <a:custGeom>
              <a:avLst/>
              <a:gdLst>
                <a:gd name="T0" fmla="*/ 68 w 68"/>
                <a:gd name="T1" fmla="*/ 37 h 72"/>
                <a:gd name="T2" fmla="*/ 68 w 68"/>
                <a:gd name="T3" fmla="*/ 47 h 72"/>
                <a:gd name="T4" fmla="*/ 62 w 68"/>
                <a:gd name="T5" fmla="*/ 59 h 72"/>
                <a:gd name="T6" fmla="*/ 53 w 68"/>
                <a:gd name="T7" fmla="*/ 67 h 72"/>
                <a:gd name="T8" fmla="*/ 43 w 68"/>
                <a:gd name="T9" fmla="*/ 72 h 72"/>
                <a:gd name="T10" fmla="*/ 31 w 68"/>
                <a:gd name="T11" fmla="*/ 72 h 72"/>
                <a:gd name="T12" fmla="*/ 21 w 68"/>
                <a:gd name="T13" fmla="*/ 70 h 72"/>
                <a:gd name="T14" fmla="*/ 10 w 68"/>
                <a:gd name="T15" fmla="*/ 63 h 72"/>
                <a:gd name="T16" fmla="*/ 4 w 68"/>
                <a:gd name="T17" fmla="*/ 53 h 72"/>
                <a:gd name="T18" fmla="*/ 0 w 68"/>
                <a:gd name="T19" fmla="*/ 43 h 72"/>
                <a:gd name="T20" fmla="*/ 0 w 68"/>
                <a:gd name="T21" fmla="*/ 31 h 72"/>
                <a:gd name="T22" fmla="*/ 4 w 68"/>
                <a:gd name="T23" fmla="*/ 18 h 72"/>
                <a:gd name="T24" fmla="*/ 10 w 68"/>
                <a:gd name="T25" fmla="*/ 8 h 72"/>
                <a:gd name="T26" fmla="*/ 21 w 68"/>
                <a:gd name="T27" fmla="*/ 2 h 72"/>
                <a:gd name="T28" fmla="*/ 31 w 68"/>
                <a:gd name="T29" fmla="*/ 0 h 72"/>
                <a:gd name="T30" fmla="*/ 43 w 68"/>
                <a:gd name="T31" fmla="*/ 0 h 72"/>
                <a:gd name="T32" fmla="*/ 53 w 68"/>
                <a:gd name="T33" fmla="*/ 6 h 72"/>
                <a:gd name="T34" fmla="*/ 62 w 68"/>
                <a:gd name="T35" fmla="*/ 14 h 72"/>
                <a:gd name="T36" fmla="*/ 68 w 68"/>
                <a:gd name="T37" fmla="*/ 24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8" y="47"/>
                  </a:lnTo>
                  <a:lnTo>
                    <a:pt x="62" y="59"/>
                  </a:lnTo>
                  <a:lnTo>
                    <a:pt x="53" y="67"/>
                  </a:lnTo>
                  <a:lnTo>
                    <a:pt x="43" y="72"/>
                  </a:lnTo>
                  <a:lnTo>
                    <a:pt x="31" y="72"/>
                  </a:lnTo>
                  <a:lnTo>
                    <a:pt x="21" y="70"/>
                  </a:lnTo>
                  <a:lnTo>
                    <a:pt x="10" y="63"/>
                  </a:lnTo>
                  <a:lnTo>
                    <a:pt x="4" y="53"/>
                  </a:lnTo>
                  <a:lnTo>
                    <a:pt x="0" y="43"/>
                  </a:lnTo>
                  <a:lnTo>
                    <a:pt x="0" y="31"/>
                  </a:lnTo>
                  <a:lnTo>
                    <a:pt x="4" y="18"/>
                  </a:lnTo>
                  <a:lnTo>
                    <a:pt x="10" y="8"/>
                  </a:lnTo>
                  <a:lnTo>
                    <a:pt x="21" y="2"/>
                  </a:lnTo>
                  <a:lnTo>
                    <a:pt x="31" y="0"/>
                  </a:lnTo>
                  <a:lnTo>
                    <a:pt x="43" y="0"/>
                  </a:lnTo>
                  <a:lnTo>
                    <a:pt x="53" y="6"/>
                  </a:lnTo>
                  <a:lnTo>
                    <a:pt x="62" y="14"/>
                  </a:lnTo>
                  <a:lnTo>
                    <a:pt x="68" y="24"/>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8" name="Freeform 8">
              <a:extLst>
                <a:ext uri="{FF2B5EF4-FFF2-40B4-BE49-F238E27FC236}">
                  <a16:creationId xmlns:a16="http://schemas.microsoft.com/office/drawing/2014/main" id="{A0BEFA0E-390B-E9D1-220C-F66BCC8EDB9F}"/>
                </a:ext>
              </a:extLst>
            </p:cNvPr>
            <p:cNvSpPr>
              <a:spLocks noChangeAspect="1"/>
            </p:cNvSpPr>
            <p:nvPr/>
          </p:nvSpPr>
          <p:spPr bwMode="auto">
            <a:xfrm rot="5400000">
              <a:off x="9365" y="11590"/>
              <a:ext cx="178" cy="179"/>
            </a:xfrm>
            <a:custGeom>
              <a:avLst/>
              <a:gdLst>
                <a:gd name="T0" fmla="*/ 178 w 178"/>
                <a:gd name="T1" fmla="*/ 88 h 179"/>
                <a:gd name="T2" fmla="*/ 176 w 178"/>
                <a:gd name="T3" fmla="*/ 107 h 179"/>
                <a:gd name="T4" fmla="*/ 170 w 178"/>
                <a:gd name="T5" fmla="*/ 125 h 179"/>
                <a:gd name="T6" fmla="*/ 160 w 178"/>
                <a:gd name="T7" fmla="*/ 142 h 179"/>
                <a:gd name="T8" fmla="*/ 147 w 178"/>
                <a:gd name="T9" fmla="*/ 156 h 179"/>
                <a:gd name="T10" fmla="*/ 133 w 178"/>
                <a:gd name="T11" fmla="*/ 166 h 179"/>
                <a:gd name="T12" fmla="*/ 114 w 178"/>
                <a:gd name="T13" fmla="*/ 174 h 179"/>
                <a:gd name="T14" fmla="*/ 96 w 178"/>
                <a:gd name="T15" fmla="*/ 179 h 179"/>
                <a:gd name="T16" fmla="*/ 78 w 178"/>
                <a:gd name="T17" fmla="*/ 179 h 179"/>
                <a:gd name="T18" fmla="*/ 59 w 178"/>
                <a:gd name="T19" fmla="*/ 174 h 179"/>
                <a:gd name="T20" fmla="*/ 43 w 178"/>
                <a:gd name="T21" fmla="*/ 166 h 179"/>
                <a:gd name="T22" fmla="*/ 26 w 178"/>
                <a:gd name="T23" fmla="*/ 156 h 179"/>
                <a:gd name="T24" fmla="*/ 14 w 178"/>
                <a:gd name="T25" fmla="*/ 142 h 179"/>
                <a:gd name="T26" fmla="*/ 6 w 178"/>
                <a:gd name="T27" fmla="*/ 125 h 179"/>
                <a:gd name="T28" fmla="*/ 0 w 178"/>
                <a:gd name="T29" fmla="*/ 107 h 179"/>
                <a:gd name="T30" fmla="*/ 0 w 178"/>
                <a:gd name="T31" fmla="*/ 88 h 179"/>
                <a:gd name="T32" fmla="*/ 2 w 178"/>
                <a:gd name="T33" fmla="*/ 70 h 179"/>
                <a:gd name="T34" fmla="*/ 8 w 178"/>
                <a:gd name="T35" fmla="*/ 53 h 179"/>
                <a:gd name="T36" fmla="*/ 18 w 178"/>
                <a:gd name="T37" fmla="*/ 37 h 179"/>
                <a:gd name="T38" fmla="*/ 30 w 178"/>
                <a:gd name="T39" fmla="*/ 23 h 179"/>
                <a:gd name="T40" fmla="*/ 45 w 178"/>
                <a:gd name="T41" fmla="*/ 10 h 179"/>
                <a:gd name="T42" fmla="*/ 63 w 178"/>
                <a:gd name="T43" fmla="*/ 4 h 179"/>
                <a:gd name="T44" fmla="*/ 82 w 178"/>
                <a:gd name="T45" fmla="*/ 0 h 179"/>
                <a:gd name="T46" fmla="*/ 100 w 178"/>
                <a:gd name="T47" fmla="*/ 0 h 179"/>
                <a:gd name="T48" fmla="*/ 119 w 178"/>
                <a:gd name="T49" fmla="*/ 4 h 179"/>
                <a:gd name="T50" fmla="*/ 135 w 178"/>
                <a:gd name="T51" fmla="*/ 10 h 179"/>
                <a:gd name="T52" fmla="*/ 151 w 178"/>
                <a:gd name="T53" fmla="*/ 23 h 179"/>
                <a:gd name="T54" fmla="*/ 164 w 178"/>
                <a:gd name="T55" fmla="*/ 35 h 179"/>
                <a:gd name="T56" fmla="*/ 172 w 178"/>
                <a:gd name="T57" fmla="*/ 51 h 179"/>
                <a:gd name="T58" fmla="*/ 178 w 178"/>
                <a:gd name="T59" fmla="*/ 70 h 179"/>
                <a:gd name="T60" fmla="*/ 178 w 178"/>
                <a:gd name="T61" fmla="*/ 88 h 179"/>
                <a:gd name="T62" fmla="*/ 178 w 178"/>
                <a:gd name="T63"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88"/>
                  </a:moveTo>
                  <a:lnTo>
                    <a:pt x="176" y="107"/>
                  </a:lnTo>
                  <a:lnTo>
                    <a:pt x="170" y="125"/>
                  </a:lnTo>
                  <a:lnTo>
                    <a:pt x="160" y="142"/>
                  </a:lnTo>
                  <a:lnTo>
                    <a:pt x="147" y="156"/>
                  </a:lnTo>
                  <a:lnTo>
                    <a:pt x="133" y="166"/>
                  </a:lnTo>
                  <a:lnTo>
                    <a:pt x="114" y="174"/>
                  </a:lnTo>
                  <a:lnTo>
                    <a:pt x="96" y="179"/>
                  </a:lnTo>
                  <a:lnTo>
                    <a:pt x="78" y="179"/>
                  </a:lnTo>
                  <a:lnTo>
                    <a:pt x="59" y="174"/>
                  </a:lnTo>
                  <a:lnTo>
                    <a:pt x="43" y="166"/>
                  </a:lnTo>
                  <a:lnTo>
                    <a:pt x="26" y="156"/>
                  </a:lnTo>
                  <a:lnTo>
                    <a:pt x="14" y="142"/>
                  </a:lnTo>
                  <a:lnTo>
                    <a:pt x="6" y="125"/>
                  </a:lnTo>
                  <a:lnTo>
                    <a:pt x="0" y="107"/>
                  </a:lnTo>
                  <a:lnTo>
                    <a:pt x="0" y="88"/>
                  </a:lnTo>
                  <a:lnTo>
                    <a:pt x="2" y="70"/>
                  </a:lnTo>
                  <a:lnTo>
                    <a:pt x="8" y="53"/>
                  </a:lnTo>
                  <a:lnTo>
                    <a:pt x="18" y="37"/>
                  </a:lnTo>
                  <a:lnTo>
                    <a:pt x="30" y="23"/>
                  </a:lnTo>
                  <a:lnTo>
                    <a:pt x="45" y="10"/>
                  </a:lnTo>
                  <a:lnTo>
                    <a:pt x="63" y="4"/>
                  </a:lnTo>
                  <a:lnTo>
                    <a:pt x="82" y="0"/>
                  </a:lnTo>
                  <a:lnTo>
                    <a:pt x="100" y="0"/>
                  </a:lnTo>
                  <a:lnTo>
                    <a:pt x="119" y="4"/>
                  </a:lnTo>
                  <a:lnTo>
                    <a:pt x="135" y="10"/>
                  </a:lnTo>
                  <a:lnTo>
                    <a:pt x="151" y="23"/>
                  </a:lnTo>
                  <a:lnTo>
                    <a:pt x="164" y="35"/>
                  </a:lnTo>
                  <a:lnTo>
                    <a:pt x="172" y="51"/>
                  </a:lnTo>
                  <a:lnTo>
                    <a:pt x="178" y="70"/>
                  </a:lnTo>
                  <a:lnTo>
                    <a:pt x="178"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9" name="Freeform 9">
              <a:extLst>
                <a:ext uri="{FF2B5EF4-FFF2-40B4-BE49-F238E27FC236}">
                  <a16:creationId xmlns:a16="http://schemas.microsoft.com/office/drawing/2014/main" id="{53D26D50-99B6-6615-048B-75F959525E0F}"/>
                </a:ext>
              </a:extLst>
            </p:cNvPr>
            <p:cNvSpPr>
              <a:spLocks noChangeAspect="1"/>
            </p:cNvSpPr>
            <p:nvPr/>
          </p:nvSpPr>
          <p:spPr bwMode="auto">
            <a:xfrm rot="5400000">
              <a:off x="9424" y="11643"/>
              <a:ext cx="68" cy="74"/>
            </a:xfrm>
            <a:custGeom>
              <a:avLst/>
              <a:gdLst>
                <a:gd name="T0" fmla="*/ 68 w 68"/>
                <a:gd name="T1" fmla="*/ 37 h 74"/>
                <a:gd name="T2" fmla="*/ 68 w 68"/>
                <a:gd name="T3" fmla="*/ 50 h 74"/>
                <a:gd name="T4" fmla="*/ 62 w 68"/>
                <a:gd name="T5" fmla="*/ 60 h 74"/>
                <a:gd name="T6" fmla="*/ 53 w 68"/>
                <a:gd name="T7" fmla="*/ 68 h 74"/>
                <a:gd name="T8" fmla="*/ 43 w 68"/>
                <a:gd name="T9" fmla="*/ 74 h 74"/>
                <a:gd name="T10" fmla="*/ 31 w 68"/>
                <a:gd name="T11" fmla="*/ 74 h 74"/>
                <a:gd name="T12" fmla="*/ 21 w 68"/>
                <a:gd name="T13" fmla="*/ 72 h 74"/>
                <a:gd name="T14" fmla="*/ 10 w 68"/>
                <a:gd name="T15" fmla="*/ 66 h 74"/>
                <a:gd name="T16" fmla="*/ 4 w 68"/>
                <a:gd name="T17" fmla="*/ 56 h 74"/>
                <a:gd name="T18" fmla="*/ 0 w 68"/>
                <a:gd name="T19" fmla="*/ 43 h 74"/>
                <a:gd name="T20" fmla="*/ 0 w 68"/>
                <a:gd name="T21" fmla="*/ 31 h 74"/>
                <a:gd name="T22" fmla="*/ 4 w 68"/>
                <a:gd name="T23" fmla="*/ 21 h 74"/>
                <a:gd name="T24" fmla="*/ 10 w 68"/>
                <a:gd name="T25" fmla="*/ 11 h 74"/>
                <a:gd name="T26" fmla="*/ 21 w 68"/>
                <a:gd name="T27" fmla="*/ 4 h 74"/>
                <a:gd name="T28" fmla="*/ 31 w 68"/>
                <a:gd name="T29" fmla="*/ 0 h 74"/>
                <a:gd name="T30" fmla="*/ 43 w 68"/>
                <a:gd name="T31" fmla="*/ 2 h 74"/>
                <a:gd name="T32" fmla="*/ 53 w 68"/>
                <a:gd name="T33" fmla="*/ 6 h 74"/>
                <a:gd name="T34" fmla="*/ 62 w 68"/>
                <a:gd name="T35" fmla="*/ 15 h 74"/>
                <a:gd name="T36" fmla="*/ 68 w 68"/>
                <a:gd name="T37" fmla="*/ 25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8" y="50"/>
                  </a:lnTo>
                  <a:lnTo>
                    <a:pt x="62" y="60"/>
                  </a:lnTo>
                  <a:lnTo>
                    <a:pt x="53" y="68"/>
                  </a:lnTo>
                  <a:lnTo>
                    <a:pt x="43" y="74"/>
                  </a:lnTo>
                  <a:lnTo>
                    <a:pt x="31" y="74"/>
                  </a:lnTo>
                  <a:lnTo>
                    <a:pt x="21" y="72"/>
                  </a:lnTo>
                  <a:lnTo>
                    <a:pt x="10" y="66"/>
                  </a:lnTo>
                  <a:lnTo>
                    <a:pt x="4" y="56"/>
                  </a:lnTo>
                  <a:lnTo>
                    <a:pt x="0" y="43"/>
                  </a:lnTo>
                  <a:lnTo>
                    <a:pt x="0" y="31"/>
                  </a:lnTo>
                  <a:lnTo>
                    <a:pt x="4" y="21"/>
                  </a:lnTo>
                  <a:lnTo>
                    <a:pt x="10" y="11"/>
                  </a:lnTo>
                  <a:lnTo>
                    <a:pt x="21" y="4"/>
                  </a:lnTo>
                  <a:lnTo>
                    <a:pt x="31" y="0"/>
                  </a:lnTo>
                  <a:lnTo>
                    <a:pt x="43" y="2"/>
                  </a:lnTo>
                  <a:lnTo>
                    <a:pt x="53" y="6"/>
                  </a:lnTo>
                  <a:lnTo>
                    <a:pt x="62" y="15"/>
                  </a:lnTo>
                  <a:lnTo>
                    <a:pt x="68"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0" name="WordArt 10">
              <a:extLst>
                <a:ext uri="{FF2B5EF4-FFF2-40B4-BE49-F238E27FC236}">
                  <a16:creationId xmlns:a16="http://schemas.microsoft.com/office/drawing/2014/main" id="{FF357E58-0BC5-33D6-E399-D20AC2275400}"/>
                </a:ext>
              </a:extLst>
            </p:cNvPr>
            <p:cNvSpPr>
              <a:spLocks noChangeAspect="1" noChangeArrowheads="1" noChangeShapeType="1" noTextEdit="1"/>
            </p:cNvSpPr>
            <p:nvPr/>
          </p:nvSpPr>
          <p:spPr bwMode="auto">
            <a:xfrm>
              <a:off x="9605" y="11767"/>
              <a:ext cx="395" cy="11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b="1" kern="10">
                  <a:solidFill>
                    <a:srgbClr val="000000"/>
                  </a:solidFill>
                  <a:latin typeface="Times New Roman" panose="02020603050405020304" pitchFamily="18" charset="0"/>
                  <a:cs typeface="Times New Roman" panose="02020603050405020304" pitchFamily="18" charset="0"/>
                </a:rPr>
                <a:t>LAMP</a:t>
              </a:r>
            </a:p>
          </p:txBody>
        </p:sp>
      </p:grpSp>
      <p:grpSp>
        <p:nvGrpSpPr>
          <p:cNvPr id="124" name="Group 2">
            <a:extLst>
              <a:ext uri="{FF2B5EF4-FFF2-40B4-BE49-F238E27FC236}">
                <a16:creationId xmlns:a16="http://schemas.microsoft.com/office/drawing/2014/main" id="{A453904E-0E63-ED6C-0B03-0F25F9229C25}"/>
              </a:ext>
            </a:extLst>
          </p:cNvPr>
          <p:cNvGrpSpPr>
            <a:grpSpLocks noChangeAspect="1"/>
          </p:cNvGrpSpPr>
          <p:nvPr/>
        </p:nvGrpSpPr>
        <p:grpSpPr bwMode="auto">
          <a:xfrm>
            <a:off x="6776799" y="5800018"/>
            <a:ext cx="1872669" cy="327555"/>
            <a:chOff x="621" y="544"/>
            <a:chExt cx="1824" cy="335"/>
          </a:xfrm>
        </p:grpSpPr>
        <p:sp>
          <p:nvSpPr>
            <p:cNvPr id="125" name="Freeform 3">
              <a:extLst>
                <a:ext uri="{FF2B5EF4-FFF2-40B4-BE49-F238E27FC236}">
                  <a16:creationId xmlns:a16="http://schemas.microsoft.com/office/drawing/2014/main" id="{6FEDB925-FAD8-8A97-43A5-DFE33F13520D}"/>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6" name="Freeform 4">
              <a:extLst>
                <a:ext uri="{FF2B5EF4-FFF2-40B4-BE49-F238E27FC236}">
                  <a16:creationId xmlns:a16="http://schemas.microsoft.com/office/drawing/2014/main" id="{64338C66-B5FD-4509-412D-CF3DB61E5599}"/>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7" name="Freeform 5">
              <a:extLst>
                <a:ext uri="{FF2B5EF4-FFF2-40B4-BE49-F238E27FC236}">
                  <a16:creationId xmlns:a16="http://schemas.microsoft.com/office/drawing/2014/main" id="{19FFCC32-8463-ABFF-1703-2C77B2BF2B3A}"/>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8" name="Freeform 6">
              <a:extLst>
                <a:ext uri="{FF2B5EF4-FFF2-40B4-BE49-F238E27FC236}">
                  <a16:creationId xmlns:a16="http://schemas.microsoft.com/office/drawing/2014/main" id="{6BD288D8-17CE-8DF6-D610-DFF0BA94E0F5}"/>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9" name="Freeform 7">
              <a:extLst>
                <a:ext uri="{FF2B5EF4-FFF2-40B4-BE49-F238E27FC236}">
                  <a16:creationId xmlns:a16="http://schemas.microsoft.com/office/drawing/2014/main" id="{92968CFF-89CF-7ADB-0CB7-02332902D2AA}"/>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0" name="Freeform 8">
              <a:extLst>
                <a:ext uri="{FF2B5EF4-FFF2-40B4-BE49-F238E27FC236}">
                  <a16:creationId xmlns:a16="http://schemas.microsoft.com/office/drawing/2014/main" id="{5E1531BD-FE3B-5AB6-2151-CEDEBCD06285}"/>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1" name="Freeform 9">
              <a:extLst>
                <a:ext uri="{FF2B5EF4-FFF2-40B4-BE49-F238E27FC236}">
                  <a16:creationId xmlns:a16="http://schemas.microsoft.com/office/drawing/2014/main" id="{AD320B54-54C1-E848-505C-AFDF1D83DA3C}"/>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2" name="WordArt 10">
              <a:extLst>
                <a:ext uri="{FF2B5EF4-FFF2-40B4-BE49-F238E27FC236}">
                  <a16:creationId xmlns:a16="http://schemas.microsoft.com/office/drawing/2014/main" id="{5F4FEBA4-9F74-5714-139E-9A720A3CFA58}"/>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133" name="Group 11">
            <a:extLst>
              <a:ext uri="{FF2B5EF4-FFF2-40B4-BE49-F238E27FC236}">
                <a16:creationId xmlns:a16="http://schemas.microsoft.com/office/drawing/2014/main" id="{431EB2EE-051D-062C-1FF1-BC6128413F55}"/>
              </a:ext>
            </a:extLst>
          </p:cNvPr>
          <p:cNvGrpSpPr>
            <a:grpSpLocks noChangeAspect="1"/>
          </p:cNvGrpSpPr>
          <p:nvPr/>
        </p:nvGrpSpPr>
        <p:grpSpPr bwMode="auto">
          <a:xfrm rot="16200000">
            <a:off x="7821236" y="3909612"/>
            <a:ext cx="1240729" cy="388800"/>
            <a:chOff x="981" y="544"/>
            <a:chExt cx="1084" cy="341"/>
          </a:xfrm>
        </p:grpSpPr>
        <p:sp>
          <p:nvSpPr>
            <p:cNvPr id="134" name="Freeform 12">
              <a:extLst>
                <a:ext uri="{FF2B5EF4-FFF2-40B4-BE49-F238E27FC236}">
                  <a16:creationId xmlns:a16="http://schemas.microsoft.com/office/drawing/2014/main" id="{9C152F10-CB07-E4A8-D5B2-913394AFCD4D}"/>
                </a:ext>
              </a:extLst>
            </p:cNvPr>
            <p:cNvSpPr>
              <a:spLocks noChangeAspect="1"/>
            </p:cNvSpPr>
            <p:nvPr/>
          </p:nvSpPr>
          <p:spPr bwMode="auto">
            <a:xfrm>
              <a:off x="981" y="544"/>
              <a:ext cx="1084" cy="341"/>
            </a:xfrm>
            <a:custGeom>
              <a:avLst/>
              <a:gdLst>
                <a:gd name="T0" fmla="*/ 168 w 1084"/>
                <a:gd name="T1" fmla="*/ 0 h 341"/>
                <a:gd name="T2" fmla="*/ 84 w 1084"/>
                <a:gd name="T3" fmla="*/ 25 h 341"/>
                <a:gd name="T4" fmla="*/ 22 w 1084"/>
                <a:gd name="T5" fmla="*/ 86 h 341"/>
                <a:gd name="T6" fmla="*/ 0 w 1084"/>
                <a:gd name="T7" fmla="*/ 170 h 341"/>
                <a:gd name="T8" fmla="*/ 0 w 1084"/>
                <a:gd name="T9" fmla="*/ 170 h 341"/>
                <a:gd name="T10" fmla="*/ 22 w 1084"/>
                <a:gd name="T11" fmla="*/ 256 h 341"/>
                <a:gd name="T12" fmla="*/ 84 w 1084"/>
                <a:gd name="T13" fmla="*/ 318 h 341"/>
                <a:gd name="T14" fmla="*/ 168 w 1084"/>
                <a:gd name="T15" fmla="*/ 341 h 341"/>
                <a:gd name="T16" fmla="*/ 168 w 1084"/>
                <a:gd name="T17" fmla="*/ 341 h 341"/>
                <a:gd name="T18" fmla="*/ 223 w 1084"/>
                <a:gd name="T19" fmla="*/ 330 h 341"/>
                <a:gd name="T20" fmla="*/ 273 w 1084"/>
                <a:gd name="T21" fmla="*/ 304 h 341"/>
                <a:gd name="T22" fmla="*/ 309 w 1084"/>
                <a:gd name="T23" fmla="*/ 263 h 341"/>
                <a:gd name="T24" fmla="*/ 309 w 1084"/>
                <a:gd name="T25" fmla="*/ 263 h 341"/>
                <a:gd name="T26" fmla="*/ 377 w 1084"/>
                <a:gd name="T27" fmla="*/ 263 h 341"/>
                <a:gd name="T28" fmla="*/ 455 w 1084"/>
                <a:gd name="T29" fmla="*/ 263 h 341"/>
                <a:gd name="T30" fmla="*/ 541 w 1084"/>
                <a:gd name="T31" fmla="*/ 263 h 341"/>
                <a:gd name="T32" fmla="*/ 627 w 1084"/>
                <a:gd name="T33" fmla="*/ 263 h 341"/>
                <a:gd name="T34" fmla="*/ 707 w 1084"/>
                <a:gd name="T35" fmla="*/ 263 h 341"/>
                <a:gd name="T36" fmla="*/ 775 w 1084"/>
                <a:gd name="T37" fmla="*/ 263 h 341"/>
                <a:gd name="T38" fmla="*/ 775 w 1084"/>
                <a:gd name="T39" fmla="*/ 263 h 341"/>
                <a:gd name="T40" fmla="*/ 812 w 1084"/>
                <a:gd name="T41" fmla="*/ 304 h 341"/>
                <a:gd name="T42" fmla="*/ 861 w 1084"/>
                <a:gd name="T43" fmla="*/ 330 h 341"/>
                <a:gd name="T44" fmla="*/ 916 w 1084"/>
                <a:gd name="T45" fmla="*/ 341 h 341"/>
                <a:gd name="T46" fmla="*/ 916 w 1084"/>
                <a:gd name="T47" fmla="*/ 341 h 341"/>
                <a:gd name="T48" fmla="*/ 1000 w 1084"/>
                <a:gd name="T49" fmla="*/ 318 h 341"/>
                <a:gd name="T50" fmla="*/ 1062 w 1084"/>
                <a:gd name="T51" fmla="*/ 256 h 341"/>
                <a:gd name="T52" fmla="*/ 1084 w 1084"/>
                <a:gd name="T53" fmla="*/ 170 h 341"/>
                <a:gd name="T54" fmla="*/ 1084 w 1084"/>
                <a:gd name="T55" fmla="*/ 170 h 341"/>
                <a:gd name="T56" fmla="*/ 1062 w 1084"/>
                <a:gd name="T57" fmla="*/ 86 h 341"/>
                <a:gd name="T58" fmla="*/ 1000 w 1084"/>
                <a:gd name="T59" fmla="*/ 25 h 341"/>
                <a:gd name="T60" fmla="*/ 916 w 1084"/>
                <a:gd name="T61" fmla="*/ 0 h 341"/>
                <a:gd name="T62" fmla="*/ 916 w 1084"/>
                <a:gd name="T63" fmla="*/ 0 h 341"/>
                <a:gd name="T64" fmla="*/ 861 w 1084"/>
                <a:gd name="T65" fmla="*/ 10 h 341"/>
                <a:gd name="T66" fmla="*/ 812 w 1084"/>
                <a:gd name="T67" fmla="*/ 39 h 341"/>
                <a:gd name="T68" fmla="*/ 775 w 1084"/>
                <a:gd name="T69" fmla="*/ 80 h 341"/>
                <a:gd name="T70" fmla="*/ 775 w 1084"/>
                <a:gd name="T71" fmla="*/ 80 h 341"/>
                <a:gd name="T72" fmla="*/ 707 w 1084"/>
                <a:gd name="T73" fmla="*/ 80 h 341"/>
                <a:gd name="T74" fmla="*/ 627 w 1084"/>
                <a:gd name="T75" fmla="*/ 80 h 341"/>
                <a:gd name="T76" fmla="*/ 541 w 1084"/>
                <a:gd name="T77" fmla="*/ 80 h 341"/>
                <a:gd name="T78" fmla="*/ 455 w 1084"/>
                <a:gd name="T79" fmla="*/ 80 h 341"/>
                <a:gd name="T80" fmla="*/ 377 w 1084"/>
                <a:gd name="T81" fmla="*/ 80 h 341"/>
                <a:gd name="T82" fmla="*/ 309 w 1084"/>
                <a:gd name="T83" fmla="*/ 80 h 341"/>
                <a:gd name="T84" fmla="*/ 309 w 1084"/>
                <a:gd name="T85" fmla="*/ 80 h 341"/>
                <a:gd name="T86" fmla="*/ 273 w 1084"/>
                <a:gd name="T87" fmla="*/ 39 h 341"/>
                <a:gd name="T88" fmla="*/ 223 w 1084"/>
                <a:gd name="T89" fmla="*/ 10 h 341"/>
                <a:gd name="T90" fmla="*/ 168 w 1084"/>
                <a:gd name="T91" fmla="*/ 0 h 341"/>
                <a:gd name="T92" fmla="*/ 168 w 1084"/>
                <a:gd name="T9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4" h="341">
                  <a:moveTo>
                    <a:pt x="168" y="0"/>
                  </a:moveTo>
                  <a:lnTo>
                    <a:pt x="84" y="25"/>
                  </a:lnTo>
                  <a:lnTo>
                    <a:pt x="22" y="86"/>
                  </a:lnTo>
                  <a:lnTo>
                    <a:pt x="0" y="170"/>
                  </a:lnTo>
                  <a:lnTo>
                    <a:pt x="22" y="256"/>
                  </a:lnTo>
                  <a:lnTo>
                    <a:pt x="84" y="318"/>
                  </a:lnTo>
                  <a:lnTo>
                    <a:pt x="168" y="341"/>
                  </a:lnTo>
                  <a:lnTo>
                    <a:pt x="223" y="330"/>
                  </a:lnTo>
                  <a:lnTo>
                    <a:pt x="273" y="304"/>
                  </a:lnTo>
                  <a:lnTo>
                    <a:pt x="309" y="263"/>
                  </a:lnTo>
                  <a:lnTo>
                    <a:pt x="377" y="263"/>
                  </a:lnTo>
                  <a:lnTo>
                    <a:pt x="455" y="263"/>
                  </a:lnTo>
                  <a:lnTo>
                    <a:pt x="541" y="263"/>
                  </a:lnTo>
                  <a:lnTo>
                    <a:pt x="627" y="263"/>
                  </a:lnTo>
                  <a:lnTo>
                    <a:pt x="707" y="263"/>
                  </a:lnTo>
                  <a:lnTo>
                    <a:pt x="775" y="263"/>
                  </a:lnTo>
                  <a:lnTo>
                    <a:pt x="812" y="304"/>
                  </a:lnTo>
                  <a:lnTo>
                    <a:pt x="861" y="330"/>
                  </a:lnTo>
                  <a:lnTo>
                    <a:pt x="916" y="341"/>
                  </a:lnTo>
                  <a:lnTo>
                    <a:pt x="1000" y="318"/>
                  </a:lnTo>
                  <a:lnTo>
                    <a:pt x="1062" y="256"/>
                  </a:lnTo>
                  <a:lnTo>
                    <a:pt x="1084" y="170"/>
                  </a:lnTo>
                  <a:lnTo>
                    <a:pt x="1062" y="86"/>
                  </a:lnTo>
                  <a:lnTo>
                    <a:pt x="1000" y="25"/>
                  </a:lnTo>
                  <a:lnTo>
                    <a:pt x="916" y="0"/>
                  </a:lnTo>
                  <a:lnTo>
                    <a:pt x="861" y="10"/>
                  </a:lnTo>
                  <a:lnTo>
                    <a:pt x="812" y="39"/>
                  </a:lnTo>
                  <a:lnTo>
                    <a:pt x="775" y="80"/>
                  </a:lnTo>
                  <a:lnTo>
                    <a:pt x="707" y="80"/>
                  </a:lnTo>
                  <a:lnTo>
                    <a:pt x="627" y="80"/>
                  </a:lnTo>
                  <a:lnTo>
                    <a:pt x="541" y="80"/>
                  </a:lnTo>
                  <a:lnTo>
                    <a:pt x="455" y="80"/>
                  </a:lnTo>
                  <a:lnTo>
                    <a:pt x="377" y="80"/>
                  </a:lnTo>
                  <a:lnTo>
                    <a:pt x="309" y="80"/>
                  </a:lnTo>
                  <a:lnTo>
                    <a:pt x="273" y="39"/>
                  </a:lnTo>
                  <a:lnTo>
                    <a:pt x="223" y="10"/>
                  </a:lnTo>
                  <a:lnTo>
                    <a:pt x="168" y="0"/>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5" name="Freeform 13">
              <a:extLst>
                <a:ext uri="{FF2B5EF4-FFF2-40B4-BE49-F238E27FC236}">
                  <a16:creationId xmlns:a16="http://schemas.microsoft.com/office/drawing/2014/main" id="{E78AE6EF-521E-D5C1-2BC7-F0DCD3E37061}"/>
                </a:ext>
              </a:extLst>
            </p:cNvPr>
            <p:cNvSpPr>
              <a:spLocks noChangeAspect="1"/>
            </p:cNvSpPr>
            <p:nvPr/>
          </p:nvSpPr>
          <p:spPr bwMode="auto">
            <a:xfrm>
              <a:off x="1809" y="628"/>
              <a:ext cx="180" cy="181"/>
            </a:xfrm>
            <a:custGeom>
              <a:avLst/>
              <a:gdLst>
                <a:gd name="T0" fmla="*/ 180 w 180"/>
                <a:gd name="T1" fmla="*/ 90 h 181"/>
                <a:gd name="T2" fmla="*/ 178 w 180"/>
                <a:gd name="T3" fmla="*/ 109 h 181"/>
                <a:gd name="T4" fmla="*/ 172 w 180"/>
                <a:gd name="T5" fmla="*/ 127 h 181"/>
                <a:gd name="T6" fmla="*/ 162 w 180"/>
                <a:gd name="T7" fmla="*/ 144 h 181"/>
                <a:gd name="T8" fmla="*/ 149 w 180"/>
                <a:gd name="T9" fmla="*/ 158 h 181"/>
                <a:gd name="T10" fmla="*/ 133 w 180"/>
                <a:gd name="T11" fmla="*/ 168 h 181"/>
                <a:gd name="T12" fmla="*/ 117 w 180"/>
                <a:gd name="T13" fmla="*/ 176 h 181"/>
                <a:gd name="T14" fmla="*/ 98 w 180"/>
                <a:gd name="T15" fmla="*/ 181 h 181"/>
                <a:gd name="T16" fmla="*/ 78 w 180"/>
                <a:gd name="T17" fmla="*/ 181 h 181"/>
                <a:gd name="T18" fmla="*/ 61 w 180"/>
                <a:gd name="T19" fmla="*/ 176 h 181"/>
                <a:gd name="T20" fmla="*/ 43 w 180"/>
                <a:gd name="T21" fmla="*/ 168 h 181"/>
                <a:gd name="T22" fmla="*/ 29 w 180"/>
                <a:gd name="T23" fmla="*/ 158 h 181"/>
                <a:gd name="T24" fmla="*/ 16 w 180"/>
                <a:gd name="T25" fmla="*/ 144 h 181"/>
                <a:gd name="T26" fmla="*/ 8 w 180"/>
                <a:gd name="T27" fmla="*/ 127 h 181"/>
                <a:gd name="T28" fmla="*/ 2 w 180"/>
                <a:gd name="T29" fmla="*/ 109 h 181"/>
                <a:gd name="T30" fmla="*/ 0 w 180"/>
                <a:gd name="T31" fmla="*/ 90 h 181"/>
                <a:gd name="T32" fmla="*/ 2 w 180"/>
                <a:gd name="T33" fmla="*/ 72 h 181"/>
                <a:gd name="T34" fmla="*/ 8 w 180"/>
                <a:gd name="T35" fmla="*/ 53 h 181"/>
                <a:gd name="T36" fmla="*/ 18 w 180"/>
                <a:gd name="T37" fmla="*/ 37 h 181"/>
                <a:gd name="T38" fmla="*/ 31 w 180"/>
                <a:gd name="T39" fmla="*/ 23 h 181"/>
                <a:gd name="T40" fmla="*/ 47 w 180"/>
                <a:gd name="T41" fmla="*/ 12 h 181"/>
                <a:gd name="T42" fmla="*/ 63 w 180"/>
                <a:gd name="T43" fmla="*/ 4 h 181"/>
                <a:gd name="T44" fmla="*/ 82 w 180"/>
                <a:gd name="T45" fmla="*/ 0 h 181"/>
                <a:gd name="T46" fmla="*/ 102 w 180"/>
                <a:gd name="T47" fmla="*/ 0 h 181"/>
                <a:gd name="T48" fmla="*/ 121 w 180"/>
                <a:gd name="T49" fmla="*/ 4 h 181"/>
                <a:gd name="T50" fmla="*/ 137 w 180"/>
                <a:gd name="T51" fmla="*/ 12 h 181"/>
                <a:gd name="T52" fmla="*/ 151 w 180"/>
                <a:gd name="T53" fmla="*/ 23 h 181"/>
                <a:gd name="T54" fmla="*/ 164 w 180"/>
                <a:gd name="T55" fmla="*/ 37 h 181"/>
                <a:gd name="T56" fmla="*/ 174 w 180"/>
                <a:gd name="T57" fmla="*/ 53 h 181"/>
                <a:gd name="T58" fmla="*/ 178 w 180"/>
                <a:gd name="T59" fmla="*/ 72 h 181"/>
                <a:gd name="T60" fmla="*/ 180 w 180"/>
                <a:gd name="T61" fmla="*/ 90 h 181"/>
                <a:gd name="T62" fmla="*/ 180 w 180"/>
                <a:gd name="T63"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1">
                  <a:moveTo>
                    <a:pt x="180" y="90"/>
                  </a:moveTo>
                  <a:lnTo>
                    <a:pt x="178" y="109"/>
                  </a:lnTo>
                  <a:lnTo>
                    <a:pt x="172" y="127"/>
                  </a:lnTo>
                  <a:lnTo>
                    <a:pt x="162" y="144"/>
                  </a:lnTo>
                  <a:lnTo>
                    <a:pt x="149" y="158"/>
                  </a:lnTo>
                  <a:lnTo>
                    <a:pt x="133" y="168"/>
                  </a:lnTo>
                  <a:lnTo>
                    <a:pt x="117" y="176"/>
                  </a:lnTo>
                  <a:lnTo>
                    <a:pt x="98" y="181"/>
                  </a:lnTo>
                  <a:lnTo>
                    <a:pt x="78" y="181"/>
                  </a:lnTo>
                  <a:lnTo>
                    <a:pt x="61" y="176"/>
                  </a:lnTo>
                  <a:lnTo>
                    <a:pt x="43" y="168"/>
                  </a:lnTo>
                  <a:lnTo>
                    <a:pt x="29" y="158"/>
                  </a:lnTo>
                  <a:lnTo>
                    <a:pt x="16" y="144"/>
                  </a:lnTo>
                  <a:lnTo>
                    <a:pt x="8" y="127"/>
                  </a:lnTo>
                  <a:lnTo>
                    <a:pt x="2" y="109"/>
                  </a:lnTo>
                  <a:lnTo>
                    <a:pt x="0" y="90"/>
                  </a:lnTo>
                  <a:lnTo>
                    <a:pt x="2" y="72"/>
                  </a:lnTo>
                  <a:lnTo>
                    <a:pt x="8" y="53"/>
                  </a:lnTo>
                  <a:lnTo>
                    <a:pt x="18" y="37"/>
                  </a:lnTo>
                  <a:lnTo>
                    <a:pt x="31" y="23"/>
                  </a:lnTo>
                  <a:lnTo>
                    <a:pt x="47" y="12"/>
                  </a:lnTo>
                  <a:lnTo>
                    <a:pt x="63" y="4"/>
                  </a:lnTo>
                  <a:lnTo>
                    <a:pt x="82" y="0"/>
                  </a:lnTo>
                  <a:lnTo>
                    <a:pt x="102" y="0"/>
                  </a:lnTo>
                  <a:lnTo>
                    <a:pt x="121" y="4"/>
                  </a:lnTo>
                  <a:lnTo>
                    <a:pt x="137" y="12"/>
                  </a:lnTo>
                  <a:lnTo>
                    <a:pt x="151" y="23"/>
                  </a:lnTo>
                  <a:lnTo>
                    <a:pt x="164" y="37"/>
                  </a:lnTo>
                  <a:lnTo>
                    <a:pt x="174"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6" name="Freeform 14">
              <a:extLst>
                <a:ext uri="{FF2B5EF4-FFF2-40B4-BE49-F238E27FC236}">
                  <a16:creationId xmlns:a16="http://schemas.microsoft.com/office/drawing/2014/main" id="{29FFB9CE-8FF7-825F-9B7B-4D09EC5D0053}"/>
                </a:ext>
              </a:extLst>
            </p:cNvPr>
            <p:cNvSpPr>
              <a:spLocks noChangeAspect="1"/>
            </p:cNvSpPr>
            <p:nvPr/>
          </p:nvSpPr>
          <p:spPr bwMode="auto">
            <a:xfrm>
              <a:off x="1862" y="681"/>
              <a:ext cx="74" cy="74"/>
            </a:xfrm>
            <a:custGeom>
              <a:avLst/>
              <a:gdLst>
                <a:gd name="T0" fmla="*/ 74 w 74"/>
                <a:gd name="T1" fmla="*/ 37 h 74"/>
                <a:gd name="T2" fmla="*/ 72 w 74"/>
                <a:gd name="T3" fmla="*/ 50 h 74"/>
                <a:gd name="T4" fmla="*/ 66 w 74"/>
                <a:gd name="T5" fmla="*/ 60 h 74"/>
                <a:gd name="T6" fmla="*/ 55 w 74"/>
                <a:gd name="T7" fmla="*/ 68 h 74"/>
                <a:gd name="T8" fmla="*/ 43 w 74"/>
                <a:gd name="T9" fmla="*/ 72 h 74"/>
                <a:gd name="T10" fmla="*/ 33 w 74"/>
                <a:gd name="T11" fmla="*/ 74 h 74"/>
                <a:gd name="T12" fmla="*/ 21 w 74"/>
                <a:gd name="T13" fmla="*/ 72 h 74"/>
                <a:gd name="T14" fmla="*/ 10 w 74"/>
                <a:gd name="T15" fmla="*/ 64 h 74"/>
                <a:gd name="T16" fmla="*/ 4 w 74"/>
                <a:gd name="T17" fmla="*/ 56 h 74"/>
                <a:gd name="T18" fmla="*/ 0 w 74"/>
                <a:gd name="T19" fmla="*/ 43 h 74"/>
                <a:gd name="T20" fmla="*/ 0 w 74"/>
                <a:gd name="T21" fmla="*/ 31 h 74"/>
                <a:gd name="T22" fmla="*/ 6 w 74"/>
                <a:gd name="T23" fmla="*/ 21 h 74"/>
                <a:gd name="T24" fmla="*/ 14 w 74"/>
                <a:gd name="T25" fmla="*/ 11 h 74"/>
                <a:gd name="T26" fmla="*/ 25 w 74"/>
                <a:gd name="T27" fmla="*/ 4 h 74"/>
                <a:gd name="T28" fmla="*/ 37 w 74"/>
                <a:gd name="T29" fmla="*/ 0 h 74"/>
                <a:gd name="T30" fmla="*/ 47 w 74"/>
                <a:gd name="T31" fmla="*/ 2 h 74"/>
                <a:gd name="T32" fmla="*/ 60 w 74"/>
                <a:gd name="T33" fmla="*/ 6 h 74"/>
                <a:gd name="T34" fmla="*/ 68 w 74"/>
                <a:gd name="T35" fmla="*/ 15 h 74"/>
                <a:gd name="T36" fmla="*/ 72 w 74"/>
                <a:gd name="T37" fmla="*/ 25 h 74"/>
                <a:gd name="T38" fmla="*/ 74 w 74"/>
                <a:gd name="T39" fmla="*/ 37 h 74"/>
                <a:gd name="T40" fmla="*/ 74 w 74"/>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4">
                  <a:moveTo>
                    <a:pt x="74" y="37"/>
                  </a:moveTo>
                  <a:lnTo>
                    <a:pt x="72" y="50"/>
                  </a:lnTo>
                  <a:lnTo>
                    <a:pt x="66" y="60"/>
                  </a:lnTo>
                  <a:lnTo>
                    <a:pt x="55" y="68"/>
                  </a:lnTo>
                  <a:lnTo>
                    <a:pt x="43" y="72"/>
                  </a:lnTo>
                  <a:lnTo>
                    <a:pt x="33" y="74"/>
                  </a:lnTo>
                  <a:lnTo>
                    <a:pt x="21" y="72"/>
                  </a:lnTo>
                  <a:lnTo>
                    <a:pt x="10" y="64"/>
                  </a:lnTo>
                  <a:lnTo>
                    <a:pt x="4" y="56"/>
                  </a:lnTo>
                  <a:lnTo>
                    <a:pt x="0" y="43"/>
                  </a:lnTo>
                  <a:lnTo>
                    <a:pt x="0" y="31"/>
                  </a:lnTo>
                  <a:lnTo>
                    <a:pt x="6" y="21"/>
                  </a:lnTo>
                  <a:lnTo>
                    <a:pt x="14" y="11"/>
                  </a:lnTo>
                  <a:lnTo>
                    <a:pt x="25" y="4"/>
                  </a:lnTo>
                  <a:lnTo>
                    <a:pt x="37" y="0"/>
                  </a:lnTo>
                  <a:lnTo>
                    <a:pt x="47" y="2"/>
                  </a:lnTo>
                  <a:lnTo>
                    <a:pt x="60" y="6"/>
                  </a:lnTo>
                  <a:lnTo>
                    <a:pt x="68" y="15"/>
                  </a:lnTo>
                  <a:lnTo>
                    <a:pt x="72" y="25"/>
                  </a:lnTo>
                  <a:lnTo>
                    <a:pt x="74"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7" name="Freeform 15">
              <a:extLst>
                <a:ext uri="{FF2B5EF4-FFF2-40B4-BE49-F238E27FC236}">
                  <a16:creationId xmlns:a16="http://schemas.microsoft.com/office/drawing/2014/main" id="{5BFFD864-0C43-EAD8-F6CE-36143A812831}"/>
                </a:ext>
              </a:extLst>
            </p:cNvPr>
            <p:cNvSpPr>
              <a:spLocks noChangeAspect="1"/>
            </p:cNvSpPr>
            <p:nvPr/>
          </p:nvSpPr>
          <p:spPr bwMode="auto">
            <a:xfrm>
              <a:off x="1065" y="628"/>
              <a:ext cx="180" cy="181"/>
            </a:xfrm>
            <a:custGeom>
              <a:avLst/>
              <a:gdLst>
                <a:gd name="T0" fmla="*/ 180 w 180"/>
                <a:gd name="T1" fmla="*/ 90 h 181"/>
                <a:gd name="T2" fmla="*/ 178 w 180"/>
                <a:gd name="T3" fmla="*/ 111 h 181"/>
                <a:gd name="T4" fmla="*/ 172 w 180"/>
                <a:gd name="T5" fmla="*/ 129 h 181"/>
                <a:gd name="T6" fmla="*/ 162 w 180"/>
                <a:gd name="T7" fmla="*/ 146 h 181"/>
                <a:gd name="T8" fmla="*/ 147 w 180"/>
                <a:gd name="T9" fmla="*/ 160 h 181"/>
                <a:gd name="T10" fmla="*/ 131 w 180"/>
                <a:gd name="T11" fmla="*/ 170 h 181"/>
                <a:gd name="T12" fmla="*/ 115 w 180"/>
                <a:gd name="T13" fmla="*/ 176 h 181"/>
                <a:gd name="T14" fmla="*/ 94 w 180"/>
                <a:gd name="T15" fmla="*/ 181 h 181"/>
                <a:gd name="T16" fmla="*/ 76 w 180"/>
                <a:gd name="T17" fmla="*/ 178 h 181"/>
                <a:gd name="T18" fmla="*/ 57 w 180"/>
                <a:gd name="T19" fmla="*/ 174 h 181"/>
                <a:gd name="T20" fmla="*/ 39 w 180"/>
                <a:gd name="T21" fmla="*/ 164 h 181"/>
                <a:gd name="T22" fmla="*/ 24 w 180"/>
                <a:gd name="T23" fmla="*/ 152 h 181"/>
                <a:gd name="T24" fmla="*/ 12 w 180"/>
                <a:gd name="T25" fmla="*/ 137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6 h 181"/>
                <a:gd name="T40" fmla="*/ 55 w 180"/>
                <a:gd name="T41" fmla="*/ 6 h 181"/>
                <a:gd name="T42" fmla="*/ 76 w 180"/>
                <a:gd name="T43" fmla="*/ 2 h 181"/>
                <a:gd name="T44" fmla="*/ 94 w 180"/>
                <a:gd name="T45" fmla="*/ 0 h 181"/>
                <a:gd name="T46" fmla="*/ 113 w 180"/>
                <a:gd name="T47" fmla="*/ 4 h 181"/>
                <a:gd name="T48" fmla="*/ 131 w 180"/>
                <a:gd name="T49" fmla="*/ 10 h 181"/>
                <a:gd name="T50" fmla="*/ 147 w 180"/>
                <a:gd name="T51" fmla="*/ 23 h 181"/>
                <a:gd name="T52" fmla="*/ 162 w 180"/>
                <a:gd name="T53" fmla="*/ 37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47" y="160"/>
                  </a:lnTo>
                  <a:lnTo>
                    <a:pt x="131" y="170"/>
                  </a:lnTo>
                  <a:lnTo>
                    <a:pt x="115" y="176"/>
                  </a:lnTo>
                  <a:lnTo>
                    <a:pt x="94" y="181"/>
                  </a:lnTo>
                  <a:lnTo>
                    <a:pt x="76" y="178"/>
                  </a:lnTo>
                  <a:lnTo>
                    <a:pt x="57" y="174"/>
                  </a:lnTo>
                  <a:lnTo>
                    <a:pt x="39" y="164"/>
                  </a:lnTo>
                  <a:lnTo>
                    <a:pt x="24" y="152"/>
                  </a:lnTo>
                  <a:lnTo>
                    <a:pt x="12" y="137"/>
                  </a:lnTo>
                  <a:lnTo>
                    <a:pt x="4" y="119"/>
                  </a:lnTo>
                  <a:lnTo>
                    <a:pt x="0" y="101"/>
                  </a:lnTo>
                  <a:lnTo>
                    <a:pt x="0" y="80"/>
                  </a:lnTo>
                  <a:lnTo>
                    <a:pt x="4" y="62"/>
                  </a:lnTo>
                  <a:lnTo>
                    <a:pt x="12" y="43"/>
                  </a:lnTo>
                  <a:lnTo>
                    <a:pt x="24" y="29"/>
                  </a:lnTo>
                  <a:lnTo>
                    <a:pt x="39" y="16"/>
                  </a:lnTo>
                  <a:lnTo>
                    <a:pt x="55" y="6"/>
                  </a:lnTo>
                  <a:lnTo>
                    <a:pt x="76" y="2"/>
                  </a:lnTo>
                  <a:lnTo>
                    <a:pt x="94" y="0"/>
                  </a:lnTo>
                  <a:lnTo>
                    <a:pt x="113" y="4"/>
                  </a:lnTo>
                  <a:lnTo>
                    <a:pt x="131" y="10"/>
                  </a:lnTo>
                  <a:lnTo>
                    <a:pt x="147" y="23"/>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8" name="Freeform 16">
              <a:extLst>
                <a:ext uri="{FF2B5EF4-FFF2-40B4-BE49-F238E27FC236}">
                  <a16:creationId xmlns:a16="http://schemas.microsoft.com/office/drawing/2014/main" id="{947B30F3-AFF7-7B81-2614-1524BD3AA4C2}"/>
                </a:ext>
              </a:extLst>
            </p:cNvPr>
            <p:cNvSpPr>
              <a:spLocks noChangeAspect="1"/>
            </p:cNvSpPr>
            <p:nvPr/>
          </p:nvSpPr>
          <p:spPr bwMode="auto">
            <a:xfrm>
              <a:off x="1120" y="681"/>
              <a:ext cx="70" cy="74"/>
            </a:xfrm>
            <a:custGeom>
              <a:avLst/>
              <a:gdLst>
                <a:gd name="T0" fmla="*/ 70 w 70"/>
                <a:gd name="T1" fmla="*/ 37 h 74"/>
                <a:gd name="T2" fmla="*/ 68 w 70"/>
                <a:gd name="T3" fmla="*/ 50 h 74"/>
                <a:gd name="T4" fmla="*/ 62 w 70"/>
                <a:gd name="T5" fmla="*/ 60 h 74"/>
                <a:gd name="T6" fmla="*/ 53 w 70"/>
                <a:gd name="T7" fmla="*/ 68 h 74"/>
                <a:gd name="T8" fmla="*/ 43 w 70"/>
                <a:gd name="T9" fmla="*/ 72 h 74"/>
                <a:gd name="T10" fmla="*/ 31 w 70"/>
                <a:gd name="T11" fmla="*/ 74 h 74"/>
                <a:gd name="T12" fmla="*/ 21 w 70"/>
                <a:gd name="T13" fmla="*/ 72 h 74"/>
                <a:gd name="T14" fmla="*/ 10 w 70"/>
                <a:gd name="T15" fmla="*/ 64 h 74"/>
                <a:gd name="T16" fmla="*/ 4 w 70"/>
                <a:gd name="T17" fmla="*/ 56 h 74"/>
                <a:gd name="T18" fmla="*/ 0 w 70"/>
                <a:gd name="T19" fmla="*/ 43 h 74"/>
                <a:gd name="T20" fmla="*/ 0 w 70"/>
                <a:gd name="T21" fmla="*/ 31 h 74"/>
                <a:gd name="T22" fmla="*/ 4 w 70"/>
                <a:gd name="T23" fmla="*/ 21 h 74"/>
                <a:gd name="T24" fmla="*/ 10 w 70"/>
                <a:gd name="T25" fmla="*/ 11 h 74"/>
                <a:gd name="T26" fmla="*/ 21 w 70"/>
                <a:gd name="T27" fmla="*/ 4 h 74"/>
                <a:gd name="T28" fmla="*/ 31 w 70"/>
                <a:gd name="T29" fmla="*/ 0 h 74"/>
                <a:gd name="T30" fmla="*/ 43 w 70"/>
                <a:gd name="T31" fmla="*/ 2 h 74"/>
                <a:gd name="T32" fmla="*/ 53 w 70"/>
                <a:gd name="T33" fmla="*/ 6 h 74"/>
                <a:gd name="T34" fmla="*/ 62 w 70"/>
                <a:gd name="T35" fmla="*/ 15 h 74"/>
                <a:gd name="T36" fmla="*/ 68 w 70"/>
                <a:gd name="T37" fmla="*/ 25 h 74"/>
                <a:gd name="T38" fmla="*/ 70 w 70"/>
                <a:gd name="T39" fmla="*/ 37 h 74"/>
                <a:gd name="T40" fmla="*/ 70 w 70"/>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4">
                  <a:moveTo>
                    <a:pt x="70" y="37"/>
                  </a:moveTo>
                  <a:lnTo>
                    <a:pt x="68" y="50"/>
                  </a:lnTo>
                  <a:lnTo>
                    <a:pt x="62" y="60"/>
                  </a:lnTo>
                  <a:lnTo>
                    <a:pt x="53" y="68"/>
                  </a:lnTo>
                  <a:lnTo>
                    <a:pt x="43" y="72"/>
                  </a:lnTo>
                  <a:lnTo>
                    <a:pt x="31" y="74"/>
                  </a:lnTo>
                  <a:lnTo>
                    <a:pt x="21" y="72"/>
                  </a:lnTo>
                  <a:lnTo>
                    <a:pt x="10" y="64"/>
                  </a:lnTo>
                  <a:lnTo>
                    <a:pt x="4" y="56"/>
                  </a:lnTo>
                  <a:lnTo>
                    <a:pt x="0" y="43"/>
                  </a:lnTo>
                  <a:lnTo>
                    <a:pt x="0" y="31"/>
                  </a:lnTo>
                  <a:lnTo>
                    <a:pt x="4" y="21"/>
                  </a:lnTo>
                  <a:lnTo>
                    <a:pt x="10" y="11"/>
                  </a:lnTo>
                  <a:lnTo>
                    <a:pt x="21" y="4"/>
                  </a:lnTo>
                  <a:lnTo>
                    <a:pt x="31" y="0"/>
                  </a:lnTo>
                  <a:lnTo>
                    <a:pt x="43" y="2"/>
                  </a:lnTo>
                  <a:lnTo>
                    <a:pt x="53" y="6"/>
                  </a:lnTo>
                  <a:lnTo>
                    <a:pt x="62" y="15"/>
                  </a:lnTo>
                  <a:lnTo>
                    <a:pt x="68" y="25"/>
                  </a:lnTo>
                  <a:lnTo>
                    <a:pt x="70"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9" name="WordArt 17">
              <a:extLst>
                <a:ext uri="{FF2B5EF4-FFF2-40B4-BE49-F238E27FC236}">
                  <a16:creationId xmlns:a16="http://schemas.microsoft.com/office/drawing/2014/main" id="{54935D6E-C94B-E022-91EF-8C1044243687}"/>
                </a:ext>
              </a:extLst>
            </p:cNvPr>
            <p:cNvSpPr>
              <a:spLocks noChangeAspect="1" noChangeArrowheads="1" noChangeShapeType="1" noTextEdit="1"/>
            </p:cNvSpPr>
            <p:nvPr/>
          </p:nvSpPr>
          <p:spPr bwMode="auto">
            <a:xfrm>
              <a:off x="1523" y="67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2</a:t>
              </a:r>
            </a:p>
          </p:txBody>
        </p:sp>
      </p:grpSp>
    </p:spTree>
    <p:extLst>
      <p:ext uri="{BB962C8B-B14F-4D97-AF65-F5344CB8AC3E}">
        <p14:creationId xmlns:p14="http://schemas.microsoft.com/office/powerpoint/2010/main" val="121450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D7CCE-EBA8-17E0-4FC3-F441BBEC6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CA552-C165-1DFB-AE0A-48BB2D1815F5}"/>
              </a:ext>
            </a:extLst>
          </p:cNvPr>
          <p:cNvSpPr>
            <a:spLocks noGrp="1"/>
          </p:cNvSpPr>
          <p:nvPr>
            <p:ph type="title"/>
          </p:nvPr>
        </p:nvSpPr>
        <p:spPr/>
        <p:txBody>
          <a:bodyPr/>
          <a:lstStyle/>
          <a:p>
            <a:r>
              <a:rPr lang="en-GB">
                <a:latin typeface="Aptos SemiBold" panose="020B0004020202020204" pitchFamily="34" charset="0"/>
              </a:rPr>
              <a:t>Experiment 4 – Light Sensor</a:t>
            </a:r>
          </a:p>
        </p:txBody>
      </p:sp>
      <p:grpSp>
        <p:nvGrpSpPr>
          <p:cNvPr id="5" name="Group 2">
            <a:extLst>
              <a:ext uri="{FF2B5EF4-FFF2-40B4-BE49-F238E27FC236}">
                <a16:creationId xmlns:a16="http://schemas.microsoft.com/office/drawing/2014/main" id="{B4FCBD52-E644-77C6-DDC7-02F08F38391A}"/>
              </a:ext>
            </a:extLst>
          </p:cNvPr>
          <p:cNvGrpSpPr>
            <a:grpSpLocks noChangeAspect="1"/>
          </p:cNvGrpSpPr>
          <p:nvPr/>
        </p:nvGrpSpPr>
        <p:grpSpPr bwMode="auto">
          <a:xfrm>
            <a:off x="701964" y="2715331"/>
            <a:ext cx="1806432" cy="2073561"/>
            <a:chOff x="8381" y="6085"/>
            <a:chExt cx="1453" cy="1785"/>
          </a:xfrm>
        </p:grpSpPr>
        <p:sp>
          <p:nvSpPr>
            <p:cNvPr id="40" name="Freeform 3">
              <a:extLst>
                <a:ext uri="{FF2B5EF4-FFF2-40B4-BE49-F238E27FC236}">
                  <a16:creationId xmlns:a16="http://schemas.microsoft.com/office/drawing/2014/main" id="{796987ED-95CA-6429-834F-DAE22F13C3C4}"/>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4">
              <a:extLst>
                <a:ext uri="{FF2B5EF4-FFF2-40B4-BE49-F238E27FC236}">
                  <a16:creationId xmlns:a16="http://schemas.microsoft.com/office/drawing/2014/main" id="{AABD4753-89E0-247E-FAD1-9896E2621E8D}"/>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5">
              <a:extLst>
                <a:ext uri="{FF2B5EF4-FFF2-40B4-BE49-F238E27FC236}">
                  <a16:creationId xmlns:a16="http://schemas.microsoft.com/office/drawing/2014/main" id="{9ED94C93-A8BC-9EFE-7EB2-74347A6E4420}"/>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6">
              <a:extLst>
                <a:ext uri="{FF2B5EF4-FFF2-40B4-BE49-F238E27FC236}">
                  <a16:creationId xmlns:a16="http://schemas.microsoft.com/office/drawing/2014/main" id="{179E9EAD-B470-5159-D58E-2497FE982ABD}"/>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7">
              <a:extLst>
                <a:ext uri="{FF2B5EF4-FFF2-40B4-BE49-F238E27FC236}">
                  <a16:creationId xmlns:a16="http://schemas.microsoft.com/office/drawing/2014/main" id="{1067AE8F-F888-12E1-9114-6AF9F111B933}"/>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Freeform 8">
              <a:extLst>
                <a:ext uri="{FF2B5EF4-FFF2-40B4-BE49-F238E27FC236}">
                  <a16:creationId xmlns:a16="http://schemas.microsoft.com/office/drawing/2014/main" id="{E41BD5E0-68F8-3E43-A5C9-5203518C2287}"/>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6" name="Freeform 9">
              <a:extLst>
                <a:ext uri="{FF2B5EF4-FFF2-40B4-BE49-F238E27FC236}">
                  <a16:creationId xmlns:a16="http://schemas.microsoft.com/office/drawing/2014/main" id="{AA3EAD6E-00AF-CA71-2A46-096C5B61A581}"/>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7" name="Freeform 10">
              <a:extLst>
                <a:ext uri="{FF2B5EF4-FFF2-40B4-BE49-F238E27FC236}">
                  <a16:creationId xmlns:a16="http://schemas.microsoft.com/office/drawing/2014/main" id="{E52581BB-9C2E-4C81-D36C-7F21D3C4E1AE}"/>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8" name="Freeform 11">
              <a:extLst>
                <a:ext uri="{FF2B5EF4-FFF2-40B4-BE49-F238E27FC236}">
                  <a16:creationId xmlns:a16="http://schemas.microsoft.com/office/drawing/2014/main" id="{264B240C-9252-EFCF-9B4D-B79222262512}"/>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9" name="Freeform 12">
              <a:extLst>
                <a:ext uri="{FF2B5EF4-FFF2-40B4-BE49-F238E27FC236}">
                  <a16:creationId xmlns:a16="http://schemas.microsoft.com/office/drawing/2014/main" id="{E2E16627-C309-DEFC-CDE7-7CEB821FA23C}"/>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0" name="Freeform 13">
              <a:extLst>
                <a:ext uri="{FF2B5EF4-FFF2-40B4-BE49-F238E27FC236}">
                  <a16:creationId xmlns:a16="http://schemas.microsoft.com/office/drawing/2014/main" id="{C52B7A53-0F30-7E03-8C37-CAB54156BEAB}"/>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1" name="Line 14">
              <a:extLst>
                <a:ext uri="{FF2B5EF4-FFF2-40B4-BE49-F238E27FC236}">
                  <a16:creationId xmlns:a16="http://schemas.microsoft.com/office/drawing/2014/main" id="{4EA15D19-A9A8-3AB0-64DC-079C4C5F5CB2}"/>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2" name="Line 15">
              <a:extLst>
                <a:ext uri="{FF2B5EF4-FFF2-40B4-BE49-F238E27FC236}">
                  <a16:creationId xmlns:a16="http://schemas.microsoft.com/office/drawing/2014/main" id="{51E03C52-5C57-16AD-408F-7D63DFD253E7}"/>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3" name="Freeform 16">
              <a:extLst>
                <a:ext uri="{FF2B5EF4-FFF2-40B4-BE49-F238E27FC236}">
                  <a16:creationId xmlns:a16="http://schemas.microsoft.com/office/drawing/2014/main" id="{465EF9B7-5509-3ADE-2417-BECE77214F2C}"/>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 name="Freeform 17">
              <a:extLst>
                <a:ext uri="{FF2B5EF4-FFF2-40B4-BE49-F238E27FC236}">
                  <a16:creationId xmlns:a16="http://schemas.microsoft.com/office/drawing/2014/main" id="{AD3A89BB-5FE7-BAB9-6BA0-D27070765BD2}"/>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 name="WordArt 18">
              <a:extLst>
                <a:ext uri="{FF2B5EF4-FFF2-40B4-BE49-F238E27FC236}">
                  <a16:creationId xmlns:a16="http://schemas.microsoft.com/office/drawing/2014/main" id="{88019520-F486-1F98-6E9B-85BF71B67F73}"/>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56" name="Line 19">
              <a:extLst>
                <a:ext uri="{FF2B5EF4-FFF2-40B4-BE49-F238E27FC236}">
                  <a16:creationId xmlns:a16="http://schemas.microsoft.com/office/drawing/2014/main" id="{D2E2AFF7-4514-EE3D-E29F-88CC0625E7DF}"/>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 name="Line 20">
              <a:extLst>
                <a:ext uri="{FF2B5EF4-FFF2-40B4-BE49-F238E27FC236}">
                  <a16:creationId xmlns:a16="http://schemas.microsoft.com/office/drawing/2014/main" id="{19A2872D-0097-69E1-D539-E7CDB9E03A59}"/>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8" name="Line 21">
              <a:extLst>
                <a:ext uri="{FF2B5EF4-FFF2-40B4-BE49-F238E27FC236}">
                  <a16:creationId xmlns:a16="http://schemas.microsoft.com/office/drawing/2014/main" id="{3B411DB0-1004-CFC5-435F-FC44C9939341}"/>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9" name="WordArt 22">
              <a:extLst>
                <a:ext uri="{FF2B5EF4-FFF2-40B4-BE49-F238E27FC236}">
                  <a16:creationId xmlns:a16="http://schemas.microsoft.com/office/drawing/2014/main" id="{4A8F401C-83BD-8220-AB60-28ACBB686BCA}"/>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60" name="Freeform 23">
              <a:extLst>
                <a:ext uri="{FF2B5EF4-FFF2-40B4-BE49-F238E27FC236}">
                  <a16:creationId xmlns:a16="http://schemas.microsoft.com/office/drawing/2014/main" id="{8020D879-2EF4-951C-1C95-8A2DD836A9FC}"/>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 name="Freeform 24">
              <a:extLst>
                <a:ext uri="{FF2B5EF4-FFF2-40B4-BE49-F238E27FC236}">
                  <a16:creationId xmlns:a16="http://schemas.microsoft.com/office/drawing/2014/main" id="{28E04B69-C799-FFCC-2FE2-FCE156CA0ECD}"/>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6" name="TextBox 5">
            <a:extLst>
              <a:ext uri="{FF2B5EF4-FFF2-40B4-BE49-F238E27FC236}">
                <a16:creationId xmlns:a16="http://schemas.microsoft.com/office/drawing/2014/main" id="{81CD85E3-1A6A-5287-958D-5B8286600982}"/>
              </a:ext>
            </a:extLst>
          </p:cNvPr>
          <p:cNvSpPr txBox="1"/>
          <p:nvPr/>
        </p:nvSpPr>
        <p:spPr>
          <a:xfrm>
            <a:off x="1088578" y="2141527"/>
            <a:ext cx="1173008" cy="461665"/>
          </a:xfrm>
          <a:prstGeom prst="rect">
            <a:avLst/>
          </a:prstGeom>
          <a:noFill/>
        </p:spPr>
        <p:txBody>
          <a:bodyPr wrap="square">
            <a:spAutoFit/>
          </a:bodyPr>
          <a:lstStyle/>
          <a:p>
            <a:r>
              <a:rPr lang="en-GB" sz="2400"/>
              <a:t>Battery</a:t>
            </a:r>
            <a:endParaRPr lang="en-GB" sz="2117"/>
          </a:p>
        </p:txBody>
      </p:sp>
      <p:sp>
        <p:nvSpPr>
          <p:cNvPr id="7" name="TextBox 6">
            <a:extLst>
              <a:ext uri="{FF2B5EF4-FFF2-40B4-BE49-F238E27FC236}">
                <a16:creationId xmlns:a16="http://schemas.microsoft.com/office/drawing/2014/main" id="{CCD78768-63D1-D40F-666D-700C112B3740}"/>
              </a:ext>
            </a:extLst>
          </p:cNvPr>
          <p:cNvSpPr txBox="1"/>
          <p:nvPr/>
        </p:nvSpPr>
        <p:spPr>
          <a:xfrm>
            <a:off x="3375257" y="2140530"/>
            <a:ext cx="968144" cy="461665"/>
          </a:xfrm>
          <a:prstGeom prst="rect">
            <a:avLst/>
          </a:prstGeom>
          <a:noFill/>
        </p:spPr>
        <p:txBody>
          <a:bodyPr wrap="square">
            <a:spAutoFit/>
          </a:bodyPr>
          <a:lstStyle/>
          <a:p>
            <a:r>
              <a:rPr lang="en-GB" sz="2400"/>
              <a:t>Wires</a:t>
            </a:r>
            <a:endParaRPr lang="en-GB" sz="2117"/>
          </a:p>
        </p:txBody>
      </p:sp>
      <p:grpSp>
        <p:nvGrpSpPr>
          <p:cNvPr id="12" name="Group 11">
            <a:extLst>
              <a:ext uri="{FF2B5EF4-FFF2-40B4-BE49-F238E27FC236}">
                <a16:creationId xmlns:a16="http://schemas.microsoft.com/office/drawing/2014/main" id="{C99F9F32-C7E0-306B-B69B-F53618A23CE7}"/>
              </a:ext>
            </a:extLst>
          </p:cNvPr>
          <p:cNvGrpSpPr/>
          <p:nvPr/>
        </p:nvGrpSpPr>
        <p:grpSpPr>
          <a:xfrm>
            <a:off x="5204021" y="2602193"/>
            <a:ext cx="2094471" cy="942887"/>
            <a:chOff x="5204021" y="2602193"/>
            <a:chExt cx="2094471" cy="942887"/>
          </a:xfrm>
        </p:grpSpPr>
        <p:grpSp>
          <p:nvGrpSpPr>
            <p:cNvPr id="89" name="Group 52">
              <a:extLst>
                <a:ext uri="{FF2B5EF4-FFF2-40B4-BE49-F238E27FC236}">
                  <a16:creationId xmlns:a16="http://schemas.microsoft.com/office/drawing/2014/main" id="{295D6AA4-C3F5-740C-9390-7BE5F972399F}"/>
                </a:ext>
              </a:extLst>
            </p:cNvPr>
            <p:cNvGrpSpPr>
              <a:grpSpLocks noChangeAspect="1"/>
            </p:cNvGrpSpPr>
            <p:nvPr/>
          </p:nvGrpSpPr>
          <p:grpSpPr bwMode="auto">
            <a:xfrm>
              <a:off x="5204021" y="3017748"/>
              <a:ext cx="2094471" cy="527332"/>
              <a:chOff x="807" y="550"/>
              <a:chExt cx="1785" cy="454"/>
            </a:xfrm>
          </p:grpSpPr>
          <p:sp>
            <p:nvSpPr>
              <p:cNvPr id="90" name="Freeform 53">
                <a:extLst>
                  <a:ext uri="{FF2B5EF4-FFF2-40B4-BE49-F238E27FC236}">
                    <a16:creationId xmlns:a16="http://schemas.microsoft.com/office/drawing/2014/main" id="{52BE9FA6-DA6C-C1C1-2753-324CC40D0845}"/>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1" name="Freeform 54">
                <a:extLst>
                  <a:ext uri="{FF2B5EF4-FFF2-40B4-BE49-F238E27FC236}">
                    <a16:creationId xmlns:a16="http://schemas.microsoft.com/office/drawing/2014/main" id="{EE6D6FA4-C53E-C0E6-72E4-C2DBABA8D6AD}"/>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2" name="Freeform 55">
                <a:extLst>
                  <a:ext uri="{FF2B5EF4-FFF2-40B4-BE49-F238E27FC236}">
                    <a16:creationId xmlns:a16="http://schemas.microsoft.com/office/drawing/2014/main" id="{E810E2E8-CD24-5524-D3E7-5E8AC071D8EC}"/>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3" name="Freeform 56">
                <a:extLst>
                  <a:ext uri="{FF2B5EF4-FFF2-40B4-BE49-F238E27FC236}">
                    <a16:creationId xmlns:a16="http://schemas.microsoft.com/office/drawing/2014/main" id="{01D46DD8-A21E-35F6-2D41-817EE2551FA7}"/>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4" name="Freeform 57">
                <a:extLst>
                  <a:ext uri="{FF2B5EF4-FFF2-40B4-BE49-F238E27FC236}">
                    <a16:creationId xmlns:a16="http://schemas.microsoft.com/office/drawing/2014/main" id="{2C548CF8-3C65-6019-56D7-782FC1BE0300}"/>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5" name="Freeform 58">
                <a:extLst>
                  <a:ext uri="{FF2B5EF4-FFF2-40B4-BE49-F238E27FC236}">
                    <a16:creationId xmlns:a16="http://schemas.microsoft.com/office/drawing/2014/main" id="{1776BAC9-FEB5-5EA4-7919-EA135C6EF310}"/>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6" name="Freeform 59">
                <a:extLst>
                  <a:ext uri="{FF2B5EF4-FFF2-40B4-BE49-F238E27FC236}">
                    <a16:creationId xmlns:a16="http://schemas.microsoft.com/office/drawing/2014/main" id="{9DD2E035-49B5-BB60-9000-913BA4EB856B}"/>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7" name="Freeform 60">
                <a:extLst>
                  <a:ext uri="{FF2B5EF4-FFF2-40B4-BE49-F238E27FC236}">
                    <a16:creationId xmlns:a16="http://schemas.microsoft.com/office/drawing/2014/main" id="{C5BA342D-F95B-0449-E332-5AE0485582F8}"/>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8" name="Freeform 61">
                <a:extLst>
                  <a:ext uri="{FF2B5EF4-FFF2-40B4-BE49-F238E27FC236}">
                    <a16:creationId xmlns:a16="http://schemas.microsoft.com/office/drawing/2014/main" id="{E3E52A3A-E8FF-0253-F32F-10A641736713}"/>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9" name="Freeform 62">
                <a:extLst>
                  <a:ext uri="{FF2B5EF4-FFF2-40B4-BE49-F238E27FC236}">
                    <a16:creationId xmlns:a16="http://schemas.microsoft.com/office/drawing/2014/main" id="{86BC5F9F-2909-8CAE-3EBB-3C62AD900CDA}"/>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0" name="Freeform 63">
                <a:extLst>
                  <a:ext uri="{FF2B5EF4-FFF2-40B4-BE49-F238E27FC236}">
                    <a16:creationId xmlns:a16="http://schemas.microsoft.com/office/drawing/2014/main" id="{0D682DA8-9750-4A1B-CCF7-BCDC40B81F32}"/>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1" name="Freeform 64">
                <a:extLst>
                  <a:ext uri="{FF2B5EF4-FFF2-40B4-BE49-F238E27FC236}">
                    <a16:creationId xmlns:a16="http://schemas.microsoft.com/office/drawing/2014/main" id="{A61B08E7-7019-25C6-49CB-E227BC14F247}"/>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2" name="Freeform 65">
                <a:extLst>
                  <a:ext uri="{FF2B5EF4-FFF2-40B4-BE49-F238E27FC236}">
                    <a16:creationId xmlns:a16="http://schemas.microsoft.com/office/drawing/2014/main" id="{2CBFD1CE-DF5A-7351-00DA-B4D5B167D08C}"/>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3" name="Freeform 66">
                <a:extLst>
                  <a:ext uri="{FF2B5EF4-FFF2-40B4-BE49-F238E27FC236}">
                    <a16:creationId xmlns:a16="http://schemas.microsoft.com/office/drawing/2014/main" id="{5A61C3EC-7E49-FB54-C1B3-37AEDA262165}"/>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4" name="Freeform 67">
                <a:extLst>
                  <a:ext uri="{FF2B5EF4-FFF2-40B4-BE49-F238E27FC236}">
                    <a16:creationId xmlns:a16="http://schemas.microsoft.com/office/drawing/2014/main" id="{A8953089-FA51-FB3C-2261-8698885E3A21}"/>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5" name="WordArt 68">
                <a:extLst>
                  <a:ext uri="{FF2B5EF4-FFF2-40B4-BE49-F238E27FC236}">
                    <a16:creationId xmlns:a16="http://schemas.microsoft.com/office/drawing/2014/main" id="{3BA9374A-1B74-D14D-5A52-702C09ED0B00}"/>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106" name="Group 69">
                <a:extLst>
                  <a:ext uri="{FF2B5EF4-FFF2-40B4-BE49-F238E27FC236}">
                    <a16:creationId xmlns:a16="http://schemas.microsoft.com/office/drawing/2014/main" id="{5D7D1A66-FFBE-E945-CF1A-6743EAF50D1C}"/>
                  </a:ext>
                </a:extLst>
              </p:cNvPr>
              <p:cNvGrpSpPr>
                <a:grpSpLocks noChangeAspect="1"/>
              </p:cNvGrpSpPr>
              <p:nvPr/>
            </p:nvGrpSpPr>
            <p:grpSpPr bwMode="auto">
              <a:xfrm>
                <a:off x="1280" y="821"/>
                <a:ext cx="158" cy="147"/>
                <a:chOff x="2880" y="1264"/>
                <a:chExt cx="158" cy="147"/>
              </a:xfrm>
            </p:grpSpPr>
            <p:sp>
              <p:nvSpPr>
                <p:cNvPr id="108" name="Line 70">
                  <a:extLst>
                    <a:ext uri="{FF2B5EF4-FFF2-40B4-BE49-F238E27FC236}">
                      <a16:creationId xmlns:a16="http://schemas.microsoft.com/office/drawing/2014/main" id="{09986D09-61C9-AF3C-530C-2DBDA455C767}"/>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09" name="Line 71">
                  <a:extLst>
                    <a:ext uri="{FF2B5EF4-FFF2-40B4-BE49-F238E27FC236}">
                      <a16:creationId xmlns:a16="http://schemas.microsoft.com/office/drawing/2014/main" id="{45FDE78E-7C37-10B0-C880-8F2DC177C599}"/>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107" name="WordArt 72">
                <a:extLst>
                  <a:ext uri="{FF2B5EF4-FFF2-40B4-BE49-F238E27FC236}">
                    <a16:creationId xmlns:a16="http://schemas.microsoft.com/office/drawing/2014/main" id="{00E69B35-D63D-0AE0-4FCF-E702576CF0C2}"/>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sp>
          <p:nvSpPr>
            <p:cNvPr id="9" name="TextBox 8">
              <a:extLst>
                <a:ext uri="{FF2B5EF4-FFF2-40B4-BE49-F238E27FC236}">
                  <a16:creationId xmlns:a16="http://schemas.microsoft.com/office/drawing/2014/main" id="{553E6B57-51FF-F458-2B8F-795DC70BC300}"/>
                </a:ext>
              </a:extLst>
            </p:cNvPr>
            <p:cNvSpPr txBox="1"/>
            <p:nvPr/>
          </p:nvSpPr>
          <p:spPr>
            <a:xfrm>
              <a:off x="5884810" y="2602193"/>
              <a:ext cx="737009" cy="461665"/>
            </a:xfrm>
            <a:prstGeom prst="rect">
              <a:avLst/>
            </a:prstGeom>
            <a:noFill/>
          </p:spPr>
          <p:txBody>
            <a:bodyPr wrap="square">
              <a:spAutoFit/>
            </a:bodyPr>
            <a:lstStyle/>
            <a:p>
              <a:r>
                <a:rPr lang="en-GB" sz="2400"/>
                <a:t>LED</a:t>
              </a:r>
              <a:endParaRPr lang="en-GB" sz="2117"/>
            </a:p>
          </p:txBody>
        </p:sp>
      </p:grpSp>
      <p:grpSp>
        <p:nvGrpSpPr>
          <p:cNvPr id="10" name="Group 9">
            <a:extLst>
              <a:ext uri="{FF2B5EF4-FFF2-40B4-BE49-F238E27FC236}">
                <a16:creationId xmlns:a16="http://schemas.microsoft.com/office/drawing/2014/main" id="{9E5F4617-AE3B-3FBC-1AF9-C51960ED474C}"/>
              </a:ext>
            </a:extLst>
          </p:cNvPr>
          <p:cNvGrpSpPr/>
          <p:nvPr/>
        </p:nvGrpSpPr>
        <p:grpSpPr>
          <a:xfrm>
            <a:off x="5213219" y="5141557"/>
            <a:ext cx="2080190" cy="968447"/>
            <a:chOff x="9997097" y="2602192"/>
            <a:chExt cx="2080190" cy="968447"/>
          </a:xfrm>
        </p:grpSpPr>
        <p:grpSp>
          <p:nvGrpSpPr>
            <p:cNvPr id="18" name="Group 11">
              <a:extLst>
                <a:ext uri="{FF2B5EF4-FFF2-40B4-BE49-F238E27FC236}">
                  <a16:creationId xmlns:a16="http://schemas.microsoft.com/office/drawing/2014/main" id="{A1FB632D-5651-FAFE-C4BE-B820AC0D9A93}"/>
                </a:ext>
              </a:extLst>
            </p:cNvPr>
            <p:cNvGrpSpPr>
              <a:grpSpLocks noChangeAspect="1"/>
            </p:cNvGrpSpPr>
            <p:nvPr/>
          </p:nvGrpSpPr>
          <p:grpSpPr bwMode="auto">
            <a:xfrm>
              <a:off x="9997097" y="3043307"/>
              <a:ext cx="2080190" cy="527332"/>
              <a:chOff x="1814" y="2174"/>
              <a:chExt cx="1783" cy="453"/>
            </a:xfrm>
          </p:grpSpPr>
          <p:sp>
            <p:nvSpPr>
              <p:cNvPr id="19" name="Freeform 12">
                <a:extLst>
                  <a:ext uri="{FF2B5EF4-FFF2-40B4-BE49-F238E27FC236}">
                    <a16:creationId xmlns:a16="http://schemas.microsoft.com/office/drawing/2014/main" id="{9322294A-0DBC-6EDD-D8A3-D97B8EE74AA1}"/>
                  </a:ext>
                </a:extLst>
              </p:cNvPr>
              <p:cNvSpPr>
                <a:spLocks noChangeAspect="1"/>
              </p:cNvSpPr>
              <p:nvPr/>
            </p:nvSpPr>
            <p:spPr bwMode="auto">
              <a:xfrm rot="5400000">
                <a:off x="2479" y="1509"/>
                <a:ext cx="453" cy="1783"/>
              </a:xfrm>
              <a:custGeom>
                <a:avLst/>
                <a:gdLst>
                  <a:gd name="T0" fmla="*/ 0 w 453"/>
                  <a:gd name="T1" fmla="*/ 128 h 1783"/>
                  <a:gd name="T2" fmla="*/ 0 w 453"/>
                  <a:gd name="T3" fmla="*/ 105 h 1783"/>
                  <a:gd name="T4" fmla="*/ 7 w 453"/>
                  <a:gd name="T5" fmla="*/ 84 h 1783"/>
                  <a:gd name="T6" fmla="*/ 17 w 453"/>
                  <a:gd name="T7" fmla="*/ 64 h 1783"/>
                  <a:gd name="T8" fmla="*/ 29 w 453"/>
                  <a:gd name="T9" fmla="*/ 45 h 1783"/>
                  <a:gd name="T10" fmla="*/ 46 w 453"/>
                  <a:gd name="T11" fmla="*/ 29 h 1783"/>
                  <a:gd name="T12" fmla="*/ 62 w 453"/>
                  <a:gd name="T13" fmla="*/ 17 h 1783"/>
                  <a:gd name="T14" fmla="*/ 82 w 453"/>
                  <a:gd name="T15" fmla="*/ 9 h 1783"/>
                  <a:gd name="T16" fmla="*/ 105 w 453"/>
                  <a:gd name="T17" fmla="*/ 2 h 1783"/>
                  <a:gd name="T18" fmla="*/ 125 w 453"/>
                  <a:gd name="T19" fmla="*/ 0 h 1783"/>
                  <a:gd name="T20" fmla="*/ 326 w 453"/>
                  <a:gd name="T21" fmla="*/ 0 h 1783"/>
                  <a:gd name="T22" fmla="*/ 349 w 453"/>
                  <a:gd name="T23" fmla="*/ 2 h 1783"/>
                  <a:gd name="T24" fmla="*/ 369 w 453"/>
                  <a:gd name="T25" fmla="*/ 9 h 1783"/>
                  <a:gd name="T26" fmla="*/ 390 w 453"/>
                  <a:gd name="T27" fmla="*/ 17 h 1783"/>
                  <a:gd name="T28" fmla="*/ 408 w 453"/>
                  <a:gd name="T29" fmla="*/ 29 h 1783"/>
                  <a:gd name="T30" fmla="*/ 425 w 453"/>
                  <a:gd name="T31" fmla="*/ 45 h 1783"/>
                  <a:gd name="T32" fmla="*/ 437 w 453"/>
                  <a:gd name="T33" fmla="*/ 64 h 1783"/>
                  <a:gd name="T34" fmla="*/ 445 w 453"/>
                  <a:gd name="T35" fmla="*/ 82 h 1783"/>
                  <a:gd name="T36" fmla="*/ 451 w 453"/>
                  <a:gd name="T37" fmla="*/ 105 h 1783"/>
                  <a:gd name="T38" fmla="*/ 453 w 453"/>
                  <a:gd name="T39" fmla="*/ 128 h 1783"/>
                  <a:gd name="T40" fmla="*/ 453 w 453"/>
                  <a:gd name="T41" fmla="*/ 1656 h 1783"/>
                  <a:gd name="T42" fmla="*/ 451 w 453"/>
                  <a:gd name="T43" fmla="*/ 1679 h 1783"/>
                  <a:gd name="T44" fmla="*/ 445 w 453"/>
                  <a:gd name="T45" fmla="*/ 1699 h 1783"/>
                  <a:gd name="T46" fmla="*/ 437 w 453"/>
                  <a:gd name="T47" fmla="*/ 1720 h 1783"/>
                  <a:gd name="T48" fmla="*/ 425 w 453"/>
                  <a:gd name="T49" fmla="*/ 1738 h 1783"/>
                  <a:gd name="T50" fmla="*/ 408 w 453"/>
                  <a:gd name="T51" fmla="*/ 1755 h 1783"/>
                  <a:gd name="T52" fmla="*/ 390 w 453"/>
                  <a:gd name="T53" fmla="*/ 1767 h 1783"/>
                  <a:gd name="T54" fmla="*/ 369 w 453"/>
                  <a:gd name="T55" fmla="*/ 1775 h 1783"/>
                  <a:gd name="T56" fmla="*/ 349 w 453"/>
                  <a:gd name="T57" fmla="*/ 1781 h 1783"/>
                  <a:gd name="T58" fmla="*/ 326 w 453"/>
                  <a:gd name="T59" fmla="*/ 1783 h 1783"/>
                  <a:gd name="T60" fmla="*/ 128 w 453"/>
                  <a:gd name="T61" fmla="*/ 1783 h 1783"/>
                  <a:gd name="T62" fmla="*/ 105 w 453"/>
                  <a:gd name="T63" fmla="*/ 1781 h 1783"/>
                  <a:gd name="T64" fmla="*/ 82 w 453"/>
                  <a:gd name="T65" fmla="*/ 1775 h 1783"/>
                  <a:gd name="T66" fmla="*/ 64 w 453"/>
                  <a:gd name="T67" fmla="*/ 1767 h 1783"/>
                  <a:gd name="T68" fmla="*/ 46 w 453"/>
                  <a:gd name="T69" fmla="*/ 1755 h 1783"/>
                  <a:gd name="T70" fmla="*/ 29 w 453"/>
                  <a:gd name="T71" fmla="*/ 1738 h 1783"/>
                  <a:gd name="T72" fmla="*/ 17 w 453"/>
                  <a:gd name="T73" fmla="*/ 1720 h 1783"/>
                  <a:gd name="T74" fmla="*/ 7 w 453"/>
                  <a:gd name="T75" fmla="*/ 1701 h 1783"/>
                  <a:gd name="T76" fmla="*/ 3 w 453"/>
                  <a:gd name="T77" fmla="*/ 1679 h 1783"/>
                  <a:gd name="T78" fmla="*/ 0 w 453"/>
                  <a:gd name="T79" fmla="*/ 1656 h 1783"/>
                  <a:gd name="T80" fmla="*/ 0 w 453"/>
                  <a:gd name="T81" fmla="*/ 128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8"/>
                    </a:moveTo>
                    <a:lnTo>
                      <a:pt x="0" y="105"/>
                    </a:lnTo>
                    <a:lnTo>
                      <a:pt x="7" y="84"/>
                    </a:lnTo>
                    <a:lnTo>
                      <a:pt x="17" y="64"/>
                    </a:lnTo>
                    <a:lnTo>
                      <a:pt x="29" y="45"/>
                    </a:lnTo>
                    <a:lnTo>
                      <a:pt x="46" y="29"/>
                    </a:lnTo>
                    <a:lnTo>
                      <a:pt x="62" y="17"/>
                    </a:lnTo>
                    <a:lnTo>
                      <a:pt x="82" y="9"/>
                    </a:lnTo>
                    <a:lnTo>
                      <a:pt x="105" y="2"/>
                    </a:lnTo>
                    <a:lnTo>
                      <a:pt x="125" y="0"/>
                    </a:lnTo>
                    <a:lnTo>
                      <a:pt x="326" y="0"/>
                    </a:lnTo>
                    <a:lnTo>
                      <a:pt x="349" y="2"/>
                    </a:lnTo>
                    <a:lnTo>
                      <a:pt x="369" y="9"/>
                    </a:lnTo>
                    <a:lnTo>
                      <a:pt x="390" y="17"/>
                    </a:lnTo>
                    <a:lnTo>
                      <a:pt x="408" y="29"/>
                    </a:lnTo>
                    <a:lnTo>
                      <a:pt x="425" y="45"/>
                    </a:lnTo>
                    <a:lnTo>
                      <a:pt x="437" y="64"/>
                    </a:lnTo>
                    <a:lnTo>
                      <a:pt x="445" y="82"/>
                    </a:lnTo>
                    <a:lnTo>
                      <a:pt x="451" y="105"/>
                    </a:lnTo>
                    <a:lnTo>
                      <a:pt x="453" y="128"/>
                    </a:lnTo>
                    <a:lnTo>
                      <a:pt x="453" y="1656"/>
                    </a:lnTo>
                    <a:lnTo>
                      <a:pt x="451" y="1679"/>
                    </a:lnTo>
                    <a:lnTo>
                      <a:pt x="445" y="1699"/>
                    </a:lnTo>
                    <a:lnTo>
                      <a:pt x="437" y="1720"/>
                    </a:lnTo>
                    <a:lnTo>
                      <a:pt x="425" y="1738"/>
                    </a:lnTo>
                    <a:lnTo>
                      <a:pt x="408" y="1755"/>
                    </a:lnTo>
                    <a:lnTo>
                      <a:pt x="390" y="1767"/>
                    </a:lnTo>
                    <a:lnTo>
                      <a:pt x="369" y="1775"/>
                    </a:lnTo>
                    <a:lnTo>
                      <a:pt x="349" y="1781"/>
                    </a:lnTo>
                    <a:lnTo>
                      <a:pt x="326" y="1783"/>
                    </a:lnTo>
                    <a:lnTo>
                      <a:pt x="128" y="1783"/>
                    </a:lnTo>
                    <a:lnTo>
                      <a:pt x="105" y="1781"/>
                    </a:lnTo>
                    <a:lnTo>
                      <a:pt x="82" y="1775"/>
                    </a:lnTo>
                    <a:lnTo>
                      <a:pt x="64" y="1767"/>
                    </a:lnTo>
                    <a:lnTo>
                      <a:pt x="46" y="1755"/>
                    </a:lnTo>
                    <a:lnTo>
                      <a:pt x="29" y="1738"/>
                    </a:lnTo>
                    <a:lnTo>
                      <a:pt x="17" y="1720"/>
                    </a:lnTo>
                    <a:lnTo>
                      <a:pt x="7" y="1701"/>
                    </a:lnTo>
                    <a:lnTo>
                      <a:pt x="3" y="1679"/>
                    </a:lnTo>
                    <a:lnTo>
                      <a:pt x="0" y="1656"/>
                    </a:lnTo>
                    <a:lnTo>
                      <a:pt x="0" y="128"/>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0" name="Freeform 13">
                <a:extLst>
                  <a:ext uri="{FF2B5EF4-FFF2-40B4-BE49-F238E27FC236}">
                    <a16:creationId xmlns:a16="http://schemas.microsoft.com/office/drawing/2014/main" id="{465BBFCC-FB0F-184F-611C-B9A1AEF83185}"/>
                  </a:ext>
                </a:extLst>
              </p:cNvPr>
              <p:cNvSpPr>
                <a:spLocks noChangeAspect="1"/>
              </p:cNvSpPr>
              <p:nvPr/>
            </p:nvSpPr>
            <p:spPr bwMode="auto">
              <a:xfrm rot="5400000">
                <a:off x="3108" y="2129"/>
                <a:ext cx="26" cy="548"/>
              </a:xfrm>
              <a:custGeom>
                <a:avLst/>
                <a:gdLst>
                  <a:gd name="T0" fmla="*/ 26 w 26"/>
                  <a:gd name="T1" fmla="*/ 536 h 548"/>
                  <a:gd name="T2" fmla="*/ 26 w 26"/>
                  <a:gd name="T3" fmla="*/ 536 h 548"/>
                  <a:gd name="T4" fmla="*/ 26 w 26"/>
                  <a:gd name="T5" fmla="*/ 538 h 548"/>
                  <a:gd name="T6" fmla="*/ 24 w 26"/>
                  <a:gd name="T7" fmla="*/ 540 h 548"/>
                  <a:gd name="T8" fmla="*/ 24 w 26"/>
                  <a:gd name="T9" fmla="*/ 542 h 548"/>
                  <a:gd name="T10" fmla="*/ 22 w 26"/>
                  <a:gd name="T11" fmla="*/ 544 h 548"/>
                  <a:gd name="T12" fmla="*/ 22 w 26"/>
                  <a:gd name="T13" fmla="*/ 546 h 548"/>
                  <a:gd name="T14" fmla="*/ 20 w 26"/>
                  <a:gd name="T15" fmla="*/ 546 h 548"/>
                  <a:gd name="T16" fmla="*/ 18 w 26"/>
                  <a:gd name="T17" fmla="*/ 548 h 548"/>
                  <a:gd name="T18" fmla="*/ 14 w 26"/>
                  <a:gd name="T19" fmla="*/ 548 h 548"/>
                  <a:gd name="T20" fmla="*/ 12 w 26"/>
                  <a:gd name="T21" fmla="*/ 548 h 548"/>
                  <a:gd name="T22" fmla="*/ 10 w 26"/>
                  <a:gd name="T23" fmla="*/ 548 h 548"/>
                  <a:gd name="T24" fmla="*/ 8 w 26"/>
                  <a:gd name="T25" fmla="*/ 548 h 548"/>
                  <a:gd name="T26" fmla="*/ 6 w 26"/>
                  <a:gd name="T27" fmla="*/ 546 h 548"/>
                  <a:gd name="T28" fmla="*/ 4 w 26"/>
                  <a:gd name="T29" fmla="*/ 546 h 548"/>
                  <a:gd name="T30" fmla="*/ 2 w 26"/>
                  <a:gd name="T31" fmla="*/ 544 h 548"/>
                  <a:gd name="T32" fmla="*/ 2 w 26"/>
                  <a:gd name="T33" fmla="*/ 542 h 548"/>
                  <a:gd name="T34" fmla="*/ 0 w 26"/>
                  <a:gd name="T35" fmla="*/ 540 h 548"/>
                  <a:gd name="T36" fmla="*/ 0 w 26"/>
                  <a:gd name="T37" fmla="*/ 538 h 548"/>
                  <a:gd name="T38" fmla="*/ 0 w 26"/>
                  <a:gd name="T39" fmla="*/ 536 h 548"/>
                  <a:gd name="T40" fmla="*/ 0 w 26"/>
                  <a:gd name="T41" fmla="*/ 536 h 548"/>
                  <a:gd name="T42" fmla="*/ 0 w 26"/>
                  <a:gd name="T43" fmla="*/ 13 h 548"/>
                  <a:gd name="T44" fmla="*/ 0 w 26"/>
                  <a:gd name="T45" fmla="*/ 13 h 548"/>
                  <a:gd name="T46" fmla="*/ 0 w 26"/>
                  <a:gd name="T47" fmla="*/ 11 h 548"/>
                  <a:gd name="T48" fmla="*/ 0 w 26"/>
                  <a:gd name="T49" fmla="*/ 9 h 548"/>
                  <a:gd name="T50" fmla="*/ 2 w 26"/>
                  <a:gd name="T51" fmla="*/ 7 h 548"/>
                  <a:gd name="T52" fmla="*/ 2 w 26"/>
                  <a:gd name="T53" fmla="*/ 5 h 548"/>
                  <a:gd name="T54" fmla="*/ 4 w 26"/>
                  <a:gd name="T55" fmla="*/ 5 h 548"/>
                  <a:gd name="T56" fmla="*/ 6 w 26"/>
                  <a:gd name="T57" fmla="*/ 3 h 548"/>
                  <a:gd name="T58" fmla="*/ 8 w 26"/>
                  <a:gd name="T59" fmla="*/ 0 h 548"/>
                  <a:gd name="T60" fmla="*/ 10 w 26"/>
                  <a:gd name="T61" fmla="*/ 0 h 548"/>
                  <a:gd name="T62" fmla="*/ 12 w 26"/>
                  <a:gd name="T63" fmla="*/ 0 h 548"/>
                  <a:gd name="T64" fmla="*/ 14 w 26"/>
                  <a:gd name="T65" fmla="*/ 0 h 548"/>
                  <a:gd name="T66" fmla="*/ 18 w 26"/>
                  <a:gd name="T67" fmla="*/ 0 h 548"/>
                  <a:gd name="T68" fmla="*/ 20 w 26"/>
                  <a:gd name="T69" fmla="*/ 3 h 548"/>
                  <a:gd name="T70" fmla="*/ 22 w 26"/>
                  <a:gd name="T71" fmla="*/ 5 h 548"/>
                  <a:gd name="T72" fmla="*/ 22 w 26"/>
                  <a:gd name="T73" fmla="*/ 5 h 548"/>
                  <a:gd name="T74" fmla="*/ 24 w 26"/>
                  <a:gd name="T75" fmla="*/ 7 h 548"/>
                  <a:gd name="T76" fmla="*/ 24 w 26"/>
                  <a:gd name="T77" fmla="*/ 9 h 548"/>
                  <a:gd name="T78" fmla="*/ 26 w 26"/>
                  <a:gd name="T79" fmla="*/ 11 h 548"/>
                  <a:gd name="T80" fmla="*/ 26 w 26"/>
                  <a:gd name="T81" fmla="*/ 13 h 548"/>
                  <a:gd name="T82" fmla="*/ 26 w 26"/>
                  <a:gd name="T83" fmla="*/ 13 h 548"/>
                  <a:gd name="T84" fmla="*/ 26 w 26"/>
                  <a:gd name="T85" fmla="*/ 5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48">
                    <a:moveTo>
                      <a:pt x="26" y="536"/>
                    </a:moveTo>
                    <a:lnTo>
                      <a:pt x="26" y="536"/>
                    </a:lnTo>
                    <a:lnTo>
                      <a:pt x="26" y="538"/>
                    </a:lnTo>
                    <a:lnTo>
                      <a:pt x="24" y="540"/>
                    </a:lnTo>
                    <a:lnTo>
                      <a:pt x="24" y="542"/>
                    </a:lnTo>
                    <a:lnTo>
                      <a:pt x="22" y="544"/>
                    </a:lnTo>
                    <a:lnTo>
                      <a:pt x="22" y="546"/>
                    </a:lnTo>
                    <a:lnTo>
                      <a:pt x="20" y="546"/>
                    </a:lnTo>
                    <a:lnTo>
                      <a:pt x="18" y="548"/>
                    </a:lnTo>
                    <a:lnTo>
                      <a:pt x="14" y="548"/>
                    </a:lnTo>
                    <a:lnTo>
                      <a:pt x="12" y="548"/>
                    </a:lnTo>
                    <a:lnTo>
                      <a:pt x="10" y="548"/>
                    </a:lnTo>
                    <a:lnTo>
                      <a:pt x="8" y="548"/>
                    </a:lnTo>
                    <a:lnTo>
                      <a:pt x="6" y="546"/>
                    </a:lnTo>
                    <a:lnTo>
                      <a:pt x="4" y="546"/>
                    </a:lnTo>
                    <a:lnTo>
                      <a:pt x="2" y="544"/>
                    </a:lnTo>
                    <a:lnTo>
                      <a:pt x="2" y="542"/>
                    </a:lnTo>
                    <a:lnTo>
                      <a:pt x="0" y="540"/>
                    </a:lnTo>
                    <a:lnTo>
                      <a:pt x="0" y="538"/>
                    </a:lnTo>
                    <a:lnTo>
                      <a:pt x="0" y="536"/>
                    </a:lnTo>
                    <a:lnTo>
                      <a:pt x="0" y="13"/>
                    </a:lnTo>
                    <a:lnTo>
                      <a:pt x="0" y="11"/>
                    </a:lnTo>
                    <a:lnTo>
                      <a:pt x="0" y="9"/>
                    </a:lnTo>
                    <a:lnTo>
                      <a:pt x="2" y="7"/>
                    </a:lnTo>
                    <a:lnTo>
                      <a:pt x="2" y="5"/>
                    </a:lnTo>
                    <a:lnTo>
                      <a:pt x="4" y="5"/>
                    </a:lnTo>
                    <a:lnTo>
                      <a:pt x="6" y="3"/>
                    </a:lnTo>
                    <a:lnTo>
                      <a:pt x="8" y="0"/>
                    </a:lnTo>
                    <a:lnTo>
                      <a:pt x="10" y="0"/>
                    </a:lnTo>
                    <a:lnTo>
                      <a:pt x="12" y="0"/>
                    </a:lnTo>
                    <a:lnTo>
                      <a:pt x="14" y="0"/>
                    </a:lnTo>
                    <a:lnTo>
                      <a:pt x="18" y="0"/>
                    </a:lnTo>
                    <a:lnTo>
                      <a:pt x="20" y="3"/>
                    </a:lnTo>
                    <a:lnTo>
                      <a:pt x="22" y="5"/>
                    </a:lnTo>
                    <a:lnTo>
                      <a:pt x="24" y="7"/>
                    </a:lnTo>
                    <a:lnTo>
                      <a:pt x="24" y="9"/>
                    </a:lnTo>
                    <a:lnTo>
                      <a:pt x="26" y="11"/>
                    </a:lnTo>
                    <a:lnTo>
                      <a:pt x="26" y="13"/>
                    </a:lnTo>
                    <a:lnTo>
                      <a:pt x="26" y="53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1" name="Freeform 14">
                <a:extLst>
                  <a:ext uri="{FF2B5EF4-FFF2-40B4-BE49-F238E27FC236}">
                    <a16:creationId xmlns:a16="http://schemas.microsoft.com/office/drawing/2014/main" id="{593B1612-3E1E-3E43-4097-3CA916CC7410}"/>
                  </a:ext>
                </a:extLst>
              </p:cNvPr>
              <p:cNvSpPr>
                <a:spLocks noChangeAspect="1"/>
              </p:cNvSpPr>
              <p:nvPr/>
            </p:nvSpPr>
            <p:spPr bwMode="auto">
              <a:xfrm rot="5400000">
                <a:off x="3355" y="2313"/>
                <a:ext cx="180" cy="178"/>
              </a:xfrm>
              <a:custGeom>
                <a:avLst/>
                <a:gdLst>
                  <a:gd name="T0" fmla="*/ 180 w 180"/>
                  <a:gd name="T1" fmla="*/ 90 h 178"/>
                  <a:gd name="T2" fmla="*/ 178 w 180"/>
                  <a:gd name="T3" fmla="*/ 109 h 178"/>
                  <a:gd name="T4" fmla="*/ 172 w 180"/>
                  <a:gd name="T5" fmla="*/ 125 h 178"/>
                  <a:gd name="T6" fmla="*/ 162 w 180"/>
                  <a:gd name="T7" fmla="*/ 142 h 178"/>
                  <a:gd name="T8" fmla="*/ 149 w 180"/>
                  <a:gd name="T9" fmla="*/ 156 h 178"/>
                  <a:gd name="T10" fmla="*/ 133 w 180"/>
                  <a:gd name="T11" fmla="*/ 168 h 178"/>
                  <a:gd name="T12" fmla="*/ 117 w 180"/>
                  <a:gd name="T13" fmla="*/ 174 h 178"/>
                  <a:gd name="T14" fmla="*/ 98 w 180"/>
                  <a:gd name="T15" fmla="*/ 178 h 178"/>
                  <a:gd name="T16" fmla="*/ 80 w 180"/>
                  <a:gd name="T17" fmla="*/ 178 h 178"/>
                  <a:gd name="T18" fmla="*/ 61 w 180"/>
                  <a:gd name="T19" fmla="*/ 174 h 178"/>
                  <a:gd name="T20" fmla="*/ 45 w 180"/>
                  <a:gd name="T21" fmla="*/ 168 h 178"/>
                  <a:gd name="T22" fmla="*/ 28 w 180"/>
                  <a:gd name="T23" fmla="*/ 156 h 178"/>
                  <a:gd name="T24" fmla="*/ 16 w 180"/>
                  <a:gd name="T25" fmla="*/ 142 h 178"/>
                  <a:gd name="T26" fmla="*/ 8 w 180"/>
                  <a:gd name="T27" fmla="*/ 125 h 178"/>
                  <a:gd name="T28" fmla="*/ 2 w 180"/>
                  <a:gd name="T29" fmla="*/ 109 h 178"/>
                  <a:gd name="T30" fmla="*/ 0 w 180"/>
                  <a:gd name="T31" fmla="*/ 90 h 178"/>
                  <a:gd name="T32" fmla="*/ 4 w 180"/>
                  <a:gd name="T33" fmla="*/ 72 h 178"/>
                  <a:gd name="T34" fmla="*/ 10 w 180"/>
                  <a:gd name="T35" fmla="*/ 53 h 178"/>
                  <a:gd name="T36" fmla="*/ 18 w 180"/>
                  <a:gd name="T37" fmla="*/ 37 h 178"/>
                  <a:gd name="T38" fmla="*/ 33 w 180"/>
                  <a:gd name="T39" fmla="*/ 23 h 178"/>
                  <a:gd name="T40" fmla="*/ 47 w 180"/>
                  <a:gd name="T41" fmla="*/ 12 h 178"/>
                  <a:gd name="T42" fmla="*/ 65 w 180"/>
                  <a:gd name="T43" fmla="*/ 4 h 178"/>
                  <a:gd name="T44" fmla="*/ 84 w 180"/>
                  <a:gd name="T45" fmla="*/ 0 h 178"/>
                  <a:gd name="T46" fmla="*/ 102 w 180"/>
                  <a:gd name="T47" fmla="*/ 0 h 178"/>
                  <a:gd name="T48" fmla="*/ 121 w 180"/>
                  <a:gd name="T49" fmla="*/ 4 h 178"/>
                  <a:gd name="T50" fmla="*/ 137 w 180"/>
                  <a:gd name="T51" fmla="*/ 12 h 178"/>
                  <a:gd name="T52" fmla="*/ 151 w 180"/>
                  <a:gd name="T53" fmla="*/ 23 h 178"/>
                  <a:gd name="T54" fmla="*/ 164 w 180"/>
                  <a:gd name="T55" fmla="*/ 37 h 178"/>
                  <a:gd name="T56" fmla="*/ 174 w 180"/>
                  <a:gd name="T57" fmla="*/ 53 h 178"/>
                  <a:gd name="T58" fmla="*/ 178 w 180"/>
                  <a:gd name="T59" fmla="*/ 70 h 178"/>
                  <a:gd name="T60" fmla="*/ 180 w 180"/>
                  <a:gd name="T61" fmla="*/ 90 h 178"/>
                  <a:gd name="T62" fmla="*/ 180 w 180"/>
                  <a:gd name="T63"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90"/>
                    </a:moveTo>
                    <a:lnTo>
                      <a:pt x="178" y="109"/>
                    </a:lnTo>
                    <a:lnTo>
                      <a:pt x="172" y="125"/>
                    </a:lnTo>
                    <a:lnTo>
                      <a:pt x="162" y="142"/>
                    </a:lnTo>
                    <a:lnTo>
                      <a:pt x="149" y="156"/>
                    </a:lnTo>
                    <a:lnTo>
                      <a:pt x="133" y="168"/>
                    </a:lnTo>
                    <a:lnTo>
                      <a:pt x="117" y="174"/>
                    </a:lnTo>
                    <a:lnTo>
                      <a:pt x="98" y="178"/>
                    </a:lnTo>
                    <a:lnTo>
                      <a:pt x="80" y="178"/>
                    </a:lnTo>
                    <a:lnTo>
                      <a:pt x="61" y="174"/>
                    </a:lnTo>
                    <a:lnTo>
                      <a:pt x="45" y="168"/>
                    </a:lnTo>
                    <a:lnTo>
                      <a:pt x="28" y="156"/>
                    </a:lnTo>
                    <a:lnTo>
                      <a:pt x="16" y="142"/>
                    </a:lnTo>
                    <a:lnTo>
                      <a:pt x="8" y="125"/>
                    </a:lnTo>
                    <a:lnTo>
                      <a:pt x="2" y="109"/>
                    </a:lnTo>
                    <a:lnTo>
                      <a:pt x="0" y="90"/>
                    </a:lnTo>
                    <a:lnTo>
                      <a:pt x="4" y="72"/>
                    </a:lnTo>
                    <a:lnTo>
                      <a:pt x="10" y="53"/>
                    </a:lnTo>
                    <a:lnTo>
                      <a:pt x="18" y="37"/>
                    </a:lnTo>
                    <a:lnTo>
                      <a:pt x="33" y="23"/>
                    </a:lnTo>
                    <a:lnTo>
                      <a:pt x="47" y="12"/>
                    </a:lnTo>
                    <a:lnTo>
                      <a:pt x="65" y="4"/>
                    </a:lnTo>
                    <a:lnTo>
                      <a:pt x="84" y="0"/>
                    </a:lnTo>
                    <a:lnTo>
                      <a:pt x="102" y="0"/>
                    </a:lnTo>
                    <a:lnTo>
                      <a:pt x="121" y="4"/>
                    </a:lnTo>
                    <a:lnTo>
                      <a:pt x="137" y="12"/>
                    </a:lnTo>
                    <a:lnTo>
                      <a:pt x="151" y="23"/>
                    </a:lnTo>
                    <a:lnTo>
                      <a:pt x="164" y="37"/>
                    </a:lnTo>
                    <a:lnTo>
                      <a:pt x="174" y="53"/>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2" name="Freeform 15">
                <a:extLst>
                  <a:ext uri="{FF2B5EF4-FFF2-40B4-BE49-F238E27FC236}">
                    <a16:creationId xmlns:a16="http://schemas.microsoft.com/office/drawing/2014/main" id="{CCCA2B9C-E1F7-24C5-2338-051FEBBE788A}"/>
                  </a:ext>
                </a:extLst>
              </p:cNvPr>
              <p:cNvSpPr>
                <a:spLocks noChangeAspect="1"/>
              </p:cNvSpPr>
              <p:nvPr/>
            </p:nvSpPr>
            <p:spPr bwMode="auto">
              <a:xfrm rot="5400000">
                <a:off x="3413" y="2367"/>
                <a:ext cx="68" cy="72"/>
              </a:xfrm>
              <a:custGeom>
                <a:avLst/>
                <a:gdLst>
                  <a:gd name="T0" fmla="*/ 68 w 68"/>
                  <a:gd name="T1" fmla="*/ 37 h 72"/>
                  <a:gd name="T2" fmla="*/ 66 w 68"/>
                  <a:gd name="T3" fmla="*/ 47 h 72"/>
                  <a:gd name="T4" fmla="*/ 62 w 68"/>
                  <a:gd name="T5" fmla="*/ 60 h 72"/>
                  <a:gd name="T6" fmla="*/ 53 w 68"/>
                  <a:gd name="T7" fmla="*/ 68 h 72"/>
                  <a:gd name="T8" fmla="*/ 41 w 68"/>
                  <a:gd name="T9" fmla="*/ 72 h 72"/>
                  <a:gd name="T10" fmla="*/ 31 w 68"/>
                  <a:gd name="T11" fmla="*/ 72 h 72"/>
                  <a:gd name="T12" fmla="*/ 21 w 68"/>
                  <a:gd name="T13" fmla="*/ 70 h 72"/>
                  <a:gd name="T14" fmla="*/ 10 w 68"/>
                  <a:gd name="T15" fmla="*/ 64 h 72"/>
                  <a:gd name="T16" fmla="*/ 2 w 68"/>
                  <a:gd name="T17" fmla="*/ 54 h 72"/>
                  <a:gd name="T18" fmla="*/ 0 w 68"/>
                  <a:gd name="T19" fmla="*/ 43 h 72"/>
                  <a:gd name="T20" fmla="*/ 0 w 68"/>
                  <a:gd name="T21" fmla="*/ 31 h 72"/>
                  <a:gd name="T22" fmla="*/ 2 w 68"/>
                  <a:gd name="T23" fmla="*/ 19 h 72"/>
                  <a:gd name="T24" fmla="*/ 10 w 68"/>
                  <a:gd name="T25" fmla="*/ 8 h 72"/>
                  <a:gd name="T26" fmla="*/ 21 w 68"/>
                  <a:gd name="T27" fmla="*/ 2 h 72"/>
                  <a:gd name="T28" fmla="*/ 31 w 68"/>
                  <a:gd name="T29" fmla="*/ 0 h 72"/>
                  <a:gd name="T30" fmla="*/ 41 w 68"/>
                  <a:gd name="T31" fmla="*/ 0 h 72"/>
                  <a:gd name="T32" fmla="*/ 53 w 68"/>
                  <a:gd name="T33" fmla="*/ 6 h 72"/>
                  <a:gd name="T34" fmla="*/ 62 w 68"/>
                  <a:gd name="T35" fmla="*/ 15 h 72"/>
                  <a:gd name="T36" fmla="*/ 66 w 68"/>
                  <a:gd name="T37" fmla="*/ 25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6" y="47"/>
                    </a:lnTo>
                    <a:lnTo>
                      <a:pt x="62" y="60"/>
                    </a:lnTo>
                    <a:lnTo>
                      <a:pt x="53" y="68"/>
                    </a:lnTo>
                    <a:lnTo>
                      <a:pt x="41" y="72"/>
                    </a:lnTo>
                    <a:lnTo>
                      <a:pt x="31" y="72"/>
                    </a:lnTo>
                    <a:lnTo>
                      <a:pt x="21" y="70"/>
                    </a:lnTo>
                    <a:lnTo>
                      <a:pt x="10" y="64"/>
                    </a:lnTo>
                    <a:lnTo>
                      <a:pt x="2" y="54"/>
                    </a:lnTo>
                    <a:lnTo>
                      <a:pt x="0" y="43"/>
                    </a:lnTo>
                    <a:lnTo>
                      <a:pt x="0" y="31"/>
                    </a:lnTo>
                    <a:lnTo>
                      <a:pt x="2" y="19"/>
                    </a:lnTo>
                    <a:lnTo>
                      <a:pt x="10" y="8"/>
                    </a:lnTo>
                    <a:lnTo>
                      <a:pt x="21" y="2"/>
                    </a:lnTo>
                    <a:lnTo>
                      <a:pt x="31" y="0"/>
                    </a:lnTo>
                    <a:lnTo>
                      <a:pt x="41" y="0"/>
                    </a:lnTo>
                    <a:lnTo>
                      <a:pt x="53" y="6"/>
                    </a:lnTo>
                    <a:lnTo>
                      <a:pt x="62" y="15"/>
                    </a:lnTo>
                    <a:lnTo>
                      <a:pt x="66"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3" name="Freeform 16">
                <a:extLst>
                  <a:ext uri="{FF2B5EF4-FFF2-40B4-BE49-F238E27FC236}">
                    <a16:creationId xmlns:a16="http://schemas.microsoft.com/office/drawing/2014/main" id="{3B1E57A2-3191-BC59-7D1E-CC5D401DF93C}"/>
                  </a:ext>
                </a:extLst>
              </p:cNvPr>
              <p:cNvSpPr>
                <a:spLocks noChangeAspect="1"/>
              </p:cNvSpPr>
              <p:nvPr/>
            </p:nvSpPr>
            <p:spPr bwMode="auto">
              <a:xfrm rot="5400000">
                <a:off x="2204" y="2167"/>
                <a:ext cx="26" cy="472"/>
              </a:xfrm>
              <a:custGeom>
                <a:avLst/>
                <a:gdLst>
                  <a:gd name="T0" fmla="*/ 26 w 26"/>
                  <a:gd name="T1" fmla="*/ 458 h 472"/>
                  <a:gd name="T2" fmla="*/ 26 w 26"/>
                  <a:gd name="T3" fmla="*/ 458 h 472"/>
                  <a:gd name="T4" fmla="*/ 26 w 26"/>
                  <a:gd name="T5" fmla="*/ 462 h 472"/>
                  <a:gd name="T6" fmla="*/ 24 w 26"/>
                  <a:gd name="T7" fmla="*/ 464 h 472"/>
                  <a:gd name="T8" fmla="*/ 24 w 26"/>
                  <a:gd name="T9" fmla="*/ 466 h 472"/>
                  <a:gd name="T10" fmla="*/ 22 w 26"/>
                  <a:gd name="T11" fmla="*/ 468 h 472"/>
                  <a:gd name="T12" fmla="*/ 22 w 26"/>
                  <a:gd name="T13" fmla="*/ 468 h 472"/>
                  <a:gd name="T14" fmla="*/ 20 w 26"/>
                  <a:gd name="T15" fmla="*/ 470 h 472"/>
                  <a:gd name="T16" fmla="*/ 18 w 26"/>
                  <a:gd name="T17" fmla="*/ 470 h 472"/>
                  <a:gd name="T18" fmla="*/ 14 w 26"/>
                  <a:gd name="T19" fmla="*/ 472 h 472"/>
                  <a:gd name="T20" fmla="*/ 12 w 26"/>
                  <a:gd name="T21" fmla="*/ 472 h 472"/>
                  <a:gd name="T22" fmla="*/ 10 w 26"/>
                  <a:gd name="T23" fmla="*/ 472 h 472"/>
                  <a:gd name="T24" fmla="*/ 8 w 26"/>
                  <a:gd name="T25" fmla="*/ 470 h 472"/>
                  <a:gd name="T26" fmla="*/ 6 w 26"/>
                  <a:gd name="T27" fmla="*/ 470 h 472"/>
                  <a:gd name="T28" fmla="*/ 4 w 26"/>
                  <a:gd name="T29" fmla="*/ 468 h 472"/>
                  <a:gd name="T30" fmla="*/ 2 w 26"/>
                  <a:gd name="T31" fmla="*/ 468 h 472"/>
                  <a:gd name="T32" fmla="*/ 2 w 26"/>
                  <a:gd name="T33" fmla="*/ 466 h 472"/>
                  <a:gd name="T34" fmla="*/ 0 w 26"/>
                  <a:gd name="T35" fmla="*/ 464 h 472"/>
                  <a:gd name="T36" fmla="*/ 0 w 26"/>
                  <a:gd name="T37" fmla="*/ 462 h 472"/>
                  <a:gd name="T38" fmla="*/ 0 w 26"/>
                  <a:gd name="T39" fmla="*/ 458 h 472"/>
                  <a:gd name="T40" fmla="*/ 0 w 26"/>
                  <a:gd name="T41" fmla="*/ 458 h 472"/>
                  <a:gd name="T42" fmla="*/ 0 w 26"/>
                  <a:gd name="T43" fmla="*/ 12 h 472"/>
                  <a:gd name="T44" fmla="*/ 0 w 26"/>
                  <a:gd name="T45" fmla="*/ 12 h 472"/>
                  <a:gd name="T46" fmla="*/ 0 w 26"/>
                  <a:gd name="T47" fmla="*/ 10 h 472"/>
                  <a:gd name="T48" fmla="*/ 0 w 26"/>
                  <a:gd name="T49" fmla="*/ 8 h 472"/>
                  <a:gd name="T50" fmla="*/ 2 w 26"/>
                  <a:gd name="T51" fmla="*/ 6 h 472"/>
                  <a:gd name="T52" fmla="*/ 2 w 26"/>
                  <a:gd name="T53" fmla="*/ 4 h 472"/>
                  <a:gd name="T54" fmla="*/ 4 w 26"/>
                  <a:gd name="T55" fmla="*/ 2 h 472"/>
                  <a:gd name="T56" fmla="*/ 6 w 26"/>
                  <a:gd name="T57" fmla="*/ 0 h 472"/>
                  <a:gd name="T58" fmla="*/ 8 w 26"/>
                  <a:gd name="T59" fmla="*/ 0 h 472"/>
                  <a:gd name="T60" fmla="*/ 10 w 26"/>
                  <a:gd name="T61" fmla="*/ 0 h 472"/>
                  <a:gd name="T62" fmla="*/ 12 w 26"/>
                  <a:gd name="T63" fmla="*/ 0 h 472"/>
                  <a:gd name="T64" fmla="*/ 14 w 26"/>
                  <a:gd name="T65" fmla="*/ 0 h 472"/>
                  <a:gd name="T66" fmla="*/ 18 w 26"/>
                  <a:gd name="T67" fmla="*/ 0 h 472"/>
                  <a:gd name="T68" fmla="*/ 20 w 26"/>
                  <a:gd name="T69" fmla="*/ 0 h 472"/>
                  <a:gd name="T70" fmla="*/ 22 w 26"/>
                  <a:gd name="T71" fmla="*/ 2 h 472"/>
                  <a:gd name="T72" fmla="*/ 22 w 26"/>
                  <a:gd name="T73" fmla="*/ 4 h 472"/>
                  <a:gd name="T74" fmla="*/ 24 w 26"/>
                  <a:gd name="T75" fmla="*/ 6 h 472"/>
                  <a:gd name="T76" fmla="*/ 24 w 26"/>
                  <a:gd name="T77" fmla="*/ 8 h 472"/>
                  <a:gd name="T78" fmla="*/ 26 w 26"/>
                  <a:gd name="T79" fmla="*/ 10 h 472"/>
                  <a:gd name="T80" fmla="*/ 26 w 26"/>
                  <a:gd name="T81" fmla="*/ 12 h 472"/>
                  <a:gd name="T82" fmla="*/ 26 w 26"/>
                  <a:gd name="T83" fmla="*/ 12 h 472"/>
                  <a:gd name="T84" fmla="*/ 26 w 26"/>
                  <a:gd name="T85" fmla="*/ 45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472">
                    <a:moveTo>
                      <a:pt x="26" y="458"/>
                    </a:moveTo>
                    <a:lnTo>
                      <a:pt x="26" y="458"/>
                    </a:lnTo>
                    <a:lnTo>
                      <a:pt x="26" y="462"/>
                    </a:lnTo>
                    <a:lnTo>
                      <a:pt x="24" y="464"/>
                    </a:lnTo>
                    <a:lnTo>
                      <a:pt x="24" y="466"/>
                    </a:lnTo>
                    <a:lnTo>
                      <a:pt x="22" y="468"/>
                    </a:lnTo>
                    <a:lnTo>
                      <a:pt x="20" y="470"/>
                    </a:lnTo>
                    <a:lnTo>
                      <a:pt x="18" y="470"/>
                    </a:lnTo>
                    <a:lnTo>
                      <a:pt x="14" y="472"/>
                    </a:lnTo>
                    <a:lnTo>
                      <a:pt x="12" y="472"/>
                    </a:lnTo>
                    <a:lnTo>
                      <a:pt x="10" y="472"/>
                    </a:lnTo>
                    <a:lnTo>
                      <a:pt x="8" y="470"/>
                    </a:lnTo>
                    <a:lnTo>
                      <a:pt x="6" y="470"/>
                    </a:lnTo>
                    <a:lnTo>
                      <a:pt x="4" y="468"/>
                    </a:lnTo>
                    <a:lnTo>
                      <a:pt x="2" y="468"/>
                    </a:lnTo>
                    <a:lnTo>
                      <a:pt x="2" y="466"/>
                    </a:lnTo>
                    <a:lnTo>
                      <a:pt x="0" y="464"/>
                    </a:lnTo>
                    <a:lnTo>
                      <a:pt x="0" y="462"/>
                    </a:lnTo>
                    <a:lnTo>
                      <a:pt x="0" y="458"/>
                    </a:lnTo>
                    <a:lnTo>
                      <a:pt x="0" y="12"/>
                    </a:lnTo>
                    <a:lnTo>
                      <a:pt x="0" y="10"/>
                    </a:lnTo>
                    <a:lnTo>
                      <a:pt x="0" y="8"/>
                    </a:lnTo>
                    <a:lnTo>
                      <a:pt x="2" y="6"/>
                    </a:lnTo>
                    <a:lnTo>
                      <a:pt x="2" y="4"/>
                    </a:lnTo>
                    <a:lnTo>
                      <a:pt x="4" y="2"/>
                    </a:lnTo>
                    <a:lnTo>
                      <a:pt x="6" y="0"/>
                    </a:lnTo>
                    <a:lnTo>
                      <a:pt x="8" y="0"/>
                    </a:lnTo>
                    <a:lnTo>
                      <a:pt x="10" y="0"/>
                    </a:lnTo>
                    <a:lnTo>
                      <a:pt x="12" y="0"/>
                    </a:lnTo>
                    <a:lnTo>
                      <a:pt x="14" y="0"/>
                    </a:lnTo>
                    <a:lnTo>
                      <a:pt x="18" y="0"/>
                    </a:lnTo>
                    <a:lnTo>
                      <a:pt x="20" y="0"/>
                    </a:lnTo>
                    <a:lnTo>
                      <a:pt x="22" y="2"/>
                    </a:lnTo>
                    <a:lnTo>
                      <a:pt x="22" y="4"/>
                    </a:lnTo>
                    <a:lnTo>
                      <a:pt x="24" y="6"/>
                    </a:lnTo>
                    <a:lnTo>
                      <a:pt x="24" y="8"/>
                    </a:lnTo>
                    <a:lnTo>
                      <a:pt x="26" y="10"/>
                    </a:lnTo>
                    <a:lnTo>
                      <a:pt x="26" y="12"/>
                    </a:lnTo>
                    <a:lnTo>
                      <a:pt x="26" y="458"/>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4" name="Freeform 17">
                <a:extLst>
                  <a:ext uri="{FF2B5EF4-FFF2-40B4-BE49-F238E27FC236}">
                    <a16:creationId xmlns:a16="http://schemas.microsoft.com/office/drawing/2014/main" id="{9AD9BA5E-F51A-6518-915E-559AAFC38B8E}"/>
                  </a:ext>
                </a:extLst>
              </p:cNvPr>
              <p:cNvSpPr>
                <a:spLocks noChangeAspect="1"/>
              </p:cNvSpPr>
              <p:nvPr/>
            </p:nvSpPr>
            <p:spPr bwMode="auto">
              <a:xfrm rot="5400000">
                <a:off x="2493" y="2125"/>
                <a:ext cx="221" cy="361"/>
              </a:xfrm>
              <a:custGeom>
                <a:avLst/>
                <a:gdLst>
                  <a:gd name="T0" fmla="*/ 219 w 221"/>
                  <a:gd name="T1" fmla="*/ 340 h 361"/>
                  <a:gd name="T2" fmla="*/ 219 w 221"/>
                  <a:gd name="T3" fmla="*/ 340 h 361"/>
                  <a:gd name="T4" fmla="*/ 219 w 221"/>
                  <a:gd name="T5" fmla="*/ 342 h 361"/>
                  <a:gd name="T6" fmla="*/ 221 w 221"/>
                  <a:gd name="T7" fmla="*/ 344 h 361"/>
                  <a:gd name="T8" fmla="*/ 221 w 221"/>
                  <a:gd name="T9" fmla="*/ 347 h 361"/>
                  <a:gd name="T10" fmla="*/ 221 w 221"/>
                  <a:gd name="T11" fmla="*/ 349 h 361"/>
                  <a:gd name="T12" fmla="*/ 219 w 221"/>
                  <a:gd name="T13" fmla="*/ 351 h 361"/>
                  <a:gd name="T14" fmla="*/ 219 w 221"/>
                  <a:gd name="T15" fmla="*/ 353 h 361"/>
                  <a:gd name="T16" fmla="*/ 217 w 221"/>
                  <a:gd name="T17" fmla="*/ 355 h 361"/>
                  <a:gd name="T18" fmla="*/ 217 w 221"/>
                  <a:gd name="T19" fmla="*/ 357 h 361"/>
                  <a:gd name="T20" fmla="*/ 215 w 221"/>
                  <a:gd name="T21" fmla="*/ 359 h 361"/>
                  <a:gd name="T22" fmla="*/ 213 w 221"/>
                  <a:gd name="T23" fmla="*/ 359 h 361"/>
                  <a:gd name="T24" fmla="*/ 209 w 221"/>
                  <a:gd name="T25" fmla="*/ 359 h 361"/>
                  <a:gd name="T26" fmla="*/ 207 w 221"/>
                  <a:gd name="T27" fmla="*/ 361 h 361"/>
                  <a:gd name="T28" fmla="*/ 205 w 221"/>
                  <a:gd name="T29" fmla="*/ 359 h 361"/>
                  <a:gd name="T30" fmla="*/ 203 w 221"/>
                  <a:gd name="T31" fmla="*/ 359 h 361"/>
                  <a:gd name="T32" fmla="*/ 201 w 221"/>
                  <a:gd name="T33" fmla="*/ 359 h 361"/>
                  <a:gd name="T34" fmla="*/ 199 w 221"/>
                  <a:gd name="T35" fmla="*/ 357 h 361"/>
                  <a:gd name="T36" fmla="*/ 197 w 221"/>
                  <a:gd name="T37" fmla="*/ 355 h 361"/>
                  <a:gd name="T38" fmla="*/ 197 w 221"/>
                  <a:gd name="T39" fmla="*/ 353 h 361"/>
                  <a:gd name="T40" fmla="*/ 197 w 221"/>
                  <a:gd name="T41" fmla="*/ 353 h 361"/>
                  <a:gd name="T42" fmla="*/ 2 w 221"/>
                  <a:gd name="T43" fmla="*/ 20 h 361"/>
                  <a:gd name="T44" fmla="*/ 2 w 221"/>
                  <a:gd name="T45" fmla="*/ 20 h 361"/>
                  <a:gd name="T46" fmla="*/ 0 w 221"/>
                  <a:gd name="T47" fmla="*/ 18 h 361"/>
                  <a:gd name="T48" fmla="*/ 0 w 221"/>
                  <a:gd name="T49" fmla="*/ 16 h 361"/>
                  <a:gd name="T50" fmla="*/ 0 w 221"/>
                  <a:gd name="T51" fmla="*/ 14 h 361"/>
                  <a:gd name="T52" fmla="*/ 0 w 221"/>
                  <a:gd name="T53" fmla="*/ 10 h 361"/>
                  <a:gd name="T54" fmla="*/ 0 w 221"/>
                  <a:gd name="T55" fmla="*/ 8 h 361"/>
                  <a:gd name="T56" fmla="*/ 2 w 221"/>
                  <a:gd name="T57" fmla="*/ 6 h 361"/>
                  <a:gd name="T58" fmla="*/ 4 w 221"/>
                  <a:gd name="T59" fmla="*/ 4 h 361"/>
                  <a:gd name="T60" fmla="*/ 4 w 221"/>
                  <a:gd name="T61" fmla="*/ 4 h 361"/>
                  <a:gd name="T62" fmla="*/ 6 w 221"/>
                  <a:gd name="T63" fmla="*/ 2 h 361"/>
                  <a:gd name="T64" fmla="*/ 8 w 221"/>
                  <a:gd name="T65" fmla="*/ 0 h 361"/>
                  <a:gd name="T66" fmla="*/ 10 w 221"/>
                  <a:gd name="T67" fmla="*/ 0 h 361"/>
                  <a:gd name="T68" fmla="*/ 12 w 221"/>
                  <a:gd name="T69" fmla="*/ 0 h 361"/>
                  <a:gd name="T70" fmla="*/ 16 w 221"/>
                  <a:gd name="T71" fmla="*/ 0 h 361"/>
                  <a:gd name="T72" fmla="*/ 18 w 221"/>
                  <a:gd name="T73" fmla="*/ 0 h 361"/>
                  <a:gd name="T74" fmla="*/ 20 w 221"/>
                  <a:gd name="T75" fmla="*/ 2 h 361"/>
                  <a:gd name="T76" fmla="*/ 23 w 221"/>
                  <a:gd name="T77" fmla="*/ 4 h 361"/>
                  <a:gd name="T78" fmla="*/ 23 w 221"/>
                  <a:gd name="T79" fmla="*/ 4 h 361"/>
                  <a:gd name="T80" fmla="*/ 25 w 221"/>
                  <a:gd name="T81" fmla="*/ 6 h 361"/>
                  <a:gd name="T82" fmla="*/ 25 w 221"/>
                  <a:gd name="T83" fmla="*/ 6 h 361"/>
                  <a:gd name="T84" fmla="*/ 219 w 221"/>
                  <a:gd name="T85" fmla="*/ 34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361">
                    <a:moveTo>
                      <a:pt x="219" y="340"/>
                    </a:moveTo>
                    <a:lnTo>
                      <a:pt x="219" y="340"/>
                    </a:lnTo>
                    <a:lnTo>
                      <a:pt x="219" y="342"/>
                    </a:lnTo>
                    <a:lnTo>
                      <a:pt x="221" y="344"/>
                    </a:lnTo>
                    <a:lnTo>
                      <a:pt x="221" y="347"/>
                    </a:lnTo>
                    <a:lnTo>
                      <a:pt x="221" y="349"/>
                    </a:lnTo>
                    <a:lnTo>
                      <a:pt x="219" y="351"/>
                    </a:lnTo>
                    <a:lnTo>
                      <a:pt x="219" y="353"/>
                    </a:lnTo>
                    <a:lnTo>
                      <a:pt x="217" y="355"/>
                    </a:lnTo>
                    <a:lnTo>
                      <a:pt x="217" y="357"/>
                    </a:lnTo>
                    <a:lnTo>
                      <a:pt x="215" y="359"/>
                    </a:lnTo>
                    <a:lnTo>
                      <a:pt x="213" y="359"/>
                    </a:lnTo>
                    <a:lnTo>
                      <a:pt x="209" y="359"/>
                    </a:lnTo>
                    <a:lnTo>
                      <a:pt x="207" y="361"/>
                    </a:lnTo>
                    <a:lnTo>
                      <a:pt x="205" y="359"/>
                    </a:lnTo>
                    <a:lnTo>
                      <a:pt x="203" y="359"/>
                    </a:lnTo>
                    <a:lnTo>
                      <a:pt x="201" y="359"/>
                    </a:lnTo>
                    <a:lnTo>
                      <a:pt x="199" y="357"/>
                    </a:lnTo>
                    <a:lnTo>
                      <a:pt x="197" y="355"/>
                    </a:lnTo>
                    <a:lnTo>
                      <a:pt x="197" y="353"/>
                    </a:lnTo>
                    <a:lnTo>
                      <a:pt x="2" y="20"/>
                    </a:lnTo>
                    <a:lnTo>
                      <a:pt x="0" y="18"/>
                    </a:lnTo>
                    <a:lnTo>
                      <a:pt x="0" y="16"/>
                    </a:lnTo>
                    <a:lnTo>
                      <a:pt x="0" y="14"/>
                    </a:lnTo>
                    <a:lnTo>
                      <a:pt x="0" y="10"/>
                    </a:lnTo>
                    <a:lnTo>
                      <a:pt x="0" y="8"/>
                    </a:lnTo>
                    <a:lnTo>
                      <a:pt x="2" y="6"/>
                    </a:lnTo>
                    <a:lnTo>
                      <a:pt x="4" y="4"/>
                    </a:lnTo>
                    <a:lnTo>
                      <a:pt x="6" y="2"/>
                    </a:lnTo>
                    <a:lnTo>
                      <a:pt x="8" y="0"/>
                    </a:lnTo>
                    <a:lnTo>
                      <a:pt x="10" y="0"/>
                    </a:lnTo>
                    <a:lnTo>
                      <a:pt x="12" y="0"/>
                    </a:lnTo>
                    <a:lnTo>
                      <a:pt x="16" y="0"/>
                    </a:lnTo>
                    <a:lnTo>
                      <a:pt x="18" y="0"/>
                    </a:lnTo>
                    <a:lnTo>
                      <a:pt x="20" y="2"/>
                    </a:lnTo>
                    <a:lnTo>
                      <a:pt x="23" y="4"/>
                    </a:lnTo>
                    <a:lnTo>
                      <a:pt x="25" y="6"/>
                    </a:lnTo>
                    <a:lnTo>
                      <a:pt x="219" y="34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5" name="Freeform 18">
                <a:extLst>
                  <a:ext uri="{FF2B5EF4-FFF2-40B4-BE49-F238E27FC236}">
                    <a16:creationId xmlns:a16="http://schemas.microsoft.com/office/drawing/2014/main" id="{5D67C674-3110-0A55-CD04-FC61EECEFBF9}"/>
                  </a:ext>
                </a:extLst>
              </p:cNvPr>
              <p:cNvSpPr>
                <a:spLocks noChangeAspect="1"/>
              </p:cNvSpPr>
              <p:nvPr/>
            </p:nvSpPr>
            <p:spPr bwMode="auto">
              <a:xfrm rot="5400000">
                <a:off x="1863" y="2313"/>
                <a:ext cx="180" cy="178"/>
              </a:xfrm>
              <a:custGeom>
                <a:avLst/>
                <a:gdLst>
                  <a:gd name="T0" fmla="*/ 180 w 180"/>
                  <a:gd name="T1" fmla="*/ 88 h 178"/>
                  <a:gd name="T2" fmla="*/ 178 w 180"/>
                  <a:gd name="T3" fmla="*/ 106 h 178"/>
                  <a:gd name="T4" fmla="*/ 172 w 180"/>
                  <a:gd name="T5" fmla="*/ 125 h 178"/>
                  <a:gd name="T6" fmla="*/ 162 w 180"/>
                  <a:gd name="T7" fmla="*/ 141 h 178"/>
                  <a:gd name="T8" fmla="*/ 149 w 180"/>
                  <a:gd name="T9" fmla="*/ 155 h 178"/>
                  <a:gd name="T10" fmla="*/ 133 w 180"/>
                  <a:gd name="T11" fmla="*/ 166 h 178"/>
                  <a:gd name="T12" fmla="*/ 117 w 180"/>
                  <a:gd name="T13" fmla="*/ 174 h 178"/>
                  <a:gd name="T14" fmla="*/ 98 w 180"/>
                  <a:gd name="T15" fmla="*/ 178 h 178"/>
                  <a:gd name="T16" fmla="*/ 80 w 180"/>
                  <a:gd name="T17" fmla="*/ 178 h 178"/>
                  <a:gd name="T18" fmla="*/ 61 w 180"/>
                  <a:gd name="T19" fmla="*/ 174 h 178"/>
                  <a:gd name="T20" fmla="*/ 45 w 180"/>
                  <a:gd name="T21" fmla="*/ 166 h 178"/>
                  <a:gd name="T22" fmla="*/ 28 w 180"/>
                  <a:gd name="T23" fmla="*/ 155 h 178"/>
                  <a:gd name="T24" fmla="*/ 16 w 180"/>
                  <a:gd name="T25" fmla="*/ 141 h 178"/>
                  <a:gd name="T26" fmla="*/ 8 w 180"/>
                  <a:gd name="T27" fmla="*/ 125 h 178"/>
                  <a:gd name="T28" fmla="*/ 2 w 180"/>
                  <a:gd name="T29" fmla="*/ 108 h 178"/>
                  <a:gd name="T30" fmla="*/ 0 w 180"/>
                  <a:gd name="T31" fmla="*/ 88 h 178"/>
                  <a:gd name="T32" fmla="*/ 4 w 180"/>
                  <a:gd name="T33" fmla="*/ 69 h 178"/>
                  <a:gd name="T34" fmla="*/ 10 w 180"/>
                  <a:gd name="T35" fmla="*/ 53 h 178"/>
                  <a:gd name="T36" fmla="*/ 18 w 180"/>
                  <a:gd name="T37" fmla="*/ 36 h 178"/>
                  <a:gd name="T38" fmla="*/ 33 w 180"/>
                  <a:gd name="T39" fmla="*/ 22 h 178"/>
                  <a:gd name="T40" fmla="*/ 47 w 180"/>
                  <a:gd name="T41" fmla="*/ 10 h 178"/>
                  <a:gd name="T42" fmla="*/ 65 w 180"/>
                  <a:gd name="T43" fmla="*/ 4 h 178"/>
                  <a:gd name="T44" fmla="*/ 84 w 180"/>
                  <a:gd name="T45" fmla="*/ 0 h 178"/>
                  <a:gd name="T46" fmla="*/ 102 w 180"/>
                  <a:gd name="T47" fmla="*/ 0 h 178"/>
                  <a:gd name="T48" fmla="*/ 121 w 180"/>
                  <a:gd name="T49" fmla="*/ 4 h 178"/>
                  <a:gd name="T50" fmla="*/ 137 w 180"/>
                  <a:gd name="T51" fmla="*/ 10 h 178"/>
                  <a:gd name="T52" fmla="*/ 151 w 180"/>
                  <a:gd name="T53" fmla="*/ 22 h 178"/>
                  <a:gd name="T54" fmla="*/ 164 w 180"/>
                  <a:gd name="T55" fmla="*/ 34 h 178"/>
                  <a:gd name="T56" fmla="*/ 174 w 180"/>
                  <a:gd name="T57" fmla="*/ 51 h 178"/>
                  <a:gd name="T58" fmla="*/ 178 w 180"/>
                  <a:gd name="T59" fmla="*/ 69 h 178"/>
                  <a:gd name="T60" fmla="*/ 180 w 180"/>
                  <a:gd name="T61" fmla="*/ 88 h 178"/>
                  <a:gd name="T62" fmla="*/ 180 w 180"/>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88"/>
                    </a:moveTo>
                    <a:lnTo>
                      <a:pt x="178" y="106"/>
                    </a:lnTo>
                    <a:lnTo>
                      <a:pt x="172" y="125"/>
                    </a:lnTo>
                    <a:lnTo>
                      <a:pt x="162" y="141"/>
                    </a:lnTo>
                    <a:lnTo>
                      <a:pt x="149" y="155"/>
                    </a:lnTo>
                    <a:lnTo>
                      <a:pt x="133" y="166"/>
                    </a:lnTo>
                    <a:lnTo>
                      <a:pt x="117" y="174"/>
                    </a:lnTo>
                    <a:lnTo>
                      <a:pt x="98" y="178"/>
                    </a:lnTo>
                    <a:lnTo>
                      <a:pt x="80" y="178"/>
                    </a:lnTo>
                    <a:lnTo>
                      <a:pt x="61" y="174"/>
                    </a:lnTo>
                    <a:lnTo>
                      <a:pt x="45" y="166"/>
                    </a:lnTo>
                    <a:lnTo>
                      <a:pt x="28" y="155"/>
                    </a:lnTo>
                    <a:lnTo>
                      <a:pt x="16" y="141"/>
                    </a:lnTo>
                    <a:lnTo>
                      <a:pt x="8" y="125"/>
                    </a:lnTo>
                    <a:lnTo>
                      <a:pt x="2" y="108"/>
                    </a:lnTo>
                    <a:lnTo>
                      <a:pt x="0" y="88"/>
                    </a:lnTo>
                    <a:lnTo>
                      <a:pt x="4" y="69"/>
                    </a:lnTo>
                    <a:lnTo>
                      <a:pt x="10" y="53"/>
                    </a:lnTo>
                    <a:lnTo>
                      <a:pt x="18" y="36"/>
                    </a:lnTo>
                    <a:lnTo>
                      <a:pt x="33" y="22"/>
                    </a:lnTo>
                    <a:lnTo>
                      <a:pt x="47" y="10"/>
                    </a:lnTo>
                    <a:lnTo>
                      <a:pt x="65" y="4"/>
                    </a:lnTo>
                    <a:lnTo>
                      <a:pt x="84" y="0"/>
                    </a:lnTo>
                    <a:lnTo>
                      <a:pt x="102" y="0"/>
                    </a:lnTo>
                    <a:lnTo>
                      <a:pt x="121" y="4"/>
                    </a:lnTo>
                    <a:lnTo>
                      <a:pt x="137" y="10"/>
                    </a:lnTo>
                    <a:lnTo>
                      <a:pt x="151" y="22"/>
                    </a:lnTo>
                    <a:lnTo>
                      <a:pt x="164" y="34"/>
                    </a:lnTo>
                    <a:lnTo>
                      <a:pt x="174" y="51"/>
                    </a:lnTo>
                    <a:lnTo>
                      <a:pt x="178" y="69"/>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 name="Freeform 19">
                <a:extLst>
                  <a:ext uri="{FF2B5EF4-FFF2-40B4-BE49-F238E27FC236}">
                    <a16:creationId xmlns:a16="http://schemas.microsoft.com/office/drawing/2014/main" id="{6D30E877-0A4F-23C3-665D-B807499D20BC}"/>
                  </a:ext>
                </a:extLst>
              </p:cNvPr>
              <p:cNvSpPr>
                <a:spLocks noChangeAspect="1"/>
              </p:cNvSpPr>
              <p:nvPr/>
            </p:nvSpPr>
            <p:spPr bwMode="auto">
              <a:xfrm rot="5400000">
                <a:off x="1922" y="2366"/>
                <a:ext cx="68" cy="74"/>
              </a:xfrm>
              <a:custGeom>
                <a:avLst/>
                <a:gdLst>
                  <a:gd name="T0" fmla="*/ 68 w 68"/>
                  <a:gd name="T1" fmla="*/ 37 h 74"/>
                  <a:gd name="T2" fmla="*/ 66 w 68"/>
                  <a:gd name="T3" fmla="*/ 49 h 74"/>
                  <a:gd name="T4" fmla="*/ 62 w 68"/>
                  <a:gd name="T5" fmla="*/ 59 h 74"/>
                  <a:gd name="T6" fmla="*/ 53 w 68"/>
                  <a:gd name="T7" fmla="*/ 67 h 74"/>
                  <a:gd name="T8" fmla="*/ 41 w 68"/>
                  <a:gd name="T9" fmla="*/ 74 h 74"/>
                  <a:gd name="T10" fmla="*/ 31 w 68"/>
                  <a:gd name="T11" fmla="*/ 74 h 74"/>
                  <a:gd name="T12" fmla="*/ 21 w 68"/>
                  <a:gd name="T13" fmla="*/ 72 h 74"/>
                  <a:gd name="T14" fmla="*/ 10 w 68"/>
                  <a:gd name="T15" fmla="*/ 65 h 74"/>
                  <a:gd name="T16" fmla="*/ 2 w 68"/>
                  <a:gd name="T17" fmla="*/ 55 h 74"/>
                  <a:gd name="T18" fmla="*/ 0 w 68"/>
                  <a:gd name="T19" fmla="*/ 43 h 74"/>
                  <a:gd name="T20" fmla="*/ 0 w 68"/>
                  <a:gd name="T21" fmla="*/ 31 h 74"/>
                  <a:gd name="T22" fmla="*/ 2 w 68"/>
                  <a:gd name="T23" fmla="*/ 20 h 74"/>
                  <a:gd name="T24" fmla="*/ 10 w 68"/>
                  <a:gd name="T25" fmla="*/ 10 h 74"/>
                  <a:gd name="T26" fmla="*/ 21 w 68"/>
                  <a:gd name="T27" fmla="*/ 4 h 74"/>
                  <a:gd name="T28" fmla="*/ 31 w 68"/>
                  <a:gd name="T29" fmla="*/ 0 h 74"/>
                  <a:gd name="T30" fmla="*/ 41 w 68"/>
                  <a:gd name="T31" fmla="*/ 2 h 74"/>
                  <a:gd name="T32" fmla="*/ 53 w 68"/>
                  <a:gd name="T33" fmla="*/ 6 h 74"/>
                  <a:gd name="T34" fmla="*/ 62 w 68"/>
                  <a:gd name="T35" fmla="*/ 14 h 74"/>
                  <a:gd name="T36" fmla="*/ 66 w 68"/>
                  <a:gd name="T37" fmla="*/ 26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6" y="49"/>
                    </a:lnTo>
                    <a:lnTo>
                      <a:pt x="62" y="59"/>
                    </a:lnTo>
                    <a:lnTo>
                      <a:pt x="53" y="67"/>
                    </a:lnTo>
                    <a:lnTo>
                      <a:pt x="41" y="74"/>
                    </a:lnTo>
                    <a:lnTo>
                      <a:pt x="31" y="74"/>
                    </a:lnTo>
                    <a:lnTo>
                      <a:pt x="21" y="72"/>
                    </a:lnTo>
                    <a:lnTo>
                      <a:pt x="10" y="65"/>
                    </a:lnTo>
                    <a:lnTo>
                      <a:pt x="2" y="55"/>
                    </a:lnTo>
                    <a:lnTo>
                      <a:pt x="0" y="43"/>
                    </a:lnTo>
                    <a:lnTo>
                      <a:pt x="0" y="31"/>
                    </a:lnTo>
                    <a:lnTo>
                      <a:pt x="2" y="20"/>
                    </a:lnTo>
                    <a:lnTo>
                      <a:pt x="10" y="10"/>
                    </a:lnTo>
                    <a:lnTo>
                      <a:pt x="21" y="4"/>
                    </a:lnTo>
                    <a:lnTo>
                      <a:pt x="31" y="0"/>
                    </a:lnTo>
                    <a:lnTo>
                      <a:pt x="41" y="2"/>
                    </a:lnTo>
                    <a:lnTo>
                      <a:pt x="53" y="6"/>
                    </a:lnTo>
                    <a:lnTo>
                      <a:pt x="62" y="14"/>
                    </a:lnTo>
                    <a:lnTo>
                      <a:pt x="66" y="26"/>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7" name="WordArt 20">
                <a:extLst>
                  <a:ext uri="{FF2B5EF4-FFF2-40B4-BE49-F238E27FC236}">
                    <a16:creationId xmlns:a16="http://schemas.microsoft.com/office/drawing/2014/main" id="{13D1705B-EF1E-4905-7FB7-E8E20E86CB36}"/>
                  </a:ext>
                </a:extLst>
              </p:cNvPr>
              <p:cNvSpPr>
                <a:spLocks noChangeAspect="1" noChangeArrowheads="1" noChangeShapeType="1" noTextEdit="1"/>
              </p:cNvSpPr>
              <p:nvPr/>
            </p:nvSpPr>
            <p:spPr bwMode="auto">
              <a:xfrm>
                <a:off x="2031" y="2505"/>
                <a:ext cx="1411" cy="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000000"/>
                    </a:solidFill>
                    <a:latin typeface="Abadi MT Condensed"/>
                  </a:rPr>
                  <a:t>SLIDE      SWITCH</a:t>
                </a:r>
              </a:p>
            </p:txBody>
          </p:sp>
          <p:sp>
            <p:nvSpPr>
              <p:cNvPr id="28" name="WordArt 21">
                <a:extLst>
                  <a:ext uri="{FF2B5EF4-FFF2-40B4-BE49-F238E27FC236}">
                    <a16:creationId xmlns:a16="http://schemas.microsoft.com/office/drawing/2014/main" id="{8DC03698-8419-4250-ABDD-87B9709FBDAC}"/>
                  </a:ext>
                </a:extLst>
              </p:cNvPr>
              <p:cNvSpPr>
                <a:spLocks noChangeAspect="1" noChangeArrowheads="1" noChangeShapeType="1" noTextEdit="1"/>
              </p:cNvSpPr>
              <p:nvPr/>
            </p:nvSpPr>
            <p:spPr bwMode="auto">
              <a:xfrm>
                <a:off x="2562" y="2361"/>
                <a:ext cx="230"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a:solidFill>
                      <a:srgbClr val="FFFFFF"/>
                    </a:solidFill>
                    <a:latin typeface="Times New Roman" panose="02020603050405020304" pitchFamily="18" charset="0"/>
                    <a:cs typeface="Times New Roman" panose="02020603050405020304" pitchFamily="18" charset="0"/>
                  </a:rPr>
                  <a:t>S1</a:t>
                </a:r>
              </a:p>
            </p:txBody>
          </p:sp>
        </p:grpSp>
        <p:sp>
          <p:nvSpPr>
            <p:cNvPr id="127" name="TextBox 126">
              <a:extLst>
                <a:ext uri="{FF2B5EF4-FFF2-40B4-BE49-F238E27FC236}">
                  <a16:creationId xmlns:a16="http://schemas.microsoft.com/office/drawing/2014/main" id="{1030218C-F16E-A0D9-D280-D1EC73C5AAA5}"/>
                </a:ext>
              </a:extLst>
            </p:cNvPr>
            <p:cNvSpPr txBox="1"/>
            <p:nvPr/>
          </p:nvSpPr>
          <p:spPr>
            <a:xfrm>
              <a:off x="10486154" y="2602192"/>
              <a:ext cx="1086317" cy="461665"/>
            </a:xfrm>
            <a:prstGeom prst="rect">
              <a:avLst/>
            </a:prstGeom>
            <a:noFill/>
          </p:spPr>
          <p:txBody>
            <a:bodyPr wrap="square">
              <a:spAutoFit/>
            </a:bodyPr>
            <a:lstStyle/>
            <a:p>
              <a:r>
                <a:rPr lang="en-GB" sz="2400"/>
                <a:t>Switch</a:t>
              </a:r>
              <a:endParaRPr lang="en-GB" sz="2117"/>
            </a:p>
          </p:txBody>
        </p:sp>
      </p:grpSp>
      <p:grpSp>
        <p:nvGrpSpPr>
          <p:cNvPr id="80" name="Group 43">
            <a:extLst>
              <a:ext uri="{FF2B5EF4-FFF2-40B4-BE49-F238E27FC236}">
                <a16:creationId xmlns:a16="http://schemas.microsoft.com/office/drawing/2014/main" id="{1E234582-6BD0-308E-966D-ACE398528F30}"/>
              </a:ext>
            </a:extLst>
          </p:cNvPr>
          <p:cNvGrpSpPr>
            <a:grpSpLocks noChangeAspect="1"/>
          </p:cNvGrpSpPr>
          <p:nvPr/>
        </p:nvGrpSpPr>
        <p:grpSpPr bwMode="auto">
          <a:xfrm rot="16200000">
            <a:off x="2887358" y="3424480"/>
            <a:ext cx="1864184" cy="319729"/>
            <a:chOff x="621" y="544"/>
            <a:chExt cx="1824" cy="335"/>
          </a:xfrm>
        </p:grpSpPr>
        <p:sp>
          <p:nvSpPr>
            <p:cNvPr id="81" name="Freeform 44">
              <a:extLst>
                <a:ext uri="{FF2B5EF4-FFF2-40B4-BE49-F238E27FC236}">
                  <a16:creationId xmlns:a16="http://schemas.microsoft.com/office/drawing/2014/main" id="{17F96A9F-64FB-F617-7C5B-43733F999D81}"/>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 name="Freeform 45">
              <a:extLst>
                <a:ext uri="{FF2B5EF4-FFF2-40B4-BE49-F238E27FC236}">
                  <a16:creationId xmlns:a16="http://schemas.microsoft.com/office/drawing/2014/main" id="{6C140442-7CB3-B19A-3A65-D6305179A4C9}"/>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 name="Freeform 46">
              <a:extLst>
                <a:ext uri="{FF2B5EF4-FFF2-40B4-BE49-F238E27FC236}">
                  <a16:creationId xmlns:a16="http://schemas.microsoft.com/office/drawing/2014/main" id="{EA110C48-52FE-16A4-238D-8226E537817E}"/>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 name="Freeform 47">
              <a:extLst>
                <a:ext uri="{FF2B5EF4-FFF2-40B4-BE49-F238E27FC236}">
                  <a16:creationId xmlns:a16="http://schemas.microsoft.com/office/drawing/2014/main" id="{DD2866FF-ACB7-B0DE-3ADC-8C7721572F84}"/>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 name="Freeform 48">
              <a:extLst>
                <a:ext uri="{FF2B5EF4-FFF2-40B4-BE49-F238E27FC236}">
                  <a16:creationId xmlns:a16="http://schemas.microsoft.com/office/drawing/2014/main" id="{FDECC71C-E6E2-FF35-9F86-4CA9C122E514}"/>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 name="Freeform 49">
              <a:extLst>
                <a:ext uri="{FF2B5EF4-FFF2-40B4-BE49-F238E27FC236}">
                  <a16:creationId xmlns:a16="http://schemas.microsoft.com/office/drawing/2014/main" id="{2D24BD34-0B89-D537-1B20-4C6A0AD51075}"/>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 name="Freeform 50">
              <a:extLst>
                <a:ext uri="{FF2B5EF4-FFF2-40B4-BE49-F238E27FC236}">
                  <a16:creationId xmlns:a16="http://schemas.microsoft.com/office/drawing/2014/main" id="{4F00E904-4CBA-D0B8-0DEB-5E6C12163EEA}"/>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 name="WordArt 51">
              <a:extLst>
                <a:ext uri="{FF2B5EF4-FFF2-40B4-BE49-F238E27FC236}">
                  <a16:creationId xmlns:a16="http://schemas.microsoft.com/office/drawing/2014/main" id="{5011EE51-E799-7A9D-C067-9DF5D3B35A25}"/>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38" name="Group 22">
            <a:extLst>
              <a:ext uri="{FF2B5EF4-FFF2-40B4-BE49-F238E27FC236}">
                <a16:creationId xmlns:a16="http://schemas.microsoft.com/office/drawing/2014/main" id="{63637F0C-BB89-C295-226B-30F1F770015B}"/>
              </a:ext>
            </a:extLst>
          </p:cNvPr>
          <p:cNvGrpSpPr>
            <a:grpSpLocks noChangeAspect="1"/>
          </p:cNvGrpSpPr>
          <p:nvPr/>
        </p:nvGrpSpPr>
        <p:grpSpPr bwMode="auto">
          <a:xfrm rot="16200000">
            <a:off x="2137219" y="4578398"/>
            <a:ext cx="4136667" cy="312594"/>
            <a:chOff x="441" y="364"/>
            <a:chExt cx="4072" cy="332"/>
          </a:xfrm>
        </p:grpSpPr>
        <p:sp>
          <p:nvSpPr>
            <p:cNvPr id="39" name="Freeform 23">
              <a:extLst>
                <a:ext uri="{FF2B5EF4-FFF2-40B4-BE49-F238E27FC236}">
                  <a16:creationId xmlns:a16="http://schemas.microsoft.com/office/drawing/2014/main" id="{26355F4E-8EE8-90CD-3F4A-372C08CE7F93}"/>
                </a:ext>
              </a:extLst>
            </p:cNvPr>
            <p:cNvSpPr>
              <a:spLocks noChangeAspect="1"/>
            </p:cNvSpPr>
            <p:nvPr/>
          </p:nvSpPr>
          <p:spPr bwMode="auto">
            <a:xfrm rot="-5400000">
              <a:off x="2311" y="-1506"/>
              <a:ext cx="332" cy="4072"/>
            </a:xfrm>
            <a:custGeom>
              <a:avLst/>
              <a:gdLst>
                <a:gd name="T0" fmla="*/ 308 w 332"/>
                <a:gd name="T1" fmla="*/ 3990 h 4072"/>
                <a:gd name="T2" fmla="*/ 322 w 332"/>
                <a:gd name="T3" fmla="*/ 3855 h 4072"/>
                <a:gd name="T4" fmla="*/ 254 w 332"/>
                <a:gd name="T5" fmla="*/ 3768 h 4072"/>
                <a:gd name="T6" fmla="*/ 254 w 332"/>
                <a:gd name="T7" fmla="*/ 3571 h 4072"/>
                <a:gd name="T8" fmla="*/ 254 w 332"/>
                <a:gd name="T9" fmla="*/ 3299 h 4072"/>
                <a:gd name="T10" fmla="*/ 322 w 332"/>
                <a:gd name="T11" fmla="*/ 3214 h 4072"/>
                <a:gd name="T12" fmla="*/ 322 w 332"/>
                <a:gd name="T13" fmla="*/ 3106 h 4072"/>
                <a:gd name="T14" fmla="*/ 254 w 332"/>
                <a:gd name="T15" fmla="*/ 3020 h 4072"/>
                <a:gd name="T16" fmla="*/ 254 w 332"/>
                <a:gd name="T17" fmla="*/ 2792 h 4072"/>
                <a:gd name="T18" fmla="*/ 254 w 332"/>
                <a:gd name="T19" fmla="*/ 2550 h 4072"/>
                <a:gd name="T20" fmla="*/ 322 w 332"/>
                <a:gd name="T21" fmla="*/ 2466 h 4072"/>
                <a:gd name="T22" fmla="*/ 322 w 332"/>
                <a:gd name="T23" fmla="*/ 2357 h 4072"/>
                <a:gd name="T24" fmla="*/ 254 w 332"/>
                <a:gd name="T25" fmla="*/ 2271 h 4072"/>
                <a:gd name="T26" fmla="*/ 254 w 332"/>
                <a:gd name="T27" fmla="*/ 2037 h 4072"/>
                <a:gd name="T28" fmla="*/ 254 w 332"/>
                <a:gd name="T29" fmla="*/ 1801 h 4072"/>
                <a:gd name="T30" fmla="*/ 322 w 332"/>
                <a:gd name="T31" fmla="*/ 1717 h 4072"/>
                <a:gd name="T32" fmla="*/ 322 w 332"/>
                <a:gd name="T33" fmla="*/ 1608 h 4072"/>
                <a:gd name="T34" fmla="*/ 254 w 332"/>
                <a:gd name="T35" fmla="*/ 1522 h 4072"/>
                <a:gd name="T36" fmla="*/ 254 w 332"/>
                <a:gd name="T37" fmla="*/ 1282 h 4072"/>
                <a:gd name="T38" fmla="*/ 254 w 332"/>
                <a:gd name="T39" fmla="*/ 1052 h 4072"/>
                <a:gd name="T40" fmla="*/ 322 w 332"/>
                <a:gd name="T41" fmla="*/ 968 h 4072"/>
                <a:gd name="T42" fmla="*/ 322 w 332"/>
                <a:gd name="T43" fmla="*/ 859 h 4072"/>
                <a:gd name="T44" fmla="*/ 254 w 332"/>
                <a:gd name="T45" fmla="*/ 773 h 4072"/>
                <a:gd name="T46" fmla="*/ 254 w 332"/>
                <a:gd name="T47" fmla="*/ 502 h 4072"/>
                <a:gd name="T48" fmla="*/ 254 w 332"/>
                <a:gd name="T49" fmla="*/ 303 h 4072"/>
                <a:gd name="T50" fmla="*/ 322 w 332"/>
                <a:gd name="T51" fmla="*/ 221 h 4072"/>
                <a:gd name="T52" fmla="*/ 310 w 332"/>
                <a:gd name="T53" fmla="*/ 84 h 4072"/>
                <a:gd name="T54" fmla="*/ 166 w 332"/>
                <a:gd name="T55" fmla="*/ 0 h 4072"/>
                <a:gd name="T56" fmla="*/ 0 w 332"/>
                <a:gd name="T57" fmla="*/ 166 h 4072"/>
                <a:gd name="T58" fmla="*/ 39 w 332"/>
                <a:gd name="T59" fmla="*/ 270 h 4072"/>
                <a:gd name="T60" fmla="*/ 82 w 332"/>
                <a:gd name="T61" fmla="*/ 365 h 4072"/>
                <a:gd name="T62" fmla="*/ 82 w 332"/>
                <a:gd name="T63" fmla="*/ 586 h 4072"/>
                <a:gd name="T64" fmla="*/ 82 w 332"/>
                <a:gd name="T65" fmla="*/ 771 h 4072"/>
                <a:gd name="T66" fmla="*/ 0 w 332"/>
                <a:gd name="T67" fmla="*/ 915 h 4072"/>
                <a:gd name="T68" fmla="*/ 39 w 332"/>
                <a:gd name="T69" fmla="*/ 1019 h 4072"/>
                <a:gd name="T70" fmla="*/ 82 w 332"/>
                <a:gd name="T71" fmla="*/ 1130 h 4072"/>
                <a:gd name="T72" fmla="*/ 82 w 332"/>
                <a:gd name="T73" fmla="*/ 1360 h 4072"/>
                <a:gd name="T74" fmla="*/ 82 w 332"/>
                <a:gd name="T75" fmla="*/ 1520 h 4072"/>
                <a:gd name="T76" fmla="*/ 0 w 332"/>
                <a:gd name="T77" fmla="*/ 1663 h 4072"/>
                <a:gd name="T78" fmla="*/ 39 w 332"/>
                <a:gd name="T79" fmla="*/ 1768 h 4072"/>
                <a:gd name="T80" fmla="*/ 82 w 332"/>
                <a:gd name="T81" fmla="*/ 1881 h 4072"/>
                <a:gd name="T82" fmla="*/ 82 w 332"/>
                <a:gd name="T83" fmla="*/ 2115 h 4072"/>
                <a:gd name="T84" fmla="*/ 82 w 332"/>
                <a:gd name="T85" fmla="*/ 2269 h 4072"/>
                <a:gd name="T86" fmla="*/ 0 w 332"/>
                <a:gd name="T87" fmla="*/ 2412 h 4072"/>
                <a:gd name="T88" fmla="*/ 39 w 332"/>
                <a:gd name="T89" fmla="*/ 2517 h 4072"/>
                <a:gd name="T90" fmla="*/ 82 w 332"/>
                <a:gd name="T91" fmla="*/ 2634 h 4072"/>
                <a:gd name="T92" fmla="*/ 82 w 332"/>
                <a:gd name="T93" fmla="*/ 2868 h 4072"/>
                <a:gd name="T94" fmla="*/ 82 w 332"/>
                <a:gd name="T95" fmla="*/ 3018 h 4072"/>
                <a:gd name="T96" fmla="*/ 0 w 332"/>
                <a:gd name="T97" fmla="*/ 3161 h 4072"/>
                <a:gd name="T98" fmla="*/ 39 w 332"/>
                <a:gd name="T99" fmla="*/ 3264 h 4072"/>
                <a:gd name="T100" fmla="*/ 82 w 332"/>
                <a:gd name="T101" fmla="*/ 3399 h 4072"/>
                <a:gd name="T102" fmla="*/ 82 w 332"/>
                <a:gd name="T103" fmla="*/ 3645 h 4072"/>
                <a:gd name="T104" fmla="*/ 82 w 332"/>
                <a:gd name="T105" fmla="*/ 3766 h 4072"/>
                <a:gd name="T106" fmla="*/ 0 w 332"/>
                <a:gd name="T107" fmla="*/ 3908 h 4072"/>
                <a:gd name="T108" fmla="*/ 82 w 332"/>
                <a:gd name="T109" fmla="*/ 405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072">
                  <a:moveTo>
                    <a:pt x="164" y="4072"/>
                  </a:moveTo>
                  <a:lnTo>
                    <a:pt x="246" y="4050"/>
                  </a:lnTo>
                  <a:lnTo>
                    <a:pt x="308" y="3990"/>
                  </a:lnTo>
                  <a:lnTo>
                    <a:pt x="332" y="3908"/>
                  </a:lnTo>
                  <a:lnTo>
                    <a:pt x="322" y="3855"/>
                  </a:lnTo>
                  <a:lnTo>
                    <a:pt x="295" y="3805"/>
                  </a:lnTo>
                  <a:lnTo>
                    <a:pt x="254" y="3768"/>
                  </a:lnTo>
                  <a:lnTo>
                    <a:pt x="254" y="3713"/>
                  </a:lnTo>
                  <a:lnTo>
                    <a:pt x="254" y="3647"/>
                  </a:lnTo>
                  <a:lnTo>
                    <a:pt x="254" y="3571"/>
                  </a:lnTo>
                  <a:lnTo>
                    <a:pt x="254" y="3487"/>
                  </a:lnTo>
                  <a:lnTo>
                    <a:pt x="254" y="3397"/>
                  </a:lnTo>
                  <a:lnTo>
                    <a:pt x="254" y="3299"/>
                  </a:lnTo>
                  <a:lnTo>
                    <a:pt x="295" y="3262"/>
                  </a:lnTo>
                  <a:lnTo>
                    <a:pt x="322" y="3214"/>
                  </a:lnTo>
                  <a:lnTo>
                    <a:pt x="332" y="3161"/>
                  </a:lnTo>
                  <a:lnTo>
                    <a:pt x="322" y="3106"/>
                  </a:lnTo>
                  <a:lnTo>
                    <a:pt x="295" y="3057"/>
                  </a:lnTo>
                  <a:lnTo>
                    <a:pt x="254" y="3020"/>
                  </a:lnTo>
                  <a:lnTo>
                    <a:pt x="254" y="2946"/>
                  </a:lnTo>
                  <a:lnTo>
                    <a:pt x="254" y="2870"/>
                  </a:lnTo>
                  <a:lnTo>
                    <a:pt x="254" y="2792"/>
                  </a:lnTo>
                  <a:lnTo>
                    <a:pt x="254" y="2712"/>
                  </a:lnTo>
                  <a:lnTo>
                    <a:pt x="254" y="2632"/>
                  </a:lnTo>
                  <a:lnTo>
                    <a:pt x="254" y="2550"/>
                  </a:lnTo>
                  <a:lnTo>
                    <a:pt x="295" y="2513"/>
                  </a:lnTo>
                  <a:lnTo>
                    <a:pt x="322" y="2466"/>
                  </a:lnTo>
                  <a:lnTo>
                    <a:pt x="332" y="2412"/>
                  </a:lnTo>
                  <a:lnTo>
                    <a:pt x="322" y="2357"/>
                  </a:lnTo>
                  <a:lnTo>
                    <a:pt x="295" y="2308"/>
                  </a:lnTo>
                  <a:lnTo>
                    <a:pt x="254" y="2271"/>
                  </a:lnTo>
                  <a:lnTo>
                    <a:pt x="254" y="2193"/>
                  </a:lnTo>
                  <a:lnTo>
                    <a:pt x="254" y="2115"/>
                  </a:lnTo>
                  <a:lnTo>
                    <a:pt x="254" y="2037"/>
                  </a:lnTo>
                  <a:lnTo>
                    <a:pt x="254" y="1957"/>
                  </a:lnTo>
                  <a:lnTo>
                    <a:pt x="254" y="1879"/>
                  </a:lnTo>
                  <a:lnTo>
                    <a:pt x="254" y="1801"/>
                  </a:lnTo>
                  <a:lnTo>
                    <a:pt x="295" y="1764"/>
                  </a:lnTo>
                  <a:lnTo>
                    <a:pt x="322" y="1717"/>
                  </a:lnTo>
                  <a:lnTo>
                    <a:pt x="332" y="1663"/>
                  </a:lnTo>
                  <a:lnTo>
                    <a:pt x="322" y="1608"/>
                  </a:lnTo>
                  <a:lnTo>
                    <a:pt x="295" y="1561"/>
                  </a:lnTo>
                  <a:lnTo>
                    <a:pt x="254" y="1522"/>
                  </a:lnTo>
                  <a:lnTo>
                    <a:pt x="254" y="1442"/>
                  </a:lnTo>
                  <a:lnTo>
                    <a:pt x="254" y="1360"/>
                  </a:lnTo>
                  <a:lnTo>
                    <a:pt x="254" y="1282"/>
                  </a:lnTo>
                  <a:lnTo>
                    <a:pt x="254" y="1204"/>
                  </a:lnTo>
                  <a:lnTo>
                    <a:pt x="254" y="1126"/>
                  </a:lnTo>
                  <a:lnTo>
                    <a:pt x="254" y="1052"/>
                  </a:lnTo>
                  <a:lnTo>
                    <a:pt x="295" y="1017"/>
                  </a:lnTo>
                  <a:lnTo>
                    <a:pt x="322" y="968"/>
                  </a:lnTo>
                  <a:lnTo>
                    <a:pt x="332" y="915"/>
                  </a:lnTo>
                  <a:lnTo>
                    <a:pt x="322" y="859"/>
                  </a:lnTo>
                  <a:lnTo>
                    <a:pt x="295" y="812"/>
                  </a:lnTo>
                  <a:lnTo>
                    <a:pt x="254" y="773"/>
                  </a:lnTo>
                  <a:lnTo>
                    <a:pt x="254" y="677"/>
                  </a:lnTo>
                  <a:lnTo>
                    <a:pt x="254" y="584"/>
                  </a:lnTo>
                  <a:lnTo>
                    <a:pt x="254" y="502"/>
                  </a:lnTo>
                  <a:lnTo>
                    <a:pt x="254" y="426"/>
                  </a:lnTo>
                  <a:lnTo>
                    <a:pt x="254" y="361"/>
                  </a:lnTo>
                  <a:lnTo>
                    <a:pt x="254" y="303"/>
                  </a:lnTo>
                  <a:lnTo>
                    <a:pt x="295" y="268"/>
                  </a:lnTo>
                  <a:lnTo>
                    <a:pt x="322" y="221"/>
                  </a:lnTo>
                  <a:lnTo>
                    <a:pt x="332" y="166"/>
                  </a:lnTo>
                  <a:lnTo>
                    <a:pt x="310" y="84"/>
                  </a:lnTo>
                  <a:lnTo>
                    <a:pt x="248" y="22"/>
                  </a:lnTo>
                  <a:lnTo>
                    <a:pt x="166" y="0"/>
                  </a:lnTo>
                  <a:lnTo>
                    <a:pt x="84" y="22"/>
                  </a:lnTo>
                  <a:lnTo>
                    <a:pt x="25" y="84"/>
                  </a:lnTo>
                  <a:lnTo>
                    <a:pt x="0" y="166"/>
                  </a:lnTo>
                  <a:lnTo>
                    <a:pt x="10" y="221"/>
                  </a:lnTo>
                  <a:lnTo>
                    <a:pt x="39" y="270"/>
                  </a:lnTo>
                  <a:lnTo>
                    <a:pt x="82" y="307"/>
                  </a:lnTo>
                  <a:lnTo>
                    <a:pt x="82" y="365"/>
                  </a:lnTo>
                  <a:lnTo>
                    <a:pt x="82" y="430"/>
                  </a:lnTo>
                  <a:lnTo>
                    <a:pt x="82" y="504"/>
                  </a:lnTo>
                  <a:lnTo>
                    <a:pt x="82" y="586"/>
                  </a:lnTo>
                  <a:lnTo>
                    <a:pt x="82" y="677"/>
                  </a:lnTo>
                  <a:lnTo>
                    <a:pt x="82" y="771"/>
                  </a:lnTo>
                  <a:lnTo>
                    <a:pt x="39" y="808"/>
                  </a:lnTo>
                  <a:lnTo>
                    <a:pt x="10" y="857"/>
                  </a:lnTo>
                  <a:lnTo>
                    <a:pt x="0" y="915"/>
                  </a:lnTo>
                  <a:lnTo>
                    <a:pt x="10" y="970"/>
                  </a:lnTo>
                  <a:lnTo>
                    <a:pt x="39" y="1019"/>
                  </a:lnTo>
                  <a:lnTo>
                    <a:pt x="82" y="1056"/>
                  </a:lnTo>
                  <a:lnTo>
                    <a:pt x="82" y="1130"/>
                  </a:lnTo>
                  <a:lnTo>
                    <a:pt x="82" y="1204"/>
                  </a:lnTo>
                  <a:lnTo>
                    <a:pt x="82" y="1282"/>
                  </a:lnTo>
                  <a:lnTo>
                    <a:pt x="82" y="1360"/>
                  </a:lnTo>
                  <a:lnTo>
                    <a:pt x="82" y="1440"/>
                  </a:lnTo>
                  <a:lnTo>
                    <a:pt x="82" y="1520"/>
                  </a:lnTo>
                  <a:lnTo>
                    <a:pt x="39" y="1557"/>
                  </a:lnTo>
                  <a:lnTo>
                    <a:pt x="10" y="1606"/>
                  </a:lnTo>
                  <a:lnTo>
                    <a:pt x="0" y="1663"/>
                  </a:lnTo>
                  <a:lnTo>
                    <a:pt x="10" y="1719"/>
                  </a:lnTo>
                  <a:lnTo>
                    <a:pt x="39" y="1768"/>
                  </a:lnTo>
                  <a:lnTo>
                    <a:pt x="82" y="1805"/>
                  </a:lnTo>
                  <a:lnTo>
                    <a:pt x="82" y="1881"/>
                  </a:lnTo>
                  <a:lnTo>
                    <a:pt x="82" y="1959"/>
                  </a:lnTo>
                  <a:lnTo>
                    <a:pt x="82" y="2037"/>
                  </a:lnTo>
                  <a:lnTo>
                    <a:pt x="82" y="2115"/>
                  </a:lnTo>
                  <a:lnTo>
                    <a:pt x="82" y="2193"/>
                  </a:lnTo>
                  <a:lnTo>
                    <a:pt x="82" y="2269"/>
                  </a:lnTo>
                  <a:lnTo>
                    <a:pt x="39" y="2306"/>
                  </a:lnTo>
                  <a:lnTo>
                    <a:pt x="10" y="2355"/>
                  </a:lnTo>
                  <a:lnTo>
                    <a:pt x="0" y="2412"/>
                  </a:lnTo>
                  <a:lnTo>
                    <a:pt x="10" y="2468"/>
                  </a:lnTo>
                  <a:lnTo>
                    <a:pt x="39" y="2517"/>
                  </a:lnTo>
                  <a:lnTo>
                    <a:pt x="82" y="2554"/>
                  </a:lnTo>
                  <a:lnTo>
                    <a:pt x="82" y="2634"/>
                  </a:lnTo>
                  <a:lnTo>
                    <a:pt x="82" y="2714"/>
                  </a:lnTo>
                  <a:lnTo>
                    <a:pt x="82" y="2792"/>
                  </a:lnTo>
                  <a:lnTo>
                    <a:pt x="82" y="2868"/>
                  </a:lnTo>
                  <a:lnTo>
                    <a:pt x="82" y="2944"/>
                  </a:lnTo>
                  <a:lnTo>
                    <a:pt x="82" y="3018"/>
                  </a:lnTo>
                  <a:lnTo>
                    <a:pt x="39" y="3054"/>
                  </a:lnTo>
                  <a:lnTo>
                    <a:pt x="10" y="3104"/>
                  </a:lnTo>
                  <a:lnTo>
                    <a:pt x="0" y="3161"/>
                  </a:lnTo>
                  <a:lnTo>
                    <a:pt x="10" y="3217"/>
                  </a:lnTo>
                  <a:lnTo>
                    <a:pt x="39" y="3264"/>
                  </a:lnTo>
                  <a:lnTo>
                    <a:pt x="82" y="3303"/>
                  </a:lnTo>
                  <a:lnTo>
                    <a:pt x="82" y="3399"/>
                  </a:lnTo>
                  <a:lnTo>
                    <a:pt x="82" y="3487"/>
                  </a:lnTo>
                  <a:lnTo>
                    <a:pt x="82" y="3569"/>
                  </a:lnTo>
                  <a:lnTo>
                    <a:pt x="82" y="3645"/>
                  </a:lnTo>
                  <a:lnTo>
                    <a:pt x="82" y="3711"/>
                  </a:lnTo>
                  <a:lnTo>
                    <a:pt x="82" y="3766"/>
                  </a:lnTo>
                  <a:lnTo>
                    <a:pt x="39" y="3803"/>
                  </a:lnTo>
                  <a:lnTo>
                    <a:pt x="10" y="3853"/>
                  </a:lnTo>
                  <a:lnTo>
                    <a:pt x="0" y="3908"/>
                  </a:lnTo>
                  <a:lnTo>
                    <a:pt x="23" y="3990"/>
                  </a:lnTo>
                  <a:lnTo>
                    <a:pt x="82" y="4050"/>
                  </a:lnTo>
                  <a:lnTo>
                    <a:pt x="164" y="4072"/>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4" name="Freeform 24">
              <a:extLst>
                <a:ext uri="{FF2B5EF4-FFF2-40B4-BE49-F238E27FC236}">
                  <a16:creationId xmlns:a16="http://schemas.microsoft.com/office/drawing/2014/main" id="{2786F7ED-DA36-2CAB-4BEC-4CDA1FAD55A5}"/>
                </a:ext>
              </a:extLst>
            </p:cNvPr>
            <p:cNvSpPr>
              <a:spLocks noChangeAspect="1"/>
            </p:cNvSpPr>
            <p:nvPr/>
          </p:nvSpPr>
          <p:spPr bwMode="auto">
            <a:xfrm rot="-5400000">
              <a:off x="4273" y="447"/>
              <a:ext cx="180" cy="180"/>
            </a:xfrm>
            <a:custGeom>
              <a:avLst/>
              <a:gdLst>
                <a:gd name="T0" fmla="*/ 180 w 180"/>
                <a:gd name="T1" fmla="*/ 90 h 180"/>
                <a:gd name="T2" fmla="*/ 178 w 180"/>
                <a:gd name="T3" fmla="*/ 109 h 180"/>
                <a:gd name="T4" fmla="*/ 172 w 180"/>
                <a:gd name="T5" fmla="*/ 127 h 180"/>
                <a:gd name="T6" fmla="*/ 162 w 180"/>
                <a:gd name="T7" fmla="*/ 144 h 180"/>
                <a:gd name="T8" fmla="*/ 150 w 180"/>
                <a:gd name="T9" fmla="*/ 158 h 180"/>
                <a:gd name="T10" fmla="*/ 133 w 180"/>
                <a:gd name="T11" fmla="*/ 168 h 180"/>
                <a:gd name="T12" fmla="*/ 115 w 180"/>
                <a:gd name="T13" fmla="*/ 176 h 180"/>
                <a:gd name="T14" fmla="*/ 96 w 180"/>
                <a:gd name="T15" fmla="*/ 180 h 180"/>
                <a:gd name="T16" fmla="*/ 76 w 180"/>
                <a:gd name="T17" fmla="*/ 178 h 180"/>
                <a:gd name="T18" fmla="*/ 57 w 180"/>
                <a:gd name="T19" fmla="*/ 172 h 180"/>
                <a:gd name="T20" fmla="*/ 41 w 180"/>
                <a:gd name="T21" fmla="*/ 164 h 180"/>
                <a:gd name="T22" fmla="*/ 24 w 180"/>
                <a:gd name="T23" fmla="*/ 152 h 180"/>
                <a:gd name="T24" fmla="*/ 14 w 180"/>
                <a:gd name="T25" fmla="*/ 135 h 180"/>
                <a:gd name="T26" fmla="*/ 6 w 180"/>
                <a:gd name="T27" fmla="*/ 119 h 180"/>
                <a:gd name="T28" fmla="*/ 0 w 180"/>
                <a:gd name="T29" fmla="*/ 100 h 180"/>
                <a:gd name="T30" fmla="*/ 0 w 180"/>
                <a:gd name="T31" fmla="*/ 80 h 180"/>
                <a:gd name="T32" fmla="*/ 6 w 180"/>
                <a:gd name="T33" fmla="*/ 61 h 180"/>
                <a:gd name="T34" fmla="*/ 12 w 180"/>
                <a:gd name="T35" fmla="*/ 43 h 180"/>
                <a:gd name="T36" fmla="*/ 24 w 180"/>
                <a:gd name="T37" fmla="*/ 29 h 180"/>
                <a:gd name="T38" fmla="*/ 39 w 180"/>
                <a:gd name="T39" fmla="*/ 14 h 180"/>
                <a:gd name="T40" fmla="*/ 57 w 180"/>
                <a:gd name="T41" fmla="*/ 6 h 180"/>
                <a:gd name="T42" fmla="*/ 76 w 180"/>
                <a:gd name="T43" fmla="*/ 0 h 180"/>
                <a:gd name="T44" fmla="*/ 94 w 180"/>
                <a:gd name="T45" fmla="*/ 0 h 180"/>
                <a:gd name="T46" fmla="*/ 115 w 180"/>
                <a:gd name="T47" fmla="*/ 2 h 180"/>
                <a:gd name="T48" fmla="*/ 133 w 180"/>
                <a:gd name="T49" fmla="*/ 10 h 180"/>
                <a:gd name="T50" fmla="*/ 150 w 180"/>
                <a:gd name="T51" fmla="*/ 20 h 180"/>
                <a:gd name="T52" fmla="*/ 162 w 180"/>
                <a:gd name="T53" fmla="*/ 35 h 180"/>
                <a:gd name="T54" fmla="*/ 172 w 180"/>
                <a:gd name="T55" fmla="*/ 51 h 180"/>
                <a:gd name="T56" fmla="*/ 178 w 180"/>
                <a:gd name="T57" fmla="*/ 70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09"/>
                  </a:lnTo>
                  <a:lnTo>
                    <a:pt x="172" y="127"/>
                  </a:lnTo>
                  <a:lnTo>
                    <a:pt x="162" y="144"/>
                  </a:lnTo>
                  <a:lnTo>
                    <a:pt x="150" y="158"/>
                  </a:lnTo>
                  <a:lnTo>
                    <a:pt x="133" y="168"/>
                  </a:lnTo>
                  <a:lnTo>
                    <a:pt x="115" y="176"/>
                  </a:lnTo>
                  <a:lnTo>
                    <a:pt x="96" y="180"/>
                  </a:lnTo>
                  <a:lnTo>
                    <a:pt x="76" y="178"/>
                  </a:lnTo>
                  <a:lnTo>
                    <a:pt x="57" y="172"/>
                  </a:lnTo>
                  <a:lnTo>
                    <a:pt x="41" y="164"/>
                  </a:lnTo>
                  <a:lnTo>
                    <a:pt x="24" y="152"/>
                  </a:lnTo>
                  <a:lnTo>
                    <a:pt x="14" y="135"/>
                  </a:lnTo>
                  <a:lnTo>
                    <a:pt x="6" y="119"/>
                  </a:lnTo>
                  <a:lnTo>
                    <a:pt x="0" y="100"/>
                  </a:lnTo>
                  <a:lnTo>
                    <a:pt x="0" y="80"/>
                  </a:lnTo>
                  <a:lnTo>
                    <a:pt x="6" y="61"/>
                  </a:lnTo>
                  <a:lnTo>
                    <a:pt x="12" y="43"/>
                  </a:lnTo>
                  <a:lnTo>
                    <a:pt x="24" y="29"/>
                  </a:lnTo>
                  <a:lnTo>
                    <a:pt x="39" y="14"/>
                  </a:lnTo>
                  <a:lnTo>
                    <a:pt x="57" y="6"/>
                  </a:lnTo>
                  <a:lnTo>
                    <a:pt x="76" y="0"/>
                  </a:lnTo>
                  <a:lnTo>
                    <a:pt x="94" y="0"/>
                  </a:lnTo>
                  <a:lnTo>
                    <a:pt x="115" y="2"/>
                  </a:lnTo>
                  <a:lnTo>
                    <a:pt x="133" y="10"/>
                  </a:lnTo>
                  <a:lnTo>
                    <a:pt x="150" y="20"/>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5" name="Freeform 25">
              <a:extLst>
                <a:ext uri="{FF2B5EF4-FFF2-40B4-BE49-F238E27FC236}">
                  <a16:creationId xmlns:a16="http://schemas.microsoft.com/office/drawing/2014/main" id="{FC191074-66D0-502E-E6C3-DEF09D615D3B}"/>
                </a:ext>
              </a:extLst>
            </p:cNvPr>
            <p:cNvSpPr>
              <a:spLocks noChangeAspect="1"/>
            </p:cNvSpPr>
            <p:nvPr/>
          </p:nvSpPr>
          <p:spPr bwMode="auto">
            <a:xfrm rot="-5400000">
              <a:off x="4326" y="502"/>
              <a:ext cx="74" cy="70"/>
            </a:xfrm>
            <a:custGeom>
              <a:avLst/>
              <a:gdLst>
                <a:gd name="T0" fmla="*/ 74 w 74"/>
                <a:gd name="T1" fmla="*/ 35 h 70"/>
                <a:gd name="T2" fmla="*/ 72 w 74"/>
                <a:gd name="T3" fmla="*/ 45 h 70"/>
                <a:gd name="T4" fmla="*/ 66 w 74"/>
                <a:gd name="T5" fmla="*/ 56 h 70"/>
                <a:gd name="T6" fmla="*/ 58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41 h 70"/>
                <a:gd name="T20" fmla="*/ 0 w 74"/>
                <a:gd name="T21" fmla="*/ 29 h 70"/>
                <a:gd name="T22" fmla="*/ 4 w 74"/>
                <a:gd name="T23" fmla="*/ 19 h 70"/>
                <a:gd name="T24" fmla="*/ 12 w 74"/>
                <a:gd name="T25" fmla="*/ 8 h 70"/>
                <a:gd name="T26" fmla="*/ 23 w 74"/>
                <a:gd name="T27" fmla="*/ 2 h 70"/>
                <a:gd name="T28" fmla="*/ 35 w 74"/>
                <a:gd name="T29" fmla="*/ 0 h 70"/>
                <a:gd name="T30" fmla="*/ 47 w 74"/>
                <a:gd name="T31" fmla="*/ 0 h 70"/>
                <a:gd name="T32" fmla="*/ 58 w 74"/>
                <a:gd name="T33" fmla="*/ 6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8" y="64"/>
                  </a:lnTo>
                  <a:lnTo>
                    <a:pt x="47" y="68"/>
                  </a:lnTo>
                  <a:lnTo>
                    <a:pt x="35" y="70"/>
                  </a:lnTo>
                  <a:lnTo>
                    <a:pt x="23" y="66"/>
                  </a:lnTo>
                  <a:lnTo>
                    <a:pt x="12" y="60"/>
                  </a:lnTo>
                  <a:lnTo>
                    <a:pt x="4" y="52"/>
                  </a:lnTo>
                  <a:lnTo>
                    <a:pt x="0" y="41"/>
                  </a:lnTo>
                  <a:lnTo>
                    <a:pt x="0" y="29"/>
                  </a:lnTo>
                  <a:lnTo>
                    <a:pt x="4" y="19"/>
                  </a:lnTo>
                  <a:lnTo>
                    <a:pt x="12" y="8"/>
                  </a:lnTo>
                  <a:lnTo>
                    <a:pt x="23" y="2"/>
                  </a:lnTo>
                  <a:lnTo>
                    <a:pt x="35" y="0"/>
                  </a:lnTo>
                  <a:lnTo>
                    <a:pt x="47" y="0"/>
                  </a:lnTo>
                  <a:lnTo>
                    <a:pt x="58" y="6"/>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6" name="Freeform 26">
              <a:extLst>
                <a:ext uri="{FF2B5EF4-FFF2-40B4-BE49-F238E27FC236}">
                  <a16:creationId xmlns:a16="http://schemas.microsoft.com/office/drawing/2014/main" id="{7AE15DA8-BCBF-2F06-CA86-5C93FDF81F7B}"/>
                </a:ext>
              </a:extLst>
            </p:cNvPr>
            <p:cNvSpPr>
              <a:spLocks noChangeAspect="1"/>
            </p:cNvSpPr>
            <p:nvPr/>
          </p:nvSpPr>
          <p:spPr bwMode="auto">
            <a:xfrm rot="-5400000">
              <a:off x="3527"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7"/>
                  </a:lnTo>
                  <a:lnTo>
                    <a:pt x="57" y="6"/>
                  </a:lnTo>
                  <a:lnTo>
                    <a:pt x="76" y="2"/>
                  </a:lnTo>
                  <a:lnTo>
                    <a:pt x="94" y="0"/>
                  </a:lnTo>
                  <a:lnTo>
                    <a:pt x="115" y="4"/>
                  </a:lnTo>
                  <a:lnTo>
                    <a:pt x="133" y="10"/>
                  </a:lnTo>
                  <a:lnTo>
                    <a:pt x="150"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7" name="Freeform 27">
              <a:extLst>
                <a:ext uri="{FF2B5EF4-FFF2-40B4-BE49-F238E27FC236}">
                  <a16:creationId xmlns:a16="http://schemas.microsoft.com/office/drawing/2014/main" id="{5F74EDEF-0EDD-4847-E206-DD630829FF60}"/>
                </a:ext>
              </a:extLst>
            </p:cNvPr>
            <p:cNvSpPr>
              <a:spLocks noChangeAspect="1"/>
            </p:cNvSpPr>
            <p:nvPr/>
          </p:nvSpPr>
          <p:spPr bwMode="auto">
            <a:xfrm rot="-5400000">
              <a:off x="3579" y="498"/>
              <a:ext cx="74" cy="70"/>
            </a:xfrm>
            <a:custGeom>
              <a:avLst/>
              <a:gdLst>
                <a:gd name="T0" fmla="*/ 74 w 74"/>
                <a:gd name="T1" fmla="*/ 35 h 70"/>
                <a:gd name="T2" fmla="*/ 72 w 74"/>
                <a:gd name="T3" fmla="*/ 46 h 70"/>
                <a:gd name="T4" fmla="*/ 66 w 74"/>
                <a:gd name="T5" fmla="*/ 56 h 70"/>
                <a:gd name="T6" fmla="*/ 58 w 74"/>
                <a:gd name="T7" fmla="*/ 64 h 70"/>
                <a:gd name="T8" fmla="*/ 47 w 74"/>
                <a:gd name="T9" fmla="*/ 68 h 70"/>
                <a:gd name="T10" fmla="*/ 35 w 74"/>
                <a:gd name="T11" fmla="*/ 70 h 70"/>
                <a:gd name="T12" fmla="*/ 23 w 74"/>
                <a:gd name="T13" fmla="*/ 66 h 70"/>
                <a:gd name="T14" fmla="*/ 13 w 74"/>
                <a:gd name="T15" fmla="*/ 60 h 70"/>
                <a:gd name="T16" fmla="*/ 4 w 74"/>
                <a:gd name="T17" fmla="*/ 52 h 70"/>
                <a:gd name="T18" fmla="*/ 0 w 74"/>
                <a:gd name="T19" fmla="*/ 42 h 70"/>
                <a:gd name="T20" fmla="*/ 0 w 74"/>
                <a:gd name="T21" fmla="*/ 29 h 70"/>
                <a:gd name="T22" fmla="*/ 4 w 74"/>
                <a:gd name="T23" fmla="*/ 19 h 70"/>
                <a:gd name="T24" fmla="*/ 13 w 74"/>
                <a:gd name="T25" fmla="*/ 9 h 70"/>
                <a:gd name="T26" fmla="*/ 23 w 74"/>
                <a:gd name="T27" fmla="*/ 3 h 70"/>
                <a:gd name="T28" fmla="*/ 35 w 74"/>
                <a:gd name="T29" fmla="*/ 0 h 70"/>
                <a:gd name="T30" fmla="*/ 47 w 74"/>
                <a:gd name="T31" fmla="*/ 0 h 70"/>
                <a:gd name="T32" fmla="*/ 58 w 74"/>
                <a:gd name="T33" fmla="*/ 7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6"/>
                  </a:lnTo>
                  <a:lnTo>
                    <a:pt x="66" y="56"/>
                  </a:lnTo>
                  <a:lnTo>
                    <a:pt x="58" y="64"/>
                  </a:lnTo>
                  <a:lnTo>
                    <a:pt x="47" y="68"/>
                  </a:lnTo>
                  <a:lnTo>
                    <a:pt x="35" y="70"/>
                  </a:lnTo>
                  <a:lnTo>
                    <a:pt x="23" y="66"/>
                  </a:lnTo>
                  <a:lnTo>
                    <a:pt x="13" y="60"/>
                  </a:lnTo>
                  <a:lnTo>
                    <a:pt x="4" y="52"/>
                  </a:lnTo>
                  <a:lnTo>
                    <a:pt x="0" y="42"/>
                  </a:lnTo>
                  <a:lnTo>
                    <a:pt x="0" y="29"/>
                  </a:lnTo>
                  <a:lnTo>
                    <a:pt x="4" y="19"/>
                  </a:lnTo>
                  <a:lnTo>
                    <a:pt x="13" y="9"/>
                  </a:lnTo>
                  <a:lnTo>
                    <a:pt x="23" y="3"/>
                  </a:lnTo>
                  <a:lnTo>
                    <a:pt x="35" y="0"/>
                  </a:lnTo>
                  <a:lnTo>
                    <a:pt x="47" y="0"/>
                  </a:lnTo>
                  <a:lnTo>
                    <a:pt x="58" y="7"/>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8" name="Freeform 28">
              <a:extLst>
                <a:ext uri="{FF2B5EF4-FFF2-40B4-BE49-F238E27FC236}">
                  <a16:creationId xmlns:a16="http://schemas.microsoft.com/office/drawing/2014/main" id="{BA12DD9A-F76D-81AC-8A93-4231F1A539BC}"/>
                </a:ext>
              </a:extLst>
            </p:cNvPr>
            <p:cNvSpPr>
              <a:spLocks noChangeAspect="1"/>
            </p:cNvSpPr>
            <p:nvPr/>
          </p:nvSpPr>
          <p:spPr bwMode="auto">
            <a:xfrm rot="-5400000">
              <a:off x="2772"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5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6"/>
                  </a:lnTo>
                  <a:lnTo>
                    <a:pt x="57" y="6"/>
                  </a:lnTo>
                  <a:lnTo>
                    <a:pt x="76" y="2"/>
                  </a:lnTo>
                  <a:lnTo>
                    <a:pt x="94" y="0"/>
                  </a:lnTo>
                  <a:lnTo>
                    <a:pt x="115" y="4"/>
                  </a:lnTo>
                  <a:lnTo>
                    <a:pt x="133" y="10"/>
                  </a:lnTo>
                  <a:lnTo>
                    <a:pt x="150" y="23"/>
                  </a:lnTo>
                  <a:lnTo>
                    <a:pt x="162" y="35"/>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9" name="Freeform 29">
              <a:extLst>
                <a:ext uri="{FF2B5EF4-FFF2-40B4-BE49-F238E27FC236}">
                  <a16:creationId xmlns:a16="http://schemas.microsoft.com/office/drawing/2014/main" id="{648D7DAC-53AA-EE5E-EB33-F60EF436F9AC}"/>
                </a:ext>
              </a:extLst>
            </p:cNvPr>
            <p:cNvSpPr>
              <a:spLocks noChangeAspect="1"/>
            </p:cNvSpPr>
            <p:nvPr/>
          </p:nvSpPr>
          <p:spPr bwMode="auto">
            <a:xfrm rot="-5400000">
              <a:off x="2829" y="498"/>
              <a:ext cx="74" cy="69"/>
            </a:xfrm>
            <a:custGeom>
              <a:avLst/>
              <a:gdLst>
                <a:gd name="T0" fmla="*/ 74 w 74"/>
                <a:gd name="T1" fmla="*/ 34 h 69"/>
                <a:gd name="T2" fmla="*/ 72 w 74"/>
                <a:gd name="T3" fmla="*/ 45 h 69"/>
                <a:gd name="T4" fmla="*/ 66 w 74"/>
                <a:gd name="T5" fmla="*/ 55 h 69"/>
                <a:gd name="T6" fmla="*/ 58 w 74"/>
                <a:gd name="T7" fmla="*/ 63 h 69"/>
                <a:gd name="T8" fmla="*/ 47 w 74"/>
                <a:gd name="T9" fmla="*/ 67 h 69"/>
                <a:gd name="T10" fmla="*/ 35 w 74"/>
                <a:gd name="T11" fmla="*/ 69 h 69"/>
                <a:gd name="T12" fmla="*/ 23 w 74"/>
                <a:gd name="T13" fmla="*/ 67 h 69"/>
                <a:gd name="T14" fmla="*/ 13 w 74"/>
                <a:gd name="T15" fmla="*/ 59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2 h 69"/>
                <a:gd name="T28" fmla="*/ 35 w 74"/>
                <a:gd name="T29" fmla="*/ 0 h 69"/>
                <a:gd name="T30" fmla="*/ 47 w 74"/>
                <a:gd name="T31" fmla="*/ 2 h 69"/>
                <a:gd name="T32" fmla="*/ 58 w 74"/>
                <a:gd name="T33" fmla="*/ 6 h 69"/>
                <a:gd name="T34" fmla="*/ 66 w 74"/>
                <a:gd name="T35" fmla="*/ 14 h 69"/>
                <a:gd name="T36" fmla="*/ 72 w 74"/>
                <a:gd name="T37" fmla="*/ 22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5"/>
                  </a:lnTo>
                  <a:lnTo>
                    <a:pt x="66" y="55"/>
                  </a:lnTo>
                  <a:lnTo>
                    <a:pt x="58" y="63"/>
                  </a:lnTo>
                  <a:lnTo>
                    <a:pt x="47" y="67"/>
                  </a:lnTo>
                  <a:lnTo>
                    <a:pt x="35" y="69"/>
                  </a:lnTo>
                  <a:lnTo>
                    <a:pt x="23" y="67"/>
                  </a:lnTo>
                  <a:lnTo>
                    <a:pt x="13" y="59"/>
                  </a:lnTo>
                  <a:lnTo>
                    <a:pt x="4" y="51"/>
                  </a:lnTo>
                  <a:lnTo>
                    <a:pt x="0" y="41"/>
                  </a:lnTo>
                  <a:lnTo>
                    <a:pt x="0" y="28"/>
                  </a:lnTo>
                  <a:lnTo>
                    <a:pt x="4" y="18"/>
                  </a:lnTo>
                  <a:lnTo>
                    <a:pt x="13" y="10"/>
                  </a:lnTo>
                  <a:lnTo>
                    <a:pt x="23" y="2"/>
                  </a:lnTo>
                  <a:lnTo>
                    <a:pt x="35" y="0"/>
                  </a:lnTo>
                  <a:lnTo>
                    <a:pt x="47" y="2"/>
                  </a:lnTo>
                  <a:lnTo>
                    <a:pt x="58" y="6"/>
                  </a:lnTo>
                  <a:lnTo>
                    <a:pt x="66" y="14"/>
                  </a:lnTo>
                  <a:lnTo>
                    <a:pt x="72" y="22"/>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0" name="Freeform 30">
              <a:extLst>
                <a:ext uri="{FF2B5EF4-FFF2-40B4-BE49-F238E27FC236}">
                  <a16:creationId xmlns:a16="http://schemas.microsoft.com/office/drawing/2014/main" id="{4DA4A84D-F746-59F0-29F9-FB2BBD5298E0}"/>
                </a:ext>
              </a:extLst>
            </p:cNvPr>
            <p:cNvSpPr>
              <a:spLocks noChangeAspect="1"/>
            </p:cNvSpPr>
            <p:nvPr/>
          </p:nvSpPr>
          <p:spPr bwMode="auto">
            <a:xfrm rot="-5400000">
              <a:off x="2021" y="440"/>
              <a:ext cx="180" cy="181"/>
            </a:xfrm>
            <a:custGeom>
              <a:avLst/>
              <a:gdLst>
                <a:gd name="T0" fmla="*/ 180 w 180"/>
                <a:gd name="T1" fmla="*/ 90 h 181"/>
                <a:gd name="T2" fmla="*/ 178 w 180"/>
                <a:gd name="T3" fmla="*/ 111 h 181"/>
                <a:gd name="T4" fmla="*/ 172 w 180"/>
                <a:gd name="T5" fmla="*/ 129 h 181"/>
                <a:gd name="T6" fmla="*/ 162 w 180"/>
                <a:gd name="T7" fmla="*/ 146 h 181"/>
                <a:gd name="T8" fmla="*/ 150 w 180"/>
                <a:gd name="T9" fmla="*/ 160 h 181"/>
                <a:gd name="T10" fmla="*/ 133 w 180"/>
                <a:gd name="T11" fmla="*/ 170 h 181"/>
                <a:gd name="T12" fmla="*/ 115 w 180"/>
                <a:gd name="T13" fmla="*/ 177 h 181"/>
                <a:gd name="T14" fmla="*/ 96 w 180"/>
                <a:gd name="T15" fmla="*/ 181 h 181"/>
                <a:gd name="T16" fmla="*/ 76 w 180"/>
                <a:gd name="T17" fmla="*/ 179 h 181"/>
                <a:gd name="T18" fmla="*/ 57 w 180"/>
                <a:gd name="T19" fmla="*/ 175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5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7 h 181"/>
                <a:gd name="T54" fmla="*/ 172 w 180"/>
                <a:gd name="T55" fmla="*/ 54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50" y="160"/>
                  </a:lnTo>
                  <a:lnTo>
                    <a:pt x="133" y="170"/>
                  </a:lnTo>
                  <a:lnTo>
                    <a:pt x="115" y="177"/>
                  </a:lnTo>
                  <a:lnTo>
                    <a:pt x="96" y="181"/>
                  </a:lnTo>
                  <a:lnTo>
                    <a:pt x="76" y="179"/>
                  </a:lnTo>
                  <a:lnTo>
                    <a:pt x="57" y="175"/>
                  </a:lnTo>
                  <a:lnTo>
                    <a:pt x="41" y="164"/>
                  </a:lnTo>
                  <a:lnTo>
                    <a:pt x="25" y="152"/>
                  </a:lnTo>
                  <a:lnTo>
                    <a:pt x="14" y="138"/>
                  </a:lnTo>
                  <a:lnTo>
                    <a:pt x="6" y="119"/>
                  </a:lnTo>
                  <a:lnTo>
                    <a:pt x="0" y="101"/>
                  </a:lnTo>
                  <a:lnTo>
                    <a:pt x="0" y="80"/>
                  </a:lnTo>
                  <a:lnTo>
                    <a:pt x="6" y="62"/>
                  </a:lnTo>
                  <a:lnTo>
                    <a:pt x="12" y="45"/>
                  </a:lnTo>
                  <a:lnTo>
                    <a:pt x="25" y="29"/>
                  </a:lnTo>
                  <a:lnTo>
                    <a:pt x="39" y="17"/>
                  </a:lnTo>
                  <a:lnTo>
                    <a:pt x="57" y="6"/>
                  </a:lnTo>
                  <a:lnTo>
                    <a:pt x="76" y="2"/>
                  </a:lnTo>
                  <a:lnTo>
                    <a:pt x="94" y="0"/>
                  </a:lnTo>
                  <a:lnTo>
                    <a:pt x="115" y="4"/>
                  </a:lnTo>
                  <a:lnTo>
                    <a:pt x="133" y="10"/>
                  </a:lnTo>
                  <a:lnTo>
                    <a:pt x="150" y="23"/>
                  </a:lnTo>
                  <a:lnTo>
                    <a:pt x="162" y="37"/>
                  </a:lnTo>
                  <a:lnTo>
                    <a:pt x="172" y="54"/>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1" name="Freeform 31">
              <a:extLst>
                <a:ext uri="{FF2B5EF4-FFF2-40B4-BE49-F238E27FC236}">
                  <a16:creationId xmlns:a16="http://schemas.microsoft.com/office/drawing/2014/main" id="{A8ACC10C-C750-5754-62D6-E6A069F2706A}"/>
                </a:ext>
              </a:extLst>
            </p:cNvPr>
            <p:cNvSpPr>
              <a:spLocks noChangeAspect="1"/>
            </p:cNvSpPr>
            <p:nvPr/>
          </p:nvSpPr>
          <p:spPr bwMode="auto">
            <a:xfrm rot="-5400000">
              <a:off x="2074" y="496"/>
              <a:ext cx="74" cy="69"/>
            </a:xfrm>
            <a:custGeom>
              <a:avLst/>
              <a:gdLst>
                <a:gd name="T0" fmla="*/ 74 w 74"/>
                <a:gd name="T1" fmla="*/ 34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3 w 74"/>
                <a:gd name="T15" fmla="*/ 61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7"/>
                  </a:lnTo>
                  <a:lnTo>
                    <a:pt x="66" y="57"/>
                  </a:lnTo>
                  <a:lnTo>
                    <a:pt x="58" y="63"/>
                  </a:lnTo>
                  <a:lnTo>
                    <a:pt x="47" y="69"/>
                  </a:lnTo>
                  <a:lnTo>
                    <a:pt x="35" y="69"/>
                  </a:lnTo>
                  <a:lnTo>
                    <a:pt x="23" y="67"/>
                  </a:lnTo>
                  <a:lnTo>
                    <a:pt x="13" y="61"/>
                  </a:lnTo>
                  <a:lnTo>
                    <a:pt x="4" y="51"/>
                  </a:lnTo>
                  <a:lnTo>
                    <a:pt x="0" y="41"/>
                  </a:lnTo>
                  <a:lnTo>
                    <a:pt x="0" y="28"/>
                  </a:lnTo>
                  <a:lnTo>
                    <a:pt x="4" y="18"/>
                  </a:lnTo>
                  <a:lnTo>
                    <a:pt x="13" y="10"/>
                  </a:lnTo>
                  <a:lnTo>
                    <a:pt x="23" y="4"/>
                  </a:lnTo>
                  <a:lnTo>
                    <a:pt x="35" y="0"/>
                  </a:lnTo>
                  <a:lnTo>
                    <a:pt x="47" y="2"/>
                  </a:lnTo>
                  <a:lnTo>
                    <a:pt x="58" y="6"/>
                  </a:lnTo>
                  <a:lnTo>
                    <a:pt x="66" y="14"/>
                  </a:lnTo>
                  <a:lnTo>
                    <a:pt x="72" y="24"/>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2" name="Freeform 32">
              <a:extLst>
                <a:ext uri="{FF2B5EF4-FFF2-40B4-BE49-F238E27FC236}">
                  <a16:creationId xmlns:a16="http://schemas.microsoft.com/office/drawing/2014/main" id="{F992DBEA-24E6-755D-9F20-661BDCD5E0B7}"/>
                </a:ext>
              </a:extLst>
            </p:cNvPr>
            <p:cNvSpPr>
              <a:spLocks noChangeAspect="1"/>
            </p:cNvSpPr>
            <p:nvPr/>
          </p:nvSpPr>
          <p:spPr bwMode="auto">
            <a:xfrm rot="-5400000">
              <a:off x="1271" y="448"/>
              <a:ext cx="180" cy="181"/>
            </a:xfrm>
            <a:custGeom>
              <a:avLst/>
              <a:gdLst>
                <a:gd name="T0" fmla="*/ 180 w 180"/>
                <a:gd name="T1" fmla="*/ 91 h 181"/>
                <a:gd name="T2" fmla="*/ 178 w 180"/>
                <a:gd name="T3" fmla="*/ 111 h 181"/>
                <a:gd name="T4" fmla="*/ 172 w 180"/>
                <a:gd name="T5" fmla="*/ 130 h 181"/>
                <a:gd name="T6" fmla="*/ 162 w 180"/>
                <a:gd name="T7" fmla="*/ 146 h 181"/>
                <a:gd name="T8" fmla="*/ 149 w 180"/>
                <a:gd name="T9" fmla="*/ 160 h 181"/>
                <a:gd name="T10" fmla="*/ 133 w 180"/>
                <a:gd name="T11" fmla="*/ 171 h 181"/>
                <a:gd name="T12" fmla="*/ 115 w 180"/>
                <a:gd name="T13" fmla="*/ 179 h 181"/>
                <a:gd name="T14" fmla="*/ 96 w 180"/>
                <a:gd name="T15" fmla="*/ 181 h 181"/>
                <a:gd name="T16" fmla="*/ 76 w 180"/>
                <a:gd name="T17" fmla="*/ 181 h 181"/>
                <a:gd name="T18" fmla="*/ 57 w 180"/>
                <a:gd name="T19" fmla="*/ 175 h 181"/>
                <a:gd name="T20" fmla="*/ 41 w 180"/>
                <a:gd name="T21" fmla="*/ 166 h 181"/>
                <a:gd name="T22" fmla="*/ 24 w 180"/>
                <a:gd name="T23" fmla="*/ 152 h 181"/>
                <a:gd name="T24" fmla="*/ 14 w 180"/>
                <a:gd name="T25" fmla="*/ 138 h 181"/>
                <a:gd name="T26" fmla="*/ 6 w 180"/>
                <a:gd name="T27" fmla="*/ 119 h 181"/>
                <a:gd name="T28" fmla="*/ 0 w 180"/>
                <a:gd name="T29" fmla="*/ 101 h 181"/>
                <a:gd name="T30" fmla="*/ 0 w 180"/>
                <a:gd name="T31" fmla="*/ 82 h 181"/>
                <a:gd name="T32" fmla="*/ 6 w 180"/>
                <a:gd name="T33" fmla="*/ 62 h 181"/>
                <a:gd name="T34" fmla="*/ 12 w 180"/>
                <a:gd name="T35" fmla="*/ 45 h 181"/>
                <a:gd name="T36" fmla="*/ 24 w 180"/>
                <a:gd name="T37" fmla="*/ 29 h 181"/>
                <a:gd name="T38" fmla="*/ 39 w 180"/>
                <a:gd name="T39" fmla="*/ 17 h 181"/>
                <a:gd name="T40" fmla="*/ 57 w 180"/>
                <a:gd name="T41" fmla="*/ 8 h 181"/>
                <a:gd name="T42" fmla="*/ 76 w 180"/>
                <a:gd name="T43" fmla="*/ 2 h 181"/>
                <a:gd name="T44" fmla="*/ 94 w 180"/>
                <a:gd name="T45" fmla="*/ 0 h 181"/>
                <a:gd name="T46" fmla="*/ 115 w 180"/>
                <a:gd name="T47" fmla="*/ 4 h 181"/>
                <a:gd name="T48" fmla="*/ 133 w 180"/>
                <a:gd name="T49" fmla="*/ 11 h 181"/>
                <a:gd name="T50" fmla="*/ 149 w 180"/>
                <a:gd name="T51" fmla="*/ 23 h 181"/>
                <a:gd name="T52" fmla="*/ 162 w 180"/>
                <a:gd name="T53" fmla="*/ 37 h 181"/>
                <a:gd name="T54" fmla="*/ 172 w 180"/>
                <a:gd name="T55" fmla="*/ 54 h 181"/>
                <a:gd name="T56" fmla="*/ 178 w 180"/>
                <a:gd name="T57" fmla="*/ 72 h 181"/>
                <a:gd name="T58" fmla="*/ 180 w 180"/>
                <a:gd name="T59" fmla="*/ 91 h 181"/>
                <a:gd name="T60" fmla="*/ 180 w 180"/>
                <a:gd name="T61" fmla="*/ 9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1"/>
                  </a:moveTo>
                  <a:lnTo>
                    <a:pt x="178" y="111"/>
                  </a:lnTo>
                  <a:lnTo>
                    <a:pt x="172" y="130"/>
                  </a:lnTo>
                  <a:lnTo>
                    <a:pt x="162" y="146"/>
                  </a:lnTo>
                  <a:lnTo>
                    <a:pt x="149" y="160"/>
                  </a:lnTo>
                  <a:lnTo>
                    <a:pt x="133" y="171"/>
                  </a:lnTo>
                  <a:lnTo>
                    <a:pt x="115" y="179"/>
                  </a:lnTo>
                  <a:lnTo>
                    <a:pt x="96" y="181"/>
                  </a:lnTo>
                  <a:lnTo>
                    <a:pt x="76" y="181"/>
                  </a:lnTo>
                  <a:lnTo>
                    <a:pt x="57" y="175"/>
                  </a:lnTo>
                  <a:lnTo>
                    <a:pt x="41" y="166"/>
                  </a:lnTo>
                  <a:lnTo>
                    <a:pt x="24" y="152"/>
                  </a:lnTo>
                  <a:lnTo>
                    <a:pt x="14" y="138"/>
                  </a:lnTo>
                  <a:lnTo>
                    <a:pt x="6" y="119"/>
                  </a:lnTo>
                  <a:lnTo>
                    <a:pt x="0" y="101"/>
                  </a:lnTo>
                  <a:lnTo>
                    <a:pt x="0" y="82"/>
                  </a:lnTo>
                  <a:lnTo>
                    <a:pt x="6" y="62"/>
                  </a:lnTo>
                  <a:lnTo>
                    <a:pt x="12" y="45"/>
                  </a:lnTo>
                  <a:lnTo>
                    <a:pt x="24" y="29"/>
                  </a:lnTo>
                  <a:lnTo>
                    <a:pt x="39" y="17"/>
                  </a:lnTo>
                  <a:lnTo>
                    <a:pt x="57" y="8"/>
                  </a:lnTo>
                  <a:lnTo>
                    <a:pt x="76" y="2"/>
                  </a:lnTo>
                  <a:lnTo>
                    <a:pt x="94" y="0"/>
                  </a:lnTo>
                  <a:lnTo>
                    <a:pt x="115" y="4"/>
                  </a:lnTo>
                  <a:lnTo>
                    <a:pt x="133" y="11"/>
                  </a:lnTo>
                  <a:lnTo>
                    <a:pt x="149" y="23"/>
                  </a:lnTo>
                  <a:lnTo>
                    <a:pt x="162" y="37"/>
                  </a:lnTo>
                  <a:lnTo>
                    <a:pt x="172" y="54"/>
                  </a:lnTo>
                  <a:lnTo>
                    <a:pt x="178" y="72"/>
                  </a:lnTo>
                  <a:lnTo>
                    <a:pt x="180"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3" name="Freeform 33">
              <a:extLst>
                <a:ext uri="{FF2B5EF4-FFF2-40B4-BE49-F238E27FC236}">
                  <a16:creationId xmlns:a16="http://schemas.microsoft.com/office/drawing/2014/main" id="{D60AE2E5-C2B0-D5EE-E294-E1336BECC959}"/>
                </a:ext>
              </a:extLst>
            </p:cNvPr>
            <p:cNvSpPr>
              <a:spLocks noChangeAspect="1"/>
            </p:cNvSpPr>
            <p:nvPr/>
          </p:nvSpPr>
          <p:spPr bwMode="auto">
            <a:xfrm rot="-5400000">
              <a:off x="1324" y="504"/>
              <a:ext cx="74" cy="69"/>
            </a:xfrm>
            <a:custGeom>
              <a:avLst/>
              <a:gdLst>
                <a:gd name="T0" fmla="*/ 74 w 74"/>
                <a:gd name="T1" fmla="*/ 35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2 w 74"/>
                <a:gd name="T15" fmla="*/ 61 h 69"/>
                <a:gd name="T16" fmla="*/ 4 w 74"/>
                <a:gd name="T17" fmla="*/ 51 h 69"/>
                <a:gd name="T18" fmla="*/ 0 w 74"/>
                <a:gd name="T19" fmla="*/ 41 h 69"/>
                <a:gd name="T20" fmla="*/ 0 w 74"/>
                <a:gd name="T21" fmla="*/ 28 h 69"/>
                <a:gd name="T22" fmla="*/ 4 w 74"/>
                <a:gd name="T23" fmla="*/ 18 h 69"/>
                <a:gd name="T24" fmla="*/ 12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5 h 69"/>
                <a:gd name="T40" fmla="*/ 74 w 74"/>
                <a:gd name="T4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5"/>
                  </a:moveTo>
                  <a:lnTo>
                    <a:pt x="72" y="47"/>
                  </a:lnTo>
                  <a:lnTo>
                    <a:pt x="66" y="57"/>
                  </a:lnTo>
                  <a:lnTo>
                    <a:pt x="58" y="63"/>
                  </a:lnTo>
                  <a:lnTo>
                    <a:pt x="47" y="69"/>
                  </a:lnTo>
                  <a:lnTo>
                    <a:pt x="35" y="69"/>
                  </a:lnTo>
                  <a:lnTo>
                    <a:pt x="23" y="67"/>
                  </a:lnTo>
                  <a:lnTo>
                    <a:pt x="12" y="61"/>
                  </a:lnTo>
                  <a:lnTo>
                    <a:pt x="4" y="51"/>
                  </a:lnTo>
                  <a:lnTo>
                    <a:pt x="0" y="41"/>
                  </a:lnTo>
                  <a:lnTo>
                    <a:pt x="0" y="28"/>
                  </a:lnTo>
                  <a:lnTo>
                    <a:pt x="4" y="18"/>
                  </a:lnTo>
                  <a:lnTo>
                    <a:pt x="12" y="10"/>
                  </a:lnTo>
                  <a:lnTo>
                    <a:pt x="23" y="4"/>
                  </a:lnTo>
                  <a:lnTo>
                    <a:pt x="35" y="0"/>
                  </a:lnTo>
                  <a:lnTo>
                    <a:pt x="47" y="2"/>
                  </a:lnTo>
                  <a:lnTo>
                    <a:pt x="58" y="6"/>
                  </a:lnTo>
                  <a:lnTo>
                    <a:pt x="66" y="14"/>
                  </a:lnTo>
                  <a:lnTo>
                    <a:pt x="72" y="24"/>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4" name="Freeform 34">
              <a:extLst>
                <a:ext uri="{FF2B5EF4-FFF2-40B4-BE49-F238E27FC236}">
                  <a16:creationId xmlns:a16="http://schemas.microsoft.com/office/drawing/2014/main" id="{1BC464E0-9427-2296-2E3C-A2929A0AD72D}"/>
                </a:ext>
              </a:extLst>
            </p:cNvPr>
            <p:cNvSpPr>
              <a:spLocks noChangeAspect="1"/>
            </p:cNvSpPr>
            <p:nvPr/>
          </p:nvSpPr>
          <p:spPr bwMode="auto">
            <a:xfrm rot="-5400000">
              <a:off x="521" y="449"/>
              <a:ext cx="180" cy="179"/>
            </a:xfrm>
            <a:custGeom>
              <a:avLst/>
              <a:gdLst>
                <a:gd name="T0" fmla="*/ 180 w 180"/>
                <a:gd name="T1" fmla="*/ 89 h 179"/>
                <a:gd name="T2" fmla="*/ 178 w 180"/>
                <a:gd name="T3" fmla="*/ 109 h 179"/>
                <a:gd name="T4" fmla="*/ 172 w 180"/>
                <a:gd name="T5" fmla="*/ 128 h 179"/>
                <a:gd name="T6" fmla="*/ 162 w 180"/>
                <a:gd name="T7" fmla="*/ 144 h 179"/>
                <a:gd name="T8" fmla="*/ 149 w 180"/>
                <a:gd name="T9" fmla="*/ 158 h 179"/>
                <a:gd name="T10" fmla="*/ 133 w 180"/>
                <a:gd name="T11" fmla="*/ 169 h 179"/>
                <a:gd name="T12" fmla="*/ 115 w 180"/>
                <a:gd name="T13" fmla="*/ 177 h 179"/>
                <a:gd name="T14" fmla="*/ 96 w 180"/>
                <a:gd name="T15" fmla="*/ 179 h 179"/>
                <a:gd name="T16" fmla="*/ 76 w 180"/>
                <a:gd name="T17" fmla="*/ 179 h 179"/>
                <a:gd name="T18" fmla="*/ 57 w 180"/>
                <a:gd name="T19" fmla="*/ 173 h 179"/>
                <a:gd name="T20" fmla="*/ 41 w 180"/>
                <a:gd name="T21" fmla="*/ 165 h 179"/>
                <a:gd name="T22" fmla="*/ 24 w 180"/>
                <a:gd name="T23" fmla="*/ 152 h 179"/>
                <a:gd name="T24" fmla="*/ 14 w 180"/>
                <a:gd name="T25" fmla="*/ 136 h 179"/>
                <a:gd name="T26" fmla="*/ 6 w 180"/>
                <a:gd name="T27" fmla="*/ 117 h 179"/>
                <a:gd name="T28" fmla="*/ 0 w 180"/>
                <a:gd name="T29" fmla="*/ 99 h 179"/>
                <a:gd name="T30" fmla="*/ 0 w 180"/>
                <a:gd name="T31" fmla="*/ 80 h 179"/>
                <a:gd name="T32" fmla="*/ 6 w 180"/>
                <a:gd name="T33" fmla="*/ 60 h 179"/>
                <a:gd name="T34" fmla="*/ 12 w 180"/>
                <a:gd name="T35" fmla="*/ 43 h 179"/>
                <a:gd name="T36" fmla="*/ 24 w 180"/>
                <a:gd name="T37" fmla="*/ 27 h 179"/>
                <a:gd name="T38" fmla="*/ 39 w 180"/>
                <a:gd name="T39" fmla="*/ 15 h 179"/>
                <a:gd name="T40" fmla="*/ 57 w 180"/>
                <a:gd name="T41" fmla="*/ 7 h 179"/>
                <a:gd name="T42" fmla="*/ 76 w 180"/>
                <a:gd name="T43" fmla="*/ 0 h 179"/>
                <a:gd name="T44" fmla="*/ 94 w 180"/>
                <a:gd name="T45" fmla="*/ 0 h 179"/>
                <a:gd name="T46" fmla="*/ 115 w 180"/>
                <a:gd name="T47" fmla="*/ 2 h 179"/>
                <a:gd name="T48" fmla="*/ 133 w 180"/>
                <a:gd name="T49" fmla="*/ 11 h 179"/>
                <a:gd name="T50" fmla="*/ 149 w 180"/>
                <a:gd name="T51" fmla="*/ 21 h 179"/>
                <a:gd name="T52" fmla="*/ 162 w 180"/>
                <a:gd name="T53" fmla="*/ 35 h 179"/>
                <a:gd name="T54" fmla="*/ 172 w 180"/>
                <a:gd name="T55" fmla="*/ 52 h 179"/>
                <a:gd name="T56" fmla="*/ 178 w 180"/>
                <a:gd name="T57" fmla="*/ 70 h 179"/>
                <a:gd name="T58" fmla="*/ 180 w 180"/>
                <a:gd name="T59" fmla="*/ 89 h 179"/>
                <a:gd name="T60" fmla="*/ 180 w 180"/>
                <a:gd name="T6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9"/>
                  </a:moveTo>
                  <a:lnTo>
                    <a:pt x="178" y="109"/>
                  </a:lnTo>
                  <a:lnTo>
                    <a:pt x="172" y="128"/>
                  </a:lnTo>
                  <a:lnTo>
                    <a:pt x="162" y="144"/>
                  </a:lnTo>
                  <a:lnTo>
                    <a:pt x="149" y="158"/>
                  </a:lnTo>
                  <a:lnTo>
                    <a:pt x="133" y="169"/>
                  </a:lnTo>
                  <a:lnTo>
                    <a:pt x="115" y="177"/>
                  </a:lnTo>
                  <a:lnTo>
                    <a:pt x="96" y="179"/>
                  </a:lnTo>
                  <a:lnTo>
                    <a:pt x="76" y="179"/>
                  </a:lnTo>
                  <a:lnTo>
                    <a:pt x="57" y="173"/>
                  </a:lnTo>
                  <a:lnTo>
                    <a:pt x="41" y="165"/>
                  </a:lnTo>
                  <a:lnTo>
                    <a:pt x="24" y="152"/>
                  </a:lnTo>
                  <a:lnTo>
                    <a:pt x="14" y="136"/>
                  </a:lnTo>
                  <a:lnTo>
                    <a:pt x="6" y="117"/>
                  </a:lnTo>
                  <a:lnTo>
                    <a:pt x="0" y="99"/>
                  </a:lnTo>
                  <a:lnTo>
                    <a:pt x="0" y="80"/>
                  </a:lnTo>
                  <a:lnTo>
                    <a:pt x="6" y="60"/>
                  </a:lnTo>
                  <a:lnTo>
                    <a:pt x="12" y="43"/>
                  </a:lnTo>
                  <a:lnTo>
                    <a:pt x="24" y="27"/>
                  </a:lnTo>
                  <a:lnTo>
                    <a:pt x="39" y="15"/>
                  </a:lnTo>
                  <a:lnTo>
                    <a:pt x="57" y="7"/>
                  </a:lnTo>
                  <a:lnTo>
                    <a:pt x="76" y="0"/>
                  </a:lnTo>
                  <a:lnTo>
                    <a:pt x="94" y="0"/>
                  </a:lnTo>
                  <a:lnTo>
                    <a:pt x="115" y="2"/>
                  </a:lnTo>
                  <a:lnTo>
                    <a:pt x="133" y="11"/>
                  </a:lnTo>
                  <a:lnTo>
                    <a:pt x="149" y="21"/>
                  </a:lnTo>
                  <a:lnTo>
                    <a:pt x="162" y="35"/>
                  </a:lnTo>
                  <a:lnTo>
                    <a:pt x="172" y="52"/>
                  </a:lnTo>
                  <a:lnTo>
                    <a:pt x="178" y="70"/>
                  </a:lnTo>
                  <a:lnTo>
                    <a:pt x="180" y="89"/>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5" name="Freeform 35">
              <a:extLst>
                <a:ext uri="{FF2B5EF4-FFF2-40B4-BE49-F238E27FC236}">
                  <a16:creationId xmlns:a16="http://schemas.microsoft.com/office/drawing/2014/main" id="{1128FC71-1AE0-09A4-B645-6431F1691029}"/>
                </a:ext>
              </a:extLst>
            </p:cNvPr>
            <p:cNvSpPr>
              <a:spLocks noChangeAspect="1"/>
            </p:cNvSpPr>
            <p:nvPr/>
          </p:nvSpPr>
          <p:spPr bwMode="auto">
            <a:xfrm rot="-5400000">
              <a:off x="574" y="505"/>
              <a:ext cx="74" cy="67"/>
            </a:xfrm>
            <a:custGeom>
              <a:avLst/>
              <a:gdLst>
                <a:gd name="T0" fmla="*/ 74 w 74"/>
                <a:gd name="T1" fmla="*/ 33 h 67"/>
                <a:gd name="T2" fmla="*/ 72 w 74"/>
                <a:gd name="T3" fmla="*/ 45 h 67"/>
                <a:gd name="T4" fmla="*/ 66 w 74"/>
                <a:gd name="T5" fmla="*/ 55 h 67"/>
                <a:gd name="T6" fmla="*/ 58 w 74"/>
                <a:gd name="T7" fmla="*/ 63 h 67"/>
                <a:gd name="T8" fmla="*/ 47 w 74"/>
                <a:gd name="T9" fmla="*/ 67 h 67"/>
                <a:gd name="T10" fmla="*/ 35 w 74"/>
                <a:gd name="T11" fmla="*/ 67 h 67"/>
                <a:gd name="T12" fmla="*/ 23 w 74"/>
                <a:gd name="T13" fmla="*/ 65 h 67"/>
                <a:gd name="T14" fmla="*/ 12 w 74"/>
                <a:gd name="T15" fmla="*/ 59 h 67"/>
                <a:gd name="T16" fmla="*/ 4 w 74"/>
                <a:gd name="T17" fmla="*/ 49 h 67"/>
                <a:gd name="T18" fmla="*/ 0 w 74"/>
                <a:gd name="T19" fmla="*/ 39 h 67"/>
                <a:gd name="T20" fmla="*/ 0 w 74"/>
                <a:gd name="T21" fmla="*/ 29 h 67"/>
                <a:gd name="T22" fmla="*/ 4 w 74"/>
                <a:gd name="T23" fmla="*/ 16 h 67"/>
                <a:gd name="T24" fmla="*/ 12 w 74"/>
                <a:gd name="T25" fmla="*/ 8 h 67"/>
                <a:gd name="T26" fmla="*/ 23 w 74"/>
                <a:gd name="T27" fmla="*/ 2 h 67"/>
                <a:gd name="T28" fmla="*/ 35 w 74"/>
                <a:gd name="T29" fmla="*/ 0 h 67"/>
                <a:gd name="T30" fmla="*/ 47 w 74"/>
                <a:gd name="T31" fmla="*/ 0 h 67"/>
                <a:gd name="T32" fmla="*/ 58 w 74"/>
                <a:gd name="T33" fmla="*/ 4 h 67"/>
                <a:gd name="T34" fmla="*/ 66 w 74"/>
                <a:gd name="T35" fmla="*/ 12 h 67"/>
                <a:gd name="T36" fmla="*/ 72 w 74"/>
                <a:gd name="T37" fmla="*/ 22 h 67"/>
                <a:gd name="T38" fmla="*/ 74 w 74"/>
                <a:gd name="T39" fmla="*/ 33 h 67"/>
                <a:gd name="T40" fmla="*/ 74 w 74"/>
                <a:gd name="T41"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7">
                  <a:moveTo>
                    <a:pt x="74" y="33"/>
                  </a:moveTo>
                  <a:lnTo>
                    <a:pt x="72" y="45"/>
                  </a:lnTo>
                  <a:lnTo>
                    <a:pt x="66" y="55"/>
                  </a:lnTo>
                  <a:lnTo>
                    <a:pt x="58" y="63"/>
                  </a:lnTo>
                  <a:lnTo>
                    <a:pt x="47" y="67"/>
                  </a:lnTo>
                  <a:lnTo>
                    <a:pt x="35" y="67"/>
                  </a:lnTo>
                  <a:lnTo>
                    <a:pt x="23" y="65"/>
                  </a:lnTo>
                  <a:lnTo>
                    <a:pt x="12" y="59"/>
                  </a:lnTo>
                  <a:lnTo>
                    <a:pt x="4" y="49"/>
                  </a:lnTo>
                  <a:lnTo>
                    <a:pt x="0" y="39"/>
                  </a:lnTo>
                  <a:lnTo>
                    <a:pt x="0" y="29"/>
                  </a:lnTo>
                  <a:lnTo>
                    <a:pt x="4" y="16"/>
                  </a:lnTo>
                  <a:lnTo>
                    <a:pt x="12" y="8"/>
                  </a:lnTo>
                  <a:lnTo>
                    <a:pt x="23" y="2"/>
                  </a:lnTo>
                  <a:lnTo>
                    <a:pt x="35" y="0"/>
                  </a:lnTo>
                  <a:lnTo>
                    <a:pt x="47" y="0"/>
                  </a:lnTo>
                  <a:lnTo>
                    <a:pt x="58" y="4"/>
                  </a:lnTo>
                  <a:lnTo>
                    <a:pt x="66" y="12"/>
                  </a:lnTo>
                  <a:lnTo>
                    <a:pt x="72" y="22"/>
                  </a:lnTo>
                  <a:lnTo>
                    <a:pt x="74"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6" name="WordArt 36">
              <a:extLst>
                <a:ext uri="{FF2B5EF4-FFF2-40B4-BE49-F238E27FC236}">
                  <a16:creationId xmlns:a16="http://schemas.microsoft.com/office/drawing/2014/main" id="{E5CA82D8-46F8-C922-DC7D-823CCF107E35}"/>
                </a:ext>
              </a:extLst>
            </p:cNvPr>
            <p:cNvSpPr>
              <a:spLocks noChangeAspect="1" noChangeArrowheads="1" noChangeShapeType="1" noTextEdit="1"/>
            </p:cNvSpPr>
            <p:nvPr/>
          </p:nvSpPr>
          <p:spPr bwMode="auto">
            <a:xfrm>
              <a:off x="2496" y="493"/>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6</a:t>
              </a:r>
            </a:p>
          </p:txBody>
        </p:sp>
      </p:grpSp>
      <p:grpSp>
        <p:nvGrpSpPr>
          <p:cNvPr id="62" name="Group 2">
            <a:extLst>
              <a:ext uri="{FF2B5EF4-FFF2-40B4-BE49-F238E27FC236}">
                <a16:creationId xmlns:a16="http://schemas.microsoft.com/office/drawing/2014/main" id="{F808E04C-A989-219F-FAD8-63FB7F373B35}"/>
              </a:ext>
            </a:extLst>
          </p:cNvPr>
          <p:cNvGrpSpPr>
            <a:grpSpLocks noChangeAspect="1"/>
          </p:cNvGrpSpPr>
          <p:nvPr/>
        </p:nvGrpSpPr>
        <p:grpSpPr bwMode="auto">
          <a:xfrm rot="16200000">
            <a:off x="2842431" y="3035286"/>
            <a:ext cx="1124440" cy="352359"/>
            <a:chOff x="981" y="544"/>
            <a:chExt cx="1084" cy="341"/>
          </a:xfrm>
        </p:grpSpPr>
        <p:sp>
          <p:nvSpPr>
            <p:cNvPr id="63" name="Freeform 3">
              <a:extLst>
                <a:ext uri="{FF2B5EF4-FFF2-40B4-BE49-F238E27FC236}">
                  <a16:creationId xmlns:a16="http://schemas.microsoft.com/office/drawing/2014/main" id="{0C05B7F4-A9F9-47D5-5AB2-46DA79883C62}"/>
                </a:ext>
              </a:extLst>
            </p:cNvPr>
            <p:cNvSpPr>
              <a:spLocks noChangeAspect="1"/>
            </p:cNvSpPr>
            <p:nvPr/>
          </p:nvSpPr>
          <p:spPr bwMode="auto">
            <a:xfrm>
              <a:off x="981" y="544"/>
              <a:ext cx="1084" cy="341"/>
            </a:xfrm>
            <a:custGeom>
              <a:avLst/>
              <a:gdLst>
                <a:gd name="T0" fmla="*/ 168 w 1084"/>
                <a:gd name="T1" fmla="*/ 0 h 341"/>
                <a:gd name="T2" fmla="*/ 84 w 1084"/>
                <a:gd name="T3" fmla="*/ 25 h 341"/>
                <a:gd name="T4" fmla="*/ 22 w 1084"/>
                <a:gd name="T5" fmla="*/ 86 h 341"/>
                <a:gd name="T6" fmla="*/ 0 w 1084"/>
                <a:gd name="T7" fmla="*/ 170 h 341"/>
                <a:gd name="T8" fmla="*/ 0 w 1084"/>
                <a:gd name="T9" fmla="*/ 170 h 341"/>
                <a:gd name="T10" fmla="*/ 22 w 1084"/>
                <a:gd name="T11" fmla="*/ 256 h 341"/>
                <a:gd name="T12" fmla="*/ 84 w 1084"/>
                <a:gd name="T13" fmla="*/ 318 h 341"/>
                <a:gd name="T14" fmla="*/ 168 w 1084"/>
                <a:gd name="T15" fmla="*/ 341 h 341"/>
                <a:gd name="T16" fmla="*/ 168 w 1084"/>
                <a:gd name="T17" fmla="*/ 341 h 341"/>
                <a:gd name="T18" fmla="*/ 223 w 1084"/>
                <a:gd name="T19" fmla="*/ 330 h 341"/>
                <a:gd name="T20" fmla="*/ 273 w 1084"/>
                <a:gd name="T21" fmla="*/ 304 h 341"/>
                <a:gd name="T22" fmla="*/ 309 w 1084"/>
                <a:gd name="T23" fmla="*/ 263 h 341"/>
                <a:gd name="T24" fmla="*/ 309 w 1084"/>
                <a:gd name="T25" fmla="*/ 263 h 341"/>
                <a:gd name="T26" fmla="*/ 377 w 1084"/>
                <a:gd name="T27" fmla="*/ 263 h 341"/>
                <a:gd name="T28" fmla="*/ 455 w 1084"/>
                <a:gd name="T29" fmla="*/ 263 h 341"/>
                <a:gd name="T30" fmla="*/ 541 w 1084"/>
                <a:gd name="T31" fmla="*/ 263 h 341"/>
                <a:gd name="T32" fmla="*/ 627 w 1084"/>
                <a:gd name="T33" fmla="*/ 263 h 341"/>
                <a:gd name="T34" fmla="*/ 707 w 1084"/>
                <a:gd name="T35" fmla="*/ 263 h 341"/>
                <a:gd name="T36" fmla="*/ 775 w 1084"/>
                <a:gd name="T37" fmla="*/ 263 h 341"/>
                <a:gd name="T38" fmla="*/ 775 w 1084"/>
                <a:gd name="T39" fmla="*/ 263 h 341"/>
                <a:gd name="T40" fmla="*/ 812 w 1084"/>
                <a:gd name="T41" fmla="*/ 304 h 341"/>
                <a:gd name="T42" fmla="*/ 861 w 1084"/>
                <a:gd name="T43" fmla="*/ 330 h 341"/>
                <a:gd name="T44" fmla="*/ 916 w 1084"/>
                <a:gd name="T45" fmla="*/ 341 h 341"/>
                <a:gd name="T46" fmla="*/ 916 w 1084"/>
                <a:gd name="T47" fmla="*/ 341 h 341"/>
                <a:gd name="T48" fmla="*/ 1000 w 1084"/>
                <a:gd name="T49" fmla="*/ 318 h 341"/>
                <a:gd name="T50" fmla="*/ 1062 w 1084"/>
                <a:gd name="T51" fmla="*/ 256 h 341"/>
                <a:gd name="T52" fmla="*/ 1084 w 1084"/>
                <a:gd name="T53" fmla="*/ 170 h 341"/>
                <a:gd name="T54" fmla="*/ 1084 w 1084"/>
                <a:gd name="T55" fmla="*/ 170 h 341"/>
                <a:gd name="T56" fmla="*/ 1062 w 1084"/>
                <a:gd name="T57" fmla="*/ 86 h 341"/>
                <a:gd name="T58" fmla="*/ 1000 w 1084"/>
                <a:gd name="T59" fmla="*/ 25 h 341"/>
                <a:gd name="T60" fmla="*/ 916 w 1084"/>
                <a:gd name="T61" fmla="*/ 0 h 341"/>
                <a:gd name="T62" fmla="*/ 916 w 1084"/>
                <a:gd name="T63" fmla="*/ 0 h 341"/>
                <a:gd name="T64" fmla="*/ 861 w 1084"/>
                <a:gd name="T65" fmla="*/ 10 h 341"/>
                <a:gd name="T66" fmla="*/ 812 w 1084"/>
                <a:gd name="T67" fmla="*/ 39 h 341"/>
                <a:gd name="T68" fmla="*/ 775 w 1084"/>
                <a:gd name="T69" fmla="*/ 80 h 341"/>
                <a:gd name="T70" fmla="*/ 775 w 1084"/>
                <a:gd name="T71" fmla="*/ 80 h 341"/>
                <a:gd name="T72" fmla="*/ 707 w 1084"/>
                <a:gd name="T73" fmla="*/ 80 h 341"/>
                <a:gd name="T74" fmla="*/ 627 w 1084"/>
                <a:gd name="T75" fmla="*/ 80 h 341"/>
                <a:gd name="T76" fmla="*/ 541 w 1084"/>
                <a:gd name="T77" fmla="*/ 80 h 341"/>
                <a:gd name="T78" fmla="*/ 455 w 1084"/>
                <a:gd name="T79" fmla="*/ 80 h 341"/>
                <a:gd name="T80" fmla="*/ 377 w 1084"/>
                <a:gd name="T81" fmla="*/ 80 h 341"/>
                <a:gd name="T82" fmla="*/ 309 w 1084"/>
                <a:gd name="T83" fmla="*/ 80 h 341"/>
                <a:gd name="T84" fmla="*/ 309 w 1084"/>
                <a:gd name="T85" fmla="*/ 80 h 341"/>
                <a:gd name="T86" fmla="*/ 273 w 1084"/>
                <a:gd name="T87" fmla="*/ 39 h 341"/>
                <a:gd name="T88" fmla="*/ 223 w 1084"/>
                <a:gd name="T89" fmla="*/ 10 h 341"/>
                <a:gd name="T90" fmla="*/ 168 w 1084"/>
                <a:gd name="T91" fmla="*/ 0 h 341"/>
                <a:gd name="T92" fmla="*/ 168 w 1084"/>
                <a:gd name="T9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4" h="341">
                  <a:moveTo>
                    <a:pt x="168" y="0"/>
                  </a:moveTo>
                  <a:lnTo>
                    <a:pt x="84" y="25"/>
                  </a:lnTo>
                  <a:lnTo>
                    <a:pt x="22" y="86"/>
                  </a:lnTo>
                  <a:lnTo>
                    <a:pt x="0" y="170"/>
                  </a:lnTo>
                  <a:lnTo>
                    <a:pt x="22" y="256"/>
                  </a:lnTo>
                  <a:lnTo>
                    <a:pt x="84" y="318"/>
                  </a:lnTo>
                  <a:lnTo>
                    <a:pt x="168" y="341"/>
                  </a:lnTo>
                  <a:lnTo>
                    <a:pt x="223" y="330"/>
                  </a:lnTo>
                  <a:lnTo>
                    <a:pt x="273" y="304"/>
                  </a:lnTo>
                  <a:lnTo>
                    <a:pt x="309" y="263"/>
                  </a:lnTo>
                  <a:lnTo>
                    <a:pt x="377" y="263"/>
                  </a:lnTo>
                  <a:lnTo>
                    <a:pt x="455" y="263"/>
                  </a:lnTo>
                  <a:lnTo>
                    <a:pt x="541" y="263"/>
                  </a:lnTo>
                  <a:lnTo>
                    <a:pt x="627" y="263"/>
                  </a:lnTo>
                  <a:lnTo>
                    <a:pt x="707" y="263"/>
                  </a:lnTo>
                  <a:lnTo>
                    <a:pt x="775" y="263"/>
                  </a:lnTo>
                  <a:lnTo>
                    <a:pt x="812" y="304"/>
                  </a:lnTo>
                  <a:lnTo>
                    <a:pt x="861" y="330"/>
                  </a:lnTo>
                  <a:lnTo>
                    <a:pt x="916" y="341"/>
                  </a:lnTo>
                  <a:lnTo>
                    <a:pt x="1000" y="318"/>
                  </a:lnTo>
                  <a:lnTo>
                    <a:pt x="1062" y="256"/>
                  </a:lnTo>
                  <a:lnTo>
                    <a:pt x="1084" y="170"/>
                  </a:lnTo>
                  <a:lnTo>
                    <a:pt x="1062" y="86"/>
                  </a:lnTo>
                  <a:lnTo>
                    <a:pt x="1000" y="25"/>
                  </a:lnTo>
                  <a:lnTo>
                    <a:pt x="916" y="0"/>
                  </a:lnTo>
                  <a:lnTo>
                    <a:pt x="861" y="10"/>
                  </a:lnTo>
                  <a:lnTo>
                    <a:pt x="812" y="39"/>
                  </a:lnTo>
                  <a:lnTo>
                    <a:pt x="775" y="80"/>
                  </a:lnTo>
                  <a:lnTo>
                    <a:pt x="707" y="80"/>
                  </a:lnTo>
                  <a:lnTo>
                    <a:pt x="627" y="80"/>
                  </a:lnTo>
                  <a:lnTo>
                    <a:pt x="541" y="80"/>
                  </a:lnTo>
                  <a:lnTo>
                    <a:pt x="455" y="80"/>
                  </a:lnTo>
                  <a:lnTo>
                    <a:pt x="377" y="80"/>
                  </a:lnTo>
                  <a:lnTo>
                    <a:pt x="309" y="80"/>
                  </a:lnTo>
                  <a:lnTo>
                    <a:pt x="273" y="39"/>
                  </a:lnTo>
                  <a:lnTo>
                    <a:pt x="223" y="10"/>
                  </a:lnTo>
                  <a:lnTo>
                    <a:pt x="168" y="0"/>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 name="Freeform 4">
              <a:extLst>
                <a:ext uri="{FF2B5EF4-FFF2-40B4-BE49-F238E27FC236}">
                  <a16:creationId xmlns:a16="http://schemas.microsoft.com/office/drawing/2014/main" id="{090A142F-87F6-654C-568E-3B90A0EA4F30}"/>
                </a:ext>
              </a:extLst>
            </p:cNvPr>
            <p:cNvSpPr>
              <a:spLocks noChangeAspect="1"/>
            </p:cNvSpPr>
            <p:nvPr/>
          </p:nvSpPr>
          <p:spPr bwMode="auto">
            <a:xfrm>
              <a:off x="1809" y="628"/>
              <a:ext cx="180" cy="181"/>
            </a:xfrm>
            <a:custGeom>
              <a:avLst/>
              <a:gdLst>
                <a:gd name="T0" fmla="*/ 180 w 180"/>
                <a:gd name="T1" fmla="*/ 90 h 181"/>
                <a:gd name="T2" fmla="*/ 178 w 180"/>
                <a:gd name="T3" fmla="*/ 109 h 181"/>
                <a:gd name="T4" fmla="*/ 172 w 180"/>
                <a:gd name="T5" fmla="*/ 127 h 181"/>
                <a:gd name="T6" fmla="*/ 162 w 180"/>
                <a:gd name="T7" fmla="*/ 144 h 181"/>
                <a:gd name="T8" fmla="*/ 149 w 180"/>
                <a:gd name="T9" fmla="*/ 158 h 181"/>
                <a:gd name="T10" fmla="*/ 133 w 180"/>
                <a:gd name="T11" fmla="*/ 168 h 181"/>
                <a:gd name="T12" fmla="*/ 117 w 180"/>
                <a:gd name="T13" fmla="*/ 176 h 181"/>
                <a:gd name="T14" fmla="*/ 98 w 180"/>
                <a:gd name="T15" fmla="*/ 181 h 181"/>
                <a:gd name="T16" fmla="*/ 78 w 180"/>
                <a:gd name="T17" fmla="*/ 181 h 181"/>
                <a:gd name="T18" fmla="*/ 61 w 180"/>
                <a:gd name="T19" fmla="*/ 176 h 181"/>
                <a:gd name="T20" fmla="*/ 43 w 180"/>
                <a:gd name="T21" fmla="*/ 168 h 181"/>
                <a:gd name="T22" fmla="*/ 29 w 180"/>
                <a:gd name="T23" fmla="*/ 158 h 181"/>
                <a:gd name="T24" fmla="*/ 16 w 180"/>
                <a:gd name="T25" fmla="*/ 144 h 181"/>
                <a:gd name="T26" fmla="*/ 8 w 180"/>
                <a:gd name="T27" fmla="*/ 127 h 181"/>
                <a:gd name="T28" fmla="*/ 2 w 180"/>
                <a:gd name="T29" fmla="*/ 109 h 181"/>
                <a:gd name="T30" fmla="*/ 0 w 180"/>
                <a:gd name="T31" fmla="*/ 90 h 181"/>
                <a:gd name="T32" fmla="*/ 2 w 180"/>
                <a:gd name="T33" fmla="*/ 72 h 181"/>
                <a:gd name="T34" fmla="*/ 8 w 180"/>
                <a:gd name="T35" fmla="*/ 53 h 181"/>
                <a:gd name="T36" fmla="*/ 18 w 180"/>
                <a:gd name="T37" fmla="*/ 37 h 181"/>
                <a:gd name="T38" fmla="*/ 31 w 180"/>
                <a:gd name="T39" fmla="*/ 23 h 181"/>
                <a:gd name="T40" fmla="*/ 47 w 180"/>
                <a:gd name="T41" fmla="*/ 12 h 181"/>
                <a:gd name="T42" fmla="*/ 63 w 180"/>
                <a:gd name="T43" fmla="*/ 4 h 181"/>
                <a:gd name="T44" fmla="*/ 82 w 180"/>
                <a:gd name="T45" fmla="*/ 0 h 181"/>
                <a:gd name="T46" fmla="*/ 102 w 180"/>
                <a:gd name="T47" fmla="*/ 0 h 181"/>
                <a:gd name="T48" fmla="*/ 121 w 180"/>
                <a:gd name="T49" fmla="*/ 4 h 181"/>
                <a:gd name="T50" fmla="*/ 137 w 180"/>
                <a:gd name="T51" fmla="*/ 12 h 181"/>
                <a:gd name="T52" fmla="*/ 151 w 180"/>
                <a:gd name="T53" fmla="*/ 23 h 181"/>
                <a:gd name="T54" fmla="*/ 164 w 180"/>
                <a:gd name="T55" fmla="*/ 37 h 181"/>
                <a:gd name="T56" fmla="*/ 174 w 180"/>
                <a:gd name="T57" fmla="*/ 53 h 181"/>
                <a:gd name="T58" fmla="*/ 178 w 180"/>
                <a:gd name="T59" fmla="*/ 72 h 181"/>
                <a:gd name="T60" fmla="*/ 180 w 180"/>
                <a:gd name="T61" fmla="*/ 90 h 181"/>
                <a:gd name="T62" fmla="*/ 180 w 180"/>
                <a:gd name="T63"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1">
                  <a:moveTo>
                    <a:pt x="180" y="90"/>
                  </a:moveTo>
                  <a:lnTo>
                    <a:pt x="178" y="109"/>
                  </a:lnTo>
                  <a:lnTo>
                    <a:pt x="172" y="127"/>
                  </a:lnTo>
                  <a:lnTo>
                    <a:pt x="162" y="144"/>
                  </a:lnTo>
                  <a:lnTo>
                    <a:pt x="149" y="158"/>
                  </a:lnTo>
                  <a:lnTo>
                    <a:pt x="133" y="168"/>
                  </a:lnTo>
                  <a:lnTo>
                    <a:pt x="117" y="176"/>
                  </a:lnTo>
                  <a:lnTo>
                    <a:pt x="98" y="181"/>
                  </a:lnTo>
                  <a:lnTo>
                    <a:pt x="78" y="181"/>
                  </a:lnTo>
                  <a:lnTo>
                    <a:pt x="61" y="176"/>
                  </a:lnTo>
                  <a:lnTo>
                    <a:pt x="43" y="168"/>
                  </a:lnTo>
                  <a:lnTo>
                    <a:pt x="29" y="158"/>
                  </a:lnTo>
                  <a:lnTo>
                    <a:pt x="16" y="144"/>
                  </a:lnTo>
                  <a:lnTo>
                    <a:pt x="8" y="127"/>
                  </a:lnTo>
                  <a:lnTo>
                    <a:pt x="2" y="109"/>
                  </a:lnTo>
                  <a:lnTo>
                    <a:pt x="0" y="90"/>
                  </a:lnTo>
                  <a:lnTo>
                    <a:pt x="2" y="72"/>
                  </a:lnTo>
                  <a:lnTo>
                    <a:pt x="8" y="53"/>
                  </a:lnTo>
                  <a:lnTo>
                    <a:pt x="18" y="37"/>
                  </a:lnTo>
                  <a:lnTo>
                    <a:pt x="31" y="23"/>
                  </a:lnTo>
                  <a:lnTo>
                    <a:pt x="47" y="12"/>
                  </a:lnTo>
                  <a:lnTo>
                    <a:pt x="63" y="4"/>
                  </a:lnTo>
                  <a:lnTo>
                    <a:pt x="82" y="0"/>
                  </a:lnTo>
                  <a:lnTo>
                    <a:pt x="102" y="0"/>
                  </a:lnTo>
                  <a:lnTo>
                    <a:pt x="121" y="4"/>
                  </a:lnTo>
                  <a:lnTo>
                    <a:pt x="137" y="12"/>
                  </a:lnTo>
                  <a:lnTo>
                    <a:pt x="151" y="23"/>
                  </a:lnTo>
                  <a:lnTo>
                    <a:pt x="164" y="37"/>
                  </a:lnTo>
                  <a:lnTo>
                    <a:pt x="174"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5" name="Freeform 5">
              <a:extLst>
                <a:ext uri="{FF2B5EF4-FFF2-40B4-BE49-F238E27FC236}">
                  <a16:creationId xmlns:a16="http://schemas.microsoft.com/office/drawing/2014/main" id="{CF42B5E7-3319-60A0-A7A4-B0C87CC81D6C}"/>
                </a:ext>
              </a:extLst>
            </p:cNvPr>
            <p:cNvSpPr>
              <a:spLocks noChangeAspect="1"/>
            </p:cNvSpPr>
            <p:nvPr/>
          </p:nvSpPr>
          <p:spPr bwMode="auto">
            <a:xfrm>
              <a:off x="1862" y="681"/>
              <a:ext cx="74" cy="74"/>
            </a:xfrm>
            <a:custGeom>
              <a:avLst/>
              <a:gdLst>
                <a:gd name="T0" fmla="*/ 74 w 74"/>
                <a:gd name="T1" fmla="*/ 37 h 74"/>
                <a:gd name="T2" fmla="*/ 72 w 74"/>
                <a:gd name="T3" fmla="*/ 50 h 74"/>
                <a:gd name="T4" fmla="*/ 66 w 74"/>
                <a:gd name="T5" fmla="*/ 60 h 74"/>
                <a:gd name="T6" fmla="*/ 55 w 74"/>
                <a:gd name="T7" fmla="*/ 68 h 74"/>
                <a:gd name="T8" fmla="*/ 43 w 74"/>
                <a:gd name="T9" fmla="*/ 72 h 74"/>
                <a:gd name="T10" fmla="*/ 33 w 74"/>
                <a:gd name="T11" fmla="*/ 74 h 74"/>
                <a:gd name="T12" fmla="*/ 21 w 74"/>
                <a:gd name="T13" fmla="*/ 72 h 74"/>
                <a:gd name="T14" fmla="*/ 10 w 74"/>
                <a:gd name="T15" fmla="*/ 64 h 74"/>
                <a:gd name="T16" fmla="*/ 4 w 74"/>
                <a:gd name="T17" fmla="*/ 56 h 74"/>
                <a:gd name="T18" fmla="*/ 0 w 74"/>
                <a:gd name="T19" fmla="*/ 43 h 74"/>
                <a:gd name="T20" fmla="*/ 0 w 74"/>
                <a:gd name="T21" fmla="*/ 31 h 74"/>
                <a:gd name="T22" fmla="*/ 6 w 74"/>
                <a:gd name="T23" fmla="*/ 21 h 74"/>
                <a:gd name="T24" fmla="*/ 14 w 74"/>
                <a:gd name="T25" fmla="*/ 11 h 74"/>
                <a:gd name="T26" fmla="*/ 25 w 74"/>
                <a:gd name="T27" fmla="*/ 4 h 74"/>
                <a:gd name="T28" fmla="*/ 37 w 74"/>
                <a:gd name="T29" fmla="*/ 0 h 74"/>
                <a:gd name="T30" fmla="*/ 47 w 74"/>
                <a:gd name="T31" fmla="*/ 2 h 74"/>
                <a:gd name="T32" fmla="*/ 60 w 74"/>
                <a:gd name="T33" fmla="*/ 6 h 74"/>
                <a:gd name="T34" fmla="*/ 68 w 74"/>
                <a:gd name="T35" fmla="*/ 15 h 74"/>
                <a:gd name="T36" fmla="*/ 72 w 74"/>
                <a:gd name="T37" fmla="*/ 25 h 74"/>
                <a:gd name="T38" fmla="*/ 74 w 74"/>
                <a:gd name="T39" fmla="*/ 37 h 74"/>
                <a:gd name="T40" fmla="*/ 74 w 74"/>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4">
                  <a:moveTo>
                    <a:pt x="74" y="37"/>
                  </a:moveTo>
                  <a:lnTo>
                    <a:pt x="72" y="50"/>
                  </a:lnTo>
                  <a:lnTo>
                    <a:pt x="66" y="60"/>
                  </a:lnTo>
                  <a:lnTo>
                    <a:pt x="55" y="68"/>
                  </a:lnTo>
                  <a:lnTo>
                    <a:pt x="43" y="72"/>
                  </a:lnTo>
                  <a:lnTo>
                    <a:pt x="33" y="74"/>
                  </a:lnTo>
                  <a:lnTo>
                    <a:pt x="21" y="72"/>
                  </a:lnTo>
                  <a:lnTo>
                    <a:pt x="10" y="64"/>
                  </a:lnTo>
                  <a:lnTo>
                    <a:pt x="4" y="56"/>
                  </a:lnTo>
                  <a:lnTo>
                    <a:pt x="0" y="43"/>
                  </a:lnTo>
                  <a:lnTo>
                    <a:pt x="0" y="31"/>
                  </a:lnTo>
                  <a:lnTo>
                    <a:pt x="6" y="21"/>
                  </a:lnTo>
                  <a:lnTo>
                    <a:pt x="14" y="11"/>
                  </a:lnTo>
                  <a:lnTo>
                    <a:pt x="25" y="4"/>
                  </a:lnTo>
                  <a:lnTo>
                    <a:pt x="37" y="0"/>
                  </a:lnTo>
                  <a:lnTo>
                    <a:pt x="47" y="2"/>
                  </a:lnTo>
                  <a:lnTo>
                    <a:pt x="60" y="6"/>
                  </a:lnTo>
                  <a:lnTo>
                    <a:pt x="68" y="15"/>
                  </a:lnTo>
                  <a:lnTo>
                    <a:pt x="72" y="25"/>
                  </a:lnTo>
                  <a:lnTo>
                    <a:pt x="74"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 name="Freeform 6">
              <a:extLst>
                <a:ext uri="{FF2B5EF4-FFF2-40B4-BE49-F238E27FC236}">
                  <a16:creationId xmlns:a16="http://schemas.microsoft.com/office/drawing/2014/main" id="{ED7B2751-841D-6D68-D2BF-3957989E9B15}"/>
                </a:ext>
              </a:extLst>
            </p:cNvPr>
            <p:cNvSpPr>
              <a:spLocks noChangeAspect="1"/>
            </p:cNvSpPr>
            <p:nvPr/>
          </p:nvSpPr>
          <p:spPr bwMode="auto">
            <a:xfrm>
              <a:off x="1065" y="628"/>
              <a:ext cx="180" cy="181"/>
            </a:xfrm>
            <a:custGeom>
              <a:avLst/>
              <a:gdLst>
                <a:gd name="T0" fmla="*/ 180 w 180"/>
                <a:gd name="T1" fmla="*/ 90 h 181"/>
                <a:gd name="T2" fmla="*/ 178 w 180"/>
                <a:gd name="T3" fmla="*/ 111 h 181"/>
                <a:gd name="T4" fmla="*/ 172 w 180"/>
                <a:gd name="T5" fmla="*/ 129 h 181"/>
                <a:gd name="T6" fmla="*/ 162 w 180"/>
                <a:gd name="T7" fmla="*/ 146 h 181"/>
                <a:gd name="T8" fmla="*/ 147 w 180"/>
                <a:gd name="T9" fmla="*/ 160 h 181"/>
                <a:gd name="T10" fmla="*/ 131 w 180"/>
                <a:gd name="T11" fmla="*/ 170 h 181"/>
                <a:gd name="T12" fmla="*/ 115 w 180"/>
                <a:gd name="T13" fmla="*/ 176 h 181"/>
                <a:gd name="T14" fmla="*/ 94 w 180"/>
                <a:gd name="T15" fmla="*/ 181 h 181"/>
                <a:gd name="T16" fmla="*/ 76 w 180"/>
                <a:gd name="T17" fmla="*/ 178 h 181"/>
                <a:gd name="T18" fmla="*/ 57 w 180"/>
                <a:gd name="T19" fmla="*/ 174 h 181"/>
                <a:gd name="T20" fmla="*/ 39 w 180"/>
                <a:gd name="T21" fmla="*/ 164 h 181"/>
                <a:gd name="T22" fmla="*/ 24 w 180"/>
                <a:gd name="T23" fmla="*/ 152 h 181"/>
                <a:gd name="T24" fmla="*/ 12 w 180"/>
                <a:gd name="T25" fmla="*/ 137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6 h 181"/>
                <a:gd name="T40" fmla="*/ 55 w 180"/>
                <a:gd name="T41" fmla="*/ 6 h 181"/>
                <a:gd name="T42" fmla="*/ 76 w 180"/>
                <a:gd name="T43" fmla="*/ 2 h 181"/>
                <a:gd name="T44" fmla="*/ 94 w 180"/>
                <a:gd name="T45" fmla="*/ 0 h 181"/>
                <a:gd name="T46" fmla="*/ 113 w 180"/>
                <a:gd name="T47" fmla="*/ 4 h 181"/>
                <a:gd name="T48" fmla="*/ 131 w 180"/>
                <a:gd name="T49" fmla="*/ 10 h 181"/>
                <a:gd name="T50" fmla="*/ 147 w 180"/>
                <a:gd name="T51" fmla="*/ 23 h 181"/>
                <a:gd name="T52" fmla="*/ 162 w 180"/>
                <a:gd name="T53" fmla="*/ 37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47" y="160"/>
                  </a:lnTo>
                  <a:lnTo>
                    <a:pt x="131" y="170"/>
                  </a:lnTo>
                  <a:lnTo>
                    <a:pt x="115" y="176"/>
                  </a:lnTo>
                  <a:lnTo>
                    <a:pt x="94" y="181"/>
                  </a:lnTo>
                  <a:lnTo>
                    <a:pt x="76" y="178"/>
                  </a:lnTo>
                  <a:lnTo>
                    <a:pt x="57" y="174"/>
                  </a:lnTo>
                  <a:lnTo>
                    <a:pt x="39" y="164"/>
                  </a:lnTo>
                  <a:lnTo>
                    <a:pt x="24" y="152"/>
                  </a:lnTo>
                  <a:lnTo>
                    <a:pt x="12" y="137"/>
                  </a:lnTo>
                  <a:lnTo>
                    <a:pt x="4" y="119"/>
                  </a:lnTo>
                  <a:lnTo>
                    <a:pt x="0" y="101"/>
                  </a:lnTo>
                  <a:lnTo>
                    <a:pt x="0" y="80"/>
                  </a:lnTo>
                  <a:lnTo>
                    <a:pt x="4" y="62"/>
                  </a:lnTo>
                  <a:lnTo>
                    <a:pt x="12" y="43"/>
                  </a:lnTo>
                  <a:lnTo>
                    <a:pt x="24" y="29"/>
                  </a:lnTo>
                  <a:lnTo>
                    <a:pt x="39" y="16"/>
                  </a:lnTo>
                  <a:lnTo>
                    <a:pt x="55" y="6"/>
                  </a:lnTo>
                  <a:lnTo>
                    <a:pt x="76" y="2"/>
                  </a:lnTo>
                  <a:lnTo>
                    <a:pt x="94" y="0"/>
                  </a:lnTo>
                  <a:lnTo>
                    <a:pt x="113" y="4"/>
                  </a:lnTo>
                  <a:lnTo>
                    <a:pt x="131" y="10"/>
                  </a:lnTo>
                  <a:lnTo>
                    <a:pt x="147" y="23"/>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 name="Freeform 7">
              <a:extLst>
                <a:ext uri="{FF2B5EF4-FFF2-40B4-BE49-F238E27FC236}">
                  <a16:creationId xmlns:a16="http://schemas.microsoft.com/office/drawing/2014/main" id="{39786F53-6839-7960-A0FD-C304D792B5BC}"/>
                </a:ext>
              </a:extLst>
            </p:cNvPr>
            <p:cNvSpPr>
              <a:spLocks noChangeAspect="1"/>
            </p:cNvSpPr>
            <p:nvPr/>
          </p:nvSpPr>
          <p:spPr bwMode="auto">
            <a:xfrm>
              <a:off x="1120" y="681"/>
              <a:ext cx="70" cy="74"/>
            </a:xfrm>
            <a:custGeom>
              <a:avLst/>
              <a:gdLst>
                <a:gd name="T0" fmla="*/ 70 w 70"/>
                <a:gd name="T1" fmla="*/ 37 h 74"/>
                <a:gd name="T2" fmla="*/ 68 w 70"/>
                <a:gd name="T3" fmla="*/ 50 h 74"/>
                <a:gd name="T4" fmla="*/ 62 w 70"/>
                <a:gd name="T5" fmla="*/ 60 h 74"/>
                <a:gd name="T6" fmla="*/ 53 w 70"/>
                <a:gd name="T7" fmla="*/ 68 h 74"/>
                <a:gd name="T8" fmla="*/ 43 w 70"/>
                <a:gd name="T9" fmla="*/ 72 h 74"/>
                <a:gd name="T10" fmla="*/ 31 w 70"/>
                <a:gd name="T11" fmla="*/ 74 h 74"/>
                <a:gd name="T12" fmla="*/ 21 w 70"/>
                <a:gd name="T13" fmla="*/ 72 h 74"/>
                <a:gd name="T14" fmla="*/ 10 w 70"/>
                <a:gd name="T15" fmla="*/ 64 h 74"/>
                <a:gd name="T16" fmla="*/ 4 w 70"/>
                <a:gd name="T17" fmla="*/ 56 h 74"/>
                <a:gd name="T18" fmla="*/ 0 w 70"/>
                <a:gd name="T19" fmla="*/ 43 h 74"/>
                <a:gd name="T20" fmla="*/ 0 w 70"/>
                <a:gd name="T21" fmla="*/ 31 h 74"/>
                <a:gd name="T22" fmla="*/ 4 w 70"/>
                <a:gd name="T23" fmla="*/ 21 h 74"/>
                <a:gd name="T24" fmla="*/ 10 w 70"/>
                <a:gd name="T25" fmla="*/ 11 h 74"/>
                <a:gd name="T26" fmla="*/ 21 w 70"/>
                <a:gd name="T27" fmla="*/ 4 h 74"/>
                <a:gd name="T28" fmla="*/ 31 w 70"/>
                <a:gd name="T29" fmla="*/ 0 h 74"/>
                <a:gd name="T30" fmla="*/ 43 w 70"/>
                <a:gd name="T31" fmla="*/ 2 h 74"/>
                <a:gd name="T32" fmla="*/ 53 w 70"/>
                <a:gd name="T33" fmla="*/ 6 h 74"/>
                <a:gd name="T34" fmla="*/ 62 w 70"/>
                <a:gd name="T35" fmla="*/ 15 h 74"/>
                <a:gd name="T36" fmla="*/ 68 w 70"/>
                <a:gd name="T37" fmla="*/ 25 h 74"/>
                <a:gd name="T38" fmla="*/ 70 w 70"/>
                <a:gd name="T39" fmla="*/ 37 h 74"/>
                <a:gd name="T40" fmla="*/ 70 w 70"/>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4">
                  <a:moveTo>
                    <a:pt x="70" y="37"/>
                  </a:moveTo>
                  <a:lnTo>
                    <a:pt x="68" y="50"/>
                  </a:lnTo>
                  <a:lnTo>
                    <a:pt x="62" y="60"/>
                  </a:lnTo>
                  <a:lnTo>
                    <a:pt x="53" y="68"/>
                  </a:lnTo>
                  <a:lnTo>
                    <a:pt x="43" y="72"/>
                  </a:lnTo>
                  <a:lnTo>
                    <a:pt x="31" y="74"/>
                  </a:lnTo>
                  <a:lnTo>
                    <a:pt x="21" y="72"/>
                  </a:lnTo>
                  <a:lnTo>
                    <a:pt x="10" y="64"/>
                  </a:lnTo>
                  <a:lnTo>
                    <a:pt x="4" y="56"/>
                  </a:lnTo>
                  <a:lnTo>
                    <a:pt x="0" y="43"/>
                  </a:lnTo>
                  <a:lnTo>
                    <a:pt x="0" y="31"/>
                  </a:lnTo>
                  <a:lnTo>
                    <a:pt x="4" y="21"/>
                  </a:lnTo>
                  <a:lnTo>
                    <a:pt x="10" y="11"/>
                  </a:lnTo>
                  <a:lnTo>
                    <a:pt x="21" y="4"/>
                  </a:lnTo>
                  <a:lnTo>
                    <a:pt x="31" y="0"/>
                  </a:lnTo>
                  <a:lnTo>
                    <a:pt x="43" y="2"/>
                  </a:lnTo>
                  <a:lnTo>
                    <a:pt x="53" y="6"/>
                  </a:lnTo>
                  <a:lnTo>
                    <a:pt x="62" y="15"/>
                  </a:lnTo>
                  <a:lnTo>
                    <a:pt x="68" y="25"/>
                  </a:lnTo>
                  <a:lnTo>
                    <a:pt x="70"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 name="WordArt 8">
              <a:extLst>
                <a:ext uri="{FF2B5EF4-FFF2-40B4-BE49-F238E27FC236}">
                  <a16:creationId xmlns:a16="http://schemas.microsoft.com/office/drawing/2014/main" id="{B646BABF-D5D4-AABB-5346-E7D8DA08D837}"/>
                </a:ext>
              </a:extLst>
            </p:cNvPr>
            <p:cNvSpPr>
              <a:spLocks noChangeAspect="1" noChangeArrowheads="1" noChangeShapeType="1" noTextEdit="1"/>
            </p:cNvSpPr>
            <p:nvPr/>
          </p:nvSpPr>
          <p:spPr bwMode="auto">
            <a:xfrm>
              <a:off x="1523" y="67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2</a:t>
              </a:r>
            </a:p>
          </p:txBody>
        </p:sp>
      </p:grpSp>
      <p:grpSp>
        <p:nvGrpSpPr>
          <p:cNvPr id="11" name="Group 10">
            <a:extLst>
              <a:ext uri="{FF2B5EF4-FFF2-40B4-BE49-F238E27FC236}">
                <a16:creationId xmlns:a16="http://schemas.microsoft.com/office/drawing/2014/main" id="{C06FBEDB-9345-A937-CBBB-B48437B41026}"/>
              </a:ext>
            </a:extLst>
          </p:cNvPr>
          <p:cNvGrpSpPr/>
          <p:nvPr/>
        </p:nvGrpSpPr>
        <p:grpSpPr>
          <a:xfrm>
            <a:off x="5146259" y="3873505"/>
            <a:ext cx="2214109" cy="957424"/>
            <a:chOff x="7539632" y="2602192"/>
            <a:chExt cx="2214109" cy="957424"/>
          </a:xfrm>
        </p:grpSpPr>
        <p:sp>
          <p:nvSpPr>
            <p:cNvPr id="8" name="TextBox 7">
              <a:extLst>
                <a:ext uri="{FF2B5EF4-FFF2-40B4-BE49-F238E27FC236}">
                  <a16:creationId xmlns:a16="http://schemas.microsoft.com/office/drawing/2014/main" id="{86CAA2CA-BC26-18AC-3D6E-1FE381D908EC}"/>
                </a:ext>
              </a:extLst>
            </p:cNvPr>
            <p:cNvSpPr txBox="1"/>
            <p:nvPr/>
          </p:nvSpPr>
          <p:spPr>
            <a:xfrm>
              <a:off x="8035213" y="2602192"/>
              <a:ext cx="1328910" cy="461665"/>
            </a:xfrm>
            <a:prstGeom prst="rect">
              <a:avLst/>
            </a:prstGeom>
            <a:noFill/>
          </p:spPr>
          <p:txBody>
            <a:bodyPr wrap="square">
              <a:spAutoFit/>
            </a:bodyPr>
            <a:lstStyle/>
            <a:p>
              <a:r>
                <a:rPr lang="en-GB" sz="2400"/>
                <a:t>Resistor</a:t>
              </a:r>
              <a:endParaRPr lang="en-GB" sz="2117"/>
            </a:p>
          </p:txBody>
        </p:sp>
        <p:grpSp>
          <p:nvGrpSpPr>
            <p:cNvPr id="69" name="Group 25">
              <a:extLst>
                <a:ext uri="{FF2B5EF4-FFF2-40B4-BE49-F238E27FC236}">
                  <a16:creationId xmlns:a16="http://schemas.microsoft.com/office/drawing/2014/main" id="{61F0FD39-5327-FE96-BEB0-D6950B344542}"/>
                </a:ext>
              </a:extLst>
            </p:cNvPr>
            <p:cNvGrpSpPr>
              <a:grpSpLocks noChangeAspect="1"/>
            </p:cNvGrpSpPr>
            <p:nvPr/>
          </p:nvGrpSpPr>
          <p:grpSpPr bwMode="auto">
            <a:xfrm>
              <a:off x="7539632" y="3041701"/>
              <a:ext cx="2214109" cy="517915"/>
              <a:chOff x="11617" y="3426"/>
              <a:chExt cx="1788" cy="448"/>
            </a:xfrm>
          </p:grpSpPr>
          <p:sp>
            <p:nvSpPr>
              <p:cNvPr id="70" name="Freeform 26">
                <a:extLst>
                  <a:ext uri="{FF2B5EF4-FFF2-40B4-BE49-F238E27FC236}">
                    <a16:creationId xmlns:a16="http://schemas.microsoft.com/office/drawing/2014/main" id="{37B8596D-3A43-FB52-8E84-F90693DECFBB}"/>
                  </a:ext>
                </a:extLst>
              </p:cNvPr>
              <p:cNvSpPr>
                <a:spLocks noChangeAspect="1"/>
              </p:cNvSpPr>
              <p:nvPr/>
            </p:nvSpPr>
            <p:spPr bwMode="auto">
              <a:xfrm>
                <a:off x="11617" y="3426"/>
                <a:ext cx="1788" cy="448"/>
              </a:xfrm>
              <a:custGeom>
                <a:avLst/>
                <a:gdLst>
                  <a:gd name="T0" fmla="*/ 1658 w 1783"/>
                  <a:gd name="T1" fmla="*/ 455 h 455"/>
                  <a:gd name="T2" fmla="*/ 1678 w 1783"/>
                  <a:gd name="T3" fmla="*/ 453 h 455"/>
                  <a:gd name="T4" fmla="*/ 1701 w 1783"/>
                  <a:gd name="T5" fmla="*/ 447 h 455"/>
                  <a:gd name="T6" fmla="*/ 1719 w 1783"/>
                  <a:gd name="T7" fmla="*/ 437 h 455"/>
                  <a:gd name="T8" fmla="*/ 1738 w 1783"/>
                  <a:gd name="T9" fmla="*/ 424 h 455"/>
                  <a:gd name="T10" fmla="*/ 1754 w 1783"/>
                  <a:gd name="T11" fmla="*/ 408 h 455"/>
                  <a:gd name="T12" fmla="*/ 1766 w 1783"/>
                  <a:gd name="T13" fmla="*/ 391 h 455"/>
                  <a:gd name="T14" fmla="*/ 1777 w 1783"/>
                  <a:gd name="T15" fmla="*/ 371 h 455"/>
                  <a:gd name="T16" fmla="*/ 1781 w 1783"/>
                  <a:gd name="T17" fmla="*/ 348 h 455"/>
                  <a:gd name="T18" fmla="*/ 1783 w 1783"/>
                  <a:gd name="T19" fmla="*/ 328 h 455"/>
                  <a:gd name="T20" fmla="*/ 1783 w 1783"/>
                  <a:gd name="T21" fmla="*/ 127 h 455"/>
                  <a:gd name="T22" fmla="*/ 1781 w 1783"/>
                  <a:gd name="T23" fmla="*/ 104 h 455"/>
                  <a:gd name="T24" fmla="*/ 1777 w 1783"/>
                  <a:gd name="T25" fmla="*/ 84 h 455"/>
                  <a:gd name="T26" fmla="*/ 1766 w 1783"/>
                  <a:gd name="T27" fmla="*/ 63 h 455"/>
                  <a:gd name="T28" fmla="*/ 1754 w 1783"/>
                  <a:gd name="T29" fmla="*/ 45 h 455"/>
                  <a:gd name="T30" fmla="*/ 1738 w 1783"/>
                  <a:gd name="T31" fmla="*/ 30 h 455"/>
                  <a:gd name="T32" fmla="*/ 1719 w 1783"/>
                  <a:gd name="T33" fmla="*/ 16 h 455"/>
                  <a:gd name="T34" fmla="*/ 1701 w 1783"/>
                  <a:gd name="T35" fmla="*/ 8 h 455"/>
                  <a:gd name="T36" fmla="*/ 1678 w 1783"/>
                  <a:gd name="T37" fmla="*/ 2 h 455"/>
                  <a:gd name="T38" fmla="*/ 1656 w 1783"/>
                  <a:gd name="T39" fmla="*/ 0 h 455"/>
                  <a:gd name="T40" fmla="*/ 127 w 1783"/>
                  <a:gd name="T41" fmla="*/ 0 h 455"/>
                  <a:gd name="T42" fmla="*/ 104 w 1783"/>
                  <a:gd name="T43" fmla="*/ 2 h 455"/>
                  <a:gd name="T44" fmla="*/ 84 w 1783"/>
                  <a:gd name="T45" fmla="*/ 8 h 455"/>
                  <a:gd name="T46" fmla="*/ 63 w 1783"/>
                  <a:gd name="T47" fmla="*/ 18 h 455"/>
                  <a:gd name="T48" fmla="*/ 45 w 1783"/>
                  <a:gd name="T49" fmla="*/ 30 h 455"/>
                  <a:gd name="T50" fmla="*/ 30 w 1783"/>
                  <a:gd name="T51" fmla="*/ 45 h 455"/>
                  <a:gd name="T52" fmla="*/ 16 w 1783"/>
                  <a:gd name="T53" fmla="*/ 63 h 455"/>
                  <a:gd name="T54" fmla="*/ 8 w 1783"/>
                  <a:gd name="T55" fmla="*/ 84 h 455"/>
                  <a:gd name="T56" fmla="*/ 2 w 1783"/>
                  <a:gd name="T57" fmla="*/ 104 h 455"/>
                  <a:gd name="T58" fmla="*/ 0 w 1783"/>
                  <a:gd name="T59" fmla="*/ 127 h 455"/>
                  <a:gd name="T60" fmla="*/ 0 w 1783"/>
                  <a:gd name="T61" fmla="*/ 328 h 455"/>
                  <a:gd name="T62" fmla="*/ 2 w 1783"/>
                  <a:gd name="T63" fmla="*/ 350 h 455"/>
                  <a:gd name="T64" fmla="*/ 8 w 1783"/>
                  <a:gd name="T65" fmla="*/ 371 h 455"/>
                  <a:gd name="T66" fmla="*/ 16 w 1783"/>
                  <a:gd name="T67" fmla="*/ 391 h 455"/>
                  <a:gd name="T68" fmla="*/ 30 w 1783"/>
                  <a:gd name="T69" fmla="*/ 410 h 455"/>
                  <a:gd name="T70" fmla="*/ 45 w 1783"/>
                  <a:gd name="T71" fmla="*/ 424 h 455"/>
                  <a:gd name="T72" fmla="*/ 63 w 1783"/>
                  <a:gd name="T73" fmla="*/ 437 h 455"/>
                  <a:gd name="T74" fmla="*/ 84 w 1783"/>
                  <a:gd name="T75" fmla="*/ 447 h 455"/>
                  <a:gd name="T76" fmla="*/ 104 w 1783"/>
                  <a:gd name="T77" fmla="*/ 453 h 455"/>
                  <a:gd name="T78" fmla="*/ 127 w 1783"/>
                  <a:gd name="T79" fmla="*/ 455 h 455"/>
                  <a:gd name="T80" fmla="*/ 1658 w 1783"/>
                  <a:gd name="T81"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5">
                    <a:moveTo>
                      <a:pt x="1658" y="455"/>
                    </a:moveTo>
                    <a:lnTo>
                      <a:pt x="1678" y="453"/>
                    </a:lnTo>
                    <a:lnTo>
                      <a:pt x="1701" y="447"/>
                    </a:lnTo>
                    <a:lnTo>
                      <a:pt x="1719" y="437"/>
                    </a:lnTo>
                    <a:lnTo>
                      <a:pt x="1738" y="424"/>
                    </a:lnTo>
                    <a:lnTo>
                      <a:pt x="1754" y="408"/>
                    </a:lnTo>
                    <a:lnTo>
                      <a:pt x="1766" y="391"/>
                    </a:lnTo>
                    <a:lnTo>
                      <a:pt x="1777" y="371"/>
                    </a:lnTo>
                    <a:lnTo>
                      <a:pt x="1781" y="348"/>
                    </a:lnTo>
                    <a:lnTo>
                      <a:pt x="1783" y="328"/>
                    </a:lnTo>
                    <a:lnTo>
                      <a:pt x="1783" y="127"/>
                    </a:lnTo>
                    <a:lnTo>
                      <a:pt x="1781" y="104"/>
                    </a:lnTo>
                    <a:lnTo>
                      <a:pt x="1777" y="84"/>
                    </a:lnTo>
                    <a:lnTo>
                      <a:pt x="1766" y="63"/>
                    </a:lnTo>
                    <a:lnTo>
                      <a:pt x="1754" y="45"/>
                    </a:lnTo>
                    <a:lnTo>
                      <a:pt x="1738" y="30"/>
                    </a:lnTo>
                    <a:lnTo>
                      <a:pt x="1719" y="16"/>
                    </a:lnTo>
                    <a:lnTo>
                      <a:pt x="1701" y="8"/>
                    </a:lnTo>
                    <a:lnTo>
                      <a:pt x="1678" y="2"/>
                    </a:lnTo>
                    <a:lnTo>
                      <a:pt x="1656" y="0"/>
                    </a:lnTo>
                    <a:lnTo>
                      <a:pt x="127" y="0"/>
                    </a:lnTo>
                    <a:lnTo>
                      <a:pt x="104" y="2"/>
                    </a:lnTo>
                    <a:lnTo>
                      <a:pt x="84" y="8"/>
                    </a:lnTo>
                    <a:lnTo>
                      <a:pt x="63" y="18"/>
                    </a:lnTo>
                    <a:lnTo>
                      <a:pt x="45" y="30"/>
                    </a:lnTo>
                    <a:lnTo>
                      <a:pt x="30" y="45"/>
                    </a:lnTo>
                    <a:lnTo>
                      <a:pt x="16" y="63"/>
                    </a:lnTo>
                    <a:lnTo>
                      <a:pt x="8" y="84"/>
                    </a:lnTo>
                    <a:lnTo>
                      <a:pt x="2" y="104"/>
                    </a:lnTo>
                    <a:lnTo>
                      <a:pt x="0" y="127"/>
                    </a:lnTo>
                    <a:lnTo>
                      <a:pt x="0" y="328"/>
                    </a:lnTo>
                    <a:lnTo>
                      <a:pt x="2" y="350"/>
                    </a:lnTo>
                    <a:lnTo>
                      <a:pt x="8" y="371"/>
                    </a:lnTo>
                    <a:lnTo>
                      <a:pt x="16" y="391"/>
                    </a:lnTo>
                    <a:lnTo>
                      <a:pt x="30" y="410"/>
                    </a:lnTo>
                    <a:lnTo>
                      <a:pt x="45" y="424"/>
                    </a:lnTo>
                    <a:lnTo>
                      <a:pt x="63" y="437"/>
                    </a:lnTo>
                    <a:lnTo>
                      <a:pt x="84" y="447"/>
                    </a:lnTo>
                    <a:lnTo>
                      <a:pt x="104" y="453"/>
                    </a:lnTo>
                    <a:lnTo>
                      <a:pt x="127" y="455"/>
                    </a:lnTo>
                    <a:lnTo>
                      <a:pt x="1658" y="455"/>
                    </a:lnTo>
                    <a:close/>
                  </a:path>
                </a:pathLst>
              </a:cu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 name="Freeform 27">
                <a:extLst>
                  <a:ext uri="{FF2B5EF4-FFF2-40B4-BE49-F238E27FC236}">
                    <a16:creationId xmlns:a16="http://schemas.microsoft.com/office/drawing/2014/main" id="{FCBCBD6D-D50E-C2EF-64A4-7DFE31915EEB}"/>
                  </a:ext>
                </a:extLst>
              </p:cNvPr>
              <p:cNvSpPr>
                <a:spLocks noChangeAspect="1"/>
              </p:cNvSpPr>
              <p:nvPr/>
            </p:nvSpPr>
            <p:spPr bwMode="auto">
              <a:xfrm>
                <a:off x="11839" y="3632"/>
                <a:ext cx="314" cy="40"/>
              </a:xfrm>
              <a:custGeom>
                <a:avLst/>
                <a:gdLst>
                  <a:gd name="T0" fmla="*/ 21 w 314"/>
                  <a:gd name="T1" fmla="*/ 41 h 41"/>
                  <a:gd name="T2" fmla="*/ 21 w 314"/>
                  <a:gd name="T3" fmla="*/ 41 h 41"/>
                  <a:gd name="T4" fmla="*/ 16 w 314"/>
                  <a:gd name="T5" fmla="*/ 41 h 41"/>
                  <a:gd name="T6" fmla="*/ 14 w 314"/>
                  <a:gd name="T7" fmla="*/ 39 h 41"/>
                  <a:gd name="T8" fmla="*/ 10 w 314"/>
                  <a:gd name="T9" fmla="*/ 39 h 41"/>
                  <a:gd name="T10" fmla="*/ 8 w 314"/>
                  <a:gd name="T11" fmla="*/ 37 h 41"/>
                  <a:gd name="T12" fmla="*/ 4 w 314"/>
                  <a:gd name="T13" fmla="*/ 33 h 41"/>
                  <a:gd name="T14" fmla="*/ 2 w 314"/>
                  <a:gd name="T15" fmla="*/ 31 h 41"/>
                  <a:gd name="T16" fmla="*/ 2 w 314"/>
                  <a:gd name="T17" fmla="*/ 27 h 41"/>
                  <a:gd name="T18" fmla="*/ 0 w 314"/>
                  <a:gd name="T19" fmla="*/ 24 h 41"/>
                  <a:gd name="T20" fmla="*/ 0 w 314"/>
                  <a:gd name="T21" fmla="*/ 20 h 41"/>
                  <a:gd name="T22" fmla="*/ 0 w 314"/>
                  <a:gd name="T23" fmla="*/ 16 h 41"/>
                  <a:gd name="T24" fmla="*/ 2 w 314"/>
                  <a:gd name="T25" fmla="*/ 12 h 41"/>
                  <a:gd name="T26" fmla="*/ 2 w 314"/>
                  <a:gd name="T27" fmla="*/ 10 h 41"/>
                  <a:gd name="T28" fmla="*/ 4 w 314"/>
                  <a:gd name="T29" fmla="*/ 6 h 41"/>
                  <a:gd name="T30" fmla="*/ 8 w 314"/>
                  <a:gd name="T31" fmla="*/ 4 h 41"/>
                  <a:gd name="T32" fmla="*/ 10 w 314"/>
                  <a:gd name="T33" fmla="*/ 2 h 41"/>
                  <a:gd name="T34" fmla="*/ 14 w 314"/>
                  <a:gd name="T35" fmla="*/ 2 h 41"/>
                  <a:gd name="T36" fmla="*/ 16 w 314"/>
                  <a:gd name="T37" fmla="*/ 0 h 41"/>
                  <a:gd name="T38" fmla="*/ 21 w 314"/>
                  <a:gd name="T39" fmla="*/ 0 h 41"/>
                  <a:gd name="T40" fmla="*/ 21 w 314"/>
                  <a:gd name="T41" fmla="*/ 0 h 41"/>
                  <a:gd name="T42" fmla="*/ 293 w 314"/>
                  <a:gd name="T43" fmla="*/ 0 h 41"/>
                  <a:gd name="T44" fmla="*/ 293 w 314"/>
                  <a:gd name="T45" fmla="*/ 0 h 41"/>
                  <a:gd name="T46" fmla="*/ 295 w 314"/>
                  <a:gd name="T47" fmla="*/ 0 h 41"/>
                  <a:gd name="T48" fmla="*/ 299 w 314"/>
                  <a:gd name="T49" fmla="*/ 2 h 41"/>
                  <a:gd name="T50" fmla="*/ 303 w 314"/>
                  <a:gd name="T51" fmla="*/ 2 h 41"/>
                  <a:gd name="T52" fmla="*/ 305 w 314"/>
                  <a:gd name="T53" fmla="*/ 4 h 41"/>
                  <a:gd name="T54" fmla="*/ 307 w 314"/>
                  <a:gd name="T55" fmla="*/ 6 h 41"/>
                  <a:gd name="T56" fmla="*/ 310 w 314"/>
                  <a:gd name="T57" fmla="*/ 10 h 41"/>
                  <a:gd name="T58" fmla="*/ 312 w 314"/>
                  <a:gd name="T59" fmla="*/ 12 h 41"/>
                  <a:gd name="T60" fmla="*/ 314 w 314"/>
                  <a:gd name="T61" fmla="*/ 16 h 41"/>
                  <a:gd name="T62" fmla="*/ 314 w 314"/>
                  <a:gd name="T63" fmla="*/ 20 h 41"/>
                  <a:gd name="T64" fmla="*/ 314 w 314"/>
                  <a:gd name="T65" fmla="*/ 24 h 41"/>
                  <a:gd name="T66" fmla="*/ 312 w 314"/>
                  <a:gd name="T67" fmla="*/ 27 h 41"/>
                  <a:gd name="T68" fmla="*/ 310 w 314"/>
                  <a:gd name="T69" fmla="*/ 31 h 41"/>
                  <a:gd name="T70" fmla="*/ 307 w 314"/>
                  <a:gd name="T71" fmla="*/ 33 h 41"/>
                  <a:gd name="T72" fmla="*/ 305 w 314"/>
                  <a:gd name="T73" fmla="*/ 37 h 41"/>
                  <a:gd name="T74" fmla="*/ 303 w 314"/>
                  <a:gd name="T75" fmla="*/ 39 h 41"/>
                  <a:gd name="T76" fmla="*/ 299 w 314"/>
                  <a:gd name="T77" fmla="*/ 39 h 41"/>
                  <a:gd name="T78" fmla="*/ 295 w 314"/>
                  <a:gd name="T79" fmla="*/ 41 h 41"/>
                  <a:gd name="T80" fmla="*/ 293 w 314"/>
                  <a:gd name="T81" fmla="*/ 41 h 41"/>
                  <a:gd name="T82" fmla="*/ 293 w 314"/>
                  <a:gd name="T83" fmla="*/ 41 h 41"/>
                  <a:gd name="T84" fmla="*/ 21 w 314"/>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41">
                    <a:moveTo>
                      <a:pt x="21" y="41"/>
                    </a:moveTo>
                    <a:lnTo>
                      <a:pt x="21"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1" y="0"/>
                    </a:lnTo>
                    <a:lnTo>
                      <a:pt x="293" y="0"/>
                    </a:lnTo>
                    <a:lnTo>
                      <a:pt x="295" y="0"/>
                    </a:lnTo>
                    <a:lnTo>
                      <a:pt x="299" y="2"/>
                    </a:lnTo>
                    <a:lnTo>
                      <a:pt x="303" y="2"/>
                    </a:lnTo>
                    <a:lnTo>
                      <a:pt x="305" y="4"/>
                    </a:lnTo>
                    <a:lnTo>
                      <a:pt x="307" y="6"/>
                    </a:lnTo>
                    <a:lnTo>
                      <a:pt x="310" y="10"/>
                    </a:lnTo>
                    <a:lnTo>
                      <a:pt x="312" y="12"/>
                    </a:lnTo>
                    <a:lnTo>
                      <a:pt x="314" y="16"/>
                    </a:lnTo>
                    <a:lnTo>
                      <a:pt x="314" y="20"/>
                    </a:lnTo>
                    <a:lnTo>
                      <a:pt x="314" y="24"/>
                    </a:lnTo>
                    <a:lnTo>
                      <a:pt x="312" y="27"/>
                    </a:lnTo>
                    <a:lnTo>
                      <a:pt x="310" y="31"/>
                    </a:lnTo>
                    <a:lnTo>
                      <a:pt x="307" y="33"/>
                    </a:lnTo>
                    <a:lnTo>
                      <a:pt x="305" y="37"/>
                    </a:lnTo>
                    <a:lnTo>
                      <a:pt x="303" y="39"/>
                    </a:lnTo>
                    <a:lnTo>
                      <a:pt x="299" y="39"/>
                    </a:lnTo>
                    <a:lnTo>
                      <a:pt x="295" y="41"/>
                    </a:lnTo>
                    <a:lnTo>
                      <a:pt x="293" y="41"/>
                    </a:lnTo>
                    <a:lnTo>
                      <a:pt x="21"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 name="Freeform 28">
                <a:extLst>
                  <a:ext uri="{FF2B5EF4-FFF2-40B4-BE49-F238E27FC236}">
                    <a16:creationId xmlns:a16="http://schemas.microsoft.com/office/drawing/2014/main" id="{6748798F-0781-652F-C019-BF08C086E4A7}"/>
                  </a:ext>
                </a:extLst>
              </p:cNvPr>
              <p:cNvSpPr>
                <a:spLocks noChangeAspect="1"/>
              </p:cNvSpPr>
              <p:nvPr/>
            </p:nvSpPr>
            <p:spPr bwMode="auto">
              <a:xfrm>
                <a:off x="11668" y="3563"/>
                <a:ext cx="181" cy="178"/>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4 w 180"/>
                  <a:gd name="T15" fmla="*/ 181 h 181"/>
                  <a:gd name="T16" fmla="*/ 76 w 180"/>
                  <a:gd name="T17" fmla="*/ 179 h 181"/>
                  <a:gd name="T18" fmla="*/ 57 w 180"/>
                  <a:gd name="T19" fmla="*/ 174 h 181"/>
                  <a:gd name="T20" fmla="*/ 39 w 180"/>
                  <a:gd name="T21" fmla="*/ 164 h 181"/>
                  <a:gd name="T22" fmla="*/ 25 w 180"/>
                  <a:gd name="T23" fmla="*/ 152 h 181"/>
                  <a:gd name="T24" fmla="*/ 12 w 180"/>
                  <a:gd name="T25" fmla="*/ 138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4" y="181"/>
                    </a:lnTo>
                    <a:lnTo>
                      <a:pt x="76" y="179"/>
                    </a:lnTo>
                    <a:lnTo>
                      <a:pt x="57" y="174"/>
                    </a:lnTo>
                    <a:lnTo>
                      <a:pt x="39" y="164"/>
                    </a:lnTo>
                    <a:lnTo>
                      <a:pt x="25" y="152"/>
                    </a:lnTo>
                    <a:lnTo>
                      <a:pt x="12" y="138"/>
                    </a:lnTo>
                    <a:lnTo>
                      <a:pt x="4" y="119"/>
                    </a:lnTo>
                    <a:lnTo>
                      <a:pt x="0" y="101"/>
                    </a:lnTo>
                    <a:lnTo>
                      <a:pt x="0" y="80"/>
                    </a:lnTo>
                    <a:lnTo>
                      <a:pt x="4" y="62"/>
                    </a:lnTo>
                    <a:lnTo>
                      <a:pt x="12" y="43"/>
                    </a:lnTo>
                    <a:lnTo>
                      <a:pt x="25" y="29"/>
                    </a:lnTo>
                    <a:lnTo>
                      <a:pt x="39" y="16"/>
                    </a:lnTo>
                    <a:lnTo>
                      <a:pt x="57" y="6"/>
                    </a:lnTo>
                    <a:lnTo>
                      <a:pt x="76" y="2"/>
                    </a:lnTo>
                    <a:lnTo>
                      <a:pt x="94" y="0"/>
                    </a:lnTo>
                    <a:lnTo>
                      <a:pt x="115" y="4"/>
                    </a:lnTo>
                    <a:lnTo>
                      <a:pt x="133"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3" name="Freeform 29">
                <a:extLst>
                  <a:ext uri="{FF2B5EF4-FFF2-40B4-BE49-F238E27FC236}">
                    <a16:creationId xmlns:a16="http://schemas.microsoft.com/office/drawing/2014/main" id="{BE3C78B4-53CB-14A4-253B-AD921409BEA6}"/>
                  </a:ext>
                </a:extLst>
              </p:cNvPr>
              <p:cNvSpPr>
                <a:spLocks noChangeAspect="1"/>
              </p:cNvSpPr>
              <p:nvPr/>
            </p:nvSpPr>
            <p:spPr bwMode="auto">
              <a:xfrm>
                <a:off x="11723" y="3617"/>
                <a:ext cx="70" cy="69"/>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5 h 70"/>
                  <a:gd name="T26" fmla="*/ 29 w 70"/>
                  <a:gd name="T27" fmla="*/ 0 h 70"/>
                  <a:gd name="T28" fmla="*/ 41 w 70"/>
                  <a:gd name="T29" fmla="*/ 0 h 70"/>
                  <a:gd name="T30" fmla="*/ 52 w 70"/>
                  <a:gd name="T31" fmla="*/ 5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5"/>
                    </a:lnTo>
                    <a:lnTo>
                      <a:pt x="29" y="0"/>
                    </a:lnTo>
                    <a:lnTo>
                      <a:pt x="41" y="0"/>
                    </a:lnTo>
                    <a:lnTo>
                      <a:pt x="52" y="5"/>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 name="Freeform 30">
                <a:extLst>
                  <a:ext uri="{FF2B5EF4-FFF2-40B4-BE49-F238E27FC236}">
                    <a16:creationId xmlns:a16="http://schemas.microsoft.com/office/drawing/2014/main" id="{DF1126DF-9059-0E47-FE81-FB8ECD4132B4}"/>
                  </a:ext>
                </a:extLst>
              </p:cNvPr>
              <p:cNvSpPr>
                <a:spLocks noChangeAspect="1"/>
              </p:cNvSpPr>
              <p:nvPr/>
            </p:nvSpPr>
            <p:spPr bwMode="auto">
              <a:xfrm>
                <a:off x="12856" y="3632"/>
                <a:ext cx="383" cy="40"/>
              </a:xfrm>
              <a:custGeom>
                <a:avLst/>
                <a:gdLst>
                  <a:gd name="T0" fmla="*/ 20 w 381"/>
                  <a:gd name="T1" fmla="*/ 41 h 41"/>
                  <a:gd name="T2" fmla="*/ 20 w 381"/>
                  <a:gd name="T3" fmla="*/ 41 h 41"/>
                  <a:gd name="T4" fmla="*/ 16 w 381"/>
                  <a:gd name="T5" fmla="*/ 41 h 41"/>
                  <a:gd name="T6" fmla="*/ 14 w 381"/>
                  <a:gd name="T7" fmla="*/ 39 h 41"/>
                  <a:gd name="T8" fmla="*/ 10 w 381"/>
                  <a:gd name="T9" fmla="*/ 39 h 41"/>
                  <a:gd name="T10" fmla="*/ 8 w 381"/>
                  <a:gd name="T11" fmla="*/ 37 h 41"/>
                  <a:gd name="T12" fmla="*/ 4 w 381"/>
                  <a:gd name="T13" fmla="*/ 33 h 41"/>
                  <a:gd name="T14" fmla="*/ 2 w 381"/>
                  <a:gd name="T15" fmla="*/ 31 h 41"/>
                  <a:gd name="T16" fmla="*/ 2 w 381"/>
                  <a:gd name="T17" fmla="*/ 27 h 41"/>
                  <a:gd name="T18" fmla="*/ 0 w 381"/>
                  <a:gd name="T19" fmla="*/ 24 h 41"/>
                  <a:gd name="T20" fmla="*/ 0 w 381"/>
                  <a:gd name="T21" fmla="*/ 20 h 41"/>
                  <a:gd name="T22" fmla="*/ 0 w 381"/>
                  <a:gd name="T23" fmla="*/ 16 h 41"/>
                  <a:gd name="T24" fmla="*/ 2 w 381"/>
                  <a:gd name="T25" fmla="*/ 12 h 41"/>
                  <a:gd name="T26" fmla="*/ 2 w 381"/>
                  <a:gd name="T27" fmla="*/ 10 h 41"/>
                  <a:gd name="T28" fmla="*/ 4 w 381"/>
                  <a:gd name="T29" fmla="*/ 6 h 41"/>
                  <a:gd name="T30" fmla="*/ 8 w 381"/>
                  <a:gd name="T31" fmla="*/ 4 h 41"/>
                  <a:gd name="T32" fmla="*/ 10 w 381"/>
                  <a:gd name="T33" fmla="*/ 2 h 41"/>
                  <a:gd name="T34" fmla="*/ 14 w 381"/>
                  <a:gd name="T35" fmla="*/ 2 h 41"/>
                  <a:gd name="T36" fmla="*/ 16 w 381"/>
                  <a:gd name="T37" fmla="*/ 0 h 41"/>
                  <a:gd name="T38" fmla="*/ 20 w 381"/>
                  <a:gd name="T39" fmla="*/ 0 h 41"/>
                  <a:gd name="T40" fmla="*/ 20 w 381"/>
                  <a:gd name="T41" fmla="*/ 0 h 41"/>
                  <a:gd name="T42" fmla="*/ 360 w 381"/>
                  <a:gd name="T43" fmla="*/ 0 h 41"/>
                  <a:gd name="T44" fmla="*/ 360 w 381"/>
                  <a:gd name="T45" fmla="*/ 0 h 41"/>
                  <a:gd name="T46" fmla="*/ 362 w 381"/>
                  <a:gd name="T47" fmla="*/ 0 h 41"/>
                  <a:gd name="T48" fmla="*/ 366 w 381"/>
                  <a:gd name="T49" fmla="*/ 2 h 41"/>
                  <a:gd name="T50" fmla="*/ 371 w 381"/>
                  <a:gd name="T51" fmla="*/ 2 h 41"/>
                  <a:gd name="T52" fmla="*/ 373 w 381"/>
                  <a:gd name="T53" fmla="*/ 4 h 41"/>
                  <a:gd name="T54" fmla="*/ 375 w 381"/>
                  <a:gd name="T55" fmla="*/ 6 h 41"/>
                  <a:gd name="T56" fmla="*/ 377 w 381"/>
                  <a:gd name="T57" fmla="*/ 10 h 41"/>
                  <a:gd name="T58" fmla="*/ 379 w 381"/>
                  <a:gd name="T59" fmla="*/ 12 h 41"/>
                  <a:gd name="T60" fmla="*/ 379 w 381"/>
                  <a:gd name="T61" fmla="*/ 16 h 41"/>
                  <a:gd name="T62" fmla="*/ 381 w 381"/>
                  <a:gd name="T63" fmla="*/ 20 h 41"/>
                  <a:gd name="T64" fmla="*/ 379 w 381"/>
                  <a:gd name="T65" fmla="*/ 24 h 41"/>
                  <a:gd name="T66" fmla="*/ 379 w 381"/>
                  <a:gd name="T67" fmla="*/ 27 h 41"/>
                  <a:gd name="T68" fmla="*/ 377 w 381"/>
                  <a:gd name="T69" fmla="*/ 31 h 41"/>
                  <a:gd name="T70" fmla="*/ 375 w 381"/>
                  <a:gd name="T71" fmla="*/ 33 h 41"/>
                  <a:gd name="T72" fmla="*/ 373 w 381"/>
                  <a:gd name="T73" fmla="*/ 37 h 41"/>
                  <a:gd name="T74" fmla="*/ 371 w 381"/>
                  <a:gd name="T75" fmla="*/ 39 h 41"/>
                  <a:gd name="T76" fmla="*/ 366 w 381"/>
                  <a:gd name="T77" fmla="*/ 39 h 41"/>
                  <a:gd name="T78" fmla="*/ 362 w 381"/>
                  <a:gd name="T79" fmla="*/ 41 h 41"/>
                  <a:gd name="T80" fmla="*/ 360 w 381"/>
                  <a:gd name="T81" fmla="*/ 41 h 41"/>
                  <a:gd name="T82" fmla="*/ 360 w 381"/>
                  <a:gd name="T83" fmla="*/ 41 h 41"/>
                  <a:gd name="T84" fmla="*/ 20 w 381"/>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1" h="41">
                    <a:moveTo>
                      <a:pt x="20" y="41"/>
                    </a:moveTo>
                    <a:lnTo>
                      <a:pt x="20"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0" y="0"/>
                    </a:lnTo>
                    <a:lnTo>
                      <a:pt x="360" y="0"/>
                    </a:lnTo>
                    <a:lnTo>
                      <a:pt x="362" y="0"/>
                    </a:lnTo>
                    <a:lnTo>
                      <a:pt x="366" y="2"/>
                    </a:lnTo>
                    <a:lnTo>
                      <a:pt x="371" y="2"/>
                    </a:lnTo>
                    <a:lnTo>
                      <a:pt x="373" y="4"/>
                    </a:lnTo>
                    <a:lnTo>
                      <a:pt x="375" y="6"/>
                    </a:lnTo>
                    <a:lnTo>
                      <a:pt x="377" y="10"/>
                    </a:lnTo>
                    <a:lnTo>
                      <a:pt x="379" y="12"/>
                    </a:lnTo>
                    <a:lnTo>
                      <a:pt x="379" y="16"/>
                    </a:lnTo>
                    <a:lnTo>
                      <a:pt x="381" y="20"/>
                    </a:lnTo>
                    <a:lnTo>
                      <a:pt x="379" y="24"/>
                    </a:lnTo>
                    <a:lnTo>
                      <a:pt x="379" y="27"/>
                    </a:lnTo>
                    <a:lnTo>
                      <a:pt x="377" y="31"/>
                    </a:lnTo>
                    <a:lnTo>
                      <a:pt x="375" y="33"/>
                    </a:lnTo>
                    <a:lnTo>
                      <a:pt x="373" y="37"/>
                    </a:lnTo>
                    <a:lnTo>
                      <a:pt x="371" y="39"/>
                    </a:lnTo>
                    <a:lnTo>
                      <a:pt x="366" y="39"/>
                    </a:lnTo>
                    <a:lnTo>
                      <a:pt x="362" y="41"/>
                    </a:lnTo>
                    <a:lnTo>
                      <a:pt x="360" y="41"/>
                    </a:lnTo>
                    <a:lnTo>
                      <a:pt x="20"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5" name="Freeform 31">
                <a:extLst>
                  <a:ext uri="{FF2B5EF4-FFF2-40B4-BE49-F238E27FC236}">
                    <a16:creationId xmlns:a16="http://schemas.microsoft.com/office/drawing/2014/main" id="{8D1C1F3D-3167-EE79-F81E-B5731F2F12C8}"/>
                  </a:ext>
                </a:extLst>
              </p:cNvPr>
              <p:cNvSpPr>
                <a:spLocks noChangeAspect="1"/>
              </p:cNvSpPr>
              <p:nvPr/>
            </p:nvSpPr>
            <p:spPr bwMode="auto">
              <a:xfrm>
                <a:off x="12481" y="3472"/>
                <a:ext cx="178" cy="289"/>
              </a:xfrm>
              <a:custGeom>
                <a:avLst/>
                <a:gdLst>
                  <a:gd name="T0" fmla="*/ 4 w 178"/>
                  <a:gd name="T1" fmla="*/ 31 h 293"/>
                  <a:gd name="T2" fmla="*/ 4 w 178"/>
                  <a:gd name="T3" fmla="*/ 31 h 293"/>
                  <a:gd name="T4" fmla="*/ 2 w 178"/>
                  <a:gd name="T5" fmla="*/ 26 h 293"/>
                  <a:gd name="T6" fmla="*/ 0 w 178"/>
                  <a:gd name="T7" fmla="*/ 24 h 293"/>
                  <a:gd name="T8" fmla="*/ 0 w 178"/>
                  <a:gd name="T9" fmla="*/ 20 h 293"/>
                  <a:gd name="T10" fmla="*/ 2 w 178"/>
                  <a:gd name="T11" fmla="*/ 16 h 293"/>
                  <a:gd name="T12" fmla="*/ 2 w 178"/>
                  <a:gd name="T13" fmla="*/ 12 h 293"/>
                  <a:gd name="T14" fmla="*/ 4 w 178"/>
                  <a:gd name="T15" fmla="*/ 10 h 293"/>
                  <a:gd name="T16" fmla="*/ 6 w 178"/>
                  <a:gd name="T17" fmla="*/ 8 h 293"/>
                  <a:gd name="T18" fmla="*/ 8 w 178"/>
                  <a:gd name="T19" fmla="*/ 4 h 293"/>
                  <a:gd name="T20" fmla="*/ 12 w 178"/>
                  <a:gd name="T21" fmla="*/ 2 h 293"/>
                  <a:gd name="T22" fmla="*/ 14 w 178"/>
                  <a:gd name="T23" fmla="*/ 2 h 293"/>
                  <a:gd name="T24" fmla="*/ 18 w 178"/>
                  <a:gd name="T25" fmla="*/ 0 h 293"/>
                  <a:gd name="T26" fmla="*/ 22 w 178"/>
                  <a:gd name="T27" fmla="*/ 0 h 293"/>
                  <a:gd name="T28" fmla="*/ 24 w 178"/>
                  <a:gd name="T29" fmla="*/ 0 h 293"/>
                  <a:gd name="T30" fmla="*/ 28 w 178"/>
                  <a:gd name="T31" fmla="*/ 2 h 293"/>
                  <a:gd name="T32" fmla="*/ 32 w 178"/>
                  <a:gd name="T33" fmla="*/ 4 h 293"/>
                  <a:gd name="T34" fmla="*/ 34 w 178"/>
                  <a:gd name="T35" fmla="*/ 6 h 293"/>
                  <a:gd name="T36" fmla="*/ 36 w 178"/>
                  <a:gd name="T37" fmla="*/ 8 h 293"/>
                  <a:gd name="T38" fmla="*/ 38 w 178"/>
                  <a:gd name="T39" fmla="*/ 10 h 293"/>
                  <a:gd name="T40" fmla="*/ 38 w 178"/>
                  <a:gd name="T41" fmla="*/ 10 h 293"/>
                  <a:gd name="T42" fmla="*/ 176 w 178"/>
                  <a:gd name="T43" fmla="*/ 262 h 293"/>
                  <a:gd name="T44" fmla="*/ 176 w 178"/>
                  <a:gd name="T45" fmla="*/ 262 h 293"/>
                  <a:gd name="T46" fmla="*/ 178 w 178"/>
                  <a:gd name="T47" fmla="*/ 266 h 293"/>
                  <a:gd name="T48" fmla="*/ 178 w 178"/>
                  <a:gd name="T49" fmla="*/ 269 h 293"/>
                  <a:gd name="T50" fmla="*/ 178 w 178"/>
                  <a:gd name="T51" fmla="*/ 273 h 293"/>
                  <a:gd name="T52" fmla="*/ 178 w 178"/>
                  <a:gd name="T53" fmla="*/ 277 h 293"/>
                  <a:gd name="T54" fmla="*/ 176 w 178"/>
                  <a:gd name="T55" fmla="*/ 279 h 293"/>
                  <a:gd name="T56" fmla="*/ 176 w 178"/>
                  <a:gd name="T57" fmla="*/ 283 h 293"/>
                  <a:gd name="T58" fmla="*/ 174 w 178"/>
                  <a:gd name="T59" fmla="*/ 285 h 293"/>
                  <a:gd name="T60" fmla="*/ 170 w 178"/>
                  <a:gd name="T61" fmla="*/ 289 h 293"/>
                  <a:gd name="T62" fmla="*/ 168 w 178"/>
                  <a:gd name="T63" fmla="*/ 291 h 293"/>
                  <a:gd name="T64" fmla="*/ 163 w 178"/>
                  <a:gd name="T65" fmla="*/ 291 h 293"/>
                  <a:gd name="T66" fmla="*/ 161 w 178"/>
                  <a:gd name="T67" fmla="*/ 293 h 293"/>
                  <a:gd name="T68" fmla="*/ 157 w 178"/>
                  <a:gd name="T69" fmla="*/ 293 h 293"/>
                  <a:gd name="T70" fmla="*/ 153 w 178"/>
                  <a:gd name="T71" fmla="*/ 293 h 293"/>
                  <a:gd name="T72" fmla="*/ 151 w 178"/>
                  <a:gd name="T73" fmla="*/ 291 h 293"/>
                  <a:gd name="T74" fmla="*/ 147 w 178"/>
                  <a:gd name="T75" fmla="*/ 289 h 293"/>
                  <a:gd name="T76" fmla="*/ 145 w 178"/>
                  <a:gd name="T77" fmla="*/ 287 h 293"/>
                  <a:gd name="T78" fmla="*/ 141 w 178"/>
                  <a:gd name="T79" fmla="*/ 285 h 293"/>
                  <a:gd name="T80" fmla="*/ 139 w 178"/>
                  <a:gd name="T81" fmla="*/ 283 h 293"/>
                  <a:gd name="T82" fmla="*/ 139 w 178"/>
                  <a:gd name="T83" fmla="*/ 283 h 293"/>
                  <a:gd name="T84" fmla="*/ 4 w 178"/>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93">
                    <a:moveTo>
                      <a:pt x="4" y="31"/>
                    </a:moveTo>
                    <a:lnTo>
                      <a:pt x="4" y="31"/>
                    </a:lnTo>
                    <a:lnTo>
                      <a:pt x="2" y="26"/>
                    </a:lnTo>
                    <a:lnTo>
                      <a:pt x="0" y="24"/>
                    </a:lnTo>
                    <a:lnTo>
                      <a:pt x="0" y="20"/>
                    </a:lnTo>
                    <a:lnTo>
                      <a:pt x="2" y="16"/>
                    </a:lnTo>
                    <a:lnTo>
                      <a:pt x="2" y="12"/>
                    </a:lnTo>
                    <a:lnTo>
                      <a:pt x="4" y="10"/>
                    </a:lnTo>
                    <a:lnTo>
                      <a:pt x="6" y="8"/>
                    </a:lnTo>
                    <a:lnTo>
                      <a:pt x="8" y="4"/>
                    </a:lnTo>
                    <a:lnTo>
                      <a:pt x="12" y="2"/>
                    </a:lnTo>
                    <a:lnTo>
                      <a:pt x="14" y="2"/>
                    </a:lnTo>
                    <a:lnTo>
                      <a:pt x="18" y="0"/>
                    </a:lnTo>
                    <a:lnTo>
                      <a:pt x="22" y="0"/>
                    </a:lnTo>
                    <a:lnTo>
                      <a:pt x="24" y="0"/>
                    </a:lnTo>
                    <a:lnTo>
                      <a:pt x="28" y="2"/>
                    </a:lnTo>
                    <a:lnTo>
                      <a:pt x="32" y="4"/>
                    </a:lnTo>
                    <a:lnTo>
                      <a:pt x="34" y="6"/>
                    </a:lnTo>
                    <a:lnTo>
                      <a:pt x="36" y="8"/>
                    </a:lnTo>
                    <a:lnTo>
                      <a:pt x="38" y="10"/>
                    </a:lnTo>
                    <a:lnTo>
                      <a:pt x="176" y="262"/>
                    </a:lnTo>
                    <a:lnTo>
                      <a:pt x="178" y="266"/>
                    </a:lnTo>
                    <a:lnTo>
                      <a:pt x="178" y="269"/>
                    </a:lnTo>
                    <a:lnTo>
                      <a:pt x="178" y="273"/>
                    </a:lnTo>
                    <a:lnTo>
                      <a:pt x="178" y="277"/>
                    </a:lnTo>
                    <a:lnTo>
                      <a:pt x="176" y="279"/>
                    </a:lnTo>
                    <a:lnTo>
                      <a:pt x="176" y="283"/>
                    </a:lnTo>
                    <a:lnTo>
                      <a:pt x="174" y="285"/>
                    </a:lnTo>
                    <a:lnTo>
                      <a:pt x="170" y="289"/>
                    </a:lnTo>
                    <a:lnTo>
                      <a:pt x="168" y="291"/>
                    </a:lnTo>
                    <a:lnTo>
                      <a:pt x="163" y="291"/>
                    </a:lnTo>
                    <a:lnTo>
                      <a:pt x="161" y="293"/>
                    </a:lnTo>
                    <a:lnTo>
                      <a:pt x="157" y="293"/>
                    </a:lnTo>
                    <a:lnTo>
                      <a:pt x="153" y="293"/>
                    </a:lnTo>
                    <a:lnTo>
                      <a:pt x="151" y="291"/>
                    </a:lnTo>
                    <a:lnTo>
                      <a:pt x="147" y="289"/>
                    </a:lnTo>
                    <a:lnTo>
                      <a:pt x="145" y="287"/>
                    </a:lnTo>
                    <a:lnTo>
                      <a:pt x="141" y="285"/>
                    </a:lnTo>
                    <a:lnTo>
                      <a:pt x="139" y="283"/>
                    </a:lnTo>
                    <a:lnTo>
                      <a:pt x="4"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 name="Freeform 32">
                <a:extLst>
                  <a:ext uri="{FF2B5EF4-FFF2-40B4-BE49-F238E27FC236}">
                    <a16:creationId xmlns:a16="http://schemas.microsoft.com/office/drawing/2014/main" id="{BF267815-AB46-D53A-E727-E12E0C57A624}"/>
                  </a:ext>
                </a:extLst>
              </p:cNvPr>
              <p:cNvSpPr>
                <a:spLocks noChangeAspect="1"/>
              </p:cNvSpPr>
              <p:nvPr/>
            </p:nvSpPr>
            <p:spPr bwMode="auto">
              <a:xfrm>
                <a:off x="12618" y="3472"/>
                <a:ext cx="180" cy="289"/>
              </a:xfrm>
              <a:custGeom>
                <a:avLst/>
                <a:gdLst>
                  <a:gd name="T0" fmla="*/ 141 w 180"/>
                  <a:gd name="T1" fmla="*/ 10 h 293"/>
                  <a:gd name="T2" fmla="*/ 141 w 180"/>
                  <a:gd name="T3" fmla="*/ 10 h 293"/>
                  <a:gd name="T4" fmla="*/ 143 w 180"/>
                  <a:gd name="T5" fmla="*/ 8 h 293"/>
                  <a:gd name="T6" fmla="*/ 145 w 180"/>
                  <a:gd name="T7" fmla="*/ 6 h 293"/>
                  <a:gd name="T8" fmla="*/ 149 w 180"/>
                  <a:gd name="T9" fmla="*/ 4 h 293"/>
                  <a:gd name="T10" fmla="*/ 152 w 180"/>
                  <a:gd name="T11" fmla="*/ 2 h 293"/>
                  <a:gd name="T12" fmla="*/ 156 w 180"/>
                  <a:gd name="T13" fmla="*/ 0 h 293"/>
                  <a:gd name="T14" fmla="*/ 160 w 180"/>
                  <a:gd name="T15" fmla="*/ 0 h 293"/>
                  <a:gd name="T16" fmla="*/ 164 w 180"/>
                  <a:gd name="T17" fmla="*/ 0 h 293"/>
                  <a:gd name="T18" fmla="*/ 166 w 180"/>
                  <a:gd name="T19" fmla="*/ 2 h 293"/>
                  <a:gd name="T20" fmla="*/ 170 w 180"/>
                  <a:gd name="T21" fmla="*/ 2 h 293"/>
                  <a:gd name="T22" fmla="*/ 172 w 180"/>
                  <a:gd name="T23" fmla="*/ 4 h 293"/>
                  <a:gd name="T24" fmla="*/ 176 w 180"/>
                  <a:gd name="T25" fmla="*/ 8 h 293"/>
                  <a:gd name="T26" fmla="*/ 178 w 180"/>
                  <a:gd name="T27" fmla="*/ 10 h 293"/>
                  <a:gd name="T28" fmla="*/ 178 w 180"/>
                  <a:gd name="T29" fmla="*/ 14 h 293"/>
                  <a:gd name="T30" fmla="*/ 180 w 180"/>
                  <a:gd name="T31" fmla="*/ 16 h 293"/>
                  <a:gd name="T32" fmla="*/ 180 w 180"/>
                  <a:gd name="T33" fmla="*/ 20 h 293"/>
                  <a:gd name="T34" fmla="*/ 180 w 180"/>
                  <a:gd name="T35" fmla="*/ 24 h 293"/>
                  <a:gd name="T36" fmla="*/ 178 w 180"/>
                  <a:gd name="T37" fmla="*/ 26 h 293"/>
                  <a:gd name="T38" fmla="*/ 178 w 180"/>
                  <a:gd name="T39" fmla="*/ 31 h 293"/>
                  <a:gd name="T40" fmla="*/ 178 w 180"/>
                  <a:gd name="T41" fmla="*/ 31 h 293"/>
                  <a:gd name="T42" fmla="*/ 39 w 180"/>
                  <a:gd name="T43" fmla="*/ 283 h 293"/>
                  <a:gd name="T44" fmla="*/ 39 w 180"/>
                  <a:gd name="T45" fmla="*/ 283 h 293"/>
                  <a:gd name="T46" fmla="*/ 37 w 180"/>
                  <a:gd name="T47" fmla="*/ 285 h 293"/>
                  <a:gd name="T48" fmla="*/ 35 w 180"/>
                  <a:gd name="T49" fmla="*/ 287 h 293"/>
                  <a:gd name="T50" fmla="*/ 31 w 180"/>
                  <a:gd name="T51" fmla="*/ 289 h 293"/>
                  <a:gd name="T52" fmla="*/ 29 w 180"/>
                  <a:gd name="T53" fmla="*/ 291 h 293"/>
                  <a:gd name="T54" fmla="*/ 24 w 180"/>
                  <a:gd name="T55" fmla="*/ 293 h 293"/>
                  <a:gd name="T56" fmla="*/ 20 w 180"/>
                  <a:gd name="T57" fmla="*/ 293 h 293"/>
                  <a:gd name="T58" fmla="*/ 18 w 180"/>
                  <a:gd name="T59" fmla="*/ 293 h 293"/>
                  <a:gd name="T60" fmla="*/ 14 w 180"/>
                  <a:gd name="T61" fmla="*/ 291 h 293"/>
                  <a:gd name="T62" fmla="*/ 10 w 180"/>
                  <a:gd name="T63" fmla="*/ 291 h 293"/>
                  <a:gd name="T64" fmla="*/ 8 w 180"/>
                  <a:gd name="T65" fmla="*/ 289 h 293"/>
                  <a:gd name="T66" fmla="*/ 6 w 180"/>
                  <a:gd name="T67" fmla="*/ 285 h 293"/>
                  <a:gd name="T68" fmla="*/ 4 w 180"/>
                  <a:gd name="T69" fmla="*/ 283 h 293"/>
                  <a:gd name="T70" fmla="*/ 2 w 180"/>
                  <a:gd name="T71" fmla="*/ 279 h 293"/>
                  <a:gd name="T72" fmla="*/ 0 w 180"/>
                  <a:gd name="T73" fmla="*/ 277 h 293"/>
                  <a:gd name="T74" fmla="*/ 0 w 180"/>
                  <a:gd name="T75" fmla="*/ 273 h 293"/>
                  <a:gd name="T76" fmla="*/ 0 w 180"/>
                  <a:gd name="T77" fmla="*/ 269 h 293"/>
                  <a:gd name="T78" fmla="*/ 2 w 180"/>
                  <a:gd name="T79" fmla="*/ 266 h 293"/>
                  <a:gd name="T80" fmla="*/ 2 w 180"/>
                  <a:gd name="T81" fmla="*/ 262 h 293"/>
                  <a:gd name="T82" fmla="*/ 2 w 180"/>
                  <a:gd name="T83" fmla="*/ 262 h 293"/>
                  <a:gd name="T84" fmla="*/ 141 w 180"/>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293">
                    <a:moveTo>
                      <a:pt x="141" y="10"/>
                    </a:moveTo>
                    <a:lnTo>
                      <a:pt x="141" y="10"/>
                    </a:lnTo>
                    <a:lnTo>
                      <a:pt x="143" y="8"/>
                    </a:lnTo>
                    <a:lnTo>
                      <a:pt x="145" y="6"/>
                    </a:lnTo>
                    <a:lnTo>
                      <a:pt x="149" y="4"/>
                    </a:lnTo>
                    <a:lnTo>
                      <a:pt x="152" y="2"/>
                    </a:lnTo>
                    <a:lnTo>
                      <a:pt x="156" y="0"/>
                    </a:lnTo>
                    <a:lnTo>
                      <a:pt x="160" y="0"/>
                    </a:lnTo>
                    <a:lnTo>
                      <a:pt x="164" y="0"/>
                    </a:lnTo>
                    <a:lnTo>
                      <a:pt x="166" y="2"/>
                    </a:lnTo>
                    <a:lnTo>
                      <a:pt x="170" y="2"/>
                    </a:lnTo>
                    <a:lnTo>
                      <a:pt x="172" y="4"/>
                    </a:lnTo>
                    <a:lnTo>
                      <a:pt x="176" y="8"/>
                    </a:lnTo>
                    <a:lnTo>
                      <a:pt x="178" y="10"/>
                    </a:lnTo>
                    <a:lnTo>
                      <a:pt x="178" y="14"/>
                    </a:lnTo>
                    <a:lnTo>
                      <a:pt x="180" y="16"/>
                    </a:lnTo>
                    <a:lnTo>
                      <a:pt x="180" y="20"/>
                    </a:lnTo>
                    <a:lnTo>
                      <a:pt x="180" y="24"/>
                    </a:lnTo>
                    <a:lnTo>
                      <a:pt x="178" y="26"/>
                    </a:lnTo>
                    <a:lnTo>
                      <a:pt x="178" y="31"/>
                    </a:lnTo>
                    <a:lnTo>
                      <a:pt x="39" y="283"/>
                    </a:lnTo>
                    <a:lnTo>
                      <a:pt x="37" y="285"/>
                    </a:lnTo>
                    <a:lnTo>
                      <a:pt x="35" y="287"/>
                    </a:lnTo>
                    <a:lnTo>
                      <a:pt x="31" y="289"/>
                    </a:lnTo>
                    <a:lnTo>
                      <a:pt x="29" y="291"/>
                    </a:lnTo>
                    <a:lnTo>
                      <a:pt x="24" y="293"/>
                    </a:lnTo>
                    <a:lnTo>
                      <a:pt x="20" y="293"/>
                    </a:lnTo>
                    <a:lnTo>
                      <a:pt x="18" y="293"/>
                    </a:lnTo>
                    <a:lnTo>
                      <a:pt x="14" y="291"/>
                    </a:lnTo>
                    <a:lnTo>
                      <a:pt x="10" y="291"/>
                    </a:lnTo>
                    <a:lnTo>
                      <a:pt x="8" y="289"/>
                    </a:lnTo>
                    <a:lnTo>
                      <a:pt x="6" y="285"/>
                    </a:lnTo>
                    <a:lnTo>
                      <a:pt x="4" y="283"/>
                    </a:lnTo>
                    <a:lnTo>
                      <a:pt x="2" y="279"/>
                    </a:lnTo>
                    <a:lnTo>
                      <a:pt x="0" y="277"/>
                    </a:lnTo>
                    <a:lnTo>
                      <a:pt x="0" y="273"/>
                    </a:lnTo>
                    <a:lnTo>
                      <a:pt x="0" y="269"/>
                    </a:lnTo>
                    <a:lnTo>
                      <a:pt x="2" y="266"/>
                    </a:lnTo>
                    <a:lnTo>
                      <a:pt x="2" y="262"/>
                    </a:lnTo>
                    <a:lnTo>
                      <a:pt x="141"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7" name="Freeform 33">
                <a:extLst>
                  <a:ext uri="{FF2B5EF4-FFF2-40B4-BE49-F238E27FC236}">
                    <a16:creationId xmlns:a16="http://schemas.microsoft.com/office/drawing/2014/main" id="{ADFD86E7-6A44-F7A7-E879-6A3790B3C0C1}"/>
                  </a:ext>
                </a:extLst>
              </p:cNvPr>
              <p:cNvSpPr>
                <a:spLocks noChangeAspect="1"/>
              </p:cNvSpPr>
              <p:nvPr/>
            </p:nvSpPr>
            <p:spPr bwMode="auto">
              <a:xfrm>
                <a:off x="12205" y="3472"/>
                <a:ext cx="176" cy="289"/>
              </a:xfrm>
              <a:custGeom>
                <a:avLst/>
                <a:gdLst>
                  <a:gd name="T0" fmla="*/ 2 w 176"/>
                  <a:gd name="T1" fmla="*/ 31 h 293"/>
                  <a:gd name="T2" fmla="*/ 2 w 176"/>
                  <a:gd name="T3" fmla="*/ 31 h 293"/>
                  <a:gd name="T4" fmla="*/ 0 w 176"/>
                  <a:gd name="T5" fmla="*/ 26 h 293"/>
                  <a:gd name="T6" fmla="*/ 0 w 176"/>
                  <a:gd name="T7" fmla="*/ 24 h 293"/>
                  <a:gd name="T8" fmla="*/ 0 w 176"/>
                  <a:gd name="T9" fmla="*/ 20 h 293"/>
                  <a:gd name="T10" fmla="*/ 0 w 176"/>
                  <a:gd name="T11" fmla="*/ 16 h 293"/>
                  <a:gd name="T12" fmla="*/ 0 w 176"/>
                  <a:gd name="T13" fmla="*/ 12 h 293"/>
                  <a:gd name="T14" fmla="*/ 2 w 176"/>
                  <a:gd name="T15" fmla="*/ 10 h 293"/>
                  <a:gd name="T16" fmla="*/ 4 w 176"/>
                  <a:gd name="T17" fmla="*/ 8 h 293"/>
                  <a:gd name="T18" fmla="*/ 6 w 176"/>
                  <a:gd name="T19" fmla="*/ 4 h 293"/>
                  <a:gd name="T20" fmla="*/ 10 w 176"/>
                  <a:gd name="T21" fmla="*/ 2 h 293"/>
                  <a:gd name="T22" fmla="*/ 12 w 176"/>
                  <a:gd name="T23" fmla="*/ 2 h 293"/>
                  <a:gd name="T24" fmla="*/ 16 w 176"/>
                  <a:gd name="T25" fmla="*/ 0 h 293"/>
                  <a:gd name="T26" fmla="*/ 20 w 176"/>
                  <a:gd name="T27" fmla="*/ 0 h 293"/>
                  <a:gd name="T28" fmla="*/ 24 w 176"/>
                  <a:gd name="T29" fmla="*/ 0 h 293"/>
                  <a:gd name="T30" fmla="*/ 27 w 176"/>
                  <a:gd name="T31" fmla="*/ 2 h 293"/>
                  <a:gd name="T32" fmla="*/ 31 w 176"/>
                  <a:gd name="T33" fmla="*/ 4 h 293"/>
                  <a:gd name="T34" fmla="*/ 33 w 176"/>
                  <a:gd name="T35" fmla="*/ 6 h 293"/>
                  <a:gd name="T36" fmla="*/ 35 w 176"/>
                  <a:gd name="T37" fmla="*/ 8 h 293"/>
                  <a:gd name="T38" fmla="*/ 37 w 176"/>
                  <a:gd name="T39" fmla="*/ 10 h 293"/>
                  <a:gd name="T40" fmla="*/ 37 w 176"/>
                  <a:gd name="T41" fmla="*/ 10 h 293"/>
                  <a:gd name="T42" fmla="*/ 174 w 176"/>
                  <a:gd name="T43" fmla="*/ 262 h 293"/>
                  <a:gd name="T44" fmla="*/ 174 w 176"/>
                  <a:gd name="T45" fmla="*/ 262 h 293"/>
                  <a:gd name="T46" fmla="*/ 176 w 176"/>
                  <a:gd name="T47" fmla="*/ 266 h 293"/>
                  <a:gd name="T48" fmla="*/ 176 w 176"/>
                  <a:gd name="T49" fmla="*/ 269 h 293"/>
                  <a:gd name="T50" fmla="*/ 176 w 176"/>
                  <a:gd name="T51" fmla="*/ 273 h 293"/>
                  <a:gd name="T52" fmla="*/ 176 w 176"/>
                  <a:gd name="T53" fmla="*/ 277 h 293"/>
                  <a:gd name="T54" fmla="*/ 176 w 176"/>
                  <a:gd name="T55" fmla="*/ 279 h 293"/>
                  <a:gd name="T56" fmla="*/ 174 w 176"/>
                  <a:gd name="T57" fmla="*/ 283 h 293"/>
                  <a:gd name="T58" fmla="*/ 172 w 176"/>
                  <a:gd name="T59" fmla="*/ 285 h 293"/>
                  <a:gd name="T60" fmla="*/ 170 w 176"/>
                  <a:gd name="T61" fmla="*/ 289 h 293"/>
                  <a:gd name="T62" fmla="*/ 166 w 176"/>
                  <a:gd name="T63" fmla="*/ 291 h 293"/>
                  <a:gd name="T64" fmla="*/ 164 w 176"/>
                  <a:gd name="T65" fmla="*/ 291 h 293"/>
                  <a:gd name="T66" fmla="*/ 160 w 176"/>
                  <a:gd name="T67" fmla="*/ 293 h 293"/>
                  <a:gd name="T68" fmla="*/ 156 w 176"/>
                  <a:gd name="T69" fmla="*/ 293 h 293"/>
                  <a:gd name="T70" fmla="*/ 152 w 176"/>
                  <a:gd name="T71" fmla="*/ 293 h 293"/>
                  <a:gd name="T72" fmla="*/ 149 w 176"/>
                  <a:gd name="T73" fmla="*/ 291 h 293"/>
                  <a:gd name="T74" fmla="*/ 145 w 176"/>
                  <a:gd name="T75" fmla="*/ 289 h 293"/>
                  <a:gd name="T76" fmla="*/ 143 w 176"/>
                  <a:gd name="T77" fmla="*/ 287 h 293"/>
                  <a:gd name="T78" fmla="*/ 141 w 176"/>
                  <a:gd name="T79" fmla="*/ 285 h 293"/>
                  <a:gd name="T80" fmla="*/ 139 w 176"/>
                  <a:gd name="T81" fmla="*/ 283 h 293"/>
                  <a:gd name="T82" fmla="*/ 139 w 176"/>
                  <a:gd name="T83" fmla="*/ 283 h 293"/>
                  <a:gd name="T84" fmla="*/ 2 w 176"/>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293">
                    <a:moveTo>
                      <a:pt x="2" y="31"/>
                    </a:moveTo>
                    <a:lnTo>
                      <a:pt x="2" y="31"/>
                    </a:lnTo>
                    <a:lnTo>
                      <a:pt x="0" y="26"/>
                    </a:lnTo>
                    <a:lnTo>
                      <a:pt x="0" y="24"/>
                    </a:lnTo>
                    <a:lnTo>
                      <a:pt x="0" y="20"/>
                    </a:lnTo>
                    <a:lnTo>
                      <a:pt x="0" y="16"/>
                    </a:lnTo>
                    <a:lnTo>
                      <a:pt x="0" y="12"/>
                    </a:lnTo>
                    <a:lnTo>
                      <a:pt x="2" y="10"/>
                    </a:lnTo>
                    <a:lnTo>
                      <a:pt x="4" y="8"/>
                    </a:lnTo>
                    <a:lnTo>
                      <a:pt x="6" y="4"/>
                    </a:lnTo>
                    <a:lnTo>
                      <a:pt x="10" y="2"/>
                    </a:lnTo>
                    <a:lnTo>
                      <a:pt x="12" y="2"/>
                    </a:lnTo>
                    <a:lnTo>
                      <a:pt x="16" y="0"/>
                    </a:lnTo>
                    <a:lnTo>
                      <a:pt x="20" y="0"/>
                    </a:lnTo>
                    <a:lnTo>
                      <a:pt x="24" y="0"/>
                    </a:lnTo>
                    <a:lnTo>
                      <a:pt x="27" y="2"/>
                    </a:lnTo>
                    <a:lnTo>
                      <a:pt x="31" y="4"/>
                    </a:lnTo>
                    <a:lnTo>
                      <a:pt x="33" y="6"/>
                    </a:lnTo>
                    <a:lnTo>
                      <a:pt x="35" y="8"/>
                    </a:lnTo>
                    <a:lnTo>
                      <a:pt x="37" y="10"/>
                    </a:lnTo>
                    <a:lnTo>
                      <a:pt x="174" y="262"/>
                    </a:lnTo>
                    <a:lnTo>
                      <a:pt x="176" y="266"/>
                    </a:lnTo>
                    <a:lnTo>
                      <a:pt x="176" y="269"/>
                    </a:lnTo>
                    <a:lnTo>
                      <a:pt x="176" y="273"/>
                    </a:lnTo>
                    <a:lnTo>
                      <a:pt x="176" y="277"/>
                    </a:lnTo>
                    <a:lnTo>
                      <a:pt x="176" y="279"/>
                    </a:lnTo>
                    <a:lnTo>
                      <a:pt x="174" y="283"/>
                    </a:lnTo>
                    <a:lnTo>
                      <a:pt x="172" y="285"/>
                    </a:lnTo>
                    <a:lnTo>
                      <a:pt x="170" y="289"/>
                    </a:lnTo>
                    <a:lnTo>
                      <a:pt x="166" y="291"/>
                    </a:lnTo>
                    <a:lnTo>
                      <a:pt x="164" y="291"/>
                    </a:lnTo>
                    <a:lnTo>
                      <a:pt x="160" y="293"/>
                    </a:lnTo>
                    <a:lnTo>
                      <a:pt x="156" y="293"/>
                    </a:lnTo>
                    <a:lnTo>
                      <a:pt x="152" y="293"/>
                    </a:lnTo>
                    <a:lnTo>
                      <a:pt x="149" y="291"/>
                    </a:lnTo>
                    <a:lnTo>
                      <a:pt x="145" y="289"/>
                    </a:lnTo>
                    <a:lnTo>
                      <a:pt x="143" y="287"/>
                    </a:lnTo>
                    <a:lnTo>
                      <a:pt x="141" y="285"/>
                    </a:lnTo>
                    <a:lnTo>
                      <a:pt x="139" y="28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 name="Freeform 34">
                <a:extLst>
                  <a:ext uri="{FF2B5EF4-FFF2-40B4-BE49-F238E27FC236}">
                    <a16:creationId xmlns:a16="http://schemas.microsoft.com/office/drawing/2014/main" id="{E9908515-0909-03AF-CA4B-2FBC2CA5E6B0}"/>
                  </a:ext>
                </a:extLst>
              </p:cNvPr>
              <p:cNvSpPr>
                <a:spLocks noChangeAspect="1"/>
              </p:cNvSpPr>
              <p:nvPr/>
            </p:nvSpPr>
            <p:spPr bwMode="auto">
              <a:xfrm>
                <a:off x="12340" y="3472"/>
                <a:ext cx="181" cy="289"/>
              </a:xfrm>
              <a:custGeom>
                <a:avLst/>
                <a:gdLst>
                  <a:gd name="T0" fmla="*/ 144 w 181"/>
                  <a:gd name="T1" fmla="*/ 10 h 293"/>
                  <a:gd name="T2" fmla="*/ 144 w 181"/>
                  <a:gd name="T3" fmla="*/ 10 h 293"/>
                  <a:gd name="T4" fmla="*/ 146 w 181"/>
                  <a:gd name="T5" fmla="*/ 8 h 293"/>
                  <a:gd name="T6" fmla="*/ 148 w 181"/>
                  <a:gd name="T7" fmla="*/ 6 h 293"/>
                  <a:gd name="T8" fmla="*/ 150 w 181"/>
                  <a:gd name="T9" fmla="*/ 4 h 293"/>
                  <a:gd name="T10" fmla="*/ 154 w 181"/>
                  <a:gd name="T11" fmla="*/ 2 h 293"/>
                  <a:gd name="T12" fmla="*/ 156 w 181"/>
                  <a:gd name="T13" fmla="*/ 0 h 293"/>
                  <a:gd name="T14" fmla="*/ 160 w 181"/>
                  <a:gd name="T15" fmla="*/ 0 h 293"/>
                  <a:gd name="T16" fmla="*/ 164 w 181"/>
                  <a:gd name="T17" fmla="*/ 0 h 293"/>
                  <a:gd name="T18" fmla="*/ 168 w 181"/>
                  <a:gd name="T19" fmla="*/ 2 h 293"/>
                  <a:gd name="T20" fmla="*/ 170 w 181"/>
                  <a:gd name="T21" fmla="*/ 2 h 293"/>
                  <a:gd name="T22" fmla="*/ 174 w 181"/>
                  <a:gd name="T23" fmla="*/ 4 h 293"/>
                  <a:gd name="T24" fmla="*/ 176 w 181"/>
                  <a:gd name="T25" fmla="*/ 8 h 293"/>
                  <a:gd name="T26" fmla="*/ 178 w 181"/>
                  <a:gd name="T27" fmla="*/ 10 h 293"/>
                  <a:gd name="T28" fmla="*/ 181 w 181"/>
                  <a:gd name="T29" fmla="*/ 14 h 293"/>
                  <a:gd name="T30" fmla="*/ 181 w 181"/>
                  <a:gd name="T31" fmla="*/ 16 h 293"/>
                  <a:gd name="T32" fmla="*/ 181 w 181"/>
                  <a:gd name="T33" fmla="*/ 20 h 293"/>
                  <a:gd name="T34" fmla="*/ 181 w 181"/>
                  <a:gd name="T35" fmla="*/ 24 h 293"/>
                  <a:gd name="T36" fmla="*/ 181 w 181"/>
                  <a:gd name="T37" fmla="*/ 26 h 293"/>
                  <a:gd name="T38" fmla="*/ 178 w 181"/>
                  <a:gd name="T39" fmla="*/ 31 h 293"/>
                  <a:gd name="T40" fmla="*/ 178 w 181"/>
                  <a:gd name="T41" fmla="*/ 31 h 293"/>
                  <a:gd name="T42" fmla="*/ 39 w 181"/>
                  <a:gd name="T43" fmla="*/ 283 h 293"/>
                  <a:gd name="T44" fmla="*/ 39 w 181"/>
                  <a:gd name="T45" fmla="*/ 283 h 293"/>
                  <a:gd name="T46" fmla="*/ 37 w 181"/>
                  <a:gd name="T47" fmla="*/ 285 h 293"/>
                  <a:gd name="T48" fmla="*/ 35 w 181"/>
                  <a:gd name="T49" fmla="*/ 287 h 293"/>
                  <a:gd name="T50" fmla="*/ 33 w 181"/>
                  <a:gd name="T51" fmla="*/ 289 h 293"/>
                  <a:gd name="T52" fmla="*/ 29 w 181"/>
                  <a:gd name="T53" fmla="*/ 291 h 293"/>
                  <a:gd name="T54" fmla="*/ 25 w 181"/>
                  <a:gd name="T55" fmla="*/ 293 h 293"/>
                  <a:gd name="T56" fmla="*/ 23 w 181"/>
                  <a:gd name="T57" fmla="*/ 293 h 293"/>
                  <a:gd name="T58" fmla="*/ 19 w 181"/>
                  <a:gd name="T59" fmla="*/ 293 h 293"/>
                  <a:gd name="T60" fmla="*/ 14 w 181"/>
                  <a:gd name="T61" fmla="*/ 291 h 293"/>
                  <a:gd name="T62" fmla="*/ 12 w 181"/>
                  <a:gd name="T63" fmla="*/ 291 h 293"/>
                  <a:gd name="T64" fmla="*/ 8 w 181"/>
                  <a:gd name="T65" fmla="*/ 289 h 293"/>
                  <a:gd name="T66" fmla="*/ 6 w 181"/>
                  <a:gd name="T67" fmla="*/ 285 h 293"/>
                  <a:gd name="T68" fmla="*/ 4 w 181"/>
                  <a:gd name="T69" fmla="*/ 283 h 293"/>
                  <a:gd name="T70" fmla="*/ 2 w 181"/>
                  <a:gd name="T71" fmla="*/ 279 h 293"/>
                  <a:gd name="T72" fmla="*/ 2 w 181"/>
                  <a:gd name="T73" fmla="*/ 277 h 293"/>
                  <a:gd name="T74" fmla="*/ 0 w 181"/>
                  <a:gd name="T75" fmla="*/ 273 h 293"/>
                  <a:gd name="T76" fmla="*/ 2 w 181"/>
                  <a:gd name="T77" fmla="*/ 269 h 293"/>
                  <a:gd name="T78" fmla="*/ 2 w 181"/>
                  <a:gd name="T79" fmla="*/ 266 h 293"/>
                  <a:gd name="T80" fmla="*/ 4 w 181"/>
                  <a:gd name="T81" fmla="*/ 262 h 293"/>
                  <a:gd name="T82" fmla="*/ 4 w 181"/>
                  <a:gd name="T83" fmla="*/ 262 h 293"/>
                  <a:gd name="T84" fmla="*/ 144 w 181"/>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293">
                    <a:moveTo>
                      <a:pt x="144" y="10"/>
                    </a:moveTo>
                    <a:lnTo>
                      <a:pt x="144" y="10"/>
                    </a:lnTo>
                    <a:lnTo>
                      <a:pt x="146" y="8"/>
                    </a:lnTo>
                    <a:lnTo>
                      <a:pt x="148" y="6"/>
                    </a:lnTo>
                    <a:lnTo>
                      <a:pt x="150" y="4"/>
                    </a:lnTo>
                    <a:lnTo>
                      <a:pt x="154" y="2"/>
                    </a:lnTo>
                    <a:lnTo>
                      <a:pt x="156" y="0"/>
                    </a:lnTo>
                    <a:lnTo>
                      <a:pt x="160" y="0"/>
                    </a:lnTo>
                    <a:lnTo>
                      <a:pt x="164" y="0"/>
                    </a:lnTo>
                    <a:lnTo>
                      <a:pt x="168" y="2"/>
                    </a:lnTo>
                    <a:lnTo>
                      <a:pt x="170" y="2"/>
                    </a:lnTo>
                    <a:lnTo>
                      <a:pt x="174" y="4"/>
                    </a:lnTo>
                    <a:lnTo>
                      <a:pt x="176" y="8"/>
                    </a:lnTo>
                    <a:lnTo>
                      <a:pt x="178" y="10"/>
                    </a:lnTo>
                    <a:lnTo>
                      <a:pt x="181" y="14"/>
                    </a:lnTo>
                    <a:lnTo>
                      <a:pt x="181" y="16"/>
                    </a:lnTo>
                    <a:lnTo>
                      <a:pt x="181" y="20"/>
                    </a:lnTo>
                    <a:lnTo>
                      <a:pt x="181" y="24"/>
                    </a:lnTo>
                    <a:lnTo>
                      <a:pt x="181" y="26"/>
                    </a:lnTo>
                    <a:lnTo>
                      <a:pt x="178" y="31"/>
                    </a:lnTo>
                    <a:lnTo>
                      <a:pt x="39" y="283"/>
                    </a:lnTo>
                    <a:lnTo>
                      <a:pt x="37" y="285"/>
                    </a:lnTo>
                    <a:lnTo>
                      <a:pt x="35" y="287"/>
                    </a:lnTo>
                    <a:lnTo>
                      <a:pt x="33" y="289"/>
                    </a:lnTo>
                    <a:lnTo>
                      <a:pt x="29" y="291"/>
                    </a:lnTo>
                    <a:lnTo>
                      <a:pt x="25" y="293"/>
                    </a:lnTo>
                    <a:lnTo>
                      <a:pt x="23" y="293"/>
                    </a:lnTo>
                    <a:lnTo>
                      <a:pt x="19" y="293"/>
                    </a:lnTo>
                    <a:lnTo>
                      <a:pt x="14" y="291"/>
                    </a:lnTo>
                    <a:lnTo>
                      <a:pt x="12" y="291"/>
                    </a:lnTo>
                    <a:lnTo>
                      <a:pt x="8" y="289"/>
                    </a:lnTo>
                    <a:lnTo>
                      <a:pt x="6" y="285"/>
                    </a:lnTo>
                    <a:lnTo>
                      <a:pt x="4" y="283"/>
                    </a:lnTo>
                    <a:lnTo>
                      <a:pt x="2" y="279"/>
                    </a:lnTo>
                    <a:lnTo>
                      <a:pt x="2" y="277"/>
                    </a:lnTo>
                    <a:lnTo>
                      <a:pt x="0" y="273"/>
                    </a:lnTo>
                    <a:lnTo>
                      <a:pt x="2" y="269"/>
                    </a:lnTo>
                    <a:lnTo>
                      <a:pt x="2" y="266"/>
                    </a:lnTo>
                    <a:lnTo>
                      <a:pt x="4" y="262"/>
                    </a:lnTo>
                    <a:lnTo>
                      <a:pt x="14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9" name="Freeform 35">
                <a:extLst>
                  <a:ext uri="{FF2B5EF4-FFF2-40B4-BE49-F238E27FC236}">
                    <a16:creationId xmlns:a16="http://schemas.microsoft.com/office/drawing/2014/main" id="{4304C6D9-058C-D1F7-56A4-D536FD6F5AD3}"/>
                  </a:ext>
                </a:extLst>
              </p:cNvPr>
              <p:cNvSpPr>
                <a:spLocks noChangeAspect="1"/>
              </p:cNvSpPr>
              <p:nvPr/>
            </p:nvSpPr>
            <p:spPr bwMode="auto">
              <a:xfrm>
                <a:off x="12112" y="3472"/>
                <a:ext cx="134" cy="198"/>
              </a:xfrm>
              <a:custGeom>
                <a:avLst/>
                <a:gdLst>
                  <a:gd name="T0" fmla="*/ 94 w 133"/>
                  <a:gd name="T1" fmla="*/ 10 h 201"/>
                  <a:gd name="T2" fmla="*/ 94 w 133"/>
                  <a:gd name="T3" fmla="*/ 10 h 201"/>
                  <a:gd name="T4" fmla="*/ 96 w 133"/>
                  <a:gd name="T5" fmla="*/ 8 h 201"/>
                  <a:gd name="T6" fmla="*/ 98 w 133"/>
                  <a:gd name="T7" fmla="*/ 4 h 201"/>
                  <a:gd name="T8" fmla="*/ 102 w 133"/>
                  <a:gd name="T9" fmla="*/ 2 h 201"/>
                  <a:gd name="T10" fmla="*/ 104 w 133"/>
                  <a:gd name="T11" fmla="*/ 2 h 201"/>
                  <a:gd name="T12" fmla="*/ 108 w 133"/>
                  <a:gd name="T13" fmla="*/ 0 h 201"/>
                  <a:gd name="T14" fmla="*/ 112 w 133"/>
                  <a:gd name="T15" fmla="*/ 0 h 201"/>
                  <a:gd name="T16" fmla="*/ 114 w 133"/>
                  <a:gd name="T17" fmla="*/ 0 h 201"/>
                  <a:gd name="T18" fmla="*/ 119 w 133"/>
                  <a:gd name="T19" fmla="*/ 2 h 201"/>
                  <a:gd name="T20" fmla="*/ 123 w 133"/>
                  <a:gd name="T21" fmla="*/ 2 h 201"/>
                  <a:gd name="T22" fmla="*/ 125 w 133"/>
                  <a:gd name="T23" fmla="*/ 4 h 201"/>
                  <a:gd name="T24" fmla="*/ 127 w 133"/>
                  <a:gd name="T25" fmla="*/ 8 h 201"/>
                  <a:gd name="T26" fmla="*/ 129 w 133"/>
                  <a:gd name="T27" fmla="*/ 10 h 201"/>
                  <a:gd name="T28" fmla="*/ 131 w 133"/>
                  <a:gd name="T29" fmla="*/ 14 h 201"/>
                  <a:gd name="T30" fmla="*/ 131 w 133"/>
                  <a:gd name="T31" fmla="*/ 16 h 201"/>
                  <a:gd name="T32" fmla="*/ 133 w 133"/>
                  <a:gd name="T33" fmla="*/ 20 h 201"/>
                  <a:gd name="T34" fmla="*/ 131 w 133"/>
                  <a:gd name="T35" fmla="*/ 24 h 201"/>
                  <a:gd name="T36" fmla="*/ 131 w 133"/>
                  <a:gd name="T37" fmla="*/ 28 h 201"/>
                  <a:gd name="T38" fmla="*/ 129 w 133"/>
                  <a:gd name="T39" fmla="*/ 31 h 201"/>
                  <a:gd name="T40" fmla="*/ 129 w 133"/>
                  <a:gd name="T41" fmla="*/ 31 h 201"/>
                  <a:gd name="T42" fmla="*/ 37 w 133"/>
                  <a:gd name="T43" fmla="*/ 191 h 201"/>
                  <a:gd name="T44" fmla="*/ 37 w 133"/>
                  <a:gd name="T45" fmla="*/ 191 h 201"/>
                  <a:gd name="T46" fmla="*/ 34 w 133"/>
                  <a:gd name="T47" fmla="*/ 193 h 201"/>
                  <a:gd name="T48" fmla="*/ 32 w 133"/>
                  <a:gd name="T49" fmla="*/ 197 h 201"/>
                  <a:gd name="T50" fmla="*/ 30 w 133"/>
                  <a:gd name="T51" fmla="*/ 199 h 201"/>
                  <a:gd name="T52" fmla="*/ 26 w 133"/>
                  <a:gd name="T53" fmla="*/ 199 h 201"/>
                  <a:gd name="T54" fmla="*/ 22 w 133"/>
                  <a:gd name="T55" fmla="*/ 201 h 201"/>
                  <a:gd name="T56" fmla="*/ 20 w 133"/>
                  <a:gd name="T57" fmla="*/ 201 h 201"/>
                  <a:gd name="T58" fmla="*/ 16 w 133"/>
                  <a:gd name="T59" fmla="*/ 201 h 201"/>
                  <a:gd name="T60" fmla="*/ 12 w 133"/>
                  <a:gd name="T61" fmla="*/ 199 h 201"/>
                  <a:gd name="T62" fmla="*/ 10 w 133"/>
                  <a:gd name="T63" fmla="*/ 199 h 201"/>
                  <a:gd name="T64" fmla="*/ 6 w 133"/>
                  <a:gd name="T65" fmla="*/ 197 h 201"/>
                  <a:gd name="T66" fmla="*/ 4 w 133"/>
                  <a:gd name="T67" fmla="*/ 193 h 201"/>
                  <a:gd name="T68" fmla="*/ 2 w 133"/>
                  <a:gd name="T69" fmla="*/ 191 h 201"/>
                  <a:gd name="T70" fmla="*/ 0 w 133"/>
                  <a:gd name="T71" fmla="*/ 186 h 201"/>
                  <a:gd name="T72" fmla="*/ 0 w 133"/>
                  <a:gd name="T73" fmla="*/ 184 h 201"/>
                  <a:gd name="T74" fmla="*/ 0 w 133"/>
                  <a:gd name="T75" fmla="*/ 180 h 201"/>
                  <a:gd name="T76" fmla="*/ 0 w 133"/>
                  <a:gd name="T77" fmla="*/ 176 h 201"/>
                  <a:gd name="T78" fmla="*/ 0 w 133"/>
                  <a:gd name="T79" fmla="*/ 172 h 201"/>
                  <a:gd name="T80" fmla="*/ 2 w 133"/>
                  <a:gd name="T81" fmla="*/ 170 h 201"/>
                  <a:gd name="T82" fmla="*/ 2 w 133"/>
                  <a:gd name="T83" fmla="*/ 170 h 201"/>
                  <a:gd name="T84" fmla="*/ 94 w 133"/>
                  <a:gd name="T85" fmla="*/ 1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1">
                    <a:moveTo>
                      <a:pt x="94" y="10"/>
                    </a:moveTo>
                    <a:lnTo>
                      <a:pt x="94" y="10"/>
                    </a:lnTo>
                    <a:lnTo>
                      <a:pt x="96" y="8"/>
                    </a:lnTo>
                    <a:lnTo>
                      <a:pt x="98" y="4"/>
                    </a:lnTo>
                    <a:lnTo>
                      <a:pt x="102" y="2"/>
                    </a:lnTo>
                    <a:lnTo>
                      <a:pt x="104" y="2"/>
                    </a:lnTo>
                    <a:lnTo>
                      <a:pt x="108" y="0"/>
                    </a:lnTo>
                    <a:lnTo>
                      <a:pt x="112" y="0"/>
                    </a:lnTo>
                    <a:lnTo>
                      <a:pt x="114" y="0"/>
                    </a:lnTo>
                    <a:lnTo>
                      <a:pt x="119" y="2"/>
                    </a:lnTo>
                    <a:lnTo>
                      <a:pt x="123" y="2"/>
                    </a:lnTo>
                    <a:lnTo>
                      <a:pt x="125" y="4"/>
                    </a:lnTo>
                    <a:lnTo>
                      <a:pt x="127" y="8"/>
                    </a:lnTo>
                    <a:lnTo>
                      <a:pt x="129" y="10"/>
                    </a:lnTo>
                    <a:lnTo>
                      <a:pt x="131" y="14"/>
                    </a:lnTo>
                    <a:lnTo>
                      <a:pt x="131" y="16"/>
                    </a:lnTo>
                    <a:lnTo>
                      <a:pt x="133" y="20"/>
                    </a:lnTo>
                    <a:lnTo>
                      <a:pt x="131" y="24"/>
                    </a:lnTo>
                    <a:lnTo>
                      <a:pt x="131" y="28"/>
                    </a:lnTo>
                    <a:lnTo>
                      <a:pt x="129" y="31"/>
                    </a:lnTo>
                    <a:lnTo>
                      <a:pt x="37" y="191"/>
                    </a:lnTo>
                    <a:lnTo>
                      <a:pt x="34" y="193"/>
                    </a:lnTo>
                    <a:lnTo>
                      <a:pt x="32" y="197"/>
                    </a:lnTo>
                    <a:lnTo>
                      <a:pt x="30" y="199"/>
                    </a:lnTo>
                    <a:lnTo>
                      <a:pt x="26" y="199"/>
                    </a:lnTo>
                    <a:lnTo>
                      <a:pt x="22" y="201"/>
                    </a:lnTo>
                    <a:lnTo>
                      <a:pt x="20" y="201"/>
                    </a:lnTo>
                    <a:lnTo>
                      <a:pt x="16" y="201"/>
                    </a:lnTo>
                    <a:lnTo>
                      <a:pt x="12" y="199"/>
                    </a:lnTo>
                    <a:lnTo>
                      <a:pt x="10" y="199"/>
                    </a:lnTo>
                    <a:lnTo>
                      <a:pt x="6" y="197"/>
                    </a:lnTo>
                    <a:lnTo>
                      <a:pt x="4" y="193"/>
                    </a:lnTo>
                    <a:lnTo>
                      <a:pt x="2" y="191"/>
                    </a:lnTo>
                    <a:lnTo>
                      <a:pt x="0" y="186"/>
                    </a:lnTo>
                    <a:lnTo>
                      <a:pt x="0" y="184"/>
                    </a:lnTo>
                    <a:lnTo>
                      <a:pt x="0" y="180"/>
                    </a:lnTo>
                    <a:lnTo>
                      <a:pt x="0" y="176"/>
                    </a:lnTo>
                    <a:lnTo>
                      <a:pt x="0" y="172"/>
                    </a:lnTo>
                    <a:lnTo>
                      <a:pt x="2" y="170"/>
                    </a:lnTo>
                    <a:lnTo>
                      <a:pt x="9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0" name="Freeform 36">
                <a:extLst>
                  <a:ext uri="{FF2B5EF4-FFF2-40B4-BE49-F238E27FC236}">
                    <a16:creationId xmlns:a16="http://schemas.microsoft.com/office/drawing/2014/main" id="{07487F2E-7CDC-DA6D-B6D1-2925A94F4E68}"/>
                  </a:ext>
                </a:extLst>
              </p:cNvPr>
              <p:cNvSpPr>
                <a:spLocks noChangeAspect="1"/>
              </p:cNvSpPr>
              <p:nvPr/>
            </p:nvSpPr>
            <p:spPr bwMode="auto">
              <a:xfrm>
                <a:off x="12757" y="3472"/>
                <a:ext cx="134" cy="200"/>
              </a:xfrm>
              <a:custGeom>
                <a:avLst/>
                <a:gdLst>
                  <a:gd name="T0" fmla="*/ 2 w 133"/>
                  <a:gd name="T1" fmla="*/ 31 h 203"/>
                  <a:gd name="T2" fmla="*/ 2 w 133"/>
                  <a:gd name="T3" fmla="*/ 31 h 203"/>
                  <a:gd name="T4" fmla="*/ 2 w 133"/>
                  <a:gd name="T5" fmla="*/ 28 h 203"/>
                  <a:gd name="T6" fmla="*/ 0 w 133"/>
                  <a:gd name="T7" fmla="*/ 24 h 203"/>
                  <a:gd name="T8" fmla="*/ 0 w 133"/>
                  <a:gd name="T9" fmla="*/ 20 h 203"/>
                  <a:gd name="T10" fmla="*/ 0 w 133"/>
                  <a:gd name="T11" fmla="*/ 16 h 203"/>
                  <a:gd name="T12" fmla="*/ 2 w 133"/>
                  <a:gd name="T13" fmla="*/ 14 h 203"/>
                  <a:gd name="T14" fmla="*/ 2 w 133"/>
                  <a:gd name="T15" fmla="*/ 10 h 203"/>
                  <a:gd name="T16" fmla="*/ 4 w 133"/>
                  <a:gd name="T17" fmla="*/ 8 h 203"/>
                  <a:gd name="T18" fmla="*/ 8 w 133"/>
                  <a:gd name="T19" fmla="*/ 4 h 203"/>
                  <a:gd name="T20" fmla="*/ 10 w 133"/>
                  <a:gd name="T21" fmla="*/ 2 h 203"/>
                  <a:gd name="T22" fmla="*/ 15 w 133"/>
                  <a:gd name="T23" fmla="*/ 2 h 203"/>
                  <a:gd name="T24" fmla="*/ 17 w 133"/>
                  <a:gd name="T25" fmla="*/ 0 h 203"/>
                  <a:gd name="T26" fmla="*/ 21 w 133"/>
                  <a:gd name="T27" fmla="*/ 0 h 203"/>
                  <a:gd name="T28" fmla="*/ 25 w 133"/>
                  <a:gd name="T29" fmla="*/ 0 h 203"/>
                  <a:gd name="T30" fmla="*/ 29 w 133"/>
                  <a:gd name="T31" fmla="*/ 2 h 203"/>
                  <a:gd name="T32" fmla="*/ 31 w 133"/>
                  <a:gd name="T33" fmla="*/ 4 h 203"/>
                  <a:gd name="T34" fmla="*/ 35 w 133"/>
                  <a:gd name="T35" fmla="*/ 6 h 203"/>
                  <a:gd name="T36" fmla="*/ 37 w 133"/>
                  <a:gd name="T37" fmla="*/ 8 h 203"/>
                  <a:gd name="T38" fmla="*/ 39 w 133"/>
                  <a:gd name="T39" fmla="*/ 10 h 203"/>
                  <a:gd name="T40" fmla="*/ 39 w 133"/>
                  <a:gd name="T41" fmla="*/ 10 h 203"/>
                  <a:gd name="T42" fmla="*/ 131 w 133"/>
                  <a:gd name="T43" fmla="*/ 172 h 203"/>
                  <a:gd name="T44" fmla="*/ 131 w 133"/>
                  <a:gd name="T45" fmla="*/ 172 h 203"/>
                  <a:gd name="T46" fmla="*/ 131 w 133"/>
                  <a:gd name="T47" fmla="*/ 176 h 203"/>
                  <a:gd name="T48" fmla="*/ 133 w 133"/>
                  <a:gd name="T49" fmla="*/ 178 h 203"/>
                  <a:gd name="T50" fmla="*/ 133 w 133"/>
                  <a:gd name="T51" fmla="*/ 182 h 203"/>
                  <a:gd name="T52" fmla="*/ 133 w 133"/>
                  <a:gd name="T53" fmla="*/ 186 h 203"/>
                  <a:gd name="T54" fmla="*/ 131 w 133"/>
                  <a:gd name="T55" fmla="*/ 189 h 203"/>
                  <a:gd name="T56" fmla="*/ 131 w 133"/>
                  <a:gd name="T57" fmla="*/ 193 h 203"/>
                  <a:gd name="T58" fmla="*/ 129 w 133"/>
                  <a:gd name="T59" fmla="*/ 195 h 203"/>
                  <a:gd name="T60" fmla="*/ 125 w 133"/>
                  <a:gd name="T61" fmla="*/ 199 h 203"/>
                  <a:gd name="T62" fmla="*/ 123 w 133"/>
                  <a:gd name="T63" fmla="*/ 201 h 203"/>
                  <a:gd name="T64" fmla="*/ 119 w 133"/>
                  <a:gd name="T65" fmla="*/ 201 h 203"/>
                  <a:gd name="T66" fmla="*/ 117 w 133"/>
                  <a:gd name="T67" fmla="*/ 203 h 203"/>
                  <a:gd name="T68" fmla="*/ 113 w 133"/>
                  <a:gd name="T69" fmla="*/ 203 h 203"/>
                  <a:gd name="T70" fmla="*/ 109 w 133"/>
                  <a:gd name="T71" fmla="*/ 203 h 203"/>
                  <a:gd name="T72" fmla="*/ 105 w 133"/>
                  <a:gd name="T73" fmla="*/ 201 h 203"/>
                  <a:gd name="T74" fmla="*/ 103 w 133"/>
                  <a:gd name="T75" fmla="*/ 201 h 203"/>
                  <a:gd name="T76" fmla="*/ 99 w 133"/>
                  <a:gd name="T77" fmla="*/ 199 h 203"/>
                  <a:gd name="T78" fmla="*/ 97 w 133"/>
                  <a:gd name="T79" fmla="*/ 195 h 203"/>
                  <a:gd name="T80" fmla="*/ 94 w 133"/>
                  <a:gd name="T81" fmla="*/ 193 h 203"/>
                  <a:gd name="T82" fmla="*/ 94 w 133"/>
                  <a:gd name="T83" fmla="*/ 193 h 203"/>
                  <a:gd name="T84" fmla="*/ 2 w 133"/>
                  <a:gd name="T85" fmla="*/ 3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3">
                    <a:moveTo>
                      <a:pt x="2" y="31"/>
                    </a:moveTo>
                    <a:lnTo>
                      <a:pt x="2" y="31"/>
                    </a:lnTo>
                    <a:lnTo>
                      <a:pt x="2" y="28"/>
                    </a:lnTo>
                    <a:lnTo>
                      <a:pt x="0" y="24"/>
                    </a:lnTo>
                    <a:lnTo>
                      <a:pt x="0" y="20"/>
                    </a:lnTo>
                    <a:lnTo>
                      <a:pt x="0" y="16"/>
                    </a:lnTo>
                    <a:lnTo>
                      <a:pt x="2" y="14"/>
                    </a:lnTo>
                    <a:lnTo>
                      <a:pt x="2" y="10"/>
                    </a:lnTo>
                    <a:lnTo>
                      <a:pt x="4" y="8"/>
                    </a:lnTo>
                    <a:lnTo>
                      <a:pt x="8" y="4"/>
                    </a:lnTo>
                    <a:lnTo>
                      <a:pt x="10" y="2"/>
                    </a:lnTo>
                    <a:lnTo>
                      <a:pt x="15" y="2"/>
                    </a:lnTo>
                    <a:lnTo>
                      <a:pt x="17" y="0"/>
                    </a:lnTo>
                    <a:lnTo>
                      <a:pt x="21" y="0"/>
                    </a:lnTo>
                    <a:lnTo>
                      <a:pt x="25" y="0"/>
                    </a:lnTo>
                    <a:lnTo>
                      <a:pt x="29" y="2"/>
                    </a:lnTo>
                    <a:lnTo>
                      <a:pt x="31" y="4"/>
                    </a:lnTo>
                    <a:lnTo>
                      <a:pt x="35" y="6"/>
                    </a:lnTo>
                    <a:lnTo>
                      <a:pt x="37" y="8"/>
                    </a:lnTo>
                    <a:lnTo>
                      <a:pt x="39" y="10"/>
                    </a:lnTo>
                    <a:lnTo>
                      <a:pt x="131" y="172"/>
                    </a:lnTo>
                    <a:lnTo>
                      <a:pt x="131" y="176"/>
                    </a:lnTo>
                    <a:lnTo>
                      <a:pt x="133" y="178"/>
                    </a:lnTo>
                    <a:lnTo>
                      <a:pt x="133" y="182"/>
                    </a:lnTo>
                    <a:lnTo>
                      <a:pt x="133" y="186"/>
                    </a:lnTo>
                    <a:lnTo>
                      <a:pt x="131" y="189"/>
                    </a:lnTo>
                    <a:lnTo>
                      <a:pt x="131" y="193"/>
                    </a:lnTo>
                    <a:lnTo>
                      <a:pt x="129" y="195"/>
                    </a:lnTo>
                    <a:lnTo>
                      <a:pt x="125" y="199"/>
                    </a:lnTo>
                    <a:lnTo>
                      <a:pt x="123" y="201"/>
                    </a:lnTo>
                    <a:lnTo>
                      <a:pt x="119" y="201"/>
                    </a:lnTo>
                    <a:lnTo>
                      <a:pt x="117" y="203"/>
                    </a:lnTo>
                    <a:lnTo>
                      <a:pt x="113" y="203"/>
                    </a:lnTo>
                    <a:lnTo>
                      <a:pt x="109" y="203"/>
                    </a:lnTo>
                    <a:lnTo>
                      <a:pt x="105" y="201"/>
                    </a:lnTo>
                    <a:lnTo>
                      <a:pt x="103" y="201"/>
                    </a:lnTo>
                    <a:lnTo>
                      <a:pt x="99" y="199"/>
                    </a:lnTo>
                    <a:lnTo>
                      <a:pt x="97" y="195"/>
                    </a:lnTo>
                    <a:lnTo>
                      <a:pt x="94" y="19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1" name="Freeform 37">
                <a:extLst>
                  <a:ext uri="{FF2B5EF4-FFF2-40B4-BE49-F238E27FC236}">
                    <a16:creationId xmlns:a16="http://schemas.microsoft.com/office/drawing/2014/main" id="{32C93636-44D4-77A2-B6C6-82D41E02BF2D}"/>
                  </a:ext>
                </a:extLst>
              </p:cNvPr>
              <p:cNvSpPr>
                <a:spLocks noChangeAspect="1"/>
              </p:cNvSpPr>
              <p:nvPr/>
            </p:nvSpPr>
            <p:spPr bwMode="auto">
              <a:xfrm>
                <a:off x="13164" y="3563"/>
                <a:ext cx="179" cy="178"/>
              </a:xfrm>
              <a:custGeom>
                <a:avLst/>
                <a:gdLst>
                  <a:gd name="T0" fmla="*/ 178 w 178"/>
                  <a:gd name="T1" fmla="*/ 90 h 181"/>
                  <a:gd name="T2" fmla="*/ 176 w 178"/>
                  <a:gd name="T3" fmla="*/ 109 h 181"/>
                  <a:gd name="T4" fmla="*/ 170 w 178"/>
                  <a:gd name="T5" fmla="*/ 127 h 181"/>
                  <a:gd name="T6" fmla="*/ 162 w 178"/>
                  <a:gd name="T7" fmla="*/ 144 h 181"/>
                  <a:gd name="T8" fmla="*/ 148 w 178"/>
                  <a:gd name="T9" fmla="*/ 158 h 181"/>
                  <a:gd name="T10" fmla="*/ 131 w 178"/>
                  <a:gd name="T11" fmla="*/ 170 h 181"/>
                  <a:gd name="T12" fmla="*/ 113 w 178"/>
                  <a:gd name="T13" fmla="*/ 177 h 181"/>
                  <a:gd name="T14" fmla="*/ 94 w 178"/>
                  <a:gd name="T15" fmla="*/ 181 h 181"/>
                  <a:gd name="T16" fmla="*/ 76 w 178"/>
                  <a:gd name="T17" fmla="*/ 179 h 181"/>
                  <a:gd name="T18" fmla="*/ 55 w 178"/>
                  <a:gd name="T19" fmla="*/ 174 h 181"/>
                  <a:gd name="T20" fmla="*/ 39 w 178"/>
                  <a:gd name="T21" fmla="*/ 164 h 181"/>
                  <a:gd name="T22" fmla="*/ 25 w 178"/>
                  <a:gd name="T23" fmla="*/ 152 h 181"/>
                  <a:gd name="T24" fmla="*/ 12 w 178"/>
                  <a:gd name="T25" fmla="*/ 138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6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2" y="144"/>
                    </a:lnTo>
                    <a:lnTo>
                      <a:pt x="148" y="158"/>
                    </a:lnTo>
                    <a:lnTo>
                      <a:pt x="131" y="170"/>
                    </a:lnTo>
                    <a:lnTo>
                      <a:pt x="113" y="177"/>
                    </a:lnTo>
                    <a:lnTo>
                      <a:pt x="94" y="181"/>
                    </a:lnTo>
                    <a:lnTo>
                      <a:pt x="76" y="179"/>
                    </a:lnTo>
                    <a:lnTo>
                      <a:pt x="55" y="174"/>
                    </a:lnTo>
                    <a:lnTo>
                      <a:pt x="39" y="164"/>
                    </a:lnTo>
                    <a:lnTo>
                      <a:pt x="25" y="152"/>
                    </a:lnTo>
                    <a:lnTo>
                      <a:pt x="12" y="138"/>
                    </a:lnTo>
                    <a:lnTo>
                      <a:pt x="4" y="119"/>
                    </a:lnTo>
                    <a:lnTo>
                      <a:pt x="0" y="101"/>
                    </a:lnTo>
                    <a:lnTo>
                      <a:pt x="0" y="80"/>
                    </a:lnTo>
                    <a:lnTo>
                      <a:pt x="4" y="62"/>
                    </a:lnTo>
                    <a:lnTo>
                      <a:pt x="12" y="43"/>
                    </a:lnTo>
                    <a:lnTo>
                      <a:pt x="25" y="29"/>
                    </a:lnTo>
                    <a:lnTo>
                      <a:pt x="39" y="16"/>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2" name="Freeform 38">
                <a:extLst>
                  <a:ext uri="{FF2B5EF4-FFF2-40B4-BE49-F238E27FC236}">
                    <a16:creationId xmlns:a16="http://schemas.microsoft.com/office/drawing/2014/main" id="{9C8D0DAC-324A-6777-7F12-3A90CDF891B1}"/>
                  </a:ext>
                </a:extLst>
              </p:cNvPr>
              <p:cNvSpPr>
                <a:spLocks noChangeAspect="1"/>
              </p:cNvSpPr>
              <p:nvPr/>
            </p:nvSpPr>
            <p:spPr bwMode="auto">
              <a:xfrm>
                <a:off x="13220" y="3617"/>
                <a:ext cx="70" cy="69"/>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5 h 70"/>
                  <a:gd name="T26" fmla="*/ 29 w 70"/>
                  <a:gd name="T27" fmla="*/ 0 h 70"/>
                  <a:gd name="T28" fmla="*/ 39 w 70"/>
                  <a:gd name="T29" fmla="*/ 0 h 70"/>
                  <a:gd name="T30" fmla="*/ 52 w 70"/>
                  <a:gd name="T31" fmla="*/ 5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5"/>
                    </a:lnTo>
                    <a:lnTo>
                      <a:pt x="29" y="0"/>
                    </a:lnTo>
                    <a:lnTo>
                      <a:pt x="39" y="0"/>
                    </a:lnTo>
                    <a:lnTo>
                      <a:pt x="52" y="5"/>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3" name="WordArt 39">
                <a:extLst>
                  <a:ext uri="{FF2B5EF4-FFF2-40B4-BE49-F238E27FC236}">
                    <a16:creationId xmlns:a16="http://schemas.microsoft.com/office/drawing/2014/main" id="{283D762E-5719-12E7-2A8A-DAE05ACB7CEE}"/>
                  </a:ext>
                </a:extLst>
              </p:cNvPr>
              <p:cNvSpPr>
                <a:spLocks noChangeAspect="1" noChangeArrowheads="1" noChangeShapeType="1" noTextEdit="1"/>
              </p:cNvSpPr>
              <p:nvPr/>
            </p:nvSpPr>
            <p:spPr bwMode="auto">
              <a:xfrm>
                <a:off x="11874" y="3691"/>
                <a:ext cx="220"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100</a:t>
                </a:r>
              </a:p>
            </p:txBody>
          </p:sp>
          <p:sp>
            <p:nvSpPr>
              <p:cNvPr id="128" name="WordArt 40">
                <a:extLst>
                  <a:ext uri="{FF2B5EF4-FFF2-40B4-BE49-F238E27FC236}">
                    <a16:creationId xmlns:a16="http://schemas.microsoft.com/office/drawing/2014/main" id="{4DC4D34E-9907-8ECB-0F3A-62B364F0741E}"/>
                  </a:ext>
                </a:extLst>
              </p:cNvPr>
              <p:cNvSpPr>
                <a:spLocks noChangeAspect="1" noChangeArrowheads="1" noChangeShapeType="1" noTextEdit="1"/>
              </p:cNvSpPr>
              <p:nvPr/>
            </p:nvSpPr>
            <p:spPr bwMode="auto">
              <a:xfrm>
                <a:off x="12972" y="3469"/>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R1</a:t>
                </a:r>
              </a:p>
            </p:txBody>
          </p:sp>
          <p:sp>
            <p:nvSpPr>
              <p:cNvPr id="129" name="WordArt 41">
                <a:extLst>
                  <a:ext uri="{FF2B5EF4-FFF2-40B4-BE49-F238E27FC236}">
                    <a16:creationId xmlns:a16="http://schemas.microsoft.com/office/drawing/2014/main" id="{C87906E2-AA94-A868-F835-03DA0E80A22B}"/>
                  </a:ext>
                </a:extLst>
              </p:cNvPr>
              <p:cNvSpPr>
                <a:spLocks noChangeAspect="1" noChangeArrowheads="1" noChangeShapeType="1" noTextEdit="1"/>
              </p:cNvSpPr>
              <p:nvPr/>
            </p:nvSpPr>
            <p:spPr bwMode="auto">
              <a:xfrm>
                <a:off x="12513" y="376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130" name="WordArt 42">
                <a:extLst>
                  <a:ext uri="{FF2B5EF4-FFF2-40B4-BE49-F238E27FC236}">
                    <a16:creationId xmlns:a16="http://schemas.microsoft.com/office/drawing/2014/main" id="{67C03564-7F5C-5494-E715-BA505AE1D3ED}"/>
                  </a:ext>
                </a:extLst>
              </p:cNvPr>
              <p:cNvSpPr>
                <a:spLocks noChangeAspect="1" noChangeArrowheads="1" noChangeShapeType="1" noTextEdit="1"/>
              </p:cNvSpPr>
              <p:nvPr/>
            </p:nvSpPr>
            <p:spPr bwMode="auto">
              <a:xfrm>
                <a:off x="12138" y="3686"/>
                <a:ext cx="132" cy="13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Symbol" panose="05050102010706020507" pitchFamily="18" charset="2"/>
                  </a:rPr>
                  <a:t>W</a:t>
                </a:r>
              </a:p>
            </p:txBody>
          </p:sp>
        </p:grpSp>
      </p:grpSp>
      <p:grpSp>
        <p:nvGrpSpPr>
          <p:cNvPr id="4" name="Group 3">
            <a:extLst>
              <a:ext uri="{FF2B5EF4-FFF2-40B4-BE49-F238E27FC236}">
                <a16:creationId xmlns:a16="http://schemas.microsoft.com/office/drawing/2014/main" id="{E932335F-A0D4-FF78-59F5-42E2883D5294}"/>
              </a:ext>
            </a:extLst>
          </p:cNvPr>
          <p:cNvGrpSpPr/>
          <p:nvPr/>
        </p:nvGrpSpPr>
        <p:grpSpPr>
          <a:xfrm>
            <a:off x="8684127" y="3888408"/>
            <a:ext cx="1641544" cy="2533771"/>
            <a:chOff x="9058943" y="4024975"/>
            <a:chExt cx="1641544" cy="2533771"/>
          </a:xfrm>
        </p:grpSpPr>
        <p:grpSp>
          <p:nvGrpSpPr>
            <p:cNvPr id="131" name="Group 9">
              <a:extLst>
                <a:ext uri="{FF2B5EF4-FFF2-40B4-BE49-F238E27FC236}">
                  <a16:creationId xmlns:a16="http://schemas.microsoft.com/office/drawing/2014/main" id="{4B6AE692-BA0A-143B-B396-8315CB32C612}"/>
                </a:ext>
              </a:extLst>
            </p:cNvPr>
            <p:cNvGrpSpPr>
              <a:grpSpLocks noChangeAspect="1"/>
            </p:cNvGrpSpPr>
            <p:nvPr/>
          </p:nvGrpSpPr>
          <p:grpSpPr bwMode="auto">
            <a:xfrm>
              <a:off x="9058943" y="4481057"/>
              <a:ext cx="1264929" cy="2077689"/>
              <a:chOff x="1341" y="1084"/>
              <a:chExt cx="1105" cy="1816"/>
            </a:xfrm>
          </p:grpSpPr>
          <p:sp>
            <p:nvSpPr>
              <p:cNvPr id="132" name="Freeform 10">
                <a:extLst>
                  <a:ext uri="{FF2B5EF4-FFF2-40B4-BE49-F238E27FC236}">
                    <a16:creationId xmlns:a16="http://schemas.microsoft.com/office/drawing/2014/main" id="{815F66AD-7FE3-67F4-AFCC-AC6D08C5B063}"/>
                  </a:ext>
                </a:extLst>
              </p:cNvPr>
              <p:cNvSpPr>
                <a:spLocks noChangeAspect="1"/>
              </p:cNvSpPr>
              <p:nvPr/>
            </p:nvSpPr>
            <p:spPr bwMode="auto">
              <a:xfrm>
                <a:off x="1341" y="1084"/>
                <a:ext cx="1105" cy="1816"/>
              </a:xfrm>
              <a:custGeom>
                <a:avLst/>
                <a:gdLst>
                  <a:gd name="T0" fmla="*/ 900 w 1105"/>
                  <a:gd name="T1" fmla="*/ 0 h 1816"/>
                  <a:gd name="T2" fmla="*/ 765 w 1105"/>
                  <a:gd name="T3" fmla="*/ 47 h 1816"/>
                  <a:gd name="T4" fmla="*/ 707 w 1105"/>
                  <a:gd name="T5" fmla="*/ 97 h 1816"/>
                  <a:gd name="T6" fmla="*/ 572 w 1105"/>
                  <a:gd name="T7" fmla="*/ 216 h 1816"/>
                  <a:gd name="T8" fmla="*/ 488 w 1105"/>
                  <a:gd name="T9" fmla="*/ 281 h 1816"/>
                  <a:gd name="T10" fmla="*/ 459 w 1105"/>
                  <a:gd name="T11" fmla="*/ 365 h 1816"/>
                  <a:gd name="T12" fmla="*/ 439 w 1105"/>
                  <a:gd name="T13" fmla="*/ 402 h 1816"/>
                  <a:gd name="T14" fmla="*/ 349 w 1105"/>
                  <a:gd name="T15" fmla="*/ 433 h 1816"/>
                  <a:gd name="T16" fmla="*/ 310 w 1105"/>
                  <a:gd name="T17" fmla="*/ 452 h 1816"/>
                  <a:gd name="T18" fmla="*/ 178 w 1105"/>
                  <a:gd name="T19" fmla="*/ 589 h 1816"/>
                  <a:gd name="T20" fmla="*/ 129 w 1105"/>
                  <a:gd name="T21" fmla="*/ 655 h 1816"/>
                  <a:gd name="T22" fmla="*/ 16 w 1105"/>
                  <a:gd name="T23" fmla="*/ 800 h 1816"/>
                  <a:gd name="T24" fmla="*/ 0 w 1105"/>
                  <a:gd name="T25" fmla="*/ 880 h 1816"/>
                  <a:gd name="T26" fmla="*/ 27 w 1105"/>
                  <a:gd name="T27" fmla="*/ 999 h 1816"/>
                  <a:gd name="T28" fmla="*/ 72 w 1105"/>
                  <a:gd name="T29" fmla="*/ 1071 h 1816"/>
                  <a:gd name="T30" fmla="*/ 174 w 1105"/>
                  <a:gd name="T31" fmla="*/ 1196 h 1816"/>
                  <a:gd name="T32" fmla="*/ 299 w 1105"/>
                  <a:gd name="T33" fmla="*/ 1340 h 1816"/>
                  <a:gd name="T34" fmla="*/ 328 w 1105"/>
                  <a:gd name="T35" fmla="*/ 1348 h 1816"/>
                  <a:gd name="T36" fmla="*/ 418 w 1105"/>
                  <a:gd name="T37" fmla="*/ 1381 h 1816"/>
                  <a:gd name="T38" fmla="*/ 430 w 1105"/>
                  <a:gd name="T39" fmla="*/ 1416 h 1816"/>
                  <a:gd name="T40" fmla="*/ 447 w 1105"/>
                  <a:gd name="T41" fmla="*/ 1484 h 1816"/>
                  <a:gd name="T42" fmla="*/ 498 w 1105"/>
                  <a:gd name="T43" fmla="*/ 1531 h 1816"/>
                  <a:gd name="T44" fmla="*/ 640 w 1105"/>
                  <a:gd name="T45" fmla="*/ 1660 h 1816"/>
                  <a:gd name="T46" fmla="*/ 756 w 1105"/>
                  <a:gd name="T47" fmla="*/ 1765 h 1816"/>
                  <a:gd name="T48" fmla="*/ 838 w 1105"/>
                  <a:gd name="T49" fmla="*/ 1806 h 1816"/>
                  <a:gd name="T50" fmla="*/ 980 w 1105"/>
                  <a:gd name="T51" fmla="*/ 1808 h 1816"/>
                  <a:gd name="T52" fmla="*/ 1013 w 1105"/>
                  <a:gd name="T53" fmla="*/ 1785 h 1816"/>
                  <a:gd name="T54" fmla="*/ 1062 w 1105"/>
                  <a:gd name="T55" fmla="*/ 1683 h 1816"/>
                  <a:gd name="T56" fmla="*/ 1090 w 1105"/>
                  <a:gd name="T57" fmla="*/ 1514 h 1816"/>
                  <a:gd name="T58" fmla="*/ 1105 w 1105"/>
                  <a:gd name="T59" fmla="*/ 1297 h 1816"/>
                  <a:gd name="T60" fmla="*/ 1093 w 1105"/>
                  <a:gd name="T61" fmla="*/ 1274 h 1816"/>
                  <a:gd name="T62" fmla="*/ 1056 w 1105"/>
                  <a:gd name="T63" fmla="*/ 1213 h 1816"/>
                  <a:gd name="T64" fmla="*/ 1068 w 1105"/>
                  <a:gd name="T65" fmla="*/ 1172 h 1816"/>
                  <a:gd name="T66" fmla="*/ 1103 w 1105"/>
                  <a:gd name="T67" fmla="*/ 1125 h 1816"/>
                  <a:gd name="T68" fmla="*/ 1103 w 1105"/>
                  <a:gd name="T69" fmla="*/ 1110 h 1816"/>
                  <a:gd name="T70" fmla="*/ 1101 w 1105"/>
                  <a:gd name="T71" fmla="*/ 1003 h 1816"/>
                  <a:gd name="T72" fmla="*/ 1099 w 1105"/>
                  <a:gd name="T73" fmla="*/ 823 h 1816"/>
                  <a:gd name="T74" fmla="*/ 1090 w 1105"/>
                  <a:gd name="T75" fmla="*/ 603 h 1816"/>
                  <a:gd name="T76" fmla="*/ 1078 w 1105"/>
                  <a:gd name="T77" fmla="*/ 575 h 1816"/>
                  <a:gd name="T78" fmla="*/ 1043 w 1105"/>
                  <a:gd name="T79" fmla="*/ 495 h 1816"/>
                  <a:gd name="T80" fmla="*/ 1054 w 1105"/>
                  <a:gd name="T81" fmla="*/ 458 h 1816"/>
                  <a:gd name="T82" fmla="*/ 1082 w 1105"/>
                  <a:gd name="T83" fmla="*/ 408 h 1816"/>
                  <a:gd name="T84" fmla="*/ 1076 w 1105"/>
                  <a:gd name="T85" fmla="*/ 312 h 1816"/>
                  <a:gd name="T86" fmla="*/ 1056 w 1105"/>
                  <a:gd name="T87" fmla="*/ 154 h 1816"/>
                  <a:gd name="T88" fmla="*/ 1004 w 1105"/>
                  <a:gd name="T89" fmla="*/ 49 h 1816"/>
                  <a:gd name="T90" fmla="*/ 957 w 1105"/>
                  <a:gd name="T91" fmla="*/ 19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5" h="1816">
                    <a:moveTo>
                      <a:pt x="957" y="19"/>
                    </a:moveTo>
                    <a:lnTo>
                      <a:pt x="900" y="0"/>
                    </a:lnTo>
                    <a:lnTo>
                      <a:pt x="834" y="8"/>
                    </a:lnTo>
                    <a:lnTo>
                      <a:pt x="765" y="47"/>
                    </a:lnTo>
                    <a:lnTo>
                      <a:pt x="707" y="97"/>
                    </a:lnTo>
                    <a:lnTo>
                      <a:pt x="644" y="152"/>
                    </a:lnTo>
                    <a:lnTo>
                      <a:pt x="572" y="216"/>
                    </a:lnTo>
                    <a:lnTo>
                      <a:pt x="488" y="281"/>
                    </a:lnTo>
                    <a:lnTo>
                      <a:pt x="469" y="318"/>
                    </a:lnTo>
                    <a:lnTo>
                      <a:pt x="459" y="365"/>
                    </a:lnTo>
                    <a:lnTo>
                      <a:pt x="439" y="402"/>
                    </a:lnTo>
                    <a:lnTo>
                      <a:pt x="400" y="421"/>
                    </a:lnTo>
                    <a:lnTo>
                      <a:pt x="349" y="433"/>
                    </a:lnTo>
                    <a:lnTo>
                      <a:pt x="310" y="452"/>
                    </a:lnTo>
                    <a:lnTo>
                      <a:pt x="232" y="525"/>
                    </a:lnTo>
                    <a:lnTo>
                      <a:pt x="178" y="589"/>
                    </a:lnTo>
                    <a:lnTo>
                      <a:pt x="129" y="655"/>
                    </a:lnTo>
                    <a:lnTo>
                      <a:pt x="70" y="726"/>
                    </a:lnTo>
                    <a:lnTo>
                      <a:pt x="16" y="800"/>
                    </a:lnTo>
                    <a:lnTo>
                      <a:pt x="0" y="880"/>
                    </a:lnTo>
                    <a:lnTo>
                      <a:pt x="6" y="934"/>
                    </a:lnTo>
                    <a:lnTo>
                      <a:pt x="27" y="999"/>
                    </a:lnTo>
                    <a:lnTo>
                      <a:pt x="72" y="1071"/>
                    </a:lnTo>
                    <a:lnTo>
                      <a:pt x="121" y="1131"/>
                    </a:lnTo>
                    <a:lnTo>
                      <a:pt x="174" y="1196"/>
                    </a:lnTo>
                    <a:lnTo>
                      <a:pt x="234" y="1268"/>
                    </a:lnTo>
                    <a:lnTo>
                      <a:pt x="299" y="1340"/>
                    </a:lnTo>
                    <a:lnTo>
                      <a:pt x="328" y="1348"/>
                    </a:lnTo>
                    <a:lnTo>
                      <a:pt x="375" y="1354"/>
                    </a:lnTo>
                    <a:lnTo>
                      <a:pt x="418" y="1381"/>
                    </a:lnTo>
                    <a:lnTo>
                      <a:pt x="430" y="1416"/>
                    </a:lnTo>
                    <a:lnTo>
                      <a:pt x="435" y="1453"/>
                    </a:lnTo>
                    <a:lnTo>
                      <a:pt x="447" y="1484"/>
                    </a:lnTo>
                    <a:lnTo>
                      <a:pt x="498" y="1531"/>
                    </a:lnTo>
                    <a:lnTo>
                      <a:pt x="566" y="1592"/>
                    </a:lnTo>
                    <a:lnTo>
                      <a:pt x="640" y="1660"/>
                    </a:lnTo>
                    <a:lnTo>
                      <a:pt x="707" y="1722"/>
                    </a:lnTo>
                    <a:lnTo>
                      <a:pt x="756" y="1765"/>
                    </a:lnTo>
                    <a:lnTo>
                      <a:pt x="838" y="1806"/>
                    </a:lnTo>
                    <a:lnTo>
                      <a:pt x="922" y="1816"/>
                    </a:lnTo>
                    <a:lnTo>
                      <a:pt x="980" y="1808"/>
                    </a:lnTo>
                    <a:lnTo>
                      <a:pt x="1013" y="1785"/>
                    </a:lnTo>
                    <a:lnTo>
                      <a:pt x="1039" y="1742"/>
                    </a:lnTo>
                    <a:lnTo>
                      <a:pt x="1062" y="1683"/>
                    </a:lnTo>
                    <a:lnTo>
                      <a:pt x="1078" y="1607"/>
                    </a:lnTo>
                    <a:lnTo>
                      <a:pt x="1090" y="1514"/>
                    </a:lnTo>
                    <a:lnTo>
                      <a:pt x="1099" y="1412"/>
                    </a:lnTo>
                    <a:lnTo>
                      <a:pt x="1105" y="1297"/>
                    </a:lnTo>
                    <a:lnTo>
                      <a:pt x="1093" y="1274"/>
                    </a:lnTo>
                    <a:lnTo>
                      <a:pt x="1070" y="1248"/>
                    </a:lnTo>
                    <a:lnTo>
                      <a:pt x="1056" y="1213"/>
                    </a:lnTo>
                    <a:lnTo>
                      <a:pt x="1068" y="1172"/>
                    </a:lnTo>
                    <a:lnTo>
                      <a:pt x="1090" y="1139"/>
                    </a:lnTo>
                    <a:lnTo>
                      <a:pt x="1103" y="1125"/>
                    </a:lnTo>
                    <a:lnTo>
                      <a:pt x="1103" y="1110"/>
                    </a:lnTo>
                    <a:lnTo>
                      <a:pt x="1103" y="1069"/>
                    </a:lnTo>
                    <a:lnTo>
                      <a:pt x="1101" y="1003"/>
                    </a:lnTo>
                    <a:lnTo>
                      <a:pt x="1101" y="921"/>
                    </a:lnTo>
                    <a:lnTo>
                      <a:pt x="1099" y="823"/>
                    </a:lnTo>
                    <a:lnTo>
                      <a:pt x="1095" y="716"/>
                    </a:lnTo>
                    <a:lnTo>
                      <a:pt x="1090" y="603"/>
                    </a:lnTo>
                    <a:lnTo>
                      <a:pt x="1078" y="575"/>
                    </a:lnTo>
                    <a:lnTo>
                      <a:pt x="1056" y="536"/>
                    </a:lnTo>
                    <a:lnTo>
                      <a:pt x="1043" y="495"/>
                    </a:lnTo>
                    <a:lnTo>
                      <a:pt x="1054" y="458"/>
                    </a:lnTo>
                    <a:lnTo>
                      <a:pt x="1072" y="429"/>
                    </a:lnTo>
                    <a:lnTo>
                      <a:pt x="1082" y="408"/>
                    </a:lnTo>
                    <a:lnTo>
                      <a:pt x="1076" y="312"/>
                    </a:lnTo>
                    <a:lnTo>
                      <a:pt x="1068" y="226"/>
                    </a:lnTo>
                    <a:lnTo>
                      <a:pt x="1056" y="154"/>
                    </a:lnTo>
                    <a:lnTo>
                      <a:pt x="1035" y="95"/>
                    </a:lnTo>
                    <a:lnTo>
                      <a:pt x="1004" y="49"/>
                    </a:lnTo>
                    <a:lnTo>
                      <a:pt x="957" y="19"/>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3" name="Freeform 11">
                <a:extLst>
                  <a:ext uri="{FF2B5EF4-FFF2-40B4-BE49-F238E27FC236}">
                    <a16:creationId xmlns:a16="http://schemas.microsoft.com/office/drawing/2014/main" id="{25051A1C-9562-151E-7D9A-CB0E4FD2891A}"/>
                  </a:ext>
                </a:extLst>
              </p:cNvPr>
              <p:cNvSpPr>
                <a:spLocks noChangeAspect="1"/>
              </p:cNvSpPr>
              <p:nvPr/>
            </p:nvSpPr>
            <p:spPr bwMode="auto">
              <a:xfrm>
                <a:off x="1503" y="1962"/>
                <a:ext cx="471" cy="27"/>
              </a:xfrm>
              <a:custGeom>
                <a:avLst/>
                <a:gdLst>
                  <a:gd name="T0" fmla="*/ 14 w 471"/>
                  <a:gd name="T1" fmla="*/ 27 h 27"/>
                  <a:gd name="T2" fmla="*/ 14 w 471"/>
                  <a:gd name="T3" fmla="*/ 27 h 27"/>
                  <a:gd name="T4" fmla="*/ 12 w 471"/>
                  <a:gd name="T5" fmla="*/ 27 h 27"/>
                  <a:gd name="T6" fmla="*/ 10 w 471"/>
                  <a:gd name="T7" fmla="*/ 27 h 27"/>
                  <a:gd name="T8" fmla="*/ 6 w 471"/>
                  <a:gd name="T9" fmla="*/ 25 h 27"/>
                  <a:gd name="T10" fmla="*/ 6 w 471"/>
                  <a:gd name="T11" fmla="*/ 23 h 27"/>
                  <a:gd name="T12" fmla="*/ 4 w 471"/>
                  <a:gd name="T13" fmla="*/ 23 h 27"/>
                  <a:gd name="T14" fmla="*/ 2 w 471"/>
                  <a:gd name="T15" fmla="*/ 21 h 27"/>
                  <a:gd name="T16" fmla="*/ 2 w 471"/>
                  <a:gd name="T17" fmla="*/ 19 h 27"/>
                  <a:gd name="T18" fmla="*/ 0 w 471"/>
                  <a:gd name="T19" fmla="*/ 17 h 27"/>
                  <a:gd name="T20" fmla="*/ 0 w 471"/>
                  <a:gd name="T21" fmla="*/ 12 h 27"/>
                  <a:gd name="T22" fmla="*/ 0 w 471"/>
                  <a:gd name="T23" fmla="*/ 10 h 27"/>
                  <a:gd name="T24" fmla="*/ 2 w 471"/>
                  <a:gd name="T25" fmla="*/ 8 h 27"/>
                  <a:gd name="T26" fmla="*/ 2 w 471"/>
                  <a:gd name="T27" fmla="*/ 6 h 27"/>
                  <a:gd name="T28" fmla="*/ 4 w 471"/>
                  <a:gd name="T29" fmla="*/ 4 h 27"/>
                  <a:gd name="T30" fmla="*/ 6 w 471"/>
                  <a:gd name="T31" fmla="*/ 4 h 27"/>
                  <a:gd name="T32" fmla="*/ 6 w 471"/>
                  <a:gd name="T33" fmla="*/ 2 h 27"/>
                  <a:gd name="T34" fmla="*/ 10 w 471"/>
                  <a:gd name="T35" fmla="*/ 0 h 27"/>
                  <a:gd name="T36" fmla="*/ 12 w 471"/>
                  <a:gd name="T37" fmla="*/ 0 h 27"/>
                  <a:gd name="T38" fmla="*/ 14 w 471"/>
                  <a:gd name="T39" fmla="*/ 0 h 27"/>
                  <a:gd name="T40" fmla="*/ 14 w 471"/>
                  <a:gd name="T41" fmla="*/ 0 h 27"/>
                  <a:gd name="T42" fmla="*/ 457 w 471"/>
                  <a:gd name="T43" fmla="*/ 0 h 27"/>
                  <a:gd name="T44" fmla="*/ 457 w 471"/>
                  <a:gd name="T45" fmla="*/ 0 h 27"/>
                  <a:gd name="T46" fmla="*/ 459 w 471"/>
                  <a:gd name="T47" fmla="*/ 0 h 27"/>
                  <a:gd name="T48" fmla="*/ 463 w 471"/>
                  <a:gd name="T49" fmla="*/ 0 h 27"/>
                  <a:gd name="T50" fmla="*/ 465 w 471"/>
                  <a:gd name="T51" fmla="*/ 2 h 27"/>
                  <a:gd name="T52" fmla="*/ 465 w 471"/>
                  <a:gd name="T53" fmla="*/ 4 h 27"/>
                  <a:gd name="T54" fmla="*/ 467 w 471"/>
                  <a:gd name="T55" fmla="*/ 4 h 27"/>
                  <a:gd name="T56" fmla="*/ 469 w 471"/>
                  <a:gd name="T57" fmla="*/ 6 h 27"/>
                  <a:gd name="T58" fmla="*/ 469 w 471"/>
                  <a:gd name="T59" fmla="*/ 8 h 27"/>
                  <a:gd name="T60" fmla="*/ 471 w 471"/>
                  <a:gd name="T61" fmla="*/ 10 h 27"/>
                  <a:gd name="T62" fmla="*/ 471 w 471"/>
                  <a:gd name="T63" fmla="*/ 12 h 27"/>
                  <a:gd name="T64" fmla="*/ 471 w 471"/>
                  <a:gd name="T65" fmla="*/ 17 h 27"/>
                  <a:gd name="T66" fmla="*/ 469 w 471"/>
                  <a:gd name="T67" fmla="*/ 19 h 27"/>
                  <a:gd name="T68" fmla="*/ 469 w 471"/>
                  <a:gd name="T69" fmla="*/ 21 h 27"/>
                  <a:gd name="T70" fmla="*/ 467 w 471"/>
                  <a:gd name="T71" fmla="*/ 23 h 27"/>
                  <a:gd name="T72" fmla="*/ 465 w 471"/>
                  <a:gd name="T73" fmla="*/ 23 h 27"/>
                  <a:gd name="T74" fmla="*/ 465 w 471"/>
                  <a:gd name="T75" fmla="*/ 25 h 27"/>
                  <a:gd name="T76" fmla="*/ 463 w 471"/>
                  <a:gd name="T77" fmla="*/ 27 h 27"/>
                  <a:gd name="T78" fmla="*/ 459 w 471"/>
                  <a:gd name="T79" fmla="*/ 27 h 27"/>
                  <a:gd name="T80" fmla="*/ 457 w 471"/>
                  <a:gd name="T81" fmla="*/ 27 h 27"/>
                  <a:gd name="T82" fmla="*/ 457 w 471"/>
                  <a:gd name="T83" fmla="*/ 27 h 27"/>
                  <a:gd name="T84" fmla="*/ 14 w 471"/>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1" h="27">
                    <a:moveTo>
                      <a:pt x="14" y="27"/>
                    </a:moveTo>
                    <a:lnTo>
                      <a:pt x="14" y="27"/>
                    </a:lnTo>
                    <a:lnTo>
                      <a:pt x="12" y="27"/>
                    </a:lnTo>
                    <a:lnTo>
                      <a:pt x="10" y="27"/>
                    </a:lnTo>
                    <a:lnTo>
                      <a:pt x="6" y="25"/>
                    </a:lnTo>
                    <a:lnTo>
                      <a:pt x="6" y="23"/>
                    </a:lnTo>
                    <a:lnTo>
                      <a:pt x="4" y="23"/>
                    </a:lnTo>
                    <a:lnTo>
                      <a:pt x="2" y="21"/>
                    </a:lnTo>
                    <a:lnTo>
                      <a:pt x="2" y="19"/>
                    </a:lnTo>
                    <a:lnTo>
                      <a:pt x="0" y="17"/>
                    </a:lnTo>
                    <a:lnTo>
                      <a:pt x="0" y="12"/>
                    </a:lnTo>
                    <a:lnTo>
                      <a:pt x="0" y="10"/>
                    </a:lnTo>
                    <a:lnTo>
                      <a:pt x="2" y="8"/>
                    </a:lnTo>
                    <a:lnTo>
                      <a:pt x="2" y="6"/>
                    </a:lnTo>
                    <a:lnTo>
                      <a:pt x="4" y="4"/>
                    </a:lnTo>
                    <a:lnTo>
                      <a:pt x="6" y="4"/>
                    </a:lnTo>
                    <a:lnTo>
                      <a:pt x="6" y="2"/>
                    </a:lnTo>
                    <a:lnTo>
                      <a:pt x="10" y="0"/>
                    </a:lnTo>
                    <a:lnTo>
                      <a:pt x="12" y="0"/>
                    </a:lnTo>
                    <a:lnTo>
                      <a:pt x="14" y="0"/>
                    </a:lnTo>
                    <a:lnTo>
                      <a:pt x="457" y="0"/>
                    </a:lnTo>
                    <a:lnTo>
                      <a:pt x="459" y="0"/>
                    </a:lnTo>
                    <a:lnTo>
                      <a:pt x="463" y="0"/>
                    </a:lnTo>
                    <a:lnTo>
                      <a:pt x="465" y="2"/>
                    </a:lnTo>
                    <a:lnTo>
                      <a:pt x="465" y="4"/>
                    </a:lnTo>
                    <a:lnTo>
                      <a:pt x="467" y="4"/>
                    </a:lnTo>
                    <a:lnTo>
                      <a:pt x="469" y="6"/>
                    </a:lnTo>
                    <a:lnTo>
                      <a:pt x="469" y="8"/>
                    </a:lnTo>
                    <a:lnTo>
                      <a:pt x="471" y="10"/>
                    </a:lnTo>
                    <a:lnTo>
                      <a:pt x="471" y="12"/>
                    </a:lnTo>
                    <a:lnTo>
                      <a:pt x="471" y="17"/>
                    </a:lnTo>
                    <a:lnTo>
                      <a:pt x="469" y="19"/>
                    </a:lnTo>
                    <a:lnTo>
                      <a:pt x="469" y="21"/>
                    </a:lnTo>
                    <a:lnTo>
                      <a:pt x="467" y="23"/>
                    </a:lnTo>
                    <a:lnTo>
                      <a:pt x="465" y="23"/>
                    </a:lnTo>
                    <a:lnTo>
                      <a:pt x="465" y="25"/>
                    </a:lnTo>
                    <a:lnTo>
                      <a:pt x="463" y="27"/>
                    </a:lnTo>
                    <a:lnTo>
                      <a:pt x="459" y="27"/>
                    </a:lnTo>
                    <a:lnTo>
                      <a:pt x="457" y="27"/>
                    </a:lnTo>
                    <a:lnTo>
                      <a:pt x="14" y="2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4" name="Freeform 12">
                <a:extLst>
                  <a:ext uri="{FF2B5EF4-FFF2-40B4-BE49-F238E27FC236}">
                    <a16:creationId xmlns:a16="http://schemas.microsoft.com/office/drawing/2014/main" id="{DA561807-B651-1BFE-DF8C-C93E73B45CF6}"/>
                  </a:ext>
                </a:extLst>
              </p:cNvPr>
              <p:cNvSpPr>
                <a:spLocks noChangeAspect="1"/>
              </p:cNvSpPr>
              <p:nvPr/>
            </p:nvSpPr>
            <p:spPr bwMode="auto">
              <a:xfrm>
                <a:off x="1421" y="1882"/>
                <a:ext cx="180" cy="179"/>
              </a:xfrm>
              <a:custGeom>
                <a:avLst/>
                <a:gdLst>
                  <a:gd name="T0" fmla="*/ 180 w 180"/>
                  <a:gd name="T1" fmla="*/ 88 h 179"/>
                  <a:gd name="T2" fmla="*/ 178 w 180"/>
                  <a:gd name="T3" fmla="*/ 109 h 179"/>
                  <a:gd name="T4" fmla="*/ 172 w 180"/>
                  <a:gd name="T5" fmla="*/ 127 h 179"/>
                  <a:gd name="T6" fmla="*/ 162 w 180"/>
                  <a:gd name="T7" fmla="*/ 144 h 179"/>
                  <a:gd name="T8" fmla="*/ 147 w 180"/>
                  <a:gd name="T9" fmla="*/ 158 h 179"/>
                  <a:gd name="T10" fmla="*/ 131 w 180"/>
                  <a:gd name="T11" fmla="*/ 168 h 179"/>
                  <a:gd name="T12" fmla="*/ 115 w 180"/>
                  <a:gd name="T13" fmla="*/ 177 h 179"/>
                  <a:gd name="T14" fmla="*/ 94 w 180"/>
                  <a:gd name="T15" fmla="*/ 179 h 179"/>
                  <a:gd name="T16" fmla="*/ 76 w 180"/>
                  <a:gd name="T17" fmla="*/ 179 h 179"/>
                  <a:gd name="T18" fmla="*/ 57 w 180"/>
                  <a:gd name="T19" fmla="*/ 172 h 179"/>
                  <a:gd name="T20" fmla="*/ 39 w 180"/>
                  <a:gd name="T21" fmla="*/ 164 h 179"/>
                  <a:gd name="T22" fmla="*/ 24 w 180"/>
                  <a:gd name="T23" fmla="*/ 152 h 179"/>
                  <a:gd name="T24" fmla="*/ 12 w 180"/>
                  <a:gd name="T25" fmla="*/ 136 h 179"/>
                  <a:gd name="T26" fmla="*/ 4 w 180"/>
                  <a:gd name="T27" fmla="*/ 119 h 179"/>
                  <a:gd name="T28" fmla="*/ 0 w 180"/>
                  <a:gd name="T29" fmla="*/ 99 h 179"/>
                  <a:gd name="T30" fmla="*/ 0 w 180"/>
                  <a:gd name="T31" fmla="*/ 80 h 179"/>
                  <a:gd name="T32" fmla="*/ 4 w 180"/>
                  <a:gd name="T33" fmla="*/ 62 h 179"/>
                  <a:gd name="T34" fmla="*/ 12 w 180"/>
                  <a:gd name="T35" fmla="*/ 43 h 179"/>
                  <a:gd name="T36" fmla="*/ 24 w 180"/>
                  <a:gd name="T37" fmla="*/ 27 h 179"/>
                  <a:gd name="T38" fmla="*/ 39 w 180"/>
                  <a:gd name="T39" fmla="*/ 14 h 179"/>
                  <a:gd name="T40" fmla="*/ 55 w 180"/>
                  <a:gd name="T41" fmla="*/ 6 h 179"/>
                  <a:gd name="T42" fmla="*/ 76 w 180"/>
                  <a:gd name="T43" fmla="*/ 0 h 179"/>
                  <a:gd name="T44" fmla="*/ 94 w 180"/>
                  <a:gd name="T45" fmla="*/ 0 h 179"/>
                  <a:gd name="T46" fmla="*/ 113 w 180"/>
                  <a:gd name="T47" fmla="*/ 2 h 179"/>
                  <a:gd name="T48" fmla="*/ 131 w 180"/>
                  <a:gd name="T49" fmla="*/ 10 h 179"/>
                  <a:gd name="T50" fmla="*/ 147 w 180"/>
                  <a:gd name="T51" fmla="*/ 21 h 179"/>
                  <a:gd name="T52" fmla="*/ 162 w 180"/>
                  <a:gd name="T53" fmla="*/ 35 h 179"/>
                  <a:gd name="T54" fmla="*/ 172 w 180"/>
                  <a:gd name="T55" fmla="*/ 51 h 179"/>
                  <a:gd name="T56" fmla="*/ 178 w 180"/>
                  <a:gd name="T57" fmla="*/ 70 h 179"/>
                  <a:gd name="T58" fmla="*/ 180 w 180"/>
                  <a:gd name="T59" fmla="*/ 88 h 179"/>
                  <a:gd name="T60" fmla="*/ 180 w 180"/>
                  <a:gd name="T61"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8"/>
                    </a:moveTo>
                    <a:lnTo>
                      <a:pt x="178" y="109"/>
                    </a:lnTo>
                    <a:lnTo>
                      <a:pt x="172" y="127"/>
                    </a:lnTo>
                    <a:lnTo>
                      <a:pt x="162" y="144"/>
                    </a:lnTo>
                    <a:lnTo>
                      <a:pt x="147" y="158"/>
                    </a:lnTo>
                    <a:lnTo>
                      <a:pt x="131" y="168"/>
                    </a:lnTo>
                    <a:lnTo>
                      <a:pt x="115" y="177"/>
                    </a:lnTo>
                    <a:lnTo>
                      <a:pt x="94" y="179"/>
                    </a:lnTo>
                    <a:lnTo>
                      <a:pt x="76" y="179"/>
                    </a:lnTo>
                    <a:lnTo>
                      <a:pt x="57" y="172"/>
                    </a:lnTo>
                    <a:lnTo>
                      <a:pt x="39" y="164"/>
                    </a:lnTo>
                    <a:lnTo>
                      <a:pt x="24" y="152"/>
                    </a:lnTo>
                    <a:lnTo>
                      <a:pt x="12" y="136"/>
                    </a:lnTo>
                    <a:lnTo>
                      <a:pt x="4" y="119"/>
                    </a:lnTo>
                    <a:lnTo>
                      <a:pt x="0" y="99"/>
                    </a:lnTo>
                    <a:lnTo>
                      <a:pt x="0" y="80"/>
                    </a:lnTo>
                    <a:lnTo>
                      <a:pt x="4" y="62"/>
                    </a:lnTo>
                    <a:lnTo>
                      <a:pt x="12" y="43"/>
                    </a:lnTo>
                    <a:lnTo>
                      <a:pt x="24" y="27"/>
                    </a:lnTo>
                    <a:lnTo>
                      <a:pt x="39" y="14"/>
                    </a:lnTo>
                    <a:lnTo>
                      <a:pt x="55" y="6"/>
                    </a:lnTo>
                    <a:lnTo>
                      <a:pt x="76" y="0"/>
                    </a:lnTo>
                    <a:lnTo>
                      <a:pt x="94" y="0"/>
                    </a:lnTo>
                    <a:lnTo>
                      <a:pt x="113" y="2"/>
                    </a:lnTo>
                    <a:lnTo>
                      <a:pt x="131" y="10"/>
                    </a:lnTo>
                    <a:lnTo>
                      <a:pt x="147" y="21"/>
                    </a:lnTo>
                    <a:lnTo>
                      <a:pt x="162" y="35"/>
                    </a:lnTo>
                    <a:lnTo>
                      <a:pt x="172" y="51"/>
                    </a:lnTo>
                    <a:lnTo>
                      <a:pt x="178" y="70"/>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5" name="Freeform 13">
                <a:extLst>
                  <a:ext uri="{FF2B5EF4-FFF2-40B4-BE49-F238E27FC236}">
                    <a16:creationId xmlns:a16="http://schemas.microsoft.com/office/drawing/2014/main" id="{F9C66E72-2EC4-4140-0C5E-B169C6A04098}"/>
                  </a:ext>
                </a:extLst>
              </p:cNvPr>
              <p:cNvSpPr>
                <a:spLocks noChangeAspect="1"/>
              </p:cNvSpPr>
              <p:nvPr/>
            </p:nvSpPr>
            <p:spPr bwMode="auto">
              <a:xfrm>
                <a:off x="1474" y="1938"/>
                <a:ext cx="70" cy="67"/>
              </a:xfrm>
              <a:custGeom>
                <a:avLst/>
                <a:gdLst>
                  <a:gd name="T0" fmla="*/ 70 w 70"/>
                  <a:gd name="T1" fmla="*/ 32 h 67"/>
                  <a:gd name="T2" fmla="*/ 68 w 70"/>
                  <a:gd name="T3" fmla="*/ 45 h 67"/>
                  <a:gd name="T4" fmla="*/ 64 w 70"/>
                  <a:gd name="T5" fmla="*/ 55 h 67"/>
                  <a:gd name="T6" fmla="*/ 55 w 70"/>
                  <a:gd name="T7" fmla="*/ 63 h 67"/>
                  <a:gd name="T8" fmla="*/ 45 w 70"/>
                  <a:gd name="T9" fmla="*/ 67 h 67"/>
                  <a:gd name="T10" fmla="*/ 33 w 70"/>
                  <a:gd name="T11" fmla="*/ 67 h 67"/>
                  <a:gd name="T12" fmla="*/ 23 w 70"/>
                  <a:gd name="T13" fmla="*/ 65 h 67"/>
                  <a:gd name="T14" fmla="*/ 12 w 70"/>
                  <a:gd name="T15" fmla="*/ 59 h 67"/>
                  <a:gd name="T16" fmla="*/ 4 w 70"/>
                  <a:gd name="T17" fmla="*/ 51 h 67"/>
                  <a:gd name="T18" fmla="*/ 0 w 70"/>
                  <a:gd name="T19" fmla="*/ 39 h 67"/>
                  <a:gd name="T20" fmla="*/ 0 w 70"/>
                  <a:gd name="T21" fmla="*/ 28 h 67"/>
                  <a:gd name="T22" fmla="*/ 2 w 70"/>
                  <a:gd name="T23" fmla="*/ 16 h 67"/>
                  <a:gd name="T24" fmla="*/ 10 w 70"/>
                  <a:gd name="T25" fmla="*/ 8 h 67"/>
                  <a:gd name="T26" fmla="*/ 19 w 70"/>
                  <a:gd name="T27" fmla="*/ 2 h 67"/>
                  <a:gd name="T28" fmla="*/ 29 w 70"/>
                  <a:gd name="T29" fmla="*/ 0 h 67"/>
                  <a:gd name="T30" fmla="*/ 41 w 70"/>
                  <a:gd name="T31" fmla="*/ 0 h 67"/>
                  <a:gd name="T32" fmla="*/ 51 w 70"/>
                  <a:gd name="T33" fmla="*/ 4 h 67"/>
                  <a:gd name="T34" fmla="*/ 62 w 70"/>
                  <a:gd name="T35" fmla="*/ 12 h 67"/>
                  <a:gd name="T36" fmla="*/ 66 w 70"/>
                  <a:gd name="T37" fmla="*/ 22 h 67"/>
                  <a:gd name="T38" fmla="*/ 70 w 70"/>
                  <a:gd name="T39" fmla="*/ 32 h 67"/>
                  <a:gd name="T40" fmla="*/ 70 w 70"/>
                  <a:gd name="T4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67">
                    <a:moveTo>
                      <a:pt x="70" y="32"/>
                    </a:moveTo>
                    <a:lnTo>
                      <a:pt x="68" y="45"/>
                    </a:lnTo>
                    <a:lnTo>
                      <a:pt x="64" y="55"/>
                    </a:lnTo>
                    <a:lnTo>
                      <a:pt x="55" y="63"/>
                    </a:lnTo>
                    <a:lnTo>
                      <a:pt x="45" y="67"/>
                    </a:lnTo>
                    <a:lnTo>
                      <a:pt x="33" y="67"/>
                    </a:lnTo>
                    <a:lnTo>
                      <a:pt x="23" y="65"/>
                    </a:lnTo>
                    <a:lnTo>
                      <a:pt x="12" y="59"/>
                    </a:lnTo>
                    <a:lnTo>
                      <a:pt x="4" y="51"/>
                    </a:lnTo>
                    <a:lnTo>
                      <a:pt x="0" y="39"/>
                    </a:lnTo>
                    <a:lnTo>
                      <a:pt x="0" y="28"/>
                    </a:lnTo>
                    <a:lnTo>
                      <a:pt x="2" y="16"/>
                    </a:lnTo>
                    <a:lnTo>
                      <a:pt x="10" y="8"/>
                    </a:lnTo>
                    <a:lnTo>
                      <a:pt x="19" y="2"/>
                    </a:lnTo>
                    <a:lnTo>
                      <a:pt x="29" y="0"/>
                    </a:lnTo>
                    <a:lnTo>
                      <a:pt x="41" y="0"/>
                    </a:lnTo>
                    <a:lnTo>
                      <a:pt x="51" y="4"/>
                    </a:lnTo>
                    <a:lnTo>
                      <a:pt x="62" y="12"/>
                    </a:lnTo>
                    <a:lnTo>
                      <a:pt x="66" y="22"/>
                    </a:lnTo>
                    <a:lnTo>
                      <a:pt x="70" y="32"/>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6" name="Freeform 14">
                <a:extLst>
                  <a:ext uri="{FF2B5EF4-FFF2-40B4-BE49-F238E27FC236}">
                    <a16:creationId xmlns:a16="http://schemas.microsoft.com/office/drawing/2014/main" id="{97740130-73E8-6659-4219-CE76F77100DD}"/>
                  </a:ext>
                </a:extLst>
              </p:cNvPr>
              <p:cNvSpPr>
                <a:spLocks noChangeAspect="1"/>
              </p:cNvSpPr>
              <p:nvPr/>
            </p:nvSpPr>
            <p:spPr bwMode="auto">
              <a:xfrm>
                <a:off x="1935" y="1718"/>
                <a:ext cx="41" cy="490"/>
              </a:xfrm>
              <a:custGeom>
                <a:avLst/>
                <a:gdLst>
                  <a:gd name="T0" fmla="*/ 0 w 41"/>
                  <a:gd name="T1" fmla="*/ 21 h 490"/>
                  <a:gd name="T2" fmla="*/ 0 w 41"/>
                  <a:gd name="T3" fmla="*/ 21 h 490"/>
                  <a:gd name="T4" fmla="*/ 0 w 41"/>
                  <a:gd name="T5" fmla="*/ 16 h 490"/>
                  <a:gd name="T6" fmla="*/ 2 w 41"/>
                  <a:gd name="T7" fmla="*/ 12 h 490"/>
                  <a:gd name="T8" fmla="*/ 4 w 41"/>
                  <a:gd name="T9" fmla="*/ 10 h 490"/>
                  <a:gd name="T10" fmla="*/ 6 w 41"/>
                  <a:gd name="T11" fmla="*/ 6 h 490"/>
                  <a:gd name="T12" fmla="*/ 8 w 41"/>
                  <a:gd name="T13" fmla="*/ 4 h 490"/>
                  <a:gd name="T14" fmla="*/ 11 w 41"/>
                  <a:gd name="T15" fmla="*/ 2 h 490"/>
                  <a:gd name="T16" fmla="*/ 15 w 41"/>
                  <a:gd name="T17" fmla="*/ 0 h 490"/>
                  <a:gd name="T18" fmla="*/ 19 w 41"/>
                  <a:gd name="T19" fmla="*/ 0 h 490"/>
                  <a:gd name="T20" fmla="*/ 21 w 41"/>
                  <a:gd name="T21" fmla="*/ 0 h 490"/>
                  <a:gd name="T22" fmla="*/ 25 w 41"/>
                  <a:gd name="T23" fmla="*/ 0 h 490"/>
                  <a:gd name="T24" fmla="*/ 29 w 41"/>
                  <a:gd name="T25" fmla="*/ 0 h 490"/>
                  <a:gd name="T26" fmla="*/ 31 w 41"/>
                  <a:gd name="T27" fmla="*/ 2 h 490"/>
                  <a:gd name="T28" fmla="*/ 35 w 41"/>
                  <a:gd name="T29" fmla="*/ 4 h 490"/>
                  <a:gd name="T30" fmla="*/ 37 w 41"/>
                  <a:gd name="T31" fmla="*/ 6 h 490"/>
                  <a:gd name="T32" fmla="*/ 39 w 41"/>
                  <a:gd name="T33" fmla="*/ 10 h 490"/>
                  <a:gd name="T34" fmla="*/ 41 w 41"/>
                  <a:gd name="T35" fmla="*/ 12 h 490"/>
                  <a:gd name="T36" fmla="*/ 41 w 41"/>
                  <a:gd name="T37" fmla="*/ 16 h 490"/>
                  <a:gd name="T38" fmla="*/ 41 w 41"/>
                  <a:gd name="T39" fmla="*/ 21 h 490"/>
                  <a:gd name="T40" fmla="*/ 41 w 41"/>
                  <a:gd name="T41" fmla="*/ 21 h 490"/>
                  <a:gd name="T42" fmla="*/ 41 w 41"/>
                  <a:gd name="T43" fmla="*/ 470 h 490"/>
                  <a:gd name="T44" fmla="*/ 41 w 41"/>
                  <a:gd name="T45" fmla="*/ 470 h 490"/>
                  <a:gd name="T46" fmla="*/ 41 w 41"/>
                  <a:gd name="T47" fmla="*/ 474 h 490"/>
                  <a:gd name="T48" fmla="*/ 41 w 41"/>
                  <a:gd name="T49" fmla="*/ 478 h 490"/>
                  <a:gd name="T50" fmla="*/ 39 w 41"/>
                  <a:gd name="T51" fmla="*/ 480 h 490"/>
                  <a:gd name="T52" fmla="*/ 37 w 41"/>
                  <a:gd name="T53" fmla="*/ 484 h 490"/>
                  <a:gd name="T54" fmla="*/ 35 w 41"/>
                  <a:gd name="T55" fmla="*/ 486 h 490"/>
                  <a:gd name="T56" fmla="*/ 31 w 41"/>
                  <a:gd name="T57" fmla="*/ 488 h 490"/>
                  <a:gd name="T58" fmla="*/ 29 w 41"/>
                  <a:gd name="T59" fmla="*/ 490 h 490"/>
                  <a:gd name="T60" fmla="*/ 25 w 41"/>
                  <a:gd name="T61" fmla="*/ 490 h 490"/>
                  <a:gd name="T62" fmla="*/ 21 w 41"/>
                  <a:gd name="T63" fmla="*/ 490 h 490"/>
                  <a:gd name="T64" fmla="*/ 19 w 41"/>
                  <a:gd name="T65" fmla="*/ 490 h 490"/>
                  <a:gd name="T66" fmla="*/ 15 w 41"/>
                  <a:gd name="T67" fmla="*/ 490 h 490"/>
                  <a:gd name="T68" fmla="*/ 11 w 41"/>
                  <a:gd name="T69" fmla="*/ 488 h 490"/>
                  <a:gd name="T70" fmla="*/ 8 w 41"/>
                  <a:gd name="T71" fmla="*/ 486 h 490"/>
                  <a:gd name="T72" fmla="*/ 6 w 41"/>
                  <a:gd name="T73" fmla="*/ 484 h 490"/>
                  <a:gd name="T74" fmla="*/ 4 w 41"/>
                  <a:gd name="T75" fmla="*/ 480 h 490"/>
                  <a:gd name="T76" fmla="*/ 2 w 41"/>
                  <a:gd name="T77" fmla="*/ 478 h 490"/>
                  <a:gd name="T78" fmla="*/ 0 w 41"/>
                  <a:gd name="T79" fmla="*/ 474 h 490"/>
                  <a:gd name="T80" fmla="*/ 0 w 41"/>
                  <a:gd name="T81" fmla="*/ 470 h 490"/>
                  <a:gd name="T82" fmla="*/ 0 w 41"/>
                  <a:gd name="T83" fmla="*/ 470 h 490"/>
                  <a:gd name="T84" fmla="*/ 0 w 41"/>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490">
                    <a:moveTo>
                      <a:pt x="0" y="21"/>
                    </a:moveTo>
                    <a:lnTo>
                      <a:pt x="0" y="21"/>
                    </a:lnTo>
                    <a:lnTo>
                      <a:pt x="0" y="16"/>
                    </a:lnTo>
                    <a:lnTo>
                      <a:pt x="2" y="12"/>
                    </a:lnTo>
                    <a:lnTo>
                      <a:pt x="4" y="10"/>
                    </a:lnTo>
                    <a:lnTo>
                      <a:pt x="6" y="6"/>
                    </a:lnTo>
                    <a:lnTo>
                      <a:pt x="8" y="4"/>
                    </a:lnTo>
                    <a:lnTo>
                      <a:pt x="11" y="2"/>
                    </a:lnTo>
                    <a:lnTo>
                      <a:pt x="15" y="0"/>
                    </a:lnTo>
                    <a:lnTo>
                      <a:pt x="19" y="0"/>
                    </a:lnTo>
                    <a:lnTo>
                      <a:pt x="21" y="0"/>
                    </a:lnTo>
                    <a:lnTo>
                      <a:pt x="25" y="0"/>
                    </a:lnTo>
                    <a:lnTo>
                      <a:pt x="29" y="0"/>
                    </a:lnTo>
                    <a:lnTo>
                      <a:pt x="31" y="2"/>
                    </a:lnTo>
                    <a:lnTo>
                      <a:pt x="35" y="4"/>
                    </a:lnTo>
                    <a:lnTo>
                      <a:pt x="37" y="6"/>
                    </a:lnTo>
                    <a:lnTo>
                      <a:pt x="39" y="10"/>
                    </a:lnTo>
                    <a:lnTo>
                      <a:pt x="41" y="12"/>
                    </a:lnTo>
                    <a:lnTo>
                      <a:pt x="41" y="16"/>
                    </a:lnTo>
                    <a:lnTo>
                      <a:pt x="41" y="21"/>
                    </a:lnTo>
                    <a:lnTo>
                      <a:pt x="41" y="470"/>
                    </a:lnTo>
                    <a:lnTo>
                      <a:pt x="41" y="474"/>
                    </a:lnTo>
                    <a:lnTo>
                      <a:pt x="41" y="478"/>
                    </a:lnTo>
                    <a:lnTo>
                      <a:pt x="39" y="480"/>
                    </a:lnTo>
                    <a:lnTo>
                      <a:pt x="37" y="484"/>
                    </a:lnTo>
                    <a:lnTo>
                      <a:pt x="35" y="486"/>
                    </a:lnTo>
                    <a:lnTo>
                      <a:pt x="31" y="488"/>
                    </a:lnTo>
                    <a:lnTo>
                      <a:pt x="29" y="490"/>
                    </a:lnTo>
                    <a:lnTo>
                      <a:pt x="25" y="490"/>
                    </a:lnTo>
                    <a:lnTo>
                      <a:pt x="21" y="490"/>
                    </a:lnTo>
                    <a:lnTo>
                      <a:pt x="19" y="490"/>
                    </a:lnTo>
                    <a:lnTo>
                      <a:pt x="15" y="490"/>
                    </a:lnTo>
                    <a:lnTo>
                      <a:pt x="11" y="488"/>
                    </a:lnTo>
                    <a:lnTo>
                      <a:pt x="8" y="486"/>
                    </a:lnTo>
                    <a:lnTo>
                      <a:pt x="6" y="484"/>
                    </a:lnTo>
                    <a:lnTo>
                      <a:pt x="4" y="480"/>
                    </a:lnTo>
                    <a:lnTo>
                      <a:pt x="2" y="478"/>
                    </a:lnTo>
                    <a:lnTo>
                      <a:pt x="0" y="474"/>
                    </a:lnTo>
                    <a:lnTo>
                      <a:pt x="0" y="470"/>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7" name="Freeform 15">
                <a:extLst>
                  <a:ext uri="{FF2B5EF4-FFF2-40B4-BE49-F238E27FC236}">
                    <a16:creationId xmlns:a16="http://schemas.microsoft.com/office/drawing/2014/main" id="{C1394343-0D8F-ADA6-6FF5-ECC877DC9A41}"/>
                  </a:ext>
                </a:extLst>
              </p:cNvPr>
              <p:cNvSpPr>
                <a:spLocks noChangeAspect="1"/>
              </p:cNvSpPr>
              <p:nvPr/>
            </p:nvSpPr>
            <p:spPr bwMode="auto">
              <a:xfrm>
                <a:off x="1948" y="2083"/>
                <a:ext cx="268" cy="267"/>
              </a:xfrm>
              <a:custGeom>
                <a:avLst/>
                <a:gdLst>
                  <a:gd name="T0" fmla="*/ 4 w 268"/>
                  <a:gd name="T1" fmla="*/ 23 h 267"/>
                  <a:gd name="T2" fmla="*/ 4 w 268"/>
                  <a:gd name="T3" fmla="*/ 23 h 267"/>
                  <a:gd name="T4" fmla="*/ 2 w 268"/>
                  <a:gd name="T5" fmla="*/ 21 h 267"/>
                  <a:gd name="T6" fmla="*/ 0 w 268"/>
                  <a:gd name="T7" fmla="*/ 19 h 267"/>
                  <a:gd name="T8" fmla="*/ 0 w 268"/>
                  <a:gd name="T9" fmla="*/ 17 h 267"/>
                  <a:gd name="T10" fmla="*/ 0 w 268"/>
                  <a:gd name="T11" fmla="*/ 15 h 267"/>
                  <a:gd name="T12" fmla="*/ 0 w 268"/>
                  <a:gd name="T13" fmla="*/ 13 h 267"/>
                  <a:gd name="T14" fmla="*/ 0 w 268"/>
                  <a:gd name="T15" fmla="*/ 10 h 267"/>
                  <a:gd name="T16" fmla="*/ 0 w 268"/>
                  <a:gd name="T17" fmla="*/ 8 h 267"/>
                  <a:gd name="T18" fmla="*/ 2 w 268"/>
                  <a:gd name="T19" fmla="*/ 6 h 267"/>
                  <a:gd name="T20" fmla="*/ 4 w 268"/>
                  <a:gd name="T21" fmla="*/ 4 h 267"/>
                  <a:gd name="T22" fmla="*/ 6 w 268"/>
                  <a:gd name="T23" fmla="*/ 2 h 267"/>
                  <a:gd name="T24" fmla="*/ 8 w 268"/>
                  <a:gd name="T25" fmla="*/ 0 h 267"/>
                  <a:gd name="T26" fmla="*/ 10 w 268"/>
                  <a:gd name="T27" fmla="*/ 0 h 267"/>
                  <a:gd name="T28" fmla="*/ 12 w 268"/>
                  <a:gd name="T29" fmla="*/ 0 h 267"/>
                  <a:gd name="T30" fmla="*/ 14 w 268"/>
                  <a:gd name="T31" fmla="*/ 0 h 267"/>
                  <a:gd name="T32" fmla="*/ 16 w 268"/>
                  <a:gd name="T33" fmla="*/ 0 h 267"/>
                  <a:gd name="T34" fmla="*/ 18 w 268"/>
                  <a:gd name="T35" fmla="*/ 0 h 267"/>
                  <a:gd name="T36" fmla="*/ 20 w 268"/>
                  <a:gd name="T37" fmla="*/ 2 h 267"/>
                  <a:gd name="T38" fmla="*/ 22 w 268"/>
                  <a:gd name="T39" fmla="*/ 4 h 267"/>
                  <a:gd name="T40" fmla="*/ 22 w 268"/>
                  <a:gd name="T41" fmla="*/ 4 h 267"/>
                  <a:gd name="T42" fmla="*/ 264 w 268"/>
                  <a:gd name="T43" fmla="*/ 244 h 267"/>
                  <a:gd name="T44" fmla="*/ 264 w 268"/>
                  <a:gd name="T45" fmla="*/ 244 h 267"/>
                  <a:gd name="T46" fmla="*/ 264 w 268"/>
                  <a:gd name="T47" fmla="*/ 246 h 267"/>
                  <a:gd name="T48" fmla="*/ 266 w 268"/>
                  <a:gd name="T49" fmla="*/ 248 h 267"/>
                  <a:gd name="T50" fmla="*/ 266 w 268"/>
                  <a:gd name="T51" fmla="*/ 250 h 267"/>
                  <a:gd name="T52" fmla="*/ 268 w 268"/>
                  <a:gd name="T53" fmla="*/ 253 h 267"/>
                  <a:gd name="T54" fmla="*/ 268 w 268"/>
                  <a:gd name="T55" fmla="*/ 257 h 267"/>
                  <a:gd name="T56" fmla="*/ 266 w 268"/>
                  <a:gd name="T57" fmla="*/ 259 h 267"/>
                  <a:gd name="T58" fmla="*/ 266 w 268"/>
                  <a:gd name="T59" fmla="*/ 261 h 267"/>
                  <a:gd name="T60" fmla="*/ 264 w 268"/>
                  <a:gd name="T61" fmla="*/ 263 h 267"/>
                  <a:gd name="T62" fmla="*/ 264 w 268"/>
                  <a:gd name="T63" fmla="*/ 265 h 267"/>
                  <a:gd name="T64" fmla="*/ 262 w 268"/>
                  <a:gd name="T65" fmla="*/ 265 h 267"/>
                  <a:gd name="T66" fmla="*/ 260 w 268"/>
                  <a:gd name="T67" fmla="*/ 267 h 267"/>
                  <a:gd name="T68" fmla="*/ 258 w 268"/>
                  <a:gd name="T69" fmla="*/ 267 h 267"/>
                  <a:gd name="T70" fmla="*/ 256 w 268"/>
                  <a:gd name="T71" fmla="*/ 267 h 267"/>
                  <a:gd name="T72" fmla="*/ 254 w 268"/>
                  <a:gd name="T73" fmla="*/ 267 h 267"/>
                  <a:gd name="T74" fmla="*/ 250 w 268"/>
                  <a:gd name="T75" fmla="*/ 267 h 267"/>
                  <a:gd name="T76" fmla="*/ 248 w 268"/>
                  <a:gd name="T77" fmla="*/ 267 h 267"/>
                  <a:gd name="T78" fmla="*/ 246 w 268"/>
                  <a:gd name="T79" fmla="*/ 265 h 267"/>
                  <a:gd name="T80" fmla="*/ 243 w 268"/>
                  <a:gd name="T81" fmla="*/ 265 h 267"/>
                  <a:gd name="T82" fmla="*/ 243 w 268"/>
                  <a:gd name="T83" fmla="*/ 265 h 267"/>
                  <a:gd name="T84" fmla="*/ 4 w 268"/>
                  <a:gd name="T85" fmla="*/ 2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8" h="267">
                    <a:moveTo>
                      <a:pt x="4" y="23"/>
                    </a:moveTo>
                    <a:lnTo>
                      <a:pt x="4" y="23"/>
                    </a:lnTo>
                    <a:lnTo>
                      <a:pt x="2" y="21"/>
                    </a:lnTo>
                    <a:lnTo>
                      <a:pt x="0" y="19"/>
                    </a:lnTo>
                    <a:lnTo>
                      <a:pt x="0" y="17"/>
                    </a:lnTo>
                    <a:lnTo>
                      <a:pt x="0" y="15"/>
                    </a:lnTo>
                    <a:lnTo>
                      <a:pt x="0" y="13"/>
                    </a:lnTo>
                    <a:lnTo>
                      <a:pt x="0" y="10"/>
                    </a:lnTo>
                    <a:lnTo>
                      <a:pt x="0" y="8"/>
                    </a:lnTo>
                    <a:lnTo>
                      <a:pt x="2" y="6"/>
                    </a:lnTo>
                    <a:lnTo>
                      <a:pt x="4" y="4"/>
                    </a:lnTo>
                    <a:lnTo>
                      <a:pt x="6" y="2"/>
                    </a:lnTo>
                    <a:lnTo>
                      <a:pt x="8" y="0"/>
                    </a:lnTo>
                    <a:lnTo>
                      <a:pt x="10" y="0"/>
                    </a:lnTo>
                    <a:lnTo>
                      <a:pt x="12" y="0"/>
                    </a:lnTo>
                    <a:lnTo>
                      <a:pt x="14" y="0"/>
                    </a:lnTo>
                    <a:lnTo>
                      <a:pt x="16" y="0"/>
                    </a:lnTo>
                    <a:lnTo>
                      <a:pt x="18" y="0"/>
                    </a:lnTo>
                    <a:lnTo>
                      <a:pt x="20" y="2"/>
                    </a:lnTo>
                    <a:lnTo>
                      <a:pt x="22" y="4"/>
                    </a:lnTo>
                    <a:lnTo>
                      <a:pt x="264" y="244"/>
                    </a:lnTo>
                    <a:lnTo>
                      <a:pt x="264" y="246"/>
                    </a:lnTo>
                    <a:lnTo>
                      <a:pt x="266" y="248"/>
                    </a:lnTo>
                    <a:lnTo>
                      <a:pt x="266" y="250"/>
                    </a:lnTo>
                    <a:lnTo>
                      <a:pt x="268" y="253"/>
                    </a:lnTo>
                    <a:lnTo>
                      <a:pt x="268" y="257"/>
                    </a:lnTo>
                    <a:lnTo>
                      <a:pt x="266" y="259"/>
                    </a:lnTo>
                    <a:lnTo>
                      <a:pt x="266" y="261"/>
                    </a:lnTo>
                    <a:lnTo>
                      <a:pt x="264" y="263"/>
                    </a:lnTo>
                    <a:lnTo>
                      <a:pt x="264" y="265"/>
                    </a:lnTo>
                    <a:lnTo>
                      <a:pt x="262" y="265"/>
                    </a:lnTo>
                    <a:lnTo>
                      <a:pt x="260" y="267"/>
                    </a:lnTo>
                    <a:lnTo>
                      <a:pt x="258" y="267"/>
                    </a:lnTo>
                    <a:lnTo>
                      <a:pt x="256" y="267"/>
                    </a:lnTo>
                    <a:lnTo>
                      <a:pt x="254" y="267"/>
                    </a:lnTo>
                    <a:lnTo>
                      <a:pt x="250" y="267"/>
                    </a:lnTo>
                    <a:lnTo>
                      <a:pt x="248" y="267"/>
                    </a:lnTo>
                    <a:lnTo>
                      <a:pt x="246" y="265"/>
                    </a:lnTo>
                    <a:lnTo>
                      <a:pt x="243" y="265"/>
                    </a:lnTo>
                    <a:lnTo>
                      <a:pt x="4" y="2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8" name="Freeform 16">
                <a:extLst>
                  <a:ext uri="{FF2B5EF4-FFF2-40B4-BE49-F238E27FC236}">
                    <a16:creationId xmlns:a16="http://schemas.microsoft.com/office/drawing/2014/main" id="{D2461A7E-8476-434F-7342-AE1C108C5A3F}"/>
                  </a:ext>
                </a:extLst>
              </p:cNvPr>
              <p:cNvSpPr>
                <a:spLocks noChangeAspect="1"/>
              </p:cNvSpPr>
              <p:nvPr/>
            </p:nvSpPr>
            <p:spPr bwMode="auto">
              <a:xfrm>
                <a:off x="1960" y="1525"/>
                <a:ext cx="309" cy="300"/>
              </a:xfrm>
              <a:custGeom>
                <a:avLst/>
                <a:gdLst>
                  <a:gd name="T0" fmla="*/ 22 w 309"/>
                  <a:gd name="T1" fmla="*/ 296 h 300"/>
                  <a:gd name="T2" fmla="*/ 22 w 309"/>
                  <a:gd name="T3" fmla="*/ 296 h 300"/>
                  <a:gd name="T4" fmla="*/ 20 w 309"/>
                  <a:gd name="T5" fmla="*/ 298 h 300"/>
                  <a:gd name="T6" fmla="*/ 18 w 309"/>
                  <a:gd name="T7" fmla="*/ 300 h 300"/>
                  <a:gd name="T8" fmla="*/ 16 w 309"/>
                  <a:gd name="T9" fmla="*/ 300 h 300"/>
                  <a:gd name="T10" fmla="*/ 14 w 309"/>
                  <a:gd name="T11" fmla="*/ 300 h 300"/>
                  <a:gd name="T12" fmla="*/ 12 w 309"/>
                  <a:gd name="T13" fmla="*/ 300 h 300"/>
                  <a:gd name="T14" fmla="*/ 10 w 309"/>
                  <a:gd name="T15" fmla="*/ 300 h 300"/>
                  <a:gd name="T16" fmla="*/ 6 w 309"/>
                  <a:gd name="T17" fmla="*/ 300 h 300"/>
                  <a:gd name="T18" fmla="*/ 4 w 309"/>
                  <a:gd name="T19" fmla="*/ 298 h 300"/>
                  <a:gd name="T20" fmla="*/ 4 w 309"/>
                  <a:gd name="T21" fmla="*/ 296 h 300"/>
                  <a:gd name="T22" fmla="*/ 2 w 309"/>
                  <a:gd name="T23" fmla="*/ 294 h 300"/>
                  <a:gd name="T24" fmla="*/ 0 w 309"/>
                  <a:gd name="T25" fmla="*/ 291 h 300"/>
                  <a:gd name="T26" fmla="*/ 0 w 309"/>
                  <a:gd name="T27" fmla="*/ 289 h 300"/>
                  <a:gd name="T28" fmla="*/ 0 w 309"/>
                  <a:gd name="T29" fmla="*/ 287 h 300"/>
                  <a:gd name="T30" fmla="*/ 0 w 309"/>
                  <a:gd name="T31" fmla="*/ 285 h 300"/>
                  <a:gd name="T32" fmla="*/ 0 w 309"/>
                  <a:gd name="T33" fmla="*/ 283 h 300"/>
                  <a:gd name="T34" fmla="*/ 0 w 309"/>
                  <a:gd name="T35" fmla="*/ 281 h 300"/>
                  <a:gd name="T36" fmla="*/ 2 w 309"/>
                  <a:gd name="T37" fmla="*/ 279 h 300"/>
                  <a:gd name="T38" fmla="*/ 4 w 309"/>
                  <a:gd name="T39" fmla="*/ 277 h 300"/>
                  <a:gd name="T40" fmla="*/ 4 w 309"/>
                  <a:gd name="T41" fmla="*/ 277 h 300"/>
                  <a:gd name="T42" fmla="*/ 285 w 309"/>
                  <a:gd name="T43" fmla="*/ 2 h 300"/>
                  <a:gd name="T44" fmla="*/ 285 w 309"/>
                  <a:gd name="T45" fmla="*/ 2 h 300"/>
                  <a:gd name="T46" fmla="*/ 287 w 309"/>
                  <a:gd name="T47" fmla="*/ 2 h 300"/>
                  <a:gd name="T48" fmla="*/ 289 w 309"/>
                  <a:gd name="T49" fmla="*/ 0 h 300"/>
                  <a:gd name="T50" fmla="*/ 291 w 309"/>
                  <a:gd name="T51" fmla="*/ 0 h 300"/>
                  <a:gd name="T52" fmla="*/ 295 w 309"/>
                  <a:gd name="T53" fmla="*/ 0 h 300"/>
                  <a:gd name="T54" fmla="*/ 297 w 309"/>
                  <a:gd name="T55" fmla="*/ 0 h 300"/>
                  <a:gd name="T56" fmla="*/ 299 w 309"/>
                  <a:gd name="T57" fmla="*/ 0 h 300"/>
                  <a:gd name="T58" fmla="*/ 301 w 309"/>
                  <a:gd name="T59" fmla="*/ 0 h 300"/>
                  <a:gd name="T60" fmla="*/ 303 w 309"/>
                  <a:gd name="T61" fmla="*/ 2 h 300"/>
                  <a:gd name="T62" fmla="*/ 305 w 309"/>
                  <a:gd name="T63" fmla="*/ 4 h 300"/>
                  <a:gd name="T64" fmla="*/ 305 w 309"/>
                  <a:gd name="T65" fmla="*/ 6 h 300"/>
                  <a:gd name="T66" fmla="*/ 307 w 309"/>
                  <a:gd name="T67" fmla="*/ 6 h 300"/>
                  <a:gd name="T68" fmla="*/ 307 w 309"/>
                  <a:gd name="T69" fmla="*/ 10 h 300"/>
                  <a:gd name="T70" fmla="*/ 309 w 309"/>
                  <a:gd name="T71" fmla="*/ 12 h 300"/>
                  <a:gd name="T72" fmla="*/ 307 w 309"/>
                  <a:gd name="T73" fmla="*/ 15 h 300"/>
                  <a:gd name="T74" fmla="*/ 307 w 309"/>
                  <a:gd name="T75" fmla="*/ 17 h 300"/>
                  <a:gd name="T76" fmla="*/ 307 w 309"/>
                  <a:gd name="T77" fmla="*/ 19 h 300"/>
                  <a:gd name="T78" fmla="*/ 305 w 309"/>
                  <a:gd name="T79" fmla="*/ 21 h 300"/>
                  <a:gd name="T80" fmla="*/ 305 w 309"/>
                  <a:gd name="T81" fmla="*/ 23 h 300"/>
                  <a:gd name="T82" fmla="*/ 305 w 309"/>
                  <a:gd name="T83" fmla="*/ 23 h 300"/>
                  <a:gd name="T84" fmla="*/ 22 w 309"/>
                  <a:gd name="T85" fmla="*/ 29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300">
                    <a:moveTo>
                      <a:pt x="22" y="296"/>
                    </a:moveTo>
                    <a:lnTo>
                      <a:pt x="22" y="296"/>
                    </a:lnTo>
                    <a:lnTo>
                      <a:pt x="20" y="298"/>
                    </a:lnTo>
                    <a:lnTo>
                      <a:pt x="18" y="300"/>
                    </a:lnTo>
                    <a:lnTo>
                      <a:pt x="16" y="300"/>
                    </a:lnTo>
                    <a:lnTo>
                      <a:pt x="14" y="300"/>
                    </a:lnTo>
                    <a:lnTo>
                      <a:pt x="12" y="300"/>
                    </a:lnTo>
                    <a:lnTo>
                      <a:pt x="10" y="300"/>
                    </a:lnTo>
                    <a:lnTo>
                      <a:pt x="6" y="300"/>
                    </a:lnTo>
                    <a:lnTo>
                      <a:pt x="4" y="298"/>
                    </a:lnTo>
                    <a:lnTo>
                      <a:pt x="4" y="296"/>
                    </a:lnTo>
                    <a:lnTo>
                      <a:pt x="2" y="294"/>
                    </a:lnTo>
                    <a:lnTo>
                      <a:pt x="0" y="291"/>
                    </a:lnTo>
                    <a:lnTo>
                      <a:pt x="0" y="289"/>
                    </a:lnTo>
                    <a:lnTo>
                      <a:pt x="0" y="287"/>
                    </a:lnTo>
                    <a:lnTo>
                      <a:pt x="0" y="285"/>
                    </a:lnTo>
                    <a:lnTo>
                      <a:pt x="0" y="283"/>
                    </a:lnTo>
                    <a:lnTo>
                      <a:pt x="0" y="281"/>
                    </a:lnTo>
                    <a:lnTo>
                      <a:pt x="2" y="279"/>
                    </a:lnTo>
                    <a:lnTo>
                      <a:pt x="4" y="277"/>
                    </a:lnTo>
                    <a:lnTo>
                      <a:pt x="285" y="2"/>
                    </a:lnTo>
                    <a:lnTo>
                      <a:pt x="287" y="2"/>
                    </a:lnTo>
                    <a:lnTo>
                      <a:pt x="289" y="0"/>
                    </a:lnTo>
                    <a:lnTo>
                      <a:pt x="291" y="0"/>
                    </a:lnTo>
                    <a:lnTo>
                      <a:pt x="295" y="0"/>
                    </a:lnTo>
                    <a:lnTo>
                      <a:pt x="297" y="0"/>
                    </a:lnTo>
                    <a:lnTo>
                      <a:pt x="299" y="0"/>
                    </a:lnTo>
                    <a:lnTo>
                      <a:pt x="301" y="0"/>
                    </a:lnTo>
                    <a:lnTo>
                      <a:pt x="303" y="2"/>
                    </a:lnTo>
                    <a:lnTo>
                      <a:pt x="305" y="4"/>
                    </a:lnTo>
                    <a:lnTo>
                      <a:pt x="305" y="6"/>
                    </a:lnTo>
                    <a:lnTo>
                      <a:pt x="307" y="6"/>
                    </a:lnTo>
                    <a:lnTo>
                      <a:pt x="307" y="10"/>
                    </a:lnTo>
                    <a:lnTo>
                      <a:pt x="309" y="12"/>
                    </a:lnTo>
                    <a:lnTo>
                      <a:pt x="307" y="15"/>
                    </a:lnTo>
                    <a:lnTo>
                      <a:pt x="307" y="17"/>
                    </a:lnTo>
                    <a:lnTo>
                      <a:pt x="307" y="19"/>
                    </a:lnTo>
                    <a:lnTo>
                      <a:pt x="305" y="21"/>
                    </a:lnTo>
                    <a:lnTo>
                      <a:pt x="305" y="23"/>
                    </a:lnTo>
                    <a:lnTo>
                      <a:pt x="22" y="29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9" name="Freeform 17">
                <a:extLst>
                  <a:ext uri="{FF2B5EF4-FFF2-40B4-BE49-F238E27FC236}">
                    <a16:creationId xmlns:a16="http://schemas.microsoft.com/office/drawing/2014/main" id="{46DCB65D-6285-62C2-B35F-B3DC53FBC362}"/>
                  </a:ext>
                </a:extLst>
              </p:cNvPr>
              <p:cNvSpPr>
                <a:spLocks noChangeAspect="1"/>
              </p:cNvSpPr>
              <p:nvPr/>
            </p:nvSpPr>
            <p:spPr bwMode="auto">
              <a:xfrm>
                <a:off x="2116" y="2253"/>
                <a:ext cx="127" cy="126"/>
              </a:xfrm>
              <a:custGeom>
                <a:avLst/>
                <a:gdLst>
                  <a:gd name="T0" fmla="*/ 127 w 127"/>
                  <a:gd name="T1" fmla="*/ 126 h 126"/>
                  <a:gd name="T2" fmla="*/ 65 w 127"/>
                  <a:gd name="T3" fmla="*/ 0 h 126"/>
                  <a:gd name="T4" fmla="*/ 0 w 127"/>
                  <a:gd name="T5" fmla="*/ 6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5" y="0"/>
                    </a:lnTo>
                    <a:lnTo>
                      <a:pt x="0" y="66"/>
                    </a:lnTo>
                    <a:lnTo>
                      <a:pt x="127" y="126"/>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0" name="Freeform 18">
                <a:extLst>
                  <a:ext uri="{FF2B5EF4-FFF2-40B4-BE49-F238E27FC236}">
                    <a16:creationId xmlns:a16="http://schemas.microsoft.com/office/drawing/2014/main" id="{52A5B7BC-F084-8472-E051-6CE6624204D1}"/>
                  </a:ext>
                </a:extLst>
              </p:cNvPr>
              <p:cNvSpPr>
                <a:spLocks noChangeAspect="1"/>
              </p:cNvSpPr>
              <p:nvPr/>
            </p:nvSpPr>
            <p:spPr bwMode="auto">
              <a:xfrm>
                <a:off x="2232" y="2372"/>
                <a:ext cx="27" cy="460"/>
              </a:xfrm>
              <a:custGeom>
                <a:avLst/>
                <a:gdLst>
                  <a:gd name="T0" fmla="*/ 0 w 27"/>
                  <a:gd name="T1" fmla="*/ 15 h 460"/>
                  <a:gd name="T2" fmla="*/ 0 w 27"/>
                  <a:gd name="T3" fmla="*/ 15 h 460"/>
                  <a:gd name="T4" fmla="*/ 0 w 27"/>
                  <a:gd name="T5" fmla="*/ 13 h 460"/>
                  <a:gd name="T6" fmla="*/ 0 w 27"/>
                  <a:gd name="T7" fmla="*/ 11 h 460"/>
                  <a:gd name="T8" fmla="*/ 0 w 27"/>
                  <a:gd name="T9" fmla="*/ 9 h 460"/>
                  <a:gd name="T10" fmla="*/ 3 w 27"/>
                  <a:gd name="T11" fmla="*/ 7 h 460"/>
                  <a:gd name="T12" fmla="*/ 5 w 27"/>
                  <a:gd name="T13" fmla="*/ 5 h 460"/>
                  <a:gd name="T14" fmla="*/ 7 w 27"/>
                  <a:gd name="T15" fmla="*/ 3 h 460"/>
                  <a:gd name="T16" fmla="*/ 9 w 27"/>
                  <a:gd name="T17" fmla="*/ 3 h 460"/>
                  <a:gd name="T18" fmla="*/ 11 w 27"/>
                  <a:gd name="T19" fmla="*/ 0 h 460"/>
                  <a:gd name="T20" fmla="*/ 13 w 27"/>
                  <a:gd name="T21" fmla="*/ 0 h 460"/>
                  <a:gd name="T22" fmla="*/ 15 w 27"/>
                  <a:gd name="T23" fmla="*/ 0 h 460"/>
                  <a:gd name="T24" fmla="*/ 17 w 27"/>
                  <a:gd name="T25" fmla="*/ 3 h 460"/>
                  <a:gd name="T26" fmla="*/ 19 w 27"/>
                  <a:gd name="T27" fmla="*/ 3 h 460"/>
                  <a:gd name="T28" fmla="*/ 21 w 27"/>
                  <a:gd name="T29" fmla="*/ 5 h 460"/>
                  <a:gd name="T30" fmla="*/ 23 w 27"/>
                  <a:gd name="T31" fmla="*/ 7 h 460"/>
                  <a:gd name="T32" fmla="*/ 25 w 27"/>
                  <a:gd name="T33" fmla="*/ 9 h 460"/>
                  <a:gd name="T34" fmla="*/ 25 w 27"/>
                  <a:gd name="T35" fmla="*/ 11 h 460"/>
                  <a:gd name="T36" fmla="*/ 25 w 27"/>
                  <a:gd name="T37" fmla="*/ 13 h 460"/>
                  <a:gd name="T38" fmla="*/ 27 w 27"/>
                  <a:gd name="T39" fmla="*/ 15 h 460"/>
                  <a:gd name="T40" fmla="*/ 27 w 27"/>
                  <a:gd name="T41" fmla="*/ 15 h 460"/>
                  <a:gd name="T42" fmla="*/ 27 w 27"/>
                  <a:gd name="T43" fmla="*/ 446 h 460"/>
                  <a:gd name="T44" fmla="*/ 27 w 27"/>
                  <a:gd name="T45" fmla="*/ 446 h 460"/>
                  <a:gd name="T46" fmla="*/ 25 w 27"/>
                  <a:gd name="T47" fmla="*/ 448 h 460"/>
                  <a:gd name="T48" fmla="*/ 25 w 27"/>
                  <a:gd name="T49" fmla="*/ 450 h 460"/>
                  <a:gd name="T50" fmla="*/ 25 w 27"/>
                  <a:gd name="T51" fmla="*/ 452 h 460"/>
                  <a:gd name="T52" fmla="*/ 23 w 27"/>
                  <a:gd name="T53" fmla="*/ 454 h 460"/>
                  <a:gd name="T54" fmla="*/ 21 w 27"/>
                  <a:gd name="T55" fmla="*/ 456 h 460"/>
                  <a:gd name="T56" fmla="*/ 19 w 27"/>
                  <a:gd name="T57" fmla="*/ 458 h 460"/>
                  <a:gd name="T58" fmla="*/ 17 w 27"/>
                  <a:gd name="T59" fmla="*/ 458 h 460"/>
                  <a:gd name="T60" fmla="*/ 15 w 27"/>
                  <a:gd name="T61" fmla="*/ 460 h 460"/>
                  <a:gd name="T62" fmla="*/ 13 w 27"/>
                  <a:gd name="T63" fmla="*/ 460 h 460"/>
                  <a:gd name="T64" fmla="*/ 11 w 27"/>
                  <a:gd name="T65" fmla="*/ 460 h 460"/>
                  <a:gd name="T66" fmla="*/ 9 w 27"/>
                  <a:gd name="T67" fmla="*/ 458 h 460"/>
                  <a:gd name="T68" fmla="*/ 7 w 27"/>
                  <a:gd name="T69" fmla="*/ 458 h 460"/>
                  <a:gd name="T70" fmla="*/ 5 w 27"/>
                  <a:gd name="T71" fmla="*/ 456 h 460"/>
                  <a:gd name="T72" fmla="*/ 3 w 27"/>
                  <a:gd name="T73" fmla="*/ 454 h 460"/>
                  <a:gd name="T74" fmla="*/ 0 w 27"/>
                  <a:gd name="T75" fmla="*/ 452 h 460"/>
                  <a:gd name="T76" fmla="*/ 0 w 27"/>
                  <a:gd name="T77" fmla="*/ 450 h 460"/>
                  <a:gd name="T78" fmla="*/ 0 w 27"/>
                  <a:gd name="T79" fmla="*/ 448 h 460"/>
                  <a:gd name="T80" fmla="*/ 0 w 27"/>
                  <a:gd name="T81" fmla="*/ 446 h 460"/>
                  <a:gd name="T82" fmla="*/ 0 w 27"/>
                  <a:gd name="T83" fmla="*/ 446 h 460"/>
                  <a:gd name="T84" fmla="*/ 0 w 27"/>
                  <a:gd name="T85" fmla="*/ 1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460">
                    <a:moveTo>
                      <a:pt x="0" y="15"/>
                    </a:moveTo>
                    <a:lnTo>
                      <a:pt x="0" y="15"/>
                    </a:lnTo>
                    <a:lnTo>
                      <a:pt x="0" y="13"/>
                    </a:lnTo>
                    <a:lnTo>
                      <a:pt x="0" y="11"/>
                    </a:lnTo>
                    <a:lnTo>
                      <a:pt x="0" y="9"/>
                    </a:lnTo>
                    <a:lnTo>
                      <a:pt x="3" y="7"/>
                    </a:lnTo>
                    <a:lnTo>
                      <a:pt x="5" y="5"/>
                    </a:lnTo>
                    <a:lnTo>
                      <a:pt x="7" y="3"/>
                    </a:lnTo>
                    <a:lnTo>
                      <a:pt x="9" y="3"/>
                    </a:lnTo>
                    <a:lnTo>
                      <a:pt x="11" y="0"/>
                    </a:lnTo>
                    <a:lnTo>
                      <a:pt x="13" y="0"/>
                    </a:lnTo>
                    <a:lnTo>
                      <a:pt x="15" y="0"/>
                    </a:lnTo>
                    <a:lnTo>
                      <a:pt x="17" y="3"/>
                    </a:lnTo>
                    <a:lnTo>
                      <a:pt x="19" y="3"/>
                    </a:lnTo>
                    <a:lnTo>
                      <a:pt x="21" y="5"/>
                    </a:lnTo>
                    <a:lnTo>
                      <a:pt x="23" y="7"/>
                    </a:lnTo>
                    <a:lnTo>
                      <a:pt x="25" y="9"/>
                    </a:lnTo>
                    <a:lnTo>
                      <a:pt x="25" y="11"/>
                    </a:lnTo>
                    <a:lnTo>
                      <a:pt x="25" y="13"/>
                    </a:lnTo>
                    <a:lnTo>
                      <a:pt x="27" y="15"/>
                    </a:lnTo>
                    <a:lnTo>
                      <a:pt x="27" y="446"/>
                    </a:lnTo>
                    <a:lnTo>
                      <a:pt x="25" y="448"/>
                    </a:lnTo>
                    <a:lnTo>
                      <a:pt x="25" y="450"/>
                    </a:lnTo>
                    <a:lnTo>
                      <a:pt x="25" y="452"/>
                    </a:lnTo>
                    <a:lnTo>
                      <a:pt x="23" y="454"/>
                    </a:lnTo>
                    <a:lnTo>
                      <a:pt x="21" y="456"/>
                    </a:lnTo>
                    <a:lnTo>
                      <a:pt x="19" y="458"/>
                    </a:lnTo>
                    <a:lnTo>
                      <a:pt x="17" y="458"/>
                    </a:lnTo>
                    <a:lnTo>
                      <a:pt x="15" y="460"/>
                    </a:lnTo>
                    <a:lnTo>
                      <a:pt x="13" y="460"/>
                    </a:lnTo>
                    <a:lnTo>
                      <a:pt x="11" y="460"/>
                    </a:lnTo>
                    <a:lnTo>
                      <a:pt x="9" y="458"/>
                    </a:lnTo>
                    <a:lnTo>
                      <a:pt x="7" y="458"/>
                    </a:lnTo>
                    <a:lnTo>
                      <a:pt x="5" y="456"/>
                    </a:lnTo>
                    <a:lnTo>
                      <a:pt x="3" y="454"/>
                    </a:lnTo>
                    <a:lnTo>
                      <a:pt x="0" y="452"/>
                    </a:lnTo>
                    <a:lnTo>
                      <a:pt x="0" y="450"/>
                    </a:lnTo>
                    <a:lnTo>
                      <a:pt x="0" y="448"/>
                    </a:lnTo>
                    <a:lnTo>
                      <a:pt x="0" y="446"/>
                    </a:lnTo>
                    <a:lnTo>
                      <a:pt x="0" y="15"/>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1" name="Freeform 19">
                <a:extLst>
                  <a:ext uri="{FF2B5EF4-FFF2-40B4-BE49-F238E27FC236}">
                    <a16:creationId xmlns:a16="http://schemas.microsoft.com/office/drawing/2014/main" id="{0C2751DA-8BC3-B322-1536-4A1459CC19EA}"/>
                  </a:ext>
                </a:extLst>
              </p:cNvPr>
              <p:cNvSpPr>
                <a:spLocks noChangeAspect="1"/>
              </p:cNvSpPr>
              <p:nvPr/>
            </p:nvSpPr>
            <p:spPr bwMode="auto">
              <a:xfrm>
                <a:off x="2150" y="2662"/>
                <a:ext cx="185" cy="174"/>
              </a:xfrm>
              <a:custGeom>
                <a:avLst/>
                <a:gdLst>
                  <a:gd name="T0" fmla="*/ 185 w 185"/>
                  <a:gd name="T1" fmla="*/ 86 h 174"/>
                  <a:gd name="T2" fmla="*/ 183 w 185"/>
                  <a:gd name="T3" fmla="*/ 104 h 174"/>
                  <a:gd name="T4" fmla="*/ 177 w 185"/>
                  <a:gd name="T5" fmla="*/ 123 h 174"/>
                  <a:gd name="T6" fmla="*/ 166 w 185"/>
                  <a:gd name="T7" fmla="*/ 137 h 174"/>
                  <a:gd name="T8" fmla="*/ 154 w 185"/>
                  <a:gd name="T9" fmla="*/ 152 h 174"/>
                  <a:gd name="T10" fmla="*/ 140 w 185"/>
                  <a:gd name="T11" fmla="*/ 162 h 174"/>
                  <a:gd name="T12" fmla="*/ 121 w 185"/>
                  <a:gd name="T13" fmla="*/ 170 h 174"/>
                  <a:gd name="T14" fmla="*/ 103 w 185"/>
                  <a:gd name="T15" fmla="*/ 174 h 174"/>
                  <a:gd name="T16" fmla="*/ 82 w 185"/>
                  <a:gd name="T17" fmla="*/ 174 h 174"/>
                  <a:gd name="T18" fmla="*/ 64 w 185"/>
                  <a:gd name="T19" fmla="*/ 170 h 174"/>
                  <a:gd name="T20" fmla="*/ 48 w 185"/>
                  <a:gd name="T21" fmla="*/ 162 h 174"/>
                  <a:gd name="T22" fmla="*/ 31 w 185"/>
                  <a:gd name="T23" fmla="*/ 152 h 174"/>
                  <a:gd name="T24" fmla="*/ 19 w 185"/>
                  <a:gd name="T25" fmla="*/ 139 h 174"/>
                  <a:gd name="T26" fmla="*/ 9 w 185"/>
                  <a:gd name="T27" fmla="*/ 123 h 174"/>
                  <a:gd name="T28" fmla="*/ 3 w 185"/>
                  <a:gd name="T29" fmla="*/ 104 h 174"/>
                  <a:gd name="T30" fmla="*/ 0 w 185"/>
                  <a:gd name="T31" fmla="*/ 86 h 174"/>
                  <a:gd name="T32" fmla="*/ 3 w 185"/>
                  <a:gd name="T33" fmla="*/ 67 h 174"/>
                  <a:gd name="T34" fmla="*/ 9 w 185"/>
                  <a:gd name="T35" fmla="*/ 51 h 174"/>
                  <a:gd name="T36" fmla="*/ 19 w 185"/>
                  <a:gd name="T37" fmla="*/ 35 h 174"/>
                  <a:gd name="T38" fmla="*/ 31 w 185"/>
                  <a:gd name="T39" fmla="*/ 20 h 174"/>
                  <a:gd name="T40" fmla="*/ 46 w 185"/>
                  <a:gd name="T41" fmla="*/ 10 h 174"/>
                  <a:gd name="T42" fmla="*/ 64 w 185"/>
                  <a:gd name="T43" fmla="*/ 4 h 174"/>
                  <a:gd name="T44" fmla="*/ 82 w 185"/>
                  <a:gd name="T45" fmla="*/ 0 h 174"/>
                  <a:gd name="T46" fmla="*/ 103 w 185"/>
                  <a:gd name="T47" fmla="*/ 0 h 174"/>
                  <a:gd name="T48" fmla="*/ 121 w 185"/>
                  <a:gd name="T49" fmla="*/ 4 h 174"/>
                  <a:gd name="T50" fmla="*/ 138 w 185"/>
                  <a:gd name="T51" fmla="*/ 10 h 174"/>
                  <a:gd name="T52" fmla="*/ 154 w 185"/>
                  <a:gd name="T53" fmla="*/ 20 h 174"/>
                  <a:gd name="T54" fmla="*/ 166 w 185"/>
                  <a:gd name="T55" fmla="*/ 35 h 174"/>
                  <a:gd name="T56" fmla="*/ 177 w 185"/>
                  <a:gd name="T57" fmla="*/ 51 h 174"/>
                  <a:gd name="T58" fmla="*/ 183 w 185"/>
                  <a:gd name="T59" fmla="*/ 67 h 174"/>
                  <a:gd name="T60" fmla="*/ 185 w 185"/>
                  <a:gd name="T61" fmla="*/ 86 h 174"/>
                  <a:gd name="T62" fmla="*/ 185 w 185"/>
                  <a:gd name="T63" fmla="*/ 8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74">
                    <a:moveTo>
                      <a:pt x="185" y="86"/>
                    </a:moveTo>
                    <a:lnTo>
                      <a:pt x="183" y="104"/>
                    </a:lnTo>
                    <a:lnTo>
                      <a:pt x="177" y="123"/>
                    </a:lnTo>
                    <a:lnTo>
                      <a:pt x="166" y="137"/>
                    </a:lnTo>
                    <a:lnTo>
                      <a:pt x="154" y="152"/>
                    </a:lnTo>
                    <a:lnTo>
                      <a:pt x="140" y="162"/>
                    </a:lnTo>
                    <a:lnTo>
                      <a:pt x="121" y="170"/>
                    </a:lnTo>
                    <a:lnTo>
                      <a:pt x="103" y="174"/>
                    </a:lnTo>
                    <a:lnTo>
                      <a:pt x="82" y="174"/>
                    </a:lnTo>
                    <a:lnTo>
                      <a:pt x="64" y="170"/>
                    </a:lnTo>
                    <a:lnTo>
                      <a:pt x="48" y="162"/>
                    </a:lnTo>
                    <a:lnTo>
                      <a:pt x="31" y="152"/>
                    </a:lnTo>
                    <a:lnTo>
                      <a:pt x="19" y="139"/>
                    </a:lnTo>
                    <a:lnTo>
                      <a:pt x="9" y="123"/>
                    </a:lnTo>
                    <a:lnTo>
                      <a:pt x="3" y="104"/>
                    </a:lnTo>
                    <a:lnTo>
                      <a:pt x="0" y="86"/>
                    </a:lnTo>
                    <a:lnTo>
                      <a:pt x="3" y="67"/>
                    </a:lnTo>
                    <a:lnTo>
                      <a:pt x="9" y="51"/>
                    </a:lnTo>
                    <a:lnTo>
                      <a:pt x="19" y="35"/>
                    </a:lnTo>
                    <a:lnTo>
                      <a:pt x="31" y="20"/>
                    </a:lnTo>
                    <a:lnTo>
                      <a:pt x="46" y="10"/>
                    </a:lnTo>
                    <a:lnTo>
                      <a:pt x="64" y="4"/>
                    </a:lnTo>
                    <a:lnTo>
                      <a:pt x="82" y="0"/>
                    </a:lnTo>
                    <a:lnTo>
                      <a:pt x="103" y="0"/>
                    </a:lnTo>
                    <a:lnTo>
                      <a:pt x="121" y="4"/>
                    </a:lnTo>
                    <a:lnTo>
                      <a:pt x="138" y="10"/>
                    </a:lnTo>
                    <a:lnTo>
                      <a:pt x="154" y="20"/>
                    </a:lnTo>
                    <a:lnTo>
                      <a:pt x="166" y="35"/>
                    </a:lnTo>
                    <a:lnTo>
                      <a:pt x="177" y="51"/>
                    </a:lnTo>
                    <a:lnTo>
                      <a:pt x="183" y="67"/>
                    </a:lnTo>
                    <a:lnTo>
                      <a:pt x="185" y="86"/>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2" name="Freeform 20">
                <a:extLst>
                  <a:ext uri="{FF2B5EF4-FFF2-40B4-BE49-F238E27FC236}">
                    <a16:creationId xmlns:a16="http://schemas.microsoft.com/office/drawing/2014/main" id="{1B5959C6-514F-52AA-FD9F-FB621F0901E4}"/>
                  </a:ext>
                </a:extLst>
              </p:cNvPr>
              <p:cNvSpPr>
                <a:spLocks noChangeAspect="1"/>
              </p:cNvSpPr>
              <p:nvPr/>
            </p:nvSpPr>
            <p:spPr bwMode="auto">
              <a:xfrm>
                <a:off x="2206" y="2713"/>
                <a:ext cx="74" cy="70"/>
              </a:xfrm>
              <a:custGeom>
                <a:avLst/>
                <a:gdLst>
                  <a:gd name="T0" fmla="*/ 74 w 74"/>
                  <a:gd name="T1" fmla="*/ 35 h 70"/>
                  <a:gd name="T2" fmla="*/ 72 w 74"/>
                  <a:gd name="T3" fmla="*/ 47 h 70"/>
                  <a:gd name="T4" fmla="*/ 65 w 74"/>
                  <a:gd name="T5" fmla="*/ 58 h 70"/>
                  <a:gd name="T6" fmla="*/ 57 w 74"/>
                  <a:gd name="T7" fmla="*/ 66 h 70"/>
                  <a:gd name="T8" fmla="*/ 47 w 74"/>
                  <a:gd name="T9" fmla="*/ 70 h 70"/>
                  <a:gd name="T10" fmla="*/ 35 w 74"/>
                  <a:gd name="T11" fmla="*/ 70 h 70"/>
                  <a:gd name="T12" fmla="*/ 22 w 74"/>
                  <a:gd name="T13" fmla="*/ 68 h 70"/>
                  <a:gd name="T14" fmla="*/ 12 w 74"/>
                  <a:gd name="T15" fmla="*/ 62 h 70"/>
                  <a:gd name="T16" fmla="*/ 4 w 74"/>
                  <a:gd name="T17" fmla="*/ 51 h 70"/>
                  <a:gd name="T18" fmla="*/ 0 w 74"/>
                  <a:gd name="T19" fmla="*/ 41 h 70"/>
                  <a:gd name="T20" fmla="*/ 0 w 74"/>
                  <a:gd name="T21" fmla="*/ 31 h 70"/>
                  <a:gd name="T22" fmla="*/ 4 w 74"/>
                  <a:gd name="T23" fmla="*/ 19 h 70"/>
                  <a:gd name="T24" fmla="*/ 12 w 74"/>
                  <a:gd name="T25" fmla="*/ 10 h 70"/>
                  <a:gd name="T26" fmla="*/ 22 w 74"/>
                  <a:gd name="T27" fmla="*/ 4 h 70"/>
                  <a:gd name="T28" fmla="*/ 33 w 74"/>
                  <a:gd name="T29" fmla="*/ 0 h 70"/>
                  <a:gd name="T30" fmla="*/ 45 w 74"/>
                  <a:gd name="T31" fmla="*/ 2 h 70"/>
                  <a:gd name="T32" fmla="*/ 57 w 74"/>
                  <a:gd name="T33" fmla="*/ 6 h 70"/>
                  <a:gd name="T34" fmla="*/ 65 w 74"/>
                  <a:gd name="T35" fmla="*/ 14 h 70"/>
                  <a:gd name="T36" fmla="*/ 72 w 74"/>
                  <a:gd name="T37" fmla="*/ 25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7"/>
                    </a:lnTo>
                    <a:lnTo>
                      <a:pt x="65" y="58"/>
                    </a:lnTo>
                    <a:lnTo>
                      <a:pt x="57" y="66"/>
                    </a:lnTo>
                    <a:lnTo>
                      <a:pt x="47" y="70"/>
                    </a:lnTo>
                    <a:lnTo>
                      <a:pt x="35" y="70"/>
                    </a:lnTo>
                    <a:lnTo>
                      <a:pt x="22" y="68"/>
                    </a:lnTo>
                    <a:lnTo>
                      <a:pt x="12" y="62"/>
                    </a:lnTo>
                    <a:lnTo>
                      <a:pt x="4" y="51"/>
                    </a:lnTo>
                    <a:lnTo>
                      <a:pt x="0" y="41"/>
                    </a:lnTo>
                    <a:lnTo>
                      <a:pt x="0" y="31"/>
                    </a:lnTo>
                    <a:lnTo>
                      <a:pt x="4" y="19"/>
                    </a:lnTo>
                    <a:lnTo>
                      <a:pt x="12" y="10"/>
                    </a:lnTo>
                    <a:lnTo>
                      <a:pt x="22" y="4"/>
                    </a:lnTo>
                    <a:lnTo>
                      <a:pt x="33" y="0"/>
                    </a:lnTo>
                    <a:lnTo>
                      <a:pt x="45" y="2"/>
                    </a:lnTo>
                    <a:lnTo>
                      <a:pt x="57" y="6"/>
                    </a:lnTo>
                    <a:lnTo>
                      <a:pt x="65" y="14"/>
                    </a:lnTo>
                    <a:lnTo>
                      <a:pt x="72" y="25"/>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3" name="Freeform 21">
                <a:extLst>
                  <a:ext uri="{FF2B5EF4-FFF2-40B4-BE49-F238E27FC236}">
                    <a16:creationId xmlns:a16="http://schemas.microsoft.com/office/drawing/2014/main" id="{3A9633A9-2C2D-D8D8-EE2C-ED5C873078C9}"/>
                  </a:ext>
                </a:extLst>
              </p:cNvPr>
              <p:cNvSpPr>
                <a:spLocks noChangeAspect="1"/>
              </p:cNvSpPr>
              <p:nvPr/>
            </p:nvSpPr>
            <p:spPr bwMode="auto">
              <a:xfrm>
                <a:off x="2243" y="1191"/>
                <a:ext cx="26" cy="365"/>
              </a:xfrm>
              <a:custGeom>
                <a:avLst/>
                <a:gdLst>
                  <a:gd name="T0" fmla="*/ 0 w 26"/>
                  <a:gd name="T1" fmla="*/ 14 h 365"/>
                  <a:gd name="T2" fmla="*/ 0 w 26"/>
                  <a:gd name="T3" fmla="*/ 14 h 365"/>
                  <a:gd name="T4" fmla="*/ 0 w 26"/>
                  <a:gd name="T5" fmla="*/ 12 h 365"/>
                  <a:gd name="T6" fmla="*/ 0 w 26"/>
                  <a:gd name="T7" fmla="*/ 8 h 365"/>
                  <a:gd name="T8" fmla="*/ 0 w 26"/>
                  <a:gd name="T9" fmla="*/ 6 h 365"/>
                  <a:gd name="T10" fmla="*/ 2 w 26"/>
                  <a:gd name="T11" fmla="*/ 4 h 365"/>
                  <a:gd name="T12" fmla="*/ 4 w 26"/>
                  <a:gd name="T13" fmla="*/ 4 h 365"/>
                  <a:gd name="T14" fmla="*/ 6 w 26"/>
                  <a:gd name="T15" fmla="*/ 2 h 365"/>
                  <a:gd name="T16" fmla="*/ 8 w 26"/>
                  <a:gd name="T17" fmla="*/ 2 h 365"/>
                  <a:gd name="T18" fmla="*/ 10 w 26"/>
                  <a:gd name="T19" fmla="*/ 0 h 365"/>
                  <a:gd name="T20" fmla="*/ 12 w 26"/>
                  <a:gd name="T21" fmla="*/ 0 h 365"/>
                  <a:gd name="T22" fmla="*/ 14 w 26"/>
                  <a:gd name="T23" fmla="*/ 0 h 365"/>
                  <a:gd name="T24" fmla="*/ 16 w 26"/>
                  <a:gd name="T25" fmla="*/ 2 h 365"/>
                  <a:gd name="T26" fmla="*/ 18 w 26"/>
                  <a:gd name="T27" fmla="*/ 2 h 365"/>
                  <a:gd name="T28" fmla="*/ 20 w 26"/>
                  <a:gd name="T29" fmla="*/ 4 h 365"/>
                  <a:gd name="T30" fmla="*/ 22 w 26"/>
                  <a:gd name="T31" fmla="*/ 4 h 365"/>
                  <a:gd name="T32" fmla="*/ 24 w 26"/>
                  <a:gd name="T33" fmla="*/ 6 h 365"/>
                  <a:gd name="T34" fmla="*/ 24 w 26"/>
                  <a:gd name="T35" fmla="*/ 8 h 365"/>
                  <a:gd name="T36" fmla="*/ 24 w 26"/>
                  <a:gd name="T37" fmla="*/ 12 h 365"/>
                  <a:gd name="T38" fmla="*/ 26 w 26"/>
                  <a:gd name="T39" fmla="*/ 14 h 365"/>
                  <a:gd name="T40" fmla="*/ 26 w 26"/>
                  <a:gd name="T41" fmla="*/ 14 h 365"/>
                  <a:gd name="T42" fmla="*/ 26 w 26"/>
                  <a:gd name="T43" fmla="*/ 351 h 365"/>
                  <a:gd name="T44" fmla="*/ 26 w 26"/>
                  <a:gd name="T45" fmla="*/ 351 h 365"/>
                  <a:gd name="T46" fmla="*/ 24 w 26"/>
                  <a:gd name="T47" fmla="*/ 353 h 365"/>
                  <a:gd name="T48" fmla="*/ 24 w 26"/>
                  <a:gd name="T49" fmla="*/ 355 h 365"/>
                  <a:gd name="T50" fmla="*/ 24 w 26"/>
                  <a:gd name="T51" fmla="*/ 357 h 365"/>
                  <a:gd name="T52" fmla="*/ 22 w 26"/>
                  <a:gd name="T53" fmla="*/ 359 h 365"/>
                  <a:gd name="T54" fmla="*/ 20 w 26"/>
                  <a:gd name="T55" fmla="*/ 361 h 365"/>
                  <a:gd name="T56" fmla="*/ 18 w 26"/>
                  <a:gd name="T57" fmla="*/ 363 h 365"/>
                  <a:gd name="T58" fmla="*/ 16 w 26"/>
                  <a:gd name="T59" fmla="*/ 363 h 365"/>
                  <a:gd name="T60" fmla="*/ 14 w 26"/>
                  <a:gd name="T61" fmla="*/ 365 h 365"/>
                  <a:gd name="T62" fmla="*/ 12 w 26"/>
                  <a:gd name="T63" fmla="*/ 365 h 365"/>
                  <a:gd name="T64" fmla="*/ 10 w 26"/>
                  <a:gd name="T65" fmla="*/ 365 h 365"/>
                  <a:gd name="T66" fmla="*/ 8 w 26"/>
                  <a:gd name="T67" fmla="*/ 363 h 365"/>
                  <a:gd name="T68" fmla="*/ 6 w 26"/>
                  <a:gd name="T69" fmla="*/ 363 h 365"/>
                  <a:gd name="T70" fmla="*/ 4 w 26"/>
                  <a:gd name="T71" fmla="*/ 361 h 365"/>
                  <a:gd name="T72" fmla="*/ 2 w 26"/>
                  <a:gd name="T73" fmla="*/ 359 h 365"/>
                  <a:gd name="T74" fmla="*/ 0 w 26"/>
                  <a:gd name="T75" fmla="*/ 357 h 365"/>
                  <a:gd name="T76" fmla="*/ 0 w 26"/>
                  <a:gd name="T77" fmla="*/ 355 h 365"/>
                  <a:gd name="T78" fmla="*/ 0 w 26"/>
                  <a:gd name="T79" fmla="*/ 353 h 365"/>
                  <a:gd name="T80" fmla="*/ 0 w 26"/>
                  <a:gd name="T81" fmla="*/ 351 h 365"/>
                  <a:gd name="T82" fmla="*/ 0 w 26"/>
                  <a:gd name="T83" fmla="*/ 351 h 365"/>
                  <a:gd name="T84" fmla="*/ 0 w 26"/>
                  <a:gd name="T85"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365">
                    <a:moveTo>
                      <a:pt x="0" y="14"/>
                    </a:moveTo>
                    <a:lnTo>
                      <a:pt x="0" y="14"/>
                    </a:lnTo>
                    <a:lnTo>
                      <a:pt x="0" y="12"/>
                    </a:lnTo>
                    <a:lnTo>
                      <a:pt x="0" y="8"/>
                    </a:lnTo>
                    <a:lnTo>
                      <a:pt x="0" y="6"/>
                    </a:lnTo>
                    <a:lnTo>
                      <a:pt x="2" y="4"/>
                    </a:lnTo>
                    <a:lnTo>
                      <a:pt x="4" y="4"/>
                    </a:lnTo>
                    <a:lnTo>
                      <a:pt x="6" y="2"/>
                    </a:lnTo>
                    <a:lnTo>
                      <a:pt x="8" y="2"/>
                    </a:lnTo>
                    <a:lnTo>
                      <a:pt x="10" y="0"/>
                    </a:lnTo>
                    <a:lnTo>
                      <a:pt x="12" y="0"/>
                    </a:lnTo>
                    <a:lnTo>
                      <a:pt x="14" y="0"/>
                    </a:lnTo>
                    <a:lnTo>
                      <a:pt x="16" y="2"/>
                    </a:lnTo>
                    <a:lnTo>
                      <a:pt x="18" y="2"/>
                    </a:lnTo>
                    <a:lnTo>
                      <a:pt x="20" y="4"/>
                    </a:lnTo>
                    <a:lnTo>
                      <a:pt x="22" y="4"/>
                    </a:lnTo>
                    <a:lnTo>
                      <a:pt x="24" y="6"/>
                    </a:lnTo>
                    <a:lnTo>
                      <a:pt x="24" y="8"/>
                    </a:lnTo>
                    <a:lnTo>
                      <a:pt x="24" y="12"/>
                    </a:lnTo>
                    <a:lnTo>
                      <a:pt x="26" y="14"/>
                    </a:lnTo>
                    <a:lnTo>
                      <a:pt x="26" y="351"/>
                    </a:lnTo>
                    <a:lnTo>
                      <a:pt x="24" y="353"/>
                    </a:lnTo>
                    <a:lnTo>
                      <a:pt x="24" y="355"/>
                    </a:lnTo>
                    <a:lnTo>
                      <a:pt x="24" y="357"/>
                    </a:lnTo>
                    <a:lnTo>
                      <a:pt x="22" y="359"/>
                    </a:lnTo>
                    <a:lnTo>
                      <a:pt x="20" y="361"/>
                    </a:lnTo>
                    <a:lnTo>
                      <a:pt x="18" y="363"/>
                    </a:lnTo>
                    <a:lnTo>
                      <a:pt x="16" y="363"/>
                    </a:lnTo>
                    <a:lnTo>
                      <a:pt x="14" y="365"/>
                    </a:lnTo>
                    <a:lnTo>
                      <a:pt x="12" y="365"/>
                    </a:lnTo>
                    <a:lnTo>
                      <a:pt x="10" y="365"/>
                    </a:lnTo>
                    <a:lnTo>
                      <a:pt x="8" y="363"/>
                    </a:lnTo>
                    <a:lnTo>
                      <a:pt x="6" y="363"/>
                    </a:lnTo>
                    <a:lnTo>
                      <a:pt x="4" y="361"/>
                    </a:lnTo>
                    <a:lnTo>
                      <a:pt x="2" y="359"/>
                    </a:lnTo>
                    <a:lnTo>
                      <a:pt x="0" y="357"/>
                    </a:lnTo>
                    <a:lnTo>
                      <a:pt x="0" y="355"/>
                    </a:lnTo>
                    <a:lnTo>
                      <a:pt x="0" y="353"/>
                    </a:lnTo>
                    <a:lnTo>
                      <a:pt x="0" y="351"/>
                    </a:lnTo>
                    <a:lnTo>
                      <a:pt x="0" y="14"/>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4" name="Freeform 22">
                <a:extLst>
                  <a:ext uri="{FF2B5EF4-FFF2-40B4-BE49-F238E27FC236}">
                    <a16:creationId xmlns:a16="http://schemas.microsoft.com/office/drawing/2014/main" id="{854692D0-2D27-AEE9-A49D-BAC1AFAD1CEA}"/>
                  </a:ext>
                </a:extLst>
              </p:cNvPr>
              <p:cNvSpPr>
                <a:spLocks noChangeAspect="1"/>
              </p:cNvSpPr>
              <p:nvPr/>
            </p:nvSpPr>
            <p:spPr bwMode="auto">
              <a:xfrm>
                <a:off x="2157" y="1160"/>
                <a:ext cx="184" cy="174"/>
              </a:xfrm>
              <a:custGeom>
                <a:avLst/>
                <a:gdLst>
                  <a:gd name="T0" fmla="*/ 184 w 184"/>
                  <a:gd name="T1" fmla="*/ 88 h 174"/>
                  <a:gd name="T2" fmla="*/ 182 w 184"/>
                  <a:gd name="T3" fmla="*/ 105 h 174"/>
                  <a:gd name="T4" fmla="*/ 176 w 184"/>
                  <a:gd name="T5" fmla="*/ 123 h 174"/>
                  <a:gd name="T6" fmla="*/ 166 w 184"/>
                  <a:gd name="T7" fmla="*/ 139 h 174"/>
                  <a:gd name="T8" fmla="*/ 153 w 184"/>
                  <a:gd name="T9" fmla="*/ 152 h 174"/>
                  <a:gd name="T10" fmla="*/ 139 w 184"/>
                  <a:gd name="T11" fmla="*/ 164 h 174"/>
                  <a:gd name="T12" fmla="*/ 121 w 184"/>
                  <a:gd name="T13" fmla="*/ 170 h 174"/>
                  <a:gd name="T14" fmla="*/ 102 w 184"/>
                  <a:gd name="T15" fmla="*/ 174 h 174"/>
                  <a:gd name="T16" fmla="*/ 82 w 184"/>
                  <a:gd name="T17" fmla="*/ 174 h 174"/>
                  <a:gd name="T18" fmla="*/ 63 w 184"/>
                  <a:gd name="T19" fmla="*/ 170 h 174"/>
                  <a:gd name="T20" fmla="*/ 47 w 184"/>
                  <a:gd name="T21" fmla="*/ 164 h 174"/>
                  <a:gd name="T22" fmla="*/ 30 w 184"/>
                  <a:gd name="T23" fmla="*/ 152 h 174"/>
                  <a:gd name="T24" fmla="*/ 18 w 184"/>
                  <a:gd name="T25" fmla="*/ 139 h 174"/>
                  <a:gd name="T26" fmla="*/ 8 w 184"/>
                  <a:gd name="T27" fmla="*/ 123 h 174"/>
                  <a:gd name="T28" fmla="*/ 2 w 184"/>
                  <a:gd name="T29" fmla="*/ 107 h 174"/>
                  <a:gd name="T30" fmla="*/ 0 w 184"/>
                  <a:gd name="T31" fmla="*/ 88 h 174"/>
                  <a:gd name="T32" fmla="*/ 2 w 184"/>
                  <a:gd name="T33" fmla="*/ 70 h 174"/>
                  <a:gd name="T34" fmla="*/ 8 w 184"/>
                  <a:gd name="T35" fmla="*/ 51 h 174"/>
                  <a:gd name="T36" fmla="*/ 18 w 184"/>
                  <a:gd name="T37" fmla="*/ 35 h 174"/>
                  <a:gd name="T38" fmla="*/ 30 w 184"/>
                  <a:gd name="T39" fmla="*/ 23 h 174"/>
                  <a:gd name="T40" fmla="*/ 45 w 184"/>
                  <a:gd name="T41" fmla="*/ 10 h 174"/>
                  <a:gd name="T42" fmla="*/ 63 w 184"/>
                  <a:gd name="T43" fmla="*/ 4 h 174"/>
                  <a:gd name="T44" fmla="*/ 82 w 184"/>
                  <a:gd name="T45" fmla="*/ 0 h 174"/>
                  <a:gd name="T46" fmla="*/ 102 w 184"/>
                  <a:gd name="T47" fmla="*/ 0 h 174"/>
                  <a:gd name="T48" fmla="*/ 121 w 184"/>
                  <a:gd name="T49" fmla="*/ 4 h 174"/>
                  <a:gd name="T50" fmla="*/ 137 w 184"/>
                  <a:gd name="T51" fmla="*/ 10 h 174"/>
                  <a:gd name="T52" fmla="*/ 153 w 184"/>
                  <a:gd name="T53" fmla="*/ 23 h 174"/>
                  <a:gd name="T54" fmla="*/ 166 w 184"/>
                  <a:gd name="T55" fmla="*/ 35 h 174"/>
                  <a:gd name="T56" fmla="*/ 176 w 184"/>
                  <a:gd name="T57" fmla="*/ 51 h 174"/>
                  <a:gd name="T58" fmla="*/ 182 w 184"/>
                  <a:gd name="T59" fmla="*/ 70 h 174"/>
                  <a:gd name="T60" fmla="*/ 184 w 184"/>
                  <a:gd name="T61" fmla="*/ 88 h 174"/>
                  <a:gd name="T62" fmla="*/ 184 w 184"/>
                  <a:gd name="T63"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74">
                    <a:moveTo>
                      <a:pt x="184" y="88"/>
                    </a:moveTo>
                    <a:lnTo>
                      <a:pt x="182" y="105"/>
                    </a:lnTo>
                    <a:lnTo>
                      <a:pt x="176" y="123"/>
                    </a:lnTo>
                    <a:lnTo>
                      <a:pt x="166" y="139"/>
                    </a:lnTo>
                    <a:lnTo>
                      <a:pt x="153" y="152"/>
                    </a:lnTo>
                    <a:lnTo>
                      <a:pt x="139" y="164"/>
                    </a:lnTo>
                    <a:lnTo>
                      <a:pt x="121" y="170"/>
                    </a:lnTo>
                    <a:lnTo>
                      <a:pt x="102" y="174"/>
                    </a:lnTo>
                    <a:lnTo>
                      <a:pt x="82" y="174"/>
                    </a:lnTo>
                    <a:lnTo>
                      <a:pt x="63" y="170"/>
                    </a:lnTo>
                    <a:lnTo>
                      <a:pt x="47" y="164"/>
                    </a:lnTo>
                    <a:lnTo>
                      <a:pt x="30" y="152"/>
                    </a:lnTo>
                    <a:lnTo>
                      <a:pt x="18" y="139"/>
                    </a:lnTo>
                    <a:lnTo>
                      <a:pt x="8" y="123"/>
                    </a:lnTo>
                    <a:lnTo>
                      <a:pt x="2" y="107"/>
                    </a:lnTo>
                    <a:lnTo>
                      <a:pt x="0" y="88"/>
                    </a:lnTo>
                    <a:lnTo>
                      <a:pt x="2" y="70"/>
                    </a:lnTo>
                    <a:lnTo>
                      <a:pt x="8" y="51"/>
                    </a:lnTo>
                    <a:lnTo>
                      <a:pt x="18" y="35"/>
                    </a:lnTo>
                    <a:lnTo>
                      <a:pt x="30" y="23"/>
                    </a:lnTo>
                    <a:lnTo>
                      <a:pt x="45" y="10"/>
                    </a:lnTo>
                    <a:lnTo>
                      <a:pt x="63" y="4"/>
                    </a:lnTo>
                    <a:lnTo>
                      <a:pt x="82" y="0"/>
                    </a:lnTo>
                    <a:lnTo>
                      <a:pt x="102" y="0"/>
                    </a:lnTo>
                    <a:lnTo>
                      <a:pt x="121" y="4"/>
                    </a:lnTo>
                    <a:lnTo>
                      <a:pt x="137" y="10"/>
                    </a:lnTo>
                    <a:lnTo>
                      <a:pt x="153" y="23"/>
                    </a:lnTo>
                    <a:lnTo>
                      <a:pt x="166" y="35"/>
                    </a:lnTo>
                    <a:lnTo>
                      <a:pt x="176" y="51"/>
                    </a:lnTo>
                    <a:lnTo>
                      <a:pt x="182" y="70"/>
                    </a:lnTo>
                    <a:lnTo>
                      <a:pt x="184"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5" name="Freeform 23">
                <a:extLst>
                  <a:ext uri="{FF2B5EF4-FFF2-40B4-BE49-F238E27FC236}">
                    <a16:creationId xmlns:a16="http://schemas.microsoft.com/office/drawing/2014/main" id="{C17C1C13-D9E6-CFD5-1FF8-DDBD6A04AA08}"/>
                  </a:ext>
                </a:extLst>
              </p:cNvPr>
              <p:cNvSpPr>
                <a:spLocks noChangeAspect="1"/>
              </p:cNvSpPr>
              <p:nvPr/>
            </p:nvSpPr>
            <p:spPr bwMode="auto">
              <a:xfrm>
                <a:off x="2212" y="1213"/>
                <a:ext cx="74" cy="70"/>
              </a:xfrm>
              <a:custGeom>
                <a:avLst/>
                <a:gdLst>
                  <a:gd name="T0" fmla="*/ 74 w 74"/>
                  <a:gd name="T1" fmla="*/ 35 h 70"/>
                  <a:gd name="T2" fmla="*/ 72 w 74"/>
                  <a:gd name="T3" fmla="*/ 45 h 70"/>
                  <a:gd name="T4" fmla="*/ 66 w 74"/>
                  <a:gd name="T5" fmla="*/ 56 h 70"/>
                  <a:gd name="T6" fmla="*/ 57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39 h 70"/>
                  <a:gd name="T20" fmla="*/ 0 w 74"/>
                  <a:gd name="T21" fmla="*/ 29 h 70"/>
                  <a:gd name="T22" fmla="*/ 4 w 74"/>
                  <a:gd name="T23" fmla="*/ 19 h 70"/>
                  <a:gd name="T24" fmla="*/ 12 w 74"/>
                  <a:gd name="T25" fmla="*/ 8 h 70"/>
                  <a:gd name="T26" fmla="*/ 23 w 74"/>
                  <a:gd name="T27" fmla="*/ 2 h 70"/>
                  <a:gd name="T28" fmla="*/ 33 w 74"/>
                  <a:gd name="T29" fmla="*/ 0 h 70"/>
                  <a:gd name="T30" fmla="*/ 45 w 74"/>
                  <a:gd name="T31" fmla="*/ 0 h 70"/>
                  <a:gd name="T32" fmla="*/ 57 w 74"/>
                  <a:gd name="T33" fmla="*/ 4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7" y="64"/>
                    </a:lnTo>
                    <a:lnTo>
                      <a:pt x="47" y="68"/>
                    </a:lnTo>
                    <a:lnTo>
                      <a:pt x="35" y="70"/>
                    </a:lnTo>
                    <a:lnTo>
                      <a:pt x="23" y="66"/>
                    </a:lnTo>
                    <a:lnTo>
                      <a:pt x="12" y="60"/>
                    </a:lnTo>
                    <a:lnTo>
                      <a:pt x="4" y="52"/>
                    </a:lnTo>
                    <a:lnTo>
                      <a:pt x="0" y="39"/>
                    </a:lnTo>
                    <a:lnTo>
                      <a:pt x="0" y="29"/>
                    </a:lnTo>
                    <a:lnTo>
                      <a:pt x="4" y="19"/>
                    </a:lnTo>
                    <a:lnTo>
                      <a:pt x="12" y="8"/>
                    </a:lnTo>
                    <a:lnTo>
                      <a:pt x="23" y="2"/>
                    </a:lnTo>
                    <a:lnTo>
                      <a:pt x="33" y="0"/>
                    </a:lnTo>
                    <a:lnTo>
                      <a:pt x="45" y="0"/>
                    </a:lnTo>
                    <a:lnTo>
                      <a:pt x="57" y="4"/>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6" name="WordArt 24">
                <a:extLst>
                  <a:ext uri="{FF2B5EF4-FFF2-40B4-BE49-F238E27FC236}">
                    <a16:creationId xmlns:a16="http://schemas.microsoft.com/office/drawing/2014/main" id="{92A9DB8B-6961-AAEA-11EA-7EE7882FF9DB}"/>
                  </a:ext>
                </a:extLst>
              </p:cNvPr>
              <p:cNvSpPr>
                <a:spLocks noChangeAspect="1" noChangeArrowheads="1" noChangeShapeType="1" noTextEdit="1"/>
              </p:cNvSpPr>
              <p:nvPr/>
            </p:nvSpPr>
            <p:spPr bwMode="auto">
              <a:xfrm>
                <a:off x="2146" y="1739"/>
                <a:ext cx="240" cy="13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NPN</a:t>
                </a:r>
              </a:p>
            </p:txBody>
          </p:sp>
          <p:sp>
            <p:nvSpPr>
              <p:cNvPr id="147" name="WordArt 25">
                <a:extLst>
                  <a:ext uri="{FF2B5EF4-FFF2-40B4-BE49-F238E27FC236}">
                    <a16:creationId xmlns:a16="http://schemas.microsoft.com/office/drawing/2014/main" id="{5037A1C0-373F-10D3-E2F4-DAF44F433DB6}"/>
                  </a:ext>
                </a:extLst>
              </p:cNvPr>
              <p:cNvSpPr>
                <a:spLocks noChangeAspect="1" noChangeArrowheads="1" noChangeShapeType="1" noTextEdit="1"/>
              </p:cNvSpPr>
              <p:nvPr/>
            </p:nvSpPr>
            <p:spPr bwMode="auto">
              <a:xfrm>
                <a:off x="2125" y="2027"/>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Q2</a:t>
                </a:r>
              </a:p>
            </p:txBody>
          </p:sp>
        </p:grpSp>
        <p:sp>
          <p:nvSpPr>
            <p:cNvPr id="167" name="TextBox 166">
              <a:extLst>
                <a:ext uri="{FF2B5EF4-FFF2-40B4-BE49-F238E27FC236}">
                  <a16:creationId xmlns:a16="http://schemas.microsoft.com/office/drawing/2014/main" id="{C6C2DF79-FED8-5B41-7699-9C5AA9B3378C}"/>
                </a:ext>
              </a:extLst>
            </p:cNvPr>
            <p:cNvSpPr txBox="1"/>
            <p:nvPr/>
          </p:nvSpPr>
          <p:spPr>
            <a:xfrm>
              <a:off x="9191087" y="4024975"/>
              <a:ext cx="1509400" cy="461665"/>
            </a:xfrm>
            <a:prstGeom prst="rect">
              <a:avLst/>
            </a:prstGeom>
            <a:noFill/>
          </p:spPr>
          <p:txBody>
            <a:bodyPr wrap="square">
              <a:spAutoFit/>
            </a:bodyPr>
            <a:lstStyle/>
            <a:p>
              <a:r>
                <a:rPr lang="en-GB" sz="2400"/>
                <a:t>Transistor</a:t>
              </a:r>
              <a:endParaRPr lang="en-GB" sz="2117"/>
            </a:p>
          </p:txBody>
        </p:sp>
      </p:grpSp>
      <p:grpSp>
        <p:nvGrpSpPr>
          <p:cNvPr id="3" name="Group 2">
            <a:extLst>
              <a:ext uri="{FF2B5EF4-FFF2-40B4-BE49-F238E27FC236}">
                <a16:creationId xmlns:a16="http://schemas.microsoft.com/office/drawing/2014/main" id="{4EB729B5-793E-B47A-435C-739CC7510175}"/>
              </a:ext>
            </a:extLst>
          </p:cNvPr>
          <p:cNvGrpSpPr/>
          <p:nvPr/>
        </p:nvGrpSpPr>
        <p:grpSpPr>
          <a:xfrm>
            <a:off x="8527314" y="2609876"/>
            <a:ext cx="2026039" cy="954371"/>
            <a:chOff x="6131774" y="4726855"/>
            <a:chExt cx="2026039" cy="954371"/>
          </a:xfrm>
        </p:grpSpPr>
        <p:grpSp>
          <p:nvGrpSpPr>
            <p:cNvPr id="148" name="Group 26">
              <a:extLst>
                <a:ext uri="{FF2B5EF4-FFF2-40B4-BE49-F238E27FC236}">
                  <a16:creationId xmlns:a16="http://schemas.microsoft.com/office/drawing/2014/main" id="{6B0A1937-3484-D13C-9ED0-D568D2512AB3}"/>
                </a:ext>
              </a:extLst>
            </p:cNvPr>
            <p:cNvGrpSpPr>
              <a:grpSpLocks noChangeAspect="1"/>
            </p:cNvGrpSpPr>
            <p:nvPr/>
          </p:nvGrpSpPr>
          <p:grpSpPr bwMode="auto">
            <a:xfrm>
              <a:off x="6131774" y="5160568"/>
              <a:ext cx="2026039" cy="520658"/>
              <a:chOff x="3881" y="8425"/>
              <a:chExt cx="1789" cy="460"/>
            </a:xfrm>
          </p:grpSpPr>
          <p:sp>
            <p:nvSpPr>
              <p:cNvPr id="149" name="AutoShape 27">
                <a:extLst>
                  <a:ext uri="{FF2B5EF4-FFF2-40B4-BE49-F238E27FC236}">
                    <a16:creationId xmlns:a16="http://schemas.microsoft.com/office/drawing/2014/main" id="{F2DF1954-5AEB-3BB5-0B76-A9965FA5F6C8}"/>
                  </a:ext>
                </a:extLst>
              </p:cNvPr>
              <p:cNvSpPr>
                <a:spLocks noChangeAspect="1" noChangeArrowheads="1"/>
              </p:cNvSpPr>
              <p:nvPr/>
            </p:nvSpPr>
            <p:spPr bwMode="auto">
              <a:xfrm>
                <a:off x="3881" y="8425"/>
                <a:ext cx="1785" cy="450"/>
              </a:xfrm>
              <a:prstGeom prst="roundRect">
                <a:avLst>
                  <a:gd name="adj" fmla="val 16667"/>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0" name="Freeform 28">
                <a:extLst>
                  <a:ext uri="{FF2B5EF4-FFF2-40B4-BE49-F238E27FC236}">
                    <a16:creationId xmlns:a16="http://schemas.microsoft.com/office/drawing/2014/main" id="{1FF436C1-9306-051C-60BF-83084A97308F}"/>
                  </a:ext>
                </a:extLst>
              </p:cNvPr>
              <p:cNvSpPr>
                <a:spLocks noChangeAspect="1"/>
              </p:cNvSpPr>
              <p:nvPr/>
            </p:nvSpPr>
            <p:spPr bwMode="auto">
              <a:xfrm>
                <a:off x="4680" y="8559"/>
                <a:ext cx="199" cy="199"/>
              </a:xfrm>
              <a:custGeom>
                <a:avLst/>
                <a:gdLst>
                  <a:gd name="T0" fmla="*/ 199 w 199"/>
                  <a:gd name="T1" fmla="*/ 199 h 199"/>
                  <a:gd name="T2" fmla="*/ 199 w 199"/>
                  <a:gd name="T3" fmla="*/ 0 h 199"/>
                  <a:gd name="T4" fmla="*/ 0 w 199"/>
                  <a:gd name="T5" fmla="*/ 0 h 199"/>
                  <a:gd name="T6" fmla="*/ 0 w 199"/>
                  <a:gd name="T7" fmla="*/ 197 h 199"/>
                  <a:gd name="T8" fmla="*/ 199 w 199"/>
                  <a:gd name="T9" fmla="*/ 199 h 199"/>
                </a:gdLst>
                <a:ahLst/>
                <a:cxnLst>
                  <a:cxn ang="0">
                    <a:pos x="T0" y="T1"/>
                  </a:cxn>
                  <a:cxn ang="0">
                    <a:pos x="T2" y="T3"/>
                  </a:cxn>
                  <a:cxn ang="0">
                    <a:pos x="T4" y="T5"/>
                  </a:cxn>
                  <a:cxn ang="0">
                    <a:pos x="T6" y="T7"/>
                  </a:cxn>
                  <a:cxn ang="0">
                    <a:pos x="T8" y="T9"/>
                  </a:cxn>
                </a:cxnLst>
                <a:rect l="0" t="0" r="r" b="b"/>
                <a:pathLst>
                  <a:path w="199" h="199">
                    <a:moveTo>
                      <a:pt x="199" y="199"/>
                    </a:moveTo>
                    <a:lnTo>
                      <a:pt x="199" y="0"/>
                    </a:lnTo>
                    <a:lnTo>
                      <a:pt x="0" y="0"/>
                    </a:lnTo>
                    <a:lnTo>
                      <a:pt x="0" y="197"/>
                    </a:lnTo>
                    <a:lnTo>
                      <a:pt x="199" y="199"/>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151" name="Freeform 29">
                <a:extLst>
                  <a:ext uri="{FF2B5EF4-FFF2-40B4-BE49-F238E27FC236}">
                    <a16:creationId xmlns:a16="http://schemas.microsoft.com/office/drawing/2014/main" id="{4E6D4EBD-18BC-9BE5-1937-206E9D0C4BDF}"/>
                  </a:ext>
                </a:extLst>
              </p:cNvPr>
              <p:cNvSpPr>
                <a:spLocks noChangeAspect="1"/>
              </p:cNvSpPr>
              <p:nvPr/>
            </p:nvSpPr>
            <p:spPr bwMode="auto">
              <a:xfrm>
                <a:off x="3887" y="8431"/>
                <a:ext cx="1783" cy="454"/>
              </a:xfrm>
              <a:custGeom>
                <a:avLst/>
                <a:gdLst>
                  <a:gd name="T0" fmla="*/ 1658 w 1783"/>
                  <a:gd name="T1" fmla="*/ 454 h 454"/>
                  <a:gd name="T2" fmla="*/ 1678 w 1783"/>
                  <a:gd name="T3" fmla="*/ 452 h 454"/>
                  <a:gd name="T4" fmla="*/ 1701 w 1783"/>
                  <a:gd name="T5" fmla="*/ 446 h 454"/>
                  <a:gd name="T6" fmla="*/ 1719 w 1783"/>
                  <a:gd name="T7" fmla="*/ 437 h 454"/>
                  <a:gd name="T8" fmla="*/ 1738 w 1783"/>
                  <a:gd name="T9" fmla="*/ 423 h 454"/>
                  <a:gd name="T10" fmla="*/ 1754 w 1783"/>
                  <a:gd name="T11" fmla="*/ 409 h 454"/>
                  <a:gd name="T12" fmla="*/ 1766 w 1783"/>
                  <a:gd name="T13" fmla="*/ 390 h 454"/>
                  <a:gd name="T14" fmla="*/ 1777 w 1783"/>
                  <a:gd name="T15" fmla="*/ 370 h 454"/>
                  <a:gd name="T16" fmla="*/ 1781 w 1783"/>
                  <a:gd name="T17" fmla="*/ 349 h 454"/>
                  <a:gd name="T18" fmla="*/ 1783 w 1783"/>
                  <a:gd name="T19" fmla="*/ 327 h 454"/>
                  <a:gd name="T20" fmla="*/ 1783 w 1783"/>
                  <a:gd name="T21" fmla="*/ 126 h 454"/>
                  <a:gd name="T22" fmla="*/ 1781 w 1783"/>
                  <a:gd name="T23" fmla="*/ 105 h 454"/>
                  <a:gd name="T24" fmla="*/ 1777 w 1783"/>
                  <a:gd name="T25" fmla="*/ 83 h 454"/>
                  <a:gd name="T26" fmla="*/ 1766 w 1783"/>
                  <a:gd name="T27" fmla="*/ 62 h 454"/>
                  <a:gd name="T28" fmla="*/ 1754 w 1783"/>
                  <a:gd name="T29" fmla="*/ 46 h 454"/>
                  <a:gd name="T30" fmla="*/ 1738 w 1783"/>
                  <a:gd name="T31" fmla="*/ 29 h 454"/>
                  <a:gd name="T32" fmla="*/ 1719 w 1783"/>
                  <a:gd name="T33" fmla="*/ 17 h 454"/>
                  <a:gd name="T34" fmla="*/ 1701 w 1783"/>
                  <a:gd name="T35" fmla="*/ 7 h 454"/>
                  <a:gd name="T36" fmla="*/ 1678 w 1783"/>
                  <a:gd name="T37" fmla="*/ 0 h 454"/>
                  <a:gd name="T38" fmla="*/ 1656 w 1783"/>
                  <a:gd name="T39" fmla="*/ 0 h 454"/>
                  <a:gd name="T40" fmla="*/ 127 w 1783"/>
                  <a:gd name="T41" fmla="*/ 0 h 454"/>
                  <a:gd name="T42" fmla="*/ 104 w 1783"/>
                  <a:gd name="T43" fmla="*/ 0 h 454"/>
                  <a:gd name="T44" fmla="*/ 84 w 1783"/>
                  <a:gd name="T45" fmla="*/ 7 h 454"/>
                  <a:gd name="T46" fmla="*/ 63 w 1783"/>
                  <a:gd name="T47" fmla="*/ 17 h 454"/>
                  <a:gd name="T48" fmla="*/ 45 w 1783"/>
                  <a:gd name="T49" fmla="*/ 29 h 454"/>
                  <a:gd name="T50" fmla="*/ 30 w 1783"/>
                  <a:gd name="T51" fmla="*/ 46 h 454"/>
                  <a:gd name="T52" fmla="*/ 16 w 1783"/>
                  <a:gd name="T53" fmla="*/ 62 h 454"/>
                  <a:gd name="T54" fmla="*/ 8 w 1783"/>
                  <a:gd name="T55" fmla="*/ 83 h 454"/>
                  <a:gd name="T56" fmla="*/ 2 w 1783"/>
                  <a:gd name="T57" fmla="*/ 105 h 454"/>
                  <a:gd name="T58" fmla="*/ 0 w 1783"/>
                  <a:gd name="T59" fmla="*/ 126 h 454"/>
                  <a:gd name="T60" fmla="*/ 0 w 1783"/>
                  <a:gd name="T61" fmla="*/ 327 h 454"/>
                  <a:gd name="T62" fmla="*/ 2 w 1783"/>
                  <a:gd name="T63" fmla="*/ 349 h 454"/>
                  <a:gd name="T64" fmla="*/ 8 w 1783"/>
                  <a:gd name="T65" fmla="*/ 370 h 454"/>
                  <a:gd name="T66" fmla="*/ 16 w 1783"/>
                  <a:gd name="T67" fmla="*/ 390 h 454"/>
                  <a:gd name="T68" fmla="*/ 30 w 1783"/>
                  <a:gd name="T69" fmla="*/ 409 h 454"/>
                  <a:gd name="T70" fmla="*/ 45 w 1783"/>
                  <a:gd name="T71" fmla="*/ 423 h 454"/>
                  <a:gd name="T72" fmla="*/ 63 w 1783"/>
                  <a:gd name="T73" fmla="*/ 437 h 454"/>
                  <a:gd name="T74" fmla="*/ 84 w 1783"/>
                  <a:gd name="T75" fmla="*/ 446 h 454"/>
                  <a:gd name="T76" fmla="*/ 104 w 1783"/>
                  <a:gd name="T77" fmla="*/ 452 h 454"/>
                  <a:gd name="T78" fmla="*/ 127 w 1783"/>
                  <a:gd name="T79" fmla="*/ 454 h 454"/>
                  <a:gd name="T80" fmla="*/ 1658 w 1783"/>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4">
                    <a:moveTo>
                      <a:pt x="1658" y="454"/>
                    </a:moveTo>
                    <a:lnTo>
                      <a:pt x="1678" y="452"/>
                    </a:lnTo>
                    <a:lnTo>
                      <a:pt x="1701" y="446"/>
                    </a:lnTo>
                    <a:lnTo>
                      <a:pt x="1719" y="437"/>
                    </a:lnTo>
                    <a:lnTo>
                      <a:pt x="1738" y="423"/>
                    </a:lnTo>
                    <a:lnTo>
                      <a:pt x="1754" y="409"/>
                    </a:lnTo>
                    <a:lnTo>
                      <a:pt x="1766" y="390"/>
                    </a:lnTo>
                    <a:lnTo>
                      <a:pt x="1777" y="370"/>
                    </a:lnTo>
                    <a:lnTo>
                      <a:pt x="1781" y="349"/>
                    </a:lnTo>
                    <a:lnTo>
                      <a:pt x="1783" y="327"/>
                    </a:lnTo>
                    <a:lnTo>
                      <a:pt x="1783" y="126"/>
                    </a:lnTo>
                    <a:lnTo>
                      <a:pt x="1781" y="105"/>
                    </a:lnTo>
                    <a:lnTo>
                      <a:pt x="1777" y="83"/>
                    </a:lnTo>
                    <a:lnTo>
                      <a:pt x="1766" y="62"/>
                    </a:lnTo>
                    <a:lnTo>
                      <a:pt x="1754" y="46"/>
                    </a:lnTo>
                    <a:lnTo>
                      <a:pt x="1738" y="29"/>
                    </a:lnTo>
                    <a:lnTo>
                      <a:pt x="1719" y="17"/>
                    </a:lnTo>
                    <a:lnTo>
                      <a:pt x="1701" y="7"/>
                    </a:lnTo>
                    <a:lnTo>
                      <a:pt x="1678" y="0"/>
                    </a:lnTo>
                    <a:lnTo>
                      <a:pt x="1656" y="0"/>
                    </a:lnTo>
                    <a:lnTo>
                      <a:pt x="127" y="0"/>
                    </a:lnTo>
                    <a:lnTo>
                      <a:pt x="104" y="0"/>
                    </a:lnTo>
                    <a:lnTo>
                      <a:pt x="84" y="7"/>
                    </a:lnTo>
                    <a:lnTo>
                      <a:pt x="63" y="17"/>
                    </a:lnTo>
                    <a:lnTo>
                      <a:pt x="45" y="29"/>
                    </a:lnTo>
                    <a:lnTo>
                      <a:pt x="30" y="46"/>
                    </a:lnTo>
                    <a:lnTo>
                      <a:pt x="16" y="62"/>
                    </a:lnTo>
                    <a:lnTo>
                      <a:pt x="8" y="83"/>
                    </a:lnTo>
                    <a:lnTo>
                      <a:pt x="2" y="105"/>
                    </a:lnTo>
                    <a:lnTo>
                      <a:pt x="0" y="126"/>
                    </a:lnTo>
                    <a:lnTo>
                      <a:pt x="0" y="327"/>
                    </a:lnTo>
                    <a:lnTo>
                      <a:pt x="2" y="349"/>
                    </a:lnTo>
                    <a:lnTo>
                      <a:pt x="8" y="370"/>
                    </a:lnTo>
                    <a:lnTo>
                      <a:pt x="16" y="390"/>
                    </a:lnTo>
                    <a:lnTo>
                      <a:pt x="30" y="409"/>
                    </a:lnTo>
                    <a:lnTo>
                      <a:pt x="45" y="423"/>
                    </a:lnTo>
                    <a:lnTo>
                      <a:pt x="63" y="437"/>
                    </a:lnTo>
                    <a:lnTo>
                      <a:pt x="84" y="446"/>
                    </a:lnTo>
                    <a:lnTo>
                      <a:pt x="104" y="452"/>
                    </a:lnTo>
                    <a:lnTo>
                      <a:pt x="127" y="454"/>
                    </a:lnTo>
                    <a:lnTo>
                      <a:pt x="1658" y="45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152" name="Freeform 30">
                <a:extLst>
                  <a:ext uri="{FF2B5EF4-FFF2-40B4-BE49-F238E27FC236}">
                    <a16:creationId xmlns:a16="http://schemas.microsoft.com/office/drawing/2014/main" id="{A2B56654-1A3E-2E28-CDFE-271BBC5EA05C}"/>
                  </a:ext>
                </a:extLst>
              </p:cNvPr>
              <p:cNvSpPr>
                <a:spLocks noChangeAspect="1"/>
              </p:cNvSpPr>
              <p:nvPr/>
            </p:nvSpPr>
            <p:spPr bwMode="auto">
              <a:xfrm>
                <a:off x="4680" y="8559"/>
                <a:ext cx="199" cy="199"/>
              </a:xfrm>
              <a:custGeom>
                <a:avLst/>
                <a:gdLst>
                  <a:gd name="T0" fmla="*/ 199 w 199"/>
                  <a:gd name="T1" fmla="*/ 199 h 199"/>
                  <a:gd name="T2" fmla="*/ 199 w 199"/>
                  <a:gd name="T3" fmla="*/ 0 h 199"/>
                  <a:gd name="T4" fmla="*/ 0 w 199"/>
                  <a:gd name="T5" fmla="*/ 0 h 199"/>
                  <a:gd name="T6" fmla="*/ 0 w 199"/>
                  <a:gd name="T7" fmla="*/ 197 h 199"/>
                  <a:gd name="T8" fmla="*/ 199 w 199"/>
                  <a:gd name="T9" fmla="*/ 199 h 199"/>
                </a:gdLst>
                <a:ahLst/>
                <a:cxnLst>
                  <a:cxn ang="0">
                    <a:pos x="T0" y="T1"/>
                  </a:cxn>
                  <a:cxn ang="0">
                    <a:pos x="T2" y="T3"/>
                  </a:cxn>
                  <a:cxn ang="0">
                    <a:pos x="T4" y="T5"/>
                  </a:cxn>
                  <a:cxn ang="0">
                    <a:pos x="T6" y="T7"/>
                  </a:cxn>
                  <a:cxn ang="0">
                    <a:pos x="T8" y="T9"/>
                  </a:cxn>
                </a:cxnLst>
                <a:rect l="0" t="0" r="r" b="b"/>
                <a:pathLst>
                  <a:path w="199" h="199">
                    <a:moveTo>
                      <a:pt x="199" y="199"/>
                    </a:moveTo>
                    <a:lnTo>
                      <a:pt x="199" y="0"/>
                    </a:lnTo>
                    <a:lnTo>
                      <a:pt x="0" y="0"/>
                    </a:lnTo>
                    <a:lnTo>
                      <a:pt x="0" y="197"/>
                    </a:lnTo>
                    <a:lnTo>
                      <a:pt x="199" y="199"/>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153" name="Freeform 31">
                <a:extLst>
                  <a:ext uri="{FF2B5EF4-FFF2-40B4-BE49-F238E27FC236}">
                    <a16:creationId xmlns:a16="http://schemas.microsoft.com/office/drawing/2014/main" id="{185FC75D-C669-75B0-D1CA-91F81C3BBC42}"/>
                  </a:ext>
                </a:extLst>
              </p:cNvPr>
              <p:cNvSpPr>
                <a:spLocks noChangeAspect="1"/>
              </p:cNvSpPr>
              <p:nvPr/>
            </p:nvSpPr>
            <p:spPr bwMode="auto">
              <a:xfrm>
                <a:off x="4075" y="8647"/>
                <a:ext cx="1396" cy="27"/>
              </a:xfrm>
              <a:custGeom>
                <a:avLst/>
                <a:gdLst>
                  <a:gd name="T0" fmla="*/ 15 w 1396"/>
                  <a:gd name="T1" fmla="*/ 27 h 27"/>
                  <a:gd name="T2" fmla="*/ 15 w 1396"/>
                  <a:gd name="T3" fmla="*/ 27 h 27"/>
                  <a:gd name="T4" fmla="*/ 13 w 1396"/>
                  <a:gd name="T5" fmla="*/ 27 h 27"/>
                  <a:gd name="T6" fmla="*/ 10 w 1396"/>
                  <a:gd name="T7" fmla="*/ 25 h 27"/>
                  <a:gd name="T8" fmla="*/ 8 w 1396"/>
                  <a:gd name="T9" fmla="*/ 25 h 27"/>
                  <a:gd name="T10" fmla="*/ 6 w 1396"/>
                  <a:gd name="T11" fmla="*/ 22 h 27"/>
                  <a:gd name="T12" fmla="*/ 4 w 1396"/>
                  <a:gd name="T13" fmla="*/ 20 h 27"/>
                  <a:gd name="T14" fmla="*/ 2 w 1396"/>
                  <a:gd name="T15" fmla="*/ 18 h 27"/>
                  <a:gd name="T16" fmla="*/ 2 w 1396"/>
                  <a:gd name="T17" fmla="*/ 16 h 27"/>
                  <a:gd name="T18" fmla="*/ 2 w 1396"/>
                  <a:gd name="T19" fmla="*/ 14 h 27"/>
                  <a:gd name="T20" fmla="*/ 0 w 1396"/>
                  <a:gd name="T21" fmla="*/ 12 h 27"/>
                  <a:gd name="T22" fmla="*/ 2 w 1396"/>
                  <a:gd name="T23" fmla="*/ 10 h 27"/>
                  <a:gd name="T24" fmla="*/ 2 w 1396"/>
                  <a:gd name="T25" fmla="*/ 8 h 27"/>
                  <a:gd name="T26" fmla="*/ 2 w 1396"/>
                  <a:gd name="T27" fmla="*/ 6 h 27"/>
                  <a:gd name="T28" fmla="*/ 4 w 1396"/>
                  <a:gd name="T29" fmla="*/ 4 h 27"/>
                  <a:gd name="T30" fmla="*/ 6 w 1396"/>
                  <a:gd name="T31" fmla="*/ 2 h 27"/>
                  <a:gd name="T32" fmla="*/ 8 w 1396"/>
                  <a:gd name="T33" fmla="*/ 2 h 27"/>
                  <a:gd name="T34" fmla="*/ 10 w 1396"/>
                  <a:gd name="T35" fmla="*/ 0 h 27"/>
                  <a:gd name="T36" fmla="*/ 13 w 1396"/>
                  <a:gd name="T37" fmla="*/ 0 h 27"/>
                  <a:gd name="T38" fmla="*/ 15 w 1396"/>
                  <a:gd name="T39" fmla="*/ 0 h 27"/>
                  <a:gd name="T40" fmla="*/ 15 w 1396"/>
                  <a:gd name="T41" fmla="*/ 0 h 27"/>
                  <a:gd name="T42" fmla="*/ 1384 w 1396"/>
                  <a:gd name="T43" fmla="*/ 0 h 27"/>
                  <a:gd name="T44" fmla="*/ 1384 w 1396"/>
                  <a:gd name="T45" fmla="*/ 0 h 27"/>
                  <a:gd name="T46" fmla="*/ 1386 w 1396"/>
                  <a:gd name="T47" fmla="*/ 0 h 27"/>
                  <a:gd name="T48" fmla="*/ 1388 w 1396"/>
                  <a:gd name="T49" fmla="*/ 0 h 27"/>
                  <a:gd name="T50" fmla="*/ 1390 w 1396"/>
                  <a:gd name="T51" fmla="*/ 2 h 27"/>
                  <a:gd name="T52" fmla="*/ 1392 w 1396"/>
                  <a:gd name="T53" fmla="*/ 2 h 27"/>
                  <a:gd name="T54" fmla="*/ 1394 w 1396"/>
                  <a:gd name="T55" fmla="*/ 4 h 27"/>
                  <a:gd name="T56" fmla="*/ 1394 w 1396"/>
                  <a:gd name="T57" fmla="*/ 6 h 27"/>
                  <a:gd name="T58" fmla="*/ 1396 w 1396"/>
                  <a:gd name="T59" fmla="*/ 8 h 27"/>
                  <a:gd name="T60" fmla="*/ 1396 w 1396"/>
                  <a:gd name="T61" fmla="*/ 10 h 27"/>
                  <a:gd name="T62" fmla="*/ 1396 w 1396"/>
                  <a:gd name="T63" fmla="*/ 12 h 27"/>
                  <a:gd name="T64" fmla="*/ 1396 w 1396"/>
                  <a:gd name="T65" fmla="*/ 14 h 27"/>
                  <a:gd name="T66" fmla="*/ 1396 w 1396"/>
                  <a:gd name="T67" fmla="*/ 16 h 27"/>
                  <a:gd name="T68" fmla="*/ 1394 w 1396"/>
                  <a:gd name="T69" fmla="*/ 18 h 27"/>
                  <a:gd name="T70" fmla="*/ 1394 w 1396"/>
                  <a:gd name="T71" fmla="*/ 20 h 27"/>
                  <a:gd name="T72" fmla="*/ 1392 w 1396"/>
                  <a:gd name="T73" fmla="*/ 22 h 27"/>
                  <a:gd name="T74" fmla="*/ 1390 w 1396"/>
                  <a:gd name="T75" fmla="*/ 25 h 27"/>
                  <a:gd name="T76" fmla="*/ 1388 w 1396"/>
                  <a:gd name="T77" fmla="*/ 25 h 27"/>
                  <a:gd name="T78" fmla="*/ 1386 w 1396"/>
                  <a:gd name="T79" fmla="*/ 27 h 27"/>
                  <a:gd name="T80" fmla="*/ 1384 w 1396"/>
                  <a:gd name="T81" fmla="*/ 27 h 27"/>
                  <a:gd name="T82" fmla="*/ 1384 w 1396"/>
                  <a:gd name="T83" fmla="*/ 27 h 27"/>
                  <a:gd name="T84" fmla="*/ 15 w 1396"/>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6" h="27">
                    <a:moveTo>
                      <a:pt x="15" y="27"/>
                    </a:moveTo>
                    <a:lnTo>
                      <a:pt x="15" y="27"/>
                    </a:lnTo>
                    <a:lnTo>
                      <a:pt x="13" y="27"/>
                    </a:lnTo>
                    <a:lnTo>
                      <a:pt x="10" y="25"/>
                    </a:lnTo>
                    <a:lnTo>
                      <a:pt x="8" y="25"/>
                    </a:lnTo>
                    <a:lnTo>
                      <a:pt x="6" y="22"/>
                    </a:lnTo>
                    <a:lnTo>
                      <a:pt x="4" y="20"/>
                    </a:lnTo>
                    <a:lnTo>
                      <a:pt x="2" y="18"/>
                    </a:lnTo>
                    <a:lnTo>
                      <a:pt x="2" y="16"/>
                    </a:lnTo>
                    <a:lnTo>
                      <a:pt x="2" y="14"/>
                    </a:lnTo>
                    <a:lnTo>
                      <a:pt x="0" y="12"/>
                    </a:lnTo>
                    <a:lnTo>
                      <a:pt x="2" y="10"/>
                    </a:lnTo>
                    <a:lnTo>
                      <a:pt x="2" y="8"/>
                    </a:lnTo>
                    <a:lnTo>
                      <a:pt x="2" y="6"/>
                    </a:lnTo>
                    <a:lnTo>
                      <a:pt x="4" y="4"/>
                    </a:lnTo>
                    <a:lnTo>
                      <a:pt x="6" y="2"/>
                    </a:lnTo>
                    <a:lnTo>
                      <a:pt x="8" y="2"/>
                    </a:lnTo>
                    <a:lnTo>
                      <a:pt x="10" y="0"/>
                    </a:lnTo>
                    <a:lnTo>
                      <a:pt x="13" y="0"/>
                    </a:lnTo>
                    <a:lnTo>
                      <a:pt x="15" y="0"/>
                    </a:lnTo>
                    <a:lnTo>
                      <a:pt x="1384" y="0"/>
                    </a:lnTo>
                    <a:lnTo>
                      <a:pt x="1386" y="0"/>
                    </a:lnTo>
                    <a:lnTo>
                      <a:pt x="1388" y="0"/>
                    </a:lnTo>
                    <a:lnTo>
                      <a:pt x="1390" y="2"/>
                    </a:lnTo>
                    <a:lnTo>
                      <a:pt x="1392" y="2"/>
                    </a:lnTo>
                    <a:lnTo>
                      <a:pt x="1394" y="4"/>
                    </a:lnTo>
                    <a:lnTo>
                      <a:pt x="1394" y="6"/>
                    </a:lnTo>
                    <a:lnTo>
                      <a:pt x="1396" y="8"/>
                    </a:lnTo>
                    <a:lnTo>
                      <a:pt x="1396" y="10"/>
                    </a:lnTo>
                    <a:lnTo>
                      <a:pt x="1396" y="12"/>
                    </a:lnTo>
                    <a:lnTo>
                      <a:pt x="1396" y="14"/>
                    </a:lnTo>
                    <a:lnTo>
                      <a:pt x="1396" y="16"/>
                    </a:lnTo>
                    <a:lnTo>
                      <a:pt x="1394" y="18"/>
                    </a:lnTo>
                    <a:lnTo>
                      <a:pt x="1394" y="20"/>
                    </a:lnTo>
                    <a:lnTo>
                      <a:pt x="1392" y="22"/>
                    </a:lnTo>
                    <a:lnTo>
                      <a:pt x="1390" y="25"/>
                    </a:lnTo>
                    <a:lnTo>
                      <a:pt x="1388" y="25"/>
                    </a:lnTo>
                    <a:lnTo>
                      <a:pt x="1386" y="27"/>
                    </a:lnTo>
                    <a:lnTo>
                      <a:pt x="1384" y="27"/>
                    </a:lnTo>
                    <a:lnTo>
                      <a:pt x="15" y="2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4" name="Freeform 32">
                <a:extLst>
                  <a:ext uri="{FF2B5EF4-FFF2-40B4-BE49-F238E27FC236}">
                    <a16:creationId xmlns:a16="http://schemas.microsoft.com/office/drawing/2014/main" id="{91F26776-3227-A9D0-AD6B-0C129E2180B4}"/>
                  </a:ext>
                </a:extLst>
              </p:cNvPr>
              <p:cNvSpPr>
                <a:spLocks noChangeAspect="1"/>
              </p:cNvSpPr>
              <p:nvPr/>
            </p:nvSpPr>
            <p:spPr bwMode="auto">
              <a:xfrm>
                <a:off x="4643" y="8505"/>
                <a:ext cx="307" cy="306"/>
              </a:xfrm>
              <a:custGeom>
                <a:avLst/>
                <a:gdLst>
                  <a:gd name="T0" fmla="*/ 307 w 307"/>
                  <a:gd name="T1" fmla="*/ 152 h 306"/>
                  <a:gd name="T2" fmla="*/ 305 w 307"/>
                  <a:gd name="T3" fmla="*/ 177 h 306"/>
                  <a:gd name="T4" fmla="*/ 299 w 307"/>
                  <a:gd name="T5" fmla="*/ 201 h 306"/>
                  <a:gd name="T6" fmla="*/ 289 w 307"/>
                  <a:gd name="T7" fmla="*/ 226 h 306"/>
                  <a:gd name="T8" fmla="*/ 275 w 307"/>
                  <a:gd name="T9" fmla="*/ 247 h 306"/>
                  <a:gd name="T10" fmla="*/ 258 w 307"/>
                  <a:gd name="T11" fmla="*/ 265 h 306"/>
                  <a:gd name="T12" fmla="*/ 238 w 307"/>
                  <a:gd name="T13" fmla="*/ 281 h 306"/>
                  <a:gd name="T14" fmla="*/ 215 w 307"/>
                  <a:gd name="T15" fmla="*/ 294 h 306"/>
                  <a:gd name="T16" fmla="*/ 193 w 307"/>
                  <a:gd name="T17" fmla="*/ 302 h 306"/>
                  <a:gd name="T18" fmla="*/ 168 w 307"/>
                  <a:gd name="T19" fmla="*/ 306 h 306"/>
                  <a:gd name="T20" fmla="*/ 141 w 307"/>
                  <a:gd name="T21" fmla="*/ 306 h 306"/>
                  <a:gd name="T22" fmla="*/ 117 w 307"/>
                  <a:gd name="T23" fmla="*/ 302 h 306"/>
                  <a:gd name="T24" fmla="*/ 92 w 307"/>
                  <a:gd name="T25" fmla="*/ 294 h 306"/>
                  <a:gd name="T26" fmla="*/ 70 w 307"/>
                  <a:gd name="T27" fmla="*/ 281 h 306"/>
                  <a:gd name="T28" fmla="*/ 51 w 307"/>
                  <a:gd name="T29" fmla="*/ 265 h 306"/>
                  <a:gd name="T30" fmla="*/ 33 w 307"/>
                  <a:gd name="T31" fmla="*/ 247 h 306"/>
                  <a:gd name="T32" fmla="*/ 18 w 307"/>
                  <a:gd name="T33" fmla="*/ 226 h 306"/>
                  <a:gd name="T34" fmla="*/ 10 w 307"/>
                  <a:gd name="T35" fmla="*/ 203 h 306"/>
                  <a:gd name="T36" fmla="*/ 2 w 307"/>
                  <a:gd name="T37" fmla="*/ 179 h 306"/>
                  <a:gd name="T38" fmla="*/ 0 w 307"/>
                  <a:gd name="T39" fmla="*/ 152 h 306"/>
                  <a:gd name="T40" fmla="*/ 2 w 307"/>
                  <a:gd name="T41" fmla="*/ 128 h 306"/>
                  <a:gd name="T42" fmla="*/ 8 w 307"/>
                  <a:gd name="T43" fmla="*/ 103 h 306"/>
                  <a:gd name="T44" fmla="*/ 18 w 307"/>
                  <a:gd name="T45" fmla="*/ 80 h 306"/>
                  <a:gd name="T46" fmla="*/ 33 w 307"/>
                  <a:gd name="T47" fmla="*/ 58 h 306"/>
                  <a:gd name="T48" fmla="*/ 51 w 307"/>
                  <a:gd name="T49" fmla="*/ 39 h 306"/>
                  <a:gd name="T50" fmla="*/ 70 w 307"/>
                  <a:gd name="T51" fmla="*/ 25 h 306"/>
                  <a:gd name="T52" fmla="*/ 92 w 307"/>
                  <a:gd name="T53" fmla="*/ 13 h 306"/>
                  <a:gd name="T54" fmla="*/ 117 w 307"/>
                  <a:gd name="T55" fmla="*/ 4 h 306"/>
                  <a:gd name="T56" fmla="*/ 141 w 307"/>
                  <a:gd name="T57" fmla="*/ 0 h 306"/>
                  <a:gd name="T58" fmla="*/ 166 w 307"/>
                  <a:gd name="T59" fmla="*/ 0 h 306"/>
                  <a:gd name="T60" fmla="*/ 193 w 307"/>
                  <a:gd name="T61" fmla="*/ 4 h 306"/>
                  <a:gd name="T62" fmla="*/ 215 w 307"/>
                  <a:gd name="T63" fmla="*/ 13 h 306"/>
                  <a:gd name="T64" fmla="*/ 238 w 307"/>
                  <a:gd name="T65" fmla="*/ 25 h 306"/>
                  <a:gd name="T66" fmla="*/ 258 w 307"/>
                  <a:gd name="T67" fmla="*/ 39 h 306"/>
                  <a:gd name="T68" fmla="*/ 275 w 307"/>
                  <a:gd name="T69" fmla="*/ 58 h 306"/>
                  <a:gd name="T70" fmla="*/ 289 w 307"/>
                  <a:gd name="T71" fmla="*/ 78 h 306"/>
                  <a:gd name="T72" fmla="*/ 299 w 307"/>
                  <a:gd name="T73" fmla="*/ 103 h 306"/>
                  <a:gd name="T74" fmla="*/ 305 w 307"/>
                  <a:gd name="T75" fmla="*/ 128 h 306"/>
                  <a:gd name="T76" fmla="*/ 307 w 307"/>
                  <a:gd name="T77" fmla="*/ 152 h 306"/>
                  <a:gd name="T78" fmla="*/ 307 w 307"/>
                  <a:gd name="T79" fmla="*/ 15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 h="306">
                    <a:moveTo>
                      <a:pt x="307" y="152"/>
                    </a:moveTo>
                    <a:lnTo>
                      <a:pt x="305" y="177"/>
                    </a:lnTo>
                    <a:lnTo>
                      <a:pt x="299" y="201"/>
                    </a:lnTo>
                    <a:lnTo>
                      <a:pt x="289" y="226"/>
                    </a:lnTo>
                    <a:lnTo>
                      <a:pt x="275" y="247"/>
                    </a:lnTo>
                    <a:lnTo>
                      <a:pt x="258" y="265"/>
                    </a:lnTo>
                    <a:lnTo>
                      <a:pt x="238" y="281"/>
                    </a:lnTo>
                    <a:lnTo>
                      <a:pt x="215" y="294"/>
                    </a:lnTo>
                    <a:lnTo>
                      <a:pt x="193" y="302"/>
                    </a:lnTo>
                    <a:lnTo>
                      <a:pt x="168" y="306"/>
                    </a:lnTo>
                    <a:lnTo>
                      <a:pt x="141" y="306"/>
                    </a:lnTo>
                    <a:lnTo>
                      <a:pt x="117" y="302"/>
                    </a:lnTo>
                    <a:lnTo>
                      <a:pt x="92" y="294"/>
                    </a:lnTo>
                    <a:lnTo>
                      <a:pt x="70" y="281"/>
                    </a:lnTo>
                    <a:lnTo>
                      <a:pt x="51" y="265"/>
                    </a:lnTo>
                    <a:lnTo>
                      <a:pt x="33" y="247"/>
                    </a:lnTo>
                    <a:lnTo>
                      <a:pt x="18" y="226"/>
                    </a:lnTo>
                    <a:lnTo>
                      <a:pt x="10" y="203"/>
                    </a:lnTo>
                    <a:lnTo>
                      <a:pt x="2" y="179"/>
                    </a:lnTo>
                    <a:lnTo>
                      <a:pt x="0" y="152"/>
                    </a:lnTo>
                    <a:lnTo>
                      <a:pt x="2" y="128"/>
                    </a:lnTo>
                    <a:lnTo>
                      <a:pt x="8" y="103"/>
                    </a:lnTo>
                    <a:lnTo>
                      <a:pt x="18" y="80"/>
                    </a:lnTo>
                    <a:lnTo>
                      <a:pt x="33" y="58"/>
                    </a:lnTo>
                    <a:lnTo>
                      <a:pt x="51" y="39"/>
                    </a:lnTo>
                    <a:lnTo>
                      <a:pt x="70" y="25"/>
                    </a:lnTo>
                    <a:lnTo>
                      <a:pt x="92" y="13"/>
                    </a:lnTo>
                    <a:lnTo>
                      <a:pt x="117" y="4"/>
                    </a:lnTo>
                    <a:lnTo>
                      <a:pt x="141" y="0"/>
                    </a:lnTo>
                    <a:lnTo>
                      <a:pt x="166" y="0"/>
                    </a:lnTo>
                    <a:lnTo>
                      <a:pt x="193" y="4"/>
                    </a:lnTo>
                    <a:lnTo>
                      <a:pt x="215" y="13"/>
                    </a:lnTo>
                    <a:lnTo>
                      <a:pt x="238" y="25"/>
                    </a:lnTo>
                    <a:lnTo>
                      <a:pt x="258" y="39"/>
                    </a:lnTo>
                    <a:lnTo>
                      <a:pt x="275" y="58"/>
                    </a:lnTo>
                    <a:lnTo>
                      <a:pt x="289" y="78"/>
                    </a:lnTo>
                    <a:lnTo>
                      <a:pt x="299" y="103"/>
                    </a:lnTo>
                    <a:lnTo>
                      <a:pt x="305" y="128"/>
                    </a:lnTo>
                    <a:lnTo>
                      <a:pt x="307" y="152"/>
                    </a:lnTo>
                    <a:close/>
                  </a:path>
                </a:pathLst>
              </a:custGeom>
              <a:solidFill>
                <a:srgbClr val="00000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5" name="Freeform 33">
                <a:extLst>
                  <a:ext uri="{FF2B5EF4-FFF2-40B4-BE49-F238E27FC236}">
                    <a16:creationId xmlns:a16="http://schemas.microsoft.com/office/drawing/2014/main" id="{5BEFDE1C-26D8-94D2-5305-A4E35853A075}"/>
                  </a:ext>
                </a:extLst>
              </p:cNvPr>
              <p:cNvSpPr>
                <a:spLocks noChangeAspect="1"/>
              </p:cNvSpPr>
              <p:nvPr/>
            </p:nvSpPr>
            <p:spPr bwMode="auto">
              <a:xfrm>
                <a:off x="5430" y="8569"/>
                <a:ext cx="178" cy="180"/>
              </a:xfrm>
              <a:custGeom>
                <a:avLst/>
                <a:gdLst>
                  <a:gd name="T0" fmla="*/ 178 w 178"/>
                  <a:gd name="T1" fmla="*/ 90 h 180"/>
                  <a:gd name="T2" fmla="*/ 176 w 178"/>
                  <a:gd name="T3" fmla="*/ 111 h 180"/>
                  <a:gd name="T4" fmla="*/ 170 w 178"/>
                  <a:gd name="T5" fmla="*/ 129 h 180"/>
                  <a:gd name="T6" fmla="*/ 162 w 178"/>
                  <a:gd name="T7" fmla="*/ 146 h 180"/>
                  <a:gd name="T8" fmla="*/ 148 w 178"/>
                  <a:gd name="T9" fmla="*/ 160 h 180"/>
                  <a:gd name="T10" fmla="*/ 131 w 178"/>
                  <a:gd name="T11" fmla="*/ 170 h 180"/>
                  <a:gd name="T12" fmla="*/ 113 w 178"/>
                  <a:gd name="T13" fmla="*/ 176 h 180"/>
                  <a:gd name="T14" fmla="*/ 94 w 178"/>
                  <a:gd name="T15" fmla="*/ 180 h 180"/>
                  <a:gd name="T16" fmla="*/ 76 w 178"/>
                  <a:gd name="T17" fmla="*/ 178 h 180"/>
                  <a:gd name="T18" fmla="*/ 55 w 178"/>
                  <a:gd name="T19" fmla="*/ 174 h 180"/>
                  <a:gd name="T20" fmla="*/ 39 w 178"/>
                  <a:gd name="T21" fmla="*/ 166 h 180"/>
                  <a:gd name="T22" fmla="*/ 25 w 178"/>
                  <a:gd name="T23" fmla="*/ 152 h 180"/>
                  <a:gd name="T24" fmla="*/ 12 w 178"/>
                  <a:gd name="T25" fmla="*/ 137 h 180"/>
                  <a:gd name="T26" fmla="*/ 4 w 178"/>
                  <a:gd name="T27" fmla="*/ 119 h 180"/>
                  <a:gd name="T28" fmla="*/ 0 w 178"/>
                  <a:gd name="T29" fmla="*/ 100 h 180"/>
                  <a:gd name="T30" fmla="*/ 0 w 178"/>
                  <a:gd name="T31" fmla="*/ 80 h 180"/>
                  <a:gd name="T32" fmla="*/ 4 w 178"/>
                  <a:gd name="T33" fmla="*/ 61 h 180"/>
                  <a:gd name="T34" fmla="*/ 12 w 178"/>
                  <a:gd name="T35" fmla="*/ 45 h 180"/>
                  <a:gd name="T36" fmla="*/ 25 w 178"/>
                  <a:gd name="T37" fmla="*/ 29 h 180"/>
                  <a:gd name="T38" fmla="*/ 39 w 178"/>
                  <a:gd name="T39" fmla="*/ 16 h 180"/>
                  <a:gd name="T40" fmla="*/ 55 w 178"/>
                  <a:gd name="T41" fmla="*/ 6 h 180"/>
                  <a:gd name="T42" fmla="*/ 74 w 178"/>
                  <a:gd name="T43" fmla="*/ 2 h 180"/>
                  <a:gd name="T44" fmla="*/ 94 w 178"/>
                  <a:gd name="T45" fmla="*/ 0 h 180"/>
                  <a:gd name="T46" fmla="*/ 113 w 178"/>
                  <a:gd name="T47" fmla="*/ 4 h 180"/>
                  <a:gd name="T48" fmla="*/ 131 w 178"/>
                  <a:gd name="T49" fmla="*/ 10 h 180"/>
                  <a:gd name="T50" fmla="*/ 148 w 178"/>
                  <a:gd name="T51" fmla="*/ 22 h 180"/>
                  <a:gd name="T52" fmla="*/ 160 w 178"/>
                  <a:gd name="T53" fmla="*/ 37 h 180"/>
                  <a:gd name="T54" fmla="*/ 170 w 178"/>
                  <a:gd name="T55" fmla="*/ 53 h 180"/>
                  <a:gd name="T56" fmla="*/ 176 w 178"/>
                  <a:gd name="T57" fmla="*/ 72 h 180"/>
                  <a:gd name="T58" fmla="*/ 178 w 178"/>
                  <a:gd name="T59" fmla="*/ 90 h 180"/>
                  <a:gd name="T60" fmla="*/ 178 w 178"/>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0">
                    <a:moveTo>
                      <a:pt x="178" y="90"/>
                    </a:moveTo>
                    <a:lnTo>
                      <a:pt x="176" y="111"/>
                    </a:lnTo>
                    <a:lnTo>
                      <a:pt x="170" y="129"/>
                    </a:lnTo>
                    <a:lnTo>
                      <a:pt x="162" y="146"/>
                    </a:lnTo>
                    <a:lnTo>
                      <a:pt x="148" y="160"/>
                    </a:lnTo>
                    <a:lnTo>
                      <a:pt x="131" y="170"/>
                    </a:lnTo>
                    <a:lnTo>
                      <a:pt x="113" y="176"/>
                    </a:lnTo>
                    <a:lnTo>
                      <a:pt x="94" y="180"/>
                    </a:lnTo>
                    <a:lnTo>
                      <a:pt x="76" y="178"/>
                    </a:lnTo>
                    <a:lnTo>
                      <a:pt x="55" y="174"/>
                    </a:lnTo>
                    <a:lnTo>
                      <a:pt x="39" y="166"/>
                    </a:lnTo>
                    <a:lnTo>
                      <a:pt x="25" y="152"/>
                    </a:lnTo>
                    <a:lnTo>
                      <a:pt x="12" y="137"/>
                    </a:lnTo>
                    <a:lnTo>
                      <a:pt x="4" y="119"/>
                    </a:lnTo>
                    <a:lnTo>
                      <a:pt x="0" y="100"/>
                    </a:lnTo>
                    <a:lnTo>
                      <a:pt x="0" y="80"/>
                    </a:lnTo>
                    <a:lnTo>
                      <a:pt x="4" y="61"/>
                    </a:lnTo>
                    <a:lnTo>
                      <a:pt x="12" y="45"/>
                    </a:lnTo>
                    <a:lnTo>
                      <a:pt x="25" y="29"/>
                    </a:lnTo>
                    <a:lnTo>
                      <a:pt x="39" y="16"/>
                    </a:lnTo>
                    <a:lnTo>
                      <a:pt x="55" y="6"/>
                    </a:lnTo>
                    <a:lnTo>
                      <a:pt x="74" y="2"/>
                    </a:lnTo>
                    <a:lnTo>
                      <a:pt x="94" y="0"/>
                    </a:lnTo>
                    <a:lnTo>
                      <a:pt x="113" y="4"/>
                    </a:lnTo>
                    <a:lnTo>
                      <a:pt x="131" y="10"/>
                    </a:lnTo>
                    <a:lnTo>
                      <a:pt x="148" y="22"/>
                    </a:lnTo>
                    <a:lnTo>
                      <a:pt x="160" y="37"/>
                    </a:lnTo>
                    <a:lnTo>
                      <a:pt x="170" y="53"/>
                    </a:lnTo>
                    <a:lnTo>
                      <a:pt x="176" y="72"/>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6" name="Freeform 34">
                <a:extLst>
                  <a:ext uri="{FF2B5EF4-FFF2-40B4-BE49-F238E27FC236}">
                    <a16:creationId xmlns:a16="http://schemas.microsoft.com/office/drawing/2014/main" id="{9A0D219A-8D2F-51DC-6DDC-F4DA353B03DC}"/>
                  </a:ext>
                </a:extLst>
              </p:cNvPr>
              <p:cNvSpPr>
                <a:spLocks noChangeAspect="1"/>
              </p:cNvSpPr>
              <p:nvPr/>
            </p:nvSpPr>
            <p:spPr bwMode="auto">
              <a:xfrm>
                <a:off x="5485" y="8624"/>
                <a:ext cx="70" cy="70"/>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6 h 70"/>
                  <a:gd name="T26" fmla="*/ 29 w 70"/>
                  <a:gd name="T27" fmla="*/ 0 h 70"/>
                  <a:gd name="T28" fmla="*/ 39 w 70"/>
                  <a:gd name="T29" fmla="*/ 0 h 70"/>
                  <a:gd name="T30" fmla="*/ 52 w 70"/>
                  <a:gd name="T31" fmla="*/ 4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6"/>
                    </a:lnTo>
                    <a:lnTo>
                      <a:pt x="29" y="0"/>
                    </a:lnTo>
                    <a:lnTo>
                      <a:pt x="39" y="0"/>
                    </a:lnTo>
                    <a:lnTo>
                      <a:pt x="52" y="4"/>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7" name="Freeform 35">
                <a:extLst>
                  <a:ext uri="{FF2B5EF4-FFF2-40B4-BE49-F238E27FC236}">
                    <a16:creationId xmlns:a16="http://schemas.microsoft.com/office/drawing/2014/main" id="{A8D43AA8-E57D-A1C9-4E4A-1B1D8E1C078F}"/>
                  </a:ext>
                </a:extLst>
              </p:cNvPr>
              <p:cNvSpPr>
                <a:spLocks noChangeAspect="1"/>
              </p:cNvSpPr>
              <p:nvPr/>
            </p:nvSpPr>
            <p:spPr bwMode="auto">
              <a:xfrm>
                <a:off x="3938" y="8569"/>
                <a:ext cx="180" cy="180"/>
              </a:xfrm>
              <a:custGeom>
                <a:avLst/>
                <a:gdLst>
                  <a:gd name="T0" fmla="*/ 180 w 180"/>
                  <a:gd name="T1" fmla="*/ 90 h 180"/>
                  <a:gd name="T2" fmla="*/ 178 w 180"/>
                  <a:gd name="T3" fmla="*/ 111 h 180"/>
                  <a:gd name="T4" fmla="*/ 172 w 180"/>
                  <a:gd name="T5" fmla="*/ 129 h 180"/>
                  <a:gd name="T6" fmla="*/ 162 w 180"/>
                  <a:gd name="T7" fmla="*/ 146 h 180"/>
                  <a:gd name="T8" fmla="*/ 150 w 180"/>
                  <a:gd name="T9" fmla="*/ 160 h 180"/>
                  <a:gd name="T10" fmla="*/ 133 w 180"/>
                  <a:gd name="T11" fmla="*/ 170 h 180"/>
                  <a:gd name="T12" fmla="*/ 115 w 180"/>
                  <a:gd name="T13" fmla="*/ 176 h 180"/>
                  <a:gd name="T14" fmla="*/ 94 w 180"/>
                  <a:gd name="T15" fmla="*/ 180 h 180"/>
                  <a:gd name="T16" fmla="*/ 76 w 180"/>
                  <a:gd name="T17" fmla="*/ 178 h 180"/>
                  <a:gd name="T18" fmla="*/ 57 w 180"/>
                  <a:gd name="T19" fmla="*/ 174 h 180"/>
                  <a:gd name="T20" fmla="*/ 39 w 180"/>
                  <a:gd name="T21" fmla="*/ 166 h 180"/>
                  <a:gd name="T22" fmla="*/ 25 w 180"/>
                  <a:gd name="T23" fmla="*/ 152 h 180"/>
                  <a:gd name="T24" fmla="*/ 12 w 180"/>
                  <a:gd name="T25" fmla="*/ 137 h 180"/>
                  <a:gd name="T26" fmla="*/ 4 w 180"/>
                  <a:gd name="T27" fmla="*/ 119 h 180"/>
                  <a:gd name="T28" fmla="*/ 0 w 180"/>
                  <a:gd name="T29" fmla="*/ 100 h 180"/>
                  <a:gd name="T30" fmla="*/ 0 w 180"/>
                  <a:gd name="T31" fmla="*/ 80 h 180"/>
                  <a:gd name="T32" fmla="*/ 4 w 180"/>
                  <a:gd name="T33" fmla="*/ 61 h 180"/>
                  <a:gd name="T34" fmla="*/ 12 w 180"/>
                  <a:gd name="T35" fmla="*/ 45 h 180"/>
                  <a:gd name="T36" fmla="*/ 25 w 180"/>
                  <a:gd name="T37" fmla="*/ 29 h 180"/>
                  <a:gd name="T38" fmla="*/ 39 w 180"/>
                  <a:gd name="T39" fmla="*/ 16 h 180"/>
                  <a:gd name="T40" fmla="*/ 57 w 180"/>
                  <a:gd name="T41" fmla="*/ 6 h 180"/>
                  <a:gd name="T42" fmla="*/ 76 w 180"/>
                  <a:gd name="T43" fmla="*/ 2 h 180"/>
                  <a:gd name="T44" fmla="*/ 94 w 180"/>
                  <a:gd name="T45" fmla="*/ 0 h 180"/>
                  <a:gd name="T46" fmla="*/ 115 w 180"/>
                  <a:gd name="T47" fmla="*/ 4 h 180"/>
                  <a:gd name="T48" fmla="*/ 133 w 180"/>
                  <a:gd name="T49" fmla="*/ 10 h 180"/>
                  <a:gd name="T50" fmla="*/ 147 w 180"/>
                  <a:gd name="T51" fmla="*/ 22 h 180"/>
                  <a:gd name="T52" fmla="*/ 162 w 180"/>
                  <a:gd name="T53" fmla="*/ 37 h 180"/>
                  <a:gd name="T54" fmla="*/ 172 w 180"/>
                  <a:gd name="T55" fmla="*/ 53 h 180"/>
                  <a:gd name="T56" fmla="*/ 178 w 180"/>
                  <a:gd name="T57" fmla="*/ 72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11"/>
                    </a:lnTo>
                    <a:lnTo>
                      <a:pt x="172" y="129"/>
                    </a:lnTo>
                    <a:lnTo>
                      <a:pt x="162" y="146"/>
                    </a:lnTo>
                    <a:lnTo>
                      <a:pt x="150" y="160"/>
                    </a:lnTo>
                    <a:lnTo>
                      <a:pt x="133" y="170"/>
                    </a:lnTo>
                    <a:lnTo>
                      <a:pt x="115" y="176"/>
                    </a:lnTo>
                    <a:lnTo>
                      <a:pt x="94" y="180"/>
                    </a:lnTo>
                    <a:lnTo>
                      <a:pt x="76" y="178"/>
                    </a:lnTo>
                    <a:lnTo>
                      <a:pt x="57" y="174"/>
                    </a:lnTo>
                    <a:lnTo>
                      <a:pt x="39" y="166"/>
                    </a:lnTo>
                    <a:lnTo>
                      <a:pt x="25" y="152"/>
                    </a:lnTo>
                    <a:lnTo>
                      <a:pt x="12" y="137"/>
                    </a:lnTo>
                    <a:lnTo>
                      <a:pt x="4" y="119"/>
                    </a:lnTo>
                    <a:lnTo>
                      <a:pt x="0" y="100"/>
                    </a:lnTo>
                    <a:lnTo>
                      <a:pt x="0" y="80"/>
                    </a:lnTo>
                    <a:lnTo>
                      <a:pt x="4" y="61"/>
                    </a:lnTo>
                    <a:lnTo>
                      <a:pt x="12" y="45"/>
                    </a:lnTo>
                    <a:lnTo>
                      <a:pt x="25" y="29"/>
                    </a:lnTo>
                    <a:lnTo>
                      <a:pt x="39" y="16"/>
                    </a:lnTo>
                    <a:lnTo>
                      <a:pt x="57" y="6"/>
                    </a:lnTo>
                    <a:lnTo>
                      <a:pt x="76" y="2"/>
                    </a:lnTo>
                    <a:lnTo>
                      <a:pt x="94" y="0"/>
                    </a:lnTo>
                    <a:lnTo>
                      <a:pt x="115" y="4"/>
                    </a:lnTo>
                    <a:lnTo>
                      <a:pt x="133" y="10"/>
                    </a:lnTo>
                    <a:lnTo>
                      <a:pt x="147" y="22"/>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8" name="Freeform 36">
                <a:extLst>
                  <a:ext uri="{FF2B5EF4-FFF2-40B4-BE49-F238E27FC236}">
                    <a16:creationId xmlns:a16="http://schemas.microsoft.com/office/drawing/2014/main" id="{A81CFF73-B634-1E45-1F90-D38DCB858FF0}"/>
                  </a:ext>
                </a:extLst>
              </p:cNvPr>
              <p:cNvSpPr>
                <a:spLocks noChangeAspect="1"/>
              </p:cNvSpPr>
              <p:nvPr/>
            </p:nvSpPr>
            <p:spPr bwMode="auto">
              <a:xfrm>
                <a:off x="3993" y="8624"/>
                <a:ext cx="70" cy="70"/>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6 h 70"/>
                  <a:gd name="T26" fmla="*/ 29 w 70"/>
                  <a:gd name="T27" fmla="*/ 0 h 70"/>
                  <a:gd name="T28" fmla="*/ 41 w 70"/>
                  <a:gd name="T29" fmla="*/ 0 h 70"/>
                  <a:gd name="T30" fmla="*/ 52 w 70"/>
                  <a:gd name="T31" fmla="*/ 4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6"/>
                    </a:lnTo>
                    <a:lnTo>
                      <a:pt x="29" y="0"/>
                    </a:lnTo>
                    <a:lnTo>
                      <a:pt x="41" y="0"/>
                    </a:lnTo>
                    <a:lnTo>
                      <a:pt x="52" y="4"/>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9" name="Freeform 37">
                <a:extLst>
                  <a:ext uri="{FF2B5EF4-FFF2-40B4-BE49-F238E27FC236}">
                    <a16:creationId xmlns:a16="http://schemas.microsoft.com/office/drawing/2014/main" id="{04CC5648-3A38-C31F-F6C1-B12039FC8A92}"/>
                  </a:ext>
                </a:extLst>
              </p:cNvPr>
              <p:cNvSpPr>
                <a:spLocks noChangeAspect="1"/>
              </p:cNvSpPr>
              <p:nvPr/>
            </p:nvSpPr>
            <p:spPr bwMode="auto">
              <a:xfrm>
                <a:off x="4735" y="8585"/>
                <a:ext cx="125" cy="132"/>
              </a:xfrm>
              <a:custGeom>
                <a:avLst/>
                <a:gdLst>
                  <a:gd name="T0" fmla="*/ 125 w 125"/>
                  <a:gd name="T1" fmla="*/ 66 h 132"/>
                  <a:gd name="T2" fmla="*/ 123 w 125"/>
                  <a:gd name="T3" fmla="*/ 82 h 132"/>
                  <a:gd name="T4" fmla="*/ 117 w 125"/>
                  <a:gd name="T5" fmla="*/ 99 h 132"/>
                  <a:gd name="T6" fmla="*/ 109 w 125"/>
                  <a:gd name="T7" fmla="*/ 111 h 132"/>
                  <a:gd name="T8" fmla="*/ 97 w 125"/>
                  <a:gd name="T9" fmla="*/ 121 h 132"/>
                  <a:gd name="T10" fmla="*/ 82 w 125"/>
                  <a:gd name="T11" fmla="*/ 130 h 132"/>
                  <a:gd name="T12" fmla="*/ 66 w 125"/>
                  <a:gd name="T13" fmla="*/ 132 h 132"/>
                  <a:gd name="T14" fmla="*/ 51 w 125"/>
                  <a:gd name="T15" fmla="*/ 132 h 132"/>
                  <a:gd name="T16" fmla="*/ 35 w 125"/>
                  <a:gd name="T17" fmla="*/ 125 h 132"/>
                  <a:gd name="T18" fmla="*/ 23 w 125"/>
                  <a:gd name="T19" fmla="*/ 117 h 132"/>
                  <a:gd name="T20" fmla="*/ 10 w 125"/>
                  <a:gd name="T21" fmla="*/ 105 h 132"/>
                  <a:gd name="T22" fmla="*/ 4 w 125"/>
                  <a:gd name="T23" fmla="*/ 91 h 132"/>
                  <a:gd name="T24" fmla="*/ 0 w 125"/>
                  <a:gd name="T25" fmla="*/ 74 h 132"/>
                  <a:gd name="T26" fmla="*/ 0 w 125"/>
                  <a:gd name="T27" fmla="*/ 58 h 132"/>
                  <a:gd name="T28" fmla="*/ 2 w 125"/>
                  <a:gd name="T29" fmla="*/ 41 h 132"/>
                  <a:gd name="T30" fmla="*/ 10 w 125"/>
                  <a:gd name="T31" fmla="*/ 27 h 132"/>
                  <a:gd name="T32" fmla="*/ 23 w 125"/>
                  <a:gd name="T33" fmla="*/ 17 h 132"/>
                  <a:gd name="T34" fmla="*/ 35 w 125"/>
                  <a:gd name="T35" fmla="*/ 6 h 132"/>
                  <a:gd name="T36" fmla="*/ 49 w 125"/>
                  <a:gd name="T37" fmla="*/ 2 h 132"/>
                  <a:gd name="T38" fmla="*/ 66 w 125"/>
                  <a:gd name="T39" fmla="*/ 0 h 132"/>
                  <a:gd name="T40" fmla="*/ 82 w 125"/>
                  <a:gd name="T41" fmla="*/ 4 h 132"/>
                  <a:gd name="T42" fmla="*/ 97 w 125"/>
                  <a:gd name="T43" fmla="*/ 11 h 132"/>
                  <a:gd name="T44" fmla="*/ 109 w 125"/>
                  <a:gd name="T45" fmla="*/ 21 h 132"/>
                  <a:gd name="T46" fmla="*/ 117 w 125"/>
                  <a:gd name="T47" fmla="*/ 35 h 132"/>
                  <a:gd name="T48" fmla="*/ 123 w 125"/>
                  <a:gd name="T49" fmla="*/ 50 h 132"/>
                  <a:gd name="T50" fmla="*/ 125 w 125"/>
                  <a:gd name="T51" fmla="*/ 66 h 132"/>
                  <a:gd name="T52" fmla="*/ 125 w 125"/>
                  <a:gd name="T53"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32">
                    <a:moveTo>
                      <a:pt x="125" y="66"/>
                    </a:moveTo>
                    <a:lnTo>
                      <a:pt x="123" y="82"/>
                    </a:lnTo>
                    <a:lnTo>
                      <a:pt x="117" y="99"/>
                    </a:lnTo>
                    <a:lnTo>
                      <a:pt x="109" y="111"/>
                    </a:lnTo>
                    <a:lnTo>
                      <a:pt x="97" y="121"/>
                    </a:lnTo>
                    <a:lnTo>
                      <a:pt x="82" y="130"/>
                    </a:lnTo>
                    <a:lnTo>
                      <a:pt x="66" y="132"/>
                    </a:lnTo>
                    <a:lnTo>
                      <a:pt x="51" y="132"/>
                    </a:lnTo>
                    <a:lnTo>
                      <a:pt x="35" y="125"/>
                    </a:lnTo>
                    <a:lnTo>
                      <a:pt x="23" y="117"/>
                    </a:lnTo>
                    <a:lnTo>
                      <a:pt x="10" y="105"/>
                    </a:lnTo>
                    <a:lnTo>
                      <a:pt x="4" y="91"/>
                    </a:lnTo>
                    <a:lnTo>
                      <a:pt x="0" y="74"/>
                    </a:lnTo>
                    <a:lnTo>
                      <a:pt x="0" y="58"/>
                    </a:lnTo>
                    <a:lnTo>
                      <a:pt x="2" y="41"/>
                    </a:lnTo>
                    <a:lnTo>
                      <a:pt x="10" y="27"/>
                    </a:lnTo>
                    <a:lnTo>
                      <a:pt x="23" y="17"/>
                    </a:lnTo>
                    <a:lnTo>
                      <a:pt x="35" y="6"/>
                    </a:lnTo>
                    <a:lnTo>
                      <a:pt x="49" y="2"/>
                    </a:lnTo>
                    <a:lnTo>
                      <a:pt x="66" y="0"/>
                    </a:lnTo>
                    <a:lnTo>
                      <a:pt x="82" y="4"/>
                    </a:lnTo>
                    <a:lnTo>
                      <a:pt x="97" y="11"/>
                    </a:lnTo>
                    <a:lnTo>
                      <a:pt x="109" y="21"/>
                    </a:lnTo>
                    <a:lnTo>
                      <a:pt x="117" y="35"/>
                    </a:lnTo>
                    <a:lnTo>
                      <a:pt x="123" y="50"/>
                    </a:lnTo>
                    <a:lnTo>
                      <a:pt x="125" y="6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0" name="Freeform 38">
                <a:extLst>
                  <a:ext uri="{FF2B5EF4-FFF2-40B4-BE49-F238E27FC236}">
                    <a16:creationId xmlns:a16="http://schemas.microsoft.com/office/drawing/2014/main" id="{19655441-E4F2-C112-13C1-2EA4C3AD5D12}"/>
                  </a:ext>
                </a:extLst>
              </p:cNvPr>
              <p:cNvSpPr>
                <a:spLocks noChangeAspect="1"/>
              </p:cNvSpPr>
              <p:nvPr/>
            </p:nvSpPr>
            <p:spPr bwMode="auto">
              <a:xfrm>
                <a:off x="5170" y="8462"/>
                <a:ext cx="153" cy="134"/>
              </a:xfrm>
              <a:custGeom>
                <a:avLst/>
                <a:gdLst>
                  <a:gd name="T0" fmla="*/ 141 w 153"/>
                  <a:gd name="T1" fmla="*/ 2 h 134"/>
                  <a:gd name="T2" fmla="*/ 141 w 153"/>
                  <a:gd name="T3" fmla="*/ 2 h 134"/>
                  <a:gd name="T4" fmla="*/ 143 w 153"/>
                  <a:gd name="T5" fmla="*/ 0 h 134"/>
                  <a:gd name="T6" fmla="*/ 145 w 153"/>
                  <a:gd name="T7" fmla="*/ 0 h 134"/>
                  <a:gd name="T8" fmla="*/ 145 w 153"/>
                  <a:gd name="T9" fmla="*/ 0 h 134"/>
                  <a:gd name="T10" fmla="*/ 147 w 153"/>
                  <a:gd name="T11" fmla="*/ 0 h 134"/>
                  <a:gd name="T12" fmla="*/ 147 w 153"/>
                  <a:gd name="T13" fmla="*/ 0 h 134"/>
                  <a:gd name="T14" fmla="*/ 149 w 153"/>
                  <a:gd name="T15" fmla="*/ 0 h 134"/>
                  <a:gd name="T16" fmla="*/ 149 w 153"/>
                  <a:gd name="T17" fmla="*/ 0 h 134"/>
                  <a:gd name="T18" fmla="*/ 151 w 153"/>
                  <a:gd name="T19" fmla="*/ 2 h 134"/>
                  <a:gd name="T20" fmla="*/ 151 w 153"/>
                  <a:gd name="T21" fmla="*/ 2 h 134"/>
                  <a:gd name="T22" fmla="*/ 153 w 153"/>
                  <a:gd name="T23" fmla="*/ 4 h 134"/>
                  <a:gd name="T24" fmla="*/ 153 w 153"/>
                  <a:gd name="T25" fmla="*/ 4 h 134"/>
                  <a:gd name="T26" fmla="*/ 153 w 153"/>
                  <a:gd name="T27" fmla="*/ 6 h 134"/>
                  <a:gd name="T28" fmla="*/ 153 w 153"/>
                  <a:gd name="T29" fmla="*/ 6 h 134"/>
                  <a:gd name="T30" fmla="*/ 153 w 153"/>
                  <a:gd name="T31" fmla="*/ 8 h 134"/>
                  <a:gd name="T32" fmla="*/ 153 w 153"/>
                  <a:gd name="T33" fmla="*/ 10 h 134"/>
                  <a:gd name="T34" fmla="*/ 153 w 153"/>
                  <a:gd name="T35" fmla="*/ 10 h 134"/>
                  <a:gd name="T36" fmla="*/ 151 w 153"/>
                  <a:gd name="T37" fmla="*/ 13 h 134"/>
                  <a:gd name="T38" fmla="*/ 151 w 153"/>
                  <a:gd name="T39" fmla="*/ 13 h 134"/>
                  <a:gd name="T40" fmla="*/ 151 w 153"/>
                  <a:gd name="T41" fmla="*/ 13 h 134"/>
                  <a:gd name="T42" fmla="*/ 12 w 153"/>
                  <a:gd name="T43" fmla="*/ 132 h 134"/>
                  <a:gd name="T44" fmla="*/ 12 w 153"/>
                  <a:gd name="T45" fmla="*/ 132 h 134"/>
                  <a:gd name="T46" fmla="*/ 12 w 153"/>
                  <a:gd name="T47" fmla="*/ 132 h 134"/>
                  <a:gd name="T48" fmla="*/ 10 w 153"/>
                  <a:gd name="T49" fmla="*/ 134 h 134"/>
                  <a:gd name="T50" fmla="*/ 10 w 153"/>
                  <a:gd name="T51" fmla="*/ 134 h 134"/>
                  <a:gd name="T52" fmla="*/ 8 w 153"/>
                  <a:gd name="T53" fmla="*/ 134 h 134"/>
                  <a:gd name="T54" fmla="*/ 6 w 153"/>
                  <a:gd name="T55" fmla="*/ 134 h 134"/>
                  <a:gd name="T56" fmla="*/ 6 w 153"/>
                  <a:gd name="T57" fmla="*/ 134 h 134"/>
                  <a:gd name="T58" fmla="*/ 4 w 153"/>
                  <a:gd name="T59" fmla="*/ 132 h 134"/>
                  <a:gd name="T60" fmla="*/ 4 w 153"/>
                  <a:gd name="T61" fmla="*/ 132 h 134"/>
                  <a:gd name="T62" fmla="*/ 2 w 153"/>
                  <a:gd name="T63" fmla="*/ 132 h 134"/>
                  <a:gd name="T64" fmla="*/ 2 w 153"/>
                  <a:gd name="T65" fmla="*/ 129 h 134"/>
                  <a:gd name="T66" fmla="*/ 2 w 153"/>
                  <a:gd name="T67" fmla="*/ 129 h 134"/>
                  <a:gd name="T68" fmla="*/ 0 w 153"/>
                  <a:gd name="T69" fmla="*/ 127 h 134"/>
                  <a:gd name="T70" fmla="*/ 0 w 153"/>
                  <a:gd name="T71" fmla="*/ 125 h 134"/>
                  <a:gd name="T72" fmla="*/ 0 w 153"/>
                  <a:gd name="T73" fmla="*/ 125 h 134"/>
                  <a:gd name="T74" fmla="*/ 2 w 153"/>
                  <a:gd name="T75" fmla="*/ 123 h 134"/>
                  <a:gd name="T76" fmla="*/ 2 w 153"/>
                  <a:gd name="T77" fmla="*/ 123 h 134"/>
                  <a:gd name="T78" fmla="*/ 2 w 153"/>
                  <a:gd name="T79" fmla="*/ 121 h 134"/>
                  <a:gd name="T80" fmla="*/ 4 w 153"/>
                  <a:gd name="T81" fmla="*/ 121 h 134"/>
                  <a:gd name="T82" fmla="*/ 4 w 153"/>
                  <a:gd name="T83" fmla="*/ 121 h 134"/>
                  <a:gd name="T84" fmla="*/ 141 w 153"/>
                  <a:gd name="T85"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 h="134">
                    <a:moveTo>
                      <a:pt x="141" y="2"/>
                    </a:moveTo>
                    <a:lnTo>
                      <a:pt x="141" y="2"/>
                    </a:lnTo>
                    <a:lnTo>
                      <a:pt x="143" y="0"/>
                    </a:lnTo>
                    <a:lnTo>
                      <a:pt x="145" y="0"/>
                    </a:lnTo>
                    <a:lnTo>
                      <a:pt x="147" y="0"/>
                    </a:lnTo>
                    <a:lnTo>
                      <a:pt x="149" y="0"/>
                    </a:lnTo>
                    <a:lnTo>
                      <a:pt x="151" y="2"/>
                    </a:lnTo>
                    <a:lnTo>
                      <a:pt x="153" y="4"/>
                    </a:lnTo>
                    <a:lnTo>
                      <a:pt x="153" y="6"/>
                    </a:lnTo>
                    <a:lnTo>
                      <a:pt x="153" y="8"/>
                    </a:lnTo>
                    <a:lnTo>
                      <a:pt x="153" y="10"/>
                    </a:lnTo>
                    <a:lnTo>
                      <a:pt x="151" y="13"/>
                    </a:lnTo>
                    <a:lnTo>
                      <a:pt x="12" y="132"/>
                    </a:lnTo>
                    <a:lnTo>
                      <a:pt x="10" y="134"/>
                    </a:lnTo>
                    <a:lnTo>
                      <a:pt x="8" y="134"/>
                    </a:lnTo>
                    <a:lnTo>
                      <a:pt x="6" y="134"/>
                    </a:lnTo>
                    <a:lnTo>
                      <a:pt x="4" y="132"/>
                    </a:lnTo>
                    <a:lnTo>
                      <a:pt x="2" y="132"/>
                    </a:lnTo>
                    <a:lnTo>
                      <a:pt x="2" y="129"/>
                    </a:lnTo>
                    <a:lnTo>
                      <a:pt x="0" y="127"/>
                    </a:lnTo>
                    <a:lnTo>
                      <a:pt x="0" y="125"/>
                    </a:lnTo>
                    <a:lnTo>
                      <a:pt x="2" y="123"/>
                    </a:lnTo>
                    <a:lnTo>
                      <a:pt x="2" y="121"/>
                    </a:lnTo>
                    <a:lnTo>
                      <a:pt x="4" y="121"/>
                    </a:lnTo>
                    <a:lnTo>
                      <a:pt x="141" y="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1" name="Freeform 39">
                <a:extLst>
                  <a:ext uri="{FF2B5EF4-FFF2-40B4-BE49-F238E27FC236}">
                    <a16:creationId xmlns:a16="http://schemas.microsoft.com/office/drawing/2014/main" id="{EC1EFF0D-D6ED-2DD5-0340-B5E5ABDF7FF1}"/>
                  </a:ext>
                </a:extLst>
              </p:cNvPr>
              <p:cNvSpPr>
                <a:spLocks noChangeAspect="1"/>
              </p:cNvSpPr>
              <p:nvPr/>
            </p:nvSpPr>
            <p:spPr bwMode="auto">
              <a:xfrm>
                <a:off x="5137" y="8546"/>
                <a:ext cx="86" cy="87"/>
              </a:xfrm>
              <a:custGeom>
                <a:avLst/>
                <a:gdLst>
                  <a:gd name="T0" fmla="*/ 0 w 86"/>
                  <a:gd name="T1" fmla="*/ 87 h 87"/>
                  <a:gd name="T2" fmla="*/ 20 w 86"/>
                  <a:gd name="T3" fmla="*/ 0 h 87"/>
                  <a:gd name="T4" fmla="*/ 86 w 86"/>
                  <a:gd name="T5" fmla="*/ 62 h 87"/>
                  <a:gd name="T6" fmla="*/ 0 w 86"/>
                  <a:gd name="T7" fmla="*/ 87 h 87"/>
                </a:gdLst>
                <a:ahLst/>
                <a:cxnLst>
                  <a:cxn ang="0">
                    <a:pos x="T0" y="T1"/>
                  </a:cxn>
                  <a:cxn ang="0">
                    <a:pos x="T2" y="T3"/>
                  </a:cxn>
                  <a:cxn ang="0">
                    <a:pos x="T4" y="T5"/>
                  </a:cxn>
                  <a:cxn ang="0">
                    <a:pos x="T6" y="T7"/>
                  </a:cxn>
                </a:cxnLst>
                <a:rect l="0" t="0" r="r" b="b"/>
                <a:pathLst>
                  <a:path w="86" h="87">
                    <a:moveTo>
                      <a:pt x="0" y="87"/>
                    </a:moveTo>
                    <a:lnTo>
                      <a:pt x="20" y="0"/>
                    </a:lnTo>
                    <a:lnTo>
                      <a:pt x="86" y="62"/>
                    </a:lnTo>
                    <a:lnTo>
                      <a:pt x="0" y="87"/>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2" name="Freeform 40">
                <a:extLst>
                  <a:ext uri="{FF2B5EF4-FFF2-40B4-BE49-F238E27FC236}">
                    <a16:creationId xmlns:a16="http://schemas.microsoft.com/office/drawing/2014/main" id="{EEB1EB7E-2201-82A1-093C-CDB6F84A2E73}"/>
                  </a:ext>
                </a:extLst>
              </p:cNvPr>
              <p:cNvSpPr>
                <a:spLocks noChangeAspect="1"/>
              </p:cNvSpPr>
              <p:nvPr/>
            </p:nvSpPr>
            <p:spPr bwMode="auto">
              <a:xfrm>
                <a:off x="5024" y="8458"/>
                <a:ext cx="152" cy="133"/>
              </a:xfrm>
              <a:custGeom>
                <a:avLst/>
                <a:gdLst>
                  <a:gd name="T0" fmla="*/ 142 w 152"/>
                  <a:gd name="T1" fmla="*/ 2 h 133"/>
                  <a:gd name="T2" fmla="*/ 142 w 152"/>
                  <a:gd name="T3" fmla="*/ 2 h 133"/>
                  <a:gd name="T4" fmla="*/ 142 w 152"/>
                  <a:gd name="T5" fmla="*/ 0 h 133"/>
                  <a:gd name="T6" fmla="*/ 144 w 152"/>
                  <a:gd name="T7" fmla="*/ 0 h 133"/>
                  <a:gd name="T8" fmla="*/ 144 w 152"/>
                  <a:gd name="T9" fmla="*/ 0 h 133"/>
                  <a:gd name="T10" fmla="*/ 146 w 152"/>
                  <a:gd name="T11" fmla="*/ 0 h 133"/>
                  <a:gd name="T12" fmla="*/ 146 w 152"/>
                  <a:gd name="T13" fmla="*/ 0 h 133"/>
                  <a:gd name="T14" fmla="*/ 148 w 152"/>
                  <a:gd name="T15" fmla="*/ 0 h 133"/>
                  <a:gd name="T16" fmla="*/ 150 w 152"/>
                  <a:gd name="T17" fmla="*/ 0 h 133"/>
                  <a:gd name="T18" fmla="*/ 150 w 152"/>
                  <a:gd name="T19" fmla="*/ 2 h 133"/>
                  <a:gd name="T20" fmla="*/ 152 w 152"/>
                  <a:gd name="T21" fmla="*/ 2 h 133"/>
                  <a:gd name="T22" fmla="*/ 152 w 152"/>
                  <a:gd name="T23" fmla="*/ 4 h 133"/>
                  <a:gd name="T24" fmla="*/ 152 w 152"/>
                  <a:gd name="T25" fmla="*/ 4 h 133"/>
                  <a:gd name="T26" fmla="*/ 152 w 152"/>
                  <a:gd name="T27" fmla="*/ 6 h 133"/>
                  <a:gd name="T28" fmla="*/ 152 w 152"/>
                  <a:gd name="T29" fmla="*/ 6 h 133"/>
                  <a:gd name="T30" fmla="*/ 152 w 152"/>
                  <a:gd name="T31" fmla="*/ 8 h 133"/>
                  <a:gd name="T32" fmla="*/ 152 w 152"/>
                  <a:gd name="T33" fmla="*/ 10 h 133"/>
                  <a:gd name="T34" fmla="*/ 152 w 152"/>
                  <a:gd name="T35" fmla="*/ 10 h 133"/>
                  <a:gd name="T36" fmla="*/ 152 w 152"/>
                  <a:gd name="T37" fmla="*/ 12 h 133"/>
                  <a:gd name="T38" fmla="*/ 150 w 152"/>
                  <a:gd name="T39" fmla="*/ 12 h 133"/>
                  <a:gd name="T40" fmla="*/ 150 w 152"/>
                  <a:gd name="T41" fmla="*/ 12 h 133"/>
                  <a:gd name="T42" fmla="*/ 10 w 152"/>
                  <a:gd name="T43" fmla="*/ 131 h 133"/>
                  <a:gd name="T44" fmla="*/ 10 w 152"/>
                  <a:gd name="T45" fmla="*/ 131 h 133"/>
                  <a:gd name="T46" fmla="*/ 10 w 152"/>
                  <a:gd name="T47" fmla="*/ 131 h 133"/>
                  <a:gd name="T48" fmla="*/ 8 w 152"/>
                  <a:gd name="T49" fmla="*/ 133 h 133"/>
                  <a:gd name="T50" fmla="*/ 8 w 152"/>
                  <a:gd name="T51" fmla="*/ 133 h 133"/>
                  <a:gd name="T52" fmla="*/ 6 w 152"/>
                  <a:gd name="T53" fmla="*/ 133 h 133"/>
                  <a:gd name="T54" fmla="*/ 4 w 152"/>
                  <a:gd name="T55" fmla="*/ 133 h 133"/>
                  <a:gd name="T56" fmla="*/ 4 w 152"/>
                  <a:gd name="T57" fmla="*/ 133 h 133"/>
                  <a:gd name="T58" fmla="*/ 2 w 152"/>
                  <a:gd name="T59" fmla="*/ 131 h 133"/>
                  <a:gd name="T60" fmla="*/ 2 w 152"/>
                  <a:gd name="T61" fmla="*/ 131 h 133"/>
                  <a:gd name="T62" fmla="*/ 0 w 152"/>
                  <a:gd name="T63" fmla="*/ 131 h 133"/>
                  <a:gd name="T64" fmla="*/ 0 w 152"/>
                  <a:gd name="T65" fmla="*/ 129 h 133"/>
                  <a:gd name="T66" fmla="*/ 0 w 152"/>
                  <a:gd name="T67" fmla="*/ 129 h 133"/>
                  <a:gd name="T68" fmla="*/ 0 w 152"/>
                  <a:gd name="T69" fmla="*/ 127 h 133"/>
                  <a:gd name="T70" fmla="*/ 0 w 152"/>
                  <a:gd name="T71" fmla="*/ 125 h 133"/>
                  <a:gd name="T72" fmla="*/ 0 w 152"/>
                  <a:gd name="T73" fmla="*/ 125 h 133"/>
                  <a:gd name="T74" fmla="*/ 0 w 152"/>
                  <a:gd name="T75" fmla="*/ 123 h 133"/>
                  <a:gd name="T76" fmla="*/ 0 w 152"/>
                  <a:gd name="T77" fmla="*/ 123 h 133"/>
                  <a:gd name="T78" fmla="*/ 0 w 152"/>
                  <a:gd name="T79" fmla="*/ 121 h 133"/>
                  <a:gd name="T80" fmla="*/ 2 w 152"/>
                  <a:gd name="T81" fmla="*/ 121 h 133"/>
                  <a:gd name="T82" fmla="*/ 2 w 152"/>
                  <a:gd name="T83" fmla="*/ 121 h 133"/>
                  <a:gd name="T84" fmla="*/ 142 w 152"/>
                  <a:gd name="T85"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33">
                    <a:moveTo>
                      <a:pt x="142" y="2"/>
                    </a:moveTo>
                    <a:lnTo>
                      <a:pt x="142" y="2"/>
                    </a:lnTo>
                    <a:lnTo>
                      <a:pt x="142" y="0"/>
                    </a:lnTo>
                    <a:lnTo>
                      <a:pt x="144" y="0"/>
                    </a:lnTo>
                    <a:lnTo>
                      <a:pt x="146" y="0"/>
                    </a:lnTo>
                    <a:lnTo>
                      <a:pt x="148" y="0"/>
                    </a:lnTo>
                    <a:lnTo>
                      <a:pt x="150" y="0"/>
                    </a:lnTo>
                    <a:lnTo>
                      <a:pt x="150" y="2"/>
                    </a:lnTo>
                    <a:lnTo>
                      <a:pt x="152" y="2"/>
                    </a:lnTo>
                    <a:lnTo>
                      <a:pt x="152" y="4"/>
                    </a:lnTo>
                    <a:lnTo>
                      <a:pt x="152" y="6"/>
                    </a:lnTo>
                    <a:lnTo>
                      <a:pt x="152" y="8"/>
                    </a:lnTo>
                    <a:lnTo>
                      <a:pt x="152" y="10"/>
                    </a:lnTo>
                    <a:lnTo>
                      <a:pt x="152" y="12"/>
                    </a:lnTo>
                    <a:lnTo>
                      <a:pt x="150" y="12"/>
                    </a:lnTo>
                    <a:lnTo>
                      <a:pt x="10" y="131"/>
                    </a:lnTo>
                    <a:lnTo>
                      <a:pt x="8" y="133"/>
                    </a:lnTo>
                    <a:lnTo>
                      <a:pt x="6" y="133"/>
                    </a:lnTo>
                    <a:lnTo>
                      <a:pt x="4" y="133"/>
                    </a:lnTo>
                    <a:lnTo>
                      <a:pt x="2" y="131"/>
                    </a:lnTo>
                    <a:lnTo>
                      <a:pt x="0" y="131"/>
                    </a:lnTo>
                    <a:lnTo>
                      <a:pt x="0" y="129"/>
                    </a:lnTo>
                    <a:lnTo>
                      <a:pt x="0" y="127"/>
                    </a:lnTo>
                    <a:lnTo>
                      <a:pt x="0" y="125"/>
                    </a:lnTo>
                    <a:lnTo>
                      <a:pt x="0" y="123"/>
                    </a:lnTo>
                    <a:lnTo>
                      <a:pt x="0" y="121"/>
                    </a:lnTo>
                    <a:lnTo>
                      <a:pt x="2" y="121"/>
                    </a:lnTo>
                    <a:lnTo>
                      <a:pt x="142" y="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3" name="Freeform 41">
                <a:extLst>
                  <a:ext uri="{FF2B5EF4-FFF2-40B4-BE49-F238E27FC236}">
                    <a16:creationId xmlns:a16="http://schemas.microsoft.com/office/drawing/2014/main" id="{43AA02F2-2016-5F76-AEF2-464E7B6C7D6A}"/>
                  </a:ext>
                </a:extLst>
              </p:cNvPr>
              <p:cNvSpPr>
                <a:spLocks noChangeAspect="1"/>
              </p:cNvSpPr>
              <p:nvPr/>
            </p:nvSpPr>
            <p:spPr bwMode="auto">
              <a:xfrm>
                <a:off x="4989" y="8542"/>
                <a:ext cx="86" cy="86"/>
              </a:xfrm>
              <a:custGeom>
                <a:avLst/>
                <a:gdLst>
                  <a:gd name="T0" fmla="*/ 0 w 86"/>
                  <a:gd name="T1" fmla="*/ 86 h 86"/>
                  <a:gd name="T2" fmla="*/ 21 w 86"/>
                  <a:gd name="T3" fmla="*/ 0 h 86"/>
                  <a:gd name="T4" fmla="*/ 86 w 86"/>
                  <a:gd name="T5" fmla="*/ 62 h 86"/>
                  <a:gd name="T6" fmla="*/ 0 w 86"/>
                  <a:gd name="T7" fmla="*/ 86 h 86"/>
                </a:gdLst>
                <a:ahLst/>
                <a:cxnLst>
                  <a:cxn ang="0">
                    <a:pos x="T0" y="T1"/>
                  </a:cxn>
                  <a:cxn ang="0">
                    <a:pos x="T2" y="T3"/>
                  </a:cxn>
                  <a:cxn ang="0">
                    <a:pos x="T4" y="T5"/>
                  </a:cxn>
                  <a:cxn ang="0">
                    <a:pos x="T6" y="T7"/>
                  </a:cxn>
                </a:cxnLst>
                <a:rect l="0" t="0" r="r" b="b"/>
                <a:pathLst>
                  <a:path w="86" h="86">
                    <a:moveTo>
                      <a:pt x="0" y="86"/>
                    </a:moveTo>
                    <a:lnTo>
                      <a:pt x="21" y="0"/>
                    </a:lnTo>
                    <a:lnTo>
                      <a:pt x="86" y="62"/>
                    </a:lnTo>
                    <a:lnTo>
                      <a:pt x="0" y="86"/>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4" name="WordArt 42">
                <a:extLst>
                  <a:ext uri="{FF2B5EF4-FFF2-40B4-BE49-F238E27FC236}">
                    <a16:creationId xmlns:a16="http://schemas.microsoft.com/office/drawing/2014/main" id="{6ABFF178-DFC5-CA61-58D8-B9EBD99B8863}"/>
                  </a:ext>
                </a:extLst>
              </p:cNvPr>
              <p:cNvSpPr>
                <a:spLocks noChangeAspect="1" noChangeArrowheads="1" noChangeShapeType="1" noTextEdit="1"/>
              </p:cNvSpPr>
              <p:nvPr/>
            </p:nvSpPr>
            <p:spPr bwMode="auto">
              <a:xfrm>
                <a:off x="4925" y="875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165" name="WordArt 43">
                <a:extLst>
                  <a:ext uri="{FF2B5EF4-FFF2-40B4-BE49-F238E27FC236}">
                    <a16:creationId xmlns:a16="http://schemas.microsoft.com/office/drawing/2014/main" id="{98AEC3C9-2307-53D6-95CE-7B2FB6E5AFFD}"/>
                  </a:ext>
                </a:extLst>
              </p:cNvPr>
              <p:cNvSpPr>
                <a:spLocks noChangeAspect="1" noChangeArrowheads="1" noChangeShapeType="1" noTextEdit="1"/>
              </p:cNvSpPr>
              <p:nvPr/>
            </p:nvSpPr>
            <p:spPr bwMode="auto">
              <a:xfrm>
                <a:off x="4123" y="875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PHOTO   </a:t>
                </a:r>
              </a:p>
            </p:txBody>
          </p:sp>
          <p:sp>
            <p:nvSpPr>
              <p:cNvPr id="166" name="WordArt 44">
                <a:extLst>
                  <a:ext uri="{FF2B5EF4-FFF2-40B4-BE49-F238E27FC236}">
                    <a16:creationId xmlns:a16="http://schemas.microsoft.com/office/drawing/2014/main" id="{145D49FD-1F94-DCD8-3085-AE175BCFDB26}"/>
                  </a:ext>
                </a:extLst>
              </p:cNvPr>
              <p:cNvSpPr>
                <a:spLocks noChangeAspect="1" noChangeArrowheads="1" noChangeShapeType="1" noTextEdit="1"/>
              </p:cNvSpPr>
              <p:nvPr/>
            </p:nvSpPr>
            <p:spPr bwMode="auto">
              <a:xfrm>
                <a:off x="4252" y="8470"/>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RP</a:t>
                </a:r>
              </a:p>
            </p:txBody>
          </p:sp>
        </p:grpSp>
        <p:sp>
          <p:nvSpPr>
            <p:cNvPr id="168" name="TextBox 167">
              <a:extLst>
                <a:ext uri="{FF2B5EF4-FFF2-40B4-BE49-F238E27FC236}">
                  <a16:creationId xmlns:a16="http://schemas.microsoft.com/office/drawing/2014/main" id="{5B2D2D09-8D52-A565-CA45-DC65424DBB12}"/>
                </a:ext>
              </a:extLst>
            </p:cNvPr>
            <p:cNvSpPr txBox="1"/>
            <p:nvPr/>
          </p:nvSpPr>
          <p:spPr>
            <a:xfrm>
              <a:off x="6258710" y="4726855"/>
              <a:ext cx="1884179" cy="461665"/>
            </a:xfrm>
            <a:prstGeom prst="rect">
              <a:avLst/>
            </a:prstGeom>
            <a:noFill/>
          </p:spPr>
          <p:txBody>
            <a:bodyPr wrap="square">
              <a:spAutoFit/>
            </a:bodyPr>
            <a:lstStyle/>
            <a:p>
              <a:r>
                <a:rPr lang="en-GB" sz="2400"/>
                <a:t>Light Sensor</a:t>
              </a:r>
              <a:endParaRPr lang="en-GB" sz="2117"/>
            </a:p>
          </p:txBody>
        </p:sp>
      </p:grpSp>
    </p:spTree>
    <p:extLst>
      <p:ext uri="{BB962C8B-B14F-4D97-AF65-F5344CB8AC3E}">
        <p14:creationId xmlns:p14="http://schemas.microsoft.com/office/powerpoint/2010/main" val="78419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F45D-AA67-AABF-7FE3-123395A46625}"/>
              </a:ext>
            </a:extLst>
          </p:cNvPr>
          <p:cNvSpPr>
            <a:spLocks noGrp="1"/>
          </p:cNvSpPr>
          <p:nvPr>
            <p:ph type="title"/>
          </p:nvPr>
        </p:nvSpPr>
        <p:spPr/>
        <p:txBody>
          <a:bodyPr anchor="ctr">
            <a:normAutofit/>
          </a:bodyPr>
          <a:lstStyle/>
          <a:p>
            <a:r>
              <a:rPr lang="en-GB">
                <a:latin typeface="Aptos SemiBold" panose="020B0004020202020204" pitchFamily="34" charset="0"/>
              </a:rPr>
              <a:t>What is Electronics?</a:t>
            </a:r>
          </a:p>
        </p:txBody>
      </p:sp>
      <p:sp>
        <p:nvSpPr>
          <p:cNvPr id="3" name="Content Placeholder 2">
            <a:extLst>
              <a:ext uri="{FF2B5EF4-FFF2-40B4-BE49-F238E27FC236}">
                <a16:creationId xmlns:a16="http://schemas.microsoft.com/office/drawing/2014/main" id="{AD4BEF01-08BB-A613-9D2C-C091B883E374}"/>
              </a:ext>
            </a:extLst>
          </p:cNvPr>
          <p:cNvSpPr>
            <a:spLocks noGrp="1"/>
          </p:cNvSpPr>
          <p:nvPr>
            <p:ph sz="half" idx="1"/>
          </p:nvPr>
        </p:nvSpPr>
        <p:spPr>
          <a:xfrm>
            <a:off x="838200" y="2854973"/>
            <a:ext cx="5715000" cy="2986455"/>
          </a:xfrm>
        </p:spPr>
        <p:txBody>
          <a:bodyPr>
            <a:normAutofit lnSpcReduction="10000"/>
          </a:bodyPr>
          <a:lstStyle/>
          <a:p>
            <a:pPr>
              <a:buClr>
                <a:srgbClr val="C00000"/>
              </a:buClr>
            </a:pPr>
            <a:r>
              <a:rPr lang="en-GB" sz="3600" kern="0">
                <a:solidFill>
                  <a:srgbClr val="163E64"/>
                </a:solidFill>
                <a:latin typeface="Aptos SemiBold" panose="020B0004020202020204" pitchFamily="34" charset="0"/>
              </a:rPr>
              <a:t>"Electronics is about using technology creativity, to develop innovative products to help solve problems, and make people's lives better"</a:t>
            </a:r>
          </a:p>
          <a:p>
            <a:pPr>
              <a:buClr>
                <a:srgbClr val="C00000"/>
              </a:buClr>
            </a:pPr>
            <a:endParaRPr lang="en-GB" sz="3600">
              <a:solidFill>
                <a:srgbClr val="163E64"/>
              </a:solidFill>
            </a:endParaRPr>
          </a:p>
        </p:txBody>
      </p:sp>
      <p:pic>
        <p:nvPicPr>
          <p:cNvPr id="9" name="Picture 8">
            <a:extLst>
              <a:ext uri="{FF2B5EF4-FFF2-40B4-BE49-F238E27FC236}">
                <a16:creationId xmlns:a16="http://schemas.microsoft.com/office/drawing/2014/main" id="{185C62F4-A91F-DACA-49B5-1D136E36C924}"/>
              </a:ext>
            </a:extLst>
          </p:cNvPr>
          <p:cNvPicPr>
            <a:picLocks noChangeAspect="1"/>
          </p:cNvPicPr>
          <p:nvPr/>
        </p:nvPicPr>
        <p:blipFill>
          <a:blip r:embed="rId3"/>
          <a:stretch>
            <a:fillRect/>
          </a:stretch>
        </p:blipFill>
        <p:spPr>
          <a:xfrm>
            <a:off x="195748" y="2756248"/>
            <a:ext cx="642453" cy="647320"/>
          </a:xfrm>
          <a:prstGeom prst="rect">
            <a:avLst/>
          </a:prstGeom>
        </p:spPr>
      </p:pic>
      <p:pic>
        <p:nvPicPr>
          <p:cNvPr id="5" name="Picture 4" descr="Glowing circuit board">
            <a:extLst>
              <a:ext uri="{FF2B5EF4-FFF2-40B4-BE49-F238E27FC236}">
                <a16:creationId xmlns:a16="http://schemas.microsoft.com/office/drawing/2014/main" id="{922C84A8-8F29-6DAB-966B-C635F86AAE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4333" y="2637469"/>
            <a:ext cx="5132193" cy="3421462"/>
          </a:xfrm>
          <a:prstGeom prst="rect">
            <a:avLst/>
          </a:prstGeom>
        </p:spPr>
      </p:pic>
    </p:spTree>
    <p:extLst>
      <p:ext uri="{BB962C8B-B14F-4D97-AF65-F5344CB8AC3E}">
        <p14:creationId xmlns:p14="http://schemas.microsoft.com/office/powerpoint/2010/main" val="240167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BF611-7DE0-4C9E-91EA-F798B22FF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90E44-F88B-1899-2049-919D3014AFDD}"/>
              </a:ext>
            </a:extLst>
          </p:cNvPr>
          <p:cNvSpPr>
            <a:spLocks noGrp="1"/>
          </p:cNvSpPr>
          <p:nvPr>
            <p:ph type="title"/>
          </p:nvPr>
        </p:nvSpPr>
        <p:spPr/>
        <p:txBody>
          <a:bodyPr/>
          <a:lstStyle/>
          <a:p>
            <a:r>
              <a:rPr lang="en-GB">
                <a:latin typeface="Aptos SemiBold" panose="020B0004020202020204" pitchFamily="34" charset="0"/>
              </a:rPr>
              <a:t>Experiment 4 – Light Sensor</a:t>
            </a:r>
          </a:p>
        </p:txBody>
      </p:sp>
      <p:pic>
        <p:nvPicPr>
          <p:cNvPr id="112" name="Picture 111" descr="A grid with red lines&#10;&#10;AI-generated content may be incorrect.">
            <a:extLst>
              <a:ext uri="{FF2B5EF4-FFF2-40B4-BE49-F238E27FC236}">
                <a16:creationId xmlns:a16="http://schemas.microsoft.com/office/drawing/2014/main" id="{D6D6DFA1-C544-5320-B066-307E80F56A79}"/>
              </a:ext>
            </a:extLst>
          </p:cNvPr>
          <p:cNvPicPr>
            <a:picLocks noChangeAspect="1"/>
          </p:cNvPicPr>
          <p:nvPr/>
        </p:nvPicPr>
        <p:blipFill>
          <a:blip r:embed="rId3" cstate="screen">
            <a:extLst>
              <a:ext uri="{28A0092B-C50C-407E-A947-70E740481C1C}">
                <a14:useLocalDpi xmlns:a14="http://schemas.microsoft.com/office/drawing/2010/main"/>
              </a:ext>
            </a:extLst>
          </a:blip>
          <a:srcRect r="31001" b="27902"/>
          <a:stretch/>
        </p:blipFill>
        <p:spPr>
          <a:xfrm>
            <a:off x="3406832" y="2229056"/>
            <a:ext cx="5229168" cy="3972749"/>
          </a:xfrm>
          <a:prstGeom prst="rect">
            <a:avLst/>
          </a:prstGeom>
        </p:spPr>
      </p:pic>
      <p:grpSp>
        <p:nvGrpSpPr>
          <p:cNvPr id="13" name="Group 22">
            <a:extLst>
              <a:ext uri="{FF2B5EF4-FFF2-40B4-BE49-F238E27FC236}">
                <a16:creationId xmlns:a16="http://schemas.microsoft.com/office/drawing/2014/main" id="{F4326D30-8C21-8F22-AE19-1F8C46BD0AC1}"/>
              </a:ext>
            </a:extLst>
          </p:cNvPr>
          <p:cNvGrpSpPr>
            <a:grpSpLocks noChangeAspect="1"/>
          </p:cNvGrpSpPr>
          <p:nvPr/>
        </p:nvGrpSpPr>
        <p:grpSpPr bwMode="auto">
          <a:xfrm>
            <a:off x="4573828" y="2797680"/>
            <a:ext cx="4071854" cy="372350"/>
            <a:chOff x="441" y="364"/>
            <a:chExt cx="4072" cy="332"/>
          </a:xfrm>
        </p:grpSpPr>
        <p:sp>
          <p:nvSpPr>
            <p:cNvPr id="14" name="Freeform 23">
              <a:extLst>
                <a:ext uri="{FF2B5EF4-FFF2-40B4-BE49-F238E27FC236}">
                  <a16:creationId xmlns:a16="http://schemas.microsoft.com/office/drawing/2014/main" id="{0AF65ADB-A5FE-B1BC-97C9-81DA854ECBFB}"/>
                </a:ext>
              </a:extLst>
            </p:cNvPr>
            <p:cNvSpPr>
              <a:spLocks noChangeAspect="1"/>
            </p:cNvSpPr>
            <p:nvPr/>
          </p:nvSpPr>
          <p:spPr bwMode="auto">
            <a:xfrm rot="-5400000">
              <a:off x="2311" y="-1506"/>
              <a:ext cx="332" cy="4072"/>
            </a:xfrm>
            <a:custGeom>
              <a:avLst/>
              <a:gdLst>
                <a:gd name="T0" fmla="*/ 308 w 332"/>
                <a:gd name="T1" fmla="*/ 3990 h 4072"/>
                <a:gd name="T2" fmla="*/ 322 w 332"/>
                <a:gd name="T3" fmla="*/ 3855 h 4072"/>
                <a:gd name="T4" fmla="*/ 254 w 332"/>
                <a:gd name="T5" fmla="*/ 3768 h 4072"/>
                <a:gd name="T6" fmla="*/ 254 w 332"/>
                <a:gd name="T7" fmla="*/ 3571 h 4072"/>
                <a:gd name="T8" fmla="*/ 254 w 332"/>
                <a:gd name="T9" fmla="*/ 3299 h 4072"/>
                <a:gd name="T10" fmla="*/ 322 w 332"/>
                <a:gd name="T11" fmla="*/ 3214 h 4072"/>
                <a:gd name="T12" fmla="*/ 322 w 332"/>
                <a:gd name="T13" fmla="*/ 3106 h 4072"/>
                <a:gd name="T14" fmla="*/ 254 w 332"/>
                <a:gd name="T15" fmla="*/ 3020 h 4072"/>
                <a:gd name="T16" fmla="*/ 254 w 332"/>
                <a:gd name="T17" fmla="*/ 2792 h 4072"/>
                <a:gd name="T18" fmla="*/ 254 w 332"/>
                <a:gd name="T19" fmla="*/ 2550 h 4072"/>
                <a:gd name="T20" fmla="*/ 322 w 332"/>
                <a:gd name="T21" fmla="*/ 2466 h 4072"/>
                <a:gd name="T22" fmla="*/ 322 w 332"/>
                <a:gd name="T23" fmla="*/ 2357 h 4072"/>
                <a:gd name="T24" fmla="*/ 254 w 332"/>
                <a:gd name="T25" fmla="*/ 2271 h 4072"/>
                <a:gd name="T26" fmla="*/ 254 w 332"/>
                <a:gd name="T27" fmla="*/ 2037 h 4072"/>
                <a:gd name="T28" fmla="*/ 254 w 332"/>
                <a:gd name="T29" fmla="*/ 1801 h 4072"/>
                <a:gd name="T30" fmla="*/ 322 w 332"/>
                <a:gd name="T31" fmla="*/ 1717 h 4072"/>
                <a:gd name="T32" fmla="*/ 322 w 332"/>
                <a:gd name="T33" fmla="*/ 1608 h 4072"/>
                <a:gd name="T34" fmla="*/ 254 w 332"/>
                <a:gd name="T35" fmla="*/ 1522 h 4072"/>
                <a:gd name="T36" fmla="*/ 254 w 332"/>
                <a:gd name="T37" fmla="*/ 1282 h 4072"/>
                <a:gd name="T38" fmla="*/ 254 w 332"/>
                <a:gd name="T39" fmla="*/ 1052 h 4072"/>
                <a:gd name="T40" fmla="*/ 322 w 332"/>
                <a:gd name="T41" fmla="*/ 968 h 4072"/>
                <a:gd name="T42" fmla="*/ 322 w 332"/>
                <a:gd name="T43" fmla="*/ 859 h 4072"/>
                <a:gd name="T44" fmla="*/ 254 w 332"/>
                <a:gd name="T45" fmla="*/ 773 h 4072"/>
                <a:gd name="T46" fmla="*/ 254 w 332"/>
                <a:gd name="T47" fmla="*/ 502 h 4072"/>
                <a:gd name="T48" fmla="*/ 254 w 332"/>
                <a:gd name="T49" fmla="*/ 303 h 4072"/>
                <a:gd name="T50" fmla="*/ 322 w 332"/>
                <a:gd name="T51" fmla="*/ 221 h 4072"/>
                <a:gd name="T52" fmla="*/ 310 w 332"/>
                <a:gd name="T53" fmla="*/ 84 h 4072"/>
                <a:gd name="T54" fmla="*/ 166 w 332"/>
                <a:gd name="T55" fmla="*/ 0 h 4072"/>
                <a:gd name="T56" fmla="*/ 0 w 332"/>
                <a:gd name="T57" fmla="*/ 166 h 4072"/>
                <a:gd name="T58" fmla="*/ 39 w 332"/>
                <a:gd name="T59" fmla="*/ 270 h 4072"/>
                <a:gd name="T60" fmla="*/ 82 w 332"/>
                <a:gd name="T61" fmla="*/ 365 h 4072"/>
                <a:gd name="T62" fmla="*/ 82 w 332"/>
                <a:gd name="T63" fmla="*/ 586 h 4072"/>
                <a:gd name="T64" fmla="*/ 82 w 332"/>
                <a:gd name="T65" fmla="*/ 771 h 4072"/>
                <a:gd name="T66" fmla="*/ 0 w 332"/>
                <a:gd name="T67" fmla="*/ 915 h 4072"/>
                <a:gd name="T68" fmla="*/ 39 w 332"/>
                <a:gd name="T69" fmla="*/ 1019 h 4072"/>
                <a:gd name="T70" fmla="*/ 82 w 332"/>
                <a:gd name="T71" fmla="*/ 1130 h 4072"/>
                <a:gd name="T72" fmla="*/ 82 w 332"/>
                <a:gd name="T73" fmla="*/ 1360 h 4072"/>
                <a:gd name="T74" fmla="*/ 82 w 332"/>
                <a:gd name="T75" fmla="*/ 1520 h 4072"/>
                <a:gd name="T76" fmla="*/ 0 w 332"/>
                <a:gd name="T77" fmla="*/ 1663 h 4072"/>
                <a:gd name="T78" fmla="*/ 39 w 332"/>
                <a:gd name="T79" fmla="*/ 1768 h 4072"/>
                <a:gd name="T80" fmla="*/ 82 w 332"/>
                <a:gd name="T81" fmla="*/ 1881 h 4072"/>
                <a:gd name="T82" fmla="*/ 82 w 332"/>
                <a:gd name="T83" fmla="*/ 2115 h 4072"/>
                <a:gd name="T84" fmla="*/ 82 w 332"/>
                <a:gd name="T85" fmla="*/ 2269 h 4072"/>
                <a:gd name="T86" fmla="*/ 0 w 332"/>
                <a:gd name="T87" fmla="*/ 2412 h 4072"/>
                <a:gd name="T88" fmla="*/ 39 w 332"/>
                <a:gd name="T89" fmla="*/ 2517 h 4072"/>
                <a:gd name="T90" fmla="*/ 82 w 332"/>
                <a:gd name="T91" fmla="*/ 2634 h 4072"/>
                <a:gd name="T92" fmla="*/ 82 w 332"/>
                <a:gd name="T93" fmla="*/ 2868 h 4072"/>
                <a:gd name="T94" fmla="*/ 82 w 332"/>
                <a:gd name="T95" fmla="*/ 3018 h 4072"/>
                <a:gd name="T96" fmla="*/ 0 w 332"/>
                <a:gd name="T97" fmla="*/ 3161 h 4072"/>
                <a:gd name="T98" fmla="*/ 39 w 332"/>
                <a:gd name="T99" fmla="*/ 3264 h 4072"/>
                <a:gd name="T100" fmla="*/ 82 w 332"/>
                <a:gd name="T101" fmla="*/ 3399 h 4072"/>
                <a:gd name="T102" fmla="*/ 82 w 332"/>
                <a:gd name="T103" fmla="*/ 3645 h 4072"/>
                <a:gd name="T104" fmla="*/ 82 w 332"/>
                <a:gd name="T105" fmla="*/ 3766 h 4072"/>
                <a:gd name="T106" fmla="*/ 0 w 332"/>
                <a:gd name="T107" fmla="*/ 3908 h 4072"/>
                <a:gd name="T108" fmla="*/ 82 w 332"/>
                <a:gd name="T109" fmla="*/ 405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072">
                  <a:moveTo>
                    <a:pt x="164" y="4072"/>
                  </a:moveTo>
                  <a:lnTo>
                    <a:pt x="246" y="4050"/>
                  </a:lnTo>
                  <a:lnTo>
                    <a:pt x="308" y="3990"/>
                  </a:lnTo>
                  <a:lnTo>
                    <a:pt x="332" y="3908"/>
                  </a:lnTo>
                  <a:lnTo>
                    <a:pt x="322" y="3855"/>
                  </a:lnTo>
                  <a:lnTo>
                    <a:pt x="295" y="3805"/>
                  </a:lnTo>
                  <a:lnTo>
                    <a:pt x="254" y="3768"/>
                  </a:lnTo>
                  <a:lnTo>
                    <a:pt x="254" y="3713"/>
                  </a:lnTo>
                  <a:lnTo>
                    <a:pt x="254" y="3647"/>
                  </a:lnTo>
                  <a:lnTo>
                    <a:pt x="254" y="3571"/>
                  </a:lnTo>
                  <a:lnTo>
                    <a:pt x="254" y="3487"/>
                  </a:lnTo>
                  <a:lnTo>
                    <a:pt x="254" y="3397"/>
                  </a:lnTo>
                  <a:lnTo>
                    <a:pt x="254" y="3299"/>
                  </a:lnTo>
                  <a:lnTo>
                    <a:pt x="295" y="3262"/>
                  </a:lnTo>
                  <a:lnTo>
                    <a:pt x="322" y="3214"/>
                  </a:lnTo>
                  <a:lnTo>
                    <a:pt x="332" y="3161"/>
                  </a:lnTo>
                  <a:lnTo>
                    <a:pt x="322" y="3106"/>
                  </a:lnTo>
                  <a:lnTo>
                    <a:pt x="295" y="3057"/>
                  </a:lnTo>
                  <a:lnTo>
                    <a:pt x="254" y="3020"/>
                  </a:lnTo>
                  <a:lnTo>
                    <a:pt x="254" y="2946"/>
                  </a:lnTo>
                  <a:lnTo>
                    <a:pt x="254" y="2870"/>
                  </a:lnTo>
                  <a:lnTo>
                    <a:pt x="254" y="2792"/>
                  </a:lnTo>
                  <a:lnTo>
                    <a:pt x="254" y="2712"/>
                  </a:lnTo>
                  <a:lnTo>
                    <a:pt x="254" y="2632"/>
                  </a:lnTo>
                  <a:lnTo>
                    <a:pt x="254" y="2550"/>
                  </a:lnTo>
                  <a:lnTo>
                    <a:pt x="295" y="2513"/>
                  </a:lnTo>
                  <a:lnTo>
                    <a:pt x="322" y="2466"/>
                  </a:lnTo>
                  <a:lnTo>
                    <a:pt x="332" y="2412"/>
                  </a:lnTo>
                  <a:lnTo>
                    <a:pt x="322" y="2357"/>
                  </a:lnTo>
                  <a:lnTo>
                    <a:pt x="295" y="2308"/>
                  </a:lnTo>
                  <a:lnTo>
                    <a:pt x="254" y="2271"/>
                  </a:lnTo>
                  <a:lnTo>
                    <a:pt x="254" y="2193"/>
                  </a:lnTo>
                  <a:lnTo>
                    <a:pt x="254" y="2115"/>
                  </a:lnTo>
                  <a:lnTo>
                    <a:pt x="254" y="2037"/>
                  </a:lnTo>
                  <a:lnTo>
                    <a:pt x="254" y="1957"/>
                  </a:lnTo>
                  <a:lnTo>
                    <a:pt x="254" y="1879"/>
                  </a:lnTo>
                  <a:lnTo>
                    <a:pt x="254" y="1801"/>
                  </a:lnTo>
                  <a:lnTo>
                    <a:pt x="295" y="1764"/>
                  </a:lnTo>
                  <a:lnTo>
                    <a:pt x="322" y="1717"/>
                  </a:lnTo>
                  <a:lnTo>
                    <a:pt x="332" y="1663"/>
                  </a:lnTo>
                  <a:lnTo>
                    <a:pt x="322" y="1608"/>
                  </a:lnTo>
                  <a:lnTo>
                    <a:pt x="295" y="1561"/>
                  </a:lnTo>
                  <a:lnTo>
                    <a:pt x="254" y="1522"/>
                  </a:lnTo>
                  <a:lnTo>
                    <a:pt x="254" y="1442"/>
                  </a:lnTo>
                  <a:lnTo>
                    <a:pt x="254" y="1360"/>
                  </a:lnTo>
                  <a:lnTo>
                    <a:pt x="254" y="1282"/>
                  </a:lnTo>
                  <a:lnTo>
                    <a:pt x="254" y="1204"/>
                  </a:lnTo>
                  <a:lnTo>
                    <a:pt x="254" y="1126"/>
                  </a:lnTo>
                  <a:lnTo>
                    <a:pt x="254" y="1052"/>
                  </a:lnTo>
                  <a:lnTo>
                    <a:pt x="295" y="1017"/>
                  </a:lnTo>
                  <a:lnTo>
                    <a:pt x="322" y="968"/>
                  </a:lnTo>
                  <a:lnTo>
                    <a:pt x="332" y="915"/>
                  </a:lnTo>
                  <a:lnTo>
                    <a:pt x="322" y="859"/>
                  </a:lnTo>
                  <a:lnTo>
                    <a:pt x="295" y="812"/>
                  </a:lnTo>
                  <a:lnTo>
                    <a:pt x="254" y="773"/>
                  </a:lnTo>
                  <a:lnTo>
                    <a:pt x="254" y="677"/>
                  </a:lnTo>
                  <a:lnTo>
                    <a:pt x="254" y="584"/>
                  </a:lnTo>
                  <a:lnTo>
                    <a:pt x="254" y="502"/>
                  </a:lnTo>
                  <a:lnTo>
                    <a:pt x="254" y="426"/>
                  </a:lnTo>
                  <a:lnTo>
                    <a:pt x="254" y="361"/>
                  </a:lnTo>
                  <a:lnTo>
                    <a:pt x="254" y="303"/>
                  </a:lnTo>
                  <a:lnTo>
                    <a:pt x="295" y="268"/>
                  </a:lnTo>
                  <a:lnTo>
                    <a:pt x="322" y="221"/>
                  </a:lnTo>
                  <a:lnTo>
                    <a:pt x="332" y="166"/>
                  </a:lnTo>
                  <a:lnTo>
                    <a:pt x="310" y="84"/>
                  </a:lnTo>
                  <a:lnTo>
                    <a:pt x="248" y="22"/>
                  </a:lnTo>
                  <a:lnTo>
                    <a:pt x="166" y="0"/>
                  </a:lnTo>
                  <a:lnTo>
                    <a:pt x="84" y="22"/>
                  </a:lnTo>
                  <a:lnTo>
                    <a:pt x="25" y="84"/>
                  </a:lnTo>
                  <a:lnTo>
                    <a:pt x="0" y="166"/>
                  </a:lnTo>
                  <a:lnTo>
                    <a:pt x="10" y="221"/>
                  </a:lnTo>
                  <a:lnTo>
                    <a:pt x="39" y="270"/>
                  </a:lnTo>
                  <a:lnTo>
                    <a:pt x="82" y="307"/>
                  </a:lnTo>
                  <a:lnTo>
                    <a:pt x="82" y="365"/>
                  </a:lnTo>
                  <a:lnTo>
                    <a:pt x="82" y="430"/>
                  </a:lnTo>
                  <a:lnTo>
                    <a:pt x="82" y="504"/>
                  </a:lnTo>
                  <a:lnTo>
                    <a:pt x="82" y="586"/>
                  </a:lnTo>
                  <a:lnTo>
                    <a:pt x="82" y="677"/>
                  </a:lnTo>
                  <a:lnTo>
                    <a:pt x="82" y="771"/>
                  </a:lnTo>
                  <a:lnTo>
                    <a:pt x="39" y="808"/>
                  </a:lnTo>
                  <a:lnTo>
                    <a:pt x="10" y="857"/>
                  </a:lnTo>
                  <a:lnTo>
                    <a:pt x="0" y="915"/>
                  </a:lnTo>
                  <a:lnTo>
                    <a:pt x="10" y="970"/>
                  </a:lnTo>
                  <a:lnTo>
                    <a:pt x="39" y="1019"/>
                  </a:lnTo>
                  <a:lnTo>
                    <a:pt x="82" y="1056"/>
                  </a:lnTo>
                  <a:lnTo>
                    <a:pt x="82" y="1130"/>
                  </a:lnTo>
                  <a:lnTo>
                    <a:pt x="82" y="1204"/>
                  </a:lnTo>
                  <a:lnTo>
                    <a:pt x="82" y="1282"/>
                  </a:lnTo>
                  <a:lnTo>
                    <a:pt x="82" y="1360"/>
                  </a:lnTo>
                  <a:lnTo>
                    <a:pt x="82" y="1440"/>
                  </a:lnTo>
                  <a:lnTo>
                    <a:pt x="82" y="1520"/>
                  </a:lnTo>
                  <a:lnTo>
                    <a:pt x="39" y="1557"/>
                  </a:lnTo>
                  <a:lnTo>
                    <a:pt x="10" y="1606"/>
                  </a:lnTo>
                  <a:lnTo>
                    <a:pt x="0" y="1663"/>
                  </a:lnTo>
                  <a:lnTo>
                    <a:pt x="10" y="1719"/>
                  </a:lnTo>
                  <a:lnTo>
                    <a:pt x="39" y="1768"/>
                  </a:lnTo>
                  <a:lnTo>
                    <a:pt x="82" y="1805"/>
                  </a:lnTo>
                  <a:lnTo>
                    <a:pt x="82" y="1881"/>
                  </a:lnTo>
                  <a:lnTo>
                    <a:pt x="82" y="1959"/>
                  </a:lnTo>
                  <a:lnTo>
                    <a:pt x="82" y="2037"/>
                  </a:lnTo>
                  <a:lnTo>
                    <a:pt x="82" y="2115"/>
                  </a:lnTo>
                  <a:lnTo>
                    <a:pt x="82" y="2193"/>
                  </a:lnTo>
                  <a:lnTo>
                    <a:pt x="82" y="2269"/>
                  </a:lnTo>
                  <a:lnTo>
                    <a:pt x="39" y="2306"/>
                  </a:lnTo>
                  <a:lnTo>
                    <a:pt x="10" y="2355"/>
                  </a:lnTo>
                  <a:lnTo>
                    <a:pt x="0" y="2412"/>
                  </a:lnTo>
                  <a:lnTo>
                    <a:pt x="10" y="2468"/>
                  </a:lnTo>
                  <a:lnTo>
                    <a:pt x="39" y="2517"/>
                  </a:lnTo>
                  <a:lnTo>
                    <a:pt x="82" y="2554"/>
                  </a:lnTo>
                  <a:lnTo>
                    <a:pt x="82" y="2634"/>
                  </a:lnTo>
                  <a:lnTo>
                    <a:pt x="82" y="2714"/>
                  </a:lnTo>
                  <a:lnTo>
                    <a:pt x="82" y="2792"/>
                  </a:lnTo>
                  <a:lnTo>
                    <a:pt x="82" y="2868"/>
                  </a:lnTo>
                  <a:lnTo>
                    <a:pt x="82" y="2944"/>
                  </a:lnTo>
                  <a:lnTo>
                    <a:pt x="82" y="3018"/>
                  </a:lnTo>
                  <a:lnTo>
                    <a:pt x="39" y="3054"/>
                  </a:lnTo>
                  <a:lnTo>
                    <a:pt x="10" y="3104"/>
                  </a:lnTo>
                  <a:lnTo>
                    <a:pt x="0" y="3161"/>
                  </a:lnTo>
                  <a:lnTo>
                    <a:pt x="10" y="3217"/>
                  </a:lnTo>
                  <a:lnTo>
                    <a:pt x="39" y="3264"/>
                  </a:lnTo>
                  <a:lnTo>
                    <a:pt x="82" y="3303"/>
                  </a:lnTo>
                  <a:lnTo>
                    <a:pt x="82" y="3399"/>
                  </a:lnTo>
                  <a:lnTo>
                    <a:pt x="82" y="3487"/>
                  </a:lnTo>
                  <a:lnTo>
                    <a:pt x="82" y="3569"/>
                  </a:lnTo>
                  <a:lnTo>
                    <a:pt x="82" y="3645"/>
                  </a:lnTo>
                  <a:lnTo>
                    <a:pt x="82" y="3711"/>
                  </a:lnTo>
                  <a:lnTo>
                    <a:pt x="82" y="3766"/>
                  </a:lnTo>
                  <a:lnTo>
                    <a:pt x="39" y="3803"/>
                  </a:lnTo>
                  <a:lnTo>
                    <a:pt x="10" y="3853"/>
                  </a:lnTo>
                  <a:lnTo>
                    <a:pt x="0" y="3908"/>
                  </a:lnTo>
                  <a:lnTo>
                    <a:pt x="23" y="3990"/>
                  </a:lnTo>
                  <a:lnTo>
                    <a:pt x="82" y="4050"/>
                  </a:lnTo>
                  <a:lnTo>
                    <a:pt x="164" y="4072"/>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 name="Freeform 24">
              <a:extLst>
                <a:ext uri="{FF2B5EF4-FFF2-40B4-BE49-F238E27FC236}">
                  <a16:creationId xmlns:a16="http://schemas.microsoft.com/office/drawing/2014/main" id="{66BB1C9F-300B-206E-59B6-A0DC85D157FB}"/>
                </a:ext>
              </a:extLst>
            </p:cNvPr>
            <p:cNvSpPr>
              <a:spLocks noChangeAspect="1"/>
            </p:cNvSpPr>
            <p:nvPr/>
          </p:nvSpPr>
          <p:spPr bwMode="auto">
            <a:xfrm rot="-5400000">
              <a:off x="4273" y="447"/>
              <a:ext cx="180" cy="180"/>
            </a:xfrm>
            <a:custGeom>
              <a:avLst/>
              <a:gdLst>
                <a:gd name="T0" fmla="*/ 180 w 180"/>
                <a:gd name="T1" fmla="*/ 90 h 180"/>
                <a:gd name="T2" fmla="*/ 178 w 180"/>
                <a:gd name="T3" fmla="*/ 109 h 180"/>
                <a:gd name="T4" fmla="*/ 172 w 180"/>
                <a:gd name="T5" fmla="*/ 127 h 180"/>
                <a:gd name="T6" fmla="*/ 162 w 180"/>
                <a:gd name="T7" fmla="*/ 144 h 180"/>
                <a:gd name="T8" fmla="*/ 150 w 180"/>
                <a:gd name="T9" fmla="*/ 158 h 180"/>
                <a:gd name="T10" fmla="*/ 133 w 180"/>
                <a:gd name="T11" fmla="*/ 168 h 180"/>
                <a:gd name="T12" fmla="*/ 115 w 180"/>
                <a:gd name="T13" fmla="*/ 176 h 180"/>
                <a:gd name="T14" fmla="*/ 96 w 180"/>
                <a:gd name="T15" fmla="*/ 180 h 180"/>
                <a:gd name="T16" fmla="*/ 76 w 180"/>
                <a:gd name="T17" fmla="*/ 178 h 180"/>
                <a:gd name="T18" fmla="*/ 57 w 180"/>
                <a:gd name="T19" fmla="*/ 172 h 180"/>
                <a:gd name="T20" fmla="*/ 41 w 180"/>
                <a:gd name="T21" fmla="*/ 164 h 180"/>
                <a:gd name="T22" fmla="*/ 24 w 180"/>
                <a:gd name="T23" fmla="*/ 152 h 180"/>
                <a:gd name="T24" fmla="*/ 14 w 180"/>
                <a:gd name="T25" fmla="*/ 135 h 180"/>
                <a:gd name="T26" fmla="*/ 6 w 180"/>
                <a:gd name="T27" fmla="*/ 119 h 180"/>
                <a:gd name="T28" fmla="*/ 0 w 180"/>
                <a:gd name="T29" fmla="*/ 100 h 180"/>
                <a:gd name="T30" fmla="*/ 0 w 180"/>
                <a:gd name="T31" fmla="*/ 80 h 180"/>
                <a:gd name="T32" fmla="*/ 6 w 180"/>
                <a:gd name="T33" fmla="*/ 61 h 180"/>
                <a:gd name="T34" fmla="*/ 12 w 180"/>
                <a:gd name="T35" fmla="*/ 43 h 180"/>
                <a:gd name="T36" fmla="*/ 24 w 180"/>
                <a:gd name="T37" fmla="*/ 29 h 180"/>
                <a:gd name="T38" fmla="*/ 39 w 180"/>
                <a:gd name="T39" fmla="*/ 14 h 180"/>
                <a:gd name="T40" fmla="*/ 57 w 180"/>
                <a:gd name="T41" fmla="*/ 6 h 180"/>
                <a:gd name="T42" fmla="*/ 76 w 180"/>
                <a:gd name="T43" fmla="*/ 0 h 180"/>
                <a:gd name="T44" fmla="*/ 94 w 180"/>
                <a:gd name="T45" fmla="*/ 0 h 180"/>
                <a:gd name="T46" fmla="*/ 115 w 180"/>
                <a:gd name="T47" fmla="*/ 2 h 180"/>
                <a:gd name="T48" fmla="*/ 133 w 180"/>
                <a:gd name="T49" fmla="*/ 10 h 180"/>
                <a:gd name="T50" fmla="*/ 150 w 180"/>
                <a:gd name="T51" fmla="*/ 20 h 180"/>
                <a:gd name="T52" fmla="*/ 162 w 180"/>
                <a:gd name="T53" fmla="*/ 35 h 180"/>
                <a:gd name="T54" fmla="*/ 172 w 180"/>
                <a:gd name="T55" fmla="*/ 51 h 180"/>
                <a:gd name="T56" fmla="*/ 178 w 180"/>
                <a:gd name="T57" fmla="*/ 70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09"/>
                  </a:lnTo>
                  <a:lnTo>
                    <a:pt x="172" y="127"/>
                  </a:lnTo>
                  <a:lnTo>
                    <a:pt x="162" y="144"/>
                  </a:lnTo>
                  <a:lnTo>
                    <a:pt x="150" y="158"/>
                  </a:lnTo>
                  <a:lnTo>
                    <a:pt x="133" y="168"/>
                  </a:lnTo>
                  <a:lnTo>
                    <a:pt x="115" y="176"/>
                  </a:lnTo>
                  <a:lnTo>
                    <a:pt x="96" y="180"/>
                  </a:lnTo>
                  <a:lnTo>
                    <a:pt x="76" y="178"/>
                  </a:lnTo>
                  <a:lnTo>
                    <a:pt x="57" y="172"/>
                  </a:lnTo>
                  <a:lnTo>
                    <a:pt x="41" y="164"/>
                  </a:lnTo>
                  <a:lnTo>
                    <a:pt x="24" y="152"/>
                  </a:lnTo>
                  <a:lnTo>
                    <a:pt x="14" y="135"/>
                  </a:lnTo>
                  <a:lnTo>
                    <a:pt x="6" y="119"/>
                  </a:lnTo>
                  <a:lnTo>
                    <a:pt x="0" y="100"/>
                  </a:lnTo>
                  <a:lnTo>
                    <a:pt x="0" y="80"/>
                  </a:lnTo>
                  <a:lnTo>
                    <a:pt x="6" y="61"/>
                  </a:lnTo>
                  <a:lnTo>
                    <a:pt x="12" y="43"/>
                  </a:lnTo>
                  <a:lnTo>
                    <a:pt x="24" y="29"/>
                  </a:lnTo>
                  <a:lnTo>
                    <a:pt x="39" y="14"/>
                  </a:lnTo>
                  <a:lnTo>
                    <a:pt x="57" y="6"/>
                  </a:lnTo>
                  <a:lnTo>
                    <a:pt x="76" y="0"/>
                  </a:lnTo>
                  <a:lnTo>
                    <a:pt x="94" y="0"/>
                  </a:lnTo>
                  <a:lnTo>
                    <a:pt x="115" y="2"/>
                  </a:lnTo>
                  <a:lnTo>
                    <a:pt x="133" y="10"/>
                  </a:lnTo>
                  <a:lnTo>
                    <a:pt x="150" y="20"/>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 name="Freeform 25">
              <a:extLst>
                <a:ext uri="{FF2B5EF4-FFF2-40B4-BE49-F238E27FC236}">
                  <a16:creationId xmlns:a16="http://schemas.microsoft.com/office/drawing/2014/main" id="{1DD603FF-BC9F-90E9-5D4C-70C3D58078E4}"/>
                </a:ext>
              </a:extLst>
            </p:cNvPr>
            <p:cNvSpPr>
              <a:spLocks noChangeAspect="1"/>
            </p:cNvSpPr>
            <p:nvPr/>
          </p:nvSpPr>
          <p:spPr bwMode="auto">
            <a:xfrm rot="-5400000">
              <a:off x="4326" y="502"/>
              <a:ext cx="74" cy="70"/>
            </a:xfrm>
            <a:custGeom>
              <a:avLst/>
              <a:gdLst>
                <a:gd name="T0" fmla="*/ 74 w 74"/>
                <a:gd name="T1" fmla="*/ 35 h 70"/>
                <a:gd name="T2" fmla="*/ 72 w 74"/>
                <a:gd name="T3" fmla="*/ 45 h 70"/>
                <a:gd name="T4" fmla="*/ 66 w 74"/>
                <a:gd name="T5" fmla="*/ 56 h 70"/>
                <a:gd name="T6" fmla="*/ 58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41 h 70"/>
                <a:gd name="T20" fmla="*/ 0 w 74"/>
                <a:gd name="T21" fmla="*/ 29 h 70"/>
                <a:gd name="T22" fmla="*/ 4 w 74"/>
                <a:gd name="T23" fmla="*/ 19 h 70"/>
                <a:gd name="T24" fmla="*/ 12 w 74"/>
                <a:gd name="T25" fmla="*/ 8 h 70"/>
                <a:gd name="T26" fmla="*/ 23 w 74"/>
                <a:gd name="T27" fmla="*/ 2 h 70"/>
                <a:gd name="T28" fmla="*/ 35 w 74"/>
                <a:gd name="T29" fmla="*/ 0 h 70"/>
                <a:gd name="T30" fmla="*/ 47 w 74"/>
                <a:gd name="T31" fmla="*/ 0 h 70"/>
                <a:gd name="T32" fmla="*/ 58 w 74"/>
                <a:gd name="T33" fmla="*/ 6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8" y="64"/>
                  </a:lnTo>
                  <a:lnTo>
                    <a:pt x="47" y="68"/>
                  </a:lnTo>
                  <a:lnTo>
                    <a:pt x="35" y="70"/>
                  </a:lnTo>
                  <a:lnTo>
                    <a:pt x="23" y="66"/>
                  </a:lnTo>
                  <a:lnTo>
                    <a:pt x="12" y="60"/>
                  </a:lnTo>
                  <a:lnTo>
                    <a:pt x="4" y="52"/>
                  </a:lnTo>
                  <a:lnTo>
                    <a:pt x="0" y="41"/>
                  </a:lnTo>
                  <a:lnTo>
                    <a:pt x="0" y="29"/>
                  </a:lnTo>
                  <a:lnTo>
                    <a:pt x="4" y="19"/>
                  </a:lnTo>
                  <a:lnTo>
                    <a:pt x="12" y="8"/>
                  </a:lnTo>
                  <a:lnTo>
                    <a:pt x="23" y="2"/>
                  </a:lnTo>
                  <a:lnTo>
                    <a:pt x="35" y="0"/>
                  </a:lnTo>
                  <a:lnTo>
                    <a:pt x="47" y="0"/>
                  </a:lnTo>
                  <a:lnTo>
                    <a:pt x="58" y="6"/>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7" name="Freeform 26">
              <a:extLst>
                <a:ext uri="{FF2B5EF4-FFF2-40B4-BE49-F238E27FC236}">
                  <a16:creationId xmlns:a16="http://schemas.microsoft.com/office/drawing/2014/main" id="{1A9F1237-82F1-9749-4722-81A1E723756A}"/>
                </a:ext>
              </a:extLst>
            </p:cNvPr>
            <p:cNvSpPr>
              <a:spLocks noChangeAspect="1"/>
            </p:cNvSpPr>
            <p:nvPr/>
          </p:nvSpPr>
          <p:spPr bwMode="auto">
            <a:xfrm rot="-5400000">
              <a:off x="3527"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7"/>
                  </a:lnTo>
                  <a:lnTo>
                    <a:pt x="57" y="6"/>
                  </a:lnTo>
                  <a:lnTo>
                    <a:pt x="76" y="2"/>
                  </a:lnTo>
                  <a:lnTo>
                    <a:pt x="94" y="0"/>
                  </a:lnTo>
                  <a:lnTo>
                    <a:pt x="115" y="4"/>
                  </a:lnTo>
                  <a:lnTo>
                    <a:pt x="133" y="10"/>
                  </a:lnTo>
                  <a:lnTo>
                    <a:pt x="150"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8" name="Freeform 27">
              <a:extLst>
                <a:ext uri="{FF2B5EF4-FFF2-40B4-BE49-F238E27FC236}">
                  <a16:creationId xmlns:a16="http://schemas.microsoft.com/office/drawing/2014/main" id="{32B09352-955B-92D1-84DA-284F83128B6F}"/>
                </a:ext>
              </a:extLst>
            </p:cNvPr>
            <p:cNvSpPr>
              <a:spLocks noChangeAspect="1"/>
            </p:cNvSpPr>
            <p:nvPr/>
          </p:nvSpPr>
          <p:spPr bwMode="auto">
            <a:xfrm rot="-5400000">
              <a:off x="3579" y="498"/>
              <a:ext cx="74" cy="70"/>
            </a:xfrm>
            <a:custGeom>
              <a:avLst/>
              <a:gdLst>
                <a:gd name="T0" fmla="*/ 74 w 74"/>
                <a:gd name="T1" fmla="*/ 35 h 70"/>
                <a:gd name="T2" fmla="*/ 72 w 74"/>
                <a:gd name="T3" fmla="*/ 46 h 70"/>
                <a:gd name="T4" fmla="*/ 66 w 74"/>
                <a:gd name="T5" fmla="*/ 56 h 70"/>
                <a:gd name="T6" fmla="*/ 58 w 74"/>
                <a:gd name="T7" fmla="*/ 64 h 70"/>
                <a:gd name="T8" fmla="*/ 47 w 74"/>
                <a:gd name="T9" fmla="*/ 68 h 70"/>
                <a:gd name="T10" fmla="*/ 35 w 74"/>
                <a:gd name="T11" fmla="*/ 70 h 70"/>
                <a:gd name="T12" fmla="*/ 23 w 74"/>
                <a:gd name="T13" fmla="*/ 66 h 70"/>
                <a:gd name="T14" fmla="*/ 13 w 74"/>
                <a:gd name="T15" fmla="*/ 60 h 70"/>
                <a:gd name="T16" fmla="*/ 4 w 74"/>
                <a:gd name="T17" fmla="*/ 52 h 70"/>
                <a:gd name="T18" fmla="*/ 0 w 74"/>
                <a:gd name="T19" fmla="*/ 42 h 70"/>
                <a:gd name="T20" fmla="*/ 0 w 74"/>
                <a:gd name="T21" fmla="*/ 29 h 70"/>
                <a:gd name="T22" fmla="*/ 4 w 74"/>
                <a:gd name="T23" fmla="*/ 19 h 70"/>
                <a:gd name="T24" fmla="*/ 13 w 74"/>
                <a:gd name="T25" fmla="*/ 9 h 70"/>
                <a:gd name="T26" fmla="*/ 23 w 74"/>
                <a:gd name="T27" fmla="*/ 3 h 70"/>
                <a:gd name="T28" fmla="*/ 35 w 74"/>
                <a:gd name="T29" fmla="*/ 0 h 70"/>
                <a:gd name="T30" fmla="*/ 47 w 74"/>
                <a:gd name="T31" fmla="*/ 0 h 70"/>
                <a:gd name="T32" fmla="*/ 58 w 74"/>
                <a:gd name="T33" fmla="*/ 7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6"/>
                  </a:lnTo>
                  <a:lnTo>
                    <a:pt x="66" y="56"/>
                  </a:lnTo>
                  <a:lnTo>
                    <a:pt x="58" y="64"/>
                  </a:lnTo>
                  <a:lnTo>
                    <a:pt x="47" y="68"/>
                  </a:lnTo>
                  <a:lnTo>
                    <a:pt x="35" y="70"/>
                  </a:lnTo>
                  <a:lnTo>
                    <a:pt x="23" y="66"/>
                  </a:lnTo>
                  <a:lnTo>
                    <a:pt x="13" y="60"/>
                  </a:lnTo>
                  <a:lnTo>
                    <a:pt x="4" y="52"/>
                  </a:lnTo>
                  <a:lnTo>
                    <a:pt x="0" y="42"/>
                  </a:lnTo>
                  <a:lnTo>
                    <a:pt x="0" y="29"/>
                  </a:lnTo>
                  <a:lnTo>
                    <a:pt x="4" y="19"/>
                  </a:lnTo>
                  <a:lnTo>
                    <a:pt x="13" y="9"/>
                  </a:lnTo>
                  <a:lnTo>
                    <a:pt x="23" y="3"/>
                  </a:lnTo>
                  <a:lnTo>
                    <a:pt x="35" y="0"/>
                  </a:lnTo>
                  <a:lnTo>
                    <a:pt x="47" y="0"/>
                  </a:lnTo>
                  <a:lnTo>
                    <a:pt x="58" y="7"/>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9" name="Freeform 28">
              <a:extLst>
                <a:ext uri="{FF2B5EF4-FFF2-40B4-BE49-F238E27FC236}">
                  <a16:creationId xmlns:a16="http://schemas.microsoft.com/office/drawing/2014/main" id="{FEC1AF39-577F-7A7F-1A27-C166DCD96BFB}"/>
                </a:ext>
              </a:extLst>
            </p:cNvPr>
            <p:cNvSpPr>
              <a:spLocks noChangeAspect="1"/>
            </p:cNvSpPr>
            <p:nvPr/>
          </p:nvSpPr>
          <p:spPr bwMode="auto">
            <a:xfrm rot="-5400000">
              <a:off x="2772"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5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6"/>
                  </a:lnTo>
                  <a:lnTo>
                    <a:pt x="57" y="6"/>
                  </a:lnTo>
                  <a:lnTo>
                    <a:pt x="76" y="2"/>
                  </a:lnTo>
                  <a:lnTo>
                    <a:pt x="94" y="0"/>
                  </a:lnTo>
                  <a:lnTo>
                    <a:pt x="115" y="4"/>
                  </a:lnTo>
                  <a:lnTo>
                    <a:pt x="133" y="10"/>
                  </a:lnTo>
                  <a:lnTo>
                    <a:pt x="150" y="23"/>
                  </a:lnTo>
                  <a:lnTo>
                    <a:pt x="162" y="35"/>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0" name="Freeform 29">
              <a:extLst>
                <a:ext uri="{FF2B5EF4-FFF2-40B4-BE49-F238E27FC236}">
                  <a16:creationId xmlns:a16="http://schemas.microsoft.com/office/drawing/2014/main" id="{45A8EAD8-A296-500D-E250-2BFCA0E9846F}"/>
                </a:ext>
              </a:extLst>
            </p:cNvPr>
            <p:cNvSpPr>
              <a:spLocks noChangeAspect="1"/>
            </p:cNvSpPr>
            <p:nvPr/>
          </p:nvSpPr>
          <p:spPr bwMode="auto">
            <a:xfrm rot="-5400000">
              <a:off x="2829" y="498"/>
              <a:ext cx="74" cy="69"/>
            </a:xfrm>
            <a:custGeom>
              <a:avLst/>
              <a:gdLst>
                <a:gd name="T0" fmla="*/ 74 w 74"/>
                <a:gd name="T1" fmla="*/ 34 h 69"/>
                <a:gd name="T2" fmla="*/ 72 w 74"/>
                <a:gd name="T3" fmla="*/ 45 h 69"/>
                <a:gd name="T4" fmla="*/ 66 w 74"/>
                <a:gd name="T5" fmla="*/ 55 h 69"/>
                <a:gd name="T6" fmla="*/ 58 w 74"/>
                <a:gd name="T7" fmla="*/ 63 h 69"/>
                <a:gd name="T8" fmla="*/ 47 w 74"/>
                <a:gd name="T9" fmla="*/ 67 h 69"/>
                <a:gd name="T10" fmla="*/ 35 w 74"/>
                <a:gd name="T11" fmla="*/ 69 h 69"/>
                <a:gd name="T12" fmla="*/ 23 w 74"/>
                <a:gd name="T13" fmla="*/ 67 h 69"/>
                <a:gd name="T14" fmla="*/ 13 w 74"/>
                <a:gd name="T15" fmla="*/ 59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2 h 69"/>
                <a:gd name="T28" fmla="*/ 35 w 74"/>
                <a:gd name="T29" fmla="*/ 0 h 69"/>
                <a:gd name="T30" fmla="*/ 47 w 74"/>
                <a:gd name="T31" fmla="*/ 2 h 69"/>
                <a:gd name="T32" fmla="*/ 58 w 74"/>
                <a:gd name="T33" fmla="*/ 6 h 69"/>
                <a:gd name="T34" fmla="*/ 66 w 74"/>
                <a:gd name="T35" fmla="*/ 14 h 69"/>
                <a:gd name="T36" fmla="*/ 72 w 74"/>
                <a:gd name="T37" fmla="*/ 22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5"/>
                  </a:lnTo>
                  <a:lnTo>
                    <a:pt x="66" y="55"/>
                  </a:lnTo>
                  <a:lnTo>
                    <a:pt x="58" y="63"/>
                  </a:lnTo>
                  <a:lnTo>
                    <a:pt x="47" y="67"/>
                  </a:lnTo>
                  <a:lnTo>
                    <a:pt x="35" y="69"/>
                  </a:lnTo>
                  <a:lnTo>
                    <a:pt x="23" y="67"/>
                  </a:lnTo>
                  <a:lnTo>
                    <a:pt x="13" y="59"/>
                  </a:lnTo>
                  <a:lnTo>
                    <a:pt x="4" y="51"/>
                  </a:lnTo>
                  <a:lnTo>
                    <a:pt x="0" y="41"/>
                  </a:lnTo>
                  <a:lnTo>
                    <a:pt x="0" y="28"/>
                  </a:lnTo>
                  <a:lnTo>
                    <a:pt x="4" y="18"/>
                  </a:lnTo>
                  <a:lnTo>
                    <a:pt x="13" y="10"/>
                  </a:lnTo>
                  <a:lnTo>
                    <a:pt x="23" y="2"/>
                  </a:lnTo>
                  <a:lnTo>
                    <a:pt x="35" y="0"/>
                  </a:lnTo>
                  <a:lnTo>
                    <a:pt x="47" y="2"/>
                  </a:lnTo>
                  <a:lnTo>
                    <a:pt x="58" y="6"/>
                  </a:lnTo>
                  <a:lnTo>
                    <a:pt x="66" y="14"/>
                  </a:lnTo>
                  <a:lnTo>
                    <a:pt x="72" y="22"/>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1" name="Freeform 30">
              <a:extLst>
                <a:ext uri="{FF2B5EF4-FFF2-40B4-BE49-F238E27FC236}">
                  <a16:creationId xmlns:a16="http://schemas.microsoft.com/office/drawing/2014/main" id="{F65712F4-3B0C-CC9B-4657-C995E80B98D3}"/>
                </a:ext>
              </a:extLst>
            </p:cNvPr>
            <p:cNvSpPr>
              <a:spLocks noChangeAspect="1"/>
            </p:cNvSpPr>
            <p:nvPr/>
          </p:nvSpPr>
          <p:spPr bwMode="auto">
            <a:xfrm rot="-5400000">
              <a:off x="2021" y="440"/>
              <a:ext cx="180" cy="181"/>
            </a:xfrm>
            <a:custGeom>
              <a:avLst/>
              <a:gdLst>
                <a:gd name="T0" fmla="*/ 180 w 180"/>
                <a:gd name="T1" fmla="*/ 90 h 181"/>
                <a:gd name="T2" fmla="*/ 178 w 180"/>
                <a:gd name="T3" fmla="*/ 111 h 181"/>
                <a:gd name="T4" fmla="*/ 172 w 180"/>
                <a:gd name="T5" fmla="*/ 129 h 181"/>
                <a:gd name="T6" fmla="*/ 162 w 180"/>
                <a:gd name="T7" fmla="*/ 146 h 181"/>
                <a:gd name="T8" fmla="*/ 150 w 180"/>
                <a:gd name="T9" fmla="*/ 160 h 181"/>
                <a:gd name="T10" fmla="*/ 133 w 180"/>
                <a:gd name="T11" fmla="*/ 170 h 181"/>
                <a:gd name="T12" fmla="*/ 115 w 180"/>
                <a:gd name="T13" fmla="*/ 177 h 181"/>
                <a:gd name="T14" fmla="*/ 96 w 180"/>
                <a:gd name="T15" fmla="*/ 181 h 181"/>
                <a:gd name="T16" fmla="*/ 76 w 180"/>
                <a:gd name="T17" fmla="*/ 179 h 181"/>
                <a:gd name="T18" fmla="*/ 57 w 180"/>
                <a:gd name="T19" fmla="*/ 175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5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7 h 181"/>
                <a:gd name="T54" fmla="*/ 172 w 180"/>
                <a:gd name="T55" fmla="*/ 54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50" y="160"/>
                  </a:lnTo>
                  <a:lnTo>
                    <a:pt x="133" y="170"/>
                  </a:lnTo>
                  <a:lnTo>
                    <a:pt x="115" y="177"/>
                  </a:lnTo>
                  <a:lnTo>
                    <a:pt x="96" y="181"/>
                  </a:lnTo>
                  <a:lnTo>
                    <a:pt x="76" y="179"/>
                  </a:lnTo>
                  <a:lnTo>
                    <a:pt x="57" y="175"/>
                  </a:lnTo>
                  <a:lnTo>
                    <a:pt x="41" y="164"/>
                  </a:lnTo>
                  <a:lnTo>
                    <a:pt x="25" y="152"/>
                  </a:lnTo>
                  <a:lnTo>
                    <a:pt x="14" y="138"/>
                  </a:lnTo>
                  <a:lnTo>
                    <a:pt x="6" y="119"/>
                  </a:lnTo>
                  <a:lnTo>
                    <a:pt x="0" y="101"/>
                  </a:lnTo>
                  <a:lnTo>
                    <a:pt x="0" y="80"/>
                  </a:lnTo>
                  <a:lnTo>
                    <a:pt x="6" y="62"/>
                  </a:lnTo>
                  <a:lnTo>
                    <a:pt x="12" y="45"/>
                  </a:lnTo>
                  <a:lnTo>
                    <a:pt x="25" y="29"/>
                  </a:lnTo>
                  <a:lnTo>
                    <a:pt x="39" y="17"/>
                  </a:lnTo>
                  <a:lnTo>
                    <a:pt x="57" y="6"/>
                  </a:lnTo>
                  <a:lnTo>
                    <a:pt x="76" y="2"/>
                  </a:lnTo>
                  <a:lnTo>
                    <a:pt x="94" y="0"/>
                  </a:lnTo>
                  <a:lnTo>
                    <a:pt x="115" y="4"/>
                  </a:lnTo>
                  <a:lnTo>
                    <a:pt x="133" y="10"/>
                  </a:lnTo>
                  <a:lnTo>
                    <a:pt x="150" y="23"/>
                  </a:lnTo>
                  <a:lnTo>
                    <a:pt x="162" y="37"/>
                  </a:lnTo>
                  <a:lnTo>
                    <a:pt x="172" y="54"/>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2" name="Freeform 31">
              <a:extLst>
                <a:ext uri="{FF2B5EF4-FFF2-40B4-BE49-F238E27FC236}">
                  <a16:creationId xmlns:a16="http://schemas.microsoft.com/office/drawing/2014/main" id="{AD16196F-379C-ADD4-744D-517D9DDCAEB5}"/>
                </a:ext>
              </a:extLst>
            </p:cNvPr>
            <p:cNvSpPr>
              <a:spLocks noChangeAspect="1"/>
            </p:cNvSpPr>
            <p:nvPr/>
          </p:nvSpPr>
          <p:spPr bwMode="auto">
            <a:xfrm rot="-5400000">
              <a:off x="2074" y="496"/>
              <a:ext cx="74" cy="69"/>
            </a:xfrm>
            <a:custGeom>
              <a:avLst/>
              <a:gdLst>
                <a:gd name="T0" fmla="*/ 74 w 74"/>
                <a:gd name="T1" fmla="*/ 34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3 w 74"/>
                <a:gd name="T15" fmla="*/ 61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7"/>
                  </a:lnTo>
                  <a:lnTo>
                    <a:pt x="66" y="57"/>
                  </a:lnTo>
                  <a:lnTo>
                    <a:pt x="58" y="63"/>
                  </a:lnTo>
                  <a:lnTo>
                    <a:pt x="47" y="69"/>
                  </a:lnTo>
                  <a:lnTo>
                    <a:pt x="35" y="69"/>
                  </a:lnTo>
                  <a:lnTo>
                    <a:pt x="23" y="67"/>
                  </a:lnTo>
                  <a:lnTo>
                    <a:pt x="13" y="61"/>
                  </a:lnTo>
                  <a:lnTo>
                    <a:pt x="4" y="51"/>
                  </a:lnTo>
                  <a:lnTo>
                    <a:pt x="0" y="41"/>
                  </a:lnTo>
                  <a:lnTo>
                    <a:pt x="0" y="28"/>
                  </a:lnTo>
                  <a:lnTo>
                    <a:pt x="4" y="18"/>
                  </a:lnTo>
                  <a:lnTo>
                    <a:pt x="13" y="10"/>
                  </a:lnTo>
                  <a:lnTo>
                    <a:pt x="23" y="4"/>
                  </a:lnTo>
                  <a:lnTo>
                    <a:pt x="35" y="0"/>
                  </a:lnTo>
                  <a:lnTo>
                    <a:pt x="47" y="2"/>
                  </a:lnTo>
                  <a:lnTo>
                    <a:pt x="58" y="6"/>
                  </a:lnTo>
                  <a:lnTo>
                    <a:pt x="66" y="14"/>
                  </a:lnTo>
                  <a:lnTo>
                    <a:pt x="72" y="24"/>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3" name="Freeform 32">
              <a:extLst>
                <a:ext uri="{FF2B5EF4-FFF2-40B4-BE49-F238E27FC236}">
                  <a16:creationId xmlns:a16="http://schemas.microsoft.com/office/drawing/2014/main" id="{FE17E03E-3F1C-BABF-146F-E88766C38847}"/>
                </a:ext>
              </a:extLst>
            </p:cNvPr>
            <p:cNvSpPr>
              <a:spLocks noChangeAspect="1"/>
            </p:cNvSpPr>
            <p:nvPr/>
          </p:nvSpPr>
          <p:spPr bwMode="auto">
            <a:xfrm rot="-5400000">
              <a:off x="1271" y="448"/>
              <a:ext cx="180" cy="181"/>
            </a:xfrm>
            <a:custGeom>
              <a:avLst/>
              <a:gdLst>
                <a:gd name="T0" fmla="*/ 180 w 180"/>
                <a:gd name="T1" fmla="*/ 91 h 181"/>
                <a:gd name="T2" fmla="*/ 178 w 180"/>
                <a:gd name="T3" fmla="*/ 111 h 181"/>
                <a:gd name="T4" fmla="*/ 172 w 180"/>
                <a:gd name="T5" fmla="*/ 130 h 181"/>
                <a:gd name="T6" fmla="*/ 162 w 180"/>
                <a:gd name="T7" fmla="*/ 146 h 181"/>
                <a:gd name="T8" fmla="*/ 149 w 180"/>
                <a:gd name="T9" fmla="*/ 160 h 181"/>
                <a:gd name="T10" fmla="*/ 133 w 180"/>
                <a:gd name="T11" fmla="*/ 171 h 181"/>
                <a:gd name="T12" fmla="*/ 115 w 180"/>
                <a:gd name="T13" fmla="*/ 179 h 181"/>
                <a:gd name="T14" fmla="*/ 96 w 180"/>
                <a:gd name="T15" fmla="*/ 181 h 181"/>
                <a:gd name="T16" fmla="*/ 76 w 180"/>
                <a:gd name="T17" fmla="*/ 181 h 181"/>
                <a:gd name="T18" fmla="*/ 57 w 180"/>
                <a:gd name="T19" fmla="*/ 175 h 181"/>
                <a:gd name="T20" fmla="*/ 41 w 180"/>
                <a:gd name="T21" fmla="*/ 166 h 181"/>
                <a:gd name="T22" fmla="*/ 24 w 180"/>
                <a:gd name="T23" fmla="*/ 152 h 181"/>
                <a:gd name="T24" fmla="*/ 14 w 180"/>
                <a:gd name="T25" fmla="*/ 138 h 181"/>
                <a:gd name="T26" fmla="*/ 6 w 180"/>
                <a:gd name="T27" fmla="*/ 119 h 181"/>
                <a:gd name="T28" fmla="*/ 0 w 180"/>
                <a:gd name="T29" fmla="*/ 101 h 181"/>
                <a:gd name="T30" fmla="*/ 0 w 180"/>
                <a:gd name="T31" fmla="*/ 82 h 181"/>
                <a:gd name="T32" fmla="*/ 6 w 180"/>
                <a:gd name="T33" fmla="*/ 62 h 181"/>
                <a:gd name="T34" fmla="*/ 12 w 180"/>
                <a:gd name="T35" fmla="*/ 45 h 181"/>
                <a:gd name="T36" fmla="*/ 24 w 180"/>
                <a:gd name="T37" fmla="*/ 29 h 181"/>
                <a:gd name="T38" fmla="*/ 39 w 180"/>
                <a:gd name="T39" fmla="*/ 17 h 181"/>
                <a:gd name="T40" fmla="*/ 57 w 180"/>
                <a:gd name="T41" fmla="*/ 8 h 181"/>
                <a:gd name="T42" fmla="*/ 76 w 180"/>
                <a:gd name="T43" fmla="*/ 2 h 181"/>
                <a:gd name="T44" fmla="*/ 94 w 180"/>
                <a:gd name="T45" fmla="*/ 0 h 181"/>
                <a:gd name="T46" fmla="*/ 115 w 180"/>
                <a:gd name="T47" fmla="*/ 4 h 181"/>
                <a:gd name="T48" fmla="*/ 133 w 180"/>
                <a:gd name="T49" fmla="*/ 11 h 181"/>
                <a:gd name="T50" fmla="*/ 149 w 180"/>
                <a:gd name="T51" fmla="*/ 23 h 181"/>
                <a:gd name="T52" fmla="*/ 162 w 180"/>
                <a:gd name="T53" fmla="*/ 37 h 181"/>
                <a:gd name="T54" fmla="*/ 172 w 180"/>
                <a:gd name="T55" fmla="*/ 54 h 181"/>
                <a:gd name="T56" fmla="*/ 178 w 180"/>
                <a:gd name="T57" fmla="*/ 72 h 181"/>
                <a:gd name="T58" fmla="*/ 180 w 180"/>
                <a:gd name="T59" fmla="*/ 91 h 181"/>
                <a:gd name="T60" fmla="*/ 180 w 180"/>
                <a:gd name="T61" fmla="*/ 9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1"/>
                  </a:moveTo>
                  <a:lnTo>
                    <a:pt x="178" y="111"/>
                  </a:lnTo>
                  <a:lnTo>
                    <a:pt x="172" y="130"/>
                  </a:lnTo>
                  <a:lnTo>
                    <a:pt x="162" y="146"/>
                  </a:lnTo>
                  <a:lnTo>
                    <a:pt x="149" y="160"/>
                  </a:lnTo>
                  <a:lnTo>
                    <a:pt x="133" y="171"/>
                  </a:lnTo>
                  <a:lnTo>
                    <a:pt x="115" y="179"/>
                  </a:lnTo>
                  <a:lnTo>
                    <a:pt x="96" y="181"/>
                  </a:lnTo>
                  <a:lnTo>
                    <a:pt x="76" y="181"/>
                  </a:lnTo>
                  <a:lnTo>
                    <a:pt x="57" y="175"/>
                  </a:lnTo>
                  <a:lnTo>
                    <a:pt x="41" y="166"/>
                  </a:lnTo>
                  <a:lnTo>
                    <a:pt x="24" y="152"/>
                  </a:lnTo>
                  <a:lnTo>
                    <a:pt x="14" y="138"/>
                  </a:lnTo>
                  <a:lnTo>
                    <a:pt x="6" y="119"/>
                  </a:lnTo>
                  <a:lnTo>
                    <a:pt x="0" y="101"/>
                  </a:lnTo>
                  <a:lnTo>
                    <a:pt x="0" y="82"/>
                  </a:lnTo>
                  <a:lnTo>
                    <a:pt x="6" y="62"/>
                  </a:lnTo>
                  <a:lnTo>
                    <a:pt x="12" y="45"/>
                  </a:lnTo>
                  <a:lnTo>
                    <a:pt x="24" y="29"/>
                  </a:lnTo>
                  <a:lnTo>
                    <a:pt x="39" y="17"/>
                  </a:lnTo>
                  <a:lnTo>
                    <a:pt x="57" y="8"/>
                  </a:lnTo>
                  <a:lnTo>
                    <a:pt x="76" y="2"/>
                  </a:lnTo>
                  <a:lnTo>
                    <a:pt x="94" y="0"/>
                  </a:lnTo>
                  <a:lnTo>
                    <a:pt x="115" y="4"/>
                  </a:lnTo>
                  <a:lnTo>
                    <a:pt x="133" y="11"/>
                  </a:lnTo>
                  <a:lnTo>
                    <a:pt x="149" y="23"/>
                  </a:lnTo>
                  <a:lnTo>
                    <a:pt x="162" y="37"/>
                  </a:lnTo>
                  <a:lnTo>
                    <a:pt x="172" y="54"/>
                  </a:lnTo>
                  <a:lnTo>
                    <a:pt x="178" y="72"/>
                  </a:lnTo>
                  <a:lnTo>
                    <a:pt x="180"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4" name="Freeform 33">
              <a:extLst>
                <a:ext uri="{FF2B5EF4-FFF2-40B4-BE49-F238E27FC236}">
                  <a16:creationId xmlns:a16="http://schemas.microsoft.com/office/drawing/2014/main" id="{2C90EBAC-DF6D-632E-DC0B-369F1EA5B3CC}"/>
                </a:ext>
              </a:extLst>
            </p:cNvPr>
            <p:cNvSpPr>
              <a:spLocks noChangeAspect="1"/>
            </p:cNvSpPr>
            <p:nvPr/>
          </p:nvSpPr>
          <p:spPr bwMode="auto">
            <a:xfrm rot="-5400000">
              <a:off x="1324" y="504"/>
              <a:ext cx="74" cy="69"/>
            </a:xfrm>
            <a:custGeom>
              <a:avLst/>
              <a:gdLst>
                <a:gd name="T0" fmla="*/ 74 w 74"/>
                <a:gd name="T1" fmla="*/ 35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2 w 74"/>
                <a:gd name="T15" fmla="*/ 61 h 69"/>
                <a:gd name="T16" fmla="*/ 4 w 74"/>
                <a:gd name="T17" fmla="*/ 51 h 69"/>
                <a:gd name="T18" fmla="*/ 0 w 74"/>
                <a:gd name="T19" fmla="*/ 41 h 69"/>
                <a:gd name="T20" fmla="*/ 0 w 74"/>
                <a:gd name="T21" fmla="*/ 28 h 69"/>
                <a:gd name="T22" fmla="*/ 4 w 74"/>
                <a:gd name="T23" fmla="*/ 18 h 69"/>
                <a:gd name="T24" fmla="*/ 12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5 h 69"/>
                <a:gd name="T40" fmla="*/ 74 w 74"/>
                <a:gd name="T4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5"/>
                  </a:moveTo>
                  <a:lnTo>
                    <a:pt x="72" y="47"/>
                  </a:lnTo>
                  <a:lnTo>
                    <a:pt x="66" y="57"/>
                  </a:lnTo>
                  <a:lnTo>
                    <a:pt x="58" y="63"/>
                  </a:lnTo>
                  <a:lnTo>
                    <a:pt x="47" y="69"/>
                  </a:lnTo>
                  <a:lnTo>
                    <a:pt x="35" y="69"/>
                  </a:lnTo>
                  <a:lnTo>
                    <a:pt x="23" y="67"/>
                  </a:lnTo>
                  <a:lnTo>
                    <a:pt x="12" y="61"/>
                  </a:lnTo>
                  <a:lnTo>
                    <a:pt x="4" y="51"/>
                  </a:lnTo>
                  <a:lnTo>
                    <a:pt x="0" y="41"/>
                  </a:lnTo>
                  <a:lnTo>
                    <a:pt x="0" y="28"/>
                  </a:lnTo>
                  <a:lnTo>
                    <a:pt x="4" y="18"/>
                  </a:lnTo>
                  <a:lnTo>
                    <a:pt x="12" y="10"/>
                  </a:lnTo>
                  <a:lnTo>
                    <a:pt x="23" y="4"/>
                  </a:lnTo>
                  <a:lnTo>
                    <a:pt x="35" y="0"/>
                  </a:lnTo>
                  <a:lnTo>
                    <a:pt x="47" y="2"/>
                  </a:lnTo>
                  <a:lnTo>
                    <a:pt x="58" y="6"/>
                  </a:lnTo>
                  <a:lnTo>
                    <a:pt x="66" y="14"/>
                  </a:lnTo>
                  <a:lnTo>
                    <a:pt x="72" y="24"/>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5" name="Freeform 34">
              <a:extLst>
                <a:ext uri="{FF2B5EF4-FFF2-40B4-BE49-F238E27FC236}">
                  <a16:creationId xmlns:a16="http://schemas.microsoft.com/office/drawing/2014/main" id="{87E6EEE8-8F35-2C02-910A-EBE036AEFD6C}"/>
                </a:ext>
              </a:extLst>
            </p:cNvPr>
            <p:cNvSpPr>
              <a:spLocks noChangeAspect="1"/>
            </p:cNvSpPr>
            <p:nvPr/>
          </p:nvSpPr>
          <p:spPr bwMode="auto">
            <a:xfrm rot="-5400000">
              <a:off x="521" y="449"/>
              <a:ext cx="180" cy="179"/>
            </a:xfrm>
            <a:custGeom>
              <a:avLst/>
              <a:gdLst>
                <a:gd name="T0" fmla="*/ 180 w 180"/>
                <a:gd name="T1" fmla="*/ 89 h 179"/>
                <a:gd name="T2" fmla="*/ 178 w 180"/>
                <a:gd name="T3" fmla="*/ 109 h 179"/>
                <a:gd name="T4" fmla="*/ 172 w 180"/>
                <a:gd name="T5" fmla="*/ 128 h 179"/>
                <a:gd name="T6" fmla="*/ 162 w 180"/>
                <a:gd name="T7" fmla="*/ 144 h 179"/>
                <a:gd name="T8" fmla="*/ 149 w 180"/>
                <a:gd name="T9" fmla="*/ 158 h 179"/>
                <a:gd name="T10" fmla="*/ 133 w 180"/>
                <a:gd name="T11" fmla="*/ 169 h 179"/>
                <a:gd name="T12" fmla="*/ 115 w 180"/>
                <a:gd name="T13" fmla="*/ 177 h 179"/>
                <a:gd name="T14" fmla="*/ 96 w 180"/>
                <a:gd name="T15" fmla="*/ 179 h 179"/>
                <a:gd name="T16" fmla="*/ 76 w 180"/>
                <a:gd name="T17" fmla="*/ 179 h 179"/>
                <a:gd name="T18" fmla="*/ 57 w 180"/>
                <a:gd name="T19" fmla="*/ 173 h 179"/>
                <a:gd name="T20" fmla="*/ 41 w 180"/>
                <a:gd name="T21" fmla="*/ 165 h 179"/>
                <a:gd name="T22" fmla="*/ 24 w 180"/>
                <a:gd name="T23" fmla="*/ 152 h 179"/>
                <a:gd name="T24" fmla="*/ 14 w 180"/>
                <a:gd name="T25" fmla="*/ 136 h 179"/>
                <a:gd name="T26" fmla="*/ 6 w 180"/>
                <a:gd name="T27" fmla="*/ 117 h 179"/>
                <a:gd name="T28" fmla="*/ 0 w 180"/>
                <a:gd name="T29" fmla="*/ 99 h 179"/>
                <a:gd name="T30" fmla="*/ 0 w 180"/>
                <a:gd name="T31" fmla="*/ 80 h 179"/>
                <a:gd name="T32" fmla="*/ 6 w 180"/>
                <a:gd name="T33" fmla="*/ 60 h 179"/>
                <a:gd name="T34" fmla="*/ 12 w 180"/>
                <a:gd name="T35" fmla="*/ 43 h 179"/>
                <a:gd name="T36" fmla="*/ 24 w 180"/>
                <a:gd name="T37" fmla="*/ 27 h 179"/>
                <a:gd name="T38" fmla="*/ 39 w 180"/>
                <a:gd name="T39" fmla="*/ 15 h 179"/>
                <a:gd name="T40" fmla="*/ 57 w 180"/>
                <a:gd name="T41" fmla="*/ 7 h 179"/>
                <a:gd name="T42" fmla="*/ 76 w 180"/>
                <a:gd name="T43" fmla="*/ 0 h 179"/>
                <a:gd name="T44" fmla="*/ 94 w 180"/>
                <a:gd name="T45" fmla="*/ 0 h 179"/>
                <a:gd name="T46" fmla="*/ 115 w 180"/>
                <a:gd name="T47" fmla="*/ 2 h 179"/>
                <a:gd name="T48" fmla="*/ 133 w 180"/>
                <a:gd name="T49" fmla="*/ 11 h 179"/>
                <a:gd name="T50" fmla="*/ 149 w 180"/>
                <a:gd name="T51" fmla="*/ 21 h 179"/>
                <a:gd name="T52" fmla="*/ 162 w 180"/>
                <a:gd name="T53" fmla="*/ 35 h 179"/>
                <a:gd name="T54" fmla="*/ 172 w 180"/>
                <a:gd name="T55" fmla="*/ 52 h 179"/>
                <a:gd name="T56" fmla="*/ 178 w 180"/>
                <a:gd name="T57" fmla="*/ 70 h 179"/>
                <a:gd name="T58" fmla="*/ 180 w 180"/>
                <a:gd name="T59" fmla="*/ 89 h 179"/>
                <a:gd name="T60" fmla="*/ 180 w 180"/>
                <a:gd name="T6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9"/>
                  </a:moveTo>
                  <a:lnTo>
                    <a:pt x="178" y="109"/>
                  </a:lnTo>
                  <a:lnTo>
                    <a:pt x="172" y="128"/>
                  </a:lnTo>
                  <a:lnTo>
                    <a:pt x="162" y="144"/>
                  </a:lnTo>
                  <a:lnTo>
                    <a:pt x="149" y="158"/>
                  </a:lnTo>
                  <a:lnTo>
                    <a:pt x="133" y="169"/>
                  </a:lnTo>
                  <a:lnTo>
                    <a:pt x="115" y="177"/>
                  </a:lnTo>
                  <a:lnTo>
                    <a:pt x="96" y="179"/>
                  </a:lnTo>
                  <a:lnTo>
                    <a:pt x="76" y="179"/>
                  </a:lnTo>
                  <a:lnTo>
                    <a:pt x="57" y="173"/>
                  </a:lnTo>
                  <a:lnTo>
                    <a:pt x="41" y="165"/>
                  </a:lnTo>
                  <a:lnTo>
                    <a:pt x="24" y="152"/>
                  </a:lnTo>
                  <a:lnTo>
                    <a:pt x="14" y="136"/>
                  </a:lnTo>
                  <a:lnTo>
                    <a:pt x="6" y="117"/>
                  </a:lnTo>
                  <a:lnTo>
                    <a:pt x="0" y="99"/>
                  </a:lnTo>
                  <a:lnTo>
                    <a:pt x="0" y="80"/>
                  </a:lnTo>
                  <a:lnTo>
                    <a:pt x="6" y="60"/>
                  </a:lnTo>
                  <a:lnTo>
                    <a:pt x="12" y="43"/>
                  </a:lnTo>
                  <a:lnTo>
                    <a:pt x="24" y="27"/>
                  </a:lnTo>
                  <a:lnTo>
                    <a:pt x="39" y="15"/>
                  </a:lnTo>
                  <a:lnTo>
                    <a:pt x="57" y="7"/>
                  </a:lnTo>
                  <a:lnTo>
                    <a:pt x="76" y="0"/>
                  </a:lnTo>
                  <a:lnTo>
                    <a:pt x="94" y="0"/>
                  </a:lnTo>
                  <a:lnTo>
                    <a:pt x="115" y="2"/>
                  </a:lnTo>
                  <a:lnTo>
                    <a:pt x="133" y="11"/>
                  </a:lnTo>
                  <a:lnTo>
                    <a:pt x="149" y="21"/>
                  </a:lnTo>
                  <a:lnTo>
                    <a:pt x="162" y="35"/>
                  </a:lnTo>
                  <a:lnTo>
                    <a:pt x="172" y="52"/>
                  </a:lnTo>
                  <a:lnTo>
                    <a:pt x="178" y="70"/>
                  </a:lnTo>
                  <a:lnTo>
                    <a:pt x="180" y="89"/>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 name="Freeform 35">
              <a:extLst>
                <a:ext uri="{FF2B5EF4-FFF2-40B4-BE49-F238E27FC236}">
                  <a16:creationId xmlns:a16="http://schemas.microsoft.com/office/drawing/2014/main" id="{D4E859E3-52AA-2434-83FB-50ED9398E0BF}"/>
                </a:ext>
              </a:extLst>
            </p:cNvPr>
            <p:cNvSpPr>
              <a:spLocks noChangeAspect="1"/>
            </p:cNvSpPr>
            <p:nvPr/>
          </p:nvSpPr>
          <p:spPr bwMode="auto">
            <a:xfrm rot="-5400000">
              <a:off x="574" y="505"/>
              <a:ext cx="74" cy="67"/>
            </a:xfrm>
            <a:custGeom>
              <a:avLst/>
              <a:gdLst>
                <a:gd name="T0" fmla="*/ 74 w 74"/>
                <a:gd name="T1" fmla="*/ 33 h 67"/>
                <a:gd name="T2" fmla="*/ 72 w 74"/>
                <a:gd name="T3" fmla="*/ 45 h 67"/>
                <a:gd name="T4" fmla="*/ 66 w 74"/>
                <a:gd name="T5" fmla="*/ 55 h 67"/>
                <a:gd name="T6" fmla="*/ 58 w 74"/>
                <a:gd name="T7" fmla="*/ 63 h 67"/>
                <a:gd name="T8" fmla="*/ 47 w 74"/>
                <a:gd name="T9" fmla="*/ 67 h 67"/>
                <a:gd name="T10" fmla="*/ 35 w 74"/>
                <a:gd name="T11" fmla="*/ 67 h 67"/>
                <a:gd name="T12" fmla="*/ 23 w 74"/>
                <a:gd name="T13" fmla="*/ 65 h 67"/>
                <a:gd name="T14" fmla="*/ 12 w 74"/>
                <a:gd name="T15" fmla="*/ 59 h 67"/>
                <a:gd name="T16" fmla="*/ 4 w 74"/>
                <a:gd name="T17" fmla="*/ 49 h 67"/>
                <a:gd name="T18" fmla="*/ 0 w 74"/>
                <a:gd name="T19" fmla="*/ 39 h 67"/>
                <a:gd name="T20" fmla="*/ 0 w 74"/>
                <a:gd name="T21" fmla="*/ 29 h 67"/>
                <a:gd name="T22" fmla="*/ 4 w 74"/>
                <a:gd name="T23" fmla="*/ 16 h 67"/>
                <a:gd name="T24" fmla="*/ 12 w 74"/>
                <a:gd name="T25" fmla="*/ 8 h 67"/>
                <a:gd name="T26" fmla="*/ 23 w 74"/>
                <a:gd name="T27" fmla="*/ 2 h 67"/>
                <a:gd name="T28" fmla="*/ 35 w 74"/>
                <a:gd name="T29" fmla="*/ 0 h 67"/>
                <a:gd name="T30" fmla="*/ 47 w 74"/>
                <a:gd name="T31" fmla="*/ 0 h 67"/>
                <a:gd name="T32" fmla="*/ 58 w 74"/>
                <a:gd name="T33" fmla="*/ 4 h 67"/>
                <a:gd name="T34" fmla="*/ 66 w 74"/>
                <a:gd name="T35" fmla="*/ 12 h 67"/>
                <a:gd name="T36" fmla="*/ 72 w 74"/>
                <a:gd name="T37" fmla="*/ 22 h 67"/>
                <a:gd name="T38" fmla="*/ 74 w 74"/>
                <a:gd name="T39" fmla="*/ 33 h 67"/>
                <a:gd name="T40" fmla="*/ 74 w 74"/>
                <a:gd name="T41"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7">
                  <a:moveTo>
                    <a:pt x="74" y="33"/>
                  </a:moveTo>
                  <a:lnTo>
                    <a:pt x="72" y="45"/>
                  </a:lnTo>
                  <a:lnTo>
                    <a:pt x="66" y="55"/>
                  </a:lnTo>
                  <a:lnTo>
                    <a:pt x="58" y="63"/>
                  </a:lnTo>
                  <a:lnTo>
                    <a:pt x="47" y="67"/>
                  </a:lnTo>
                  <a:lnTo>
                    <a:pt x="35" y="67"/>
                  </a:lnTo>
                  <a:lnTo>
                    <a:pt x="23" y="65"/>
                  </a:lnTo>
                  <a:lnTo>
                    <a:pt x="12" y="59"/>
                  </a:lnTo>
                  <a:lnTo>
                    <a:pt x="4" y="49"/>
                  </a:lnTo>
                  <a:lnTo>
                    <a:pt x="0" y="39"/>
                  </a:lnTo>
                  <a:lnTo>
                    <a:pt x="0" y="29"/>
                  </a:lnTo>
                  <a:lnTo>
                    <a:pt x="4" y="16"/>
                  </a:lnTo>
                  <a:lnTo>
                    <a:pt x="12" y="8"/>
                  </a:lnTo>
                  <a:lnTo>
                    <a:pt x="23" y="2"/>
                  </a:lnTo>
                  <a:lnTo>
                    <a:pt x="35" y="0"/>
                  </a:lnTo>
                  <a:lnTo>
                    <a:pt x="47" y="0"/>
                  </a:lnTo>
                  <a:lnTo>
                    <a:pt x="58" y="4"/>
                  </a:lnTo>
                  <a:lnTo>
                    <a:pt x="66" y="12"/>
                  </a:lnTo>
                  <a:lnTo>
                    <a:pt x="72" y="22"/>
                  </a:lnTo>
                  <a:lnTo>
                    <a:pt x="74"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7" name="WordArt 36">
              <a:extLst>
                <a:ext uri="{FF2B5EF4-FFF2-40B4-BE49-F238E27FC236}">
                  <a16:creationId xmlns:a16="http://schemas.microsoft.com/office/drawing/2014/main" id="{49CAF831-F430-474A-5994-535EF4A1B022}"/>
                </a:ext>
              </a:extLst>
            </p:cNvPr>
            <p:cNvSpPr>
              <a:spLocks noChangeAspect="1" noChangeArrowheads="1" noChangeShapeType="1" noTextEdit="1"/>
            </p:cNvSpPr>
            <p:nvPr/>
          </p:nvSpPr>
          <p:spPr bwMode="auto">
            <a:xfrm>
              <a:off x="2496" y="493"/>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6</a:t>
              </a:r>
            </a:p>
          </p:txBody>
        </p:sp>
      </p:grpSp>
      <p:grpSp>
        <p:nvGrpSpPr>
          <p:cNvPr id="5" name="Group 2">
            <a:extLst>
              <a:ext uri="{FF2B5EF4-FFF2-40B4-BE49-F238E27FC236}">
                <a16:creationId xmlns:a16="http://schemas.microsoft.com/office/drawing/2014/main" id="{EDED9946-B920-E84E-C988-0F49D1BBC3E4}"/>
              </a:ext>
            </a:extLst>
          </p:cNvPr>
          <p:cNvGrpSpPr>
            <a:grpSpLocks noChangeAspect="1"/>
          </p:cNvGrpSpPr>
          <p:nvPr/>
        </p:nvGrpSpPr>
        <p:grpSpPr bwMode="auto">
          <a:xfrm>
            <a:off x="8224585" y="4362809"/>
            <a:ext cx="1439057" cy="1753803"/>
            <a:chOff x="8381" y="6085"/>
            <a:chExt cx="1453" cy="1785"/>
          </a:xfrm>
        </p:grpSpPr>
        <p:sp>
          <p:nvSpPr>
            <p:cNvPr id="40" name="Freeform 3">
              <a:extLst>
                <a:ext uri="{FF2B5EF4-FFF2-40B4-BE49-F238E27FC236}">
                  <a16:creationId xmlns:a16="http://schemas.microsoft.com/office/drawing/2014/main" id="{D5FCFC6B-B9A3-698A-5CFE-01787976C984}"/>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4">
              <a:extLst>
                <a:ext uri="{FF2B5EF4-FFF2-40B4-BE49-F238E27FC236}">
                  <a16:creationId xmlns:a16="http://schemas.microsoft.com/office/drawing/2014/main" id="{6307BEC3-7042-BFE6-B595-6FCC2ADD0FAC}"/>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5">
              <a:extLst>
                <a:ext uri="{FF2B5EF4-FFF2-40B4-BE49-F238E27FC236}">
                  <a16:creationId xmlns:a16="http://schemas.microsoft.com/office/drawing/2014/main" id="{BACEB947-FAF9-DF68-788E-DEB856E1761C}"/>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6">
              <a:extLst>
                <a:ext uri="{FF2B5EF4-FFF2-40B4-BE49-F238E27FC236}">
                  <a16:creationId xmlns:a16="http://schemas.microsoft.com/office/drawing/2014/main" id="{D1F68739-9BCC-CCEB-5070-7D3A2D7DE438}"/>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7">
              <a:extLst>
                <a:ext uri="{FF2B5EF4-FFF2-40B4-BE49-F238E27FC236}">
                  <a16:creationId xmlns:a16="http://schemas.microsoft.com/office/drawing/2014/main" id="{D5B9E124-2E1C-838C-D6F8-24892EF86343}"/>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Freeform 8">
              <a:extLst>
                <a:ext uri="{FF2B5EF4-FFF2-40B4-BE49-F238E27FC236}">
                  <a16:creationId xmlns:a16="http://schemas.microsoft.com/office/drawing/2014/main" id="{318F9566-521E-F236-B9D6-D69772F411F7}"/>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6" name="Freeform 9">
              <a:extLst>
                <a:ext uri="{FF2B5EF4-FFF2-40B4-BE49-F238E27FC236}">
                  <a16:creationId xmlns:a16="http://schemas.microsoft.com/office/drawing/2014/main" id="{DBA4D2D0-2A6A-96AF-6419-DACAFA311BED}"/>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7" name="Freeform 10">
              <a:extLst>
                <a:ext uri="{FF2B5EF4-FFF2-40B4-BE49-F238E27FC236}">
                  <a16:creationId xmlns:a16="http://schemas.microsoft.com/office/drawing/2014/main" id="{63DBE38F-38D7-14F3-D7F1-C979AD102860}"/>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8" name="Freeform 11">
              <a:extLst>
                <a:ext uri="{FF2B5EF4-FFF2-40B4-BE49-F238E27FC236}">
                  <a16:creationId xmlns:a16="http://schemas.microsoft.com/office/drawing/2014/main" id="{45CF4483-56C1-A5C3-64E6-5C3AB50C01D5}"/>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9" name="Freeform 12">
              <a:extLst>
                <a:ext uri="{FF2B5EF4-FFF2-40B4-BE49-F238E27FC236}">
                  <a16:creationId xmlns:a16="http://schemas.microsoft.com/office/drawing/2014/main" id="{430338F1-896E-F2CF-B0F4-1A8C2000F787}"/>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0" name="Freeform 13">
              <a:extLst>
                <a:ext uri="{FF2B5EF4-FFF2-40B4-BE49-F238E27FC236}">
                  <a16:creationId xmlns:a16="http://schemas.microsoft.com/office/drawing/2014/main" id="{48A9D42B-2334-E578-D0B3-537E7F0AF210}"/>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1" name="Line 14">
              <a:extLst>
                <a:ext uri="{FF2B5EF4-FFF2-40B4-BE49-F238E27FC236}">
                  <a16:creationId xmlns:a16="http://schemas.microsoft.com/office/drawing/2014/main" id="{73B91B13-2F15-A976-21DE-0A7105A4773F}"/>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2" name="Line 15">
              <a:extLst>
                <a:ext uri="{FF2B5EF4-FFF2-40B4-BE49-F238E27FC236}">
                  <a16:creationId xmlns:a16="http://schemas.microsoft.com/office/drawing/2014/main" id="{04C3E83F-7DB4-92CD-BFFA-AB0107C127ED}"/>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3" name="Freeform 16">
              <a:extLst>
                <a:ext uri="{FF2B5EF4-FFF2-40B4-BE49-F238E27FC236}">
                  <a16:creationId xmlns:a16="http://schemas.microsoft.com/office/drawing/2014/main" id="{A32AFC29-2B62-3236-624A-A0B7CE5C7F82}"/>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 name="Freeform 17">
              <a:extLst>
                <a:ext uri="{FF2B5EF4-FFF2-40B4-BE49-F238E27FC236}">
                  <a16:creationId xmlns:a16="http://schemas.microsoft.com/office/drawing/2014/main" id="{5812A2BC-605D-2259-D6BC-040814D428BC}"/>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 name="WordArt 18">
              <a:extLst>
                <a:ext uri="{FF2B5EF4-FFF2-40B4-BE49-F238E27FC236}">
                  <a16:creationId xmlns:a16="http://schemas.microsoft.com/office/drawing/2014/main" id="{B0AA9972-96DD-0199-00BA-C4E2000A07F7}"/>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56" name="Line 19">
              <a:extLst>
                <a:ext uri="{FF2B5EF4-FFF2-40B4-BE49-F238E27FC236}">
                  <a16:creationId xmlns:a16="http://schemas.microsoft.com/office/drawing/2014/main" id="{AEA31EE3-7120-7C7B-22AE-F616333CDF23}"/>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 name="Line 20">
              <a:extLst>
                <a:ext uri="{FF2B5EF4-FFF2-40B4-BE49-F238E27FC236}">
                  <a16:creationId xmlns:a16="http://schemas.microsoft.com/office/drawing/2014/main" id="{61B77E01-8AA7-AE2B-18CB-06FEBECCD6CB}"/>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8" name="Line 21">
              <a:extLst>
                <a:ext uri="{FF2B5EF4-FFF2-40B4-BE49-F238E27FC236}">
                  <a16:creationId xmlns:a16="http://schemas.microsoft.com/office/drawing/2014/main" id="{D26F7978-BAA8-DC34-D25D-9D0A9C394028}"/>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9" name="WordArt 22">
              <a:extLst>
                <a:ext uri="{FF2B5EF4-FFF2-40B4-BE49-F238E27FC236}">
                  <a16:creationId xmlns:a16="http://schemas.microsoft.com/office/drawing/2014/main" id="{ADA4C469-278A-BF1D-9358-17478F561A45}"/>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60" name="Freeform 23">
              <a:extLst>
                <a:ext uri="{FF2B5EF4-FFF2-40B4-BE49-F238E27FC236}">
                  <a16:creationId xmlns:a16="http://schemas.microsoft.com/office/drawing/2014/main" id="{9E7F0670-B32E-09E5-3D63-11F4CEC9C5BD}"/>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 name="Freeform 24">
              <a:extLst>
                <a:ext uri="{FF2B5EF4-FFF2-40B4-BE49-F238E27FC236}">
                  <a16:creationId xmlns:a16="http://schemas.microsoft.com/office/drawing/2014/main" id="{DCA49C29-6C31-AD90-CEEA-17317CC2869D}"/>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3" name="Group 43">
            <a:extLst>
              <a:ext uri="{FF2B5EF4-FFF2-40B4-BE49-F238E27FC236}">
                <a16:creationId xmlns:a16="http://schemas.microsoft.com/office/drawing/2014/main" id="{48C60E05-D177-4C87-61FB-6AC93DB602E1}"/>
              </a:ext>
            </a:extLst>
          </p:cNvPr>
          <p:cNvGrpSpPr>
            <a:grpSpLocks noChangeAspect="1"/>
          </p:cNvGrpSpPr>
          <p:nvPr/>
        </p:nvGrpSpPr>
        <p:grpSpPr bwMode="auto">
          <a:xfrm rot="5400000">
            <a:off x="4602903" y="4317611"/>
            <a:ext cx="1790596" cy="331329"/>
            <a:chOff x="621" y="544"/>
            <a:chExt cx="1824" cy="335"/>
          </a:xfrm>
        </p:grpSpPr>
        <p:sp>
          <p:nvSpPr>
            <p:cNvPr id="4" name="Freeform 44">
              <a:extLst>
                <a:ext uri="{FF2B5EF4-FFF2-40B4-BE49-F238E27FC236}">
                  <a16:creationId xmlns:a16="http://schemas.microsoft.com/office/drawing/2014/main" id="{15604AFF-7646-1258-CBFC-ED4E6985D5E9}"/>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 name="Freeform 45">
              <a:extLst>
                <a:ext uri="{FF2B5EF4-FFF2-40B4-BE49-F238E27FC236}">
                  <a16:creationId xmlns:a16="http://schemas.microsoft.com/office/drawing/2014/main" id="{C217895E-0345-6B8B-C0B4-C0B1B48709F6}"/>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 name="Freeform 46">
              <a:extLst>
                <a:ext uri="{FF2B5EF4-FFF2-40B4-BE49-F238E27FC236}">
                  <a16:creationId xmlns:a16="http://schemas.microsoft.com/office/drawing/2014/main" id="{EBAE575A-35C2-E965-3BAA-5A1FC4B7E0FF}"/>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 name="Freeform 47">
              <a:extLst>
                <a:ext uri="{FF2B5EF4-FFF2-40B4-BE49-F238E27FC236}">
                  <a16:creationId xmlns:a16="http://schemas.microsoft.com/office/drawing/2014/main" id="{CF394C36-560A-F49C-19F0-3CEA94DDA368}"/>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 name="Freeform 48">
              <a:extLst>
                <a:ext uri="{FF2B5EF4-FFF2-40B4-BE49-F238E27FC236}">
                  <a16:creationId xmlns:a16="http://schemas.microsoft.com/office/drawing/2014/main" id="{779E3168-2AC3-4B65-F238-0DCF7D5E148C}"/>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 name="Freeform 49">
              <a:extLst>
                <a:ext uri="{FF2B5EF4-FFF2-40B4-BE49-F238E27FC236}">
                  <a16:creationId xmlns:a16="http://schemas.microsoft.com/office/drawing/2014/main" id="{3E9F8F05-8918-5B0C-1B83-B43E3A6C0E70}"/>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 name="Freeform 50">
              <a:extLst>
                <a:ext uri="{FF2B5EF4-FFF2-40B4-BE49-F238E27FC236}">
                  <a16:creationId xmlns:a16="http://schemas.microsoft.com/office/drawing/2014/main" id="{F63F7600-C4A0-C2F5-C599-41FE3AA6E76E}"/>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 name="WordArt 51">
              <a:extLst>
                <a:ext uri="{FF2B5EF4-FFF2-40B4-BE49-F238E27FC236}">
                  <a16:creationId xmlns:a16="http://schemas.microsoft.com/office/drawing/2014/main" id="{E6215550-E534-9622-97ED-F0D5F1FA721A}"/>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28" name="Group 11">
            <a:extLst>
              <a:ext uri="{FF2B5EF4-FFF2-40B4-BE49-F238E27FC236}">
                <a16:creationId xmlns:a16="http://schemas.microsoft.com/office/drawing/2014/main" id="{242ACD88-7BC6-93AA-7526-FD5FBF6D8894}"/>
              </a:ext>
            </a:extLst>
          </p:cNvPr>
          <p:cNvGrpSpPr>
            <a:grpSpLocks noChangeAspect="1"/>
          </p:cNvGrpSpPr>
          <p:nvPr/>
        </p:nvGrpSpPr>
        <p:grpSpPr bwMode="auto">
          <a:xfrm rot="16200000">
            <a:off x="7550064" y="3514521"/>
            <a:ext cx="1842067" cy="466967"/>
            <a:chOff x="1814" y="2174"/>
            <a:chExt cx="1783" cy="453"/>
          </a:xfrm>
        </p:grpSpPr>
        <p:sp>
          <p:nvSpPr>
            <p:cNvPr id="29" name="Freeform 12">
              <a:extLst>
                <a:ext uri="{FF2B5EF4-FFF2-40B4-BE49-F238E27FC236}">
                  <a16:creationId xmlns:a16="http://schemas.microsoft.com/office/drawing/2014/main" id="{C8FDCDBE-2CE0-E2A2-2EBF-6ACE49C8E0C6}"/>
                </a:ext>
              </a:extLst>
            </p:cNvPr>
            <p:cNvSpPr>
              <a:spLocks noChangeAspect="1"/>
            </p:cNvSpPr>
            <p:nvPr/>
          </p:nvSpPr>
          <p:spPr bwMode="auto">
            <a:xfrm rot="5400000">
              <a:off x="2479" y="1509"/>
              <a:ext cx="453" cy="1783"/>
            </a:xfrm>
            <a:custGeom>
              <a:avLst/>
              <a:gdLst>
                <a:gd name="T0" fmla="*/ 0 w 453"/>
                <a:gd name="T1" fmla="*/ 128 h 1783"/>
                <a:gd name="T2" fmla="*/ 0 w 453"/>
                <a:gd name="T3" fmla="*/ 105 h 1783"/>
                <a:gd name="T4" fmla="*/ 7 w 453"/>
                <a:gd name="T5" fmla="*/ 84 h 1783"/>
                <a:gd name="T6" fmla="*/ 17 w 453"/>
                <a:gd name="T7" fmla="*/ 64 h 1783"/>
                <a:gd name="T8" fmla="*/ 29 w 453"/>
                <a:gd name="T9" fmla="*/ 45 h 1783"/>
                <a:gd name="T10" fmla="*/ 46 w 453"/>
                <a:gd name="T11" fmla="*/ 29 h 1783"/>
                <a:gd name="T12" fmla="*/ 62 w 453"/>
                <a:gd name="T13" fmla="*/ 17 h 1783"/>
                <a:gd name="T14" fmla="*/ 82 w 453"/>
                <a:gd name="T15" fmla="*/ 9 h 1783"/>
                <a:gd name="T16" fmla="*/ 105 w 453"/>
                <a:gd name="T17" fmla="*/ 2 h 1783"/>
                <a:gd name="T18" fmla="*/ 125 w 453"/>
                <a:gd name="T19" fmla="*/ 0 h 1783"/>
                <a:gd name="T20" fmla="*/ 326 w 453"/>
                <a:gd name="T21" fmla="*/ 0 h 1783"/>
                <a:gd name="T22" fmla="*/ 349 w 453"/>
                <a:gd name="T23" fmla="*/ 2 h 1783"/>
                <a:gd name="T24" fmla="*/ 369 w 453"/>
                <a:gd name="T25" fmla="*/ 9 h 1783"/>
                <a:gd name="T26" fmla="*/ 390 w 453"/>
                <a:gd name="T27" fmla="*/ 17 h 1783"/>
                <a:gd name="T28" fmla="*/ 408 w 453"/>
                <a:gd name="T29" fmla="*/ 29 h 1783"/>
                <a:gd name="T30" fmla="*/ 425 w 453"/>
                <a:gd name="T31" fmla="*/ 45 h 1783"/>
                <a:gd name="T32" fmla="*/ 437 w 453"/>
                <a:gd name="T33" fmla="*/ 64 h 1783"/>
                <a:gd name="T34" fmla="*/ 445 w 453"/>
                <a:gd name="T35" fmla="*/ 82 h 1783"/>
                <a:gd name="T36" fmla="*/ 451 w 453"/>
                <a:gd name="T37" fmla="*/ 105 h 1783"/>
                <a:gd name="T38" fmla="*/ 453 w 453"/>
                <a:gd name="T39" fmla="*/ 128 h 1783"/>
                <a:gd name="T40" fmla="*/ 453 w 453"/>
                <a:gd name="T41" fmla="*/ 1656 h 1783"/>
                <a:gd name="T42" fmla="*/ 451 w 453"/>
                <a:gd name="T43" fmla="*/ 1679 h 1783"/>
                <a:gd name="T44" fmla="*/ 445 w 453"/>
                <a:gd name="T45" fmla="*/ 1699 h 1783"/>
                <a:gd name="T46" fmla="*/ 437 w 453"/>
                <a:gd name="T47" fmla="*/ 1720 h 1783"/>
                <a:gd name="T48" fmla="*/ 425 w 453"/>
                <a:gd name="T49" fmla="*/ 1738 h 1783"/>
                <a:gd name="T50" fmla="*/ 408 w 453"/>
                <a:gd name="T51" fmla="*/ 1755 h 1783"/>
                <a:gd name="T52" fmla="*/ 390 w 453"/>
                <a:gd name="T53" fmla="*/ 1767 h 1783"/>
                <a:gd name="T54" fmla="*/ 369 w 453"/>
                <a:gd name="T55" fmla="*/ 1775 h 1783"/>
                <a:gd name="T56" fmla="*/ 349 w 453"/>
                <a:gd name="T57" fmla="*/ 1781 h 1783"/>
                <a:gd name="T58" fmla="*/ 326 w 453"/>
                <a:gd name="T59" fmla="*/ 1783 h 1783"/>
                <a:gd name="T60" fmla="*/ 128 w 453"/>
                <a:gd name="T61" fmla="*/ 1783 h 1783"/>
                <a:gd name="T62" fmla="*/ 105 w 453"/>
                <a:gd name="T63" fmla="*/ 1781 h 1783"/>
                <a:gd name="T64" fmla="*/ 82 w 453"/>
                <a:gd name="T65" fmla="*/ 1775 h 1783"/>
                <a:gd name="T66" fmla="*/ 64 w 453"/>
                <a:gd name="T67" fmla="*/ 1767 h 1783"/>
                <a:gd name="T68" fmla="*/ 46 w 453"/>
                <a:gd name="T69" fmla="*/ 1755 h 1783"/>
                <a:gd name="T70" fmla="*/ 29 w 453"/>
                <a:gd name="T71" fmla="*/ 1738 h 1783"/>
                <a:gd name="T72" fmla="*/ 17 w 453"/>
                <a:gd name="T73" fmla="*/ 1720 h 1783"/>
                <a:gd name="T74" fmla="*/ 7 w 453"/>
                <a:gd name="T75" fmla="*/ 1701 h 1783"/>
                <a:gd name="T76" fmla="*/ 3 w 453"/>
                <a:gd name="T77" fmla="*/ 1679 h 1783"/>
                <a:gd name="T78" fmla="*/ 0 w 453"/>
                <a:gd name="T79" fmla="*/ 1656 h 1783"/>
                <a:gd name="T80" fmla="*/ 0 w 453"/>
                <a:gd name="T81" fmla="*/ 128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8"/>
                  </a:moveTo>
                  <a:lnTo>
                    <a:pt x="0" y="105"/>
                  </a:lnTo>
                  <a:lnTo>
                    <a:pt x="7" y="84"/>
                  </a:lnTo>
                  <a:lnTo>
                    <a:pt x="17" y="64"/>
                  </a:lnTo>
                  <a:lnTo>
                    <a:pt x="29" y="45"/>
                  </a:lnTo>
                  <a:lnTo>
                    <a:pt x="46" y="29"/>
                  </a:lnTo>
                  <a:lnTo>
                    <a:pt x="62" y="17"/>
                  </a:lnTo>
                  <a:lnTo>
                    <a:pt x="82" y="9"/>
                  </a:lnTo>
                  <a:lnTo>
                    <a:pt x="105" y="2"/>
                  </a:lnTo>
                  <a:lnTo>
                    <a:pt x="125" y="0"/>
                  </a:lnTo>
                  <a:lnTo>
                    <a:pt x="326" y="0"/>
                  </a:lnTo>
                  <a:lnTo>
                    <a:pt x="349" y="2"/>
                  </a:lnTo>
                  <a:lnTo>
                    <a:pt x="369" y="9"/>
                  </a:lnTo>
                  <a:lnTo>
                    <a:pt x="390" y="17"/>
                  </a:lnTo>
                  <a:lnTo>
                    <a:pt x="408" y="29"/>
                  </a:lnTo>
                  <a:lnTo>
                    <a:pt x="425" y="45"/>
                  </a:lnTo>
                  <a:lnTo>
                    <a:pt x="437" y="64"/>
                  </a:lnTo>
                  <a:lnTo>
                    <a:pt x="445" y="82"/>
                  </a:lnTo>
                  <a:lnTo>
                    <a:pt x="451" y="105"/>
                  </a:lnTo>
                  <a:lnTo>
                    <a:pt x="453" y="128"/>
                  </a:lnTo>
                  <a:lnTo>
                    <a:pt x="453" y="1656"/>
                  </a:lnTo>
                  <a:lnTo>
                    <a:pt x="451" y="1679"/>
                  </a:lnTo>
                  <a:lnTo>
                    <a:pt x="445" y="1699"/>
                  </a:lnTo>
                  <a:lnTo>
                    <a:pt x="437" y="1720"/>
                  </a:lnTo>
                  <a:lnTo>
                    <a:pt x="425" y="1738"/>
                  </a:lnTo>
                  <a:lnTo>
                    <a:pt x="408" y="1755"/>
                  </a:lnTo>
                  <a:lnTo>
                    <a:pt x="390" y="1767"/>
                  </a:lnTo>
                  <a:lnTo>
                    <a:pt x="369" y="1775"/>
                  </a:lnTo>
                  <a:lnTo>
                    <a:pt x="349" y="1781"/>
                  </a:lnTo>
                  <a:lnTo>
                    <a:pt x="326" y="1783"/>
                  </a:lnTo>
                  <a:lnTo>
                    <a:pt x="128" y="1783"/>
                  </a:lnTo>
                  <a:lnTo>
                    <a:pt x="105" y="1781"/>
                  </a:lnTo>
                  <a:lnTo>
                    <a:pt x="82" y="1775"/>
                  </a:lnTo>
                  <a:lnTo>
                    <a:pt x="64" y="1767"/>
                  </a:lnTo>
                  <a:lnTo>
                    <a:pt x="46" y="1755"/>
                  </a:lnTo>
                  <a:lnTo>
                    <a:pt x="29" y="1738"/>
                  </a:lnTo>
                  <a:lnTo>
                    <a:pt x="17" y="1720"/>
                  </a:lnTo>
                  <a:lnTo>
                    <a:pt x="7" y="1701"/>
                  </a:lnTo>
                  <a:lnTo>
                    <a:pt x="3" y="1679"/>
                  </a:lnTo>
                  <a:lnTo>
                    <a:pt x="0" y="1656"/>
                  </a:lnTo>
                  <a:lnTo>
                    <a:pt x="0" y="128"/>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0" name="Freeform 13">
              <a:extLst>
                <a:ext uri="{FF2B5EF4-FFF2-40B4-BE49-F238E27FC236}">
                  <a16:creationId xmlns:a16="http://schemas.microsoft.com/office/drawing/2014/main" id="{92710529-E403-F39C-E216-61B055D9BF76}"/>
                </a:ext>
              </a:extLst>
            </p:cNvPr>
            <p:cNvSpPr>
              <a:spLocks noChangeAspect="1"/>
            </p:cNvSpPr>
            <p:nvPr/>
          </p:nvSpPr>
          <p:spPr bwMode="auto">
            <a:xfrm rot="5400000">
              <a:off x="3108" y="2129"/>
              <a:ext cx="26" cy="548"/>
            </a:xfrm>
            <a:custGeom>
              <a:avLst/>
              <a:gdLst>
                <a:gd name="T0" fmla="*/ 26 w 26"/>
                <a:gd name="T1" fmla="*/ 536 h 548"/>
                <a:gd name="T2" fmla="*/ 26 w 26"/>
                <a:gd name="T3" fmla="*/ 536 h 548"/>
                <a:gd name="T4" fmla="*/ 26 w 26"/>
                <a:gd name="T5" fmla="*/ 538 h 548"/>
                <a:gd name="T6" fmla="*/ 24 w 26"/>
                <a:gd name="T7" fmla="*/ 540 h 548"/>
                <a:gd name="T8" fmla="*/ 24 w 26"/>
                <a:gd name="T9" fmla="*/ 542 h 548"/>
                <a:gd name="T10" fmla="*/ 22 w 26"/>
                <a:gd name="T11" fmla="*/ 544 h 548"/>
                <a:gd name="T12" fmla="*/ 22 w 26"/>
                <a:gd name="T13" fmla="*/ 546 h 548"/>
                <a:gd name="T14" fmla="*/ 20 w 26"/>
                <a:gd name="T15" fmla="*/ 546 h 548"/>
                <a:gd name="T16" fmla="*/ 18 w 26"/>
                <a:gd name="T17" fmla="*/ 548 h 548"/>
                <a:gd name="T18" fmla="*/ 14 w 26"/>
                <a:gd name="T19" fmla="*/ 548 h 548"/>
                <a:gd name="T20" fmla="*/ 12 w 26"/>
                <a:gd name="T21" fmla="*/ 548 h 548"/>
                <a:gd name="T22" fmla="*/ 10 w 26"/>
                <a:gd name="T23" fmla="*/ 548 h 548"/>
                <a:gd name="T24" fmla="*/ 8 w 26"/>
                <a:gd name="T25" fmla="*/ 548 h 548"/>
                <a:gd name="T26" fmla="*/ 6 w 26"/>
                <a:gd name="T27" fmla="*/ 546 h 548"/>
                <a:gd name="T28" fmla="*/ 4 w 26"/>
                <a:gd name="T29" fmla="*/ 546 h 548"/>
                <a:gd name="T30" fmla="*/ 2 w 26"/>
                <a:gd name="T31" fmla="*/ 544 h 548"/>
                <a:gd name="T32" fmla="*/ 2 w 26"/>
                <a:gd name="T33" fmla="*/ 542 h 548"/>
                <a:gd name="T34" fmla="*/ 0 w 26"/>
                <a:gd name="T35" fmla="*/ 540 h 548"/>
                <a:gd name="T36" fmla="*/ 0 w 26"/>
                <a:gd name="T37" fmla="*/ 538 h 548"/>
                <a:gd name="T38" fmla="*/ 0 w 26"/>
                <a:gd name="T39" fmla="*/ 536 h 548"/>
                <a:gd name="T40" fmla="*/ 0 w 26"/>
                <a:gd name="T41" fmla="*/ 536 h 548"/>
                <a:gd name="T42" fmla="*/ 0 w 26"/>
                <a:gd name="T43" fmla="*/ 13 h 548"/>
                <a:gd name="T44" fmla="*/ 0 w 26"/>
                <a:gd name="T45" fmla="*/ 13 h 548"/>
                <a:gd name="T46" fmla="*/ 0 w 26"/>
                <a:gd name="T47" fmla="*/ 11 h 548"/>
                <a:gd name="T48" fmla="*/ 0 w 26"/>
                <a:gd name="T49" fmla="*/ 9 h 548"/>
                <a:gd name="T50" fmla="*/ 2 w 26"/>
                <a:gd name="T51" fmla="*/ 7 h 548"/>
                <a:gd name="T52" fmla="*/ 2 w 26"/>
                <a:gd name="T53" fmla="*/ 5 h 548"/>
                <a:gd name="T54" fmla="*/ 4 w 26"/>
                <a:gd name="T55" fmla="*/ 5 h 548"/>
                <a:gd name="T56" fmla="*/ 6 w 26"/>
                <a:gd name="T57" fmla="*/ 3 h 548"/>
                <a:gd name="T58" fmla="*/ 8 w 26"/>
                <a:gd name="T59" fmla="*/ 0 h 548"/>
                <a:gd name="T60" fmla="*/ 10 w 26"/>
                <a:gd name="T61" fmla="*/ 0 h 548"/>
                <a:gd name="T62" fmla="*/ 12 w 26"/>
                <a:gd name="T63" fmla="*/ 0 h 548"/>
                <a:gd name="T64" fmla="*/ 14 w 26"/>
                <a:gd name="T65" fmla="*/ 0 h 548"/>
                <a:gd name="T66" fmla="*/ 18 w 26"/>
                <a:gd name="T67" fmla="*/ 0 h 548"/>
                <a:gd name="T68" fmla="*/ 20 w 26"/>
                <a:gd name="T69" fmla="*/ 3 h 548"/>
                <a:gd name="T70" fmla="*/ 22 w 26"/>
                <a:gd name="T71" fmla="*/ 5 h 548"/>
                <a:gd name="T72" fmla="*/ 22 w 26"/>
                <a:gd name="T73" fmla="*/ 5 h 548"/>
                <a:gd name="T74" fmla="*/ 24 w 26"/>
                <a:gd name="T75" fmla="*/ 7 h 548"/>
                <a:gd name="T76" fmla="*/ 24 w 26"/>
                <a:gd name="T77" fmla="*/ 9 h 548"/>
                <a:gd name="T78" fmla="*/ 26 w 26"/>
                <a:gd name="T79" fmla="*/ 11 h 548"/>
                <a:gd name="T80" fmla="*/ 26 w 26"/>
                <a:gd name="T81" fmla="*/ 13 h 548"/>
                <a:gd name="T82" fmla="*/ 26 w 26"/>
                <a:gd name="T83" fmla="*/ 13 h 548"/>
                <a:gd name="T84" fmla="*/ 26 w 26"/>
                <a:gd name="T85" fmla="*/ 5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48">
                  <a:moveTo>
                    <a:pt x="26" y="536"/>
                  </a:moveTo>
                  <a:lnTo>
                    <a:pt x="26" y="536"/>
                  </a:lnTo>
                  <a:lnTo>
                    <a:pt x="26" y="538"/>
                  </a:lnTo>
                  <a:lnTo>
                    <a:pt x="24" y="540"/>
                  </a:lnTo>
                  <a:lnTo>
                    <a:pt x="24" y="542"/>
                  </a:lnTo>
                  <a:lnTo>
                    <a:pt x="22" y="544"/>
                  </a:lnTo>
                  <a:lnTo>
                    <a:pt x="22" y="546"/>
                  </a:lnTo>
                  <a:lnTo>
                    <a:pt x="20" y="546"/>
                  </a:lnTo>
                  <a:lnTo>
                    <a:pt x="18" y="548"/>
                  </a:lnTo>
                  <a:lnTo>
                    <a:pt x="14" y="548"/>
                  </a:lnTo>
                  <a:lnTo>
                    <a:pt x="12" y="548"/>
                  </a:lnTo>
                  <a:lnTo>
                    <a:pt x="10" y="548"/>
                  </a:lnTo>
                  <a:lnTo>
                    <a:pt x="8" y="548"/>
                  </a:lnTo>
                  <a:lnTo>
                    <a:pt x="6" y="546"/>
                  </a:lnTo>
                  <a:lnTo>
                    <a:pt x="4" y="546"/>
                  </a:lnTo>
                  <a:lnTo>
                    <a:pt x="2" y="544"/>
                  </a:lnTo>
                  <a:lnTo>
                    <a:pt x="2" y="542"/>
                  </a:lnTo>
                  <a:lnTo>
                    <a:pt x="0" y="540"/>
                  </a:lnTo>
                  <a:lnTo>
                    <a:pt x="0" y="538"/>
                  </a:lnTo>
                  <a:lnTo>
                    <a:pt x="0" y="536"/>
                  </a:lnTo>
                  <a:lnTo>
                    <a:pt x="0" y="13"/>
                  </a:lnTo>
                  <a:lnTo>
                    <a:pt x="0" y="11"/>
                  </a:lnTo>
                  <a:lnTo>
                    <a:pt x="0" y="9"/>
                  </a:lnTo>
                  <a:lnTo>
                    <a:pt x="2" y="7"/>
                  </a:lnTo>
                  <a:lnTo>
                    <a:pt x="2" y="5"/>
                  </a:lnTo>
                  <a:lnTo>
                    <a:pt x="4" y="5"/>
                  </a:lnTo>
                  <a:lnTo>
                    <a:pt x="6" y="3"/>
                  </a:lnTo>
                  <a:lnTo>
                    <a:pt x="8" y="0"/>
                  </a:lnTo>
                  <a:lnTo>
                    <a:pt x="10" y="0"/>
                  </a:lnTo>
                  <a:lnTo>
                    <a:pt x="12" y="0"/>
                  </a:lnTo>
                  <a:lnTo>
                    <a:pt x="14" y="0"/>
                  </a:lnTo>
                  <a:lnTo>
                    <a:pt x="18" y="0"/>
                  </a:lnTo>
                  <a:lnTo>
                    <a:pt x="20" y="3"/>
                  </a:lnTo>
                  <a:lnTo>
                    <a:pt x="22" y="5"/>
                  </a:lnTo>
                  <a:lnTo>
                    <a:pt x="24" y="7"/>
                  </a:lnTo>
                  <a:lnTo>
                    <a:pt x="24" y="9"/>
                  </a:lnTo>
                  <a:lnTo>
                    <a:pt x="26" y="11"/>
                  </a:lnTo>
                  <a:lnTo>
                    <a:pt x="26" y="13"/>
                  </a:lnTo>
                  <a:lnTo>
                    <a:pt x="26" y="53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1" name="Freeform 14">
              <a:extLst>
                <a:ext uri="{FF2B5EF4-FFF2-40B4-BE49-F238E27FC236}">
                  <a16:creationId xmlns:a16="http://schemas.microsoft.com/office/drawing/2014/main" id="{D96121BD-9197-CEAC-466F-50D76D723757}"/>
                </a:ext>
              </a:extLst>
            </p:cNvPr>
            <p:cNvSpPr>
              <a:spLocks noChangeAspect="1"/>
            </p:cNvSpPr>
            <p:nvPr/>
          </p:nvSpPr>
          <p:spPr bwMode="auto">
            <a:xfrm rot="5400000">
              <a:off x="3355" y="2313"/>
              <a:ext cx="180" cy="178"/>
            </a:xfrm>
            <a:custGeom>
              <a:avLst/>
              <a:gdLst>
                <a:gd name="T0" fmla="*/ 180 w 180"/>
                <a:gd name="T1" fmla="*/ 90 h 178"/>
                <a:gd name="T2" fmla="*/ 178 w 180"/>
                <a:gd name="T3" fmla="*/ 109 h 178"/>
                <a:gd name="T4" fmla="*/ 172 w 180"/>
                <a:gd name="T5" fmla="*/ 125 h 178"/>
                <a:gd name="T6" fmla="*/ 162 w 180"/>
                <a:gd name="T7" fmla="*/ 142 h 178"/>
                <a:gd name="T8" fmla="*/ 149 w 180"/>
                <a:gd name="T9" fmla="*/ 156 h 178"/>
                <a:gd name="T10" fmla="*/ 133 w 180"/>
                <a:gd name="T11" fmla="*/ 168 h 178"/>
                <a:gd name="T12" fmla="*/ 117 w 180"/>
                <a:gd name="T13" fmla="*/ 174 h 178"/>
                <a:gd name="T14" fmla="*/ 98 w 180"/>
                <a:gd name="T15" fmla="*/ 178 h 178"/>
                <a:gd name="T16" fmla="*/ 80 w 180"/>
                <a:gd name="T17" fmla="*/ 178 h 178"/>
                <a:gd name="T18" fmla="*/ 61 w 180"/>
                <a:gd name="T19" fmla="*/ 174 h 178"/>
                <a:gd name="T20" fmla="*/ 45 w 180"/>
                <a:gd name="T21" fmla="*/ 168 h 178"/>
                <a:gd name="T22" fmla="*/ 28 w 180"/>
                <a:gd name="T23" fmla="*/ 156 h 178"/>
                <a:gd name="T24" fmla="*/ 16 w 180"/>
                <a:gd name="T25" fmla="*/ 142 h 178"/>
                <a:gd name="T26" fmla="*/ 8 w 180"/>
                <a:gd name="T27" fmla="*/ 125 h 178"/>
                <a:gd name="T28" fmla="*/ 2 w 180"/>
                <a:gd name="T29" fmla="*/ 109 h 178"/>
                <a:gd name="T30" fmla="*/ 0 w 180"/>
                <a:gd name="T31" fmla="*/ 90 h 178"/>
                <a:gd name="T32" fmla="*/ 4 w 180"/>
                <a:gd name="T33" fmla="*/ 72 h 178"/>
                <a:gd name="T34" fmla="*/ 10 w 180"/>
                <a:gd name="T35" fmla="*/ 53 h 178"/>
                <a:gd name="T36" fmla="*/ 18 w 180"/>
                <a:gd name="T37" fmla="*/ 37 h 178"/>
                <a:gd name="T38" fmla="*/ 33 w 180"/>
                <a:gd name="T39" fmla="*/ 23 h 178"/>
                <a:gd name="T40" fmla="*/ 47 w 180"/>
                <a:gd name="T41" fmla="*/ 12 h 178"/>
                <a:gd name="T42" fmla="*/ 65 w 180"/>
                <a:gd name="T43" fmla="*/ 4 h 178"/>
                <a:gd name="T44" fmla="*/ 84 w 180"/>
                <a:gd name="T45" fmla="*/ 0 h 178"/>
                <a:gd name="T46" fmla="*/ 102 w 180"/>
                <a:gd name="T47" fmla="*/ 0 h 178"/>
                <a:gd name="T48" fmla="*/ 121 w 180"/>
                <a:gd name="T49" fmla="*/ 4 h 178"/>
                <a:gd name="T50" fmla="*/ 137 w 180"/>
                <a:gd name="T51" fmla="*/ 12 h 178"/>
                <a:gd name="T52" fmla="*/ 151 w 180"/>
                <a:gd name="T53" fmla="*/ 23 h 178"/>
                <a:gd name="T54" fmla="*/ 164 w 180"/>
                <a:gd name="T55" fmla="*/ 37 h 178"/>
                <a:gd name="T56" fmla="*/ 174 w 180"/>
                <a:gd name="T57" fmla="*/ 53 h 178"/>
                <a:gd name="T58" fmla="*/ 178 w 180"/>
                <a:gd name="T59" fmla="*/ 70 h 178"/>
                <a:gd name="T60" fmla="*/ 180 w 180"/>
                <a:gd name="T61" fmla="*/ 90 h 178"/>
                <a:gd name="T62" fmla="*/ 180 w 180"/>
                <a:gd name="T63"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90"/>
                  </a:moveTo>
                  <a:lnTo>
                    <a:pt x="178" y="109"/>
                  </a:lnTo>
                  <a:lnTo>
                    <a:pt x="172" y="125"/>
                  </a:lnTo>
                  <a:lnTo>
                    <a:pt x="162" y="142"/>
                  </a:lnTo>
                  <a:lnTo>
                    <a:pt x="149" y="156"/>
                  </a:lnTo>
                  <a:lnTo>
                    <a:pt x="133" y="168"/>
                  </a:lnTo>
                  <a:lnTo>
                    <a:pt x="117" y="174"/>
                  </a:lnTo>
                  <a:lnTo>
                    <a:pt x="98" y="178"/>
                  </a:lnTo>
                  <a:lnTo>
                    <a:pt x="80" y="178"/>
                  </a:lnTo>
                  <a:lnTo>
                    <a:pt x="61" y="174"/>
                  </a:lnTo>
                  <a:lnTo>
                    <a:pt x="45" y="168"/>
                  </a:lnTo>
                  <a:lnTo>
                    <a:pt x="28" y="156"/>
                  </a:lnTo>
                  <a:lnTo>
                    <a:pt x="16" y="142"/>
                  </a:lnTo>
                  <a:lnTo>
                    <a:pt x="8" y="125"/>
                  </a:lnTo>
                  <a:lnTo>
                    <a:pt x="2" y="109"/>
                  </a:lnTo>
                  <a:lnTo>
                    <a:pt x="0" y="90"/>
                  </a:lnTo>
                  <a:lnTo>
                    <a:pt x="4" y="72"/>
                  </a:lnTo>
                  <a:lnTo>
                    <a:pt x="10" y="53"/>
                  </a:lnTo>
                  <a:lnTo>
                    <a:pt x="18" y="37"/>
                  </a:lnTo>
                  <a:lnTo>
                    <a:pt x="33" y="23"/>
                  </a:lnTo>
                  <a:lnTo>
                    <a:pt x="47" y="12"/>
                  </a:lnTo>
                  <a:lnTo>
                    <a:pt x="65" y="4"/>
                  </a:lnTo>
                  <a:lnTo>
                    <a:pt x="84" y="0"/>
                  </a:lnTo>
                  <a:lnTo>
                    <a:pt x="102" y="0"/>
                  </a:lnTo>
                  <a:lnTo>
                    <a:pt x="121" y="4"/>
                  </a:lnTo>
                  <a:lnTo>
                    <a:pt x="137" y="12"/>
                  </a:lnTo>
                  <a:lnTo>
                    <a:pt x="151" y="23"/>
                  </a:lnTo>
                  <a:lnTo>
                    <a:pt x="164" y="37"/>
                  </a:lnTo>
                  <a:lnTo>
                    <a:pt x="174" y="53"/>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2" name="Freeform 15">
              <a:extLst>
                <a:ext uri="{FF2B5EF4-FFF2-40B4-BE49-F238E27FC236}">
                  <a16:creationId xmlns:a16="http://schemas.microsoft.com/office/drawing/2014/main" id="{2EDE6633-84C3-DCE8-D108-914109DE5C59}"/>
                </a:ext>
              </a:extLst>
            </p:cNvPr>
            <p:cNvSpPr>
              <a:spLocks noChangeAspect="1"/>
            </p:cNvSpPr>
            <p:nvPr/>
          </p:nvSpPr>
          <p:spPr bwMode="auto">
            <a:xfrm rot="5400000">
              <a:off x="3413" y="2367"/>
              <a:ext cx="68" cy="72"/>
            </a:xfrm>
            <a:custGeom>
              <a:avLst/>
              <a:gdLst>
                <a:gd name="T0" fmla="*/ 68 w 68"/>
                <a:gd name="T1" fmla="*/ 37 h 72"/>
                <a:gd name="T2" fmla="*/ 66 w 68"/>
                <a:gd name="T3" fmla="*/ 47 h 72"/>
                <a:gd name="T4" fmla="*/ 62 w 68"/>
                <a:gd name="T5" fmla="*/ 60 h 72"/>
                <a:gd name="T6" fmla="*/ 53 w 68"/>
                <a:gd name="T7" fmla="*/ 68 h 72"/>
                <a:gd name="T8" fmla="*/ 41 w 68"/>
                <a:gd name="T9" fmla="*/ 72 h 72"/>
                <a:gd name="T10" fmla="*/ 31 w 68"/>
                <a:gd name="T11" fmla="*/ 72 h 72"/>
                <a:gd name="T12" fmla="*/ 21 w 68"/>
                <a:gd name="T13" fmla="*/ 70 h 72"/>
                <a:gd name="T14" fmla="*/ 10 w 68"/>
                <a:gd name="T15" fmla="*/ 64 h 72"/>
                <a:gd name="T16" fmla="*/ 2 w 68"/>
                <a:gd name="T17" fmla="*/ 54 h 72"/>
                <a:gd name="T18" fmla="*/ 0 w 68"/>
                <a:gd name="T19" fmla="*/ 43 h 72"/>
                <a:gd name="T20" fmla="*/ 0 w 68"/>
                <a:gd name="T21" fmla="*/ 31 h 72"/>
                <a:gd name="T22" fmla="*/ 2 w 68"/>
                <a:gd name="T23" fmla="*/ 19 h 72"/>
                <a:gd name="T24" fmla="*/ 10 w 68"/>
                <a:gd name="T25" fmla="*/ 8 h 72"/>
                <a:gd name="T26" fmla="*/ 21 w 68"/>
                <a:gd name="T27" fmla="*/ 2 h 72"/>
                <a:gd name="T28" fmla="*/ 31 w 68"/>
                <a:gd name="T29" fmla="*/ 0 h 72"/>
                <a:gd name="T30" fmla="*/ 41 w 68"/>
                <a:gd name="T31" fmla="*/ 0 h 72"/>
                <a:gd name="T32" fmla="*/ 53 w 68"/>
                <a:gd name="T33" fmla="*/ 6 h 72"/>
                <a:gd name="T34" fmla="*/ 62 w 68"/>
                <a:gd name="T35" fmla="*/ 15 h 72"/>
                <a:gd name="T36" fmla="*/ 66 w 68"/>
                <a:gd name="T37" fmla="*/ 25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6" y="47"/>
                  </a:lnTo>
                  <a:lnTo>
                    <a:pt x="62" y="60"/>
                  </a:lnTo>
                  <a:lnTo>
                    <a:pt x="53" y="68"/>
                  </a:lnTo>
                  <a:lnTo>
                    <a:pt x="41" y="72"/>
                  </a:lnTo>
                  <a:lnTo>
                    <a:pt x="31" y="72"/>
                  </a:lnTo>
                  <a:lnTo>
                    <a:pt x="21" y="70"/>
                  </a:lnTo>
                  <a:lnTo>
                    <a:pt x="10" y="64"/>
                  </a:lnTo>
                  <a:lnTo>
                    <a:pt x="2" y="54"/>
                  </a:lnTo>
                  <a:lnTo>
                    <a:pt x="0" y="43"/>
                  </a:lnTo>
                  <a:lnTo>
                    <a:pt x="0" y="31"/>
                  </a:lnTo>
                  <a:lnTo>
                    <a:pt x="2" y="19"/>
                  </a:lnTo>
                  <a:lnTo>
                    <a:pt x="10" y="8"/>
                  </a:lnTo>
                  <a:lnTo>
                    <a:pt x="21" y="2"/>
                  </a:lnTo>
                  <a:lnTo>
                    <a:pt x="31" y="0"/>
                  </a:lnTo>
                  <a:lnTo>
                    <a:pt x="41" y="0"/>
                  </a:lnTo>
                  <a:lnTo>
                    <a:pt x="53" y="6"/>
                  </a:lnTo>
                  <a:lnTo>
                    <a:pt x="62" y="15"/>
                  </a:lnTo>
                  <a:lnTo>
                    <a:pt x="66"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3" name="Freeform 16">
              <a:extLst>
                <a:ext uri="{FF2B5EF4-FFF2-40B4-BE49-F238E27FC236}">
                  <a16:creationId xmlns:a16="http://schemas.microsoft.com/office/drawing/2014/main" id="{359DC36D-77BB-FFB5-BD17-B02B0646D119}"/>
                </a:ext>
              </a:extLst>
            </p:cNvPr>
            <p:cNvSpPr>
              <a:spLocks noChangeAspect="1"/>
            </p:cNvSpPr>
            <p:nvPr/>
          </p:nvSpPr>
          <p:spPr bwMode="auto">
            <a:xfrm rot="5400000">
              <a:off x="2204" y="2167"/>
              <a:ext cx="26" cy="472"/>
            </a:xfrm>
            <a:custGeom>
              <a:avLst/>
              <a:gdLst>
                <a:gd name="T0" fmla="*/ 26 w 26"/>
                <a:gd name="T1" fmla="*/ 458 h 472"/>
                <a:gd name="T2" fmla="*/ 26 w 26"/>
                <a:gd name="T3" fmla="*/ 458 h 472"/>
                <a:gd name="T4" fmla="*/ 26 w 26"/>
                <a:gd name="T5" fmla="*/ 462 h 472"/>
                <a:gd name="T6" fmla="*/ 24 w 26"/>
                <a:gd name="T7" fmla="*/ 464 h 472"/>
                <a:gd name="T8" fmla="*/ 24 w 26"/>
                <a:gd name="T9" fmla="*/ 466 h 472"/>
                <a:gd name="T10" fmla="*/ 22 w 26"/>
                <a:gd name="T11" fmla="*/ 468 h 472"/>
                <a:gd name="T12" fmla="*/ 22 w 26"/>
                <a:gd name="T13" fmla="*/ 468 h 472"/>
                <a:gd name="T14" fmla="*/ 20 w 26"/>
                <a:gd name="T15" fmla="*/ 470 h 472"/>
                <a:gd name="T16" fmla="*/ 18 w 26"/>
                <a:gd name="T17" fmla="*/ 470 h 472"/>
                <a:gd name="T18" fmla="*/ 14 w 26"/>
                <a:gd name="T19" fmla="*/ 472 h 472"/>
                <a:gd name="T20" fmla="*/ 12 w 26"/>
                <a:gd name="T21" fmla="*/ 472 h 472"/>
                <a:gd name="T22" fmla="*/ 10 w 26"/>
                <a:gd name="T23" fmla="*/ 472 h 472"/>
                <a:gd name="T24" fmla="*/ 8 w 26"/>
                <a:gd name="T25" fmla="*/ 470 h 472"/>
                <a:gd name="T26" fmla="*/ 6 w 26"/>
                <a:gd name="T27" fmla="*/ 470 h 472"/>
                <a:gd name="T28" fmla="*/ 4 w 26"/>
                <a:gd name="T29" fmla="*/ 468 h 472"/>
                <a:gd name="T30" fmla="*/ 2 w 26"/>
                <a:gd name="T31" fmla="*/ 468 h 472"/>
                <a:gd name="T32" fmla="*/ 2 w 26"/>
                <a:gd name="T33" fmla="*/ 466 h 472"/>
                <a:gd name="T34" fmla="*/ 0 w 26"/>
                <a:gd name="T35" fmla="*/ 464 h 472"/>
                <a:gd name="T36" fmla="*/ 0 w 26"/>
                <a:gd name="T37" fmla="*/ 462 h 472"/>
                <a:gd name="T38" fmla="*/ 0 w 26"/>
                <a:gd name="T39" fmla="*/ 458 h 472"/>
                <a:gd name="T40" fmla="*/ 0 w 26"/>
                <a:gd name="T41" fmla="*/ 458 h 472"/>
                <a:gd name="T42" fmla="*/ 0 w 26"/>
                <a:gd name="T43" fmla="*/ 12 h 472"/>
                <a:gd name="T44" fmla="*/ 0 w 26"/>
                <a:gd name="T45" fmla="*/ 12 h 472"/>
                <a:gd name="T46" fmla="*/ 0 w 26"/>
                <a:gd name="T47" fmla="*/ 10 h 472"/>
                <a:gd name="T48" fmla="*/ 0 w 26"/>
                <a:gd name="T49" fmla="*/ 8 h 472"/>
                <a:gd name="T50" fmla="*/ 2 w 26"/>
                <a:gd name="T51" fmla="*/ 6 h 472"/>
                <a:gd name="T52" fmla="*/ 2 w 26"/>
                <a:gd name="T53" fmla="*/ 4 h 472"/>
                <a:gd name="T54" fmla="*/ 4 w 26"/>
                <a:gd name="T55" fmla="*/ 2 h 472"/>
                <a:gd name="T56" fmla="*/ 6 w 26"/>
                <a:gd name="T57" fmla="*/ 0 h 472"/>
                <a:gd name="T58" fmla="*/ 8 w 26"/>
                <a:gd name="T59" fmla="*/ 0 h 472"/>
                <a:gd name="T60" fmla="*/ 10 w 26"/>
                <a:gd name="T61" fmla="*/ 0 h 472"/>
                <a:gd name="T62" fmla="*/ 12 w 26"/>
                <a:gd name="T63" fmla="*/ 0 h 472"/>
                <a:gd name="T64" fmla="*/ 14 w 26"/>
                <a:gd name="T65" fmla="*/ 0 h 472"/>
                <a:gd name="T66" fmla="*/ 18 w 26"/>
                <a:gd name="T67" fmla="*/ 0 h 472"/>
                <a:gd name="T68" fmla="*/ 20 w 26"/>
                <a:gd name="T69" fmla="*/ 0 h 472"/>
                <a:gd name="T70" fmla="*/ 22 w 26"/>
                <a:gd name="T71" fmla="*/ 2 h 472"/>
                <a:gd name="T72" fmla="*/ 22 w 26"/>
                <a:gd name="T73" fmla="*/ 4 h 472"/>
                <a:gd name="T74" fmla="*/ 24 w 26"/>
                <a:gd name="T75" fmla="*/ 6 h 472"/>
                <a:gd name="T76" fmla="*/ 24 w 26"/>
                <a:gd name="T77" fmla="*/ 8 h 472"/>
                <a:gd name="T78" fmla="*/ 26 w 26"/>
                <a:gd name="T79" fmla="*/ 10 h 472"/>
                <a:gd name="T80" fmla="*/ 26 w 26"/>
                <a:gd name="T81" fmla="*/ 12 h 472"/>
                <a:gd name="T82" fmla="*/ 26 w 26"/>
                <a:gd name="T83" fmla="*/ 12 h 472"/>
                <a:gd name="T84" fmla="*/ 26 w 26"/>
                <a:gd name="T85" fmla="*/ 45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472">
                  <a:moveTo>
                    <a:pt x="26" y="458"/>
                  </a:moveTo>
                  <a:lnTo>
                    <a:pt x="26" y="458"/>
                  </a:lnTo>
                  <a:lnTo>
                    <a:pt x="26" y="462"/>
                  </a:lnTo>
                  <a:lnTo>
                    <a:pt x="24" y="464"/>
                  </a:lnTo>
                  <a:lnTo>
                    <a:pt x="24" y="466"/>
                  </a:lnTo>
                  <a:lnTo>
                    <a:pt x="22" y="468"/>
                  </a:lnTo>
                  <a:lnTo>
                    <a:pt x="20" y="470"/>
                  </a:lnTo>
                  <a:lnTo>
                    <a:pt x="18" y="470"/>
                  </a:lnTo>
                  <a:lnTo>
                    <a:pt x="14" y="472"/>
                  </a:lnTo>
                  <a:lnTo>
                    <a:pt x="12" y="472"/>
                  </a:lnTo>
                  <a:lnTo>
                    <a:pt x="10" y="472"/>
                  </a:lnTo>
                  <a:lnTo>
                    <a:pt x="8" y="470"/>
                  </a:lnTo>
                  <a:lnTo>
                    <a:pt x="6" y="470"/>
                  </a:lnTo>
                  <a:lnTo>
                    <a:pt x="4" y="468"/>
                  </a:lnTo>
                  <a:lnTo>
                    <a:pt x="2" y="468"/>
                  </a:lnTo>
                  <a:lnTo>
                    <a:pt x="2" y="466"/>
                  </a:lnTo>
                  <a:lnTo>
                    <a:pt x="0" y="464"/>
                  </a:lnTo>
                  <a:lnTo>
                    <a:pt x="0" y="462"/>
                  </a:lnTo>
                  <a:lnTo>
                    <a:pt x="0" y="458"/>
                  </a:lnTo>
                  <a:lnTo>
                    <a:pt x="0" y="12"/>
                  </a:lnTo>
                  <a:lnTo>
                    <a:pt x="0" y="10"/>
                  </a:lnTo>
                  <a:lnTo>
                    <a:pt x="0" y="8"/>
                  </a:lnTo>
                  <a:lnTo>
                    <a:pt x="2" y="6"/>
                  </a:lnTo>
                  <a:lnTo>
                    <a:pt x="2" y="4"/>
                  </a:lnTo>
                  <a:lnTo>
                    <a:pt x="4" y="2"/>
                  </a:lnTo>
                  <a:lnTo>
                    <a:pt x="6" y="0"/>
                  </a:lnTo>
                  <a:lnTo>
                    <a:pt x="8" y="0"/>
                  </a:lnTo>
                  <a:lnTo>
                    <a:pt x="10" y="0"/>
                  </a:lnTo>
                  <a:lnTo>
                    <a:pt x="12" y="0"/>
                  </a:lnTo>
                  <a:lnTo>
                    <a:pt x="14" y="0"/>
                  </a:lnTo>
                  <a:lnTo>
                    <a:pt x="18" y="0"/>
                  </a:lnTo>
                  <a:lnTo>
                    <a:pt x="20" y="0"/>
                  </a:lnTo>
                  <a:lnTo>
                    <a:pt x="22" y="2"/>
                  </a:lnTo>
                  <a:lnTo>
                    <a:pt x="22" y="4"/>
                  </a:lnTo>
                  <a:lnTo>
                    <a:pt x="24" y="6"/>
                  </a:lnTo>
                  <a:lnTo>
                    <a:pt x="24" y="8"/>
                  </a:lnTo>
                  <a:lnTo>
                    <a:pt x="26" y="10"/>
                  </a:lnTo>
                  <a:lnTo>
                    <a:pt x="26" y="12"/>
                  </a:lnTo>
                  <a:lnTo>
                    <a:pt x="26" y="458"/>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4" name="Freeform 17">
              <a:extLst>
                <a:ext uri="{FF2B5EF4-FFF2-40B4-BE49-F238E27FC236}">
                  <a16:creationId xmlns:a16="http://schemas.microsoft.com/office/drawing/2014/main" id="{0A517492-B906-AF3A-6573-55F2FF58FD2E}"/>
                </a:ext>
              </a:extLst>
            </p:cNvPr>
            <p:cNvSpPr>
              <a:spLocks noChangeAspect="1"/>
            </p:cNvSpPr>
            <p:nvPr/>
          </p:nvSpPr>
          <p:spPr bwMode="auto">
            <a:xfrm rot="5400000">
              <a:off x="2493" y="2125"/>
              <a:ext cx="221" cy="361"/>
            </a:xfrm>
            <a:custGeom>
              <a:avLst/>
              <a:gdLst>
                <a:gd name="T0" fmla="*/ 219 w 221"/>
                <a:gd name="T1" fmla="*/ 340 h 361"/>
                <a:gd name="T2" fmla="*/ 219 w 221"/>
                <a:gd name="T3" fmla="*/ 340 h 361"/>
                <a:gd name="T4" fmla="*/ 219 w 221"/>
                <a:gd name="T5" fmla="*/ 342 h 361"/>
                <a:gd name="T6" fmla="*/ 221 w 221"/>
                <a:gd name="T7" fmla="*/ 344 h 361"/>
                <a:gd name="T8" fmla="*/ 221 w 221"/>
                <a:gd name="T9" fmla="*/ 347 h 361"/>
                <a:gd name="T10" fmla="*/ 221 w 221"/>
                <a:gd name="T11" fmla="*/ 349 h 361"/>
                <a:gd name="T12" fmla="*/ 219 w 221"/>
                <a:gd name="T13" fmla="*/ 351 h 361"/>
                <a:gd name="T14" fmla="*/ 219 w 221"/>
                <a:gd name="T15" fmla="*/ 353 h 361"/>
                <a:gd name="T16" fmla="*/ 217 w 221"/>
                <a:gd name="T17" fmla="*/ 355 h 361"/>
                <a:gd name="T18" fmla="*/ 217 w 221"/>
                <a:gd name="T19" fmla="*/ 357 h 361"/>
                <a:gd name="T20" fmla="*/ 215 w 221"/>
                <a:gd name="T21" fmla="*/ 359 h 361"/>
                <a:gd name="T22" fmla="*/ 213 w 221"/>
                <a:gd name="T23" fmla="*/ 359 h 361"/>
                <a:gd name="T24" fmla="*/ 209 w 221"/>
                <a:gd name="T25" fmla="*/ 359 h 361"/>
                <a:gd name="T26" fmla="*/ 207 w 221"/>
                <a:gd name="T27" fmla="*/ 361 h 361"/>
                <a:gd name="T28" fmla="*/ 205 w 221"/>
                <a:gd name="T29" fmla="*/ 359 h 361"/>
                <a:gd name="T30" fmla="*/ 203 w 221"/>
                <a:gd name="T31" fmla="*/ 359 h 361"/>
                <a:gd name="T32" fmla="*/ 201 w 221"/>
                <a:gd name="T33" fmla="*/ 359 h 361"/>
                <a:gd name="T34" fmla="*/ 199 w 221"/>
                <a:gd name="T35" fmla="*/ 357 h 361"/>
                <a:gd name="T36" fmla="*/ 197 w 221"/>
                <a:gd name="T37" fmla="*/ 355 h 361"/>
                <a:gd name="T38" fmla="*/ 197 w 221"/>
                <a:gd name="T39" fmla="*/ 353 h 361"/>
                <a:gd name="T40" fmla="*/ 197 w 221"/>
                <a:gd name="T41" fmla="*/ 353 h 361"/>
                <a:gd name="T42" fmla="*/ 2 w 221"/>
                <a:gd name="T43" fmla="*/ 20 h 361"/>
                <a:gd name="T44" fmla="*/ 2 w 221"/>
                <a:gd name="T45" fmla="*/ 20 h 361"/>
                <a:gd name="T46" fmla="*/ 0 w 221"/>
                <a:gd name="T47" fmla="*/ 18 h 361"/>
                <a:gd name="T48" fmla="*/ 0 w 221"/>
                <a:gd name="T49" fmla="*/ 16 h 361"/>
                <a:gd name="T50" fmla="*/ 0 w 221"/>
                <a:gd name="T51" fmla="*/ 14 h 361"/>
                <a:gd name="T52" fmla="*/ 0 w 221"/>
                <a:gd name="T53" fmla="*/ 10 h 361"/>
                <a:gd name="T54" fmla="*/ 0 w 221"/>
                <a:gd name="T55" fmla="*/ 8 h 361"/>
                <a:gd name="T56" fmla="*/ 2 w 221"/>
                <a:gd name="T57" fmla="*/ 6 h 361"/>
                <a:gd name="T58" fmla="*/ 4 w 221"/>
                <a:gd name="T59" fmla="*/ 4 h 361"/>
                <a:gd name="T60" fmla="*/ 4 w 221"/>
                <a:gd name="T61" fmla="*/ 4 h 361"/>
                <a:gd name="T62" fmla="*/ 6 w 221"/>
                <a:gd name="T63" fmla="*/ 2 h 361"/>
                <a:gd name="T64" fmla="*/ 8 w 221"/>
                <a:gd name="T65" fmla="*/ 0 h 361"/>
                <a:gd name="T66" fmla="*/ 10 w 221"/>
                <a:gd name="T67" fmla="*/ 0 h 361"/>
                <a:gd name="T68" fmla="*/ 12 w 221"/>
                <a:gd name="T69" fmla="*/ 0 h 361"/>
                <a:gd name="T70" fmla="*/ 16 w 221"/>
                <a:gd name="T71" fmla="*/ 0 h 361"/>
                <a:gd name="T72" fmla="*/ 18 w 221"/>
                <a:gd name="T73" fmla="*/ 0 h 361"/>
                <a:gd name="T74" fmla="*/ 20 w 221"/>
                <a:gd name="T75" fmla="*/ 2 h 361"/>
                <a:gd name="T76" fmla="*/ 23 w 221"/>
                <a:gd name="T77" fmla="*/ 4 h 361"/>
                <a:gd name="T78" fmla="*/ 23 w 221"/>
                <a:gd name="T79" fmla="*/ 4 h 361"/>
                <a:gd name="T80" fmla="*/ 25 w 221"/>
                <a:gd name="T81" fmla="*/ 6 h 361"/>
                <a:gd name="T82" fmla="*/ 25 w 221"/>
                <a:gd name="T83" fmla="*/ 6 h 361"/>
                <a:gd name="T84" fmla="*/ 219 w 221"/>
                <a:gd name="T85" fmla="*/ 34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361">
                  <a:moveTo>
                    <a:pt x="219" y="340"/>
                  </a:moveTo>
                  <a:lnTo>
                    <a:pt x="219" y="340"/>
                  </a:lnTo>
                  <a:lnTo>
                    <a:pt x="219" y="342"/>
                  </a:lnTo>
                  <a:lnTo>
                    <a:pt x="221" y="344"/>
                  </a:lnTo>
                  <a:lnTo>
                    <a:pt x="221" y="347"/>
                  </a:lnTo>
                  <a:lnTo>
                    <a:pt x="221" y="349"/>
                  </a:lnTo>
                  <a:lnTo>
                    <a:pt x="219" y="351"/>
                  </a:lnTo>
                  <a:lnTo>
                    <a:pt x="219" y="353"/>
                  </a:lnTo>
                  <a:lnTo>
                    <a:pt x="217" y="355"/>
                  </a:lnTo>
                  <a:lnTo>
                    <a:pt x="217" y="357"/>
                  </a:lnTo>
                  <a:lnTo>
                    <a:pt x="215" y="359"/>
                  </a:lnTo>
                  <a:lnTo>
                    <a:pt x="213" y="359"/>
                  </a:lnTo>
                  <a:lnTo>
                    <a:pt x="209" y="359"/>
                  </a:lnTo>
                  <a:lnTo>
                    <a:pt x="207" y="361"/>
                  </a:lnTo>
                  <a:lnTo>
                    <a:pt x="205" y="359"/>
                  </a:lnTo>
                  <a:lnTo>
                    <a:pt x="203" y="359"/>
                  </a:lnTo>
                  <a:lnTo>
                    <a:pt x="201" y="359"/>
                  </a:lnTo>
                  <a:lnTo>
                    <a:pt x="199" y="357"/>
                  </a:lnTo>
                  <a:lnTo>
                    <a:pt x="197" y="355"/>
                  </a:lnTo>
                  <a:lnTo>
                    <a:pt x="197" y="353"/>
                  </a:lnTo>
                  <a:lnTo>
                    <a:pt x="2" y="20"/>
                  </a:lnTo>
                  <a:lnTo>
                    <a:pt x="0" y="18"/>
                  </a:lnTo>
                  <a:lnTo>
                    <a:pt x="0" y="16"/>
                  </a:lnTo>
                  <a:lnTo>
                    <a:pt x="0" y="14"/>
                  </a:lnTo>
                  <a:lnTo>
                    <a:pt x="0" y="10"/>
                  </a:lnTo>
                  <a:lnTo>
                    <a:pt x="0" y="8"/>
                  </a:lnTo>
                  <a:lnTo>
                    <a:pt x="2" y="6"/>
                  </a:lnTo>
                  <a:lnTo>
                    <a:pt x="4" y="4"/>
                  </a:lnTo>
                  <a:lnTo>
                    <a:pt x="6" y="2"/>
                  </a:lnTo>
                  <a:lnTo>
                    <a:pt x="8" y="0"/>
                  </a:lnTo>
                  <a:lnTo>
                    <a:pt x="10" y="0"/>
                  </a:lnTo>
                  <a:lnTo>
                    <a:pt x="12" y="0"/>
                  </a:lnTo>
                  <a:lnTo>
                    <a:pt x="16" y="0"/>
                  </a:lnTo>
                  <a:lnTo>
                    <a:pt x="18" y="0"/>
                  </a:lnTo>
                  <a:lnTo>
                    <a:pt x="20" y="2"/>
                  </a:lnTo>
                  <a:lnTo>
                    <a:pt x="23" y="4"/>
                  </a:lnTo>
                  <a:lnTo>
                    <a:pt x="25" y="6"/>
                  </a:lnTo>
                  <a:lnTo>
                    <a:pt x="219" y="34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5" name="Freeform 18">
              <a:extLst>
                <a:ext uri="{FF2B5EF4-FFF2-40B4-BE49-F238E27FC236}">
                  <a16:creationId xmlns:a16="http://schemas.microsoft.com/office/drawing/2014/main" id="{09DEF392-84E3-6061-AE0A-23B0DE1927D3}"/>
                </a:ext>
              </a:extLst>
            </p:cNvPr>
            <p:cNvSpPr>
              <a:spLocks noChangeAspect="1"/>
            </p:cNvSpPr>
            <p:nvPr/>
          </p:nvSpPr>
          <p:spPr bwMode="auto">
            <a:xfrm rot="5400000">
              <a:off x="1863" y="2313"/>
              <a:ext cx="180" cy="178"/>
            </a:xfrm>
            <a:custGeom>
              <a:avLst/>
              <a:gdLst>
                <a:gd name="T0" fmla="*/ 180 w 180"/>
                <a:gd name="T1" fmla="*/ 88 h 178"/>
                <a:gd name="T2" fmla="*/ 178 w 180"/>
                <a:gd name="T3" fmla="*/ 106 h 178"/>
                <a:gd name="T4" fmla="*/ 172 w 180"/>
                <a:gd name="T5" fmla="*/ 125 h 178"/>
                <a:gd name="T6" fmla="*/ 162 w 180"/>
                <a:gd name="T7" fmla="*/ 141 h 178"/>
                <a:gd name="T8" fmla="*/ 149 w 180"/>
                <a:gd name="T9" fmla="*/ 155 h 178"/>
                <a:gd name="T10" fmla="*/ 133 w 180"/>
                <a:gd name="T11" fmla="*/ 166 h 178"/>
                <a:gd name="T12" fmla="*/ 117 w 180"/>
                <a:gd name="T13" fmla="*/ 174 h 178"/>
                <a:gd name="T14" fmla="*/ 98 w 180"/>
                <a:gd name="T15" fmla="*/ 178 h 178"/>
                <a:gd name="T16" fmla="*/ 80 w 180"/>
                <a:gd name="T17" fmla="*/ 178 h 178"/>
                <a:gd name="T18" fmla="*/ 61 w 180"/>
                <a:gd name="T19" fmla="*/ 174 h 178"/>
                <a:gd name="T20" fmla="*/ 45 w 180"/>
                <a:gd name="T21" fmla="*/ 166 h 178"/>
                <a:gd name="T22" fmla="*/ 28 w 180"/>
                <a:gd name="T23" fmla="*/ 155 h 178"/>
                <a:gd name="T24" fmla="*/ 16 w 180"/>
                <a:gd name="T25" fmla="*/ 141 h 178"/>
                <a:gd name="T26" fmla="*/ 8 w 180"/>
                <a:gd name="T27" fmla="*/ 125 h 178"/>
                <a:gd name="T28" fmla="*/ 2 w 180"/>
                <a:gd name="T29" fmla="*/ 108 h 178"/>
                <a:gd name="T30" fmla="*/ 0 w 180"/>
                <a:gd name="T31" fmla="*/ 88 h 178"/>
                <a:gd name="T32" fmla="*/ 4 w 180"/>
                <a:gd name="T33" fmla="*/ 69 h 178"/>
                <a:gd name="T34" fmla="*/ 10 w 180"/>
                <a:gd name="T35" fmla="*/ 53 h 178"/>
                <a:gd name="T36" fmla="*/ 18 w 180"/>
                <a:gd name="T37" fmla="*/ 36 h 178"/>
                <a:gd name="T38" fmla="*/ 33 w 180"/>
                <a:gd name="T39" fmla="*/ 22 h 178"/>
                <a:gd name="T40" fmla="*/ 47 w 180"/>
                <a:gd name="T41" fmla="*/ 10 h 178"/>
                <a:gd name="T42" fmla="*/ 65 w 180"/>
                <a:gd name="T43" fmla="*/ 4 h 178"/>
                <a:gd name="T44" fmla="*/ 84 w 180"/>
                <a:gd name="T45" fmla="*/ 0 h 178"/>
                <a:gd name="T46" fmla="*/ 102 w 180"/>
                <a:gd name="T47" fmla="*/ 0 h 178"/>
                <a:gd name="T48" fmla="*/ 121 w 180"/>
                <a:gd name="T49" fmla="*/ 4 h 178"/>
                <a:gd name="T50" fmla="*/ 137 w 180"/>
                <a:gd name="T51" fmla="*/ 10 h 178"/>
                <a:gd name="T52" fmla="*/ 151 w 180"/>
                <a:gd name="T53" fmla="*/ 22 h 178"/>
                <a:gd name="T54" fmla="*/ 164 w 180"/>
                <a:gd name="T55" fmla="*/ 34 h 178"/>
                <a:gd name="T56" fmla="*/ 174 w 180"/>
                <a:gd name="T57" fmla="*/ 51 h 178"/>
                <a:gd name="T58" fmla="*/ 178 w 180"/>
                <a:gd name="T59" fmla="*/ 69 h 178"/>
                <a:gd name="T60" fmla="*/ 180 w 180"/>
                <a:gd name="T61" fmla="*/ 88 h 178"/>
                <a:gd name="T62" fmla="*/ 180 w 180"/>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88"/>
                  </a:moveTo>
                  <a:lnTo>
                    <a:pt x="178" y="106"/>
                  </a:lnTo>
                  <a:lnTo>
                    <a:pt x="172" y="125"/>
                  </a:lnTo>
                  <a:lnTo>
                    <a:pt x="162" y="141"/>
                  </a:lnTo>
                  <a:lnTo>
                    <a:pt x="149" y="155"/>
                  </a:lnTo>
                  <a:lnTo>
                    <a:pt x="133" y="166"/>
                  </a:lnTo>
                  <a:lnTo>
                    <a:pt x="117" y="174"/>
                  </a:lnTo>
                  <a:lnTo>
                    <a:pt x="98" y="178"/>
                  </a:lnTo>
                  <a:lnTo>
                    <a:pt x="80" y="178"/>
                  </a:lnTo>
                  <a:lnTo>
                    <a:pt x="61" y="174"/>
                  </a:lnTo>
                  <a:lnTo>
                    <a:pt x="45" y="166"/>
                  </a:lnTo>
                  <a:lnTo>
                    <a:pt x="28" y="155"/>
                  </a:lnTo>
                  <a:lnTo>
                    <a:pt x="16" y="141"/>
                  </a:lnTo>
                  <a:lnTo>
                    <a:pt x="8" y="125"/>
                  </a:lnTo>
                  <a:lnTo>
                    <a:pt x="2" y="108"/>
                  </a:lnTo>
                  <a:lnTo>
                    <a:pt x="0" y="88"/>
                  </a:lnTo>
                  <a:lnTo>
                    <a:pt x="4" y="69"/>
                  </a:lnTo>
                  <a:lnTo>
                    <a:pt x="10" y="53"/>
                  </a:lnTo>
                  <a:lnTo>
                    <a:pt x="18" y="36"/>
                  </a:lnTo>
                  <a:lnTo>
                    <a:pt x="33" y="22"/>
                  </a:lnTo>
                  <a:lnTo>
                    <a:pt x="47" y="10"/>
                  </a:lnTo>
                  <a:lnTo>
                    <a:pt x="65" y="4"/>
                  </a:lnTo>
                  <a:lnTo>
                    <a:pt x="84" y="0"/>
                  </a:lnTo>
                  <a:lnTo>
                    <a:pt x="102" y="0"/>
                  </a:lnTo>
                  <a:lnTo>
                    <a:pt x="121" y="4"/>
                  </a:lnTo>
                  <a:lnTo>
                    <a:pt x="137" y="10"/>
                  </a:lnTo>
                  <a:lnTo>
                    <a:pt x="151" y="22"/>
                  </a:lnTo>
                  <a:lnTo>
                    <a:pt x="164" y="34"/>
                  </a:lnTo>
                  <a:lnTo>
                    <a:pt x="174" y="51"/>
                  </a:lnTo>
                  <a:lnTo>
                    <a:pt x="178" y="69"/>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6" name="Freeform 19">
              <a:extLst>
                <a:ext uri="{FF2B5EF4-FFF2-40B4-BE49-F238E27FC236}">
                  <a16:creationId xmlns:a16="http://schemas.microsoft.com/office/drawing/2014/main" id="{1CB3C85B-98A5-663C-D9A6-8E6803FBE8C9}"/>
                </a:ext>
              </a:extLst>
            </p:cNvPr>
            <p:cNvSpPr>
              <a:spLocks noChangeAspect="1"/>
            </p:cNvSpPr>
            <p:nvPr/>
          </p:nvSpPr>
          <p:spPr bwMode="auto">
            <a:xfrm rot="5400000">
              <a:off x="1922" y="2366"/>
              <a:ext cx="68" cy="74"/>
            </a:xfrm>
            <a:custGeom>
              <a:avLst/>
              <a:gdLst>
                <a:gd name="T0" fmla="*/ 68 w 68"/>
                <a:gd name="T1" fmla="*/ 37 h 74"/>
                <a:gd name="T2" fmla="*/ 66 w 68"/>
                <a:gd name="T3" fmla="*/ 49 h 74"/>
                <a:gd name="T4" fmla="*/ 62 w 68"/>
                <a:gd name="T5" fmla="*/ 59 h 74"/>
                <a:gd name="T6" fmla="*/ 53 w 68"/>
                <a:gd name="T7" fmla="*/ 67 h 74"/>
                <a:gd name="T8" fmla="*/ 41 w 68"/>
                <a:gd name="T9" fmla="*/ 74 h 74"/>
                <a:gd name="T10" fmla="*/ 31 w 68"/>
                <a:gd name="T11" fmla="*/ 74 h 74"/>
                <a:gd name="T12" fmla="*/ 21 w 68"/>
                <a:gd name="T13" fmla="*/ 72 h 74"/>
                <a:gd name="T14" fmla="*/ 10 w 68"/>
                <a:gd name="T15" fmla="*/ 65 h 74"/>
                <a:gd name="T16" fmla="*/ 2 w 68"/>
                <a:gd name="T17" fmla="*/ 55 h 74"/>
                <a:gd name="T18" fmla="*/ 0 w 68"/>
                <a:gd name="T19" fmla="*/ 43 h 74"/>
                <a:gd name="T20" fmla="*/ 0 w 68"/>
                <a:gd name="T21" fmla="*/ 31 h 74"/>
                <a:gd name="T22" fmla="*/ 2 w 68"/>
                <a:gd name="T23" fmla="*/ 20 h 74"/>
                <a:gd name="T24" fmla="*/ 10 w 68"/>
                <a:gd name="T25" fmla="*/ 10 h 74"/>
                <a:gd name="T26" fmla="*/ 21 w 68"/>
                <a:gd name="T27" fmla="*/ 4 h 74"/>
                <a:gd name="T28" fmla="*/ 31 w 68"/>
                <a:gd name="T29" fmla="*/ 0 h 74"/>
                <a:gd name="T30" fmla="*/ 41 w 68"/>
                <a:gd name="T31" fmla="*/ 2 h 74"/>
                <a:gd name="T32" fmla="*/ 53 w 68"/>
                <a:gd name="T33" fmla="*/ 6 h 74"/>
                <a:gd name="T34" fmla="*/ 62 w 68"/>
                <a:gd name="T35" fmla="*/ 14 h 74"/>
                <a:gd name="T36" fmla="*/ 66 w 68"/>
                <a:gd name="T37" fmla="*/ 26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6" y="49"/>
                  </a:lnTo>
                  <a:lnTo>
                    <a:pt x="62" y="59"/>
                  </a:lnTo>
                  <a:lnTo>
                    <a:pt x="53" y="67"/>
                  </a:lnTo>
                  <a:lnTo>
                    <a:pt x="41" y="74"/>
                  </a:lnTo>
                  <a:lnTo>
                    <a:pt x="31" y="74"/>
                  </a:lnTo>
                  <a:lnTo>
                    <a:pt x="21" y="72"/>
                  </a:lnTo>
                  <a:lnTo>
                    <a:pt x="10" y="65"/>
                  </a:lnTo>
                  <a:lnTo>
                    <a:pt x="2" y="55"/>
                  </a:lnTo>
                  <a:lnTo>
                    <a:pt x="0" y="43"/>
                  </a:lnTo>
                  <a:lnTo>
                    <a:pt x="0" y="31"/>
                  </a:lnTo>
                  <a:lnTo>
                    <a:pt x="2" y="20"/>
                  </a:lnTo>
                  <a:lnTo>
                    <a:pt x="10" y="10"/>
                  </a:lnTo>
                  <a:lnTo>
                    <a:pt x="21" y="4"/>
                  </a:lnTo>
                  <a:lnTo>
                    <a:pt x="31" y="0"/>
                  </a:lnTo>
                  <a:lnTo>
                    <a:pt x="41" y="2"/>
                  </a:lnTo>
                  <a:lnTo>
                    <a:pt x="53" y="6"/>
                  </a:lnTo>
                  <a:lnTo>
                    <a:pt x="62" y="14"/>
                  </a:lnTo>
                  <a:lnTo>
                    <a:pt x="66" y="26"/>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7" name="WordArt 20">
              <a:extLst>
                <a:ext uri="{FF2B5EF4-FFF2-40B4-BE49-F238E27FC236}">
                  <a16:creationId xmlns:a16="http://schemas.microsoft.com/office/drawing/2014/main" id="{5E6B30CA-CEFE-E913-2A62-4DA1C110DDC6}"/>
                </a:ext>
              </a:extLst>
            </p:cNvPr>
            <p:cNvSpPr>
              <a:spLocks noChangeAspect="1" noChangeArrowheads="1" noChangeShapeType="1" noTextEdit="1"/>
            </p:cNvSpPr>
            <p:nvPr/>
          </p:nvSpPr>
          <p:spPr bwMode="auto">
            <a:xfrm>
              <a:off x="2031" y="2505"/>
              <a:ext cx="1411" cy="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000000"/>
                  </a:solidFill>
                  <a:latin typeface="Abadi MT Condensed"/>
                </a:rPr>
                <a:t>SLIDE      SWITCH</a:t>
              </a:r>
            </a:p>
          </p:txBody>
        </p:sp>
        <p:sp>
          <p:nvSpPr>
            <p:cNvPr id="38" name="WordArt 21">
              <a:extLst>
                <a:ext uri="{FF2B5EF4-FFF2-40B4-BE49-F238E27FC236}">
                  <a16:creationId xmlns:a16="http://schemas.microsoft.com/office/drawing/2014/main" id="{32B1A8AE-02DA-CE3A-83E6-B69ECFA740E7}"/>
                </a:ext>
              </a:extLst>
            </p:cNvPr>
            <p:cNvSpPr>
              <a:spLocks noChangeAspect="1" noChangeArrowheads="1" noChangeShapeType="1" noTextEdit="1"/>
            </p:cNvSpPr>
            <p:nvPr/>
          </p:nvSpPr>
          <p:spPr bwMode="auto">
            <a:xfrm>
              <a:off x="2562" y="2361"/>
              <a:ext cx="230"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a:solidFill>
                    <a:srgbClr val="FFFFFF"/>
                  </a:solidFill>
                  <a:latin typeface="Times New Roman" panose="02020603050405020304" pitchFamily="18" charset="0"/>
                  <a:cs typeface="Times New Roman" panose="02020603050405020304" pitchFamily="18" charset="0"/>
                </a:rPr>
                <a:t>S1</a:t>
              </a:r>
            </a:p>
          </p:txBody>
        </p:sp>
      </p:grpSp>
      <p:grpSp>
        <p:nvGrpSpPr>
          <p:cNvPr id="70" name="Group 9">
            <a:extLst>
              <a:ext uri="{FF2B5EF4-FFF2-40B4-BE49-F238E27FC236}">
                <a16:creationId xmlns:a16="http://schemas.microsoft.com/office/drawing/2014/main" id="{DC815A84-0464-9A4C-D9A6-839754541B10}"/>
              </a:ext>
            </a:extLst>
          </p:cNvPr>
          <p:cNvGrpSpPr>
            <a:grpSpLocks noChangeAspect="1"/>
          </p:cNvGrpSpPr>
          <p:nvPr/>
        </p:nvGrpSpPr>
        <p:grpSpPr bwMode="auto">
          <a:xfrm>
            <a:off x="6850327" y="4351173"/>
            <a:ext cx="1073245" cy="1762842"/>
            <a:chOff x="1341" y="1084"/>
            <a:chExt cx="1105" cy="1816"/>
          </a:xfrm>
        </p:grpSpPr>
        <p:sp>
          <p:nvSpPr>
            <p:cNvPr id="71" name="Freeform 10">
              <a:extLst>
                <a:ext uri="{FF2B5EF4-FFF2-40B4-BE49-F238E27FC236}">
                  <a16:creationId xmlns:a16="http://schemas.microsoft.com/office/drawing/2014/main" id="{EA42B5BB-0579-D6ED-D04D-48D1E70DB3CE}"/>
                </a:ext>
              </a:extLst>
            </p:cNvPr>
            <p:cNvSpPr>
              <a:spLocks noChangeAspect="1"/>
            </p:cNvSpPr>
            <p:nvPr/>
          </p:nvSpPr>
          <p:spPr bwMode="auto">
            <a:xfrm>
              <a:off x="1341" y="1084"/>
              <a:ext cx="1105" cy="1816"/>
            </a:xfrm>
            <a:custGeom>
              <a:avLst/>
              <a:gdLst>
                <a:gd name="T0" fmla="*/ 900 w 1105"/>
                <a:gd name="T1" fmla="*/ 0 h 1816"/>
                <a:gd name="T2" fmla="*/ 765 w 1105"/>
                <a:gd name="T3" fmla="*/ 47 h 1816"/>
                <a:gd name="T4" fmla="*/ 707 w 1105"/>
                <a:gd name="T5" fmla="*/ 97 h 1816"/>
                <a:gd name="T6" fmla="*/ 572 w 1105"/>
                <a:gd name="T7" fmla="*/ 216 h 1816"/>
                <a:gd name="T8" fmla="*/ 488 w 1105"/>
                <a:gd name="T9" fmla="*/ 281 h 1816"/>
                <a:gd name="T10" fmla="*/ 459 w 1105"/>
                <a:gd name="T11" fmla="*/ 365 h 1816"/>
                <a:gd name="T12" fmla="*/ 439 w 1105"/>
                <a:gd name="T13" fmla="*/ 402 h 1816"/>
                <a:gd name="T14" fmla="*/ 349 w 1105"/>
                <a:gd name="T15" fmla="*/ 433 h 1816"/>
                <a:gd name="T16" fmla="*/ 310 w 1105"/>
                <a:gd name="T17" fmla="*/ 452 h 1816"/>
                <a:gd name="T18" fmla="*/ 178 w 1105"/>
                <a:gd name="T19" fmla="*/ 589 h 1816"/>
                <a:gd name="T20" fmla="*/ 129 w 1105"/>
                <a:gd name="T21" fmla="*/ 655 h 1816"/>
                <a:gd name="T22" fmla="*/ 16 w 1105"/>
                <a:gd name="T23" fmla="*/ 800 h 1816"/>
                <a:gd name="T24" fmla="*/ 0 w 1105"/>
                <a:gd name="T25" fmla="*/ 880 h 1816"/>
                <a:gd name="T26" fmla="*/ 27 w 1105"/>
                <a:gd name="T27" fmla="*/ 999 h 1816"/>
                <a:gd name="T28" fmla="*/ 72 w 1105"/>
                <a:gd name="T29" fmla="*/ 1071 h 1816"/>
                <a:gd name="T30" fmla="*/ 174 w 1105"/>
                <a:gd name="T31" fmla="*/ 1196 h 1816"/>
                <a:gd name="T32" fmla="*/ 299 w 1105"/>
                <a:gd name="T33" fmla="*/ 1340 h 1816"/>
                <a:gd name="T34" fmla="*/ 328 w 1105"/>
                <a:gd name="T35" fmla="*/ 1348 h 1816"/>
                <a:gd name="T36" fmla="*/ 418 w 1105"/>
                <a:gd name="T37" fmla="*/ 1381 h 1816"/>
                <a:gd name="T38" fmla="*/ 430 w 1105"/>
                <a:gd name="T39" fmla="*/ 1416 h 1816"/>
                <a:gd name="T40" fmla="*/ 447 w 1105"/>
                <a:gd name="T41" fmla="*/ 1484 h 1816"/>
                <a:gd name="T42" fmla="*/ 498 w 1105"/>
                <a:gd name="T43" fmla="*/ 1531 h 1816"/>
                <a:gd name="T44" fmla="*/ 640 w 1105"/>
                <a:gd name="T45" fmla="*/ 1660 h 1816"/>
                <a:gd name="T46" fmla="*/ 756 w 1105"/>
                <a:gd name="T47" fmla="*/ 1765 h 1816"/>
                <a:gd name="T48" fmla="*/ 838 w 1105"/>
                <a:gd name="T49" fmla="*/ 1806 h 1816"/>
                <a:gd name="T50" fmla="*/ 980 w 1105"/>
                <a:gd name="T51" fmla="*/ 1808 h 1816"/>
                <a:gd name="T52" fmla="*/ 1013 w 1105"/>
                <a:gd name="T53" fmla="*/ 1785 h 1816"/>
                <a:gd name="T54" fmla="*/ 1062 w 1105"/>
                <a:gd name="T55" fmla="*/ 1683 h 1816"/>
                <a:gd name="T56" fmla="*/ 1090 w 1105"/>
                <a:gd name="T57" fmla="*/ 1514 h 1816"/>
                <a:gd name="T58" fmla="*/ 1105 w 1105"/>
                <a:gd name="T59" fmla="*/ 1297 h 1816"/>
                <a:gd name="T60" fmla="*/ 1093 w 1105"/>
                <a:gd name="T61" fmla="*/ 1274 h 1816"/>
                <a:gd name="T62" fmla="*/ 1056 w 1105"/>
                <a:gd name="T63" fmla="*/ 1213 h 1816"/>
                <a:gd name="T64" fmla="*/ 1068 w 1105"/>
                <a:gd name="T65" fmla="*/ 1172 h 1816"/>
                <a:gd name="T66" fmla="*/ 1103 w 1105"/>
                <a:gd name="T67" fmla="*/ 1125 h 1816"/>
                <a:gd name="T68" fmla="*/ 1103 w 1105"/>
                <a:gd name="T69" fmla="*/ 1110 h 1816"/>
                <a:gd name="T70" fmla="*/ 1101 w 1105"/>
                <a:gd name="T71" fmla="*/ 1003 h 1816"/>
                <a:gd name="T72" fmla="*/ 1099 w 1105"/>
                <a:gd name="T73" fmla="*/ 823 h 1816"/>
                <a:gd name="T74" fmla="*/ 1090 w 1105"/>
                <a:gd name="T75" fmla="*/ 603 h 1816"/>
                <a:gd name="T76" fmla="*/ 1078 w 1105"/>
                <a:gd name="T77" fmla="*/ 575 h 1816"/>
                <a:gd name="T78" fmla="*/ 1043 w 1105"/>
                <a:gd name="T79" fmla="*/ 495 h 1816"/>
                <a:gd name="T80" fmla="*/ 1054 w 1105"/>
                <a:gd name="T81" fmla="*/ 458 h 1816"/>
                <a:gd name="T82" fmla="*/ 1082 w 1105"/>
                <a:gd name="T83" fmla="*/ 408 h 1816"/>
                <a:gd name="T84" fmla="*/ 1076 w 1105"/>
                <a:gd name="T85" fmla="*/ 312 h 1816"/>
                <a:gd name="T86" fmla="*/ 1056 w 1105"/>
                <a:gd name="T87" fmla="*/ 154 h 1816"/>
                <a:gd name="T88" fmla="*/ 1004 w 1105"/>
                <a:gd name="T89" fmla="*/ 49 h 1816"/>
                <a:gd name="T90" fmla="*/ 957 w 1105"/>
                <a:gd name="T91" fmla="*/ 19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5" h="1816">
                  <a:moveTo>
                    <a:pt x="957" y="19"/>
                  </a:moveTo>
                  <a:lnTo>
                    <a:pt x="900" y="0"/>
                  </a:lnTo>
                  <a:lnTo>
                    <a:pt x="834" y="8"/>
                  </a:lnTo>
                  <a:lnTo>
                    <a:pt x="765" y="47"/>
                  </a:lnTo>
                  <a:lnTo>
                    <a:pt x="707" y="97"/>
                  </a:lnTo>
                  <a:lnTo>
                    <a:pt x="644" y="152"/>
                  </a:lnTo>
                  <a:lnTo>
                    <a:pt x="572" y="216"/>
                  </a:lnTo>
                  <a:lnTo>
                    <a:pt x="488" y="281"/>
                  </a:lnTo>
                  <a:lnTo>
                    <a:pt x="469" y="318"/>
                  </a:lnTo>
                  <a:lnTo>
                    <a:pt x="459" y="365"/>
                  </a:lnTo>
                  <a:lnTo>
                    <a:pt x="439" y="402"/>
                  </a:lnTo>
                  <a:lnTo>
                    <a:pt x="400" y="421"/>
                  </a:lnTo>
                  <a:lnTo>
                    <a:pt x="349" y="433"/>
                  </a:lnTo>
                  <a:lnTo>
                    <a:pt x="310" y="452"/>
                  </a:lnTo>
                  <a:lnTo>
                    <a:pt x="232" y="525"/>
                  </a:lnTo>
                  <a:lnTo>
                    <a:pt x="178" y="589"/>
                  </a:lnTo>
                  <a:lnTo>
                    <a:pt x="129" y="655"/>
                  </a:lnTo>
                  <a:lnTo>
                    <a:pt x="70" y="726"/>
                  </a:lnTo>
                  <a:lnTo>
                    <a:pt x="16" y="800"/>
                  </a:lnTo>
                  <a:lnTo>
                    <a:pt x="0" y="880"/>
                  </a:lnTo>
                  <a:lnTo>
                    <a:pt x="6" y="934"/>
                  </a:lnTo>
                  <a:lnTo>
                    <a:pt x="27" y="999"/>
                  </a:lnTo>
                  <a:lnTo>
                    <a:pt x="72" y="1071"/>
                  </a:lnTo>
                  <a:lnTo>
                    <a:pt x="121" y="1131"/>
                  </a:lnTo>
                  <a:lnTo>
                    <a:pt x="174" y="1196"/>
                  </a:lnTo>
                  <a:lnTo>
                    <a:pt x="234" y="1268"/>
                  </a:lnTo>
                  <a:lnTo>
                    <a:pt x="299" y="1340"/>
                  </a:lnTo>
                  <a:lnTo>
                    <a:pt x="328" y="1348"/>
                  </a:lnTo>
                  <a:lnTo>
                    <a:pt x="375" y="1354"/>
                  </a:lnTo>
                  <a:lnTo>
                    <a:pt x="418" y="1381"/>
                  </a:lnTo>
                  <a:lnTo>
                    <a:pt x="430" y="1416"/>
                  </a:lnTo>
                  <a:lnTo>
                    <a:pt x="435" y="1453"/>
                  </a:lnTo>
                  <a:lnTo>
                    <a:pt x="447" y="1484"/>
                  </a:lnTo>
                  <a:lnTo>
                    <a:pt x="498" y="1531"/>
                  </a:lnTo>
                  <a:lnTo>
                    <a:pt x="566" y="1592"/>
                  </a:lnTo>
                  <a:lnTo>
                    <a:pt x="640" y="1660"/>
                  </a:lnTo>
                  <a:lnTo>
                    <a:pt x="707" y="1722"/>
                  </a:lnTo>
                  <a:lnTo>
                    <a:pt x="756" y="1765"/>
                  </a:lnTo>
                  <a:lnTo>
                    <a:pt x="838" y="1806"/>
                  </a:lnTo>
                  <a:lnTo>
                    <a:pt x="922" y="1816"/>
                  </a:lnTo>
                  <a:lnTo>
                    <a:pt x="980" y="1808"/>
                  </a:lnTo>
                  <a:lnTo>
                    <a:pt x="1013" y="1785"/>
                  </a:lnTo>
                  <a:lnTo>
                    <a:pt x="1039" y="1742"/>
                  </a:lnTo>
                  <a:lnTo>
                    <a:pt x="1062" y="1683"/>
                  </a:lnTo>
                  <a:lnTo>
                    <a:pt x="1078" y="1607"/>
                  </a:lnTo>
                  <a:lnTo>
                    <a:pt x="1090" y="1514"/>
                  </a:lnTo>
                  <a:lnTo>
                    <a:pt x="1099" y="1412"/>
                  </a:lnTo>
                  <a:lnTo>
                    <a:pt x="1105" y="1297"/>
                  </a:lnTo>
                  <a:lnTo>
                    <a:pt x="1093" y="1274"/>
                  </a:lnTo>
                  <a:lnTo>
                    <a:pt x="1070" y="1248"/>
                  </a:lnTo>
                  <a:lnTo>
                    <a:pt x="1056" y="1213"/>
                  </a:lnTo>
                  <a:lnTo>
                    <a:pt x="1068" y="1172"/>
                  </a:lnTo>
                  <a:lnTo>
                    <a:pt x="1090" y="1139"/>
                  </a:lnTo>
                  <a:lnTo>
                    <a:pt x="1103" y="1125"/>
                  </a:lnTo>
                  <a:lnTo>
                    <a:pt x="1103" y="1110"/>
                  </a:lnTo>
                  <a:lnTo>
                    <a:pt x="1103" y="1069"/>
                  </a:lnTo>
                  <a:lnTo>
                    <a:pt x="1101" y="1003"/>
                  </a:lnTo>
                  <a:lnTo>
                    <a:pt x="1101" y="921"/>
                  </a:lnTo>
                  <a:lnTo>
                    <a:pt x="1099" y="823"/>
                  </a:lnTo>
                  <a:lnTo>
                    <a:pt x="1095" y="716"/>
                  </a:lnTo>
                  <a:lnTo>
                    <a:pt x="1090" y="603"/>
                  </a:lnTo>
                  <a:lnTo>
                    <a:pt x="1078" y="575"/>
                  </a:lnTo>
                  <a:lnTo>
                    <a:pt x="1056" y="536"/>
                  </a:lnTo>
                  <a:lnTo>
                    <a:pt x="1043" y="495"/>
                  </a:lnTo>
                  <a:lnTo>
                    <a:pt x="1054" y="458"/>
                  </a:lnTo>
                  <a:lnTo>
                    <a:pt x="1072" y="429"/>
                  </a:lnTo>
                  <a:lnTo>
                    <a:pt x="1082" y="408"/>
                  </a:lnTo>
                  <a:lnTo>
                    <a:pt x="1076" y="312"/>
                  </a:lnTo>
                  <a:lnTo>
                    <a:pt x="1068" y="226"/>
                  </a:lnTo>
                  <a:lnTo>
                    <a:pt x="1056" y="154"/>
                  </a:lnTo>
                  <a:lnTo>
                    <a:pt x="1035" y="95"/>
                  </a:lnTo>
                  <a:lnTo>
                    <a:pt x="1004" y="49"/>
                  </a:lnTo>
                  <a:lnTo>
                    <a:pt x="957" y="19"/>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 name="Freeform 11">
              <a:extLst>
                <a:ext uri="{FF2B5EF4-FFF2-40B4-BE49-F238E27FC236}">
                  <a16:creationId xmlns:a16="http://schemas.microsoft.com/office/drawing/2014/main" id="{BA4A2A6F-98FC-DC99-B11B-CF3BEB57431F}"/>
                </a:ext>
              </a:extLst>
            </p:cNvPr>
            <p:cNvSpPr>
              <a:spLocks noChangeAspect="1"/>
            </p:cNvSpPr>
            <p:nvPr/>
          </p:nvSpPr>
          <p:spPr bwMode="auto">
            <a:xfrm>
              <a:off x="1503" y="1962"/>
              <a:ext cx="471" cy="27"/>
            </a:xfrm>
            <a:custGeom>
              <a:avLst/>
              <a:gdLst>
                <a:gd name="T0" fmla="*/ 14 w 471"/>
                <a:gd name="T1" fmla="*/ 27 h 27"/>
                <a:gd name="T2" fmla="*/ 14 w 471"/>
                <a:gd name="T3" fmla="*/ 27 h 27"/>
                <a:gd name="T4" fmla="*/ 12 w 471"/>
                <a:gd name="T5" fmla="*/ 27 h 27"/>
                <a:gd name="T6" fmla="*/ 10 w 471"/>
                <a:gd name="T7" fmla="*/ 27 h 27"/>
                <a:gd name="T8" fmla="*/ 6 w 471"/>
                <a:gd name="T9" fmla="*/ 25 h 27"/>
                <a:gd name="T10" fmla="*/ 6 w 471"/>
                <a:gd name="T11" fmla="*/ 23 h 27"/>
                <a:gd name="T12" fmla="*/ 4 w 471"/>
                <a:gd name="T13" fmla="*/ 23 h 27"/>
                <a:gd name="T14" fmla="*/ 2 w 471"/>
                <a:gd name="T15" fmla="*/ 21 h 27"/>
                <a:gd name="T16" fmla="*/ 2 w 471"/>
                <a:gd name="T17" fmla="*/ 19 h 27"/>
                <a:gd name="T18" fmla="*/ 0 w 471"/>
                <a:gd name="T19" fmla="*/ 17 h 27"/>
                <a:gd name="T20" fmla="*/ 0 w 471"/>
                <a:gd name="T21" fmla="*/ 12 h 27"/>
                <a:gd name="T22" fmla="*/ 0 w 471"/>
                <a:gd name="T23" fmla="*/ 10 h 27"/>
                <a:gd name="T24" fmla="*/ 2 w 471"/>
                <a:gd name="T25" fmla="*/ 8 h 27"/>
                <a:gd name="T26" fmla="*/ 2 w 471"/>
                <a:gd name="T27" fmla="*/ 6 h 27"/>
                <a:gd name="T28" fmla="*/ 4 w 471"/>
                <a:gd name="T29" fmla="*/ 4 h 27"/>
                <a:gd name="T30" fmla="*/ 6 w 471"/>
                <a:gd name="T31" fmla="*/ 4 h 27"/>
                <a:gd name="T32" fmla="*/ 6 w 471"/>
                <a:gd name="T33" fmla="*/ 2 h 27"/>
                <a:gd name="T34" fmla="*/ 10 w 471"/>
                <a:gd name="T35" fmla="*/ 0 h 27"/>
                <a:gd name="T36" fmla="*/ 12 w 471"/>
                <a:gd name="T37" fmla="*/ 0 h 27"/>
                <a:gd name="T38" fmla="*/ 14 w 471"/>
                <a:gd name="T39" fmla="*/ 0 h 27"/>
                <a:gd name="T40" fmla="*/ 14 w 471"/>
                <a:gd name="T41" fmla="*/ 0 h 27"/>
                <a:gd name="T42" fmla="*/ 457 w 471"/>
                <a:gd name="T43" fmla="*/ 0 h 27"/>
                <a:gd name="T44" fmla="*/ 457 w 471"/>
                <a:gd name="T45" fmla="*/ 0 h 27"/>
                <a:gd name="T46" fmla="*/ 459 w 471"/>
                <a:gd name="T47" fmla="*/ 0 h 27"/>
                <a:gd name="T48" fmla="*/ 463 w 471"/>
                <a:gd name="T49" fmla="*/ 0 h 27"/>
                <a:gd name="T50" fmla="*/ 465 w 471"/>
                <a:gd name="T51" fmla="*/ 2 h 27"/>
                <a:gd name="T52" fmla="*/ 465 w 471"/>
                <a:gd name="T53" fmla="*/ 4 h 27"/>
                <a:gd name="T54" fmla="*/ 467 w 471"/>
                <a:gd name="T55" fmla="*/ 4 h 27"/>
                <a:gd name="T56" fmla="*/ 469 w 471"/>
                <a:gd name="T57" fmla="*/ 6 h 27"/>
                <a:gd name="T58" fmla="*/ 469 w 471"/>
                <a:gd name="T59" fmla="*/ 8 h 27"/>
                <a:gd name="T60" fmla="*/ 471 w 471"/>
                <a:gd name="T61" fmla="*/ 10 h 27"/>
                <a:gd name="T62" fmla="*/ 471 w 471"/>
                <a:gd name="T63" fmla="*/ 12 h 27"/>
                <a:gd name="T64" fmla="*/ 471 w 471"/>
                <a:gd name="T65" fmla="*/ 17 h 27"/>
                <a:gd name="T66" fmla="*/ 469 w 471"/>
                <a:gd name="T67" fmla="*/ 19 h 27"/>
                <a:gd name="T68" fmla="*/ 469 w 471"/>
                <a:gd name="T69" fmla="*/ 21 h 27"/>
                <a:gd name="T70" fmla="*/ 467 w 471"/>
                <a:gd name="T71" fmla="*/ 23 h 27"/>
                <a:gd name="T72" fmla="*/ 465 w 471"/>
                <a:gd name="T73" fmla="*/ 23 h 27"/>
                <a:gd name="T74" fmla="*/ 465 w 471"/>
                <a:gd name="T75" fmla="*/ 25 h 27"/>
                <a:gd name="T76" fmla="*/ 463 w 471"/>
                <a:gd name="T77" fmla="*/ 27 h 27"/>
                <a:gd name="T78" fmla="*/ 459 w 471"/>
                <a:gd name="T79" fmla="*/ 27 h 27"/>
                <a:gd name="T80" fmla="*/ 457 w 471"/>
                <a:gd name="T81" fmla="*/ 27 h 27"/>
                <a:gd name="T82" fmla="*/ 457 w 471"/>
                <a:gd name="T83" fmla="*/ 27 h 27"/>
                <a:gd name="T84" fmla="*/ 14 w 471"/>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1" h="27">
                  <a:moveTo>
                    <a:pt x="14" y="27"/>
                  </a:moveTo>
                  <a:lnTo>
                    <a:pt x="14" y="27"/>
                  </a:lnTo>
                  <a:lnTo>
                    <a:pt x="12" y="27"/>
                  </a:lnTo>
                  <a:lnTo>
                    <a:pt x="10" y="27"/>
                  </a:lnTo>
                  <a:lnTo>
                    <a:pt x="6" y="25"/>
                  </a:lnTo>
                  <a:lnTo>
                    <a:pt x="6" y="23"/>
                  </a:lnTo>
                  <a:lnTo>
                    <a:pt x="4" y="23"/>
                  </a:lnTo>
                  <a:lnTo>
                    <a:pt x="2" y="21"/>
                  </a:lnTo>
                  <a:lnTo>
                    <a:pt x="2" y="19"/>
                  </a:lnTo>
                  <a:lnTo>
                    <a:pt x="0" y="17"/>
                  </a:lnTo>
                  <a:lnTo>
                    <a:pt x="0" y="12"/>
                  </a:lnTo>
                  <a:lnTo>
                    <a:pt x="0" y="10"/>
                  </a:lnTo>
                  <a:lnTo>
                    <a:pt x="2" y="8"/>
                  </a:lnTo>
                  <a:lnTo>
                    <a:pt x="2" y="6"/>
                  </a:lnTo>
                  <a:lnTo>
                    <a:pt x="4" y="4"/>
                  </a:lnTo>
                  <a:lnTo>
                    <a:pt x="6" y="4"/>
                  </a:lnTo>
                  <a:lnTo>
                    <a:pt x="6" y="2"/>
                  </a:lnTo>
                  <a:lnTo>
                    <a:pt x="10" y="0"/>
                  </a:lnTo>
                  <a:lnTo>
                    <a:pt x="12" y="0"/>
                  </a:lnTo>
                  <a:lnTo>
                    <a:pt x="14" y="0"/>
                  </a:lnTo>
                  <a:lnTo>
                    <a:pt x="457" y="0"/>
                  </a:lnTo>
                  <a:lnTo>
                    <a:pt x="459" y="0"/>
                  </a:lnTo>
                  <a:lnTo>
                    <a:pt x="463" y="0"/>
                  </a:lnTo>
                  <a:lnTo>
                    <a:pt x="465" y="2"/>
                  </a:lnTo>
                  <a:lnTo>
                    <a:pt x="465" y="4"/>
                  </a:lnTo>
                  <a:lnTo>
                    <a:pt x="467" y="4"/>
                  </a:lnTo>
                  <a:lnTo>
                    <a:pt x="469" y="6"/>
                  </a:lnTo>
                  <a:lnTo>
                    <a:pt x="469" y="8"/>
                  </a:lnTo>
                  <a:lnTo>
                    <a:pt x="471" y="10"/>
                  </a:lnTo>
                  <a:lnTo>
                    <a:pt x="471" y="12"/>
                  </a:lnTo>
                  <a:lnTo>
                    <a:pt x="471" y="17"/>
                  </a:lnTo>
                  <a:lnTo>
                    <a:pt x="469" y="19"/>
                  </a:lnTo>
                  <a:lnTo>
                    <a:pt x="469" y="21"/>
                  </a:lnTo>
                  <a:lnTo>
                    <a:pt x="467" y="23"/>
                  </a:lnTo>
                  <a:lnTo>
                    <a:pt x="465" y="23"/>
                  </a:lnTo>
                  <a:lnTo>
                    <a:pt x="465" y="25"/>
                  </a:lnTo>
                  <a:lnTo>
                    <a:pt x="463" y="27"/>
                  </a:lnTo>
                  <a:lnTo>
                    <a:pt x="459" y="27"/>
                  </a:lnTo>
                  <a:lnTo>
                    <a:pt x="457" y="27"/>
                  </a:lnTo>
                  <a:lnTo>
                    <a:pt x="14" y="2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3" name="Freeform 12">
              <a:extLst>
                <a:ext uri="{FF2B5EF4-FFF2-40B4-BE49-F238E27FC236}">
                  <a16:creationId xmlns:a16="http://schemas.microsoft.com/office/drawing/2014/main" id="{26C7072C-557A-3564-8136-B18165F024D2}"/>
                </a:ext>
              </a:extLst>
            </p:cNvPr>
            <p:cNvSpPr>
              <a:spLocks noChangeAspect="1"/>
            </p:cNvSpPr>
            <p:nvPr/>
          </p:nvSpPr>
          <p:spPr bwMode="auto">
            <a:xfrm>
              <a:off x="1421" y="1882"/>
              <a:ext cx="180" cy="179"/>
            </a:xfrm>
            <a:custGeom>
              <a:avLst/>
              <a:gdLst>
                <a:gd name="T0" fmla="*/ 180 w 180"/>
                <a:gd name="T1" fmla="*/ 88 h 179"/>
                <a:gd name="T2" fmla="*/ 178 w 180"/>
                <a:gd name="T3" fmla="*/ 109 h 179"/>
                <a:gd name="T4" fmla="*/ 172 w 180"/>
                <a:gd name="T5" fmla="*/ 127 h 179"/>
                <a:gd name="T6" fmla="*/ 162 w 180"/>
                <a:gd name="T7" fmla="*/ 144 h 179"/>
                <a:gd name="T8" fmla="*/ 147 w 180"/>
                <a:gd name="T9" fmla="*/ 158 h 179"/>
                <a:gd name="T10" fmla="*/ 131 w 180"/>
                <a:gd name="T11" fmla="*/ 168 h 179"/>
                <a:gd name="T12" fmla="*/ 115 w 180"/>
                <a:gd name="T13" fmla="*/ 177 h 179"/>
                <a:gd name="T14" fmla="*/ 94 w 180"/>
                <a:gd name="T15" fmla="*/ 179 h 179"/>
                <a:gd name="T16" fmla="*/ 76 w 180"/>
                <a:gd name="T17" fmla="*/ 179 h 179"/>
                <a:gd name="T18" fmla="*/ 57 w 180"/>
                <a:gd name="T19" fmla="*/ 172 h 179"/>
                <a:gd name="T20" fmla="*/ 39 w 180"/>
                <a:gd name="T21" fmla="*/ 164 h 179"/>
                <a:gd name="T22" fmla="*/ 24 w 180"/>
                <a:gd name="T23" fmla="*/ 152 h 179"/>
                <a:gd name="T24" fmla="*/ 12 w 180"/>
                <a:gd name="T25" fmla="*/ 136 h 179"/>
                <a:gd name="T26" fmla="*/ 4 w 180"/>
                <a:gd name="T27" fmla="*/ 119 h 179"/>
                <a:gd name="T28" fmla="*/ 0 w 180"/>
                <a:gd name="T29" fmla="*/ 99 h 179"/>
                <a:gd name="T30" fmla="*/ 0 w 180"/>
                <a:gd name="T31" fmla="*/ 80 h 179"/>
                <a:gd name="T32" fmla="*/ 4 w 180"/>
                <a:gd name="T33" fmla="*/ 62 h 179"/>
                <a:gd name="T34" fmla="*/ 12 w 180"/>
                <a:gd name="T35" fmla="*/ 43 h 179"/>
                <a:gd name="T36" fmla="*/ 24 w 180"/>
                <a:gd name="T37" fmla="*/ 27 h 179"/>
                <a:gd name="T38" fmla="*/ 39 w 180"/>
                <a:gd name="T39" fmla="*/ 14 h 179"/>
                <a:gd name="T40" fmla="*/ 55 w 180"/>
                <a:gd name="T41" fmla="*/ 6 h 179"/>
                <a:gd name="T42" fmla="*/ 76 w 180"/>
                <a:gd name="T43" fmla="*/ 0 h 179"/>
                <a:gd name="T44" fmla="*/ 94 w 180"/>
                <a:gd name="T45" fmla="*/ 0 h 179"/>
                <a:gd name="T46" fmla="*/ 113 w 180"/>
                <a:gd name="T47" fmla="*/ 2 h 179"/>
                <a:gd name="T48" fmla="*/ 131 w 180"/>
                <a:gd name="T49" fmla="*/ 10 h 179"/>
                <a:gd name="T50" fmla="*/ 147 w 180"/>
                <a:gd name="T51" fmla="*/ 21 h 179"/>
                <a:gd name="T52" fmla="*/ 162 w 180"/>
                <a:gd name="T53" fmla="*/ 35 h 179"/>
                <a:gd name="T54" fmla="*/ 172 w 180"/>
                <a:gd name="T55" fmla="*/ 51 h 179"/>
                <a:gd name="T56" fmla="*/ 178 w 180"/>
                <a:gd name="T57" fmla="*/ 70 h 179"/>
                <a:gd name="T58" fmla="*/ 180 w 180"/>
                <a:gd name="T59" fmla="*/ 88 h 179"/>
                <a:gd name="T60" fmla="*/ 180 w 180"/>
                <a:gd name="T61"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8"/>
                  </a:moveTo>
                  <a:lnTo>
                    <a:pt x="178" y="109"/>
                  </a:lnTo>
                  <a:lnTo>
                    <a:pt x="172" y="127"/>
                  </a:lnTo>
                  <a:lnTo>
                    <a:pt x="162" y="144"/>
                  </a:lnTo>
                  <a:lnTo>
                    <a:pt x="147" y="158"/>
                  </a:lnTo>
                  <a:lnTo>
                    <a:pt x="131" y="168"/>
                  </a:lnTo>
                  <a:lnTo>
                    <a:pt x="115" y="177"/>
                  </a:lnTo>
                  <a:lnTo>
                    <a:pt x="94" y="179"/>
                  </a:lnTo>
                  <a:lnTo>
                    <a:pt x="76" y="179"/>
                  </a:lnTo>
                  <a:lnTo>
                    <a:pt x="57" y="172"/>
                  </a:lnTo>
                  <a:lnTo>
                    <a:pt x="39" y="164"/>
                  </a:lnTo>
                  <a:lnTo>
                    <a:pt x="24" y="152"/>
                  </a:lnTo>
                  <a:lnTo>
                    <a:pt x="12" y="136"/>
                  </a:lnTo>
                  <a:lnTo>
                    <a:pt x="4" y="119"/>
                  </a:lnTo>
                  <a:lnTo>
                    <a:pt x="0" y="99"/>
                  </a:lnTo>
                  <a:lnTo>
                    <a:pt x="0" y="80"/>
                  </a:lnTo>
                  <a:lnTo>
                    <a:pt x="4" y="62"/>
                  </a:lnTo>
                  <a:lnTo>
                    <a:pt x="12" y="43"/>
                  </a:lnTo>
                  <a:lnTo>
                    <a:pt x="24" y="27"/>
                  </a:lnTo>
                  <a:lnTo>
                    <a:pt x="39" y="14"/>
                  </a:lnTo>
                  <a:lnTo>
                    <a:pt x="55" y="6"/>
                  </a:lnTo>
                  <a:lnTo>
                    <a:pt x="76" y="0"/>
                  </a:lnTo>
                  <a:lnTo>
                    <a:pt x="94" y="0"/>
                  </a:lnTo>
                  <a:lnTo>
                    <a:pt x="113" y="2"/>
                  </a:lnTo>
                  <a:lnTo>
                    <a:pt x="131" y="10"/>
                  </a:lnTo>
                  <a:lnTo>
                    <a:pt x="147" y="21"/>
                  </a:lnTo>
                  <a:lnTo>
                    <a:pt x="162" y="35"/>
                  </a:lnTo>
                  <a:lnTo>
                    <a:pt x="172" y="51"/>
                  </a:lnTo>
                  <a:lnTo>
                    <a:pt x="178" y="70"/>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 name="Freeform 13">
              <a:extLst>
                <a:ext uri="{FF2B5EF4-FFF2-40B4-BE49-F238E27FC236}">
                  <a16:creationId xmlns:a16="http://schemas.microsoft.com/office/drawing/2014/main" id="{4DD1A9E7-0FE1-7BDA-4E72-5675F8A309DF}"/>
                </a:ext>
              </a:extLst>
            </p:cNvPr>
            <p:cNvSpPr>
              <a:spLocks noChangeAspect="1"/>
            </p:cNvSpPr>
            <p:nvPr/>
          </p:nvSpPr>
          <p:spPr bwMode="auto">
            <a:xfrm>
              <a:off x="1474" y="1938"/>
              <a:ext cx="70" cy="67"/>
            </a:xfrm>
            <a:custGeom>
              <a:avLst/>
              <a:gdLst>
                <a:gd name="T0" fmla="*/ 70 w 70"/>
                <a:gd name="T1" fmla="*/ 32 h 67"/>
                <a:gd name="T2" fmla="*/ 68 w 70"/>
                <a:gd name="T3" fmla="*/ 45 h 67"/>
                <a:gd name="T4" fmla="*/ 64 w 70"/>
                <a:gd name="T5" fmla="*/ 55 h 67"/>
                <a:gd name="T6" fmla="*/ 55 w 70"/>
                <a:gd name="T7" fmla="*/ 63 h 67"/>
                <a:gd name="T8" fmla="*/ 45 w 70"/>
                <a:gd name="T9" fmla="*/ 67 h 67"/>
                <a:gd name="T10" fmla="*/ 33 w 70"/>
                <a:gd name="T11" fmla="*/ 67 h 67"/>
                <a:gd name="T12" fmla="*/ 23 w 70"/>
                <a:gd name="T13" fmla="*/ 65 h 67"/>
                <a:gd name="T14" fmla="*/ 12 w 70"/>
                <a:gd name="T15" fmla="*/ 59 h 67"/>
                <a:gd name="T16" fmla="*/ 4 w 70"/>
                <a:gd name="T17" fmla="*/ 51 h 67"/>
                <a:gd name="T18" fmla="*/ 0 w 70"/>
                <a:gd name="T19" fmla="*/ 39 h 67"/>
                <a:gd name="T20" fmla="*/ 0 w 70"/>
                <a:gd name="T21" fmla="*/ 28 h 67"/>
                <a:gd name="T22" fmla="*/ 2 w 70"/>
                <a:gd name="T23" fmla="*/ 16 h 67"/>
                <a:gd name="T24" fmla="*/ 10 w 70"/>
                <a:gd name="T25" fmla="*/ 8 h 67"/>
                <a:gd name="T26" fmla="*/ 19 w 70"/>
                <a:gd name="T27" fmla="*/ 2 h 67"/>
                <a:gd name="T28" fmla="*/ 29 w 70"/>
                <a:gd name="T29" fmla="*/ 0 h 67"/>
                <a:gd name="T30" fmla="*/ 41 w 70"/>
                <a:gd name="T31" fmla="*/ 0 h 67"/>
                <a:gd name="T32" fmla="*/ 51 w 70"/>
                <a:gd name="T33" fmla="*/ 4 h 67"/>
                <a:gd name="T34" fmla="*/ 62 w 70"/>
                <a:gd name="T35" fmla="*/ 12 h 67"/>
                <a:gd name="T36" fmla="*/ 66 w 70"/>
                <a:gd name="T37" fmla="*/ 22 h 67"/>
                <a:gd name="T38" fmla="*/ 70 w 70"/>
                <a:gd name="T39" fmla="*/ 32 h 67"/>
                <a:gd name="T40" fmla="*/ 70 w 70"/>
                <a:gd name="T4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67">
                  <a:moveTo>
                    <a:pt x="70" y="32"/>
                  </a:moveTo>
                  <a:lnTo>
                    <a:pt x="68" y="45"/>
                  </a:lnTo>
                  <a:lnTo>
                    <a:pt x="64" y="55"/>
                  </a:lnTo>
                  <a:lnTo>
                    <a:pt x="55" y="63"/>
                  </a:lnTo>
                  <a:lnTo>
                    <a:pt x="45" y="67"/>
                  </a:lnTo>
                  <a:lnTo>
                    <a:pt x="33" y="67"/>
                  </a:lnTo>
                  <a:lnTo>
                    <a:pt x="23" y="65"/>
                  </a:lnTo>
                  <a:lnTo>
                    <a:pt x="12" y="59"/>
                  </a:lnTo>
                  <a:lnTo>
                    <a:pt x="4" y="51"/>
                  </a:lnTo>
                  <a:lnTo>
                    <a:pt x="0" y="39"/>
                  </a:lnTo>
                  <a:lnTo>
                    <a:pt x="0" y="28"/>
                  </a:lnTo>
                  <a:lnTo>
                    <a:pt x="2" y="16"/>
                  </a:lnTo>
                  <a:lnTo>
                    <a:pt x="10" y="8"/>
                  </a:lnTo>
                  <a:lnTo>
                    <a:pt x="19" y="2"/>
                  </a:lnTo>
                  <a:lnTo>
                    <a:pt x="29" y="0"/>
                  </a:lnTo>
                  <a:lnTo>
                    <a:pt x="41" y="0"/>
                  </a:lnTo>
                  <a:lnTo>
                    <a:pt x="51" y="4"/>
                  </a:lnTo>
                  <a:lnTo>
                    <a:pt x="62" y="12"/>
                  </a:lnTo>
                  <a:lnTo>
                    <a:pt x="66" y="22"/>
                  </a:lnTo>
                  <a:lnTo>
                    <a:pt x="70" y="32"/>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5" name="Freeform 14">
              <a:extLst>
                <a:ext uri="{FF2B5EF4-FFF2-40B4-BE49-F238E27FC236}">
                  <a16:creationId xmlns:a16="http://schemas.microsoft.com/office/drawing/2014/main" id="{7BE96AAF-69D5-E34C-8B8E-65CCB851986B}"/>
                </a:ext>
              </a:extLst>
            </p:cNvPr>
            <p:cNvSpPr>
              <a:spLocks noChangeAspect="1"/>
            </p:cNvSpPr>
            <p:nvPr/>
          </p:nvSpPr>
          <p:spPr bwMode="auto">
            <a:xfrm>
              <a:off x="1935" y="1718"/>
              <a:ext cx="41" cy="490"/>
            </a:xfrm>
            <a:custGeom>
              <a:avLst/>
              <a:gdLst>
                <a:gd name="T0" fmla="*/ 0 w 41"/>
                <a:gd name="T1" fmla="*/ 21 h 490"/>
                <a:gd name="T2" fmla="*/ 0 w 41"/>
                <a:gd name="T3" fmla="*/ 21 h 490"/>
                <a:gd name="T4" fmla="*/ 0 w 41"/>
                <a:gd name="T5" fmla="*/ 16 h 490"/>
                <a:gd name="T6" fmla="*/ 2 w 41"/>
                <a:gd name="T7" fmla="*/ 12 h 490"/>
                <a:gd name="T8" fmla="*/ 4 w 41"/>
                <a:gd name="T9" fmla="*/ 10 h 490"/>
                <a:gd name="T10" fmla="*/ 6 w 41"/>
                <a:gd name="T11" fmla="*/ 6 h 490"/>
                <a:gd name="T12" fmla="*/ 8 w 41"/>
                <a:gd name="T13" fmla="*/ 4 h 490"/>
                <a:gd name="T14" fmla="*/ 11 w 41"/>
                <a:gd name="T15" fmla="*/ 2 h 490"/>
                <a:gd name="T16" fmla="*/ 15 w 41"/>
                <a:gd name="T17" fmla="*/ 0 h 490"/>
                <a:gd name="T18" fmla="*/ 19 w 41"/>
                <a:gd name="T19" fmla="*/ 0 h 490"/>
                <a:gd name="T20" fmla="*/ 21 w 41"/>
                <a:gd name="T21" fmla="*/ 0 h 490"/>
                <a:gd name="T22" fmla="*/ 25 w 41"/>
                <a:gd name="T23" fmla="*/ 0 h 490"/>
                <a:gd name="T24" fmla="*/ 29 w 41"/>
                <a:gd name="T25" fmla="*/ 0 h 490"/>
                <a:gd name="T26" fmla="*/ 31 w 41"/>
                <a:gd name="T27" fmla="*/ 2 h 490"/>
                <a:gd name="T28" fmla="*/ 35 w 41"/>
                <a:gd name="T29" fmla="*/ 4 h 490"/>
                <a:gd name="T30" fmla="*/ 37 w 41"/>
                <a:gd name="T31" fmla="*/ 6 h 490"/>
                <a:gd name="T32" fmla="*/ 39 w 41"/>
                <a:gd name="T33" fmla="*/ 10 h 490"/>
                <a:gd name="T34" fmla="*/ 41 w 41"/>
                <a:gd name="T35" fmla="*/ 12 h 490"/>
                <a:gd name="T36" fmla="*/ 41 w 41"/>
                <a:gd name="T37" fmla="*/ 16 h 490"/>
                <a:gd name="T38" fmla="*/ 41 w 41"/>
                <a:gd name="T39" fmla="*/ 21 h 490"/>
                <a:gd name="T40" fmla="*/ 41 w 41"/>
                <a:gd name="T41" fmla="*/ 21 h 490"/>
                <a:gd name="T42" fmla="*/ 41 w 41"/>
                <a:gd name="T43" fmla="*/ 470 h 490"/>
                <a:gd name="T44" fmla="*/ 41 w 41"/>
                <a:gd name="T45" fmla="*/ 470 h 490"/>
                <a:gd name="T46" fmla="*/ 41 w 41"/>
                <a:gd name="T47" fmla="*/ 474 h 490"/>
                <a:gd name="T48" fmla="*/ 41 w 41"/>
                <a:gd name="T49" fmla="*/ 478 h 490"/>
                <a:gd name="T50" fmla="*/ 39 w 41"/>
                <a:gd name="T51" fmla="*/ 480 h 490"/>
                <a:gd name="T52" fmla="*/ 37 w 41"/>
                <a:gd name="T53" fmla="*/ 484 h 490"/>
                <a:gd name="T54" fmla="*/ 35 w 41"/>
                <a:gd name="T55" fmla="*/ 486 h 490"/>
                <a:gd name="T56" fmla="*/ 31 w 41"/>
                <a:gd name="T57" fmla="*/ 488 h 490"/>
                <a:gd name="T58" fmla="*/ 29 w 41"/>
                <a:gd name="T59" fmla="*/ 490 h 490"/>
                <a:gd name="T60" fmla="*/ 25 w 41"/>
                <a:gd name="T61" fmla="*/ 490 h 490"/>
                <a:gd name="T62" fmla="*/ 21 w 41"/>
                <a:gd name="T63" fmla="*/ 490 h 490"/>
                <a:gd name="T64" fmla="*/ 19 w 41"/>
                <a:gd name="T65" fmla="*/ 490 h 490"/>
                <a:gd name="T66" fmla="*/ 15 w 41"/>
                <a:gd name="T67" fmla="*/ 490 h 490"/>
                <a:gd name="T68" fmla="*/ 11 w 41"/>
                <a:gd name="T69" fmla="*/ 488 h 490"/>
                <a:gd name="T70" fmla="*/ 8 w 41"/>
                <a:gd name="T71" fmla="*/ 486 h 490"/>
                <a:gd name="T72" fmla="*/ 6 w 41"/>
                <a:gd name="T73" fmla="*/ 484 h 490"/>
                <a:gd name="T74" fmla="*/ 4 w 41"/>
                <a:gd name="T75" fmla="*/ 480 h 490"/>
                <a:gd name="T76" fmla="*/ 2 w 41"/>
                <a:gd name="T77" fmla="*/ 478 h 490"/>
                <a:gd name="T78" fmla="*/ 0 w 41"/>
                <a:gd name="T79" fmla="*/ 474 h 490"/>
                <a:gd name="T80" fmla="*/ 0 w 41"/>
                <a:gd name="T81" fmla="*/ 470 h 490"/>
                <a:gd name="T82" fmla="*/ 0 w 41"/>
                <a:gd name="T83" fmla="*/ 470 h 490"/>
                <a:gd name="T84" fmla="*/ 0 w 41"/>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490">
                  <a:moveTo>
                    <a:pt x="0" y="21"/>
                  </a:moveTo>
                  <a:lnTo>
                    <a:pt x="0" y="21"/>
                  </a:lnTo>
                  <a:lnTo>
                    <a:pt x="0" y="16"/>
                  </a:lnTo>
                  <a:lnTo>
                    <a:pt x="2" y="12"/>
                  </a:lnTo>
                  <a:lnTo>
                    <a:pt x="4" y="10"/>
                  </a:lnTo>
                  <a:lnTo>
                    <a:pt x="6" y="6"/>
                  </a:lnTo>
                  <a:lnTo>
                    <a:pt x="8" y="4"/>
                  </a:lnTo>
                  <a:lnTo>
                    <a:pt x="11" y="2"/>
                  </a:lnTo>
                  <a:lnTo>
                    <a:pt x="15" y="0"/>
                  </a:lnTo>
                  <a:lnTo>
                    <a:pt x="19" y="0"/>
                  </a:lnTo>
                  <a:lnTo>
                    <a:pt x="21" y="0"/>
                  </a:lnTo>
                  <a:lnTo>
                    <a:pt x="25" y="0"/>
                  </a:lnTo>
                  <a:lnTo>
                    <a:pt x="29" y="0"/>
                  </a:lnTo>
                  <a:lnTo>
                    <a:pt x="31" y="2"/>
                  </a:lnTo>
                  <a:lnTo>
                    <a:pt x="35" y="4"/>
                  </a:lnTo>
                  <a:lnTo>
                    <a:pt x="37" y="6"/>
                  </a:lnTo>
                  <a:lnTo>
                    <a:pt x="39" y="10"/>
                  </a:lnTo>
                  <a:lnTo>
                    <a:pt x="41" y="12"/>
                  </a:lnTo>
                  <a:lnTo>
                    <a:pt x="41" y="16"/>
                  </a:lnTo>
                  <a:lnTo>
                    <a:pt x="41" y="21"/>
                  </a:lnTo>
                  <a:lnTo>
                    <a:pt x="41" y="470"/>
                  </a:lnTo>
                  <a:lnTo>
                    <a:pt x="41" y="474"/>
                  </a:lnTo>
                  <a:lnTo>
                    <a:pt x="41" y="478"/>
                  </a:lnTo>
                  <a:lnTo>
                    <a:pt x="39" y="480"/>
                  </a:lnTo>
                  <a:lnTo>
                    <a:pt x="37" y="484"/>
                  </a:lnTo>
                  <a:lnTo>
                    <a:pt x="35" y="486"/>
                  </a:lnTo>
                  <a:lnTo>
                    <a:pt x="31" y="488"/>
                  </a:lnTo>
                  <a:lnTo>
                    <a:pt x="29" y="490"/>
                  </a:lnTo>
                  <a:lnTo>
                    <a:pt x="25" y="490"/>
                  </a:lnTo>
                  <a:lnTo>
                    <a:pt x="21" y="490"/>
                  </a:lnTo>
                  <a:lnTo>
                    <a:pt x="19" y="490"/>
                  </a:lnTo>
                  <a:lnTo>
                    <a:pt x="15" y="490"/>
                  </a:lnTo>
                  <a:lnTo>
                    <a:pt x="11" y="488"/>
                  </a:lnTo>
                  <a:lnTo>
                    <a:pt x="8" y="486"/>
                  </a:lnTo>
                  <a:lnTo>
                    <a:pt x="6" y="484"/>
                  </a:lnTo>
                  <a:lnTo>
                    <a:pt x="4" y="480"/>
                  </a:lnTo>
                  <a:lnTo>
                    <a:pt x="2" y="478"/>
                  </a:lnTo>
                  <a:lnTo>
                    <a:pt x="0" y="474"/>
                  </a:lnTo>
                  <a:lnTo>
                    <a:pt x="0" y="470"/>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 name="Freeform 15">
              <a:extLst>
                <a:ext uri="{FF2B5EF4-FFF2-40B4-BE49-F238E27FC236}">
                  <a16:creationId xmlns:a16="http://schemas.microsoft.com/office/drawing/2014/main" id="{8AA8BB17-357C-07CF-53F7-647F6A2465B6}"/>
                </a:ext>
              </a:extLst>
            </p:cNvPr>
            <p:cNvSpPr>
              <a:spLocks noChangeAspect="1"/>
            </p:cNvSpPr>
            <p:nvPr/>
          </p:nvSpPr>
          <p:spPr bwMode="auto">
            <a:xfrm>
              <a:off x="1948" y="2083"/>
              <a:ext cx="268" cy="267"/>
            </a:xfrm>
            <a:custGeom>
              <a:avLst/>
              <a:gdLst>
                <a:gd name="T0" fmla="*/ 4 w 268"/>
                <a:gd name="T1" fmla="*/ 23 h 267"/>
                <a:gd name="T2" fmla="*/ 4 w 268"/>
                <a:gd name="T3" fmla="*/ 23 h 267"/>
                <a:gd name="T4" fmla="*/ 2 w 268"/>
                <a:gd name="T5" fmla="*/ 21 h 267"/>
                <a:gd name="T6" fmla="*/ 0 w 268"/>
                <a:gd name="T7" fmla="*/ 19 h 267"/>
                <a:gd name="T8" fmla="*/ 0 w 268"/>
                <a:gd name="T9" fmla="*/ 17 h 267"/>
                <a:gd name="T10" fmla="*/ 0 w 268"/>
                <a:gd name="T11" fmla="*/ 15 h 267"/>
                <a:gd name="T12" fmla="*/ 0 w 268"/>
                <a:gd name="T13" fmla="*/ 13 h 267"/>
                <a:gd name="T14" fmla="*/ 0 w 268"/>
                <a:gd name="T15" fmla="*/ 10 h 267"/>
                <a:gd name="T16" fmla="*/ 0 w 268"/>
                <a:gd name="T17" fmla="*/ 8 h 267"/>
                <a:gd name="T18" fmla="*/ 2 w 268"/>
                <a:gd name="T19" fmla="*/ 6 h 267"/>
                <a:gd name="T20" fmla="*/ 4 w 268"/>
                <a:gd name="T21" fmla="*/ 4 h 267"/>
                <a:gd name="T22" fmla="*/ 6 w 268"/>
                <a:gd name="T23" fmla="*/ 2 h 267"/>
                <a:gd name="T24" fmla="*/ 8 w 268"/>
                <a:gd name="T25" fmla="*/ 0 h 267"/>
                <a:gd name="T26" fmla="*/ 10 w 268"/>
                <a:gd name="T27" fmla="*/ 0 h 267"/>
                <a:gd name="T28" fmla="*/ 12 w 268"/>
                <a:gd name="T29" fmla="*/ 0 h 267"/>
                <a:gd name="T30" fmla="*/ 14 w 268"/>
                <a:gd name="T31" fmla="*/ 0 h 267"/>
                <a:gd name="T32" fmla="*/ 16 w 268"/>
                <a:gd name="T33" fmla="*/ 0 h 267"/>
                <a:gd name="T34" fmla="*/ 18 w 268"/>
                <a:gd name="T35" fmla="*/ 0 h 267"/>
                <a:gd name="T36" fmla="*/ 20 w 268"/>
                <a:gd name="T37" fmla="*/ 2 h 267"/>
                <a:gd name="T38" fmla="*/ 22 w 268"/>
                <a:gd name="T39" fmla="*/ 4 h 267"/>
                <a:gd name="T40" fmla="*/ 22 w 268"/>
                <a:gd name="T41" fmla="*/ 4 h 267"/>
                <a:gd name="T42" fmla="*/ 264 w 268"/>
                <a:gd name="T43" fmla="*/ 244 h 267"/>
                <a:gd name="T44" fmla="*/ 264 w 268"/>
                <a:gd name="T45" fmla="*/ 244 h 267"/>
                <a:gd name="T46" fmla="*/ 264 w 268"/>
                <a:gd name="T47" fmla="*/ 246 h 267"/>
                <a:gd name="T48" fmla="*/ 266 w 268"/>
                <a:gd name="T49" fmla="*/ 248 h 267"/>
                <a:gd name="T50" fmla="*/ 266 w 268"/>
                <a:gd name="T51" fmla="*/ 250 h 267"/>
                <a:gd name="T52" fmla="*/ 268 w 268"/>
                <a:gd name="T53" fmla="*/ 253 h 267"/>
                <a:gd name="T54" fmla="*/ 268 w 268"/>
                <a:gd name="T55" fmla="*/ 257 h 267"/>
                <a:gd name="T56" fmla="*/ 266 w 268"/>
                <a:gd name="T57" fmla="*/ 259 h 267"/>
                <a:gd name="T58" fmla="*/ 266 w 268"/>
                <a:gd name="T59" fmla="*/ 261 h 267"/>
                <a:gd name="T60" fmla="*/ 264 w 268"/>
                <a:gd name="T61" fmla="*/ 263 h 267"/>
                <a:gd name="T62" fmla="*/ 264 w 268"/>
                <a:gd name="T63" fmla="*/ 265 h 267"/>
                <a:gd name="T64" fmla="*/ 262 w 268"/>
                <a:gd name="T65" fmla="*/ 265 h 267"/>
                <a:gd name="T66" fmla="*/ 260 w 268"/>
                <a:gd name="T67" fmla="*/ 267 h 267"/>
                <a:gd name="T68" fmla="*/ 258 w 268"/>
                <a:gd name="T69" fmla="*/ 267 h 267"/>
                <a:gd name="T70" fmla="*/ 256 w 268"/>
                <a:gd name="T71" fmla="*/ 267 h 267"/>
                <a:gd name="T72" fmla="*/ 254 w 268"/>
                <a:gd name="T73" fmla="*/ 267 h 267"/>
                <a:gd name="T74" fmla="*/ 250 w 268"/>
                <a:gd name="T75" fmla="*/ 267 h 267"/>
                <a:gd name="T76" fmla="*/ 248 w 268"/>
                <a:gd name="T77" fmla="*/ 267 h 267"/>
                <a:gd name="T78" fmla="*/ 246 w 268"/>
                <a:gd name="T79" fmla="*/ 265 h 267"/>
                <a:gd name="T80" fmla="*/ 243 w 268"/>
                <a:gd name="T81" fmla="*/ 265 h 267"/>
                <a:gd name="T82" fmla="*/ 243 w 268"/>
                <a:gd name="T83" fmla="*/ 265 h 267"/>
                <a:gd name="T84" fmla="*/ 4 w 268"/>
                <a:gd name="T85" fmla="*/ 2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8" h="267">
                  <a:moveTo>
                    <a:pt x="4" y="23"/>
                  </a:moveTo>
                  <a:lnTo>
                    <a:pt x="4" y="23"/>
                  </a:lnTo>
                  <a:lnTo>
                    <a:pt x="2" y="21"/>
                  </a:lnTo>
                  <a:lnTo>
                    <a:pt x="0" y="19"/>
                  </a:lnTo>
                  <a:lnTo>
                    <a:pt x="0" y="17"/>
                  </a:lnTo>
                  <a:lnTo>
                    <a:pt x="0" y="15"/>
                  </a:lnTo>
                  <a:lnTo>
                    <a:pt x="0" y="13"/>
                  </a:lnTo>
                  <a:lnTo>
                    <a:pt x="0" y="10"/>
                  </a:lnTo>
                  <a:lnTo>
                    <a:pt x="0" y="8"/>
                  </a:lnTo>
                  <a:lnTo>
                    <a:pt x="2" y="6"/>
                  </a:lnTo>
                  <a:lnTo>
                    <a:pt x="4" y="4"/>
                  </a:lnTo>
                  <a:lnTo>
                    <a:pt x="6" y="2"/>
                  </a:lnTo>
                  <a:lnTo>
                    <a:pt x="8" y="0"/>
                  </a:lnTo>
                  <a:lnTo>
                    <a:pt x="10" y="0"/>
                  </a:lnTo>
                  <a:lnTo>
                    <a:pt x="12" y="0"/>
                  </a:lnTo>
                  <a:lnTo>
                    <a:pt x="14" y="0"/>
                  </a:lnTo>
                  <a:lnTo>
                    <a:pt x="16" y="0"/>
                  </a:lnTo>
                  <a:lnTo>
                    <a:pt x="18" y="0"/>
                  </a:lnTo>
                  <a:lnTo>
                    <a:pt x="20" y="2"/>
                  </a:lnTo>
                  <a:lnTo>
                    <a:pt x="22" y="4"/>
                  </a:lnTo>
                  <a:lnTo>
                    <a:pt x="264" y="244"/>
                  </a:lnTo>
                  <a:lnTo>
                    <a:pt x="264" y="246"/>
                  </a:lnTo>
                  <a:lnTo>
                    <a:pt x="266" y="248"/>
                  </a:lnTo>
                  <a:lnTo>
                    <a:pt x="266" y="250"/>
                  </a:lnTo>
                  <a:lnTo>
                    <a:pt x="268" y="253"/>
                  </a:lnTo>
                  <a:lnTo>
                    <a:pt x="268" y="257"/>
                  </a:lnTo>
                  <a:lnTo>
                    <a:pt x="266" y="259"/>
                  </a:lnTo>
                  <a:lnTo>
                    <a:pt x="266" y="261"/>
                  </a:lnTo>
                  <a:lnTo>
                    <a:pt x="264" y="263"/>
                  </a:lnTo>
                  <a:lnTo>
                    <a:pt x="264" y="265"/>
                  </a:lnTo>
                  <a:lnTo>
                    <a:pt x="262" y="265"/>
                  </a:lnTo>
                  <a:lnTo>
                    <a:pt x="260" y="267"/>
                  </a:lnTo>
                  <a:lnTo>
                    <a:pt x="258" y="267"/>
                  </a:lnTo>
                  <a:lnTo>
                    <a:pt x="256" y="267"/>
                  </a:lnTo>
                  <a:lnTo>
                    <a:pt x="254" y="267"/>
                  </a:lnTo>
                  <a:lnTo>
                    <a:pt x="250" y="267"/>
                  </a:lnTo>
                  <a:lnTo>
                    <a:pt x="248" y="267"/>
                  </a:lnTo>
                  <a:lnTo>
                    <a:pt x="246" y="265"/>
                  </a:lnTo>
                  <a:lnTo>
                    <a:pt x="243" y="265"/>
                  </a:lnTo>
                  <a:lnTo>
                    <a:pt x="4" y="2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7" name="Freeform 16">
              <a:extLst>
                <a:ext uri="{FF2B5EF4-FFF2-40B4-BE49-F238E27FC236}">
                  <a16:creationId xmlns:a16="http://schemas.microsoft.com/office/drawing/2014/main" id="{A7937DBF-0D65-2DAC-9C58-54499175D46C}"/>
                </a:ext>
              </a:extLst>
            </p:cNvPr>
            <p:cNvSpPr>
              <a:spLocks noChangeAspect="1"/>
            </p:cNvSpPr>
            <p:nvPr/>
          </p:nvSpPr>
          <p:spPr bwMode="auto">
            <a:xfrm>
              <a:off x="1960" y="1525"/>
              <a:ext cx="309" cy="300"/>
            </a:xfrm>
            <a:custGeom>
              <a:avLst/>
              <a:gdLst>
                <a:gd name="T0" fmla="*/ 22 w 309"/>
                <a:gd name="T1" fmla="*/ 296 h 300"/>
                <a:gd name="T2" fmla="*/ 22 w 309"/>
                <a:gd name="T3" fmla="*/ 296 h 300"/>
                <a:gd name="T4" fmla="*/ 20 w 309"/>
                <a:gd name="T5" fmla="*/ 298 h 300"/>
                <a:gd name="T6" fmla="*/ 18 w 309"/>
                <a:gd name="T7" fmla="*/ 300 h 300"/>
                <a:gd name="T8" fmla="*/ 16 w 309"/>
                <a:gd name="T9" fmla="*/ 300 h 300"/>
                <a:gd name="T10" fmla="*/ 14 w 309"/>
                <a:gd name="T11" fmla="*/ 300 h 300"/>
                <a:gd name="T12" fmla="*/ 12 w 309"/>
                <a:gd name="T13" fmla="*/ 300 h 300"/>
                <a:gd name="T14" fmla="*/ 10 w 309"/>
                <a:gd name="T15" fmla="*/ 300 h 300"/>
                <a:gd name="T16" fmla="*/ 6 w 309"/>
                <a:gd name="T17" fmla="*/ 300 h 300"/>
                <a:gd name="T18" fmla="*/ 4 w 309"/>
                <a:gd name="T19" fmla="*/ 298 h 300"/>
                <a:gd name="T20" fmla="*/ 4 w 309"/>
                <a:gd name="T21" fmla="*/ 296 h 300"/>
                <a:gd name="T22" fmla="*/ 2 w 309"/>
                <a:gd name="T23" fmla="*/ 294 h 300"/>
                <a:gd name="T24" fmla="*/ 0 w 309"/>
                <a:gd name="T25" fmla="*/ 291 h 300"/>
                <a:gd name="T26" fmla="*/ 0 w 309"/>
                <a:gd name="T27" fmla="*/ 289 h 300"/>
                <a:gd name="T28" fmla="*/ 0 w 309"/>
                <a:gd name="T29" fmla="*/ 287 h 300"/>
                <a:gd name="T30" fmla="*/ 0 w 309"/>
                <a:gd name="T31" fmla="*/ 285 h 300"/>
                <a:gd name="T32" fmla="*/ 0 w 309"/>
                <a:gd name="T33" fmla="*/ 283 h 300"/>
                <a:gd name="T34" fmla="*/ 0 w 309"/>
                <a:gd name="T35" fmla="*/ 281 h 300"/>
                <a:gd name="T36" fmla="*/ 2 w 309"/>
                <a:gd name="T37" fmla="*/ 279 h 300"/>
                <a:gd name="T38" fmla="*/ 4 w 309"/>
                <a:gd name="T39" fmla="*/ 277 h 300"/>
                <a:gd name="T40" fmla="*/ 4 w 309"/>
                <a:gd name="T41" fmla="*/ 277 h 300"/>
                <a:gd name="T42" fmla="*/ 285 w 309"/>
                <a:gd name="T43" fmla="*/ 2 h 300"/>
                <a:gd name="T44" fmla="*/ 285 w 309"/>
                <a:gd name="T45" fmla="*/ 2 h 300"/>
                <a:gd name="T46" fmla="*/ 287 w 309"/>
                <a:gd name="T47" fmla="*/ 2 h 300"/>
                <a:gd name="T48" fmla="*/ 289 w 309"/>
                <a:gd name="T49" fmla="*/ 0 h 300"/>
                <a:gd name="T50" fmla="*/ 291 w 309"/>
                <a:gd name="T51" fmla="*/ 0 h 300"/>
                <a:gd name="T52" fmla="*/ 295 w 309"/>
                <a:gd name="T53" fmla="*/ 0 h 300"/>
                <a:gd name="T54" fmla="*/ 297 w 309"/>
                <a:gd name="T55" fmla="*/ 0 h 300"/>
                <a:gd name="T56" fmla="*/ 299 w 309"/>
                <a:gd name="T57" fmla="*/ 0 h 300"/>
                <a:gd name="T58" fmla="*/ 301 w 309"/>
                <a:gd name="T59" fmla="*/ 0 h 300"/>
                <a:gd name="T60" fmla="*/ 303 w 309"/>
                <a:gd name="T61" fmla="*/ 2 h 300"/>
                <a:gd name="T62" fmla="*/ 305 w 309"/>
                <a:gd name="T63" fmla="*/ 4 h 300"/>
                <a:gd name="T64" fmla="*/ 305 w 309"/>
                <a:gd name="T65" fmla="*/ 6 h 300"/>
                <a:gd name="T66" fmla="*/ 307 w 309"/>
                <a:gd name="T67" fmla="*/ 6 h 300"/>
                <a:gd name="T68" fmla="*/ 307 w 309"/>
                <a:gd name="T69" fmla="*/ 10 h 300"/>
                <a:gd name="T70" fmla="*/ 309 w 309"/>
                <a:gd name="T71" fmla="*/ 12 h 300"/>
                <a:gd name="T72" fmla="*/ 307 w 309"/>
                <a:gd name="T73" fmla="*/ 15 h 300"/>
                <a:gd name="T74" fmla="*/ 307 w 309"/>
                <a:gd name="T75" fmla="*/ 17 h 300"/>
                <a:gd name="T76" fmla="*/ 307 w 309"/>
                <a:gd name="T77" fmla="*/ 19 h 300"/>
                <a:gd name="T78" fmla="*/ 305 w 309"/>
                <a:gd name="T79" fmla="*/ 21 h 300"/>
                <a:gd name="T80" fmla="*/ 305 w 309"/>
                <a:gd name="T81" fmla="*/ 23 h 300"/>
                <a:gd name="T82" fmla="*/ 305 w 309"/>
                <a:gd name="T83" fmla="*/ 23 h 300"/>
                <a:gd name="T84" fmla="*/ 22 w 309"/>
                <a:gd name="T85" fmla="*/ 29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300">
                  <a:moveTo>
                    <a:pt x="22" y="296"/>
                  </a:moveTo>
                  <a:lnTo>
                    <a:pt x="22" y="296"/>
                  </a:lnTo>
                  <a:lnTo>
                    <a:pt x="20" y="298"/>
                  </a:lnTo>
                  <a:lnTo>
                    <a:pt x="18" y="300"/>
                  </a:lnTo>
                  <a:lnTo>
                    <a:pt x="16" y="300"/>
                  </a:lnTo>
                  <a:lnTo>
                    <a:pt x="14" y="300"/>
                  </a:lnTo>
                  <a:lnTo>
                    <a:pt x="12" y="300"/>
                  </a:lnTo>
                  <a:lnTo>
                    <a:pt x="10" y="300"/>
                  </a:lnTo>
                  <a:lnTo>
                    <a:pt x="6" y="300"/>
                  </a:lnTo>
                  <a:lnTo>
                    <a:pt x="4" y="298"/>
                  </a:lnTo>
                  <a:lnTo>
                    <a:pt x="4" y="296"/>
                  </a:lnTo>
                  <a:lnTo>
                    <a:pt x="2" y="294"/>
                  </a:lnTo>
                  <a:lnTo>
                    <a:pt x="0" y="291"/>
                  </a:lnTo>
                  <a:lnTo>
                    <a:pt x="0" y="289"/>
                  </a:lnTo>
                  <a:lnTo>
                    <a:pt x="0" y="287"/>
                  </a:lnTo>
                  <a:lnTo>
                    <a:pt x="0" y="285"/>
                  </a:lnTo>
                  <a:lnTo>
                    <a:pt x="0" y="283"/>
                  </a:lnTo>
                  <a:lnTo>
                    <a:pt x="0" y="281"/>
                  </a:lnTo>
                  <a:lnTo>
                    <a:pt x="2" y="279"/>
                  </a:lnTo>
                  <a:lnTo>
                    <a:pt x="4" y="277"/>
                  </a:lnTo>
                  <a:lnTo>
                    <a:pt x="285" y="2"/>
                  </a:lnTo>
                  <a:lnTo>
                    <a:pt x="287" y="2"/>
                  </a:lnTo>
                  <a:lnTo>
                    <a:pt x="289" y="0"/>
                  </a:lnTo>
                  <a:lnTo>
                    <a:pt x="291" y="0"/>
                  </a:lnTo>
                  <a:lnTo>
                    <a:pt x="295" y="0"/>
                  </a:lnTo>
                  <a:lnTo>
                    <a:pt x="297" y="0"/>
                  </a:lnTo>
                  <a:lnTo>
                    <a:pt x="299" y="0"/>
                  </a:lnTo>
                  <a:lnTo>
                    <a:pt x="301" y="0"/>
                  </a:lnTo>
                  <a:lnTo>
                    <a:pt x="303" y="2"/>
                  </a:lnTo>
                  <a:lnTo>
                    <a:pt x="305" y="4"/>
                  </a:lnTo>
                  <a:lnTo>
                    <a:pt x="305" y="6"/>
                  </a:lnTo>
                  <a:lnTo>
                    <a:pt x="307" y="6"/>
                  </a:lnTo>
                  <a:lnTo>
                    <a:pt x="307" y="10"/>
                  </a:lnTo>
                  <a:lnTo>
                    <a:pt x="309" y="12"/>
                  </a:lnTo>
                  <a:lnTo>
                    <a:pt x="307" y="15"/>
                  </a:lnTo>
                  <a:lnTo>
                    <a:pt x="307" y="17"/>
                  </a:lnTo>
                  <a:lnTo>
                    <a:pt x="307" y="19"/>
                  </a:lnTo>
                  <a:lnTo>
                    <a:pt x="305" y="21"/>
                  </a:lnTo>
                  <a:lnTo>
                    <a:pt x="305" y="23"/>
                  </a:lnTo>
                  <a:lnTo>
                    <a:pt x="22" y="29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 name="Freeform 17">
              <a:extLst>
                <a:ext uri="{FF2B5EF4-FFF2-40B4-BE49-F238E27FC236}">
                  <a16:creationId xmlns:a16="http://schemas.microsoft.com/office/drawing/2014/main" id="{CC3AA5E9-5887-CF70-DBC8-7783F6E408D7}"/>
                </a:ext>
              </a:extLst>
            </p:cNvPr>
            <p:cNvSpPr>
              <a:spLocks noChangeAspect="1"/>
            </p:cNvSpPr>
            <p:nvPr/>
          </p:nvSpPr>
          <p:spPr bwMode="auto">
            <a:xfrm>
              <a:off x="2116" y="2253"/>
              <a:ext cx="127" cy="126"/>
            </a:xfrm>
            <a:custGeom>
              <a:avLst/>
              <a:gdLst>
                <a:gd name="T0" fmla="*/ 127 w 127"/>
                <a:gd name="T1" fmla="*/ 126 h 126"/>
                <a:gd name="T2" fmla="*/ 65 w 127"/>
                <a:gd name="T3" fmla="*/ 0 h 126"/>
                <a:gd name="T4" fmla="*/ 0 w 127"/>
                <a:gd name="T5" fmla="*/ 6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5" y="0"/>
                  </a:lnTo>
                  <a:lnTo>
                    <a:pt x="0" y="66"/>
                  </a:lnTo>
                  <a:lnTo>
                    <a:pt x="127" y="126"/>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9" name="Freeform 18">
              <a:extLst>
                <a:ext uri="{FF2B5EF4-FFF2-40B4-BE49-F238E27FC236}">
                  <a16:creationId xmlns:a16="http://schemas.microsoft.com/office/drawing/2014/main" id="{80BA755F-10DF-D0DD-C415-33FD72107A36}"/>
                </a:ext>
              </a:extLst>
            </p:cNvPr>
            <p:cNvSpPr>
              <a:spLocks noChangeAspect="1"/>
            </p:cNvSpPr>
            <p:nvPr/>
          </p:nvSpPr>
          <p:spPr bwMode="auto">
            <a:xfrm>
              <a:off x="2232" y="2372"/>
              <a:ext cx="27" cy="460"/>
            </a:xfrm>
            <a:custGeom>
              <a:avLst/>
              <a:gdLst>
                <a:gd name="T0" fmla="*/ 0 w 27"/>
                <a:gd name="T1" fmla="*/ 15 h 460"/>
                <a:gd name="T2" fmla="*/ 0 w 27"/>
                <a:gd name="T3" fmla="*/ 15 h 460"/>
                <a:gd name="T4" fmla="*/ 0 w 27"/>
                <a:gd name="T5" fmla="*/ 13 h 460"/>
                <a:gd name="T6" fmla="*/ 0 w 27"/>
                <a:gd name="T7" fmla="*/ 11 h 460"/>
                <a:gd name="T8" fmla="*/ 0 w 27"/>
                <a:gd name="T9" fmla="*/ 9 h 460"/>
                <a:gd name="T10" fmla="*/ 3 w 27"/>
                <a:gd name="T11" fmla="*/ 7 h 460"/>
                <a:gd name="T12" fmla="*/ 5 w 27"/>
                <a:gd name="T13" fmla="*/ 5 h 460"/>
                <a:gd name="T14" fmla="*/ 7 w 27"/>
                <a:gd name="T15" fmla="*/ 3 h 460"/>
                <a:gd name="T16" fmla="*/ 9 w 27"/>
                <a:gd name="T17" fmla="*/ 3 h 460"/>
                <a:gd name="T18" fmla="*/ 11 w 27"/>
                <a:gd name="T19" fmla="*/ 0 h 460"/>
                <a:gd name="T20" fmla="*/ 13 w 27"/>
                <a:gd name="T21" fmla="*/ 0 h 460"/>
                <a:gd name="T22" fmla="*/ 15 w 27"/>
                <a:gd name="T23" fmla="*/ 0 h 460"/>
                <a:gd name="T24" fmla="*/ 17 w 27"/>
                <a:gd name="T25" fmla="*/ 3 h 460"/>
                <a:gd name="T26" fmla="*/ 19 w 27"/>
                <a:gd name="T27" fmla="*/ 3 h 460"/>
                <a:gd name="T28" fmla="*/ 21 w 27"/>
                <a:gd name="T29" fmla="*/ 5 h 460"/>
                <a:gd name="T30" fmla="*/ 23 w 27"/>
                <a:gd name="T31" fmla="*/ 7 h 460"/>
                <a:gd name="T32" fmla="*/ 25 w 27"/>
                <a:gd name="T33" fmla="*/ 9 h 460"/>
                <a:gd name="T34" fmla="*/ 25 w 27"/>
                <a:gd name="T35" fmla="*/ 11 h 460"/>
                <a:gd name="T36" fmla="*/ 25 w 27"/>
                <a:gd name="T37" fmla="*/ 13 h 460"/>
                <a:gd name="T38" fmla="*/ 27 w 27"/>
                <a:gd name="T39" fmla="*/ 15 h 460"/>
                <a:gd name="T40" fmla="*/ 27 w 27"/>
                <a:gd name="T41" fmla="*/ 15 h 460"/>
                <a:gd name="T42" fmla="*/ 27 w 27"/>
                <a:gd name="T43" fmla="*/ 446 h 460"/>
                <a:gd name="T44" fmla="*/ 27 w 27"/>
                <a:gd name="T45" fmla="*/ 446 h 460"/>
                <a:gd name="T46" fmla="*/ 25 w 27"/>
                <a:gd name="T47" fmla="*/ 448 h 460"/>
                <a:gd name="T48" fmla="*/ 25 w 27"/>
                <a:gd name="T49" fmla="*/ 450 h 460"/>
                <a:gd name="T50" fmla="*/ 25 w 27"/>
                <a:gd name="T51" fmla="*/ 452 h 460"/>
                <a:gd name="T52" fmla="*/ 23 w 27"/>
                <a:gd name="T53" fmla="*/ 454 h 460"/>
                <a:gd name="T54" fmla="*/ 21 w 27"/>
                <a:gd name="T55" fmla="*/ 456 h 460"/>
                <a:gd name="T56" fmla="*/ 19 w 27"/>
                <a:gd name="T57" fmla="*/ 458 h 460"/>
                <a:gd name="T58" fmla="*/ 17 w 27"/>
                <a:gd name="T59" fmla="*/ 458 h 460"/>
                <a:gd name="T60" fmla="*/ 15 w 27"/>
                <a:gd name="T61" fmla="*/ 460 h 460"/>
                <a:gd name="T62" fmla="*/ 13 w 27"/>
                <a:gd name="T63" fmla="*/ 460 h 460"/>
                <a:gd name="T64" fmla="*/ 11 w 27"/>
                <a:gd name="T65" fmla="*/ 460 h 460"/>
                <a:gd name="T66" fmla="*/ 9 w 27"/>
                <a:gd name="T67" fmla="*/ 458 h 460"/>
                <a:gd name="T68" fmla="*/ 7 w 27"/>
                <a:gd name="T69" fmla="*/ 458 h 460"/>
                <a:gd name="T70" fmla="*/ 5 w 27"/>
                <a:gd name="T71" fmla="*/ 456 h 460"/>
                <a:gd name="T72" fmla="*/ 3 w 27"/>
                <a:gd name="T73" fmla="*/ 454 h 460"/>
                <a:gd name="T74" fmla="*/ 0 w 27"/>
                <a:gd name="T75" fmla="*/ 452 h 460"/>
                <a:gd name="T76" fmla="*/ 0 w 27"/>
                <a:gd name="T77" fmla="*/ 450 h 460"/>
                <a:gd name="T78" fmla="*/ 0 w 27"/>
                <a:gd name="T79" fmla="*/ 448 h 460"/>
                <a:gd name="T80" fmla="*/ 0 w 27"/>
                <a:gd name="T81" fmla="*/ 446 h 460"/>
                <a:gd name="T82" fmla="*/ 0 w 27"/>
                <a:gd name="T83" fmla="*/ 446 h 460"/>
                <a:gd name="T84" fmla="*/ 0 w 27"/>
                <a:gd name="T85" fmla="*/ 1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460">
                  <a:moveTo>
                    <a:pt x="0" y="15"/>
                  </a:moveTo>
                  <a:lnTo>
                    <a:pt x="0" y="15"/>
                  </a:lnTo>
                  <a:lnTo>
                    <a:pt x="0" y="13"/>
                  </a:lnTo>
                  <a:lnTo>
                    <a:pt x="0" y="11"/>
                  </a:lnTo>
                  <a:lnTo>
                    <a:pt x="0" y="9"/>
                  </a:lnTo>
                  <a:lnTo>
                    <a:pt x="3" y="7"/>
                  </a:lnTo>
                  <a:lnTo>
                    <a:pt x="5" y="5"/>
                  </a:lnTo>
                  <a:lnTo>
                    <a:pt x="7" y="3"/>
                  </a:lnTo>
                  <a:lnTo>
                    <a:pt x="9" y="3"/>
                  </a:lnTo>
                  <a:lnTo>
                    <a:pt x="11" y="0"/>
                  </a:lnTo>
                  <a:lnTo>
                    <a:pt x="13" y="0"/>
                  </a:lnTo>
                  <a:lnTo>
                    <a:pt x="15" y="0"/>
                  </a:lnTo>
                  <a:lnTo>
                    <a:pt x="17" y="3"/>
                  </a:lnTo>
                  <a:lnTo>
                    <a:pt x="19" y="3"/>
                  </a:lnTo>
                  <a:lnTo>
                    <a:pt x="21" y="5"/>
                  </a:lnTo>
                  <a:lnTo>
                    <a:pt x="23" y="7"/>
                  </a:lnTo>
                  <a:lnTo>
                    <a:pt x="25" y="9"/>
                  </a:lnTo>
                  <a:lnTo>
                    <a:pt x="25" y="11"/>
                  </a:lnTo>
                  <a:lnTo>
                    <a:pt x="25" y="13"/>
                  </a:lnTo>
                  <a:lnTo>
                    <a:pt x="27" y="15"/>
                  </a:lnTo>
                  <a:lnTo>
                    <a:pt x="27" y="446"/>
                  </a:lnTo>
                  <a:lnTo>
                    <a:pt x="25" y="448"/>
                  </a:lnTo>
                  <a:lnTo>
                    <a:pt x="25" y="450"/>
                  </a:lnTo>
                  <a:lnTo>
                    <a:pt x="25" y="452"/>
                  </a:lnTo>
                  <a:lnTo>
                    <a:pt x="23" y="454"/>
                  </a:lnTo>
                  <a:lnTo>
                    <a:pt x="21" y="456"/>
                  </a:lnTo>
                  <a:lnTo>
                    <a:pt x="19" y="458"/>
                  </a:lnTo>
                  <a:lnTo>
                    <a:pt x="17" y="458"/>
                  </a:lnTo>
                  <a:lnTo>
                    <a:pt x="15" y="460"/>
                  </a:lnTo>
                  <a:lnTo>
                    <a:pt x="13" y="460"/>
                  </a:lnTo>
                  <a:lnTo>
                    <a:pt x="11" y="460"/>
                  </a:lnTo>
                  <a:lnTo>
                    <a:pt x="9" y="458"/>
                  </a:lnTo>
                  <a:lnTo>
                    <a:pt x="7" y="458"/>
                  </a:lnTo>
                  <a:lnTo>
                    <a:pt x="5" y="456"/>
                  </a:lnTo>
                  <a:lnTo>
                    <a:pt x="3" y="454"/>
                  </a:lnTo>
                  <a:lnTo>
                    <a:pt x="0" y="452"/>
                  </a:lnTo>
                  <a:lnTo>
                    <a:pt x="0" y="450"/>
                  </a:lnTo>
                  <a:lnTo>
                    <a:pt x="0" y="448"/>
                  </a:lnTo>
                  <a:lnTo>
                    <a:pt x="0" y="446"/>
                  </a:lnTo>
                  <a:lnTo>
                    <a:pt x="0" y="15"/>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4" name="Freeform 19">
              <a:extLst>
                <a:ext uri="{FF2B5EF4-FFF2-40B4-BE49-F238E27FC236}">
                  <a16:creationId xmlns:a16="http://schemas.microsoft.com/office/drawing/2014/main" id="{D99F3B06-B361-D3A8-7ECB-0DA9869B2F1F}"/>
                </a:ext>
              </a:extLst>
            </p:cNvPr>
            <p:cNvSpPr>
              <a:spLocks noChangeAspect="1"/>
            </p:cNvSpPr>
            <p:nvPr/>
          </p:nvSpPr>
          <p:spPr bwMode="auto">
            <a:xfrm>
              <a:off x="2150" y="2662"/>
              <a:ext cx="185" cy="174"/>
            </a:xfrm>
            <a:custGeom>
              <a:avLst/>
              <a:gdLst>
                <a:gd name="T0" fmla="*/ 185 w 185"/>
                <a:gd name="T1" fmla="*/ 86 h 174"/>
                <a:gd name="T2" fmla="*/ 183 w 185"/>
                <a:gd name="T3" fmla="*/ 104 h 174"/>
                <a:gd name="T4" fmla="*/ 177 w 185"/>
                <a:gd name="T5" fmla="*/ 123 h 174"/>
                <a:gd name="T6" fmla="*/ 166 w 185"/>
                <a:gd name="T7" fmla="*/ 137 h 174"/>
                <a:gd name="T8" fmla="*/ 154 w 185"/>
                <a:gd name="T9" fmla="*/ 152 h 174"/>
                <a:gd name="T10" fmla="*/ 140 w 185"/>
                <a:gd name="T11" fmla="*/ 162 h 174"/>
                <a:gd name="T12" fmla="*/ 121 w 185"/>
                <a:gd name="T13" fmla="*/ 170 h 174"/>
                <a:gd name="T14" fmla="*/ 103 w 185"/>
                <a:gd name="T15" fmla="*/ 174 h 174"/>
                <a:gd name="T16" fmla="*/ 82 w 185"/>
                <a:gd name="T17" fmla="*/ 174 h 174"/>
                <a:gd name="T18" fmla="*/ 64 w 185"/>
                <a:gd name="T19" fmla="*/ 170 h 174"/>
                <a:gd name="T20" fmla="*/ 48 w 185"/>
                <a:gd name="T21" fmla="*/ 162 h 174"/>
                <a:gd name="T22" fmla="*/ 31 w 185"/>
                <a:gd name="T23" fmla="*/ 152 h 174"/>
                <a:gd name="T24" fmla="*/ 19 w 185"/>
                <a:gd name="T25" fmla="*/ 139 h 174"/>
                <a:gd name="T26" fmla="*/ 9 w 185"/>
                <a:gd name="T27" fmla="*/ 123 h 174"/>
                <a:gd name="T28" fmla="*/ 3 w 185"/>
                <a:gd name="T29" fmla="*/ 104 h 174"/>
                <a:gd name="T30" fmla="*/ 0 w 185"/>
                <a:gd name="T31" fmla="*/ 86 h 174"/>
                <a:gd name="T32" fmla="*/ 3 w 185"/>
                <a:gd name="T33" fmla="*/ 67 h 174"/>
                <a:gd name="T34" fmla="*/ 9 w 185"/>
                <a:gd name="T35" fmla="*/ 51 h 174"/>
                <a:gd name="T36" fmla="*/ 19 w 185"/>
                <a:gd name="T37" fmla="*/ 35 h 174"/>
                <a:gd name="T38" fmla="*/ 31 w 185"/>
                <a:gd name="T39" fmla="*/ 20 h 174"/>
                <a:gd name="T40" fmla="*/ 46 w 185"/>
                <a:gd name="T41" fmla="*/ 10 h 174"/>
                <a:gd name="T42" fmla="*/ 64 w 185"/>
                <a:gd name="T43" fmla="*/ 4 h 174"/>
                <a:gd name="T44" fmla="*/ 82 w 185"/>
                <a:gd name="T45" fmla="*/ 0 h 174"/>
                <a:gd name="T46" fmla="*/ 103 w 185"/>
                <a:gd name="T47" fmla="*/ 0 h 174"/>
                <a:gd name="T48" fmla="*/ 121 w 185"/>
                <a:gd name="T49" fmla="*/ 4 h 174"/>
                <a:gd name="T50" fmla="*/ 138 w 185"/>
                <a:gd name="T51" fmla="*/ 10 h 174"/>
                <a:gd name="T52" fmla="*/ 154 w 185"/>
                <a:gd name="T53" fmla="*/ 20 h 174"/>
                <a:gd name="T54" fmla="*/ 166 w 185"/>
                <a:gd name="T55" fmla="*/ 35 h 174"/>
                <a:gd name="T56" fmla="*/ 177 w 185"/>
                <a:gd name="T57" fmla="*/ 51 h 174"/>
                <a:gd name="T58" fmla="*/ 183 w 185"/>
                <a:gd name="T59" fmla="*/ 67 h 174"/>
                <a:gd name="T60" fmla="*/ 185 w 185"/>
                <a:gd name="T61" fmla="*/ 86 h 174"/>
                <a:gd name="T62" fmla="*/ 185 w 185"/>
                <a:gd name="T63" fmla="*/ 8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74">
                  <a:moveTo>
                    <a:pt x="185" y="86"/>
                  </a:moveTo>
                  <a:lnTo>
                    <a:pt x="183" y="104"/>
                  </a:lnTo>
                  <a:lnTo>
                    <a:pt x="177" y="123"/>
                  </a:lnTo>
                  <a:lnTo>
                    <a:pt x="166" y="137"/>
                  </a:lnTo>
                  <a:lnTo>
                    <a:pt x="154" y="152"/>
                  </a:lnTo>
                  <a:lnTo>
                    <a:pt x="140" y="162"/>
                  </a:lnTo>
                  <a:lnTo>
                    <a:pt x="121" y="170"/>
                  </a:lnTo>
                  <a:lnTo>
                    <a:pt x="103" y="174"/>
                  </a:lnTo>
                  <a:lnTo>
                    <a:pt x="82" y="174"/>
                  </a:lnTo>
                  <a:lnTo>
                    <a:pt x="64" y="170"/>
                  </a:lnTo>
                  <a:lnTo>
                    <a:pt x="48" y="162"/>
                  </a:lnTo>
                  <a:lnTo>
                    <a:pt x="31" y="152"/>
                  </a:lnTo>
                  <a:lnTo>
                    <a:pt x="19" y="139"/>
                  </a:lnTo>
                  <a:lnTo>
                    <a:pt x="9" y="123"/>
                  </a:lnTo>
                  <a:lnTo>
                    <a:pt x="3" y="104"/>
                  </a:lnTo>
                  <a:lnTo>
                    <a:pt x="0" y="86"/>
                  </a:lnTo>
                  <a:lnTo>
                    <a:pt x="3" y="67"/>
                  </a:lnTo>
                  <a:lnTo>
                    <a:pt x="9" y="51"/>
                  </a:lnTo>
                  <a:lnTo>
                    <a:pt x="19" y="35"/>
                  </a:lnTo>
                  <a:lnTo>
                    <a:pt x="31" y="20"/>
                  </a:lnTo>
                  <a:lnTo>
                    <a:pt x="46" y="10"/>
                  </a:lnTo>
                  <a:lnTo>
                    <a:pt x="64" y="4"/>
                  </a:lnTo>
                  <a:lnTo>
                    <a:pt x="82" y="0"/>
                  </a:lnTo>
                  <a:lnTo>
                    <a:pt x="103" y="0"/>
                  </a:lnTo>
                  <a:lnTo>
                    <a:pt x="121" y="4"/>
                  </a:lnTo>
                  <a:lnTo>
                    <a:pt x="138" y="10"/>
                  </a:lnTo>
                  <a:lnTo>
                    <a:pt x="154" y="20"/>
                  </a:lnTo>
                  <a:lnTo>
                    <a:pt x="166" y="35"/>
                  </a:lnTo>
                  <a:lnTo>
                    <a:pt x="177" y="51"/>
                  </a:lnTo>
                  <a:lnTo>
                    <a:pt x="183" y="67"/>
                  </a:lnTo>
                  <a:lnTo>
                    <a:pt x="185" y="86"/>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5" name="Freeform 20">
              <a:extLst>
                <a:ext uri="{FF2B5EF4-FFF2-40B4-BE49-F238E27FC236}">
                  <a16:creationId xmlns:a16="http://schemas.microsoft.com/office/drawing/2014/main" id="{44D00C89-879E-D934-E2D9-306209503D4D}"/>
                </a:ext>
              </a:extLst>
            </p:cNvPr>
            <p:cNvSpPr>
              <a:spLocks noChangeAspect="1"/>
            </p:cNvSpPr>
            <p:nvPr/>
          </p:nvSpPr>
          <p:spPr bwMode="auto">
            <a:xfrm>
              <a:off x="2206" y="2713"/>
              <a:ext cx="74" cy="70"/>
            </a:xfrm>
            <a:custGeom>
              <a:avLst/>
              <a:gdLst>
                <a:gd name="T0" fmla="*/ 74 w 74"/>
                <a:gd name="T1" fmla="*/ 35 h 70"/>
                <a:gd name="T2" fmla="*/ 72 w 74"/>
                <a:gd name="T3" fmla="*/ 47 h 70"/>
                <a:gd name="T4" fmla="*/ 65 w 74"/>
                <a:gd name="T5" fmla="*/ 58 h 70"/>
                <a:gd name="T6" fmla="*/ 57 w 74"/>
                <a:gd name="T7" fmla="*/ 66 h 70"/>
                <a:gd name="T8" fmla="*/ 47 w 74"/>
                <a:gd name="T9" fmla="*/ 70 h 70"/>
                <a:gd name="T10" fmla="*/ 35 w 74"/>
                <a:gd name="T11" fmla="*/ 70 h 70"/>
                <a:gd name="T12" fmla="*/ 22 w 74"/>
                <a:gd name="T13" fmla="*/ 68 h 70"/>
                <a:gd name="T14" fmla="*/ 12 w 74"/>
                <a:gd name="T15" fmla="*/ 62 h 70"/>
                <a:gd name="T16" fmla="*/ 4 w 74"/>
                <a:gd name="T17" fmla="*/ 51 h 70"/>
                <a:gd name="T18" fmla="*/ 0 w 74"/>
                <a:gd name="T19" fmla="*/ 41 h 70"/>
                <a:gd name="T20" fmla="*/ 0 w 74"/>
                <a:gd name="T21" fmla="*/ 31 h 70"/>
                <a:gd name="T22" fmla="*/ 4 w 74"/>
                <a:gd name="T23" fmla="*/ 19 h 70"/>
                <a:gd name="T24" fmla="*/ 12 w 74"/>
                <a:gd name="T25" fmla="*/ 10 h 70"/>
                <a:gd name="T26" fmla="*/ 22 w 74"/>
                <a:gd name="T27" fmla="*/ 4 h 70"/>
                <a:gd name="T28" fmla="*/ 33 w 74"/>
                <a:gd name="T29" fmla="*/ 0 h 70"/>
                <a:gd name="T30" fmla="*/ 45 w 74"/>
                <a:gd name="T31" fmla="*/ 2 h 70"/>
                <a:gd name="T32" fmla="*/ 57 w 74"/>
                <a:gd name="T33" fmla="*/ 6 h 70"/>
                <a:gd name="T34" fmla="*/ 65 w 74"/>
                <a:gd name="T35" fmla="*/ 14 h 70"/>
                <a:gd name="T36" fmla="*/ 72 w 74"/>
                <a:gd name="T37" fmla="*/ 25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7"/>
                  </a:lnTo>
                  <a:lnTo>
                    <a:pt x="65" y="58"/>
                  </a:lnTo>
                  <a:lnTo>
                    <a:pt x="57" y="66"/>
                  </a:lnTo>
                  <a:lnTo>
                    <a:pt x="47" y="70"/>
                  </a:lnTo>
                  <a:lnTo>
                    <a:pt x="35" y="70"/>
                  </a:lnTo>
                  <a:lnTo>
                    <a:pt x="22" y="68"/>
                  </a:lnTo>
                  <a:lnTo>
                    <a:pt x="12" y="62"/>
                  </a:lnTo>
                  <a:lnTo>
                    <a:pt x="4" y="51"/>
                  </a:lnTo>
                  <a:lnTo>
                    <a:pt x="0" y="41"/>
                  </a:lnTo>
                  <a:lnTo>
                    <a:pt x="0" y="31"/>
                  </a:lnTo>
                  <a:lnTo>
                    <a:pt x="4" y="19"/>
                  </a:lnTo>
                  <a:lnTo>
                    <a:pt x="12" y="10"/>
                  </a:lnTo>
                  <a:lnTo>
                    <a:pt x="22" y="4"/>
                  </a:lnTo>
                  <a:lnTo>
                    <a:pt x="33" y="0"/>
                  </a:lnTo>
                  <a:lnTo>
                    <a:pt x="45" y="2"/>
                  </a:lnTo>
                  <a:lnTo>
                    <a:pt x="57" y="6"/>
                  </a:lnTo>
                  <a:lnTo>
                    <a:pt x="65" y="14"/>
                  </a:lnTo>
                  <a:lnTo>
                    <a:pt x="72" y="25"/>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1" name="Freeform 21">
              <a:extLst>
                <a:ext uri="{FF2B5EF4-FFF2-40B4-BE49-F238E27FC236}">
                  <a16:creationId xmlns:a16="http://schemas.microsoft.com/office/drawing/2014/main" id="{CF064C31-0363-3451-BEB1-591AB2FD9D95}"/>
                </a:ext>
              </a:extLst>
            </p:cNvPr>
            <p:cNvSpPr>
              <a:spLocks noChangeAspect="1"/>
            </p:cNvSpPr>
            <p:nvPr/>
          </p:nvSpPr>
          <p:spPr bwMode="auto">
            <a:xfrm>
              <a:off x="2243" y="1191"/>
              <a:ext cx="26" cy="365"/>
            </a:xfrm>
            <a:custGeom>
              <a:avLst/>
              <a:gdLst>
                <a:gd name="T0" fmla="*/ 0 w 26"/>
                <a:gd name="T1" fmla="*/ 14 h 365"/>
                <a:gd name="T2" fmla="*/ 0 w 26"/>
                <a:gd name="T3" fmla="*/ 14 h 365"/>
                <a:gd name="T4" fmla="*/ 0 w 26"/>
                <a:gd name="T5" fmla="*/ 12 h 365"/>
                <a:gd name="T6" fmla="*/ 0 w 26"/>
                <a:gd name="T7" fmla="*/ 8 h 365"/>
                <a:gd name="T8" fmla="*/ 0 w 26"/>
                <a:gd name="T9" fmla="*/ 6 h 365"/>
                <a:gd name="T10" fmla="*/ 2 w 26"/>
                <a:gd name="T11" fmla="*/ 4 h 365"/>
                <a:gd name="T12" fmla="*/ 4 w 26"/>
                <a:gd name="T13" fmla="*/ 4 h 365"/>
                <a:gd name="T14" fmla="*/ 6 w 26"/>
                <a:gd name="T15" fmla="*/ 2 h 365"/>
                <a:gd name="T16" fmla="*/ 8 w 26"/>
                <a:gd name="T17" fmla="*/ 2 h 365"/>
                <a:gd name="T18" fmla="*/ 10 w 26"/>
                <a:gd name="T19" fmla="*/ 0 h 365"/>
                <a:gd name="T20" fmla="*/ 12 w 26"/>
                <a:gd name="T21" fmla="*/ 0 h 365"/>
                <a:gd name="T22" fmla="*/ 14 w 26"/>
                <a:gd name="T23" fmla="*/ 0 h 365"/>
                <a:gd name="T24" fmla="*/ 16 w 26"/>
                <a:gd name="T25" fmla="*/ 2 h 365"/>
                <a:gd name="T26" fmla="*/ 18 w 26"/>
                <a:gd name="T27" fmla="*/ 2 h 365"/>
                <a:gd name="T28" fmla="*/ 20 w 26"/>
                <a:gd name="T29" fmla="*/ 4 h 365"/>
                <a:gd name="T30" fmla="*/ 22 w 26"/>
                <a:gd name="T31" fmla="*/ 4 h 365"/>
                <a:gd name="T32" fmla="*/ 24 w 26"/>
                <a:gd name="T33" fmla="*/ 6 h 365"/>
                <a:gd name="T34" fmla="*/ 24 w 26"/>
                <a:gd name="T35" fmla="*/ 8 h 365"/>
                <a:gd name="T36" fmla="*/ 24 w 26"/>
                <a:gd name="T37" fmla="*/ 12 h 365"/>
                <a:gd name="T38" fmla="*/ 26 w 26"/>
                <a:gd name="T39" fmla="*/ 14 h 365"/>
                <a:gd name="T40" fmla="*/ 26 w 26"/>
                <a:gd name="T41" fmla="*/ 14 h 365"/>
                <a:gd name="T42" fmla="*/ 26 w 26"/>
                <a:gd name="T43" fmla="*/ 351 h 365"/>
                <a:gd name="T44" fmla="*/ 26 w 26"/>
                <a:gd name="T45" fmla="*/ 351 h 365"/>
                <a:gd name="T46" fmla="*/ 24 w 26"/>
                <a:gd name="T47" fmla="*/ 353 h 365"/>
                <a:gd name="T48" fmla="*/ 24 w 26"/>
                <a:gd name="T49" fmla="*/ 355 h 365"/>
                <a:gd name="T50" fmla="*/ 24 w 26"/>
                <a:gd name="T51" fmla="*/ 357 h 365"/>
                <a:gd name="T52" fmla="*/ 22 w 26"/>
                <a:gd name="T53" fmla="*/ 359 h 365"/>
                <a:gd name="T54" fmla="*/ 20 w 26"/>
                <a:gd name="T55" fmla="*/ 361 h 365"/>
                <a:gd name="T56" fmla="*/ 18 w 26"/>
                <a:gd name="T57" fmla="*/ 363 h 365"/>
                <a:gd name="T58" fmla="*/ 16 w 26"/>
                <a:gd name="T59" fmla="*/ 363 h 365"/>
                <a:gd name="T60" fmla="*/ 14 w 26"/>
                <a:gd name="T61" fmla="*/ 365 h 365"/>
                <a:gd name="T62" fmla="*/ 12 w 26"/>
                <a:gd name="T63" fmla="*/ 365 h 365"/>
                <a:gd name="T64" fmla="*/ 10 w 26"/>
                <a:gd name="T65" fmla="*/ 365 h 365"/>
                <a:gd name="T66" fmla="*/ 8 w 26"/>
                <a:gd name="T67" fmla="*/ 363 h 365"/>
                <a:gd name="T68" fmla="*/ 6 w 26"/>
                <a:gd name="T69" fmla="*/ 363 h 365"/>
                <a:gd name="T70" fmla="*/ 4 w 26"/>
                <a:gd name="T71" fmla="*/ 361 h 365"/>
                <a:gd name="T72" fmla="*/ 2 w 26"/>
                <a:gd name="T73" fmla="*/ 359 h 365"/>
                <a:gd name="T74" fmla="*/ 0 w 26"/>
                <a:gd name="T75" fmla="*/ 357 h 365"/>
                <a:gd name="T76" fmla="*/ 0 w 26"/>
                <a:gd name="T77" fmla="*/ 355 h 365"/>
                <a:gd name="T78" fmla="*/ 0 w 26"/>
                <a:gd name="T79" fmla="*/ 353 h 365"/>
                <a:gd name="T80" fmla="*/ 0 w 26"/>
                <a:gd name="T81" fmla="*/ 351 h 365"/>
                <a:gd name="T82" fmla="*/ 0 w 26"/>
                <a:gd name="T83" fmla="*/ 351 h 365"/>
                <a:gd name="T84" fmla="*/ 0 w 26"/>
                <a:gd name="T85"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365">
                  <a:moveTo>
                    <a:pt x="0" y="14"/>
                  </a:moveTo>
                  <a:lnTo>
                    <a:pt x="0" y="14"/>
                  </a:lnTo>
                  <a:lnTo>
                    <a:pt x="0" y="12"/>
                  </a:lnTo>
                  <a:lnTo>
                    <a:pt x="0" y="8"/>
                  </a:lnTo>
                  <a:lnTo>
                    <a:pt x="0" y="6"/>
                  </a:lnTo>
                  <a:lnTo>
                    <a:pt x="2" y="4"/>
                  </a:lnTo>
                  <a:lnTo>
                    <a:pt x="4" y="4"/>
                  </a:lnTo>
                  <a:lnTo>
                    <a:pt x="6" y="2"/>
                  </a:lnTo>
                  <a:lnTo>
                    <a:pt x="8" y="2"/>
                  </a:lnTo>
                  <a:lnTo>
                    <a:pt x="10" y="0"/>
                  </a:lnTo>
                  <a:lnTo>
                    <a:pt x="12" y="0"/>
                  </a:lnTo>
                  <a:lnTo>
                    <a:pt x="14" y="0"/>
                  </a:lnTo>
                  <a:lnTo>
                    <a:pt x="16" y="2"/>
                  </a:lnTo>
                  <a:lnTo>
                    <a:pt x="18" y="2"/>
                  </a:lnTo>
                  <a:lnTo>
                    <a:pt x="20" y="4"/>
                  </a:lnTo>
                  <a:lnTo>
                    <a:pt x="22" y="4"/>
                  </a:lnTo>
                  <a:lnTo>
                    <a:pt x="24" y="6"/>
                  </a:lnTo>
                  <a:lnTo>
                    <a:pt x="24" y="8"/>
                  </a:lnTo>
                  <a:lnTo>
                    <a:pt x="24" y="12"/>
                  </a:lnTo>
                  <a:lnTo>
                    <a:pt x="26" y="14"/>
                  </a:lnTo>
                  <a:lnTo>
                    <a:pt x="26" y="351"/>
                  </a:lnTo>
                  <a:lnTo>
                    <a:pt x="24" y="353"/>
                  </a:lnTo>
                  <a:lnTo>
                    <a:pt x="24" y="355"/>
                  </a:lnTo>
                  <a:lnTo>
                    <a:pt x="24" y="357"/>
                  </a:lnTo>
                  <a:lnTo>
                    <a:pt x="22" y="359"/>
                  </a:lnTo>
                  <a:lnTo>
                    <a:pt x="20" y="361"/>
                  </a:lnTo>
                  <a:lnTo>
                    <a:pt x="18" y="363"/>
                  </a:lnTo>
                  <a:lnTo>
                    <a:pt x="16" y="363"/>
                  </a:lnTo>
                  <a:lnTo>
                    <a:pt x="14" y="365"/>
                  </a:lnTo>
                  <a:lnTo>
                    <a:pt x="12" y="365"/>
                  </a:lnTo>
                  <a:lnTo>
                    <a:pt x="10" y="365"/>
                  </a:lnTo>
                  <a:lnTo>
                    <a:pt x="8" y="363"/>
                  </a:lnTo>
                  <a:lnTo>
                    <a:pt x="6" y="363"/>
                  </a:lnTo>
                  <a:lnTo>
                    <a:pt x="4" y="361"/>
                  </a:lnTo>
                  <a:lnTo>
                    <a:pt x="2" y="359"/>
                  </a:lnTo>
                  <a:lnTo>
                    <a:pt x="0" y="357"/>
                  </a:lnTo>
                  <a:lnTo>
                    <a:pt x="0" y="355"/>
                  </a:lnTo>
                  <a:lnTo>
                    <a:pt x="0" y="353"/>
                  </a:lnTo>
                  <a:lnTo>
                    <a:pt x="0" y="351"/>
                  </a:lnTo>
                  <a:lnTo>
                    <a:pt x="0" y="14"/>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2" name="Freeform 22">
              <a:extLst>
                <a:ext uri="{FF2B5EF4-FFF2-40B4-BE49-F238E27FC236}">
                  <a16:creationId xmlns:a16="http://schemas.microsoft.com/office/drawing/2014/main" id="{FA012884-ADE3-6FAB-A65B-9BB60273D170}"/>
                </a:ext>
              </a:extLst>
            </p:cNvPr>
            <p:cNvSpPr>
              <a:spLocks noChangeAspect="1"/>
            </p:cNvSpPr>
            <p:nvPr/>
          </p:nvSpPr>
          <p:spPr bwMode="auto">
            <a:xfrm>
              <a:off x="2157" y="1160"/>
              <a:ext cx="184" cy="174"/>
            </a:xfrm>
            <a:custGeom>
              <a:avLst/>
              <a:gdLst>
                <a:gd name="T0" fmla="*/ 184 w 184"/>
                <a:gd name="T1" fmla="*/ 88 h 174"/>
                <a:gd name="T2" fmla="*/ 182 w 184"/>
                <a:gd name="T3" fmla="*/ 105 h 174"/>
                <a:gd name="T4" fmla="*/ 176 w 184"/>
                <a:gd name="T5" fmla="*/ 123 h 174"/>
                <a:gd name="T6" fmla="*/ 166 w 184"/>
                <a:gd name="T7" fmla="*/ 139 h 174"/>
                <a:gd name="T8" fmla="*/ 153 w 184"/>
                <a:gd name="T9" fmla="*/ 152 h 174"/>
                <a:gd name="T10" fmla="*/ 139 w 184"/>
                <a:gd name="T11" fmla="*/ 164 h 174"/>
                <a:gd name="T12" fmla="*/ 121 w 184"/>
                <a:gd name="T13" fmla="*/ 170 h 174"/>
                <a:gd name="T14" fmla="*/ 102 w 184"/>
                <a:gd name="T15" fmla="*/ 174 h 174"/>
                <a:gd name="T16" fmla="*/ 82 w 184"/>
                <a:gd name="T17" fmla="*/ 174 h 174"/>
                <a:gd name="T18" fmla="*/ 63 w 184"/>
                <a:gd name="T19" fmla="*/ 170 h 174"/>
                <a:gd name="T20" fmla="*/ 47 w 184"/>
                <a:gd name="T21" fmla="*/ 164 h 174"/>
                <a:gd name="T22" fmla="*/ 30 w 184"/>
                <a:gd name="T23" fmla="*/ 152 h 174"/>
                <a:gd name="T24" fmla="*/ 18 w 184"/>
                <a:gd name="T25" fmla="*/ 139 h 174"/>
                <a:gd name="T26" fmla="*/ 8 w 184"/>
                <a:gd name="T27" fmla="*/ 123 h 174"/>
                <a:gd name="T28" fmla="*/ 2 w 184"/>
                <a:gd name="T29" fmla="*/ 107 h 174"/>
                <a:gd name="T30" fmla="*/ 0 w 184"/>
                <a:gd name="T31" fmla="*/ 88 h 174"/>
                <a:gd name="T32" fmla="*/ 2 w 184"/>
                <a:gd name="T33" fmla="*/ 70 h 174"/>
                <a:gd name="T34" fmla="*/ 8 w 184"/>
                <a:gd name="T35" fmla="*/ 51 h 174"/>
                <a:gd name="T36" fmla="*/ 18 w 184"/>
                <a:gd name="T37" fmla="*/ 35 h 174"/>
                <a:gd name="T38" fmla="*/ 30 w 184"/>
                <a:gd name="T39" fmla="*/ 23 h 174"/>
                <a:gd name="T40" fmla="*/ 45 w 184"/>
                <a:gd name="T41" fmla="*/ 10 h 174"/>
                <a:gd name="T42" fmla="*/ 63 w 184"/>
                <a:gd name="T43" fmla="*/ 4 h 174"/>
                <a:gd name="T44" fmla="*/ 82 w 184"/>
                <a:gd name="T45" fmla="*/ 0 h 174"/>
                <a:gd name="T46" fmla="*/ 102 w 184"/>
                <a:gd name="T47" fmla="*/ 0 h 174"/>
                <a:gd name="T48" fmla="*/ 121 w 184"/>
                <a:gd name="T49" fmla="*/ 4 h 174"/>
                <a:gd name="T50" fmla="*/ 137 w 184"/>
                <a:gd name="T51" fmla="*/ 10 h 174"/>
                <a:gd name="T52" fmla="*/ 153 w 184"/>
                <a:gd name="T53" fmla="*/ 23 h 174"/>
                <a:gd name="T54" fmla="*/ 166 w 184"/>
                <a:gd name="T55" fmla="*/ 35 h 174"/>
                <a:gd name="T56" fmla="*/ 176 w 184"/>
                <a:gd name="T57" fmla="*/ 51 h 174"/>
                <a:gd name="T58" fmla="*/ 182 w 184"/>
                <a:gd name="T59" fmla="*/ 70 h 174"/>
                <a:gd name="T60" fmla="*/ 184 w 184"/>
                <a:gd name="T61" fmla="*/ 88 h 174"/>
                <a:gd name="T62" fmla="*/ 184 w 184"/>
                <a:gd name="T63"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74">
                  <a:moveTo>
                    <a:pt x="184" y="88"/>
                  </a:moveTo>
                  <a:lnTo>
                    <a:pt x="182" y="105"/>
                  </a:lnTo>
                  <a:lnTo>
                    <a:pt x="176" y="123"/>
                  </a:lnTo>
                  <a:lnTo>
                    <a:pt x="166" y="139"/>
                  </a:lnTo>
                  <a:lnTo>
                    <a:pt x="153" y="152"/>
                  </a:lnTo>
                  <a:lnTo>
                    <a:pt x="139" y="164"/>
                  </a:lnTo>
                  <a:lnTo>
                    <a:pt x="121" y="170"/>
                  </a:lnTo>
                  <a:lnTo>
                    <a:pt x="102" y="174"/>
                  </a:lnTo>
                  <a:lnTo>
                    <a:pt x="82" y="174"/>
                  </a:lnTo>
                  <a:lnTo>
                    <a:pt x="63" y="170"/>
                  </a:lnTo>
                  <a:lnTo>
                    <a:pt x="47" y="164"/>
                  </a:lnTo>
                  <a:lnTo>
                    <a:pt x="30" y="152"/>
                  </a:lnTo>
                  <a:lnTo>
                    <a:pt x="18" y="139"/>
                  </a:lnTo>
                  <a:lnTo>
                    <a:pt x="8" y="123"/>
                  </a:lnTo>
                  <a:lnTo>
                    <a:pt x="2" y="107"/>
                  </a:lnTo>
                  <a:lnTo>
                    <a:pt x="0" y="88"/>
                  </a:lnTo>
                  <a:lnTo>
                    <a:pt x="2" y="70"/>
                  </a:lnTo>
                  <a:lnTo>
                    <a:pt x="8" y="51"/>
                  </a:lnTo>
                  <a:lnTo>
                    <a:pt x="18" y="35"/>
                  </a:lnTo>
                  <a:lnTo>
                    <a:pt x="30" y="23"/>
                  </a:lnTo>
                  <a:lnTo>
                    <a:pt x="45" y="10"/>
                  </a:lnTo>
                  <a:lnTo>
                    <a:pt x="63" y="4"/>
                  </a:lnTo>
                  <a:lnTo>
                    <a:pt x="82" y="0"/>
                  </a:lnTo>
                  <a:lnTo>
                    <a:pt x="102" y="0"/>
                  </a:lnTo>
                  <a:lnTo>
                    <a:pt x="121" y="4"/>
                  </a:lnTo>
                  <a:lnTo>
                    <a:pt x="137" y="10"/>
                  </a:lnTo>
                  <a:lnTo>
                    <a:pt x="153" y="23"/>
                  </a:lnTo>
                  <a:lnTo>
                    <a:pt x="166" y="35"/>
                  </a:lnTo>
                  <a:lnTo>
                    <a:pt x="176" y="51"/>
                  </a:lnTo>
                  <a:lnTo>
                    <a:pt x="182" y="70"/>
                  </a:lnTo>
                  <a:lnTo>
                    <a:pt x="184"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3" name="Freeform 23">
              <a:extLst>
                <a:ext uri="{FF2B5EF4-FFF2-40B4-BE49-F238E27FC236}">
                  <a16:creationId xmlns:a16="http://schemas.microsoft.com/office/drawing/2014/main" id="{130AB861-7C7C-3EFA-9B37-71E9C18AF138}"/>
                </a:ext>
              </a:extLst>
            </p:cNvPr>
            <p:cNvSpPr>
              <a:spLocks noChangeAspect="1"/>
            </p:cNvSpPr>
            <p:nvPr/>
          </p:nvSpPr>
          <p:spPr bwMode="auto">
            <a:xfrm>
              <a:off x="2212" y="1213"/>
              <a:ext cx="74" cy="70"/>
            </a:xfrm>
            <a:custGeom>
              <a:avLst/>
              <a:gdLst>
                <a:gd name="T0" fmla="*/ 74 w 74"/>
                <a:gd name="T1" fmla="*/ 35 h 70"/>
                <a:gd name="T2" fmla="*/ 72 w 74"/>
                <a:gd name="T3" fmla="*/ 45 h 70"/>
                <a:gd name="T4" fmla="*/ 66 w 74"/>
                <a:gd name="T5" fmla="*/ 56 h 70"/>
                <a:gd name="T6" fmla="*/ 57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39 h 70"/>
                <a:gd name="T20" fmla="*/ 0 w 74"/>
                <a:gd name="T21" fmla="*/ 29 h 70"/>
                <a:gd name="T22" fmla="*/ 4 w 74"/>
                <a:gd name="T23" fmla="*/ 19 h 70"/>
                <a:gd name="T24" fmla="*/ 12 w 74"/>
                <a:gd name="T25" fmla="*/ 8 h 70"/>
                <a:gd name="T26" fmla="*/ 23 w 74"/>
                <a:gd name="T27" fmla="*/ 2 h 70"/>
                <a:gd name="T28" fmla="*/ 33 w 74"/>
                <a:gd name="T29" fmla="*/ 0 h 70"/>
                <a:gd name="T30" fmla="*/ 45 w 74"/>
                <a:gd name="T31" fmla="*/ 0 h 70"/>
                <a:gd name="T32" fmla="*/ 57 w 74"/>
                <a:gd name="T33" fmla="*/ 4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7" y="64"/>
                  </a:lnTo>
                  <a:lnTo>
                    <a:pt x="47" y="68"/>
                  </a:lnTo>
                  <a:lnTo>
                    <a:pt x="35" y="70"/>
                  </a:lnTo>
                  <a:lnTo>
                    <a:pt x="23" y="66"/>
                  </a:lnTo>
                  <a:lnTo>
                    <a:pt x="12" y="60"/>
                  </a:lnTo>
                  <a:lnTo>
                    <a:pt x="4" y="52"/>
                  </a:lnTo>
                  <a:lnTo>
                    <a:pt x="0" y="39"/>
                  </a:lnTo>
                  <a:lnTo>
                    <a:pt x="0" y="29"/>
                  </a:lnTo>
                  <a:lnTo>
                    <a:pt x="4" y="19"/>
                  </a:lnTo>
                  <a:lnTo>
                    <a:pt x="12" y="8"/>
                  </a:lnTo>
                  <a:lnTo>
                    <a:pt x="23" y="2"/>
                  </a:lnTo>
                  <a:lnTo>
                    <a:pt x="33" y="0"/>
                  </a:lnTo>
                  <a:lnTo>
                    <a:pt x="45" y="0"/>
                  </a:lnTo>
                  <a:lnTo>
                    <a:pt x="57" y="4"/>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4" name="WordArt 24">
              <a:extLst>
                <a:ext uri="{FF2B5EF4-FFF2-40B4-BE49-F238E27FC236}">
                  <a16:creationId xmlns:a16="http://schemas.microsoft.com/office/drawing/2014/main" id="{9CF873D7-8D3D-F2AB-5A50-33CBEF495D1E}"/>
                </a:ext>
              </a:extLst>
            </p:cNvPr>
            <p:cNvSpPr>
              <a:spLocks noChangeAspect="1" noChangeArrowheads="1" noChangeShapeType="1" noTextEdit="1"/>
            </p:cNvSpPr>
            <p:nvPr/>
          </p:nvSpPr>
          <p:spPr bwMode="auto">
            <a:xfrm>
              <a:off x="2146" y="1739"/>
              <a:ext cx="240" cy="13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NPN</a:t>
              </a:r>
            </a:p>
          </p:txBody>
        </p:sp>
        <p:sp>
          <p:nvSpPr>
            <p:cNvPr id="125" name="WordArt 25">
              <a:extLst>
                <a:ext uri="{FF2B5EF4-FFF2-40B4-BE49-F238E27FC236}">
                  <a16:creationId xmlns:a16="http://schemas.microsoft.com/office/drawing/2014/main" id="{89D1896A-1242-0487-4645-6E22A0BFF653}"/>
                </a:ext>
              </a:extLst>
            </p:cNvPr>
            <p:cNvSpPr>
              <a:spLocks noChangeAspect="1" noChangeArrowheads="1" noChangeShapeType="1" noTextEdit="1"/>
            </p:cNvSpPr>
            <p:nvPr/>
          </p:nvSpPr>
          <p:spPr bwMode="auto">
            <a:xfrm>
              <a:off x="2125" y="2027"/>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Q2</a:t>
              </a:r>
            </a:p>
          </p:txBody>
        </p:sp>
      </p:grpSp>
      <p:grpSp>
        <p:nvGrpSpPr>
          <p:cNvPr id="63" name="Group 11">
            <a:extLst>
              <a:ext uri="{FF2B5EF4-FFF2-40B4-BE49-F238E27FC236}">
                <a16:creationId xmlns:a16="http://schemas.microsoft.com/office/drawing/2014/main" id="{96FB85DD-0911-BEC3-B0FE-C9F44BBC733B}"/>
              </a:ext>
            </a:extLst>
          </p:cNvPr>
          <p:cNvGrpSpPr>
            <a:grpSpLocks noChangeAspect="1"/>
          </p:cNvGrpSpPr>
          <p:nvPr/>
        </p:nvGrpSpPr>
        <p:grpSpPr bwMode="auto">
          <a:xfrm>
            <a:off x="7581206" y="5778714"/>
            <a:ext cx="1054794" cy="330535"/>
            <a:chOff x="981" y="544"/>
            <a:chExt cx="1084" cy="341"/>
          </a:xfrm>
        </p:grpSpPr>
        <p:sp>
          <p:nvSpPr>
            <p:cNvPr id="64" name="Freeform 12">
              <a:extLst>
                <a:ext uri="{FF2B5EF4-FFF2-40B4-BE49-F238E27FC236}">
                  <a16:creationId xmlns:a16="http://schemas.microsoft.com/office/drawing/2014/main" id="{491A91AB-E248-3945-4C04-80458FD434A2}"/>
                </a:ext>
              </a:extLst>
            </p:cNvPr>
            <p:cNvSpPr>
              <a:spLocks noChangeAspect="1"/>
            </p:cNvSpPr>
            <p:nvPr/>
          </p:nvSpPr>
          <p:spPr bwMode="auto">
            <a:xfrm>
              <a:off x="981" y="544"/>
              <a:ext cx="1084" cy="341"/>
            </a:xfrm>
            <a:custGeom>
              <a:avLst/>
              <a:gdLst>
                <a:gd name="T0" fmla="*/ 168 w 1084"/>
                <a:gd name="T1" fmla="*/ 0 h 341"/>
                <a:gd name="T2" fmla="*/ 84 w 1084"/>
                <a:gd name="T3" fmla="*/ 25 h 341"/>
                <a:gd name="T4" fmla="*/ 22 w 1084"/>
                <a:gd name="T5" fmla="*/ 86 h 341"/>
                <a:gd name="T6" fmla="*/ 0 w 1084"/>
                <a:gd name="T7" fmla="*/ 170 h 341"/>
                <a:gd name="T8" fmla="*/ 0 w 1084"/>
                <a:gd name="T9" fmla="*/ 170 h 341"/>
                <a:gd name="T10" fmla="*/ 22 w 1084"/>
                <a:gd name="T11" fmla="*/ 256 h 341"/>
                <a:gd name="T12" fmla="*/ 84 w 1084"/>
                <a:gd name="T13" fmla="*/ 318 h 341"/>
                <a:gd name="T14" fmla="*/ 168 w 1084"/>
                <a:gd name="T15" fmla="*/ 341 h 341"/>
                <a:gd name="T16" fmla="*/ 168 w 1084"/>
                <a:gd name="T17" fmla="*/ 341 h 341"/>
                <a:gd name="T18" fmla="*/ 223 w 1084"/>
                <a:gd name="T19" fmla="*/ 330 h 341"/>
                <a:gd name="T20" fmla="*/ 273 w 1084"/>
                <a:gd name="T21" fmla="*/ 304 h 341"/>
                <a:gd name="T22" fmla="*/ 309 w 1084"/>
                <a:gd name="T23" fmla="*/ 263 h 341"/>
                <a:gd name="T24" fmla="*/ 309 w 1084"/>
                <a:gd name="T25" fmla="*/ 263 h 341"/>
                <a:gd name="T26" fmla="*/ 377 w 1084"/>
                <a:gd name="T27" fmla="*/ 263 h 341"/>
                <a:gd name="T28" fmla="*/ 455 w 1084"/>
                <a:gd name="T29" fmla="*/ 263 h 341"/>
                <a:gd name="T30" fmla="*/ 541 w 1084"/>
                <a:gd name="T31" fmla="*/ 263 h 341"/>
                <a:gd name="T32" fmla="*/ 627 w 1084"/>
                <a:gd name="T33" fmla="*/ 263 h 341"/>
                <a:gd name="T34" fmla="*/ 707 w 1084"/>
                <a:gd name="T35" fmla="*/ 263 h 341"/>
                <a:gd name="T36" fmla="*/ 775 w 1084"/>
                <a:gd name="T37" fmla="*/ 263 h 341"/>
                <a:gd name="T38" fmla="*/ 775 w 1084"/>
                <a:gd name="T39" fmla="*/ 263 h 341"/>
                <a:gd name="T40" fmla="*/ 812 w 1084"/>
                <a:gd name="T41" fmla="*/ 304 h 341"/>
                <a:gd name="T42" fmla="*/ 861 w 1084"/>
                <a:gd name="T43" fmla="*/ 330 h 341"/>
                <a:gd name="T44" fmla="*/ 916 w 1084"/>
                <a:gd name="T45" fmla="*/ 341 h 341"/>
                <a:gd name="T46" fmla="*/ 916 w 1084"/>
                <a:gd name="T47" fmla="*/ 341 h 341"/>
                <a:gd name="T48" fmla="*/ 1000 w 1084"/>
                <a:gd name="T49" fmla="*/ 318 h 341"/>
                <a:gd name="T50" fmla="*/ 1062 w 1084"/>
                <a:gd name="T51" fmla="*/ 256 h 341"/>
                <a:gd name="T52" fmla="*/ 1084 w 1084"/>
                <a:gd name="T53" fmla="*/ 170 h 341"/>
                <a:gd name="T54" fmla="*/ 1084 w 1084"/>
                <a:gd name="T55" fmla="*/ 170 h 341"/>
                <a:gd name="T56" fmla="*/ 1062 w 1084"/>
                <a:gd name="T57" fmla="*/ 86 h 341"/>
                <a:gd name="T58" fmla="*/ 1000 w 1084"/>
                <a:gd name="T59" fmla="*/ 25 h 341"/>
                <a:gd name="T60" fmla="*/ 916 w 1084"/>
                <a:gd name="T61" fmla="*/ 0 h 341"/>
                <a:gd name="T62" fmla="*/ 916 w 1084"/>
                <a:gd name="T63" fmla="*/ 0 h 341"/>
                <a:gd name="T64" fmla="*/ 861 w 1084"/>
                <a:gd name="T65" fmla="*/ 10 h 341"/>
                <a:gd name="T66" fmla="*/ 812 w 1084"/>
                <a:gd name="T67" fmla="*/ 39 h 341"/>
                <a:gd name="T68" fmla="*/ 775 w 1084"/>
                <a:gd name="T69" fmla="*/ 80 h 341"/>
                <a:gd name="T70" fmla="*/ 775 w 1084"/>
                <a:gd name="T71" fmla="*/ 80 h 341"/>
                <a:gd name="T72" fmla="*/ 707 w 1084"/>
                <a:gd name="T73" fmla="*/ 80 h 341"/>
                <a:gd name="T74" fmla="*/ 627 w 1084"/>
                <a:gd name="T75" fmla="*/ 80 h 341"/>
                <a:gd name="T76" fmla="*/ 541 w 1084"/>
                <a:gd name="T77" fmla="*/ 80 h 341"/>
                <a:gd name="T78" fmla="*/ 455 w 1084"/>
                <a:gd name="T79" fmla="*/ 80 h 341"/>
                <a:gd name="T80" fmla="*/ 377 w 1084"/>
                <a:gd name="T81" fmla="*/ 80 h 341"/>
                <a:gd name="T82" fmla="*/ 309 w 1084"/>
                <a:gd name="T83" fmla="*/ 80 h 341"/>
                <a:gd name="T84" fmla="*/ 309 w 1084"/>
                <a:gd name="T85" fmla="*/ 80 h 341"/>
                <a:gd name="T86" fmla="*/ 273 w 1084"/>
                <a:gd name="T87" fmla="*/ 39 h 341"/>
                <a:gd name="T88" fmla="*/ 223 w 1084"/>
                <a:gd name="T89" fmla="*/ 10 h 341"/>
                <a:gd name="T90" fmla="*/ 168 w 1084"/>
                <a:gd name="T91" fmla="*/ 0 h 341"/>
                <a:gd name="T92" fmla="*/ 168 w 1084"/>
                <a:gd name="T9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4" h="341">
                  <a:moveTo>
                    <a:pt x="168" y="0"/>
                  </a:moveTo>
                  <a:lnTo>
                    <a:pt x="84" y="25"/>
                  </a:lnTo>
                  <a:lnTo>
                    <a:pt x="22" y="86"/>
                  </a:lnTo>
                  <a:lnTo>
                    <a:pt x="0" y="170"/>
                  </a:lnTo>
                  <a:lnTo>
                    <a:pt x="22" y="256"/>
                  </a:lnTo>
                  <a:lnTo>
                    <a:pt x="84" y="318"/>
                  </a:lnTo>
                  <a:lnTo>
                    <a:pt x="168" y="341"/>
                  </a:lnTo>
                  <a:lnTo>
                    <a:pt x="223" y="330"/>
                  </a:lnTo>
                  <a:lnTo>
                    <a:pt x="273" y="304"/>
                  </a:lnTo>
                  <a:lnTo>
                    <a:pt x="309" y="263"/>
                  </a:lnTo>
                  <a:lnTo>
                    <a:pt x="377" y="263"/>
                  </a:lnTo>
                  <a:lnTo>
                    <a:pt x="455" y="263"/>
                  </a:lnTo>
                  <a:lnTo>
                    <a:pt x="541" y="263"/>
                  </a:lnTo>
                  <a:lnTo>
                    <a:pt x="627" y="263"/>
                  </a:lnTo>
                  <a:lnTo>
                    <a:pt x="707" y="263"/>
                  </a:lnTo>
                  <a:lnTo>
                    <a:pt x="775" y="263"/>
                  </a:lnTo>
                  <a:lnTo>
                    <a:pt x="812" y="304"/>
                  </a:lnTo>
                  <a:lnTo>
                    <a:pt x="861" y="330"/>
                  </a:lnTo>
                  <a:lnTo>
                    <a:pt x="916" y="341"/>
                  </a:lnTo>
                  <a:lnTo>
                    <a:pt x="1000" y="318"/>
                  </a:lnTo>
                  <a:lnTo>
                    <a:pt x="1062" y="256"/>
                  </a:lnTo>
                  <a:lnTo>
                    <a:pt x="1084" y="170"/>
                  </a:lnTo>
                  <a:lnTo>
                    <a:pt x="1062" y="86"/>
                  </a:lnTo>
                  <a:lnTo>
                    <a:pt x="1000" y="25"/>
                  </a:lnTo>
                  <a:lnTo>
                    <a:pt x="916" y="0"/>
                  </a:lnTo>
                  <a:lnTo>
                    <a:pt x="861" y="10"/>
                  </a:lnTo>
                  <a:lnTo>
                    <a:pt x="812" y="39"/>
                  </a:lnTo>
                  <a:lnTo>
                    <a:pt x="775" y="80"/>
                  </a:lnTo>
                  <a:lnTo>
                    <a:pt x="707" y="80"/>
                  </a:lnTo>
                  <a:lnTo>
                    <a:pt x="627" y="80"/>
                  </a:lnTo>
                  <a:lnTo>
                    <a:pt x="541" y="80"/>
                  </a:lnTo>
                  <a:lnTo>
                    <a:pt x="455" y="80"/>
                  </a:lnTo>
                  <a:lnTo>
                    <a:pt x="377" y="80"/>
                  </a:lnTo>
                  <a:lnTo>
                    <a:pt x="309" y="80"/>
                  </a:lnTo>
                  <a:lnTo>
                    <a:pt x="273" y="39"/>
                  </a:lnTo>
                  <a:lnTo>
                    <a:pt x="223" y="10"/>
                  </a:lnTo>
                  <a:lnTo>
                    <a:pt x="168" y="0"/>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5" name="Freeform 13">
              <a:extLst>
                <a:ext uri="{FF2B5EF4-FFF2-40B4-BE49-F238E27FC236}">
                  <a16:creationId xmlns:a16="http://schemas.microsoft.com/office/drawing/2014/main" id="{26A9C925-4861-EB72-FA77-028C74FD107F}"/>
                </a:ext>
              </a:extLst>
            </p:cNvPr>
            <p:cNvSpPr>
              <a:spLocks noChangeAspect="1"/>
            </p:cNvSpPr>
            <p:nvPr/>
          </p:nvSpPr>
          <p:spPr bwMode="auto">
            <a:xfrm>
              <a:off x="1809" y="628"/>
              <a:ext cx="180" cy="181"/>
            </a:xfrm>
            <a:custGeom>
              <a:avLst/>
              <a:gdLst>
                <a:gd name="T0" fmla="*/ 180 w 180"/>
                <a:gd name="T1" fmla="*/ 90 h 181"/>
                <a:gd name="T2" fmla="*/ 178 w 180"/>
                <a:gd name="T3" fmla="*/ 109 h 181"/>
                <a:gd name="T4" fmla="*/ 172 w 180"/>
                <a:gd name="T5" fmla="*/ 127 h 181"/>
                <a:gd name="T6" fmla="*/ 162 w 180"/>
                <a:gd name="T7" fmla="*/ 144 h 181"/>
                <a:gd name="T8" fmla="*/ 149 w 180"/>
                <a:gd name="T9" fmla="*/ 158 h 181"/>
                <a:gd name="T10" fmla="*/ 133 w 180"/>
                <a:gd name="T11" fmla="*/ 168 h 181"/>
                <a:gd name="T12" fmla="*/ 117 w 180"/>
                <a:gd name="T13" fmla="*/ 176 h 181"/>
                <a:gd name="T14" fmla="*/ 98 w 180"/>
                <a:gd name="T15" fmla="*/ 181 h 181"/>
                <a:gd name="T16" fmla="*/ 78 w 180"/>
                <a:gd name="T17" fmla="*/ 181 h 181"/>
                <a:gd name="T18" fmla="*/ 61 w 180"/>
                <a:gd name="T19" fmla="*/ 176 h 181"/>
                <a:gd name="T20" fmla="*/ 43 w 180"/>
                <a:gd name="T21" fmla="*/ 168 h 181"/>
                <a:gd name="T22" fmla="*/ 29 w 180"/>
                <a:gd name="T23" fmla="*/ 158 h 181"/>
                <a:gd name="T24" fmla="*/ 16 w 180"/>
                <a:gd name="T25" fmla="*/ 144 h 181"/>
                <a:gd name="T26" fmla="*/ 8 w 180"/>
                <a:gd name="T27" fmla="*/ 127 h 181"/>
                <a:gd name="T28" fmla="*/ 2 w 180"/>
                <a:gd name="T29" fmla="*/ 109 h 181"/>
                <a:gd name="T30" fmla="*/ 0 w 180"/>
                <a:gd name="T31" fmla="*/ 90 h 181"/>
                <a:gd name="T32" fmla="*/ 2 w 180"/>
                <a:gd name="T33" fmla="*/ 72 h 181"/>
                <a:gd name="T34" fmla="*/ 8 w 180"/>
                <a:gd name="T35" fmla="*/ 53 h 181"/>
                <a:gd name="T36" fmla="*/ 18 w 180"/>
                <a:gd name="T37" fmla="*/ 37 h 181"/>
                <a:gd name="T38" fmla="*/ 31 w 180"/>
                <a:gd name="T39" fmla="*/ 23 h 181"/>
                <a:gd name="T40" fmla="*/ 47 w 180"/>
                <a:gd name="T41" fmla="*/ 12 h 181"/>
                <a:gd name="T42" fmla="*/ 63 w 180"/>
                <a:gd name="T43" fmla="*/ 4 h 181"/>
                <a:gd name="T44" fmla="*/ 82 w 180"/>
                <a:gd name="T45" fmla="*/ 0 h 181"/>
                <a:gd name="T46" fmla="*/ 102 w 180"/>
                <a:gd name="T47" fmla="*/ 0 h 181"/>
                <a:gd name="T48" fmla="*/ 121 w 180"/>
                <a:gd name="T49" fmla="*/ 4 h 181"/>
                <a:gd name="T50" fmla="*/ 137 w 180"/>
                <a:gd name="T51" fmla="*/ 12 h 181"/>
                <a:gd name="T52" fmla="*/ 151 w 180"/>
                <a:gd name="T53" fmla="*/ 23 h 181"/>
                <a:gd name="T54" fmla="*/ 164 w 180"/>
                <a:gd name="T55" fmla="*/ 37 h 181"/>
                <a:gd name="T56" fmla="*/ 174 w 180"/>
                <a:gd name="T57" fmla="*/ 53 h 181"/>
                <a:gd name="T58" fmla="*/ 178 w 180"/>
                <a:gd name="T59" fmla="*/ 72 h 181"/>
                <a:gd name="T60" fmla="*/ 180 w 180"/>
                <a:gd name="T61" fmla="*/ 90 h 181"/>
                <a:gd name="T62" fmla="*/ 180 w 180"/>
                <a:gd name="T63"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1">
                  <a:moveTo>
                    <a:pt x="180" y="90"/>
                  </a:moveTo>
                  <a:lnTo>
                    <a:pt x="178" y="109"/>
                  </a:lnTo>
                  <a:lnTo>
                    <a:pt x="172" y="127"/>
                  </a:lnTo>
                  <a:lnTo>
                    <a:pt x="162" y="144"/>
                  </a:lnTo>
                  <a:lnTo>
                    <a:pt x="149" y="158"/>
                  </a:lnTo>
                  <a:lnTo>
                    <a:pt x="133" y="168"/>
                  </a:lnTo>
                  <a:lnTo>
                    <a:pt x="117" y="176"/>
                  </a:lnTo>
                  <a:lnTo>
                    <a:pt x="98" y="181"/>
                  </a:lnTo>
                  <a:lnTo>
                    <a:pt x="78" y="181"/>
                  </a:lnTo>
                  <a:lnTo>
                    <a:pt x="61" y="176"/>
                  </a:lnTo>
                  <a:lnTo>
                    <a:pt x="43" y="168"/>
                  </a:lnTo>
                  <a:lnTo>
                    <a:pt x="29" y="158"/>
                  </a:lnTo>
                  <a:lnTo>
                    <a:pt x="16" y="144"/>
                  </a:lnTo>
                  <a:lnTo>
                    <a:pt x="8" y="127"/>
                  </a:lnTo>
                  <a:lnTo>
                    <a:pt x="2" y="109"/>
                  </a:lnTo>
                  <a:lnTo>
                    <a:pt x="0" y="90"/>
                  </a:lnTo>
                  <a:lnTo>
                    <a:pt x="2" y="72"/>
                  </a:lnTo>
                  <a:lnTo>
                    <a:pt x="8" y="53"/>
                  </a:lnTo>
                  <a:lnTo>
                    <a:pt x="18" y="37"/>
                  </a:lnTo>
                  <a:lnTo>
                    <a:pt x="31" y="23"/>
                  </a:lnTo>
                  <a:lnTo>
                    <a:pt x="47" y="12"/>
                  </a:lnTo>
                  <a:lnTo>
                    <a:pt x="63" y="4"/>
                  </a:lnTo>
                  <a:lnTo>
                    <a:pt x="82" y="0"/>
                  </a:lnTo>
                  <a:lnTo>
                    <a:pt x="102" y="0"/>
                  </a:lnTo>
                  <a:lnTo>
                    <a:pt x="121" y="4"/>
                  </a:lnTo>
                  <a:lnTo>
                    <a:pt x="137" y="12"/>
                  </a:lnTo>
                  <a:lnTo>
                    <a:pt x="151" y="23"/>
                  </a:lnTo>
                  <a:lnTo>
                    <a:pt x="164" y="37"/>
                  </a:lnTo>
                  <a:lnTo>
                    <a:pt x="174"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 name="Freeform 14">
              <a:extLst>
                <a:ext uri="{FF2B5EF4-FFF2-40B4-BE49-F238E27FC236}">
                  <a16:creationId xmlns:a16="http://schemas.microsoft.com/office/drawing/2014/main" id="{E8D89204-9290-B684-DCFA-EF089B9031AA}"/>
                </a:ext>
              </a:extLst>
            </p:cNvPr>
            <p:cNvSpPr>
              <a:spLocks noChangeAspect="1"/>
            </p:cNvSpPr>
            <p:nvPr/>
          </p:nvSpPr>
          <p:spPr bwMode="auto">
            <a:xfrm>
              <a:off x="1862" y="681"/>
              <a:ext cx="74" cy="74"/>
            </a:xfrm>
            <a:custGeom>
              <a:avLst/>
              <a:gdLst>
                <a:gd name="T0" fmla="*/ 74 w 74"/>
                <a:gd name="T1" fmla="*/ 37 h 74"/>
                <a:gd name="T2" fmla="*/ 72 w 74"/>
                <a:gd name="T3" fmla="*/ 50 h 74"/>
                <a:gd name="T4" fmla="*/ 66 w 74"/>
                <a:gd name="T5" fmla="*/ 60 h 74"/>
                <a:gd name="T6" fmla="*/ 55 w 74"/>
                <a:gd name="T7" fmla="*/ 68 h 74"/>
                <a:gd name="T8" fmla="*/ 43 w 74"/>
                <a:gd name="T9" fmla="*/ 72 h 74"/>
                <a:gd name="T10" fmla="*/ 33 w 74"/>
                <a:gd name="T11" fmla="*/ 74 h 74"/>
                <a:gd name="T12" fmla="*/ 21 w 74"/>
                <a:gd name="T13" fmla="*/ 72 h 74"/>
                <a:gd name="T14" fmla="*/ 10 w 74"/>
                <a:gd name="T15" fmla="*/ 64 h 74"/>
                <a:gd name="T16" fmla="*/ 4 w 74"/>
                <a:gd name="T17" fmla="*/ 56 h 74"/>
                <a:gd name="T18" fmla="*/ 0 w 74"/>
                <a:gd name="T19" fmla="*/ 43 h 74"/>
                <a:gd name="T20" fmla="*/ 0 w 74"/>
                <a:gd name="T21" fmla="*/ 31 h 74"/>
                <a:gd name="T22" fmla="*/ 6 w 74"/>
                <a:gd name="T23" fmla="*/ 21 h 74"/>
                <a:gd name="T24" fmla="*/ 14 w 74"/>
                <a:gd name="T25" fmla="*/ 11 h 74"/>
                <a:gd name="T26" fmla="*/ 25 w 74"/>
                <a:gd name="T27" fmla="*/ 4 h 74"/>
                <a:gd name="T28" fmla="*/ 37 w 74"/>
                <a:gd name="T29" fmla="*/ 0 h 74"/>
                <a:gd name="T30" fmla="*/ 47 w 74"/>
                <a:gd name="T31" fmla="*/ 2 h 74"/>
                <a:gd name="T32" fmla="*/ 60 w 74"/>
                <a:gd name="T33" fmla="*/ 6 h 74"/>
                <a:gd name="T34" fmla="*/ 68 w 74"/>
                <a:gd name="T35" fmla="*/ 15 h 74"/>
                <a:gd name="T36" fmla="*/ 72 w 74"/>
                <a:gd name="T37" fmla="*/ 25 h 74"/>
                <a:gd name="T38" fmla="*/ 74 w 74"/>
                <a:gd name="T39" fmla="*/ 37 h 74"/>
                <a:gd name="T40" fmla="*/ 74 w 74"/>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4">
                  <a:moveTo>
                    <a:pt x="74" y="37"/>
                  </a:moveTo>
                  <a:lnTo>
                    <a:pt x="72" y="50"/>
                  </a:lnTo>
                  <a:lnTo>
                    <a:pt x="66" y="60"/>
                  </a:lnTo>
                  <a:lnTo>
                    <a:pt x="55" y="68"/>
                  </a:lnTo>
                  <a:lnTo>
                    <a:pt x="43" y="72"/>
                  </a:lnTo>
                  <a:lnTo>
                    <a:pt x="33" y="74"/>
                  </a:lnTo>
                  <a:lnTo>
                    <a:pt x="21" y="72"/>
                  </a:lnTo>
                  <a:lnTo>
                    <a:pt x="10" y="64"/>
                  </a:lnTo>
                  <a:lnTo>
                    <a:pt x="4" y="56"/>
                  </a:lnTo>
                  <a:lnTo>
                    <a:pt x="0" y="43"/>
                  </a:lnTo>
                  <a:lnTo>
                    <a:pt x="0" y="31"/>
                  </a:lnTo>
                  <a:lnTo>
                    <a:pt x="6" y="21"/>
                  </a:lnTo>
                  <a:lnTo>
                    <a:pt x="14" y="11"/>
                  </a:lnTo>
                  <a:lnTo>
                    <a:pt x="25" y="4"/>
                  </a:lnTo>
                  <a:lnTo>
                    <a:pt x="37" y="0"/>
                  </a:lnTo>
                  <a:lnTo>
                    <a:pt x="47" y="2"/>
                  </a:lnTo>
                  <a:lnTo>
                    <a:pt x="60" y="6"/>
                  </a:lnTo>
                  <a:lnTo>
                    <a:pt x="68" y="15"/>
                  </a:lnTo>
                  <a:lnTo>
                    <a:pt x="72" y="25"/>
                  </a:lnTo>
                  <a:lnTo>
                    <a:pt x="74"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 name="Freeform 15">
              <a:extLst>
                <a:ext uri="{FF2B5EF4-FFF2-40B4-BE49-F238E27FC236}">
                  <a16:creationId xmlns:a16="http://schemas.microsoft.com/office/drawing/2014/main" id="{B731AF88-13BF-2097-9E3E-7DE195165959}"/>
                </a:ext>
              </a:extLst>
            </p:cNvPr>
            <p:cNvSpPr>
              <a:spLocks noChangeAspect="1"/>
            </p:cNvSpPr>
            <p:nvPr/>
          </p:nvSpPr>
          <p:spPr bwMode="auto">
            <a:xfrm>
              <a:off x="1065" y="628"/>
              <a:ext cx="180" cy="181"/>
            </a:xfrm>
            <a:custGeom>
              <a:avLst/>
              <a:gdLst>
                <a:gd name="T0" fmla="*/ 180 w 180"/>
                <a:gd name="T1" fmla="*/ 90 h 181"/>
                <a:gd name="T2" fmla="*/ 178 w 180"/>
                <a:gd name="T3" fmla="*/ 111 h 181"/>
                <a:gd name="T4" fmla="*/ 172 w 180"/>
                <a:gd name="T5" fmla="*/ 129 h 181"/>
                <a:gd name="T6" fmla="*/ 162 w 180"/>
                <a:gd name="T7" fmla="*/ 146 h 181"/>
                <a:gd name="T8" fmla="*/ 147 w 180"/>
                <a:gd name="T9" fmla="*/ 160 h 181"/>
                <a:gd name="T10" fmla="*/ 131 w 180"/>
                <a:gd name="T11" fmla="*/ 170 h 181"/>
                <a:gd name="T12" fmla="*/ 115 w 180"/>
                <a:gd name="T13" fmla="*/ 176 h 181"/>
                <a:gd name="T14" fmla="*/ 94 w 180"/>
                <a:gd name="T15" fmla="*/ 181 h 181"/>
                <a:gd name="T16" fmla="*/ 76 w 180"/>
                <a:gd name="T17" fmla="*/ 178 h 181"/>
                <a:gd name="T18" fmla="*/ 57 w 180"/>
                <a:gd name="T19" fmla="*/ 174 h 181"/>
                <a:gd name="T20" fmla="*/ 39 w 180"/>
                <a:gd name="T21" fmla="*/ 164 h 181"/>
                <a:gd name="T22" fmla="*/ 24 w 180"/>
                <a:gd name="T23" fmla="*/ 152 h 181"/>
                <a:gd name="T24" fmla="*/ 12 w 180"/>
                <a:gd name="T25" fmla="*/ 137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6 h 181"/>
                <a:gd name="T40" fmla="*/ 55 w 180"/>
                <a:gd name="T41" fmla="*/ 6 h 181"/>
                <a:gd name="T42" fmla="*/ 76 w 180"/>
                <a:gd name="T43" fmla="*/ 2 h 181"/>
                <a:gd name="T44" fmla="*/ 94 w 180"/>
                <a:gd name="T45" fmla="*/ 0 h 181"/>
                <a:gd name="T46" fmla="*/ 113 w 180"/>
                <a:gd name="T47" fmla="*/ 4 h 181"/>
                <a:gd name="T48" fmla="*/ 131 w 180"/>
                <a:gd name="T49" fmla="*/ 10 h 181"/>
                <a:gd name="T50" fmla="*/ 147 w 180"/>
                <a:gd name="T51" fmla="*/ 23 h 181"/>
                <a:gd name="T52" fmla="*/ 162 w 180"/>
                <a:gd name="T53" fmla="*/ 37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47" y="160"/>
                  </a:lnTo>
                  <a:lnTo>
                    <a:pt x="131" y="170"/>
                  </a:lnTo>
                  <a:lnTo>
                    <a:pt x="115" y="176"/>
                  </a:lnTo>
                  <a:lnTo>
                    <a:pt x="94" y="181"/>
                  </a:lnTo>
                  <a:lnTo>
                    <a:pt x="76" y="178"/>
                  </a:lnTo>
                  <a:lnTo>
                    <a:pt x="57" y="174"/>
                  </a:lnTo>
                  <a:lnTo>
                    <a:pt x="39" y="164"/>
                  </a:lnTo>
                  <a:lnTo>
                    <a:pt x="24" y="152"/>
                  </a:lnTo>
                  <a:lnTo>
                    <a:pt x="12" y="137"/>
                  </a:lnTo>
                  <a:lnTo>
                    <a:pt x="4" y="119"/>
                  </a:lnTo>
                  <a:lnTo>
                    <a:pt x="0" y="101"/>
                  </a:lnTo>
                  <a:lnTo>
                    <a:pt x="0" y="80"/>
                  </a:lnTo>
                  <a:lnTo>
                    <a:pt x="4" y="62"/>
                  </a:lnTo>
                  <a:lnTo>
                    <a:pt x="12" y="43"/>
                  </a:lnTo>
                  <a:lnTo>
                    <a:pt x="24" y="29"/>
                  </a:lnTo>
                  <a:lnTo>
                    <a:pt x="39" y="16"/>
                  </a:lnTo>
                  <a:lnTo>
                    <a:pt x="55" y="6"/>
                  </a:lnTo>
                  <a:lnTo>
                    <a:pt x="76" y="2"/>
                  </a:lnTo>
                  <a:lnTo>
                    <a:pt x="94" y="0"/>
                  </a:lnTo>
                  <a:lnTo>
                    <a:pt x="113" y="4"/>
                  </a:lnTo>
                  <a:lnTo>
                    <a:pt x="131" y="10"/>
                  </a:lnTo>
                  <a:lnTo>
                    <a:pt x="147" y="23"/>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 name="Freeform 16">
              <a:extLst>
                <a:ext uri="{FF2B5EF4-FFF2-40B4-BE49-F238E27FC236}">
                  <a16:creationId xmlns:a16="http://schemas.microsoft.com/office/drawing/2014/main" id="{225CDD9C-57D8-1A0B-9251-0F29CD1EDD15}"/>
                </a:ext>
              </a:extLst>
            </p:cNvPr>
            <p:cNvSpPr>
              <a:spLocks noChangeAspect="1"/>
            </p:cNvSpPr>
            <p:nvPr/>
          </p:nvSpPr>
          <p:spPr bwMode="auto">
            <a:xfrm>
              <a:off x="1120" y="681"/>
              <a:ext cx="70" cy="74"/>
            </a:xfrm>
            <a:custGeom>
              <a:avLst/>
              <a:gdLst>
                <a:gd name="T0" fmla="*/ 70 w 70"/>
                <a:gd name="T1" fmla="*/ 37 h 74"/>
                <a:gd name="T2" fmla="*/ 68 w 70"/>
                <a:gd name="T3" fmla="*/ 50 h 74"/>
                <a:gd name="T4" fmla="*/ 62 w 70"/>
                <a:gd name="T5" fmla="*/ 60 h 74"/>
                <a:gd name="T6" fmla="*/ 53 w 70"/>
                <a:gd name="T7" fmla="*/ 68 h 74"/>
                <a:gd name="T8" fmla="*/ 43 w 70"/>
                <a:gd name="T9" fmla="*/ 72 h 74"/>
                <a:gd name="T10" fmla="*/ 31 w 70"/>
                <a:gd name="T11" fmla="*/ 74 h 74"/>
                <a:gd name="T12" fmla="*/ 21 w 70"/>
                <a:gd name="T13" fmla="*/ 72 h 74"/>
                <a:gd name="T14" fmla="*/ 10 w 70"/>
                <a:gd name="T15" fmla="*/ 64 h 74"/>
                <a:gd name="T16" fmla="*/ 4 w 70"/>
                <a:gd name="T17" fmla="*/ 56 h 74"/>
                <a:gd name="T18" fmla="*/ 0 w 70"/>
                <a:gd name="T19" fmla="*/ 43 h 74"/>
                <a:gd name="T20" fmla="*/ 0 w 70"/>
                <a:gd name="T21" fmla="*/ 31 h 74"/>
                <a:gd name="T22" fmla="*/ 4 w 70"/>
                <a:gd name="T23" fmla="*/ 21 h 74"/>
                <a:gd name="T24" fmla="*/ 10 w 70"/>
                <a:gd name="T25" fmla="*/ 11 h 74"/>
                <a:gd name="T26" fmla="*/ 21 w 70"/>
                <a:gd name="T27" fmla="*/ 4 h 74"/>
                <a:gd name="T28" fmla="*/ 31 w 70"/>
                <a:gd name="T29" fmla="*/ 0 h 74"/>
                <a:gd name="T30" fmla="*/ 43 w 70"/>
                <a:gd name="T31" fmla="*/ 2 h 74"/>
                <a:gd name="T32" fmla="*/ 53 w 70"/>
                <a:gd name="T33" fmla="*/ 6 h 74"/>
                <a:gd name="T34" fmla="*/ 62 w 70"/>
                <a:gd name="T35" fmla="*/ 15 h 74"/>
                <a:gd name="T36" fmla="*/ 68 w 70"/>
                <a:gd name="T37" fmla="*/ 25 h 74"/>
                <a:gd name="T38" fmla="*/ 70 w 70"/>
                <a:gd name="T39" fmla="*/ 37 h 74"/>
                <a:gd name="T40" fmla="*/ 70 w 70"/>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4">
                  <a:moveTo>
                    <a:pt x="70" y="37"/>
                  </a:moveTo>
                  <a:lnTo>
                    <a:pt x="68" y="50"/>
                  </a:lnTo>
                  <a:lnTo>
                    <a:pt x="62" y="60"/>
                  </a:lnTo>
                  <a:lnTo>
                    <a:pt x="53" y="68"/>
                  </a:lnTo>
                  <a:lnTo>
                    <a:pt x="43" y="72"/>
                  </a:lnTo>
                  <a:lnTo>
                    <a:pt x="31" y="74"/>
                  </a:lnTo>
                  <a:lnTo>
                    <a:pt x="21" y="72"/>
                  </a:lnTo>
                  <a:lnTo>
                    <a:pt x="10" y="64"/>
                  </a:lnTo>
                  <a:lnTo>
                    <a:pt x="4" y="56"/>
                  </a:lnTo>
                  <a:lnTo>
                    <a:pt x="0" y="43"/>
                  </a:lnTo>
                  <a:lnTo>
                    <a:pt x="0" y="31"/>
                  </a:lnTo>
                  <a:lnTo>
                    <a:pt x="4" y="21"/>
                  </a:lnTo>
                  <a:lnTo>
                    <a:pt x="10" y="11"/>
                  </a:lnTo>
                  <a:lnTo>
                    <a:pt x="21" y="4"/>
                  </a:lnTo>
                  <a:lnTo>
                    <a:pt x="31" y="0"/>
                  </a:lnTo>
                  <a:lnTo>
                    <a:pt x="43" y="2"/>
                  </a:lnTo>
                  <a:lnTo>
                    <a:pt x="53" y="6"/>
                  </a:lnTo>
                  <a:lnTo>
                    <a:pt x="62" y="15"/>
                  </a:lnTo>
                  <a:lnTo>
                    <a:pt x="68" y="25"/>
                  </a:lnTo>
                  <a:lnTo>
                    <a:pt x="70"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 name="WordArt 17">
              <a:extLst>
                <a:ext uri="{FF2B5EF4-FFF2-40B4-BE49-F238E27FC236}">
                  <a16:creationId xmlns:a16="http://schemas.microsoft.com/office/drawing/2014/main" id="{9C98DF60-C8B5-F3C7-05FF-000B28E5106F}"/>
                </a:ext>
              </a:extLst>
            </p:cNvPr>
            <p:cNvSpPr>
              <a:spLocks noChangeAspect="1" noChangeArrowheads="1" noChangeShapeType="1" noTextEdit="1"/>
            </p:cNvSpPr>
            <p:nvPr/>
          </p:nvSpPr>
          <p:spPr bwMode="auto">
            <a:xfrm>
              <a:off x="1523" y="67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2</a:t>
              </a:r>
            </a:p>
          </p:txBody>
        </p:sp>
      </p:grpSp>
      <p:grpSp>
        <p:nvGrpSpPr>
          <p:cNvPr id="89" name="Group 52">
            <a:extLst>
              <a:ext uri="{FF2B5EF4-FFF2-40B4-BE49-F238E27FC236}">
                <a16:creationId xmlns:a16="http://schemas.microsoft.com/office/drawing/2014/main" id="{E7029342-D724-3547-1933-8AC91C124FFA}"/>
              </a:ext>
            </a:extLst>
          </p:cNvPr>
          <p:cNvGrpSpPr>
            <a:grpSpLocks noChangeAspect="1"/>
          </p:cNvGrpSpPr>
          <p:nvPr/>
        </p:nvGrpSpPr>
        <p:grpSpPr bwMode="auto">
          <a:xfrm rot="5400000">
            <a:off x="6851612" y="3497305"/>
            <a:ext cx="1765442" cy="446422"/>
            <a:chOff x="807" y="550"/>
            <a:chExt cx="1785" cy="454"/>
          </a:xfrm>
        </p:grpSpPr>
        <p:sp>
          <p:nvSpPr>
            <p:cNvPr id="90" name="Freeform 53">
              <a:extLst>
                <a:ext uri="{FF2B5EF4-FFF2-40B4-BE49-F238E27FC236}">
                  <a16:creationId xmlns:a16="http://schemas.microsoft.com/office/drawing/2014/main" id="{AC45C110-B6EB-6C69-01AB-72C0243667A5}"/>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1" name="Freeform 54">
              <a:extLst>
                <a:ext uri="{FF2B5EF4-FFF2-40B4-BE49-F238E27FC236}">
                  <a16:creationId xmlns:a16="http://schemas.microsoft.com/office/drawing/2014/main" id="{854C3D12-B1A0-048E-6CE2-E2462837A44E}"/>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2" name="Freeform 55">
              <a:extLst>
                <a:ext uri="{FF2B5EF4-FFF2-40B4-BE49-F238E27FC236}">
                  <a16:creationId xmlns:a16="http://schemas.microsoft.com/office/drawing/2014/main" id="{2906B35E-1BB2-12E3-953F-DF746651713E}"/>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3" name="Freeform 56">
              <a:extLst>
                <a:ext uri="{FF2B5EF4-FFF2-40B4-BE49-F238E27FC236}">
                  <a16:creationId xmlns:a16="http://schemas.microsoft.com/office/drawing/2014/main" id="{DB203425-A8C3-A1C9-1539-4375A01F4DDD}"/>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4" name="Freeform 57">
              <a:extLst>
                <a:ext uri="{FF2B5EF4-FFF2-40B4-BE49-F238E27FC236}">
                  <a16:creationId xmlns:a16="http://schemas.microsoft.com/office/drawing/2014/main" id="{EE32ADB1-4671-69CE-288C-D42E0B505AA4}"/>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5" name="Freeform 58">
              <a:extLst>
                <a:ext uri="{FF2B5EF4-FFF2-40B4-BE49-F238E27FC236}">
                  <a16:creationId xmlns:a16="http://schemas.microsoft.com/office/drawing/2014/main" id="{A9FDAE10-456D-1AAD-CC3F-548F1D406512}"/>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6" name="Freeform 59">
              <a:extLst>
                <a:ext uri="{FF2B5EF4-FFF2-40B4-BE49-F238E27FC236}">
                  <a16:creationId xmlns:a16="http://schemas.microsoft.com/office/drawing/2014/main" id="{AB25803A-1E5F-C8E9-60AE-2044B673825F}"/>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7" name="Freeform 60">
              <a:extLst>
                <a:ext uri="{FF2B5EF4-FFF2-40B4-BE49-F238E27FC236}">
                  <a16:creationId xmlns:a16="http://schemas.microsoft.com/office/drawing/2014/main" id="{CE5B2788-0C7C-38D7-2A48-DF9578437132}"/>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8" name="Freeform 61">
              <a:extLst>
                <a:ext uri="{FF2B5EF4-FFF2-40B4-BE49-F238E27FC236}">
                  <a16:creationId xmlns:a16="http://schemas.microsoft.com/office/drawing/2014/main" id="{24A2DF74-0B99-71F1-1E17-23B8A38B6210}"/>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9" name="Freeform 62">
              <a:extLst>
                <a:ext uri="{FF2B5EF4-FFF2-40B4-BE49-F238E27FC236}">
                  <a16:creationId xmlns:a16="http://schemas.microsoft.com/office/drawing/2014/main" id="{0FE0BEFB-9135-9A20-4207-160E3F350786}"/>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0" name="Freeform 63">
              <a:extLst>
                <a:ext uri="{FF2B5EF4-FFF2-40B4-BE49-F238E27FC236}">
                  <a16:creationId xmlns:a16="http://schemas.microsoft.com/office/drawing/2014/main" id="{48B6096D-F6B7-5598-0E45-8AEE518C40D2}"/>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1" name="Freeform 64">
              <a:extLst>
                <a:ext uri="{FF2B5EF4-FFF2-40B4-BE49-F238E27FC236}">
                  <a16:creationId xmlns:a16="http://schemas.microsoft.com/office/drawing/2014/main" id="{46BE8243-B440-67AB-390F-D50F7DEBA2AD}"/>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2" name="Freeform 65">
              <a:extLst>
                <a:ext uri="{FF2B5EF4-FFF2-40B4-BE49-F238E27FC236}">
                  <a16:creationId xmlns:a16="http://schemas.microsoft.com/office/drawing/2014/main" id="{D796A5F2-9EF9-EE7F-F099-298414AC5D52}"/>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3" name="Freeform 66">
              <a:extLst>
                <a:ext uri="{FF2B5EF4-FFF2-40B4-BE49-F238E27FC236}">
                  <a16:creationId xmlns:a16="http://schemas.microsoft.com/office/drawing/2014/main" id="{948733CD-979B-ADBB-FC2B-FEA1E307D4C5}"/>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4" name="Freeform 67">
              <a:extLst>
                <a:ext uri="{FF2B5EF4-FFF2-40B4-BE49-F238E27FC236}">
                  <a16:creationId xmlns:a16="http://schemas.microsoft.com/office/drawing/2014/main" id="{B5F5B6B5-CC12-E38F-65F8-AFC862CD05F7}"/>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5" name="WordArt 68">
              <a:extLst>
                <a:ext uri="{FF2B5EF4-FFF2-40B4-BE49-F238E27FC236}">
                  <a16:creationId xmlns:a16="http://schemas.microsoft.com/office/drawing/2014/main" id="{89951C8B-CE32-2A5C-AFED-D16DE32DC64A}"/>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106" name="Group 69">
              <a:extLst>
                <a:ext uri="{FF2B5EF4-FFF2-40B4-BE49-F238E27FC236}">
                  <a16:creationId xmlns:a16="http://schemas.microsoft.com/office/drawing/2014/main" id="{1DC58968-0E9E-FCE9-A1CD-F577028E446A}"/>
                </a:ext>
              </a:extLst>
            </p:cNvPr>
            <p:cNvGrpSpPr>
              <a:grpSpLocks noChangeAspect="1"/>
            </p:cNvGrpSpPr>
            <p:nvPr/>
          </p:nvGrpSpPr>
          <p:grpSpPr bwMode="auto">
            <a:xfrm>
              <a:off x="1280" y="821"/>
              <a:ext cx="158" cy="147"/>
              <a:chOff x="2880" y="1264"/>
              <a:chExt cx="158" cy="147"/>
            </a:xfrm>
          </p:grpSpPr>
          <p:sp>
            <p:nvSpPr>
              <p:cNvPr id="108" name="Line 70">
                <a:extLst>
                  <a:ext uri="{FF2B5EF4-FFF2-40B4-BE49-F238E27FC236}">
                    <a16:creationId xmlns:a16="http://schemas.microsoft.com/office/drawing/2014/main" id="{CDF354BD-9249-044F-361B-D375B553B003}"/>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09" name="Line 71">
                <a:extLst>
                  <a:ext uri="{FF2B5EF4-FFF2-40B4-BE49-F238E27FC236}">
                    <a16:creationId xmlns:a16="http://schemas.microsoft.com/office/drawing/2014/main" id="{732C800E-4AFA-55EE-C4CE-6581FF7530E9}"/>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107" name="WordArt 72">
              <a:extLst>
                <a:ext uri="{FF2B5EF4-FFF2-40B4-BE49-F238E27FC236}">
                  <a16:creationId xmlns:a16="http://schemas.microsoft.com/office/drawing/2014/main" id="{E7B96F35-5030-A59B-DDE6-6BCE001852F9}"/>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grpSp>
        <p:nvGrpSpPr>
          <p:cNvPr id="126" name="Group 25">
            <a:extLst>
              <a:ext uri="{FF2B5EF4-FFF2-40B4-BE49-F238E27FC236}">
                <a16:creationId xmlns:a16="http://schemas.microsoft.com/office/drawing/2014/main" id="{1C6DF621-A8FC-61B7-7A7E-6646359E8152}"/>
              </a:ext>
            </a:extLst>
          </p:cNvPr>
          <p:cNvGrpSpPr>
            <a:grpSpLocks noChangeAspect="1"/>
          </p:cNvGrpSpPr>
          <p:nvPr/>
        </p:nvGrpSpPr>
        <p:grpSpPr bwMode="auto">
          <a:xfrm rot="16200000">
            <a:off x="4597476" y="3482745"/>
            <a:ext cx="1814059" cy="424337"/>
            <a:chOff x="11617" y="3426"/>
            <a:chExt cx="1788" cy="448"/>
          </a:xfrm>
        </p:grpSpPr>
        <p:sp>
          <p:nvSpPr>
            <p:cNvPr id="127" name="Freeform 26">
              <a:extLst>
                <a:ext uri="{FF2B5EF4-FFF2-40B4-BE49-F238E27FC236}">
                  <a16:creationId xmlns:a16="http://schemas.microsoft.com/office/drawing/2014/main" id="{E300D3BB-4D2C-DD1A-AA40-FE36391D5D12}"/>
                </a:ext>
              </a:extLst>
            </p:cNvPr>
            <p:cNvSpPr>
              <a:spLocks noChangeAspect="1"/>
            </p:cNvSpPr>
            <p:nvPr/>
          </p:nvSpPr>
          <p:spPr bwMode="auto">
            <a:xfrm>
              <a:off x="11617" y="3426"/>
              <a:ext cx="1788" cy="448"/>
            </a:xfrm>
            <a:custGeom>
              <a:avLst/>
              <a:gdLst>
                <a:gd name="T0" fmla="*/ 1658 w 1783"/>
                <a:gd name="T1" fmla="*/ 455 h 455"/>
                <a:gd name="T2" fmla="*/ 1678 w 1783"/>
                <a:gd name="T3" fmla="*/ 453 h 455"/>
                <a:gd name="T4" fmla="*/ 1701 w 1783"/>
                <a:gd name="T5" fmla="*/ 447 h 455"/>
                <a:gd name="T6" fmla="*/ 1719 w 1783"/>
                <a:gd name="T7" fmla="*/ 437 h 455"/>
                <a:gd name="T8" fmla="*/ 1738 w 1783"/>
                <a:gd name="T9" fmla="*/ 424 h 455"/>
                <a:gd name="T10" fmla="*/ 1754 w 1783"/>
                <a:gd name="T11" fmla="*/ 408 h 455"/>
                <a:gd name="T12" fmla="*/ 1766 w 1783"/>
                <a:gd name="T13" fmla="*/ 391 h 455"/>
                <a:gd name="T14" fmla="*/ 1777 w 1783"/>
                <a:gd name="T15" fmla="*/ 371 h 455"/>
                <a:gd name="T16" fmla="*/ 1781 w 1783"/>
                <a:gd name="T17" fmla="*/ 348 h 455"/>
                <a:gd name="T18" fmla="*/ 1783 w 1783"/>
                <a:gd name="T19" fmla="*/ 328 h 455"/>
                <a:gd name="T20" fmla="*/ 1783 w 1783"/>
                <a:gd name="T21" fmla="*/ 127 h 455"/>
                <a:gd name="T22" fmla="*/ 1781 w 1783"/>
                <a:gd name="T23" fmla="*/ 104 h 455"/>
                <a:gd name="T24" fmla="*/ 1777 w 1783"/>
                <a:gd name="T25" fmla="*/ 84 h 455"/>
                <a:gd name="T26" fmla="*/ 1766 w 1783"/>
                <a:gd name="T27" fmla="*/ 63 h 455"/>
                <a:gd name="T28" fmla="*/ 1754 w 1783"/>
                <a:gd name="T29" fmla="*/ 45 h 455"/>
                <a:gd name="T30" fmla="*/ 1738 w 1783"/>
                <a:gd name="T31" fmla="*/ 30 h 455"/>
                <a:gd name="T32" fmla="*/ 1719 w 1783"/>
                <a:gd name="T33" fmla="*/ 16 h 455"/>
                <a:gd name="T34" fmla="*/ 1701 w 1783"/>
                <a:gd name="T35" fmla="*/ 8 h 455"/>
                <a:gd name="T36" fmla="*/ 1678 w 1783"/>
                <a:gd name="T37" fmla="*/ 2 h 455"/>
                <a:gd name="T38" fmla="*/ 1656 w 1783"/>
                <a:gd name="T39" fmla="*/ 0 h 455"/>
                <a:gd name="T40" fmla="*/ 127 w 1783"/>
                <a:gd name="T41" fmla="*/ 0 h 455"/>
                <a:gd name="T42" fmla="*/ 104 w 1783"/>
                <a:gd name="T43" fmla="*/ 2 h 455"/>
                <a:gd name="T44" fmla="*/ 84 w 1783"/>
                <a:gd name="T45" fmla="*/ 8 h 455"/>
                <a:gd name="T46" fmla="*/ 63 w 1783"/>
                <a:gd name="T47" fmla="*/ 18 h 455"/>
                <a:gd name="T48" fmla="*/ 45 w 1783"/>
                <a:gd name="T49" fmla="*/ 30 h 455"/>
                <a:gd name="T50" fmla="*/ 30 w 1783"/>
                <a:gd name="T51" fmla="*/ 45 h 455"/>
                <a:gd name="T52" fmla="*/ 16 w 1783"/>
                <a:gd name="T53" fmla="*/ 63 h 455"/>
                <a:gd name="T54" fmla="*/ 8 w 1783"/>
                <a:gd name="T55" fmla="*/ 84 h 455"/>
                <a:gd name="T56" fmla="*/ 2 w 1783"/>
                <a:gd name="T57" fmla="*/ 104 h 455"/>
                <a:gd name="T58" fmla="*/ 0 w 1783"/>
                <a:gd name="T59" fmla="*/ 127 h 455"/>
                <a:gd name="T60" fmla="*/ 0 w 1783"/>
                <a:gd name="T61" fmla="*/ 328 h 455"/>
                <a:gd name="T62" fmla="*/ 2 w 1783"/>
                <a:gd name="T63" fmla="*/ 350 h 455"/>
                <a:gd name="T64" fmla="*/ 8 w 1783"/>
                <a:gd name="T65" fmla="*/ 371 h 455"/>
                <a:gd name="T66" fmla="*/ 16 w 1783"/>
                <a:gd name="T67" fmla="*/ 391 h 455"/>
                <a:gd name="T68" fmla="*/ 30 w 1783"/>
                <a:gd name="T69" fmla="*/ 410 h 455"/>
                <a:gd name="T70" fmla="*/ 45 w 1783"/>
                <a:gd name="T71" fmla="*/ 424 h 455"/>
                <a:gd name="T72" fmla="*/ 63 w 1783"/>
                <a:gd name="T73" fmla="*/ 437 h 455"/>
                <a:gd name="T74" fmla="*/ 84 w 1783"/>
                <a:gd name="T75" fmla="*/ 447 h 455"/>
                <a:gd name="T76" fmla="*/ 104 w 1783"/>
                <a:gd name="T77" fmla="*/ 453 h 455"/>
                <a:gd name="T78" fmla="*/ 127 w 1783"/>
                <a:gd name="T79" fmla="*/ 455 h 455"/>
                <a:gd name="T80" fmla="*/ 1658 w 1783"/>
                <a:gd name="T81"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5">
                  <a:moveTo>
                    <a:pt x="1658" y="455"/>
                  </a:moveTo>
                  <a:lnTo>
                    <a:pt x="1678" y="453"/>
                  </a:lnTo>
                  <a:lnTo>
                    <a:pt x="1701" y="447"/>
                  </a:lnTo>
                  <a:lnTo>
                    <a:pt x="1719" y="437"/>
                  </a:lnTo>
                  <a:lnTo>
                    <a:pt x="1738" y="424"/>
                  </a:lnTo>
                  <a:lnTo>
                    <a:pt x="1754" y="408"/>
                  </a:lnTo>
                  <a:lnTo>
                    <a:pt x="1766" y="391"/>
                  </a:lnTo>
                  <a:lnTo>
                    <a:pt x="1777" y="371"/>
                  </a:lnTo>
                  <a:lnTo>
                    <a:pt x="1781" y="348"/>
                  </a:lnTo>
                  <a:lnTo>
                    <a:pt x="1783" y="328"/>
                  </a:lnTo>
                  <a:lnTo>
                    <a:pt x="1783" y="127"/>
                  </a:lnTo>
                  <a:lnTo>
                    <a:pt x="1781" y="104"/>
                  </a:lnTo>
                  <a:lnTo>
                    <a:pt x="1777" y="84"/>
                  </a:lnTo>
                  <a:lnTo>
                    <a:pt x="1766" y="63"/>
                  </a:lnTo>
                  <a:lnTo>
                    <a:pt x="1754" y="45"/>
                  </a:lnTo>
                  <a:lnTo>
                    <a:pt x="1738" y="30"/>
                  </a:lnTo>
                  <a:lnTo>
                    <a:pt x="1719" y="16"/>
                  </a:lnTo>
                  <a:lnTo>
                    <a:pt x="1701" y="8"/>
                  </a:lnTo>
                  <a:lnTo>
                    <a:pt x="1678" y="2"/>
                  </a:lnTo>
                  <a:lnTo>
                    <a:pt x="1656" y="0"/>
                  </a:lnTo>
                  <a:lnTo>
                    <a:pt x="127" y="0"/>
                  </a:lnTo>
                  <a:lnTo>
                    <a:pt x="104" y="2"/>
                  </a:lnTo>
                  <a:lnTo>
                    <a:pt x="84" y="8"/>
                  </a:lnTo>
                  <a:lnTo>
                    <a:pt x="63" y="18"/>
                  </a:lnTo>
                  <a:lnTo>
                    <a:pt x="45" y="30"/>
                  </a:lnTo>
                  <a:lnTo>
                    <a:pt x="30" y="45"/>
                  </a:lnTo>
                  <a:lnTo>
                    <a:pt x="16" y="63"/>
                  </a:lnTo>
                  <a:lnTo>
                    <a:pt x="8" y="84"/>
                  </a:lnTo>
                  <a:lnTo>
                    <a:pt x="2" y="104"/>
                  </a:lnTo>
                  <a:lnTo>
                    <a:pt x="0" y="127"/>
                  </a:lnTo>
                  <a:lnTo>
                    <a:pt x="0" y="328"/>
                  </a:lnTo>
                  <a:lnTo>
                    <a:pt x="2" y="350"/>
                  </a:lnTo>
                  <a:lnTo>
                    <a:pt x="8" y="371"/>
                  </a:lnTo>
                  <a:lnTo>
                    <a:pt x="16" y="391"/>
                  </a:lnTo>
                  <a:lnTo>
                    <a:pt x="30" y="410"/>
                  </a:lnTo>
                  <a:lnTo>
                    <a:pt x="45" y="424"/>
                  </a:lnTo>
                  <a:lnTo>
                    <a:pt x="63" y="437"/>
                  </a:lnTo>
                  <a:lnTo>
                    <a:pt x="84" y="447"/>
                  </a:lnTo>
                  <a:lnTo>
                    <a:pt x="104" y="453"/>
                  </a:lnTo>
                  <a:lnTo>
                    <a:pt x="127" y="455"/>
                  </a:lnTo>
                  <a:lnTo>
                    <a:pt x="1658" y="455"/>
                  </a:lnTo>
                  <a:close/>
                </a:path>
              </a:pathLst>
            </a:cu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8" name="Freeform 27">
              <a:extLst>
                <a:ext uri="{FF2B5EF4-FFF2-40B4-BE49-F238E27FC236}">
                  <a16:creationId xmlns:a16="http://schemas.microsoft.com/office/drawing/2014/main" id="{808C3751-0F47-EC12-8F5F-362385C05D41}"/>
                </a:ext>
              </a:extLst>
            </p:cNvPr>
            <p:cNvSpPr>
              <a:spLocks noChangeAspect="1"/>
            </p:cNvSpPr>
            <p:nvPr/>
          </p:nvSpPr>
          <p:spPr bwMode="auto">
            <a:xfrm>
              <a:off x="11839" y="3632"/>
              <a:ext cx="314" cy="40"/>
            </a:xfrm>
            <a:custGeom>
              <a:avLst/>
              <a:gdLst>
                <a:gd name="T0" fmla="*/ 21 w 314"/>
                <a:gd name="T1" fmla="*/ 41 h 41"/>
                <a:gd name="T2" fmla="*/ 21 w 314"/>
                <a:gd name="T3" fmla="*/ 41 h 41"/>
                <a:gd name="T4" fmla="*/ 16 w 314"/>
                <a:gd name="T5" fmla="*/ 41 h 41"/>
                <a:gd name="T6" fmla="*/ 14 w 314"/>
                <a:gd name="T7" fmla="*/ 39 h 41"/>
                <a:gd name="T8" fmla="*/ 10 w 314"/>
                <a:gd name="T9" fmla="*/ 39 h 41"/>
                <a:gd name="T10" fmla="*/ 8 w 314"/>
                <a:gd name="T11" fmla="*/ 37 h 41"/>
                <a:gd name="T12" fmla="*/ 4 w 314"/>
                <a:gd name="T13" fmla="*/ 33 h 41"/>
                <a:gd name="T14" fmla="*/ 2 w 314"/>
                <a:gd name="T15" fmla="*/ 31 h 41"/>
                <a:gd name="T16" fmla="*/ 2 w 314"/>
                <a:gd name="T17" fmla="*/ 27 h 41"/>
                <a:gd name="T18" fmla="*/ 0 w 314"/>
                <a:gd name="T19" fmla="*/ 24 h 41"/>
                <a:gd name="T20" fmla="*/ 0 w 314"/>
                <a:gd name="T21" fmla="*/ 20 h 41"/>
                <a:gd name="T22" fmla="*/ 0 w 314"/>
                <a:gd name="T23" fmla="*/ 16 h 41"/>
                <a:gd name="T24" fmla="*/ 2 w 314"/>
                <a:gd name="T25" fmla="*/ 12 h 41"/>
                <a:gd name="T26" fmla="*/ 2 w 314"/>
                <a:gd name="T27" fmla="*/ 10 h 41"/>
                <a:gd name="T28" fmla="*/ 4 w 314"/>
                <a:gd name="T29" fmla="*/ 6 h 41"/>
                <a:gd name="T30" fmla="*/ 8 w 314"/>
                <a:gd name="T31" fmla="*/ 4 h 41"/>
                <a:gd name="T32" fmla="*/ 10 w 314"/>
                <a:gd name="T33" fmla="*/ 2 h 41"/>
                <a:gd name="T34" fmla="*/ 14 w 314"/>
                <a:gd name="T35" fmla="*/ 2 h 41"/>
                <a:gd name="T36" fmla="*/ 16 w 314"/>
                <a:gd name="T37" fmla="*/ 0 h 41"/>
                <a:gd name="T38" fmla="*/ 21 w 314"/>
                <a:gd name="T39" fmla="*/ 0 h 41"/>
                <a:gd name="T40" fmla="*/ 21 w 314"/>
                <a:gd name="T41" fmla="*/ 0 h 41"/>
                <a:gd name="T42" fmla="*/ 293 w 314"/>
                <a:gd name="T43" fmla="*/ 0 h 41"/>
                <a:gd name="T44" fmla="*/ 293 w 314"/>
                <a:gd name="T45" fmla="*/ 0 h 41"/>
                <a:gd name="T46" fmla="*/ 295 w 314"/>
                <a:gd name="T47" fmla="*/ 0 h 41"/>
                <a:gd name="T48" fmla="*/ 299 w 314"/>
                <a:gd name="T49" fmla="*/ 2 h 41"/>
                <a:gd name="T50" fmla="*/ 303 w 314"/>
                <a:gd name="T51" fmla="*/ 2 h 41"/>
                <a:gd name="T52" fmla="*/ 305 w 314"/>
                <a:gd name="T53" fmla="*/ 4 h 41"/>
                <a:gd name="T54" fmla="*/ 307 w 314"/>
                <a:gd name="T55" fmla="*/ 6 h 41"/>
                <a:gd name="T56" fmla="*/ 310 w 314"/>
                <a:gd name="T57" fmla="*/ 10 h 41"/>
                <a:gd name="T58" fmla="*/ 312 w 314"/>
                <a:gd name="T59" fmla="*/ 12 h 41"/>
                <a:gd name="T60" fmla="*/ 314 w 314"/>
                <a:gd name="T61" fmla="*/ 16 h 41"/>
                <a:gd name="T62" fmla="*/ 314 w 314"/>
                <a:gd name="T63" fmla="*/ 20 h 41"/>
                <a:gd name="T64" fmla="*/ 314 w 314"/>
                <a:gd name="T65" fmla="*/ 24 h 41"/>
                <a:gd name="T66" fmla="*/ 312 w 314"/>
                <a:gd name="T67" fmla="*/ 27 h 41"/>
                <a:gd name="T68" fmla="*/ 310 w 314"/>
                <a:gd name="T69" fmla="*/ 31 h 41"/>
                <a:gd name="T70" fmla="*/ 307 w 314"/>
                <a:gd name="T71" fmla="*/ 33 h 41"/>
                <a:gd name="T72" fmla="*/ 305 w 314"/>
                <a:gd name="T73" fmla="*/ 37 h 41"/>
                <a:gd name="T74" fmla="*/ 303 w 314"/>
                <a:gd name="T75" fmla="*/ 39 h 41"/>
                <a:gd name="T76" fmla="*/ 299 w 314"/>
                <a:gd name="T77" fmla="*/ 39 h 41"/>
                <a:gd name="T78" fmla="*/ 295 w 314"/>
                <a:gd name="T79" fmla="*/ 41 h 41"/>
                <a:gd name="T80" fmla="*/ 293 w 314"/>
                <a:gd name="T81" fmla="*/ 41 h 41"/>
                <a:gd name="T82" fmla="*/ 293 w 314"/>
                <a:gd name="T83" fmla="*/ 41 h 41"/>
                <a:gd name="T84" fmla="*/ 21 w 314"/>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41">
                  <a:moveTo>
                    <a:pt x="21" y="41"/>
                  </a:moveTo>
                  <a:lnTo>
                    <a:pt x="21"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1" y="0"/>
                  </a:lnTo>
                  <a:lnTo>
                    <a:pt x="293" y="0"/>
                  </a:lnTo>
                  <a:lnTo>
                    <a:pt x="295" y="0"/>
                  </a:lnTo>
                  <a:lnTo>
                    <a:pt x="299" y="2"/>
                  </a:lnTo>
                  <a:lnTo>
                    <a:pt x="303" y="2"/>
                  </a:lnTo>
                  <a:lnTo>
                    <a:pt x="305" y="4"/>
                  </a:lnTo>
                  <a:lnTo>
                    <a:pt x="307" y="6"/>
                  </a:lnTo>
                  <a:lnTo>
                    <a:pt x="310" y="10"/>
                  </a:lnTo>
                  <a:lnTo>
                    <a:pt x="312" y="12"/>
                  </a:lnTo>
                  <a:lnTo>
                    <a:pt x="314" y="16"/>
                  </a:lnTo>
                  <a:lnTo>
                    <a:pt x="314" y="20"/>
                  </a:lnTo>
                  <a:lnTo>
                    <a:pt x="314" y="24"/>
                  </a:lnTo>
                  <a:lnTo>
                    <a:pt x="312" y="27"/>
                  </a:lnTo>
                  <a:lnTo>
                    <a:pt x="310" y="31"/>
                  </a:lnTo>
                  <a:lnTo>
                    <a:pt x="307" y="33"/>
                  </a:lnTo>
                  <a:lnTo>
                    <a:pt x="305" y="37"/>
                  </a:lnTo>
                  <a:lnTo>
                    <a:pt x="303" y="39"/>
                  </a:lnTo>
                  <a:lnTo>
                    <a:pt x="299" y="39"/>
                  </a:lnTo>
                  <a:lnTo>
                    <a:pt x="295" y="41"/>
                  </a:lnTo>
                  <a:lnTo>
                    <a:pt x="293" y="41"/>
                  </a:lnTo>
                  <a:lnTo>
                    <a:pt x="21"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9" name="Freeform 28">
              <a:extLst>
                <a:ext uri="{FF2B5EF4-FFF2-40B4-BE49-F238E27FC236}">
                  <a16:creationId xmlns:a16="http://schemas.microsoft.com/office/drawing/2014/main" id="{954DBC66-890A-1D21-5B4C-D250F639B185}"/>
                </a:ext>
              </a:extLst>
            </p:cNvPr>
            <p:cNvSpPr>
              <a:spLocks noChangeAspect="1"/>
            </p:cNvSpPr>
            <p:nvPr/>
          </p:nvSpPr>
          <p:spPr bwMode="auto">
            <a:xfrm>
              <a:off x="11668" y="3563"/>
              <a:ext cx="181" cy="178"/>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4 w 180"/>
                <a:gd name="T15" fmla="*/ 181 h 181"/>
                <a:gd name="T16" fmla="*/ 76 w 180"/>
                <a:gd name="T17" fmla="*/ 179 h 181"/>
                <a:gd name="T18" fmla="*/ 57 w 180"/>
                <a:gd name="T19" fmla="*/ 174 h 181"/>
                <a:gd name="T20" fmla="*/ 39 w 180"/>
                <a:gd name="T21" fmla="*/ 164 h 181"/>
                <a:gd name="T22" fmla="*/ 25 w 180"/>
                <a:gd name="T23" fmla="*/ 152 h 181"/>
                <a:gd name="T24" fmla="*/ 12 w 180"/>
                <a:gd name="T25" fmla="*/ 138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4" y="181"/>
                  </a:lnTo>
                  <a:lnTo>
                    <a:pt x="76" y="179"/>
                  </a:lnTo>
                  <a:lnTo>
                    <a:pt x="57" y="174"/>
                  </a:lnTo>
                  <a:lnTo>
                    <a:pt x="39" y="164"/>
                  </a:lnTo>
                  <a:lnTo>
                    <a:pt x="25" y="152"/>
                  </a:lnTo>
                  <a:lnTo>
                    <a:pt x="12" y="138"/>
                  </a:lnTo>
                  <a:lnTo>
                    <a:pt x="4" y="119"/>
                  </a:lnTo>
                  <a:lnTo>
                    <a:pt x="0" y="101"/>
                  </a:lnTo>
                  <a:lnTo>
                    <a:pt x="0" y="80"/>
                  </a:lnTo>
                  <a:lnTo>
                    <a:pt x="4" y="62"/>
                  </a:lnTo>
                  <a:lnTo>
                    <a:pt x="12" y="43"/>
                  </a:lnTo>
                  <a:lnTo>
                    <a:pt x="25" y="29"/>
                  </a:lnTo>
                  <a:lnTo>
                    <a:pt x="39" y="16"/>
                  </a:lnTo>
                  <a:lnTo>
                    <a:pt x="57" y="6"/>
                  </a:lnTo>
                  <a:lnTo>
                    <a:pt x="76" y="2"/>
                  </a:lnTo>
                  <a:lnTo>
                    <a:pt x="94" y="0"/>
                  </a:lnTo>
                  <a:lnTo>
                    <a:pt x="115" y="4"/>
                  </a:lnTo>
                  <a:lnTo>
                    <a:pt x="133"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0" name="Freeform 29">
              <a:extLst>
                <a:ext uri="{FF2B5EF4-FFF2-40B4-BE49-F238E27FC236}">
                  <a16:creationId xmlns:a16="http://schemas.microsoft.com/office/drawing/2014/main" id="{DC50E0BB-4C1D-55A8-EBFD-66D220A91DC6}"/>
                </a:ext>
              </a:extLst>
            </p:cNvPr>
            <p:cNvSpPr>
              <a:spLocks noChangeAspect="1"/>
            </p:cNvSpPr>
            <p:nvPr/>
          </p:nvSpPr>
          <p:spPr bwMode="auto">
            <a:xfrm>
              <a:off x="11723" y="3617"/>
              <a:ext cx="70" cy="69"/>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5 h 70"/>
                <a:gd name="T26" fmla="*/ 29 w 70"/>
                <a:gd name="T27" fmla="*/ 0 h 70"/>
                <a:gd name="T28" fmla="*/ 41 w 70"/>
                <a:gd name="T29" fmla="*/ 0 h 70"/>
                <a:gd name="T30" fmla="*/ 52 w 70"/>
                <a:gd name="T31" fmla="*/ 5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5"/>
                  </a:lnTo>
                  <a:lnTo>
                    <a:pt x="29" y="0"/>
                  </a:lnTo>
                  <a:lnTo>
                    <a:pt x="41" y="0"/>
                  </a:lnTo>
                  <a:lnTo>
                    <a:pt x="52" y="5"/>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1" name="Freeform 30">
              <a:extLst>
                <a:ext uri="{FF2B5EF4-FFF2-40B4-BE49-F238E27FC236}">
                  <a16:creationId xmlns:a16="http://schemas.microsoft.com/office/drawing/2014/main" id="{604A6DE1-8C1F-36C4-36B0-B0EF671FCF28}"/>
                </a:ext>
              </a:extLst>
            </p:cNvPr>
            <p:cNvSpPr>
              <a:spLocks noChangeAspect="1"/>
            </p:cNvSpPr>
            <p:nvPr/>
          </p:nvSpPr>
          <p:spPr bwMode="auto">
            <a:xfrm>
              <a:off x="12856" y="3632"/>
              <a:ext cx="383" cy="40"/>
            </a:xfrm>
            <a:custGeom>
              <a:avLst/>
              <a:gdLst>
                <a:gd name="T0" fmla="*/ 20 w 381"/>
                <a:gd name="T1" fmla="*/ 41 h 41"/>
                <a:gd name="T2" fmla="*/ 20 w 381"/>
                <a:gd name="T3" fmla="*/ 41 h 41"/>
                <a:gd name="T4" fmla="*/ 16 w 381"/>
                <a:gd name="T5" fmla="*/ 41 h 41"/>
                <a:gd name="T6" fmla="*/ 14 w 381"/>
                <a:gd name="T7" fmla="*/ 39 h 41"/>
                <a:gd name="T8" fmla="*/ 10 w 381"/>
                <a:gd name="T9" fmla="*/ 39 h 41"/>
                <a:gd name="T10" fmla="*/ 8 w 381"/>
                <a:gd name="T11" fmla="*/ 37 h 41"/>
                <a:gd name="T12" fmla="*/ 4 w 381"/>
                <a:gd name="T13" fmla="*/ 33 h 41"/>
                <a:gd name="T14" fmla="*/ 2 w 381"/>
                <a:gd name="T15" fmla="*/ 31 h 41"/>
                <a:gd name="T16" fmla="*/ 2 w 381"/>
                <a:gd name="T17" fmla="*/ 27 h 41"/>
                <a:gd name="T18" fmla="*/ 0 w 381"/>
                <a:gd name="T19" fmla="*/ 24 h 41"/>
                <a:gd name="T20" fmla="*/ 0 w 381"/>
                <a:gd name="T21" fmla="*/ 20 h 41"/>
                <a:gd name="T22" fmla="*/ 0 w 381"/>
                <a:gd name="T23" fmla="*/ 16 h 41"/>
                <a:gd name="T24" fmla="*/ 2 w 381"/>
                <a:gd name="T25" fmla="*/ 12 h 41"/>
                <a:gd name="T26" fmla="*/ 2 w 381"/>
                <a:gd name="T27" fmla="*/ 10 h 41"/>
                <a:gd name="T28" fmla="*/ 4 w 381"/>
                <a:gd name="T29" fmla="*/ 6 h 41"/>
                <a:gd name="T30" fmla="*/ 8 w 381"/>
                <a:gd name="T31" fmla="*/ 4 h 41"/>
                <a:gd name="T32" fmla="*/ 10 w 381"/>
                <a:gd name="T33" fmla="*/ 2 h 41"/>
                <a:gd name="T34" fmla="*/ 14 w 381"/>
                <a:gd name="T35" fmla="*/ 2 h 41"/>
                <a:gd name="T36" fmla="*/ 16 w 381"/>
                <a:gd name="T37" fmla="*/ 0 h 41"/>
                <a:gd name="T38" fmla="*/ 20 w 381"/>
                <a:gd name="T39" fmla="*/ 0 h 41"/>
                <a:gd name="T40" fmla="*/ 20 w 381"/>
                <a:gd name="T41" fmla="*/ 0 h 41"/>
                <a:gd name="T42" fmla="*/ 360 w 381"/>
                <a:gd name="T43" fmla="*/ 0 h 41"/>
                <a:gd name="T44" fmla="*/ 360 w 381"/>
                <a:gd name="T45" fmla="*/ 0 h 41"/>
                <a:gd name="T46" fmla="*/ 362 w 381"/>
                <a:gd name="T47" fmla="*/ 0 h 41"/>
                <a:gd name="T48" fmla="*/ 366 w 381"/>
                <a:gd name="T49" fmla="*/ 2 h 41"/>
                <a:gd name="T50" fmla="*/ 371 w 381"/>
                <a:gd name="T51" fmla="*/ 2 h 41"/>
                <a:gd name="T52" fmla="*/ 373 w 381"/>
                <a:gd name="T53" fmla="*/ 4 h 41"/>
                <a:gd name="T54" fmla="*/ 375 w 381"/>
                <a:gd name="T55" fmla="*/ 6 h 41"/>
                <a:gd name="T56" fmla="*/ 377 w 381"/>
                <a:gd name="T57" fmla="*/ 10 h 41"/>
                <a:gd name="T58" fmla="*/ 379 w 381"/>
                <a:gd name="T59" fmla="*/ 12 h 41"/>
                <a:gd name="T60" fmla="*/ 379 w 381"/>
                <a:gd name="T61" fmla="*/ 16 h 41"/>
                <a:gd name="T62" fmla="*/ 381 w 381"/>
                <a:gd name="T63" fmla="*/ 20 h 41"/>
                <a:gd name="T64" fmla="*/ 379 w 381"/>
                <a:gd name="T65" fmla="*/ 24 h 41"/>
                <a:gd name="T66" fmla="*/ 379 w 381"/>
                <a:gd name="T67" fmla="*/ 27 h 41"/>
                <a:gd name="T68" fmla="*/ 377 w 381"/>
                <a:gd name="T69" fmla="*/ 31 h 41"/>
                <a:gd name="T70" fmla="*/ 375 w 381"/>
                <a:gd name="T71" fmla="*/ 33 h 41"/>
                <a:gd name="T72" fmla="*/ 373 w 381"/>
                <a:gd name="T73" fmla="*/ 37 h 41"/>
                <a:gd name="T74" fmla="*/ 371 w 381"/>
                <a:gd name="T75" fmla="*/ 39 h 41"/>
                <a:gd name="T76" fmla="*/ 366 w 381"/>
                <a:gd name="T77" fmla="*/ 39 h 41"/>
                <a:gd name="T78" fmla="*/ 362 w 381"/>
                <a:gd name="T79" fmla="*/ 41 h 41"/>
                <a:gd name="T80" fmla="*/ 360 w 381"/>
                <a:gd name="T81" fmla="*/ 41 h 41"/>
                <a:gd name="T82" fmla="*/ 360 w 381"/>
                <a:gd name="T83" fmla="*/ 41 h 41"/>
                <a:gd name="T84" fmla="*/ 20 w 381"/>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1" h="41">
                  <a:moveTo>
                    <a:pt x="20" y="41"/>
                  </a:moveTo>
                  <a:lnTo>
                    <a:pt x="20"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0" y="0"/>
                  </a:lnTo>
                  <a:lnTo>
                    <a:pt x="360" y="0"/>
                  </a:lnTo>
                  <a:lnTo>
                    <a:pt x="362" y="0"/>
                  </a:lnTo>
                  <a:lnTo>
                    <a:pt x="366" y="2"/>
                  </a:lnTo>
                  <a:lnTo>
                    <a:pt x="371" y="2"/>
                  </a:lnTo>
                  <a:lnTo>
                    <a:pt x="373" y="4"/>
                  </a:lnTo>
                  <a:lnTo>
                    <a:pt x="375" y="6"/>
                  </a:lnTo>
                  <a:lnTo>
                    <a:pt x="377" y="10"/>
                  </a:lnTo>
                  <a:lnTo>
                    <a:pt x="379" y="12"/>
                  </a:lnTo>
                  <a:lnTo>
                    <a:pt x="379" y="16"/>
                  </a:lnTo>
                  <a:lnTo>
                    <a:pt x="381" y="20"/>
                  </a:lnTo>
                  <a:lnTo>
                    <a:pt x="379" y="24"/>
                  </a:lnTo>
                  <a:lnTo>
                    <a:pt x="379" y="27"/>
                  </a:lnTo>
                  <a:lnTo>
                    <a:pt x="377" y="31"/>
                  </a:lnTo>
                  <a:lnTo>
                    <a:pt x="375" y="33"/>
                  </a:lnTo>
                  <a:lnTo>
                    <a:pt x="373" y="37"/>
                  </a:lnTo>
                  <a:lnTo>
                    <a:pt x="371" y="39"/>
                  </a:lnTo>
                  <a:lnTo>
                    <a:pt x="366" y="39"/>
                  </a:lnTo>
                  <a:lnTo>
                    <a:pt x="362" y="41"/>
                  </a:lnTo>
                  <a:lnTo>
                    <a:pt x="360" y="41"/>
                  </a:lnTo>
                  <a:lnTo>
                    <a:pt x="20"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2" name="Freeform 31">
              <a:extLst>
                <a:ext uri="{FF2B5EF4-FFF2-40B4-BE49-F238E27FC236}">
                  <a16:creationId xmlns:a16="http://schemas.microsoft.com/office/drawing/2014/main" id="{BF2DFF1A-8C11-0DE5-708E-65C2BB79CBE1}"/>
                </a:ext>
              </a:extLst>
            </p:cNvPr>
            <p:cNvSpPr>
              <a:spLocks noChangeAspect="1"/>
            </p:cNvSpPr>
            <p:nvPr/>
          </p:nvSpPr>
          <p:spPr bwMode="auto">
            <a:xfrm>
              <a:off x="12481" y="3472"/>
              <a:ext cx="178" cy="289"/>
            </a:xfrm>
            <a:custGeom>
              <a:avLst/>
              <a:gdLst>
                <a:gd name="T0" fmla="*/ 4 w 178"/>
                <a:gd name="T1" fmla="*/ 31 h 293"/>
                <a:gd name="T2" fmla="*/ 4 w 178"/>
                <a:gd name="T3" fmla="*/ 31 h 293"/>
                <a:gd name="T4" fmla="*/ 2 w 178"/>
                <a:gd name="T5" fmla="*/ 26 h 293"/>
                <a:gd name="T6" fmla="*/ 0 w 178"/>
                <a:gd name="T7" fmla="*/ 24 h 293"/>
                <a:gd name="T8" fmla="*/ 0 w 178"/>
                <a:gd name="T9" fmla="*/ 20 h 293"/>
                <a:gd name="T10" fmla="*/ 2 w 178"/>
                <a:gd name="T11" fmla="*/ 16 h 293"/>
                <a:gd name="T12" fmla="*/ 2 w 178"/>
                <a:gd name="T13" fmla="*/ 12 h 293"/>
                <a:gd name="T14" fmla="*/ 4 w 178"/>
                <a:gd name="T15" fmla="*/ 10 h 293"/>
                <a:gd name="T16" fmla="*/ 6 w 178"/>
                <a:gd name="T17" fmla="*/ 8 h 293"/>
                <a:gd name="T18" fmla="*/ 8 w 178"/>
                <a:gd name="T19" fmla="*/ 4 h 293"/>
                <a:gd name="T20" fmla="*/ 12 w 178"/>
                <a:gd name="T21" fmla="*/ 2 h 293"/>
                <a:gd name="T22" fmla="*/ 14 w 178"/>
                <a:gd name="T23" fmla="*/ 2 h 293"/>
                <a:gd name="T24" fmla="*/ 18 w 178"/>
                <a:gd name="T25" fmla="*/ 0 h 293"/>
                <a:gd name="T26" fmla="*/ 22 w 178"/>
                <a:gd name="T27" fmla="*/ 0 h 293"/>
                <a:gd name="T28" fmla="*/ 24 w 178"/>
                <a:gd name="T29" fmla="*/ 0 h 293"/>
                <a:gd name="T30" fmla="*/ 28 w 178"/>
                <a:gd name="T31" fmla="*/ 2 h 293"/>
                <a:gd name="T32" fmla="*/ 32 w 178"/>
                <a:gd name="T33" fmla="*/ 4 h 293"/>
                <a:gd name="T34" fmla="*/ 34 w 178"/>
                <a:gd name="T35" fmla="*/ 6 h 293"/>
                <a:gd name="T36" fmla="*/ 36 w 178"/>
                <a:gd name="T37" fmla="*/ 8 h 293"/>
                <a:gd name="T38" fmla="*/ 38 w 178"/>
                <a:gd name="T39" fmla="*/ 10 h 293"/>
                <a:gd name="T40" fmla="*/ 38 w 178"/>
                <a:gd name="T41" fmla="*/ 10 h 293"/>
                <a:gd name="T42" fmla="*/ 176 w 178"/>
                <a:gd name="T43" fmla="*/ 262 h 293"/>
                <a:gd name="T44" fmla="*/ 176 w 178"/>
                <a:gd name="T45" fmla="*/ 262 h 293"/>
                <a:gd name="T46" fmla="*/ 178 w 178"/>
                <a:gd name="T47" fmla="*/ 266 h 293"/>
                <a:gd name="T48" fmla="*/ 178 w 178"/>
                <a:gd name="T49" fmla="*/ 269 h 293"/>
                <a:gd name="T50" fmla="*/ 178 w 178"/>
                <a:gd name="T51" fmla="*/ 273 h 293"/>
                <a:gd name="T52" fmla="*/ 178 w 178"/>
                <a:gd name="T53" fmla="*/ 277 h 293"/>
                <a:gd name="T54" fmla="*/ 176 w 178"/>
                <a:gd name="T55" fmla="*/ 279 h 293"/>
                <a:gd name="T56" fmla="*/ 176 w 178"/>
                <a:gd name="T57" fmla="*/ 283 h 293"/>
                <a:gd name="T58" fmla="*/ 174 w 178"/>
                <a:gd name="T59" fmla="*/ 285 h 293"/>
                <a:gd name="T60" fmla="*/ 170 w 178"/>
                <a:gd name="T61" fmla="*/ 289 h 293"/>
                <a:gd name="T62" fmla="*/ 168 w 178"/>
                <a:gd name="T63" fmla="*/ 291 h 293"/>
                <a:gd name="T64" fmla="*/ 163 w 178"/>
                <a:gd name="T65" fmla="*/ 291 h 293"/>
                <a:gd name="T66" fmla="*/ 161 w 178"/>
                <a:gd name="T67" fmla="*/ 293 h 293"/>
                <a:gd name="T68" fmla="*/ 157 w 178"/>
                <a:gd name="T69" fmla="*/ 293 h 293"/>
                <a:gd name="T70" fmla="*/ 153 w 178"/>
                <a:gd name="T71" fmla="*/ 293 h 293"/>
                <a:gd name="T72" fmla="*/ 151 w 178"/>
                <a:gd name="T73" fmla="*/ 291 h 293"/>
                <a:gd name="T74" fmla="*/ 147 w 178"/>
                <a:gd name="T75" fmla="*/ 289 h 293"/>
                <a:gd name="T76" fmla="*/ 145 w 178"/>
                <a:gd name="T77" fmla="*/ 287 h 293"/>
                <a:gd name="T78" fmla="*/ 141 w 178"/>
                <a:gd name="T79" fmla="*/ 285 h 293"/>
                <a:gd name="T80" fmla="*/ 139 w 178"/>
                <a:gd name="T81" fmla="*/ 283 h 293"/>
                <a:gd name="T82" fmla="*/ 139 w 178"/>
                <a:gd name="T83" fmla="*/ 283 h 293"/>
                <a:gd name="T84" fmla="*/ 4 w 178"/>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93">
                  <a:moveTo>
                    <a:pt x="4" y="31"/>
                  </a:moveTo>
                  <a:lnTo>
                    <a:pt x="4" y="31"/>
                  </a:lnTo>
                  <a:lnTo>
                    <a:pt x="2" y="26"/>
                  </a:lnTo>
                  <a:lnTo>
                    <a:pt x="0" y="24"/>
                  </a:lnTo>
                  <a:lnTo>
                    <a:pt x="0" y="20"/>
                  </a:lnTo>
                  <a:lnTo>
                    <a:pt x="2" y="16"/>
                  </a:lnTo>
                  <a:lnTo>
                    <a:pt x="2" y="12"/>
                  </a:lnTo>
                  <a:lnTo>
                    <a:pt x="4" y="10"/>
                  </a:lnTo>
                  <a:lnTo>
                    <a:pt x="6" y="8"/>
                  </a:lnTo>
                  <a:lnTo>
                    <a:pt x="8" y="4"/>
                  </a:lnTo>
                  <a:lnTo>
                    <a:pt x="12" y="2"/>
                  </a:lnTo>
                  <a:lnTo>
                    <a:pt x="14" y="2"/>
                  </a:lnTo>
                  <a:lnTo>
                    <a:pt x="18" y="0"/>
                  </a:lnTo>
                  <a:lnTo>
                    <a:pt x="22" y="0"/>
                  </a:lnTo>
                  <a:lnTo>
                    <a:pt x="24" y="0"/>
                  </a:lnTo>
                  <a:lnTo>
                    <a:pt x="28" y="2"/>
                  </a:lnTo>
                  <a:lnTo>
                    <a:pt x="32" y="4"/>
                  </a:lnTo>
                  <a:lnTo>
                    <a:pt x="34" y="6"/>
                  </a:lnTo>
                  <a:lnTo>
                    <a:pt x="36" y="8"/>
                  </a:lnTo>
                  <a:lnTo>
                    <a:pt x="38" y="10"/>
                  </a:lnTo>
                  <a:lnTo>
                    <a:pt x="176" y="262"/>
                  </a:lnTo>
                  <a:lnTo>
                    <a:pt x="178" y="266"/>
                  </a:lnTo>
                  <a:lnTo>
                    <a:pt x="178" y="269"/>
                  </a:lnTo>
                  <a:lnTo>
                    <a:pt x="178" y="273"/>
                  </a:lnTo>
                  <a:lnTo>
                    <a:pt x="178" y="277"/>
                  </a:lnTo>
                  <a:lnTo>
                    <a:pt x="176" y="279"/>
                  </a:lnTo>
                  <a:lnTo>
                    <a:pt x="176" y="283"/>
                  </a:lnTo>
                  <a:lnTo>
                    <a:pt x="174" y="285"/>
                  </a:lnTo>
                  <a:lnTo>
                    <a:pt x="170" y="289"/>
                  </a:lnTo>
                  <a:lnTo>
                    <a:pt x="168" y="291"/>
                  </a:lnTo>
                  <a:lnTo>
                    <a:pt x="163" y="291"/>
                  </a:lnTo>
                  <a:lnTo>
                    <a:pt x="161" y="293"/>
                  </a:lnTo>
                  <a:lnTo>
                    <a:pt x="157" y="293"/>
                  </a:lnTo>
                  <a:lnTo>
                    <a:pt x="153" y="293"/>
                  </a:lnTo>
                  <a:lnTo>
                    <a:pt x="151" y="291"/>
                  </a:lnTo>
                  <a:lnTo>
                    <a:pt x="147" y="289"/>
                  </a:lnTo>
                  <a:lnTo>
                    <a:pt x="145" y="287"/>
                  </a:lnTo>
                  <a:lnTo>
                    <a:pt x="141" y="285"/>
                  </a:lnTo>
                  <a:lnTo>
                    <a:pt x="139" y="283"/>
                  </a:lnTo>
                  <a:lnTo>
                    <a:pt x="4"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3" name="Freeform 32">
              <a:extLst>
                <a:ext uri="{FF2B5EF4-FFF2-40B4-BE49-F238E27FC236}">
                  <a16:creationId xmlns:a16="http://schemas.microsoft.com/office/drawing/2014/main" id="{7A67FA29-902B-F225-489B-F1DED912AC3D}"/>
                </a:ext>
              </a:extLst>
            </p:cNvPr>
            <p:cNvSpPr>
              <a:spLocks noChangeAspect="1"/>
            </p:cNvSpPr>
            <p:nvPr/>
          </p:nvSpPr>
          <p:spPr bwMode="auto">
            <a:xfrm>
              <a:off x="12618" y="3472"/>
              <a:ext cx="180" cy="289"/>
            </a:xfrm>
            <a:custGeom>
              <a:avLst/>
              <a:gdLst>
                <a:gd name="T0" fmla="*/ 141 w 180"/>
                <a:gd name="T1" fmla="*/ 10 h 293"/>
                <a:gd name="T2" fmla="*/ 141 w 180"/>
                <a:gd name="T3" fmla="*/ 10 h 293"/>
                <a:gd name="T4" fmla="*/ 143 w 180"/>
                <a:gd name="T5" fmla="*/ 8 h 293"/>
                <a:gd name="T6" fmla="*/ 145 w 180"/>
                <a:gd name="T7" fmla="*/ 6 h 293"/>
                <a:gd name="T8" fmla="*/ 149 w 180"/>
                <a:gd name="T9" fmla="*/ 4 h 293"/>
                <a:gd name="T10" fmla="*/ 152 w 180"/>
                <a:gd name="T11" fmla="*/ 2 h 293"/>
                <a:gd name="T12" fmla="*/ 156 w 180"/>
                <a:gd name="T13" fmla="*/ 0 h 293"/>
                <a:gd name="T14" fmla="*/ 160 w 180"/>
                <a:gd name="T15" fmla="*/ 0 h 293"/>
                <a:gd name="T16" fmla="*/ 164 w 180"/>
                <a:gd name="T17" fmla="*/ 0 h 293"/>
                <a:gd name="T18" fmla="*/ 166 w 180"/>
                <a:gd name="T19" fmla="*/ 2 h 293"/>
                <a:gd name="T20" fmla="*/ 170 w 180"/>
                <a:gd name="T21" fmla="*/ 2 h 293"/>
                <a:gd name="T22" fmla="*/ 172 w 180"/>
                <a:gd name="T23" fmla="*/ 4 h 293"/>
                <a:gd name="T24" fmla="*/ 176 w 180"/>
                <a:gd name="T25" fmla="*/ 8 h 293"/>
                <a:gd name="T26" fmla="*/ 178 w 180"/>
                <a:gd name="T27" fmla="*/ 10 h 293"/>
                <a:gd name="T28" fmla="*/ 178 w 180"/>
                <a:gd name="T29" fmla="*/ 14 h 293"/>
                <a:gd name="T30" fmla="*/ 180 w 180"/>
                <a:gd name="T31" fmla="*/ 16 h 293"/>
                <a:gd name="T32" fmla="*/ 180 w 180"/>
                <a:gd name="T33" fmla="*/ 20 h 293"/>
                <a:gd name="T34" fmla="*/ 180 w 180"/>
                <a:gd name="T35" fmla="*/ 24 h 293"/>
                <a:gd name="T36" fmla="*/ 178 w 180"/>
                <a:gd name="T37" fmla="*/ 26 h 293"/>
                <a:gd name="T38" fmla="*/ 178 w 180"/>
                <a:gd name="T39" fmla="*/ 31 h 293"/>
                <a:gd name="T40" fmla="*/ 178 w 180"/>
                <a:gd name="T41" fmla="*/ 31 h 293"/>
                <a:gd name="T42" fmla="*/ 39 w 180"/>
                <a:gd name="T43" fmla="*/ 283 h 293"/>
                <a:gd name="T44" fmla="*/ 39 w 180"/>
                <a:gd name="T45" fmla="*/ 283 h 293"/>
                <a:gd name="T46" fmla="*/ 37 w 180"/>
                <a:gd name="T47" fmla="*/ 285 h 293"/>
                <a:gd name="T48" fmla="*/ 35 w 180"/>
                <a:gd name="T49" fmla="*/ 287 h 293"/>
                <a:gd name="T50" fmla="*/ 31 w 180"/>
                <a:gd name="T51" fmla="*/ 289 h 293"/>
                <a:gd name="T52" fmla="*/ 29 w 180"/>
                <a:gd name="T53" fmla="*/ 291 h 293"/>
                <a:gd name="T54" fmla="*/ 24 w 180"/>
                <a:gd name="T55" fmla="*/ 293 h 293"/>
                <a:gd name="T56" fmla="*/ 20 w 180"/>
                <a:gd name="T57" fmla="*/ 293 h 293"/>
                <a:gd name="T58" fmla="*/ 18 w 180"/>
                <a:gd name="T59" fmla="*/ 293 h 293"/>
                <a:gd name="T60" fmla="*/ 14 w 180"/>
                <a:gd name="T61" fmla="*/ 291 h 293"/>
                <a:gd name="T62" fmla="*/ 10 w 180"/>
                <a:gd name="T63" fmla="*/ 291 h 293"/>
                <a:gd name="T64" fmla="*/ 8 w 180"/>
                <a:gd name="T65" fmla="*/ 289 h 293"/>
                <a:gd name="T66" fmla="*/ 6 w 180"/>
                <a:gd name="T67" fmla="*/ 285 h 293"/>
                <a:gd name="T68" fmla="*/ 4 w 180"/>
                <a:gd name="T69" fmla="*/ 283 h 293"/>
                <a:gd name="T70" fmla="*/ 2 w 180"/>
                <a:gd name="T71" fmla="*/ 279 h 293"/>
                <a:gd name="T72" fmla="*/ 0 w 180"/>
                <a:gd name="T73" fmla="*/ 277 h 293"/>
                <a:gd name="T74" fmla="*/ 0 w 180"/>
                <a:gd name="T75" fmla="*/ 273 h 293"/>
                <a:gd name="T76" fmla="*/ 0 w 180"/>
                <a:gd name="T77" fmla="*/ 269 h 293"/>
                <a:gd name="T78" fmla="*/ 2 w 180"/>
                <a:gd name="T79" fmla="*/ 266 h 293"/>
                <a:gd name="T80" fmla="*/ 2 w 180"/>
                <a:gd name="T81" fmla="*/ 262 h 293"/>
                <a:gd name="T82" fmla="*/ 2 w 180"/>
                <a:gd name="T83" fmla="*/ 262 h 293"/>
                <a:gd name="T84" fmla="*/ 141 w 180"/>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293">
                  <a:moveTo>
                    <a:pt x="141" y="10"/>
                  </a:moveTo>
                  <a:lnTo>
                    <a:pt x="141" y="10"/>
                  </a:lnTo>
                  <a:lnTo>
                    <a:pt x="143" y="8"/>
                  </a:lnTo>
                  <a:lnTo>
                    <a:pt x="145" y="6"/>
                  </a:lnTo>
                  <a:lnTo>
                    <a:pt x="149" y="4"/>
                  </a:lnTo>
                  <a:lnTo>
                    <a:pt x="152" y="2"/>
                  </a:lnTo>
                  <a:lnTo>
                    <a:pt x="156" y="0"/>
                  </a:lnTo>
                  <a:lnTo>
                    <a:pt x="160" y="0"/>
                  </a:lnTo>
                  <a:lnTo>
                    <a:pt x="164" y="0"/>
                  </a:lnTo>
                  <a:lnTo>
                    <a:pt x="166" y="2"/>
                  </a:lnTo>
                  <a:lnTo>
                    <a:pt x="170" y="2"/>
                  </a:lnTo>
                  <a:lnTo>
                    <a:pt x="172" y="4"/>
                  </a:lnTo>
                  <a:lnTo>
                    <a:pt x="176" y="8"/>
                  </a:lnTo>
                  <a:lnTo>
                    <a:pt x="178" y="10"/>
                  </a:lnTo>
                  <a:lnTo>
                    <a:pt x="178" y="14"/>
                  </a:lnTo>
                  <a:lnTo>
                    <a:pt x="180" y="16"/>
                  </a:lnTo>
                  <a:lnTo>
                    <a:pt x="180" y="20"/>
                  </a:lnTo>
                  <a:lnTo>
                    <a:pt x="180" y="24"/>
                  </a:lnTo>
                  <a:lnTo>
                    <a:pt x="178" y="26"/>
                  </a:lnTo>
                  <a:lnTo>
                    <a:pt x="178" y="31"/>
                  </a:lnTo>
                  <a:lnTo>
                    <a:pt x="39" y="283"/>
                  </a:lnTo>
                  <a:lnTo>
                    <a:pt x="37" y="285"/>
                  </a:lnTo>
                  <a:lnTo>
                    <a:pt x="35" y="287"/>
                  </a:lnTo>
                  <a:lnTo>
                    <a:pt x="31" y="289"/>
                  </a:lnTo>
                  <a:lnTo>
                    <a:pt x="29" y="291"/>
                  </a:lnTo>
                  <a:lnTo>
                    <a:pt x="24" y="293"/>
                  </a:lnTo>
                  <a:lnTo>
                    <a:pt x="20" y="293"/>
                  </a:lnTo>
                  <a:lnTo>
                    <a:pt x="18" y="293"/>
                  </a:lnTo>
                  <a:lnTo>
                    <a:pt x="14" y="291"/>
                  </a:lnTo>
                  <a:lnTo>
                    <a:pt x="10" y="291"/>
                  </a:lnTo>
                  <a:lnTo>
                    <a:pt x="8" y="289"/>
                  </a:lnTo>
                  <a:lnTo>
                    <a:pt x="6" y="285"/>
                  </a:lnTo>
                  <a:lnTo>
                    <a:pt x="4" y="283"/>
                  </a:lnTo>
                  <a:lnTo>
                    <a:pt x="2" y="279"/>
                  </a:lnTo>
                  <a:lnTo>
                    <a:pt x="0" y="277"/>
                  </a:lnTo>
                  <a:lnTo>
                    <a:pt x="0" y="273"/>
                  </a:lnTo>
                  <a:lnTo>
                    <a:pt x="0" y="269"/>
                  </a:lnTo>
                  <a:lnTo>
                    <a:pt x="2" y="266"/>
                  </a:lnTo>
                  <a:lnTo>
                    <a:pt x="2" y="262"/>
                  </a:lnTo>
                  <a:lnTo>
                    <a:pt x="141"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4" name="Freeform 33">
              <a:extLst>
                <a:ext uri="{FF2B5EF4-FFF2-40B4-BE49-F238E27FC236}">
                  <a16:creationId xmlns:a16="http://schemas.microsoft.com/office/drawing/2014/main" id="{6AA2FD67-7C00-0795-6251-5D7747C6F76B}"/>
                </a:ext>
              </a:extLst>
            </p:cNvPr>
            <p:cNvSpPr>
              <a:spLocks noChangeAspect="1"/>
            </p:cNvSpPr>
            <p:nvPr/>
          </p:nvSpPr>
          <p:spPr bwMode="auto">
            <a:xfrm>
              <a:off x="12205" y="3472"/>
              <a:ext cx="176" cy="289"/>
            </a:xfrm>
            <a:custGeom>
              <a:avLst/>
              <a:gdLst>
                <a:gd name="T0" fmla="*/ 2 w 176"/>
                <a:gd name="T1" fmla="*/ 31 h 293"/>
                <a:gd name="T2" fmla="*/ 2 w 176"/>
                <a:gd name="T3" fmla="*/ 31 h 293"/>
                <a:gd name="T4" fmla="*/ 0 w 176"/>
                <a:gd name="T5" fmla="*/ 26 h 293"/>
                <a:gd name="T6" fmla="*/ 0 w 176"/>
                <a:gd name="T7" fmla="*/ 24 h 293"/>
                <a:gd name="T8" fmla="*/ 0 w 176"/>
                <a:gd name="T9" fmla="*/ 20 h 293"/>
                <a:gd name="T10" fmla="*/ 0 w 176"/>
                <a:gd name="T11" fmla="*/ 16 h 293"/>
                <a:gd name="T12" fmla="*/ 0 w 176"/>
                <a:gd name="T13" fmla="*/ 12 h 293"/>
                <a:gd name="T14" fmla="*/ 2 w 176"/>
                <a:gd name="T15" fmla="*/ 10 h 293"/>
                <a:gd name="T16" fmla="*/ 4 w 176"/>
                <a:gd name="T17" fmla="*/ 8 h 293"/>
                <a:gd name="T18" fmla="*/ 6 w 176"/>
                <a:gd name="T19" fmla="*/ 4 h 293"/>
                <a:gd name="T20" fmla="*/ 10 w 176"/>
                <a:gd name="T21" fmla="*/ 2 h 293"/>
                <a:gd name="T22" fmla="*/ 12 w 176"/>
                <a:gd name="T23" fmla="*/ 2 h 293"/>
                <a:gd name="T24" fmla="*/ 16 w 176"/>
                <a:gd name="T25" fmla="*/ 0 h 293"/>
                <a:gd name="T26" fmla="*/ 20 w 176"/>
                <a:gd name="T27" fmla="*/ 0 h 293"/>
                <a:gd name="T28" fmla="*/ 24 w 176"/>
                <a:gd name="T29" fmla="*/ 0 h 293"/>
                <a:gd name="T30" fmla="*/ 27 w 176"/>
                <a:gd name="T31" fmla="*/ 2 h 293"/>
                <a:gd name="T32" fmla="*/ 31 w 176"/>
                <a:gd name="T33" fmla="*/ 4 h 293"/>
                <a:gd name="T34" fmla="*/ 33 w 176"/>
                <a:gd name="T35" fmla="*/ 6 h 293"/>
                <a:gd name="T36" fmla="*/ 35 w 176"/>
                <a:gd name="T37" fmla="*/ 8 h 293"/>
                <a:gd name="T38" fmla="*/ 37 w 176"/>
                <a:gd name="T39" fmla="*/ 10 h 293"/>
                <a:gd name="T40" fmla="*/ 37 w 176"/>
                <a:gd name="T41" fmla="*/ 10 h 293"/>
                <a:gd name="T42" fmla="*/ 174 w 176"/>
                <a:gd name="T43" fmla="*/ 262 h 293"/>
                <a:gd name="T44" fmla="*/ 174 w 176"/>
                <a:gd name="T45" fmla="*/ 262 h 293"/>
                <a:gd name="T46" fmla="*/ 176 w 176"/>
                <a:gd name="T47" fmla="*/ 266 h 293"/>
                <a:gd name="T48" fmla="*/ 176 w 176"/>
                <a:gd name="T49" fmla="*/ 269 h 293"/>
                <a:gd name="T50" fmla="*/ 176 w 176"/>
                <a:gd name="T51" fmla="*/ 273 h 293"/>
                <a:gd name="T52" fmla="*/ 176 w 176"/>
                <a:gd name="T53" fmla="*/ 277 h 293"/>
                <a:gd name="T54" fmla="*/ 176 w 176"/>
                <a:gd name="T55" fmla="*/ 279 h 293"/>
                <a:gd name="T56" fmla="*/ 174 w 176"/>
                <a:gd name="T57" fmla="*/ 283 h 293"/>
                <a:gd name="T58" fmla="*/ 172 w 176"/>
                <a:gd name="T59" fmla="*/ 285 h 293"/>
                <a:gd name="T60" fmla="*/ 170 w 176"/>
                <a:gd name="T61" fmla="*/ 289 h 293"/>
                <a:gd name="T62" fmla="*/ 166 w 176"/>
                <a:gd name="T63" fmla="*/ 291 h 293"/>
                <a:gd name="T64" fmla="*/ 164 w 176"/>
                <a:gd name="T65" fmla="*/ 291 h 293"/>
                <a:gd name="T66" fmla="*/ 160 w 176"/>
                <a:gd name="T67" fmla="*/ 293 h 293"/>
                <a:gd name="T68" fmla="*/ 156 w 176"/>
                <a:gd name="T69" fmla="*/ 293 h 293"/>
                <a:gd name="T70" fmla="*/ 152 w 176"/>
                <a:gd name="T71" fmla="*/ 293 h 293"/>
                <a:gd name="T72" fmla="*/ 149 w 176"/>
                <a:gd name="T73" fmla="*/ 291 h 293"/>
                <a:gd name="T74" fmla="*/ 145 w 176"/>
                <a:gd name="T75" fmla="*/ 289 h 293"/>
                <a:gd name="T76" fmla="*/ 143 w 176"/>
                <a:gd name="T77" fmla="*/ 287 h 293"/>
                <a:gd name="T78" fmla="*/ 141 w 176"/>
                <a:gd name="T79" fmla="*/ 285 h 293"/>
                <a:gd name="T80" fmla="*/ 139 w 176"/>
                <a:gd name="T81" fmla="*/ 283 h 293"/>
                <a:gd name="T82" fmla="*/ 139 w 176"/>
                <a:gd name="T83" fmla="*/ 283 h 293"/>
                <a:gd name="T84" fmla="*/ 2 w 176"/>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293">
                  <a:moveTo>
                    <a:pt x="2" y="31"/>
                  </a:moveTo>
                  <a:lnTo>
                    <a:pt x="2" y="31"/>
                  </a:lnTo>
                  <a:lnTo>
                    <a:pt x="0" y="26"/>
                  </a:lnTo>
                  <a:lnTo>
                    <a:pt x="0" y="24"/>
                  </a:lnTo>
                  <a:lnTo>
                    <a:pt x="0" y="20"/>
                  </a:lnTo>
                  <a:lnTo>
                    <a:pt x="0" y="16"/>
                  </a:lnTo>
                  <a:lnTo>
                    <a:pt x="0" y="12"/>
                  </a:lnTo>
                  <a:lnTo>
                    <a:pt x="2" y="10"/>
                  </a:lnTo>
                  <a:lnTo>
                    <a:pt x="4" y="8"/>
                  </a:lnTo>
                  <a:lnTo>
                    <a:pt x="6" y="4"/>
                  </a:lnTo>
                  <a:lnTo>
                    <a:pt x="10" y="2"/>
                  </a:lnTo>
                  <a:lnTo>
                    <a:pt x="12" y="2"/>
                  </a:lnTo>
                  <a:lnTo>
                    <a:pt x="16" y="0"/>
                  </a:lnTo>
                  <a:lnTo>
                    <a:pt x="20" y="0"/>
                  </a:lnTo>
                  <a:lnTo>
                    <a:pt x="24" y="0"/>
                  </a:lnTo>
                  <a:lnTo>
                    <a:pt x="27" y="2"/>
                  </a:lnTo>
                  <a:lnTo>
                    <a:pt x="31" y="4"/>
                  </a:lnTo>
                  <a:lnTo>
                    <a:pt x="33" y="6"/>
                  </a:lnTo>
                  <a:lnTo>
                    <a:pt x="35" y="8"/>
                  </a:lnTo>
                  <a:lnTo>
                    <a:pt x="37" y="10"/>
                  </a:lnTo>
                  <a:lnTo>
                    <a:pt x="174" y="262"/>
                  </a:lnTo>
                  <a:lnTo>
                    <a:pt x="176" y="266"/>
                  </a:lnTo>
                  <a:lnTo>
                    <a:pt x="176" y="269"/>
                  </a:lnTo>
                  <a:lnTo>
                    <a:pt x="176" y="273"/>
                  </a:lnTo>
                  <a:lnTo>
                    <a:pt x="176" y="277"/>
                  </a:lnTo>
                  <a:lnTo>
                    <a:pt x="176" y="279"/>
                  </a:lnTo>
                  <a:lnTo>
                    <a:pt x="174" y="283"/>
                  </a:lnTo>
                  <a:lnTo>
                    <a:pt x="172" y="285"/>
                  </a:lnTo>
                  <a:lnTo>
                    <a:pt x="170" y="289"/>
                  </a:lnTo>
                  <a:lnTo>
                    <a:pt x="166" y="291"/>
                  </a:lnTo>
                  <a:lnTo>
                    <a:pt x="164" y="291"/>
                  </a:lnTo>
                  <a:lnTo>
                    <a:pt x="160" y="293"/>
                  </a:lnTo>
                  <a:lnTo>
                    <a:pt x="156" y="293"/>
                  </a:lnTo>
                  <a:lnTo>
                    <a:pt x="152" y="293"/>
                  </a:lnTo>
                  <a:lnTo>
                    <a:pt x="149" y="291"/>
                  </a:lnTo>
                  <a:lnTo>
                    <a:pt x="145" y="289"/>
                  </a:lnTo>
                  <a:lnTo>
                    <a:pt x="143" y="287"/>
                  </a:lnTo>
                  <a:lnTo>
                    <a:pt x="141" y="285"/>
                  </a:lnTo>
                  <a:lnTo>
                    <a:pt x="139" y="28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5" name="Freeform 34">
              <a:extLst>
                <a:ext uri="{FF2B5EF4-FFF2-40B4-BE49-F238E27FC236}">
                  <a16:creationId xmlns:a16="http://schemas.microsoft.com/office/drawing/2014/main" id="{498FE4A0-AE0B-AFBF-040A-333467E288C3}"/>
                </a:ext>
              </a:extLst>
            </p:cNvPr>
            <p:cNvSpPr>
              <a:spLocks noChangeAspect="1"/>
            </p:cNvSpPr>
            <p:nvPr/>
          </p:nvSpPr>
          <p:spPr bwMode="auto">
            <a:xfrm>
              <a:off x="12340" y="3472"/>
              <a:ext cx="181" cy="289"/>
            </a:xfrm>
            <a:custGeom>
              <a:avLst/>
              <a:gdLst>
                <a:gd name="T0" fmla="*/ 144 w 181"/>
                <a:gd name="T1" fmla="*/ 10 h 293"/>
                <a:gd name="T2" fmla="*/ 144 w 181"/>
                <a:gd name="T3" fmla="*/ 10 h 293"/>
                <a:gd name="T4" fmla="*/ 146 w 181"/>
                <a:gd name="T5" fmla="*/ 8 h 293"/>
                <a:gd name="T6" fmla="*/ 148 w 181"/>
                <a:gd name="T7" fmla="*/ 6 h 293"/>
                <a:gd name="T8" fmla="*/ 150 w 181"/>
                <a:gd name="T9" fmla="*/ 4 h 293"/>
                <a:gd name="T10" fmla="*/ 154 w 181"/>
                <a:gd name="T11" fmla="*/ 2 h 293"/>
                <a:gd name="T12" fmla="*/ 156 w 181"/>
                <a:gd name="T13" fmla="*/ 0 h 293"/>
                <a:gd name="T14" fmla="*/ 160 w 181"/>
                <a:gd name="T15" fmla="*/ 0 h 293"/>
                <a:gd name="T16" fmla="*/ 164 w 181"/>
                <a:gd name="T17" fmla="*/ 0 h 293"/>
                <a:gd name="T18" fmla="*/ 168 w 181"/>
                <a:gd name="T19" fmla="*/ 2 h 293"/>
                <a:gd name="T20" fmla="*/ 170 w 181"/>
                <a:gd name="T21" fmla="*/ 2 h 293"/>
                <a:gd name="T22" fmla="*/ 174 w 181"/>
                <a:gd name="T23" fmla="*/ 4 h 293"/>
                <a:gd name="T24" fmla="*/ 176 w 181"/>
                <a:gd name="T25" fmla="*/ 8 h 293"/>
                <a:gd name="T26" fmla="*/ 178 w 181"/>
                <a:gd name="T27" fmla="*/ 10 h 293"/>
                <a:gd name="T28" fmla="*/ 181 w 181"/>
                <a:gd name="T29" fmla="*/ 14 h 293"/>
                <a:gd name="T30" fmla="*/ 181 w 181"/>
                <a:gd name="T31" fmla="*/ 16 h 293"/>
                <a:gd name="T32" fmla="*/ 181 w 181"/>
                <a:gd name="T33" fmla="*/ 20 h 293"/>
                <a:gd name="T34" fmla="*/ 181 w 181"/>
                <a:gd name="T35" fmla="*/ 24 h 293"/>
                <a:gd name="T36" fmla="*/ 181 w 181"/>
                <a:gd name="T37" fmla="*/ 26 h 293"/>
                <a:gd name="T38" fmla="*/ 178 w 181"/>
                <a:gd name="T39" fmla="*/ 31 h 293"/>
                <a:gd name="T40" fmla="*/ 178 w 181"/>
                <a:gd name="T41" fmla="*/ 31 h 293"/>
                <a:gd name="T42" fmla="*/ 39 w 181"/>
                <a:gd name="T43" fmla="*/ 283 h 293"/>
                <a:gd name="T44" fmla="*/ 39 w 181"/>
                <a:gd name="T45" fmla="*/ 283 h 293"/>
                <a:gd name="T46" fmla="*/ 37 w 181"/>
                <a:gd name="T47" fmla="*/ 285 h 293"/>
                <a:gd name="T48" fmla="*/ 35 w 181"/>
                <a:gd name="T49" fmla="*/ 287 h 293"/>
                <a:gd name="T50" fmla="*/ 33 w 181"/>
                <a:gd name="T51" fmla="*/ 289 h 293"/>
                <a:gd name="T52" fmla="*/ 29 w 181"/>
                <a:gd name="T53" fmla="*/ 291 h 293"/>
                <a:gd name="T54" fmla="*/ 25 w 181"/>
                <a:gd name="T55" fmla="*/ 293 h 293"/>
                <a:gd name="T56" fmla="*/ 23 w 181"/>
                <a:gd name="T57" fmla="*/ 293 h 293"/>
                <a:gd name="T58" fmla="*/ 19 w 181"/>
                <a:gd name="T59" fmla="*/ 293 h 293"/>
                <a:gd name="T60" fmla="*/ 14 w 181"/>
                <a:gd name="T61" fmla="*/ 291 h 293"/>
                <a:gd name="T62" fmla="*/ 12 w 181"/>
                <a:gd name="T63" fmla="*/ 291 h 293"/>
                <a:gd name="T64" fmla="*/ 8 w 181"/>
                <a:gd name="T65" fmla="*/ 289 h 293"/>
                <a:gd name="T66" fmla="*/ 6 w 181"/>
                <a:gd name="T67" fmla="*/ 285 h 293"/>
                <a:gd name="T68" fmla="*/ 4 w 181"/>
                <a:gd name="T69" fmla="*/ 283 h 293"/>
                <a:gd name="T70" fmla="*/ 2 w 181"/>
                <a:gd name="T71" fmla="*/ 279 h 293"/>
                <a:gd name="T72" fmla="*/ 2 w 181"/>
                <a:gd name="T73" fmla="*/ 277 h 293"/>
                <a:gd name="T74" fmla="*/ 0 w 181"/>
                <a:gd name="T75" fmla="*/ 273 h 293"/>
                <a:gd name="T76" fmla="*/ 2 w 181"/>
                <a:gd name="T77" fmla="*/ 269 h 293"/>
                <a:gd name="T78" fmla="*/ 2 w 181"/>
                <a:gd name="T79" fmla="*/ 266 h 293"/>
                <a:gd name="T80" fmla="*/ 4 w 181"/>
                <a:gd name="T81" fmla="*/ 262 h 293"/>
                <a:gd name="T82" fmla="*/ 4 w 181"/>
                <a:gd name="T83" fmla="*/ 262 h 293"/>
                <a:gd name="T84" fmla="*/ 144 w 181"/>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293">
                  <a:moveTo>
                    <a:pt x="144" y="10"/>
                  </a:moveTo>
                  <a:lnTo>
                    <a:pt x="144" y="10"/>
                  </a:lnTo>
                  <a:lnTo>
                    <a:pt x="146" y="8"/>
                  </a:lnTo>
                  <a:lnTo>
                    <a:pt x="148" y="6"/>
                  </a:lnTo>
                  <a:lnTo>
                    <a:pt x="150" y="4"/>
                  </a:lnTo>
                  <a:lnTo>
                    <a:pt x="154" y="2"/>
                  </a:lnTo>
                  <a:lnTo>
                    <a:pt x="156" y="0"/>
                  </a:lnTo>
                  <a:lnTo>
                    <a:pt x="160" y="0"/>
                  </a:lnTo>
                  <a:lnTo>
                    <a:pt x="164" y="0"/>
                  </a:lnTo>
                  <a:lnTo>
                    <a:pt x="168" y="2"/>
                  </a:lnTo>
                  <a:lnTo>
                    <a:pt x="170" y="2"/>
                  </a:lnTo>
                  <a:lnTo>
                    <a:pt x="174" y="4"/>
                  </a:lnTo>
                  <a:lnTo>
                    <a:pt x="176" y="8"/>
                  </a:lnTo>
                  <a:lnTo>
                    <a:pt x="178" y="10"/>
                  </a:lnTo>
                  <a:lnTo>
                    <a:pt x="181" y="14"/>
                  </a:lnTo>
                  <a:lnTo>
                    <a:pt x="181" y="16"/>
                  </a:lnTo>
                  <a:lnTo>
                    <a:pt x="181" y="20"/>
                  </a:lnTo>
                  <a:lnTo>
                    <a:pt x="181" y="24"/>
                  </a:lnTo>
                  <a:lnTo>
                    <a:pt x="181" y="26"/>
                  </a:lnTo>
                  <a:lnTo>
                    <a:pt x="178" y="31"/>
                  </a:lnTo>
                  <a:lnTo>
                    <a:pt x="39" y="283"/>
                  </a:lnTo>
                  <a:lnTo>
                    <a:pt x="37" y="285"/>
                  </a:lnTo>
                  <a:lnTo>
                    <a:pt x="35" y="287"/>
                  </a:lnTo>
                  <a:lnTo>
                    <a:pt x="33" y="289"/>
                  </a:lnTo>
                  <a:lnTo>
                    <a:pt x="29" y="291"/>
                  </a:lnTo>
                  <a:lnTo>
                    <a:pt x="25" y="293"/>
                  </a:lnTo>
                  <a:lnTo>
                    <a:pt x="23" y="293"/>
                  </a:lnTo>
                  <a:lnTo>
                    <a:pt x="19" y="293"/>
                  </a:lnTo>
                  <a:lnTo>
                    <a:pt x="14" y="291"/>
                  </a:lnTo>
                  <a:lnTo>
                    <a:pt x="12" y="291"/>
                  </a:lnTo>
                  <a:lnTo>
                    <a:pt x="8" y="289"/>
                  </a:lnTo>
                  <a:lnTo>
                    <a:pt x="6" y="285"/>
                  </a:lnTo>
                  <a:lnTo>
                    <a:pt x="4" y="283"/>
                  </a:lnTo>
                  <a:lnTo>
                    <a:pt x="2" y="279"/>
                  </a:lnTo>
                  <a:lnTo>
                    <a:pt x="2" y="277"/>
                  </a:lnTo>
                  <a:lnTo>
                    <a:pt x="0" y="273"/>
                  </a:lnTo>
                  <a:lnTo>
                    <a:pt x="2" y="269"/>
                  </a:lnTo>
                  <a:lnTo>
                    <a:pt x="2" y="266"/>
                  </a:lnTo>
                  <a:lnTo>
                    <a:pt x="4" y="262"/>
                  </a:lnTo>
                  <a:lnTo>
                    <a:pt x="14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6" name="Freeform 35">
              <a:extLst>
                <a:ext uri="{FF2B5EF4-FFF2-40B4-BE49-F238E27FC236}">
                  <a16:creationId xmlns:a16="http://schemas.microsoft.com/office/drawing/2014/main" id="{4D56EB8F-46BB-9706-6E84-68BF9348F247}"/>
                </a:ext>
              </a:extLst>
            </p:cNvPr>
            <p:cNvSpPr>
              <a:spLocks noChangeAspect="1"/>
            </p:cNvSpPr>
            <p:nvPr/>
          </p:nvSpPr>
          <p:spPr bwMode="auto">
            <a:xfrm>
              <a:off x="12112" y="3472"/>
              <a:ext cx="134" cy="198"/>
            </a:xfrm>
            <a:custGeom>
              <a:avLst/>
              <a:gdLst>
                <a:gd name="T0" fmla="*/ 94 w 133"/>
                <a:gd name="T1" fmla="*/ 10 h 201"/>
                <a:gd name="T2" fmla="*/ 94 w 133"/>
                <a:gd name="T3" fmla="*/ 10 h 201"/>
                <a:gd name="T4" fmla="*/ 96 w 133"/>
                <a:gd name="T5" fmla="*/ 8 h 201"/>
                <a:gd name="T6" fmla="*/ 98 w 133"/>
                <a:gd name="T7" fmla="*/ 4 h 201"/>
                <a:gd name="T8" fmla="*/ 102 w 133"/>
                <a:gd name="T9" fmla="*/ 2 h 201"/>
                <a:gd name="T10" fmla="*/ 104 w 133"/>
                <a:gd name="T11" fmla="*/ 2 h 201"/>
                <a:gd name="T12" fmla="*/ 108 w 133"/>
                <a:gd name="T13" fmla="*/ 0 h 201"/>
                <a:gd name="T14" fmla="*/ 112 w 133"/>
                <a:gd name="T15" fmla="*/ 0 h 201"/>
                <a:gd name="T16" fmla="*/ 114 w 133"/>
                <a:gd name="T17" fmla="*/ 0 h 201"/>
                <a:gd name="T18" fmla="*/ 119 w 133"/>
                <a:gd name="T19" fmla="*/ 2 h 201"/>
                <a:gd name="T20" fmla="*/ 123 w 133"/>
                <a:gd name="T21" fmla="*/ 2 h 201"/>
                <a:gd name="T22" fmla="*/ 125 w 133"/>
                <a:gd name="T23" fmla="*/ 4 h 201"/>
                <a:gd name="T24" fmla="*/ 127 w 133"/>
                <a:gd name="T25" fmla="*/ 8 h 201"/>
                <a:gd name="T26" fmla="*/ 129 w 133"/>
                <a:gd name="T27" fmla="*/ 10 h 201"/>
                <a:gd name="T28" fmla="*/ 131 w 133"/>
                <a:gd name="T29" fmla="*/ 14 h 201"/>
                <a:gd name="T30" fmla="*/ 131 w 133"/>
                <a:gd name="T31" fmla="*/ 16 h 201"/>
                <a:gd name="T32" fmla="*/ 133 w 133"/>
                <a:gd name="T33" fmla="*/ 20 h 201"/>
                <a:gd name="T34" fmla="*/ 131 w 133"/>
                <a:gd name="T35" fmla="*/ 24 h 201"/>
                <a:gd name="T36" fmla="*/ 131 w 133"/>
                <a:gd name="T37" fmla="*/ 28 h 201"/>
                <a:gd name="T38" fmla="*/ 129 w 133"/>
                <a:gd name="T39" fmla="*/ 31 h 201"/>
                <a:gd name="T40" fmla="*/ 129 w 133"/>
                <a:gd name="T41" fmla="*/ 31 h 201"/>
                <a:gd name="T42" fmla="*/ 37 w 133"/>
                <a:gd name="T43" fmla="*/ 191 h 201"/>
                <a:gd name="T44" fmla="*/ 37 w 133"/>
                <a:gd name="T45" fmla="*/ 191 h 201"/>
                <a:gd name="T46" fmla="*/ 34 w 133"/>
                <a:gd name="T47" fmla="*/ 193 h 201"/>
                <a:gd name="T48" fmla="*/ 32 w 133"/>
                <a:gd name="T49" fmla="*/ 197 h 201"/>
                <a:gd name="T50" fmla="*/ 30 w 133"/>
                <a:gd name="T51" fmla="*/ 199 h 201"/>
                <a:gd name="T52" fmla="*/ 26 w 133"/>
                <a:gd name="T53" fmla="*/ 199 h 201"/>
                <a:gd name="T54" fmla="*/ 22 w 133"/>
                <a:gd name="T55" fmla="*/ 201 h 201"/>
                <a:gd name="T56" fmla="*/ 20 w 133"/>
                <a:gd name="T57" fmla="*/ 201 h 201"/>
                <a:gd name="T58" fmla="*/ 16 w 133"/>
                <a:gd name="T59" fmla="*/ 201 h 201"/>
                <a:gd name="T60" fmla="*/ 12 w 133"/>
                <a:gd name="T61" fmla="*/ 199 h 201"/>
                <a:gd name="T62" fmla="*/ 10 w 133"/>
                <a:gd name="T63" fmla="*/ 199 h 201"/>
                <a:gd name="T64" fmla="*/ 6 w 133"/>
                <a:gd name="T65" fmla="*/ 197 h 201"/>
                <a:gd name="T66" fmla="*/ 4 w 133"/>
                <a:gd name="T67" fmla="*/ 193 h 201"/>
                <a:gd name="T68" fmla="*/ 2 w 133"/>
                <a:gd name="T69" fmla="*/ 191 h 201"/>
                <a:gd name="T70" fmla="*/ 0 w 133"/>
                <a:gd name="T71" fmla="*/ 186 h 201"/>
                <a:gd name="T72" fmla="*/ 0 w 133"/>
                <a:gd name="T73" fmla="*/ 184 h 201"/>
                <a:gd name="T74" fmla="*/ 0 w 133"/>
                <a:gd name="T75" fmla="*/ 180 h 201"/>
                <a:gd name="T76" fmla="*/ 0 w 133"/>
                <a:gd name="T77" fmla="*/ 176 h 201"/>
                <a:gd name="T78" fmla="*/ 0 w 133"/>
                <a:gd name="T79" fmla="*/ 172 h 201"/>
                <a:gd name="T80" fmla="*/ 2 w 133"/>
                <a:gd name="T81" fmla="*/ 170 h 201"/>
                <a:gd name="T82" fmla="*/ 2 w 133"/>
                <a:gd name="T83" fmla="*/ 170 h 201"/>
                <a:gd name="T84" fmla="*/ 94 w 133"/>
                <a:gd name="T85" fmla="*/ 1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1">
                  <a:moveTo>
                    <a:pt x="94" y="10"/>
                  </a:moveTo>
                  <a:lnTo>
                    <a:pt x="94" y="10"/>
                  </a:lnTo>
                  <a:lnTo>
                    <a:pt x="96" y="8"/>
                  </a:lnTo>
                  <a:lnTo>
                    <a:pt x="98" y="4"/>
                  </a:lnTo>
                  <a:lnTo>
                    <a:pt x="102" y="2"/>
                  </a:lnTo>
                  <a:lnTo>
                    <a:pt x="104" y="2"/>
                  </a:lnTo>
                  <a:lnTo>
                    <a:pt x="108" y="0"/>
                  </a:lnTo>
                  <a:lnTo>
                    <a:pt x="112" y="0"/>
                  </a:lnTo>
                  <a:lnTo>
                    <a:pt x="114" y="0"/>
                  </a:lnTo>
                  <a:lnTo>
                    <a:pt x="119" y="2"/>
                  </a:lnTo>
                  <a:lnTo>
                    <a:pt x="123" y="2"/>
                  </a:lnTo>
                  <a:lnTo>
                    <a:pt x="125" y="4"/>
                  </a:lnTo>
                  <a:lnTo>
                    <a:pt x="127" y="8"/>
                  </a:lnTo>
                  <a:lnTo>
                    <a:pt x="129" y="10"/>
                  </a:lnTo>
                  <a:lnTo>
                    <a:pt x="131" y="14"/>
                  </a:lnTo>
                  <a:lnTo>
                    <a:pt x="131" y="16"/>
                  </a:lnTo>
                  <a:lnTo>
                    <a:pt x="133" y="20"/>
                  </a:lnTo>
                  <a:lnTo>
                    <a:pt x="131" y="24"/>
                  </a:lnTo>
                  <a:lnTo>
                    <a:pt x="131" y="28"/>
                  </a:lnTo>
                  <a:lnTo>
                    <a:pt x="129" y="31"/>
                  </a:lnTo>
                  <a:lnTo>
                    <a:pt x="37" y="191"/>
                  </a:lnTo>
                  <a:lnTo>
                    <a:pt x="34" y="193"/>
                  </a:lnTo>
                  <a:lnTo>
                    <a:pt x="32" y="197"/>
                  </a:lnTo>
                  <a:lnTo>
                    <a:pt x="30" y="199"/>
                  </a:lnTo>
                  <a:lnTo>
                    <a:pt x="26" y="199"/>
                  </a:lnTo>
                  <a:lnTo>
                    <a:pt x="22" y="201"/>
                  </a:lnTo>
                  <a:lnTo>
                    <a:pt x="20" y="201"/>
                  </a:lnTo>
                  <a:lnTo>
                    <a:pt x="16" y="201"/>
                  </a:lnTo>
                  <a:lnTo>
                    <a:pt x="12" y="199"/>
                  </a:lnTo>
                  <a:lnTo>
                    <a:pt x="10" y="199"/>
                  </a:lnTo>
                  <a:lnTo>
                    <a:pt x="6" y="197"/>
                  </a:lnTo>
                  <a:lnTo>
                    <a:pt x="4" y="193"/>
                  </a:lnTo>
                  <a:lnTo>
                    <a:pt x="2" y="191"/>
                  </a:lnTo>
                  <a:lnTo>
                    <a:pt x="0" y="186"/>
                  </a:lnTo>
                  <a:lnTo>
                    <a:pt x="0" y="184"/>
                  </a:lnTo>
                  <a:lnTo>
                    <a:pt x="0" y="180"/>
                  </a:lnTo>
                  <a:lnTo>
                    <a:pt x="0" y="176"/>
                  </a:lnTo>
                  <a:lnTo>
                    <a:pt x="0" y="172"/>
                  </a:lnTo>
                  <a:lnTo>
                    <a:pt x="2" y="170"/>
                  </a:lnTo>
                  <a:lnTo>
                    <a:pt x="9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7" name="Freeform 36">
              <a:extLst>
                <a:ext uri="{FF2B5EF4-FFF2-40B4-BE49-F238E27FC236}">
                  <a16:creationId xmlns:a16="http://schemas.microsoft.com/office/drawing/2014/main" id="{40AA3443-0B5F-77A1-27B5-BC82EE864360}"/>
                </a:ext>
              </a:extLst>
            </p:cNvPr>
            <p:cNvSpPr>
              <a:spLocks noChangeAspect="1"/>
            </p:cNvSpPr>
            <p:nvPr/>
          </p:nvSpPr>
          <p:spPr bwMode="auto">
            <a:xfrm>
              <a:off x="12757" y="3472"/>
              <a:ext cx="134" cy="200"/>
            </a:xfrm>
            <a:custGeom>
              <a:avLst/>
              <a:gdLst>
                <a:gd name="T0" fmla="*/ 2 w 133"/>
                <a:gd name="T1" fmla="*/ 31 h 203"/>
                <a:gd name="T2" fmla="*/ 2 w 133"/>
                <a:gd name="T3" fmla="*/ 31 h 203"/>
                <a:gd name="T4" fmla="*/ 2 w 133"/>
                <a:gd name="T5" fmla="*/ 28 h 203"/>
                <a:gd name="T6" fmla="*/ 0 w 133"/>
                <a:gd name="T7" fmla="*/ 24 h 203"/>
                <a:gd name="T8" fmla="*/ 0 w 133"/>
                <a:gd name="T9" fmla="*/ 20 h 203"/>
                <a:gd name="T10" fmla="*/ 0 w 133"/>
                <a:gd name="T11" fmla="*/ 16 h 203"/>
                <a:gd name="T12" fmla="*/ 2 w 133"/>
                <a:gd name="T13" fmla="*/ 14 h 203"/>
                <a:gd name="T14" fmla="*/ 2 w 133"/>
                <a:gd name="T15" fmla="*/ 10 h 203"/>
                <a:gd name="T16" fmla="*/ 4 w 133"/>
                <a:gd name="T17" fmla="*/ 8 h 203"/>
                <a:gd name="T18" fmla="*/ 8 w 133"/>
                <a:gd name="T19" fmla="*/ 4 h 203"/>
                <a:gd name="T20" fmla="*/ 10 w 133"/>
                <a:gd name="T21" fmla="*/ 2 h 203"/>
                <a:gd name="T22" fmla="*/ 15 w 133"/>
                <a:gd name="T23" fmla="*/ 2 h 203"/>
                <a:gd name="T24" fmla="*/ 17 w 133"/>
                <a:gd name="T25" fmla="*/ 0 h 203"/>
                <a:gd name="T26" fmla="*/ 21 w 133"/>
                <a:gd name="T27" fmla="*/ 0 h 203"/>
                <a:gd name="T28" fmla="*/ 25 w 133"/>
                <a:gd name="T29" fmla="*/ 0 h 203"/>
                <a:gd name="T30" fmla="*/ 29 w 133"/>
                <a:gd name="T31" fmla="*/ 2 h 203"/>
                <a:gd name="T32" fmla="*/ 31 w 133"/>
                <a:gd name="T33" fmla="*/ 4 h 203"/>
                <a:gd name="T34" fmla="*/ 35 w 133"/>
                <a:gd name="T35" fmla="*/ 6 h 203"/>
                <a:gd name="T36" fmla="*/ 37 w 133"/>
                <a:gd name="T37" fmla="*/ 8 h 203"/>
                <a:gd name="T38" fmla="*/ 39 w 133"/>
                <a:gd name="T39" fmla="*/ 10 h 203"/>
                <a:gd name="T40" fmla="*/ 39 w 133"/>
                <a:gd name="T41" fmla="*/ 10 h 203"/>
                <a:gd name="T42" fmla="*/ 131 w 133"/>
                <a:gd name="T43" fmla="*/ 172 h 203"/>
                <a:gd name="T44" fmla="*/ 131 w 133"/>
                <a:gd name="T45" fmla="*/ 172 h 203"/>
                <a:gd name="T46" fmla="*/ 131 w 133"/>
                <a:gd name="T47" fmla="*/ 176 h 203"/>
                <a:gd name="T48" fmla="*/ 133 w 133"/>
                <a:gd name="T49" fmla="*/ 178 h 203"/>
                <a:gd name="T50" fmla="*/ 133 w 133"/>
                <a:gd name="T51" fmla="*/ 182 h 203"/>
                <a:gd name="T52" fmla="*/ 133 w 133"/>
                <a:gd name="T53" fmla="*/ 186 h 203"/>
                <a:gd name="T54" fmla="*/ 131 w 133"/>
                <a:gd name="T55" fmla="*/ 189 h 203"/>
                <a:gd name="T56" fmla="*/ 131 w 133"/>
                <a:gd name="T57" fmla="*/ 193 h 203"/>
                <a:gd name="T58" fmla="*/ 129 w 133"/>
                <a:gd name="T59" fmla="*/ 195 h 203"/>
                <a:gd name="T60" fmla="*/ 125 w 133"/>
                <a:gd name="T61" fmla="*/ 199 h 203"/>
                <a:gd name="T62" fmla="*/ 123 w 133"/>
                <a:gd name="T63" fmla="*/ 201 h 203"/>
                <a:gd name="T64" fmla="*/ 119 w 133"/>
                <a:gd name="T65" fmla="*/ 201 h 203"/>
                <a:gd name="T66" fmla="*/ 117 w 133"/>
                <a:gd name="T67" fmla="*/ 203 h 203"/>
                <a:gd name="T68" fmla="*/ 113 w 133"/>
                <a:gd name="T69" fmla="*/ 203 h 203"/>
                <a:gd name="T70" fmla="*/ 109 w 133"/>
                <a:gd name="T71" fmla="*/ 203 h 203"/>
                <a:gd name="T72" fmla="*/ 105 w 133"/>
                <a:gd name="T73" fmla="*/ 201 h 203"/>
                <a:gd name="T74" fmla="*/ 103 w 133"/>
                <a:gd name="T75" fmla="*/ 201 h 203"/>
                <a:gd name="T76" fmla="*/ 99 w 133"/>
                <a:gd name="T77" fmla="*/ 199 h 203"/>
                <a:gd name="T78" fmla="*/ 97 w 133"/>
                <a:gd name="T79" fmla="*/ 195 h 203"/>
                <a:gd name="T80" fmla="*/ 94 w 133"/>
                <a:gd name="T81" fmla="*/ 193 h 203"/>
                <a:gd name="T82" fmla="*/ 94 w 133"/>
                <a:gd name="T83" fmla="*/ 193 h 203"/>
                <a:gd name="T84" fmla="*/ 2 w 133"/>
                <a:gd name="T85" fmla="*/ 3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3">
                  <a:moveTo>
                    <a:pt x="2" y="31"/>
                  </a:moveTo>
                  <a:lnTo>
                    <a:pt x="2" y="31"/>
                  </a:lnTo>
                  <a:lnTo>
                    <a:pt x="2" y="28"/>
                  </a:lnTo>
                  <a:lnTo>
                    <a:pt x="0" y="24"/>
                  </a:lnTo>
                  <a:lnTo>
                    <a:pt x="0" y="20"/>
                  </a:lnTo>
                  <a:lnTo>
                    <a:pt x="0" y="16"/>
                  </a:lnTo>
                  <a:lnTo>
                    <a:pt x="2" y="14"/>
                  </a:lnTo>
                  <a:lnTo>
                    <a:pt x="2" y="10"/>
                  </a:lnTo>
                  <a:lnTo>
                    <a:pt x="4" y="8"/>
                  </a:lnTo>
                  <a:lnTo>
                    <a:pt x="8" y="4"/>
                  </a:lnTo>
                  <a:lnTo>
                    <a:pt x="10" y="2"/>
                  </a:lnTo>
                  <a:lnTo>
                    <a:pt x="15" y="2"/>
                  </a:lnTo>
                  <a:lnTo>
                    <a:pt x="17" y="0"/>
                  </a:lnTo>
                  <a:lnTo>
                    <a:pt x="21" y="0"/>
                  </a:lnTo>
                  <a:lnTo>
                    <a:pt x="25" y="0"/>
                  </a:lnTo>
                  <a:lnTo>
                    <a:pt x="29" y="2"/>
                  </a:lnTo>
                  <a:lnTo>
                    <a:pt x="31" y="4"/>
                  </a:lnTo>
                  <a:lnTo>
                    <a:pt x="35" y="6"/>
                  </a:lnTo>
                  <a:lnTo>
                    <a:pt x="37" y="8"/>
                  </a:lnTo>
                  <a:lnTo>
                    <a:pt x="39" y="10"/>
                  </a:lnTo>
                  <a:lnTo>
                    <a:pt x="131" y="172"/>
                  </a:lnTo>
                  <a:lnTo>
                    <a:pt x="131" y="176"/>
                  </a:lnTo>
                  <a:lnTo>
                    <a:pt x="133" y="178"/>
                  </a:lnTo>
                  <a:lnTo>
                    <a:pt x="133" y="182"/>
                  </a:lnTo>
                  <a:lnTo>
                    <a:pt x="133" y="186"/>
                  </a:lnTo>
                  <a:lnTo>
                    <a:pt x="131" y="189"/>
                  </a:lnTo>
                  <a:lnTo>
                    <a:pt x="131" y="193"/>
                  </a:lnTo>
                  <a:lnTo>
                    <a:pt x="129" y="195"/>
                  </a:lnTo>
                  <a:lnTo>
                    <a:pt x="125" y="199"/>
                  </a:lnTo>
                  <a:lnTo>
                    <a:pt x="123" y="201"/>
                  </a:lnTo>
                  <a:lnTo>
                    <a:pt x="119" y="201"/>
                  </a:lnTo>
                  <a:lnTo>
                    <a:pt x="117" y="203"/>
                  </a:lnTo>
                  <a:lnTo>
                    <a:pt x="113" y="203"/>
                  </a:lnTo>
                  <a:lnTo>
                    <a:pt x="109" y="203"/>
                  </a:lnTo>
                  <a:lnTo>
                    <a:pt x="105" y="201"/>
                  </a:lnTo>
                  <a:lnTo>
                    <a:pt x="103" y="201"/>
                  </a:lnTo>
                  <a:lnTo>
                    <a:pt x="99" y="199"/>
                  </a:lnTo>
                  <a:lnTo>
                    <a:pt x="97" y="195"/>
                  </a:lnTo>
                  <a:lnTo>
                    <a:pt x="94" y="19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8" name="Freeform 37">
              <a:extLst>
                <a:ext uri="{FF2B5EF4-FFF2-40B4-BE49-F238E27FC236}">
                  <a16:creationId xmlns:a16="http://schemas.microsoft.com/office/drawing/2014/main" id="{95B24088-4DC8-F580-370C-26605F226F14}"/>
                </a:ext>
              </a:extLst>
            </p:cNvPr>
            <p:cNvSpPr>
              <a:spLocks noChangeAspect="1"/>
            </p:cNvSpPr>
            <p:nvPr/>
          </p:nvSpPr>
          <p:spPr bwMode="auto">
            <a:xfrm>
              <a:off x="13164" y="3563"/>
              <a:ext cx="179" cy="178"/>
            </a:xfrm>
            <a:custGeom>
              <a:avLst/>
              <a:gdLst>
                <a:gd name="T0" fmla="*/ 178 w 178"/>
                <a:gd name="T1" fmla="*/ 90 h 181"/>
                <a:gd name="T2" fmla="*/ 176 w 178"/>
                <a:gd name="T3" fmla="*/ 109 h 181"/>
                <a:gd name="T4" fmla="*/ 170 w 178"/>
                <a:gd name="T5" fmla="*/ 127 h 181"/>
                <a:gd name="T6" fmla="*/ 162 w 178"/>
                <a:gd name="T7" fmla="*/ 144 h 181"/>
                <a:gd name="T8" fmla="*/ 148 w 178"/>
                <a:gd name="T9" fmla="*/ 158 h 181"/>
                <a:gd name="T10" fmla="*/ 131 w 178"/>
                <a:gd name="T11" fmla="*/ 170 h 181"/>
                <a:gd name="T12" fmla="*/ 113 w 178"/>
                <a:gd name="T13" fmla="*/ 177 h 181"/>
                <a:gd name="T14" fmla="*/ 94 w 178"/>
                <a:gd name="T15" fmla="*/ 181 h 181"/>
                <a:gd name="T16" fmla="*/ 76 w 178"/>
                <a:gd name="T17" fmla="*/ 179 h 181"/>
                <a:gd name="T18" fmla="*/ 55 w 178"/>
                <a:gd name="T19" fmla="*/ 174 h 181"/>
                <a:gd name="T20" fmla="*/ 39 w 178"/>
                <a:gd name="T21" fmla="*/ 164 h 181"/>
                <a:gd name="T22" fmla="*/ 25 w 178"/>
                <a:gd name="T23" fmla="*/ 152 h 181"/>
                <a:gd name="T24" fmla="*/ 12 w 178"/>
                <a:gd name="T25" fmla="*/ 138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6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2" y="144"/>
                  </a:lnTo>
                  <a:lnTo>
                    <a:pt x="148" y="158"/>
                  </a:lnTo>
                  <a:lnTo>
                    <a:pt x="131" y="170"/>
                  </a:lnTo>
                  <a:lnTo>
                    <a:pt x="113" y="177"/>
                  </a:lnTo>
                  <a:lnTo>
                    <a:pt x="94" y="181"/>
                  </a:lnTo>
                  <a:lnTo>
                    <a:pt x="76" y="179"/>
                  </a:lnTo>
                  <a:lnTo>
                    <a:pt x="55" y="174"/>
                  </a:lnTo>
                  <a:lnTo>
                    <a:pt x="39" y="164"/>
                  </a:lnTo>
                  <a:lnTo>
                    <a:pt x="25" y="152"/>
                  </a:lnTo>
                  <a:lnTo>
                    <a:pt x="12" y="138"/>
                  </a:lnTo>
                  <a:lnTo>
                    <a:pt x="4" y="119"/>
                  </a:lnTo>
                  <a:lnTo>
                    <a:pt x="0" y="101"/>
                  </a:lnTo>
                  <a:lnTo>
                    <a:pt x="0" y="80"/>
                  </a:lnTo>
                  <a:lnTo>
                    <a:pt x="4" y="62"/>
                  </a:lnTo>
                  <a:lnTo>
                    <a:pt x="12" y="43"/>
                  </a:lnTo>
                  <a:lnTo>
                    <a:pt x="25" y="29"/>
                  </a:lnTo>
                  <a:lnTo>
                    <a:pt x="39" y="16"/>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9" name="Freeform 38">
              <a:extLst>
                <a:ext uri="{FF2B5EF4-FFF2-40B4-BE49-F238E27FC236}">
                  <a16:creationId xmlns:a16="http://schemas.microsoft.com/office/drawing/2014/main" id="{FB1DBEB4-FF3A-F697-96A3-2560BE7AF22C}"/>
                </a:ext>
              </a:extLst>
            </p:cNvPr>
            <p:cNvSpPr>
              <a:spLocks noChangeAspect="1"/>
            </p:cNvSpPr>
            <p:nvPr/>
          </p:nvSpPr>
          <p:spPr bwMode="auto">
            <a:xfrm>
              <a:off x="13220" y="3617"/>
              <a:ext cx="70" cy="69"/>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5 h 70"/>
                <a:gd name="T26" fmla="*/ 29 w 70"/>
                <a:gd name="T27" fmla="*/ 0 h 70"/>
                <a:gd name="T28" fmla="*/ 39 w 70"/>
                <a:gd name="T29" fmla="*/ 0 h 70"/>
                <a:gd name="T30" fmla="*/ 52 w 70"/>
                <a:gd name="T31" fmla="*/ 5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5"/>
                  </a:lnTo>
                  <a:lnTo>
                    <a:pt x="29" y="0"/>
                  </a:lnTo>
                  <a:lnTo>
                    <a:pt x="39" y="0"/>
                  </a:lnTo>
                  <a:lnTo>
                    <a:pt x="52" y="5"/>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0" name="WordArt 39">
              <a:extLst>
                <a:ext uri="{FF2B5EF4-FFF2-40B4-BE49-F238E27FC236}">
                  <a16:creationId xmlns:a16="http://schemas.microsoft.com/office/drawing/2014/main" id="{2AB8D090-0100-DB6A-5B6B-F85CEAF31BB1}"/>
                </a:ext>
              </a:extLst>
            </p:cNvPr>
            <p:cNvSpPr>
              <a:spLocks noChangeAspect="1" noChangeArrowheads="1" noChangeShapeType="1" noTextEdit="1"/>
            </p:cNvSpPr>
            <p:nvPr/>
          </p:nvSpPr>
          <p:spPr bwMode="auto">
            <a:xfrm>
              <a:off x="11874" y="3691"/>
              <a:ext cx="220"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100</a:t>
              </a:r>
            </a:p>
          </p:txBody>
        </p:sp>
        <p:sp>
          <p:nvSpPr>
            <p:cNvPr id="141" name="WordArt 40">
              <a:extLst>
                <a:ext uri="{FF2B5EF4-FFF2-40B4-BE49-F238E27FC236}">
                  <a16:creationId xmlns:a16="http://schemas.microsoft.com/office/drawing/2014/main" id="{E0265BF8-F9F0-0A0C-3ECA-DE5C4B9504E3}"/>
                </a:ext>
              </a:extLst>
            </p:cNvPr>
            <p:cNvSpPr>
              <a:spLocks noChangeAspect="1" noChangeArrowheads="1" noChangeShapeType="1" noTextEdit="1"/>
            </p:cNvSpPr>
            <p:nvPr/>
          </p:nvSpPr>
          <p:spPr bwMode="auto">
            <a:xfrm>
              <a:off x="12972" y="3469"/>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R1</a:t>
              </a:r>
            </a:p>
          </p:txBody>
        </p:sp>
        <p:sp>
          <p:nvSpPr>
            <p:cNvPr id="142" name="WordArt 41">
              <a:extLst>
                <a:ext uri="{FF2B5EF4-FFF2-40B4-BE49-F238E27FC236}">
                  <a16:creationId xmlns:a16="http://schemas.microsoft.com/office/drawing/2014/main" id="{DEEDE511-C1D4-FF92-A786-CAA5675E48B8}"/>
                </a:ext>
              </a:extLst>
            </p:cNvPr>
            <p:cNvSpPr>
              <a:spLocks noChangeAspect="1" noChangeArrowheads="1" noChangeShapeType="1" noTextEdit="1"/>
            </p:cNvSpPr>
            <p:nvPr/>
          </p:nvSpPr>
          <p:spPr bwMode="auto">
            <a:xfrm>
              <a:off x="12513" y="376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143" name="WordArt 42">
              <a:extLst>
                <a:ext uri="{FF2B5EF4-FFF2-40B4-BE49-F238E27FC236}">
                  <a16:creationId xmlns:a16="http://schemas.microsoft.com/office/drawing/2014/main" id="{CC5E49A0-4D05-3D7C-2912-9FB6B392DBF2}"/>
                </a:ext>
              </a:extLst>
            </p:cNvPr>
            <p:cNvSpPr>
              <a:spLocks noChangeAspect="1" noChangeArrowheads="1" noChangeShapeType="1" noTextEdit="1"/>
            </p:cNvSpPr>
            <p:nvPr/>
          </p:nvSpPr>
          <p:spPr bwMode="auto">
            <a:xfrm>
              <a:off x="12138" y="3686"/>
              <a:ext cx="132" cy="13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Symbol" panose="05050102010706020507" pitchFamily="18" charset="2"/>
                </a:rPr>
                <a:t>W</a:t>
              </a:r>
            </a:p>
          </p:txBody>
        </p:sp>
      </p:grpSp>
      <p:grpSp>
        <p:nvGrpSpPr>
          <p:cNvPr id="144" name="Group 26">
            <a:extLst>
              <a:ext uri="{FF2B5EF4-FFF2-40B4-BE49-F238E27FC236}">
                <a16:creationId xmlns:a16="http://schemas.microsoft.com/office/drawing/2014/main" id="{D9A3A7AF-9759-AE39-5A4F-EAE57E6A5DE6}"/>
              </a:ext>
            </a:extLst>
          </p:cNvPr>
          <p:cNvGrpSpPr>
            <a:grpSpLocks noChangeAspect="1"/>
          </p:cNvGrpSpPr>
          <p:nvPr/>
        </p:nvGrpSpPr>
        <p:grpSpPr bwMode="auto">
          <a:xfrm>
            <a:off x="5340310" y="4965814"/>
            <a:ext cx="1814871" cy="466391"/>
            <a:chOff x="3881" y="8425"/>
            <a:chExt cx="1789" cy="460"/>
          </a:xfrm>
        </p:grpSpPr>
        <p:sp>
          <p:nvSpPr>
            <p:cNvPr id="145" name="AutoShape 27">
              <a:extLst>
                <a:ext uri="{FF2B5EF4-FFF2-40B4-BE49-F238E27FC236}">
                  <a16:creationId xmlns:a16="http://schemas.microsoft.com/office/drawing/2014/main" id="{D3568717-ACD8-2F48-9555-A944C0D448C0}"/>
                </a:ext>
              </a:extLst>
            </p:cNvPr>
            <p:cNvSpPr>
              <a:spLocks noChangeAspect="1" noChangeArrowheads="1"/>
            </p:cNvSpPr>
            <p:nvPr/>
          </p:nvSpPr>
          <p:spPr bwMode="auto">
            <a:xfrm>
              <a:off x="3881" y="8425"/>
              <a:ext cx="1785" cy="450"/>
            </a:xfrm>
            <a:prstGeom prst="roundRect">
              <a:avLst>
                <a:gd name="adj" fmla="val 16667"/>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6" name="Freeform 28">
              <a:extLst>
                <a:ext uri="{FF2B5EF4-FFF2-40B4-BE49-F238E27FC236}">
                  <a16:creationId xmlns:a16="http://schemas.microsoft.com/office/drawing/2014/main" id="{7750351C-9658-5B1C-9C6E-28681075BC34}"/>
                </a:ext>
              </a:extLst>
            </p:cNvPr>
            <p:cNvSpPr>
              <a:spLocks noChangeAspect="1"/>
            </p:cNvSpPr>
            <p:nvPr/>
          </p:nvSpPr>
          <p:spPr bwMode="auto">
            <a:xfrm>
              <a:off x="4680" y="8559"/>
              <a:ext cx="199" cy="199"/>
            </a:xfrm>
            <a:custGeom>
              <a:avLst/>
              <a:gdLst>
                <a:gd name="T0" fmla="*/ 199 w 199"/>
                <a:gd name="T1" fmla="*/ 199 h 199"/>
                <a:gd name="T2" fmla="*/ 199 w 199"/>
                <a:gd name="T3" fmla="*/ 0 h 199"/>
                <a:gd name="T4" fmla="*/ 0 w 199"/>
                <a:gd name="T5" fmla="*/ 0 h 199"/>
                <a:gd name="T6" fmla="*/ 0 w 199"/>
                <a:gd name="T7" fmla="*/ 197 h 199"/>
                <a:gd name="T8" fmla="*/ 199 w 199"/>
                <a:gd name="T9" fmla="*/ 199 h 199"/>
              </a:gdLst>
              <a:ahLst/>
              <a:cxnLst>
                <a:cxn ang="0">
                  <a:pos x="T0" y="T1"/>
                </a:cxn>
                <a:cxn ang="0">
                  <a:pos x="T2" y="T3"/>
                </a:cxn>
                <a:cxn ang="0">
                  <a:pos x="T4" y="T5"/>
                </a:cxn>
                <a:cxn ang="0">
                  <a:pos x="T6" y="T7"/>
                </a:cxn>
                <a:cxn ang="0">
                  <a:pos x="T8" y="T9"/>
                </a:cxn>
              </a:cxnLst>
              <a:rect l="0" t="0" r="r" b="b"/>
              <a:pathLst>
                <a:path w="199" h="199">
                  <a:moveTo>
                    <a:pt x="199" y="199"/>
                  </a:moveTo>
                  <a:lnTo>
                    <a:pt x="199" y="0"/>
                  </a:lnTo>
                  <a:lnTo>
                    <a:pt x="0" y="0"/>
                  </a:lnTo>
                  <a:lnTo>
                    <a:pt x="0" y="197"/>
                  </a:lnTo>
                  <a:lnTo>
                    <a:pt x="199" y="199"/>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147" name="Freeform 29">
              <a:extLst>
                <a:ext uri="{FF2B5EF4-FFF2-40B4-BE49-F238E27FC236}">
                  <a16:creationId xmlns:a16="http://schemas.microsoft.com/office/drawing/2014/main" id="{1F30ECE2-89E7-C460-E364-FA2C0E45A49F}"/>
                </a:ext>
              </a:extLst>
            </p:cNvPr>
            <p:cNvSpPr>
              <a:spLocks noChangeAspect="1"/>
            </p:cNvSpPr>
            <p:nvPr/>
          </p:nvSpPr>
          <p:spPr bwMode="auto">
            <a:xfrm>
              <a:off x="3887" y="8431"/>
              <a:ext cx="1783" cy="454"/>
            </a:xfrm>
            <a:custGeom>
              <a:avLst/>
              <a:gdLst>
                <a:gd name="T0" fmla="*/ 1658 w 1783"/>
                <a:gd name="T1" fmla="*/ 454 h 454"/>
                <a:gd name="T2" fmla="*/ 1678 w 1783"/>
                <a:gd name="T3" fmla="*/ 452 h 454"/>
                <a:gd name="T4" fmla="*/ 1701 w 1783"/>
                <a:gd name="T5" fmla="*/ 446 h 454"/>
                <a:gd name="T6" fmla="*/ 1719 w 1783"/>
                <a:gd name="T7" fmla="*/ 437 h 454"/>
                <a:gd name="T8" fmla="*/ 1738 w 1783"/>
                <a:gd name="T9" fmla="*/ 423 h 454"/>
                <a:gd name="T10" fmla="*/ 1754 w 1783"/>
                <a:gd name="T11" fmla="*/ 409 h 454"/>
                <a:gd name="T12" fmla="*/ 1766 w 1783"/>
                <a:gd name="T13" fmla="*/ 390 h 454"/>
                <a:gd name="T14" fmla="*/ 1777 w 1783"/>
                <a:gd name="T15" fmla="*/ 370 h 454"/>
                <a:gd name="T16" fmla="*/ 1781 w 1783"/>
                <a:gd name="T17" fmla="*/ 349 h 454"/>
                <a:gd name="T18" fmla="*/ 1783 w 1783"/>
                <a:gd name="T19" fmla="*/ 327 h 454"/>
                <a:gd name="T20" fmla="*/ 1783 w 1783"/>
                <a:gd name="T21" fmla="*/ 126 h 454"/>
                <a:gd name="T22" fmla="*/ 1781 w 1783"/>
                <a:gd name="T23" fmla="*/ 105 h 454"/>
                <a:gd name="T24" fmla="*/ 1777 w 1783"/>
                <a:gd name="T25" fmla="*/ 83 h 454"/>
                <a:gd name="T26" fmla="*/ 1766 w 1783"/>
                <a:gd name="T27" fmla="*/ 62 h 454"/>
                <a:gd name="T28" fmla="*/ 1754 w 1783"/>
                <a:gd name="T29" fmla="*/ 46 h 454"/>
                <a:gd name="T30" fmla="*/ 1738 w 1783"/>
                <a:gd name="T31" fmla="*/ 29 h 454"/>
                <a:gd name="T32" fmla="*/ 1719 w 1783"/>
                <a:gd name="T33" fmla="*/ 17 h 454"/>
                <a:gd name="T34" fmla="*/ 1701 w 1783"/>
                <a:gd name="T35" fmla="*/ 7 h 454"/>
                <a:gd name="T36" fmla="*/ 1678 w 1783"/>
                <a:gd name="T37" fmla="*/ 0 h 454"/>
                <a:gd name="T38" fmla="*/ 1656 w 1783"/>
                <a:gd name="T39" fmla="*/ 0 h 454"/>
                <a:gd name="T40" fmla="*/ 127 w 1783"/>
                <a:gd name="T41" fmla="*/ 0 h 454"/>
                <a:gd name="T42" fmla="*/ 104 w 1783"/>
                <a:gd name="T43" fmla="*/ 0 h 454"/>
                <a:gd name="T44" fmla="*/ 84 w 1783"/>
                <a:gd name="T45" fmla="*/ 7 h 454"/>
                <a:gd name="T46" fmla="*/ 63 w 1783"/>
                <a:gd name="T47" fmla="*/ 17 h 454"/>
                <a:gd name="T48" fmla="*/ 45 w 1783"/>
                <a:gd name="T49" fmla="*/ 29 h 454"/>
                <a:gd name="T50" fmla="*/ 30 w 1783"/>
                <a:gd name="T51" fmla="*/ 46 h 454"/>
                <a:gd name="T52" fmla="*/ 16 w 1783"/>
                <a:gd name="T53" fmla="*/ 62 h 454"/>
                <a:gd name="T54" fmla="*/ 8 w 1783"/>
                <a:gd name="T55" fmla="*/ 83 h 454"/>
                <a:gd name="T56" fmla="*/ 2 w 1783"/>
                <a:gd name="T57" fmla="*/ 105 h 454"/>
                <a:gd name="T58" fmla="*/ 0 w 1783"/>
                <a:gd name="T59" fmla="*/ 126 h 454"/>
                <a:gd name="T60" fmla="*/ 0 w 1783"/>
                <a:gd name="T61" fmla="*/ 327 h 454"/>
                <a:gd name="T62" fmla="*/ 2 w 1783"/>
                <a:gd name="T63" fmla="*/ 349 h 454"/>
                <a:gd name="T64" fmla="*/ 8 w 1783"/>
                <a:gd name="T65" fmla="*/ 370 h 454"/>
                <a:gd name="T66" fmla="*/ 16 w 1783"/>
                <a:gd name="T67" fmla="*/ 390 h 454"/>
                <a:gd name="T68" fmla="*/ 30 w 1783"/>
                <a:gd name="T69" fmla="*/ 409 h 454"/>
                <a:gd name="T70" fmla="*/ 45 w 1783"/>
                <a:gd name="T71" fmla="*/ 423 h 454"/>
                <a:gd name="T72" fmla="*/ 63 w 1783"/>
                <a:gd name="T73" fmla="*/ 437 h 454"/>
                <a:gd name="T74" fmla="*/ 84 w 1783"/>
                <a:gd name="T75" fmla="*/ 446 h 454"/>
                <a:gd name="T76" fmla="*/ 104 w 1783"/>
                <a:gd name="T77" fmla="*/ 452 h 454"/>
                <a:gd name="T78" fmla="*/ 127 w 1783"/>
                <a:gd name="T79" fmla="*/ 454 h 454"/>
                <a:gd name="T80" fmla="*/ 1658 w 1783"/>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4">
                  <a:moveTo>
                    <a:pt x="1658" y="454"/>
                  </a:moveTo>
                  <a:lnTo>
                    <a:pt x="1678" y="452"/>
                  </a:lnTo>
                  <a:lnTo>
                    <a:pt x="1701" y="446"/>
                  </a:lnTo>
                  <a:lnTo>
                    <a:pt x="1719" y="437"/>
                  </a:lnTo>
                  <a:lnTo>
                    <a:pt x="1738" y="423"/>
                  </a:lnTo>
                  <a:lnTo>
                    <a:pt x="1754" y="409"/>
                  </a:lnTo>
                  <a:lnTo>
                    <a:pt x="1766" y="390"/>
                  </a:lnTo>
                  <a:lnTo>
                    <a:pt x="1777" y="370"/>
                  </a:lnTo>
                  <a:lnTo>
                    <a:pt x="1781" y="349"/>
                  </a:lnTo>
                  <a:lnTo>
                    <a:pt x="1783" y="327"/>
                  </a:lnTo>
                  <a:lnTo>
                    <a:pt x="1783" y="126"/>
                  </a:lnTo>
                  <a:lnTo>
                    <a:pt x="1781" y="105"/>
                  </a:lnTo>
                  <a:lnTo>
                    <a:pt x="1777" y="83"/>
                  </a:lnTo>
                  <a:lnTo>
                    <a:pt x="1766" y="62"/>
                  </a:lnTo>
                  <a:lnTo>
                    <a:pt x="1754" y="46"/>
                  </a:lnTo>
                  <a:lnTo>
                    <a:pt x="1738" y="29"/>
                  </a:lnTo>
                  <a:lnTo>
                    <a:pt x="1719" y="17"/>
                  </a:lnTo>
                  <a:lnTo>
                    <a:pt x="1701" y="7"/>
                  </a:lnTo>
                  <a:lnTo>
                    <a:pt x="1678" y="0"/>
                  </a:lnTo>
                  <a:lnTo>
                    <a:pt x="1656" y="0"/>
                  </a:lnTo>
                  <a:lnTo>
                    <a:pt x="127" y="0"/>
                  </a:lnTo>
                  <a:lnTo>
                    <a:pt x="104" y="0"/>
                  </a:lnTo>
                  <a:lnTo>
                    <a:pt x="84" y="7"/>
                  </a:lnTo>
                  <a:lnTo>
                    <a:pt x="63" y="17"/>
                  </a:lnTo>
                  <a:lnTo>
                    <a:pt x="45" y="29"/>
                  </a:lnTo>
                  <a:lnTo>
                    <a:pt x="30" y="46"/>
                  </a:lnTo>
                  <a:lnTo>
                    <a:pt x="16" y="62"/>
                  </a:lnTo>
                  <a:lnTo>
                    <a:pt x="8" y="83"/>
                  </a:lnTo>
                  <a:lnTo>
                    <a:pt x="2" y="105"/>
                  </a:lnTo>
                  <a:lnTo>
                    <a:pt x="0" y="126"/>
                  </a:lnTo>
                  <a:lnTo>
                    <a:pt x="0" y="327"/>
                  </a:lnTo>
                  <a:lnTo>
                    <a:pt x="2" y="349"/>
                  </a:lnTo>
                  <a:lnTo>
                    <a:pt x="8" y="370"/>
                  </a:lnTo>
                  <a:lnTo>
                    <a:pt x="16" y="390"/>
                  </a:lnTo>
                  <a:lnTo>
                    <a:pt x="30" y="409"/>
                  </a:lnTo>
                  <a:lnTo>
                    <a:pt x="45" y="423"/>
                  </a:lnTo>
                  <a:lnTo>
                    <a:pt x="63" y="437"/>
                  </a:lnTo>
                  <a:lnTo>
                    <a:pt x="84" y="446"/>
                  </a:lnTo>
                  <a:lnTo>
                    <a:pt x="104" y="452"/>
                  </a:lnTo>
                  <a:lnTo>
                    <a:pt x="127" y="454"/>
                  </a:lnTo>
                  <a:lnTo>
                    <a:pt x="1658" y="45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148" name="Freeform 30">
              <a:extLst>
                <a:ext uri="{FF2B5EF4-FFF2-40B4-BE49-F238E27FC236}">
                  <a16:creationId xmlns:a16="http://schemas.microsoft.com/office/drawing/2014/main" id="{E9E1C148-17DA-AB8B-4641-4D7A453219DF}"/>
                </a:ext>
              </a:extLst>
            </p:cNvPr>
            <p:cNvSpPr>
              <a:spLocks noChangeAspect="1"/>
            </p:cNvSpPr>
            <p:nvPr/>
          </p:nvSpPr>
          <p:spPr bwMode="auto">
            <a:xfrm>
              <a:off x="4680" y="8559"/>
              <a:ext cx="199" cy="199"/>
            </a:xfrm>
            <a:custGeom>
              <a:avLst/>
              <a:gdLst>
                <a:gd name="T0" fmla="*/ 199 w 199"/>
                <a:gd name="T1" fmla="*/ 199 h 199"/>
                <a:gd name="T2" fmla="*/ 199 w 199"/>
                <a:gd name="T3" fmla="*/ 0 h 199"/>
                <a:gd name="T4" fmla="*/ 0 w 199"/>
                <a:gd name="T5" fmla="*/ 0 h 199"/>
                <a:gd name="T6" fmla="*/ 0 w 199"/>
                <a:gd name="T7" fmla="*/ 197 h 199"/>
                <a:gd name="T8" fmla="*/ 199 w 199"/>
                <a:gd name="T9" fmla="*/ 199 h 199"/>
              </a:gdLst>
              <a:ahLst/>
              <a:cxnLst>
                <a:cxn ang="0">
                  <a:pos x="T0" y="T1"/>
                </a:cxn>
                <a:cxn ang="0">
                  <a:pos x="T2" y="T3"/>
                </a:cxn>
                <a:cxn ang="0">
                  <a:pos x="T4" y="T5"/>
                </a:cxn>
                <a:cxn ang="0">
                  <a:pos x="T6" y="T7"/>
                </a:cxn>
                <a:cxn ang="0">
                  <a:pos x="T8" y="T9"/>
                </a:cxn>
              </a:cxnLst>
              <a:rect l="0" t="0" r="r" b="b"/>
              <a:pathLst>
                <a:path w="199" h="199">
                  <a:moveTo>
                    <a:pt x="199" y="199"/>
                  </a:moveTo>
                  <a:lnTo>
                    <a:pt x="199" y="0"/>
                  </a:lnTo>
                  <a:lnTo>
                    <a:pt x="0" y="0"/>
                  </a:lnTo>
                  <a:lnTo>
                    <a:pt x="0" y="197"/>
                  </a:lnTo>
                  <a:lnTo>
                    <a:pt x="199" y="199"/>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149" name="Freeform 31">
              <a:extLst>
                <a:ext uri="{FF2B5EF4-FFF2-40B4-BE49-F238E27FC236}">
                  <a16:creationId xmlns:a16="http://schemas.microsoft.com/office/drawing/2014/main" id="{2EC7CCA3-9F8E-568D-18D9-DAE3AF268409}"/>
                </a:ext>
              </a:extLst>
            </p:cNvPr>
            <p:cNvSpPr>
              <a:spLocks noChangeAspect="1"/>
            </p:cNvSpPr>
            <p:nvPr/>
          </p:nvSpPr>
          <p:spPr bwMode="auto">
            <a:xfrm>
              <a:off x="4075" y="8647"/>
              <a:ext cx="1396" cy="27"/>
            </a:xfrm>
            <a:custGeom>
              <a:avLst/>
              <a:gdLst>
                <a:gd name="T0" fmla="*/ 15 w 1396"/>
                <a:gd name="T1" fmla="*/ 27 h 27"/>
                <a:gd name="T2" fmla="*/ 15 w 1396"/>
                <a:gd name="T3" fmla="*/ 27 h 27"/>
                <a:gd name="T4" fmla="*/ 13 w 1396"/>
                <a:gd name="T5" fmla="*/ 27 h 27"/>
                <a:gd name="T6" fmla="*/ 10 w 1396"/>
                <a:gd name="T7" fmla="*/ 25 h 27"/>
                <a:gd name="T8" fmla="*/ 8 w 1396"/>
                <a:gd name="T9" fmla="*/ 25 h 27"/>
                <a:gd name="T10" fmla="*/ 6 w 1396"/>
                <a:gd name="T11" fmla="*/ 22 h 27"/>
                <a:gd name="T12" fmla="*/ 4 w 1396"/>
                <a:gd name="T13" fmla="*/ 20 h 27"/>
                <a:gd name="T14" fmla="*/ 2 w 1396"/>
                <a:gd name="T15" fmla="*/ 18 h 27"/>
                <a:gd name="T16" fmla="*/ 2 w 1396"/>
                <a:gd name="T17" fmla="*/ 16 h 27"/>
                <a:gd name="T18" fmla="*/ 2 w 1396"/>
                <a:gd name="T19" fmla="*/ 14 h 27"/>
                <a:gd name="T20" fmla="*/ 0 w 1396"/>
                <a:gd name="T21" fmla="*/ 12 h 27"/>
                <a:gd name="T22" fmla="*/ 2 w 1396"/>
                <a:gd name="T23" fmla="*/ 10 h 27"/>
                <a:gd name="T24" fmla="*/ 2 w 1396"/>
                <a:gd name="T25" fmla="*/ 8 h 27"/>
                <a:gd name="T26" fmla="*/ 2 w 1396"/>
                <a:gd name="T27" fmla="*/ 6 h 27"/>
                <a:gd name="T28" fmla="*/ 4 w 1396"/>
                <a:gd name="T29" fmla="*/ 4 h 27"/>
                <a:gd name="T30" fmla="*/ 6 w 1396"/>
                <a:gd name="T31" fmla="*/ 2 h 27"/>
                <a:gd name="T32" fmla="*/ 8 w 1396"/>
                <a:gd name="T33" fmla="*/ 2 h 27"/>
                <a:gd name="T34" fmla="*/ 10 w 1396"/>
                <a:gd name="T35" fmla="*/ 0 h 27"/>
                <a:gd name="T36" fmla="*/ 13 w 1396"/>
                <a:gd name="T37" fmla="*/ 0 h 27"/>
                <a:gd name="T38" fmla="*/ 15 w 1396"/>
                <a:gd name="T39" fmla="*/ 0 h 27"/>
                <a:gd name="T40" fmla="*/ 15 w 1396"/>
                <a:gd name="T41" fmla="*/ 0 h 27"/>
                <a:gd name="T42" fmla="*/ 1384 w 1396"/>
                <a:gd name="T43" fmla="*/ 0 h 27"/>
                <a:gd name="T44" fmla="*/ 1384 w 1396"/>
                <a:gd name="T45" fmla="*/ 0 h 27"/>
                <a:gd name="T46" fmla="*/ 1386 w 1396"/>
                <a:gd name="T47" fmla="*/ 0 h 27"/>
                <a:gd name="T48" fmla="*/ 1388 w 1396"/>
                <a:gd name="T49" fmla="*/ 0 h 27"/>
                <a:gd name="T50" fmla="*/ 1390 w 1396"/>
                <a:gd name="T51" fmla="*/ 2 h 27"/>
                <a:gd name="T52" fmla="*/ 1392 w 1396"/>
                <a:gd name="T53" fmla="*/ 2 h 27"/>
                <a:gd name="T54" fmla="*/ 1394 w 1396"/>
                <a:gd name="T55" fmla="*/ 4 h 27"/>
                <a:gd name="T56" fmla="*/ 1394 w 1396"/>
                <a:gd name="T57" fmla="*/ 6 h 27"/>
                <a:gd name="T58" fmla="*/ 1396 w 1396"/>
                <a:gd name="T59" fmla="*/ 8 h 27"/>
                <a:gd name="T60" fmla="*/ 1396 w 1396"/>
                <a:gd name="T61" fmla="*/ 10 h 27"/>
                <a:gd name="T62" fmla="*/ 1396 w 1396"/>
                <a:gd name="T63" fmla="*/ 12 h 27"/>
                <a:gd name="T64" fmla="*/ 1396 w 1396"/>
                <a:gd name="T65" fmla="*/ 14 h 27"/>
                <a:gd name="T66" fmla="*/ 1396 w 1396"/>
                <a:gd name="T67" fmla="*/ 16 h 27"/>
                <a:gd name="T68" fmla="*/ 1394 w 1396"/>
                <a:gd name="T69" fmla="*/ 18 h 27"/>
                <a:gd name="T70" fmla="*/ 1394 w 1396"/>
                <a:gd name="T71" fmla="*/ 20 h 27"/>
                <a:gd name="T72" fmla="*/ 1392 w 1396"/>
                <a:gd name="T73" fmla="*/ 22 h 27"/>
                <a:gd name="T74" fmla="*/ 1390 w 1396"/>
                <a:gd name="T75" fmla="*/ 25 h 27"/>
                <a:gd name="T76" fmla="*/ 1388 w 1396"/>
                <a:gd name="T77" fmla="*/ 25 h 27"/>
                <a:gd name="T78" fmla="*/ 1386 w 1396"/>
                <a:gd name="T79" fmla="*/ 27 h 27"/>
                <a:gd name="T80" fmla="*/ 1384 w 1396"/>
                <a:gd name="T81" fmla="*/ 27 h 27"/>
                <a:gd name="T82" fmla="*/ 1384 w 1396"/>
                <a:gd name="T83" fmla="*/ 27 h 27"/>
                <a:gd name="T84" fmla="*/ 15 w 1396"/>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6" h="27">
                  <a:moveTo>
                    <a:pt x="15" y="27"/>
                  </a:moveTo>
                  <a:lnTo>
                    <a:pt x="15" y="27"/>
                  </a:lnTo>
                  <a:lnTo>
                    <a:pt x="13" y="27"/>
                  </a:lnTo>
                  <a:lnTo>
                    <a:pt x="10" y="25"/>
                  </a:lnTo>
                  <a:lnTo>
                    <a:pt x="8" y="25"/>
                  </a:lnTo>
                  <a:lnTo>
                    <a:pt x="6" y="22"/>
                  </a:lnTo>
                  <a:lnTo>
                    <a:pt x="4" y="20"/>
                  </a:lnTo>
                  <a:lnTo>
                    <a:pt x="2" y="18"/>
                  </a:lnTo>
                  <a:lnTo>
                    <a:pt x="2" y="16"/>
                  </a:lnTo>
                  <a:lnTo>
                    <a:pt x="2" y="14"/>
                  </a:lnTo>
                  <a:lnTo>
                    <a:pt x="0" y="12"/>
                  </a:lnTo>
                  <a:lnTo>
                    <a:pt x="2" y="10"/>
                  </a:lnTo>
                  <a:lnTo>
                    <a:pt x="2" y="8"/>
                  </a:lnTo>
                  <a:lnTo>
                    <a:pt x="2" y="6"/>
                  </a:lnTo>
                  <a:lnTo>
                    <a:pt x="4" y="4"/>
                  </a:lnTo>
                  <a:lnTo>
                    <a:pt x="6" y="2"/>
                  </a:lnTo>
                  <a:lnTo>
                    <a:pt x="8" y="2"/>
                  </a:lnTo>
                  <a:lnTo>
                    <a:pt x="10" y="0"/>
                  </a:lnTo>
                  <a:lnTo>
                    <a:pt x="13" y="0"/>
                  </a:lnTo>
                  <a:lnTo>
                    <a:pt x="15" y="0"/>
                  </a:lnTo>
                  <a:lnTo>
                    <a:pt x="1384" y="0"/>
                  </a:lnTo>
                  <a:lnTo>
                    <a:pt x="1386" y="0"/>
                  </a:lnTo>
                  <a:lnTo>
                    <a:pt x="1388" y="0"/>
                  </a:lnTo>
                  <a:lnTo>
                    <a:pt x="1390" y="2"/>
                  </a:lnTo>
                  <a:lnTo>
                    <a:pt x="1392" y="2"/>
                  </a:lnTo>
                  <a:lnTo>
                    <a:pt x="1394" y="4"/>
                  </a:lnTo>
                  <a:lnTo>
                    <a:pt x="1394" y="6"/>
                  </a:lnTo>
                  <a:lnTo>
                    <a:pt x="1396" y="8"/>
                  </a:lnTo>
                  <a:lnTo>
                    <a:pt x="1396" y="10"/>
                  </a:lnTo>
                  <a:lnTo>
                    <a:pt x="1396" y="12"/>
                  </a:lnTo>
                  <a:lnTo>
                    <a:pt x="1396" y="14"/>
                  </a:lnTo>
                  <a:lnTo>
                    <a:pt x="1396" y="16"/>
                  </a:lnTo>
                  <a:lnTo>
                    <a:pt x="1394" y="18"/>
                  </a:lnTo>
                  <a:lnTo>
                    <a:pt x="1394" y="20"/>
                  </a:lnTo>
                  <a:lnTo>
                    <a:pt x="1392" y="22"/>
                  </a:lnTo>
                  <a:lnTo>
                    <a:pt x="1390" y="25"/>
                  </a:lnTo>
                  <a:lnTo>
                    <a:pt x="1388" y="25"/>
                  </a:lnTo>
                  <a:lnTo>
                    <a:pt x="1386" y="27"/>
                  </a:lnTo>
                  <a:lnTo>
                    <a:pt x="1384" y="27"/>
                  </a:lnTo>
                  <a:lnTo>
                    <a:pt x="15" y="2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0" name="Freeform 32">
              <a:extLst>
                <a:ext uri="{FF2B5EF4-FFF2-40B4-BE49-F238E27FC236}">
                  <a16:creationId xmlns:a16="http://schemas.microsoft.com/office/drawing/2014/main" id="{9C2B56D4-AAE8-6053-79C1-520DA6104A23}"/>
                </a:ext>
              </a:extLst>
            </p:cNvPr>
            <p:cNvSpPr>
              <a:spLocks noChangeAspect="1"/>
            </p:cNvSpPr>
            <p:nvPr/>
          </p:nvSpPr>
          <p:spPr bwMode="auto">
            <a:xfrm>
              <a:off x="4643" y="8505"/>
              <a:ext cx="307" cy="306"/>
            </a:xfrm>
            <a:custGeom>
              <a:avLst/>
              <a:gdLst>
                <a:gd name="T0" fmla="*/ 307 w 307"/>
                <a:gd name="T1" fmla="*/ 152 h 306"/>
                <a:gd name="T2" fmla="*/ 305 w 307"/>
                <a:gd name="T3" fmla="*/ 177 h 306"/>
                <a:gd name="T4" fmla="*/ 299 w 307"/>
                <a:gd name="T5" fmla="*/ 201 h 306"/>
                <a:gd name="T6" fmla="*/ 289 w 307"/>
                <a:gd name="T7" fmla="*/ 226 h 306"/>
                <a:gd name="T8" fmla="*/ 275 w 307"/>
                <a:gd name="T9" fmla="*/ 247 h 306"/>
                <a:gd name="T10" fmla="*/ 258 w 307"/>
                <a:gd name="T11" fmla="*/ 265 h 306"/>
                <a:gd name="T12" fmla="*/ 238 w 307"/>
                <a:gd name="T13" fmla="*/ 281 h 306"/>
                <a:gd name="T14" fmla="*/ 215 w 307"/>
                <a:gd name="T15" fmla="*/ 294 h 306"/>
                <a:gd name="T16" fmla="*/ 193 w 307"/>
                <a:gd name="T17" fmla="*/ 302 h 306"/>
                <a:gd name="T18" fmla="*/ 168 w 307"/>
                <a:gd name="T19" fmla="*/ 306 h 306"/>
                <a:gd name="T20" fmla="*/ 141 w 307"/>
                <a:gd name="T21" fmla="*/ 306 h 306"/>
                <a:gd name="T22" fmla="*/ 117 w 307"/>
                <a:gd name="T23" fmla="*/ 302 h 306"/>
                <a:gd name="T24" fmla="*/ 92 w 307"/>
                <a:gd name="T25" fmla="*/ 294 h 306"/>
                <a:gd name="T26" fmla="*/ 70 w 307"/>
                <a:gd name="T27" fmla="*/ 281 h 306"/>
                <a:gd name="T28" fmla="*/ 51 w 307"/>
                <a:gd name="T29" fmla="*/ 265 h 306"/>
                <a:gd name="T30" fmla="*/ 33 w 307"/>
                <a:gd name="T31" fmla="*/ 247 h 306"/>
                <a:gd name="T32" fmla="*/ 18 w 307"/>
                <a:gd name="T33" fmla="*/ 226 h 306"/>
                <a:gd name="T34" fmla="*/ 10 w 307"/>
                <a:gd name="T35" fmla="*/ 203 h 306"/>
                <a:gd name="T36" fmla="*/ 2 w 307"/>
                <a:gd name="T37" fmla="*/ 179 h 306"/>
                <a:gd name="T38" fmla="*/ 0 w 307"/>
                <a:gd name="T39" fmla="*/ 152 h 306"/>
                <a:gd name="T40" fmla="*/ 2 w 307"/>
                <a:gd name="T41" fmla="*/ 128 h 306"/>
                <a:gd name="T42" fmla="*/ 8 w 307"/>
                <a:gd name="T43" fmla="*/ 103 h 306"/>
                <a:gd name="T44" fmla="*/ 18 w 307"/>
                <a:gd name="T45" fmla="*/ 80 h 306"/>
                <a:gd name="T46" fmla="*/ 33 w 307"/>
                <a:gd name="T47" fmla="*/ 58 h 306"/>
                <a:gd name="T48" fmla="*/ 51 w 307"/>
                <a:gd name="T49" fmla="*/ 39 h 306"/>
                <a:gd name="T50" fmla="*/ 70 w 307"/>
                <a:gd name="T51" fmla="*/ 25 h 306"/>
                <a:gd name="T52" fmla="*/ 92 w 307"/>
                <a:gd name="T53" fmla="*/ 13 h 306"/>
                <a:gd name="T54" fmla="*/ 117 w 307"/>
                <a:gd name="T55" fmla="*/ 4 h 306"/>
                <a:gd name="T56" fmla="*/ 141 w 307"/>
                <a:gd name="T57" fmla="*/ 0 h 306"/>
                <a:gd name="T58" fmla="*/ 166 w 307"/>
                <a:gd name="T59" fmla="*/ 0 h 306"/>
                <a:gd name="T60" fmla="*/ 193 w 307"/>
                <a:gd name="T61" fmla="*/ 4 h 306"/>
                <a:gd name="T62" fmla="*/ 215 w 307"/>
                <a:gd name="T63" fmla="*/ 13 h 306"/>
                <a:gd name="T64" fmla="*/ 238 w 307"/>
                <a:gd name="T65" fmla="*/ 25 h 306"/>
                <a:gd name="T66" fmla="*/ 258 w 307"/>
                <a:gd name="T67" fmla="*/ 39 h 306"/>
                <a:gd name="T68" fmla="*/ 275 w 307"/>
                <a:gd name="T69" fmla="*/ 58 h 306"/>
                <a:gd name="T70" fmla="*/ 289 w 307"/>
                <a:gd name="T71" fmla="*/ 78 h 306"/>
                <a:gd name="T72" fmla="*/ 299 w 307"/>
                <a:gd name="T73" fmla="*/ 103 h 306"/>
                <a:gd name="T74" fmla="*/ 305 w 307"/>
                <a:gd name="T75" fmla="*/ 128 h 306"/>
                <a:gd name="T76" fmla="*/ 307 w 307"/>
                <a:gd name="T77" fmla="*/ 152 h 306"/>
                <a:gd name="T78" fmla="*/ 307 w 307"/>
                <a:gd name="T79" fmla="*/ 15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 h="306">
                  <a:moveTo>
                    <a:pt x="307" y="152"/>
                  </a:moveTo>
                  <a:lnTo>
                    <a:pt x="305" y="177"/>
                  </a:lnTo>
                  <a:lnTo>
                    <a:pt x="299" y="201"/>
                  </a:lnTo>
                  <a:lnTo>
                    <a:pt x="289" y="226"/>
                  </a:lnTo>
                  <a:lnTo>
                    <a:pt x="275" y="247"/>
                  </a:lnTo>
                  <a:lnTo>
                    <a:pt x="258" y="265"/>
                  </a:lnTo>
                  <a:lnTo>
                    <a:pt x="238" y="281"/>
                  </a:lnTo>
                  <a:lnTo>
                    <a:pt x="215" y="294"/>
                  </a:lnTo>
                  <a:lnTo>
                    <a:pt x="193" y="302"/>
                  </a:lnTo>
                  <a:lnTo>
                    <a:pt x="168" y="306"/>
                  </a:lnTo>
                  <a:lnTo>
                    <a:pt x="141" y="306"/>
                  </a:lnTo>
                  <a:lnTo>
                    <a:pt x="117" y="302"/>
                  </a:lnTo>
                  <a:lnTo>
                    <a:pt x="92" y="294"/>
                  </a:lnTo>
                  <a:lnTo>
                    <a:pt x="70" y="281"/>
                  </a:lnTo>
                  <a:lnTo>
                    <a:pt x="51" y="265"/>
                  </a:lnTo>
                  <a:lnTo>
                    <a:pt x="33" y="247"/>
                  </a:lnTo>
                  <a:lnTo>
                    <a:pt x="18" y="226"/>
                  </a:lnTo>
                  <a:lnTo>
                    <a:pt x="10" y="203"/>
                  </a:lnTo>
                  <a:lnTo>
                    <a:pt x="2" y="179"/>
                  </a:lnTo>
                  <a:lnTo>
                    <a:pt x="0" y="152"/>
                  </a:lnTo>
                  <a:lnTo>
                    <a:pt x="2" y="128"/>
                  </a:lnTo>
                  <a:lnTo>
                    <a:pt x="8" y="103"/>
                  </a:lnTo>
                  <a:lnTo>
                    <a:pt x="18" y="80"/>
                  </a:lnTo>
                  <a:lnTo>
                    <a:pt x="33" y="58"/>
                  </a:lnTo>
                  <a:lnTo>
                    <a:pt x="51" y="39"/>
                  </a:lnTo>
                  <a:lnTo>
                    <a:pt x="70" y="25"/>
                  </a:lnTo>
                  <a:lnTo>
                    <a:pt x="92" y="13"/>
                  </a:lnTo>
                  <a:lnTo>
                    <a:pt x="117" y="4"/>
                  </a:lnTo>
                  <a:lnTo>
                    <a:pt x="141" y="0"/>
                  </a:lnTo>
                  <a:lnTo>
                    <a:pt x="166" y="0"/>
                  </a:lnTo>
                  <a:lnTo>
                    <a:pt x="193" y="4"/>
                  </a:lnTo>
                  <a:lnTo>
                    <a:pt x="215" y="13"/>
                  </a:lnTo>
                  <a:lnTo>
                    <a:pt x="238" y="25"/>
                  </a:lnTo>
                  <a:lnTo>
                    <a:pt x="258" y="39"/>
                  </a:lnTo>
                  <a:lnTo>
                    <a:pt x="275" y="58"/>
                  </a:lnTo>
                  <a:lnTo>
                    <a:pt x="289" y="78"/>
                  </a:lnTo>
                  <a:lnTo>
                    <a:pt x="299" y="103"/>
                  </a:lnTo>
                  <a:lnTo>
                    <a:pt x="305" y="128"/>
                  </a:lnTo>
                  <a:lnTo>
                    <a:pt x="307" y="152"/>
                  </a:lnTo>
                  <a:close/>
                </a:path>
              </a:pathLst>
            </a:custGeom>
            <a:solidFill>
              <a:srgbClr val="00000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1" name="Freeform 33">
              <a:extLst>
                <a:ext uri="{FF2B5EF4-FFF2-40B4-BE49-F238E27FC236}">
                  <a16:creationId xmlns:a16="http://schemas.microsoft.com/office/drawing/2014/main" id="{C2BD0180-B066-16C1-5ACC-1A092AB70324}"/>
                </a:ext>
              </a:extLst>
            </p:cNvPr>
            <p:cNvSpPr>
              <a:spLocks noChangeAspect="1"/>
            </p:cNvSpPr>
            <p:nvPr/>
          </p:nvSpPr>
          <p:spPr bwMode="auto">
            <a:xfrm>
              <a:off x="5430" y="8569"/>
              <a:ext cx="178" cy="180"/>
            </a:xfrm>
            <a:custGeom>
              <a:avLst/>
              <a:gdLst>
                <a:gd name="T0" fmla="*/ 178 w 178"/>
                <a:gd name="T1" fmla="*/ 90 h 180"/>
                <a:gd name="T2" fmla="*/ 176 w 178"/>
                <a:gd name="T3" fmla="*/ 111 h 180"/>
                <a:gd name="T4" fmla="*/ 170 w 178"/>
                <a:gd name="T5" fmla="*/ 129 h 180"/>
                <a:gd name="T6" fmla="*/ 162 w 178"/>
                <a:gd name="T7" fmla="*/ 146 h 180"/>
                <a:gd name="T8" fmla="*/ 148 w 178"/>
                <a:gd name="T9" fmla="*/ 160 h 180"/>
                <a:gd name="T10" fmla="*/ 131 w 178"/>
                <a:gd name="T11" fmla="*/ 170 h 180"/>
                <a:gd name="T12" fmla="*/ 113 w 178"/>
                <a:gd name="T13" fmla="*/ 176 h 180"/>
                <a:gd name="T14" fmla="*/ 94 w 178"/>
                <a:gd name="T15" fmla="*/ 180 h 180"/>
                <a:gd name="T16" fmla="*/ 76 w 178"/>
                <a:gd name="T17" fmla="*/ 178 h 180"/>
                <a:gd name="T18" fmla="*/ 55 w 178"/>
                <a:gd name="T19" fmla="*/ 174 h 180"/>
                <a:gd name="T20" fmla="*/ 39 w 178"/>
                <a:gd name="T21" fmla="*/ 166 h 180"/>
                <a:gd name="T22" fmla="*/ 25 w 178"/>
                <a:gd name="T23" fmla="*/ 152 h 180"/>
                <a:gd name="T24" fmla="*/ 12 w 178"/>
                <a:gd name="T25" fmla="*/ 137 h 180"/>
                <a:gd name="T26" fmla="*/ 4 w 178"/>
                <a:gd name="T27" fmla="*/ 119 h 180"/>
                <a:gd name="T28" fmla="*/ 0 w 178"/>
                <a:gd name="T29" fmla="*/ 100 h 180"/>
                <a:gd name="T30" fmla="*/ 0 w 178"/>
                <a:gd name="T31" fmla="*/ 80 h 180"/>
                <a:gd name="T32" fmla="*/ 4 w 178"/>
                <a:gd name="T33" fmla="*/ 61 h 180"/>
                <a:gd name="T34" fmla="*/ 12 w 178"/>
                <a:gd name="T35" fmla="*/ 45 h 180"/>
                <a:gd name="T36" fmla="*/ 25 w 178"/>
                <a:gd name="T37" fmla="*/ 29 h 180"/>
                <a:gd name="T38" fmla="*/ 39 w 178"/>
                <a:gd name="T39" fmla="*/ 16 h 180"/>
                <a:gd name="T40" fmla="*/ 55 w 178"/>
                <a:gd name="T41" fmla="*/ 6 h 180"/>
                <a:gd name="T42" fmla="*/ 74 w 178"/>
                <a:gd name="T43" fmla="*/ 2 h 180"/>
                <a:gd name="T44" fmla="*/ 94 w 178"/>
                <a:gd name="T45" fmla="*/ 0 h 180"/>
                <a:gd name="T46" fmla="*/ 113 w 178"/>
                <a:gd name="T47" fmla="*/ 4 h 180"/>
                <a:gd name="T48" fmla="*/ 131 w 178"/>
                <a:gd name="T49" fmla="*/ 10 h 180"/>
                <a:gd name="T50" fmla="*/ 148 w 178"/>
                <a:gd name="T51" fmla="*/ 22 h 180"/>
                <a:gd name="T52" fmla="*/ 160 w 178"/>
                <a:gd name="T53" fmla="*/ 37 h 180"/>
                <a:gd name="T54" fmla="*/ 170 w 178"/>
                <a:gd name="T55" fmla="*/ 53 h 180"/>
                <a:gd name="T56" fmla="*/ 176 w 178"/>
                <a:gd name="T57" fmla="*/ 72 h 180"/>
                <a:gd name="T58" fmla="*/ 178 w 178"/>
                <a:gd name="T59" fmla="*/ 90 h 180"/>
                <a:gd name="T60" fmla="*/ 178 w 178"/>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0">
                  <a:moveTo>
                    <a:pt x="178" y="90"/>
                  </a:moveTo>
                  <a:lnTo>
                    <a:pt x="176" y="111"/>
                  </a:lnTo>
                  <a:lnTo>
                    <a:pt x="170" y="129"/>
                  </a:lnTo>
                  <a:lnTo>
                    <a:pt x="162" y="146"/>
                  </a:lnTo>
                  <a:lnTo>
                    <a:pt x="148" y="160"/>
                  </a:lnTo>
                  <a:lnTo>
                    <a:pt x="131" y="170"/>
                  </a:lnTo>
                  <a:lnTo>
                    <a:pt x="113" y="176"/>
                  </a:lnTo>
                  <a:lnTo>
                    <a:pt x="94" y="180"/>
                  </a:lnTo>
                  <a:lnTo>
                    <a:pt x="76" y="178"/>
                  </a:lnTo>
                  <a:lnTo>
                    <a:pt x="55" y="174"/>
                  </a:lnTo>
                  <a:lnTo>
                    <a:pt x="39" y="166"/>
                  </a:lnTo>
                  <a:lnTo>
                    <a:pt x="25" y="152"/>
                  </a:lnTo>
                  <a:lnTo>
                    <a:pt x="12" y="137"/>
                  </a:lnTo>
                  <a:lnTo>
                    <a:pt x="4" y="119"/>
                  </a:lnTo>
                  <a:lnTo>
                    <a:pt x="0" y="100"/>
                  </a:lnTo>
                  <a:lnTo>
                    <a:pt x="0" y="80"/>
                  </a:lnTo>
                  <a:lnTo>
                    <a:pt x="4" y="61"/>
                  </a:lnTo>
                  <a:lnTo>
                    <a:pt x="12" y="45"/>
                  </a:lnTo>
                  <a:lnTo>
                    <a:pt x="25" y="29"/>
                  </a:lnTo>
                  <a:lnTo>
                    <a:pt x="39" y="16"/>
                  </a:lnTo>
                  <a:lnTo>
                    <a:pt x="55" y="6"/>
                  </a:lnTo>
                  <a:lnTo>
                    <a:pt x="74" y="2"/>
                  </a:lnTo>
                  <a:lnTo>
                    <a:pt x="94" y="0"/>
                  </a:lnTo>
                  <a:lnTo>
                    <a:pt x="113" y="4"/>
                  </a:lnTo>
                  <a:lnTo>
                    <a:pt x="131" y="10"/>
                  </a:lnTo>
                  <a:lnTo>
                    <a:pt x="148" y="22"/>
                  </a:lnTo>
                  <a:lnTo>
                    <a:pt x="160" y="37"/>
                  </a:lnTo>
                  <a:lnTo>
                    <a:pt x="170" y="53"/>
                  </a:lnTo>
                  <a:lnTo>
                    <a:pt x="176" y="72"/>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2" name="Freeform 34">
              <a:extLst>
                <a:ext uri="{FF2B5EF4-FFF2-40B4-BE49-F238E27FC236}">
                  <a16:creationId xmlns:a16="http://schemas.microsoft.com/office/drawing/2014/main" id="{06D39426-358D-2CD7-C7F1-EA38B4AD71DF}"/>
                </a:ext>
              </a:extLst>
            </p:cNvPr>
            <p:cNvSpPr>
              <a:spLocks noChangeAspect="1"/>
            </p:cNvSpPr>
            <p:nvPr/>
          </p:nvSpPr>
          <p:spPr bwMode="auto">
            <a:xfrm>
              <a:off x="5485" y="8624"/>
              <a:ext cx="70" cy="70"/>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6 h 70"/>
                <a:gd name="T26" fmla="*/ 29 w 70"/>
                <a:gd name="T27" fmla="*/ 0 h 70"/>
                <a:gd name="T28" fmla="*/ 39 w 70"/>
                <a:gd name="T29" fmla="*/ 0 h 70"/>
                <a:gd name="T30" fmla="*/ 52 w 70"/>
                <a:gd name="T31" fmla="*/ 4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6"/>
                  </a:lnTo>
                  <a:lnTo>
                    <a:pt x="29" y="0"/>
                  </a:lnTo>
                  <a:lnTo>
                    <a:pt x="39" y="0"/>
                  </a:lnTo>
                  <a:lnTo>
                    <a:pt x="52" y="4"/>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3" name="Freeform 35">
              <a:extLst>
                <a:ext uri="{FF2B5EF4-FFF2-40B4-BE49-F238E27FC236}">
                  <a16:creationId xmlns:a16="http://schemas.microsoft.com/office/drawing/2014/main" id="{6490DCEA-A9AE-1D5E-6922-18B3E6A6D548}"/>
                </a:ext>
              </a:extLst>
            </p:cNvPr>
            <p:cNvSpPr>
              <a:spLocks noChangeAspect="1"/>
            </p:cNvSpPr>
            <p:nvPr/>
          </p:nvSpPr>
          <p:spPr bwMode="auto">
            <a:xfrm>
              <a:off x="3938" y="8569"/>
              <a:ext cx="180" cy="180"/>
            </a:xfrm>
            <a:custGeom>
              <a:avLst/>
              <a:gdLst>
                <a:gd name="T0" fmla="*/ 180 w 180"/>
                <a:gd name="T1" fmla="*/ 90 h 180"/>
                <a:gd name="T2" fmla="*/ 178 w 180"/>
                <a:gd name="T3" fmla="*/ 111 h 180"/>
                <a:gd name="T4" fmla="*/ 172 w 180"/>
                <a:gd name="T5" fmla="*/ 129 h 180"/>
                <a:gd name="T6" fmla="*/ 162 w 180"/>
                <a:gd name="T7" fmla="*/ 146 h 180"/>
                <a:gd name="T8" fmla="*/ 150 w 180"/>
                <a:gd name="T9" fmla="*/ 160 h 180"/>
                <a:gd name="T10" fmla="*/ 133 w 180"/>
                <a:gd name="T11" fmla="*/ 170 h 180"/>
                <a:gd name="T12" fmla="*/ 115 w 180"/>
                <a:gd name="T13" fmla="*/ 176 h 180"/>
                <a:gd name="T14" fmla="*/ 94 w 180"/>
                <a:gd name="T15" fmla="*/ 180 h 180"/>
                <a:gd name="T16" fmla="*/ 76 w 180"/>
                <a:gd name="T17" fmla="*/ 178 h 180"/>
                <a:gd name="T18" fmla="*/ 57 w 180"/>
                <a:gd name="T19" fmla="*/ 174 h 180"/>
                <a:gd name="T20" fmla="*/ 39 w 180"/>
                <a:gd name="T21" fmla="*/ 166 h 180"/>
                <a:gd name="T22" fmla="*/ 25 w 180"/>
                <a:gd name="T23" fmla="*/ 152 h 180"/>
                <a:gd name="T24" fmla="*/ 12 w 180"/>
                <a:gd name="T25" fmla="*/ 137 h 180"/>
                <a:gd name="T26" fmla="*/ 4 w 180"/>
                <a:gd name="T27" fmla="*/ 119 h 180"/>
                <a:gd name="T28" fmla="*/ 0 w 180"/>
                <a:gd name="T29" fmla="*/ 100 h 180"/>
                <a:gd name="T30" fmla="*/ 0 w 180"/>
                <a:gd name="T31" fmla="*/ 80 h 180"/>
                <a:gd name="T32" fmla="*/ 4 w 180"/>
                <a:gd name="T33" fmla="*/ 61 h 180"/>
                <a:gd name="T34" fmla="*/ 12 w 180"/>
                <a:gd name="T35" fmla="*/ 45 h 180"/>
                <a:gd name="T36" fmla="*/ 25 w 180"/>
                <a:gd name="T37" fmla="*/ 29 h 180"/>
                <a:gd name="T38" fmla="*/ 39 w 180"/>
                <a:gd name="T39" fmla="*/ 16 h 180"/>
                <a:gd name="T40" fmla="*/ 57 w 180"/>
                <a:gd name="T41" fmla="*/ 6 h 180"/>
                <a:gd name="T42" fmla="*/ 76 w 180"/>
                <a:gd name="T43" fmla="*/ 2 h 180"/>
                <a:gd name="T44" fmla="*/ 94 w 180"/>
                <a:gd name="T45" fmla="*/ 0 h 180"/>
                <a:gd name="T46" fmla="*/ 115 w 180"/>
                <a:gd name="T47" fmla="*/ 4 h 180"/>
                <a:gd name="T48" fmla="*/ 133 w 180"/>
                <a:gd name="T49" fmla="*/ 10 h 180"/>
                <a:gd name="T50" fmla="*/ 147 w 180"/>
                <a:gd name="T51" fmla="*/ 22 h 180"/>
                <a:gd name="T52" fmla="*/ 162 w 180"/>
                <a:gd name="T53" fmla="*/ 37 h 180"/>
                <a:gd name="T54" fmla="*/ 172 w 180"/>
                <a:gd name="T55" fmla="*/ 53 h 180"/>
                <a:gd name="T56" fmla="*/ 178 w 180"/>
                <a:gd name="T57" fmla="*/ 72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11"/>
                  </a:lnTo>
                  <a:lnTo>
                    <a:pt x="172" y="129"/>
                  </a:lnTo>
                  <a:lnTo>
                    <a:pt x="162" y="146"/>
                  </a:lnTo>
                  <a:lnTo>
                    <a:pt x="150" y="160"/>
                  </a:lnTo>
                  <a:lnTo>
                    <a:pt x="133" y="170"/>
                  </a:lnTo>
                  <a:lnTo>
                    <a:pt x="115" y="176"/>
                  </a:lnTo>
                  <a:lnTo>
                    <a:pt x="94" y="180"/>
                  </a:lnTo>
                  <a:lnTo>
                    <a:pt x="76" y="178"/>
                  </a:lnTo>
                  <a:lnTo>
                    <a:pt x="57" y="174"/>
                  </a:lnTo>
                  <a:lnTo>
                    <a:pt x="39" y="166"/>
                  </a:lnTo>
                  <a:lnTo>
                    <a:pt x="25" y="152"/>
                  </a:lnTo>
                  <a:lnTo>
                    <a:pt x="12" y="137"/>
                  </a:lnTo>
                  <a:lnTo>
                    <a:pt x="4" y="119"/>
                  </a:lnTo>
                  <a:lnTo>
                    <a:pt x="0" y="100"/>
                  </a:lnTo>
                  <a:lnTo>
                    <a:pt x="0" y="80"/>
                  </a:lnTo>
                  <a:lnTo>
                    <a:pt x="4" y="61"/>
                  </a:lnTo>
                  <a:lnTo>
                    <a:pt x="12" y="45"/>
                  </a:lnTo>
                  <a:lnTo>
                    <a:pt x="25" y="29"/>
                  </a:lnTo>
                  <a:lnTo>
                    <a:pt x="39" y="16"/>
                  </a:lnTo>
                  <a:lnTo>
                    <a:pt x="57" y="6"/>
                  </a:lnTo>
                  <a:lnTo>
                    <a:pt x="76" y="2"/>
                  </a:lnTo>
                  <a:lnTo>
                    <a:pt x="94" y="0"/>
                  </a:lnTo>
                  <a:lnTo>
                    <a:pt x="115" y="4"/>
                  </a:lnTo>
                  <a:lnTo>
                    <a:pt x="133" y="10"/>
                  </a:lnTo>
                  <a:lnTo>
                    <a:pt x="147" y="22"/>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4" name="Freeform 36">
              <a:extLst>
                <a:ext uri="{FF2B5EF4-FFF2-40B4-BE49-F238E27FC236}">
                  <a16:creationId xmlns:a16="http://schemas.microsoft.com/office/drawing/2014/main" id="{13AD8098-3916-23A4-284E-0034DA0400C1}"/>
                </a:ext>
              </a:extLst>
            </p:cNvPr>
            <p:cNvSpPr>
              <a:spLocks noChangeAspect="1"/>
            </p:cNvSpPr>
            <p:nvPr/>
          </p:nvSpPr>
          <p:spPr bwMode="auto">
            <a:xfrm>
              <a:off x="3993" y="8624"/>
              <a:ext cx="70" cy="70"/>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6 h 70"/>
                <a:gd name="T26" fmla="*/ 29 w 70"/>
                <a:gd name="T27" fmla="*/ 0 h 70"/>
                <a:gd name="T28" fmla="*/ 41 w 70"/>
                <a:gd name="T29" fmla="*/ 0 h 70"/>
                <a:gd name="T30" fmla="*/ 52 w 70"/>
                <a:gd name="T31" fmla="*/ 4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6"/>
                  </a:lnTo>
                  <a:lnTo>
                    <a:pt x="29" y="0"/>
                  </a:lnTo>
                  <a:lnTo>
                    <a:pt x="41" y="0"/>
                  </a:lnTo>
                  <a:lnTo>
                    <a:pt x="52" y="4"/>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5" name="Freeform 37">
              <a:extLst>
                <a:ext uri="{FF2B5EF4-FFF2-40B4-BE49-F238E27FC236}">
                  <a16:creationId xmlns:a16="http://schemas.microsoft.com/office/drawing/2014/main" id="{031A8BBA-9B55-D965-DCDC-5D65ED1D8DCF}"/>
                </a:ext>
              </a:extLst>
            </p:cNvPr>
            <p:cNvSpPr>
              <a:spLocks noChangeAspect="1"/>
            </p:cNvSpPr>
            <p:nvPr/>
          </p:nvSpPr>
          <p:spPr bwMode="auto">
            <a:xfrm>
              <a:off x="4735" y="8585"/>
              <a:ext cx="125" cy="132"/>
            </a:xfrm>
            <a:custGeom>
              <a:avLst/>
              <a:gdLst>
                <a:gd name="T0" fmla="*/ 125 w 125"/>
                <a:gd name="T1" fmla="*/ 66 h 132"/>
                <a:gd name="T2" fmla="*/ 123 w 125"/>
                <a:gd name="T3" fmla="*/ 82 h 132"/>
                <a:gd name="T4" fmla="*/ 117 w 125"/>
                <a:gd name="T5" fmla="*/ 99 h 132"/>
                <a:gd name="T6" fmla="*/ 109 w 125"/>
                <a:gd name="T7" fmla="*/ 111 h 132"/>
                <a:gd name="T8" fmla="*/ 97 w 125"/>
                <a:gd name="T9" fmla="*/ 121 h 132"/>
                <a:gd name="T10" fmla="*/ 82 w 125"/>
                <a:gd name="T11" fmla="*/ 130 h 132"/>
                <a:gd name="T12" fmla="*/ 66 w 125"/>
                <a:gd name="T13" fmla="*/ 132 h 132"/>
                <a:gd name="T14" fmla="*/ 51 w 125"/>
                <a:gd name="T15" fmla="*/ 132 h 132"/>
                <a:gd name="T16" fmla="*/ 35 w 125"/>
                <a:gd name="T17" fmla="*/ 125 h 132"/>
                <a:gd name="T18" fmla="*/ 23 w 125"/>
                <a:gd name="T19" fmla="*/ 117 h 132"/>
                <a:gd name="T20" fmla="*/ 10 w 125"/>
                <a:gd name="T21" fmla="*/ 105 h 132"/>
                <a:gd name="T22" fmla="*/ 4 w 125"/>
                <a:gd name="T23" fmla="*/ 91 h 132"/>
                <a:gd name="T24" fmla="*/ 0 w 125"/>
                <a:gd name="T25" fmla="*/ 74 h 132"/>
                <a:gd name="T26" fmla="*/ 0 w 125"/>
                <a:gd name="T27" fmla="*/ 58 h 132"/>
                <a:gd name="T28" fmla="*/ 2 w 125"/>
                <a:gd name="T29" fmla="*/ 41 h 132"/>
                <a:gd name="T30" fmla="*/ 10 w 125"/>
                <a:gd name="T31" fmla="*/ 27 h 132"/>
                <a:gd name="T32" fmla="*/ 23 w 125"/>
                <a:gd name="T33" fmla="*/ 17 h 132"/>
                <a:gd name="T34" fmla="*/ 35 w 125"/>
                <a:gd name="T35" fmla="*/ 6 h 132"/>
                <a:gd name="T36" fmla="*/ 49 w 125"/>
                <a:gd name="T37" fmla="*/ 2 h 132"/>
                <a:gd name="T38" fmla="*/ 66 w 125"/>
                <a:gd name="T39" fmla="*/ 0 h 132"/>
                <a:gd name="T40" fmla="*/ 82 w 125"/>
                <a:gd name="T41" fmla="*/ 4 h 132"/>
                <a:gd name="T42" fmla="*/ 97 w 125"/>
                <a:gd name="T43" fmla="*/ 11 h 132"/>
                <a:gd name="T44" fmla="*/ 109 w 125"/>
                <a:gd name="T45" fmla="*/ 21 h 132"/>
                <a:gd name="T46" fmla="*/ 117 w 125"/>
                <a:gd name="T47" fmla="*/ 35 h 132"/>
                <a:gd name="T48" fmla="*/ 123 w 125"/>
                <a:gd name="T49" fmla="*/ 50 h 132"/>
                <a:gd name="T50" fmla="*/ 125 w 125"/>
                <a:gd name="T51" fmla="*/ 66 h 132"/>
                <a:gd name="T52" fmla="*/ 125 w 125"/>
                <a:gd name="T53"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32">
                  <a:moveTo>
                    <a:pt x="125" y="66"/>
                  </a:moveTo>
                  <a:lnTo>
                    <a:pt x="123" y="82"/>
                  </a:lnTo>
                  <a:lnTo>
                    <a:pt x="117" y="99"/>
                  </a:lnTo>
                  <a:lnTo>
                    <a:pt x="109" y="111"/>
                  </a:lnTo>
                  <a:lnTo>
                    <a:pt x="97" y="121"/>
                  </a:lnTo>
                  <a:lnTo>
                    <a:pt x="82" y="130"/>
                  </a:lnTo>
                  <a:lnTo>
                    <a:pt x="66" y="132"/>
                  </a:lnTo>
                  <a:lnTo>
                    <a:pt x="51" y="132"/>
                  </a:lnTo>
                  <a:lnTo>
                    <a:pt x="35" y="125"/>
                  </a:lnTo>
                  <a:lnTo>
                    <a:pt x="23" y="117"/>
                  </a:lnTo>
                  <a:lnTo>
                    <a:pt x="10" y="105"/>
                  </a:lnTo>
                  <a:lnTo>
                    <a:pt x="4" y="91"/>
                  </a:lnTo>
                  <a:lnTo>
                    <a:pt x="0" y="74"/>
                  </a:lnTo>
                  <a:lnTo>
                    <a:pt x="0" y="58"/>
                  </a:lnTo>
                  <a:lnTo>
                    <a:pt x="2" y="41"/>
                  </a:lnTo>
                  <a:lnTo>
                    <a:pt x="10" y="27"/>
                  </a:lnTo>
                  <a:lnTo>
                    <a:pt x="23" y="17"/>
                  </a:lnTo>
                  <a:lnTo>
                    <a:pt x="35" y="6"/>
                  </a:lnTo>
                  <a:lnTo>
                    <a:pt x="49" y="2"/>
                  </a:lnTo>
                  <a:lnTo>
                    <a:pt x="66" y="0"/>
                  </a:lnTo>
                  <a:lnTo>
                    <a:pt x="82" y="4"/>
                  </a:lnTo>
                  <a:lnTo>
                    <a:pt x="97" y="11"/>
                  </a:lnTo>
                  <a:lnTo>
                    <a:pt x="109" y="21"/>
                  </a:lnTo>
                  <a:lnTo>
                    <a:pt x="117" y="35"/>
                  </a:lnTo>
                  <a:lnTo>
                    <a:pt x="123" y="50"/>
                  </a:lnTo>
                  <a:lnTo>
                    <a:pt x="125" y="6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6" name="Freeform 38">
              <a:extLst>
                <a:ext uri="{FF2B5EF4-FFF2-40B4-BE49-F238E27FC236}">
                  <a16:creationId xmlns:a16="http://schemas.microsoft.com/office/drawing/2014/main" id="{E2D449B0-5724-D687-284E-013A9A466285}"/>
                </a:ext>
              </a:extLst>
            </p:cNvPr>
            <p:cNvSpPr>
              <a:spLocks noChangeAspect="1"/>
            </p:cNvSpPr>
            <p:nvPr/>
          </p:nvSpPr>
          <p:spPr bwMode="auto">
            <a:xfrm>
              <a:off x="5170" y="8462"/>
              <a:ext cx="153" cy="134"/>
            </a:xfrm>
            <a:custGeom>
              <a:avLst/>
              <a:gdLst>
                <a:gd name="T0" fmla="*/ 141 w 153"/>
                <a:gd name="T1" fmla="*/ 2 h 134"/>
                <a:gd name="T2" fmla="*/ 141 w 153"/>
                <a:gd name="T3" fmla="*/ 2 h 134"/>
                <a:gd name="T4" fmla="*/ 143 w 153"/>
                <a:gd name="T5" fmla="*/ 0 h 134"/>
                <a:gd name="T6" fmla="*/ 145 w 153"/>
                <a:gd name="T7" fmla="*/ 0 h 134"/>
                <a:gd name="T8" fmla="*/ 145 w 153"/>
                <a:gd name="T9" fmla="*/ 0 h 134"/>
                <a:gd name="T10" fmla="*/ 147 w 153"/>
                <a:gd name="T11" fmla="*/ 0 h 134"/>
                <a:gd name="T12" fmla="*/ 147 w 153"/>
                <a:gd name="T13" fmla="*/ 0 h 134"/>
                <a:gd name="T14" fmla="*/ 149 w 153"/>
                <a:gd name="T15" fmla="*/ 0 h 134"/>
                <a:gd name="T16" fmla="*/ 149 w 153"/>
                <a:gd name="T17" fmla="*/ 0 h 134"/>
                <a:gd name="T18" fmla="*/ 151 w 153"/>
                <a:gd name="T19" fmla="*/ 2 h 134"/>
                <a:gd name="T20" fmla="*/ 151 w 153"/>
                <a:gd name="T21" fmla="*/ 2 h 134"/>
                <a:gd name="T22" fmla="*/ 153 w 153"/>
                <a:gd name="T23" fmla="*/ 4 h 134"/>
                <a:gd name="T24" fmla="*/ 153 w 153"/>
                <a:gd name="T25" fmla="*/ 4 h 134"/>
                <a:gd name="T26" fmla="*/ 153 w 153"/>
                <a:gd name="T27" fmla="*/ 6 h 134"/>
                <a:gd name="T28" fmla="*/ 153 w 153"/>
                <a:gd name="T29" fmla="*/ 6 h 134"/>
                <a:gd name="T30" fmla="*/ 153 w 153"/>
                <a:gd name="T31" fmla="*/ 8 h 134"/>
                <a:gd name="T32" fmla="*/ 153 w 153"/>
                <a:gd name="T33" fmla="*/ 10 h 134"/>
                <a:gd name="T34" fmla="*/ 153 w 153"/>
                <a:gd name="T35" fmla="*/ 10 h 134"/>
                <a:gd name="T36" fmla="*/ 151 w 153"/>
                <a:gd name="T37" fmla="*/ 13 h 134"/>
                <a:gd name="T38" fmla="*/ 151 w 153"/>
                <a:gd name="T39" fmla="*/ 13 h 134"/>
                <a:gd name="T40" fmla="*/ 151 w 153"/>
                <a:gd name="T41" fmla="*/ 13 h 134"/>
                <a:gd name="T42" fmla="*/ 12 w 153"/>
                <a:gd name="T43" fmla="*/ 132 h 134"/>
                <a:gd name="T44" fmla="*/ 12 w 153"/>
                <a:gd name="T45" fmla="*/ 132 h 134"/>
                <a:gd name="T46" fmla="*/ 12 w 153"/>
                <a:gd name="T47" fmla="*/ 132 h 134"/>
                <a:gd name="T48" fmla="*/ 10 w 153"/>
                <a:gd name="T49" fmla="*/ 134 h 134"/>
                <a:gd name="T50" fmla="*/ 10 w 153"/>
                <a:gd name="T51" fmla="*/ 134 h 134"/>
                <a:gd name="T52" fmla="*/ 8 w 153"/>
                <a:gd name="T53" fmla="*/ 134 h 134"/>
                <a:gd name="T54" fmla="*/ 6 w 153"/>
                <a:gd name="T55" fmla="*/ 134 h 134"/>
                <a:gd name="T56" fmla="*/ 6 w 153"/>
                <a:gd name="T57" fmla="*/ 134 h 134"/>
                <a:gd name="T58" fmla="*/ 4 w 153"/>
                <a:gd name="T59" fmla="*/ 132 h 134"/>
                <a:gd name="T60" fmla="*/ 4 w 153"/>
                <a:gd name="T61" fmla="*/ 132 h 134"/>
                <a:gd name="T62" fmla="*/ 2 w 153"/>
                <a:gd name="T63" fmla="*/ 132 h 134"/>
                <a:gd name="T64" fmla="*/ 2 w 153"/>
                <a:gd name="T65" fmla="*/ 129 h 134"/>
                <a:gd name="T66" fmla="*/ 2 w 153"/>
                <a:gd name="T67" fmla="*/ 129 h 134"/>
                <a:gd name="T68" fmla="*/ 0 w 153"/>
                <a:gd name="T69" fmla="*/ 127 h 134"/>
                <a:gd name="T70" fmla="*/ 0 w 153"/>
                <a:gd name="T71" fmla="*/ 125 h 134"/>
                <a:gd name="T72" fmla="*/ 0 w 153"/>
                <a:gd name="T73" fmla="*/ 125 h 134"/>
                <a:gd name="T74" fmla="*/ 2 w 153"/>
                <a:gd name="T75" fmla="*/ 123 h 134"/>
                <a:gd name="T76" fmla="*/ 2 w 153"/>
                <a:gd name="T77" fmla="*/ 123 h 134"/>
                <a:gd name="T78" fmla="*/ 2 w 153"/>
                <a:gd name="T79" fmla="*/ 121 h 134"/>
                <a:gd name="T80" fmla="*/ 4 w 153"/>
                <a:gd name="T81" fmla="*/ 121 h 134"/>
                <a:gd name="T82" fmla="*/ 4 w 153"/>
                <a:gd name="T83" fmla="*/ 121 h 134"/>
                <a:gd name="T84" fmla="*/ 141 w 153"/>
                <a:gd name="T85"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 h="134">
                  <a:moveTo>
                    <a:pt x="141" y="2"/>
                  </a:moveTo>
                  <a:lnTo>
                    <a:pt x="141" y="2"/>
                  </a:lnTo>
                  <a:lnTo>
                    <a:pt x="143" y="0"/>
                  </a:lnTo>
                  <a:lnTo>
                    <a:pt x="145" y="0"/>
                  </a:lnTo>
                  <a:lnTo>
                    <a:pt x="147" y="0"/>
                  </a:lnTo>
                  <a:lnTo>
                    <a:pt x="149" y="0"/>
                  </a:lnTo>
                  <a:lnTo>
                    <a:pt x="151" y="2"/>
                  </a:lnTo>
                  <a:lnTo>
                    <a:pt x="153" y="4"/>
                  </a:lnTo>
                  <a:lnTo>
                    <a:pt x="153" y="6"/>
                  </a:lnTo>
                  <a:lnTo>
                    <a:pt x="153" y="8"/>
                  </a:lnTo>
                  <a:lnTo>
                    <a:pt x="153" y="10"/>
                  </a:lnTo>
                  <a:lnTo>
                    <a:pt x="151" y="13"/>
                  </a:lnTo>
                  <a:lnTo>
                    <a:pt x="12" y="132"/>
                  </a:lnTo>
                  <a:lnTo>
                    <a:pt x="10" y="134"/>
                  </a:lnTo>
                  <a:lnTo>
                    <a:pt x="8" y="134"/>
                  </a:lnTo>
                  <a:lnTo>
                    <a:pt x="6" y="134"/>
                  </a:lnTo>
                  <a:lnTo>
                    <a:pt x="4" y="132"/>
                  </a:lnTo>
                  <a:lnTo>
                    <a:pt x="2" y="132"/>
                  </a:lnTo>
                  <a:lnTo>
                    <a:pt x="2" y="129"/>
                  </a:lnTo>
                  <a:lnTo>
                    <a:pt x="0" y="127"/>
                  </a:lnTo>
                  <a:lnTo>
                    <a:pt x="0" y="125"/>
                  </a:lnTo>
                  <a:lnTo>
                    <a:pt x="2" y="123"/>
                  </a:lnTo>
                  <a:lnTo>
                    <a:pt x="2" y="121"/>
                  </a:lnTo>
                  <a:lnTo>
                    <a:pt x="4" y="121"/>
                  </a:lnTo>
                  <a:lnTo>
                    <a:pt x="141" y="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7" name="Freeform 39">
              <a:extLst>
                <a:ext uri="{FF2B5EF4-FFF2-40B4-BE49-F238E27FC236}">
                  <a16:creationId xmlns:a16="http://schemas.microsoft.com/office/drawing/2014/main" id="{6D494DCF-BCD1-07F8-2CEA-7FA164A6E9B8}"/>
                </a:ext>
              </a:extLst>
            </p:cNvPr>
            <p:cNvSpPr>
              <a:spLocks noChangeAspect="1"/>
            </p:cNvSpPr>
            <p:nvPr/>
          </p:nvSpPr>
          <p:spPr bwMode="auto">
            <a:xfrm>
              <a:off x="5137" y="8546"/>
              <a:ext cx="86" cy="87"/>
            </a:xfrm>
            <a:custGeom>
              <a:avLst/>
              <a:gdLst>
                <a:gd name="T0" fmla="*/ 0 w 86"/>
                <a:gd name="T1" fmla="*/ 87 h 87"/>
                <a:gd name="T2" fmla="*/ 20 w 86"/>
                <a:gd name="T3" fmla="*/ 0 h 87"/>
                <a:gd name="T4" fmla="*/ 86 w 86"/>
                <a:gd name="T5" fmla="*/ 62 h 87"/>
                <a:gd name="T6" fmla="*/ 0 w 86"/>
                <a:gd name="T7" fmla="*/ 87 h 87"/>
              </a:gdLst>
              <a:ahLst/>
              <a:cxnLst>
                <a:cxn ang="0">
                  <a:pos x="T0" y="T1"/>
                </a:cxn>
                <a:cxn ang="0">
                  <a:pos x="T2" y="T3"/>
                </a:cxn>
                <a:cxn ang="0">
                  <a:pos x="T4" y="T5"/>
                </a:cxn>
                <a:cxn ang="0">
                  <a:pos x="T6" y="T7"/>
                </a:cxn>
              </a:cxnLst>
              <a:rect l="0" t="0" r="r" b="b"/>
              <a:pathLst>
                <a:path w="86" h="87">
                  <a:moveTo>
                    <a:pt x="0" y="87"/>
                  </a:moveTo>
                  <a:lnTo>
                    <a:pt x="20" y="0"/>
                  </a:lnTo>
                  <a:lnTo>
                    <a:pt x="86" y="62"/>
                  </a:lnTo>
                  <a:lnTo>
                    <a:pt x="0" y="87"/>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8" name="Freeform 40">
              <a:extLst>
                <a:ext uri="{FF2B5EF4-FFF2-40B4-BE49-F238E27FC236}">
                  <a16:creationId xmlns:a16="http://schemas.microsoft.com/office/drawing/2014/main" id="{31BF9021-920F-6A1E-C403-36C84D4A338C}"/>
                </a:ext>
              </a:extLst>
            </p:cNvPr>
            <p:cNvSpPr>
              <a:spLocks noChangeAspect="1"/>
            </p:cNvSpPr>
            <p:nvPr/>
          </p:nvSpPr>
          <p:spPr bwMode="auto">
            <a:xfrm>
              <a:off x="5024" y="8458"/>
              <a:ext cx="152" cy="133"/>
            </a:xfrm>
            <a:custGeom>
              <a:avLst/>
              <a:gdLst>
                <a:gd name="T0" fmla="*/ 142 w 152"/>
                <a:gd name="T1" fmla="*/ 2 h 133"/>
                <a:gd name="T2" fmla="*/ 142 w 152"/>
                <a:gd name="T3" fmla="*/ 2 h 133"/>
                <a:gd name="T4" fmla="*/ 142 w 152"/>
                <a:gd name="T5" fmla="*/ 0 h 133"/>
                <a:gd name="T6" fmla="*/ 144 w 152"/>
                <a:gd name="T7" fmla="*/ 0 h 133"/>
                <a:gd name="T8" fmla="*/ 144 w 152"/>
                <a:gd name="T9" fmla="*/ 0 h 133"/>
                <a:gd name="T10" fmla="*/ 146 w 152"/>
                <a:gd name="T11" fmla="*/ 0 h 133"/>
                <a:gd name="T12" fmla="*/ 146 w 152"/>
                <a:gd name="T13" fmla="*/ 0 h 133"/>
                <a:gd name="T14" fmla="*/ 148 w 152"/>
                <a:gd name="T15" fmla="*/ 0 h 133"/>
                <a:gd name="T16" fmla="*/ 150 w 152"/>
                <a:gd name="T17" fmla="*/ 0 h 133"/>
                <a:gd name="T18" fmla="*/ 150 w 152"/>
                <a:gd name="T19" fmla="*/ 2 h 133"/>
                <a:gd name="T20" fmla="*/ 152 w 152"/>
                <a:gd name="T21" fmla="*/ 2 h 133"/>
                <a:gd name="T22" fmla="*/ 152 w 152"/>
                <a:gd name="T23" fmla="*/ 4 h 133"/>
                <a:gd name="T24" fmla="*/ 152 w 152"/>
                <a:gd name="T25" fmla="*/ 4 h 133"/>
                <a:gd name="T26" fmla="*/ 152 w 152"/>
                <a:gd name="T27" fmla="*/ 6 h 133"/>
                <a:gd name="T28" fmla="*/ 152 w 152"/>
                <a:gd name="T29" fmla="*/ 6 h 133"/>
                <a:gd name="T30" fmla="*/ 152 w 152"/>
                <a:gd name="T31" fmla="*/ 8 h 133"/>
                <a:gd name="T32" fmla="*/ 152 w 152"/>
                <a:gd name="T33" fmla="*/ 10 h 133"/>
                <a:gd name="T34" fmla="*/ 152 w 152"/>
                <a:gd name="T35" fmla="*/ 10 h 133"/>
                <a:gd name="T36" fmla="*/ 152 w 152"/>
                <a:gd name="T37" fmla="*/ 12 h 133"/>
                <a:gd name="T38" fmla="*/ 150 w 152"/>
                <a:gd name="T39" fmla="*/ 12 h 133"/>
                <a:gd name="T40" fmla="*/ 150 w 152"/>
                <a:gd name="T41" fmla="*/ 12 h 133"/>
                <a:gd name="T42" fmla="*/ 10 w 152"/>
                <a:gd name="T43" fmla="*/ 131 h 133"/>
                <a:gd name="T44" fmla="*/ 10 w 152"/>
                <a:gd name="T45" fmla="*/ 131 h 133"/>
                <a:gd name="T46" fmla="*/ 10 w 152"/>
                <a:gd name="T47" fmla="*/ 131 h 133"/>
                <a:gd name="T48" fmla="*/ 8 w 152"/>
                <a:gd name="T49" fmla="*/ 133 h 133"/>
                <a:gd name="T50" fmla="*/ 8 w 152"/>
                <a:gd name="T51" fmla="*/ 133 h 133"/>
                <a:gd name="T52" fmla="*/ 6 w 152"/>
                <a:gd name="T53" fmla="*/ 133 h 133"/>
                <a:gd name="T54" fmla="*/ 4 w 152"/>
                <a:gd name="T55" fmla="*/ 133 h 133"/>
                <a:gd name="T56" fmla="*/ 4 w 152"/>
                <a:gd name="T57" fmla="*/ 133 h 133"/>
                <a:gd name="T58" fmla="*/ 2 w 152"/>
                <a:gd name="T59" fmla="*/ 131 h 133"/>
                <a:gd name="T60" fmla="*/ 2 w 152"/>
                <a:gd name="T61" fmla="*/ 131 h 133"/>
                <a:gd name="T62" fmla="*/ 0 w 152"/>
                <a:gd name="T63" fmla="*/ 131 h 133"/>
                <a:gd name="T64" fmla="*/ 0 w 152"/>
                <a:gd name="T65" fmla="*/ 129 h 133"/>
                <a:gd name="T66" fmla="*/ 0 w 152"/>
                <a:gd name="T67" fmla="*/ 129 h 133"/>
                <a:gd name="T68" fmla="*/ 0 w 152"/>
                <a:gd name="T69" fmla="*/ 127 h 133"/>
                <a:gd name="T70" fmla="*/ 0 w 152"/>
                <a:gd name="T71" fmla="*/ 125 h 133"/>
                <a:gd name="T72" fmla="*/ 0 w 152"/>
                <a:gd name="T73" fmla="*/ 125 h 133"/>
                <a:gd name="T74" fmla="*/ 0 w 152"/>
                <a:gd name="T75" fmla="*/ 123 h 133"/>
                <a:gd name="T76" fmla="*/ 0 w 152"/>
                <a:gd name="T77" fmla="*/ 123 h 133"/>
                <a:gd name="T78" fmla="*/ 0 w 152"/>
                <a:gd name="T79" fmla="*/ 121 h 133"/>
                <a:gd name="T80" fmla="*/ 2 w 152"/>
                <a:gd name="T81" fmla="*/ 121 h 133"/>
                <a:gd name="T82" fmla="*/ 2 w 152"/>
                <a:gd name="T83" fmla="*/ 121 h 133"/>
                <a:gd name="T84" fmla="*/ 142 w 152"/>
                <a:gd name="T85"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33">
                  <a:moveTo>
                    <a:pt x="142" y="2"/>
                  </a:moveTo>
                  <a:lnTo>
                    <a:pt x="142" y="2"/>
                  </a:lnTo>
                  <a:lnTo>
                    <a:pt x="142" y="0"/>
                  </a:lnTo>
                  <a:lnTo>
                    <a:pt x="144" y="0"/>
                  </a:lnTo>
                  <a:lnTo>
                    <a:pt x="146" y="0"/>
                  </a:lnTo>
                  <a:lnTo>
                    <a:pt x="148" y="0"/>
                  </a:lnTo>
                  <a:lnTo>
                    <a:pt x="150" y="0"/>
                  </a:lnTo>
                  <a:lnTo>
                    <a:pt x="150" y="2"/>
                  </a:lnTo>
                  <a:lnTo>
                    <a:pt x="152" y="2"/>
                  </a:lnTo>
                  <a:lnTo>
                    <a:pt x="152" y="4"/>
                  </a:lnTo>
                  <a:lnTo>
                    <a:pt x="152" y="6"/>
                  </a:lnTo>
                  <a:lnTo>
                    <a:pt x="152" y="8"/>
                  </a:lnTo>
                  <a:lnTo>
                    <a:pt x="152" y="10"/>
                  </a:lnTo>
                  <a:lnTo>
                    <a:pt x="152" y="12"/>
                  </a:lnTo>
                  <a:lnTo>
                    <a:pt x="150" y="12"/>
                  </a:lnTo>
                  <a:lnTo>
                    <a:pt x="10" y="131"/>
                  </a:lnTo>
                  <a:lnTo>
                    <a:pt x="8" y="133"/>
                  </a:lnTo>
                  <a:lnTo>
                    <a:pt x="6" y="133"/>
                  </a:lnTo>
                  <a:lnTo>
                    <a:pt x="4" y="133"/>
                  </a:lnTo>
                  <a:lnTo>
                    <a:pt x="2" y="131"/>
                  </a:lnTo>
                  <a:lnTo>
                    <a:pt x="0" y="131"/>
                  </a:lnTo>
                  <a:lnTo>
                    <a:pt x="0" y="129"/>
                  </a:lnTo>
                  <a:lnTo>
                    <a:pt x="0" y="127"/>
                  </a:lnTo>
                  <a:lnTo>
                    <a:pt x="0" y="125"/>
                  </a:lnTo>
                  <a:lnTo>
                    <a:pt x="0" y="123"/>
                  </a:lnTo>
                  <a:lnTo>
                    <a:pt x="0" y="121"/>
                  </a:lnTo>
                  <a:lnTo>
                    <a:pt x="2" y="121"/>
                  </a:lnTo>
                  <a:lnTo>
                    <a:pt x="142" y="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9" name="Freeform 41">
              <a:extLst>
                <a:ext uri="{FF2B5EF4-FFF2-40B4-BE49-F238E27FC236}">
                  <a16:creationId xmlns:a16="http://schemas.microsoft.com/office/drawing/2014/main" id="{C3F2DBAE-6F7B-8436-9786-7D1F2A8A03AA}"/>
                </a:ext>
              </a:extLst>
            </p:cNvPr>
            <p:cNvSpPr>
              <a:spLocks noChangeAspect="1"/>
            </p:cNvSpPr>
            <p:nvPr/>
          </p:nvSpPr>
          <p:spPr bwMode="auto">
            <a:xfrm>
              <a:off x="4989" y="8542"/>
              <a:ext cx="86" cy="86"/>
            </a:xfrm>
            <a:custGeom>
              <a:avLst/>
              <a:gdLst>
                <a:gd name="T0" fmla="*/ 0 w 86"/>
                <a:gd name="T1" fmla="*/ 86 h 86"/>
                <a:gd name="T2" fmla="*/ 21 w 86"/>
                <a:gd name="T3" fmla="*/ 0 h 86"/>
                <a:gd name="T4" fmla="*/ 86 w 86"/>
                <a:gd name="T5" fmla="*/ 62 h 86"/>
                <a:gd name="T6" fmla="*/ 0 w 86"/>
                <a:gd name="T7" fmla="*/ 86 h 86"/>
              </a:gdLst>
              <a:ahLst/>
              <a:cxnLst>
                <a:cxn ang="0">
                  <a:pos x="T0" y="T1"/>
                </a:cxn>
                <a:cxn ang="0">
                  <a:pos x="T2" y="T3"/>
                </a:cxn>
                <a:cxn ang="0">
                  <a:pos x="T4" y="T5"/>
                </a:cxn>
                <a:cxn ang="0">
                  <a:pos x="T6" y="T7"/>
                </a:cxn>
              </a:cxnLst>
              <a:rect l="0" t="0" r="r" b="b"/>
              <a:pathLst>
                <a:path w="86" h="86">
                  <a:moveTo>
                    <a:pt x="0" y="86"/>
                  </a:moveTo>
                  <a:lnTo>
                    <a:pt x="21" y="0"/>
                  </a:lnTo>
                  <a:lnTo>
                    <a:pt x="86" y="62"/>
                  </a:lnTo>
                  <a:lnTo>
                    <a:pt x="0" y="86"/>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60" name="WordArt 42">
              <a:extLst>
                <a:ext uri="{FF2B5EF4-FFF2-40B4-BE49-F238E27FC236}">
                  <a16:creationId xmlns:a16="http://schemas.microsoft.com/office/drawing/2014/main" id="{3210D878-43D7-9128-8841-A0F86497E4B7}"/>
                </a:ext>
              </a:extLst>
            </p:cNvPr>
            <p:cNvSpPr>
              <a:spLocks noChangeAspect="1" noChangeArrowheads="1" noChangeShapeType="1" noTextEdit="1"/>
            </p:cNvSpPr>
            <p:nvPr/>
          </p:nvSpPr>
          <p:spPr bwMode="auto">
            <a:xfrm>
              <a:off x="4925" y="875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161" name="WordArt 43">
              <a:extLst>
                <a:ext uri="{FF2B5EF4-FFF2-40B4-BE49-F238E27FC236}">
                  <a16:creationId xmlns:a16="http://schemas.microsoft.com/office/drawing/2014/main" id="{856B06A2-041B-AA00-877A-F98C96DB4BA1}"/>
                </a:ext>
              </a:extLst>
            </p:cNvPr>
            <p:cNvSpPr>
              <a:spLocks noChangeAspect="1" noChangeArrowheads="1" noChangeShapeType="1" noTextEdit="1"/>
            </p:cNvSpPr>
            <p:nvPr/>
          </p:nvSpPr>
          <p:spPr bwMode="auto">
            <a:xfrm>
              <a:off x="4123" y="875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PHOTO   </a:t>
              </a:r>
            </a:p>
          </p:txBody>
        </p:sp>
        <p:sp>
          <p:nvSpPr>
            <p:cNvPr id="162" name="WordArt 44">
              <a:extLst>
                <a:ext uri="{FF2B5EF4-FFF2-40B4-BE49-F238E27FC236}">
                  <a16:creationId xmlns:a16="http://schemas.microsoft.com/office/drawing/2014/main" id="{A70CECB0-2715-0949-EC48-AEB5D691DF80}"/>
                </a:ext>
              </a:extLst>
            </p:cNvPr>
            <p:cNvSpPr>
              <a:spLocks noChangeAspect="1" noChangeArrowheads="1" noChangeShapeType="1" noTextEdit="1"/>
            </p:cNvSpPr>
            <p:nvPr/>
          </p:nvSpPr>
          <p:spPr bwMode="auto">
            <a:xfrm>
              <a:off x="4252" y="8470"/>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RP</a:t>
              </a:r>
            </a:p>
          </p:txBody>
        </p:sp>
      </p:grpSp>
    </p:spTree>
    <p:extLst>
      <p:ext uri="{BB962C8B-B14F-4D97-AF65-F5344CB8AC3E}">
        <p14:creationId xmlns:p14="http://schemas.microsoft.com/office/powerpoint/2010/main" val="284752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2A26-482D-53A0-4309-C2397D56A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EF6CA-A6C0-C64A-B4B2-D4F65C64A58A}"/>
              </a:ext>
            </a:extLst>
          </p:cNvPr>
          <p:cNvSpPr>
            <a:spLocks noGrp="1"/>
          </p:cNvSpPr>
          <p:nvPr>
            <p:ph type="title"/>
          </p:nvPr>
        </p:nvSpPr>
        <p:spPr/>
        <p:txBody>
          <a:bodyPr>
            <a:normAutofit/>
          </a:bodyPr>
          <a:lstStyle/>
          <a:p>
            <a:r>
              <a:rPr lang="en-GB" sz="4400">
                <a:latin typeface="Aptos SemiBold" panose="020B0004020202020204" pitchFamily="34" charset="0"/>
              </a:rPr>
              <a:t>The Challenge!</a:t>
            </a:r>
          </a:p>
        </p:txBody>
      </p:sp>
      <p:sp>
        <p:nvSpPr>
          <p:cNvPr id="3" name="Content Placeholder 2">
            <a:extLst>
              <a:ext uri="{FF2B5EF4-FFF2-40B4-BE49-F238E27FC236}">
                <a16:creationId xmlns:a16="http://schemas.microsoft.com/office/drawing/2014/main" id="{B19743B4-F547-9154-B337-25577901609A}"/>
              </a:ext>
            </a:extLst>
          </p:cNvPr>
          <p:cNvSpPr>
            <a:spLocks noGrp="1"/>
          </p:cNvSpPr>
          <p:nvPr>
            <p:ph type="body" sz="half" idx="2"/>
          </p:nvPr>
        </p:nvSpPr>
        <p:spPr>
          <a:xfrm>
            <a:off x="839789" y="2383472"/>
            <a:ext cx="5119947" cy="3811588"/>
          </a:xfrm>
        </p:spPr>
        <p:txBody>
          <a:bodyPr anchor="ctr">
            <a:noAutofit/>
          </a:bodyPr>
          <a:lstStyle/>
          <a:p>
            <a:pPr marL="342907" indent="-342907">
              <a:buClr>
                <a:srgbClr val="C00000"/>
              </a:buClr>
              <a:buFont typeface="Arial" panose="020B0604020202020204" pitchFamily="34" charset="0"/>
              <a:buChar char="•"/>
            </a:pPr>
            <a:r>
              <a:rPr lang="en-GB" sz="2800"/>
              <a:t>Your teacher has a jar of special biscuits that we need to keep safe! </a:t>
            </a:r>
          </a:p>
          <a:p>
            <a:pPr marL="342907" indent="-342907">
              <a:buClr>
                <a:srgbClr val="C00000"/>
              </a:buClr>
              <a:buFont typeface="Arial" panose="020B0604020202020204" pitchFamily="34" charset="0"/>
              <a:buChar char="•"/>
            </a:pPr>
            <a:r>
              <a:rPr lang="en-GB" sz="2800"/>
              <a:t>Your challenge is to </a:t>
            </a:r>
            <a:r>
              <a:rPr lang="en-GB" sz="2800" b="1"/>
              <a:t>create a system that will warn the teacher if anyone gets close to stealing the biscuits</a:t>
            </a:r>
            <a:r>
              <a:rPr lang="en-GB" sz="2800"/>
              <a:t>.</a:t>
            </a:r>
          </a:p>
          <a:p>
            <a:pPr marL="342907" indent="-342907">
              <a:buClr>
                <a:srgbClr val="C00000"/>
              </a:buClr>
              <a:buFont typeface="Arial" panose="020B0604020202020204" pitchFamily="34" charset="0"/>
              <a:buChar char="•"/>
            </a:pPr>
            <a:endParaRPr lang="en-GB" sz="2400"/>
          </a:p>
        </p:txBody>
      </p:sp>
      <p:pic>
        <p:nvPicPr>
          <p:cNvPr id="4" name="Picture 3" descr="Child reaching for cookie">
            <a:extLst>
              <a:ext uri="{FF2B5EF4-FFF2-40B4-BE49-F238E27FC236}">
                <a16:creationId xmlns:a16="http://schemas.microsoft.com/office/drawing/2014/main" id="{F7D75440-ACC5-11C8-68E0-44A0ED8A479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52223" y="2854801"/>
            <a:ext cx="4299988" cy="2868930"/>
          </a:xfrm>
          <a:prstGeom prst="rect">
            <a:avLst/>
          </a:prstGeom>
          <a:ln w="19050">
            <a:solidFill>
              <a:srgbClr val="C5C5C5"/>
            </a:solidFill>
          </a:ln>
        </p:spPr>
      </p:pic>
    </p:spTree>
    <p:extLst>
      <p:ext uri="{BB962C8B-B14F-4D97-AF65-F5344CB8AC3E}">
        <p14:creationId xmlns:p14="http://schemas.microsoft.com/office/powerpoint/2010/main" val="36884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7FD0-6443-8C03-8B8F-BB1CBC99B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58A4B-8547-CA6B-D314-0C014852FA83}"/>
              </a:ext>
            </a:extLst>
          </p:cNvPr>
          <p:cNvSpPr>
            <a:spLocks noGrp="1"/>
          </p:cNvSpPr>
          <p:nvPr>
            <p:ph type="title"/>
          </p:nvPr>
        </p:nvSpPr>
        <p:spPr/>
        <p:txBody>
          <a:bodyPr>
            <a:normAutofit/>
          </a:bodyPr>
          <a:lstStyle/>
          <a:p>
            <a:r>
              <a:rPr lang="en-GB" sz="4400">
                <a:latin typeface="Aptos SemiBold" panose="020B0004020202020204" pitchFamily="34" charset="0"/>
              </a:rPr>
              <a:t>The Challenge!</a:t>
            </a:r>
          </a:p>
        </p:txBody>
      </p:sp>
      <p:sp>
        <p:nvSpPr>
          <p:cNvPr id="3" name="Content Placeholder 2">
            <a:extLst>
              <a:ext uri="{FF2B5EF4-FFF2-40B4-BE49-F238E27FC236}">
                <a16:creationId xmlns:a16="http://schemas.microsoft.com/office/drawing/2014/main" id="{18F1C4FC-56C5-A123-1AD6-535A4628FAE8}"/>
              </a:ext>
            </a:extLst>
          </p:cNvPr>
          <p:cNvSpPr>
            <a:spLocks noGrp="1"/>
          </p:cNvSpPr>
          <p:nvPr>
            <p:ph type="body" sz="half" idx="2"/>
          </p:nvPr>
        </p:nvSpPr>
        <p:spPr>
          <a:xfrm>
            <a:off x="839789" y="2177732"/>
            <a:ext cx="5256211" cy="4223068"/>
          </a:xfrm>
        </p:spPr>
        <p:txBody>
          <a:bodyPr anchor="ctr">
            <a:noAutofit/>
          </a:bodyPr>
          <a:lstStyle/>
          <a:p>
            <a:pPr>
              <a:buClr>
                <a:srgbClr val="C00000"/>
              </a:buClr>
            </a:pPr>
            <a:r>
              <a:rPr lang="en-GB" sz="2400"/>
              <a:t>Think about how the thief may try to steal the biscuits?</a:t>
            </a:r>
          </a:p>
          <a:p>
            <a:pPr marL="800109" lvl="1" indent="-342900">
              <a:buClr>
                <a:srgbClr val="C00000"/>
              </a:buClr>
              <a:buFont typeface="Arial" panose="020B0604020202020204" pitchFamily="34" charset="0"/>
              <a:buChar char="•"/>
            </a:pPr>
            <a:r>
              <a:rPr lang="en-GB" sz="2000"/>
              <a:t>Will they </a:t>
            </a:r>
            <a:r>
              <a:rPr lang="en-GB" sz="2000" b="1"/>
              <a:t>tilt</a:t>
            </a:r>
            <a:r>
              <a:rPr lang="en-GB" sz="2000"/>
              <a:t> the biscuit box lid as they open it?</a:t>
            </a:r>
          </a:p>
          <a:p>
            <a:pPr marL="800109" lvl="1" indent="-342900">
              <a:buClr>
                <a:srgbClr val="C00000"/>
              </a:buClr>
              <a:buFont typeface="Arial" panose="020B0604020202020204" pitchFamily="34" charset="0"/>
              <a:buChar char="•"/>
            </a:pPr>
            <a:r>
              <a:rPr lang="en-GB" sz="2000"/>
              <a:t>Will they </a:t>
            </a:r>
            <a:r>
              <a:rPr lang="en-GB" sz="2000" b="1"/>
              <a:t>move</a:t>
            </a:r>
            <a:r>
              <a:rPr lang="en-GB" sz="2000"/>
              <a:t> the biscuits jar?</a:t>
            </a:r>
          </a:p>
          <a:p>
            <a:pPr>
              <a:buClr>
                <a:srgbClr val="C00000"/>
              </a:buClr>
            </a:pPr>
            <a:endParaRPr lang="en-GB" sz="2400"/>
          </a:p>
          <a:p>
            <a:pPr>
              <a:buClr>
                <a:srgbClr val="C00000"/>
              </a:buClr>
            </a:pPr>
            <a:r>
              <a:rPr lang="en-GB" sz="2400"/>
              <a:t>For example, if the biscuit jar is on top of the snap circuit and the biscuit jar was moved, you could use a light sensor to detect when there is a change in light.</a:t>
            </a:r>
            <a:endParaRPr lang="en-GB" sz="2000"/>
          </a:p>
        </p:txBody>
      </p:sp>
      <p:pic>
        <p:nvPicPr>
          <p:cNvPr id="7" name="Picture 6" descr="A jar of cookies on a map&#10;&#10;AI-generated content may be incorrect.">
            <a:extLst>
              <a:ext uri="{FF2B5EF4-FFF2-40B4-BE49-F238E27FC236}">
                <a16:creationId xmlns:a16="http://schemas.microsoft.com/office/drawing/2014/main" id="{B33EB80D-1E98-0AED-4A5D-830D4B3A782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25803" y="2322512"/>
            <a:ext cx="3593657" cy="1863015"/>
          </a:xfrm>
          <a:prstGeom prst="rect">
            <a:avLst/>
          </a:prstGeom>
        </p:spPr>
      </p:pic>
      <p:grpSp>
        <p:nvGrpSpPr>
          <p:cNvPr id="10" name="Group 9">
            <a:extLst>
              <a:ext uri="{FF2B5EF4-FFF2-40B4-BE49-F238E27FC236}">
                <a16:creationId xmlns:a16="http://schemas.microsoft.com/office/drawing/2014/main" id="{AE71CE9E-3DC5-2991-3736-198FAFAA0D14}"/>
              </a:ext>
            </a:extLst>
          </p:cNvPr>
          <p:cNvGrpSpPr>
            <a:grpSpLocks noChangeAspect="1"/>
          </p:cNvGrpSpPr>
          <p:nvPr/>
        </p:nvGrpSpPr>
        <p:grpSpPr>
          <a:xfrm>
            <a:off x="7562735" y="4392146"/>
            <a:ext cx="3163494" cy="2008654"/>
            <a:chOff x="3406832" y="1875762"/>
            <a:chExt cx="6256810" cy="3972749"/>
          </a:xfrm>
        </p:grpSpPr>
        <p:pic>
          <p:nvPicPr>
            <p:cNvPr id="12" name="Picture 11" descr="A grid with red lines&#10;&#10;AI-generated content may be incorrect.">
              <a:extLst>
                <a:ext uri="{FF2B5EF4-FFF2-40B4-BE49-F238E27FC236}">
                  <a16:creationId xmlns:a16="http://schemas.microsoft.com/office/drawing/2014/main" id="{67B08FFE-9E66-F3D7-6B6D-7E3E8D918453}"/>
                </a:ext>
              </a:extLst>
            </p:cNvPr>
            <p:cNvPicPr>
              <a:picLocks noChangeAspect="1"/>
            </p:cNvPicPr>
            <p:nvPr/>
          </p:nvPicPr>
          <p:blipFill>
            <a:blip r:embed="rId4" cstate="screen">
              <a:extLst>
                <a:ext uri="{28A0092B-C50C-407E-A947-70E740481C1C}">
                  <a14:useLocalDpi xmlns:a14="http://schemas.microsoft.com/office/drawing/2010/main"/>
                </a:ext>
              </a:extLst>
            </a:blip>
            <a:srcRect r="31001" b="27902"/>
            <a:stretch/>
          </p:blipFill>
          <p:spPr>
            <a:xfrm>
              <a:off x="3406832" y="1875762"/>
              <a:ext cx="5229168" cy="3972749"/>
            </a:xfrm>
            <a:prstGeom prst="rect">
              <a:avLst/>
            </a:prstGeom>
          </p:spPr>
        </p:pic>
        <p:grpSp>
          <p:nvGrpSpPr>
            <p:cNvPr id="13" name="Group 22">
              <a:extLst>
                <a:ext uri="{FF2B5EF4-FFF2-40B4-BE49-F238E27FC236}">
                  <a16:creationId xmlns:a16="http://schemas.microsoft.com/office/drawing/2014/main" id="{9164B462-6BD5-75EB-1AC5-18CDC469F9B7}"/>
                </a:ext>
              </a:extLst>
            </p:cNvPr>
            <p:cNvGrpSpPr>
              <a:grpSpLocks noChangeAspect="1"/>
            </p:cNvGrpSpPr>
            <p:nvPr/>
          </p:nvGrpSpPr>
          <p:grpSpPr bwMode="auto">
            <a:xfrm>
              <a:off x="4573828" y="2444386"/>
              <a:ext cx="4071854" cy="372350"/>
              <a:chOff x="441" y="364"/>
              <a:chExt cx="4072" cy="332"/>
            </a:xfrm>
          </p:grpSpPr>
          <p:sp>
            <p:nvSpPr>
              <p:cNvPr id="139" name="Freeform 23">
                <a:extLst>
                  <a:ext uri="{FF2B5EF4-FFF2-40B4-BE49-F238E27FC236}">
                    <a16:creationId xmlns:a16="http://schemas.microsoft.com/office/drawing/2014/main" id="{1C457E29-58A9-41C5-520A-B17A5DDFC7BC}"/>
                  </a:ext>
                </a:extLst>
              </p:cNvPr>
              <p:cNvSpPr>
                <a:spLocks noChangeAspect="1"/>
              </p:cNvSpPr>
              <p:nvPr/>
            </p:nvSpPr>
            <p:spPr bwMode="auto">
              <a:xfrm rot="-5400000">
                <a:off x="2311" y="-1506"/>
                <a:ext cx="332" cy="4072"/>
              </a:xfrm>
              <a:custGeom>
                <a:avLst/>
                <a:gdLst>
                  <a:gd name="T0" fmla="*/ 308 w 332"/>
                  <a:gd name="T1" fmla="*/ 3990 h 4072"/>
                  <a:gd name="T2" fmla="*/ 322 w 332"/>
                  <a:gd name="T3" fmla="*/ 3855 h 4072"/>
                  <a:gd name="T4" fmla="*/ 254 w 332"/>
                  <a:gd name="T5" fmla="*/ 3768 h 4072"/>
                  <a:gd name="T6" fmla="*/ 254 w 332"/>
                  <a:gd name="T7" fmla="*/ 3571 h 4072"/>
                  <a:gd name="T8" fmla="*/ 254 w 332"/>
                  <a:gd name="T9" fmla="*/ 3299 h 4072"/>
                  <a:gd name="T10" fmla="*/ 322 w 332"/>
                  <a:gd name="T11" fmla="*/ 3214 h 4072"/>
                  <a:gd name="T12" fmla="*/ 322 w 332"/>
                  <a:gd name="T13" fmla="*/ 3106 h 4072"/>
                  <a:gd name="T14" fmla="*/ 254 w 332"/>
                  <a:gd name="T15" fmla="*/ 3020 h 4072"/>
                  <a:gd name="T16" fmla="*/ 254 w 332"/>
                  <a:gd name="T17" fmla="*/ 2792 h 4072"/>
                  <a:gd name="T18" fmla="*/ 254 w 332"/>
                  <a:gd name="T19" fmla="*/ 2550 h 4072"/>
                  <a:gd name="T20" fmla="*/ 322 w 332"/>
                  <a:gd name="T21" fmla="*/ 2466 h 4072"/>
                  <a:gd name="T22" fmla="*/ 322 w 332"/>
                  <a:gd name="T23" fmla="*/ 2357 h 4072"/>
                  <a:gd name="T24" fmla="*/ 254 w 332"/>
                  <a:gd name="T25" fmla="*/ 2271 h 4072"/>
                  <a:gd name="T26" fmla="*/ 254 w 332"/>
                  <a:gd name="T27" fmla="*/ 2037 h 4072"/>
                  <a:gd name="T28" fmla="*/ 254 w 332"/>
                  <a:gd name="T29" fmla="*/ 1801 h 4072"/>
                  <a:gd name="T30" fmla="*/ 322 w 332"/>
                  <a:gd name="T31" fmla="*/ 1717 h 4072"/>
                  <a:gd name="T32" fmla="*/ 322 w 332"/>
                  <a:gd name="T33" fmla="*/ 1608 h 4072"/>
                  <a:gd name="T34" fmla="*/ 254 w 332"/>
                  <a:gd name="T35" fmla="*/ 1522 h 4072"/>
                  <a:gd name="T36" fmla="*/ 254 w 332"/>
                  <a:gd name="T37" fmla="*/ 1282 h 4072"/>
                  <a:gd name="T38" fmla="*/ 254 w 332"/>
                  <a:gd name="T39" fmla="*/ 1052 h 4072"/>
                  <a:gd name="T40" fmla="*/ 322 w 332"/>
                  <a:gd name="T41" fmla="*/ 968 h 4072"/>
                  <a:gd name="T42" fmla="*/ 322 w 332"/>
                  <a:gd name="T43" fmla="*/ 859 h 4072"/>
                  <a:gd name="T44" fmla="*/ 254 w 332"/>
                  <a:gd name="T45" fmla="*/ 773 h 4072"/>
                  <a:gd name="T46" fmla="*/ 254 w 332"/>
                  <a:gd name="T47" fmla="*/ 502 h 4072"/>
                  <a:gd name="T48" fmla="*/ 254 w 332"/>
                  <a:gd name="T49" fmla="*/ 303 h 4072"/>
                  <a:gd name="T50" fmla="*/ 322 w 332"/>
                  <a:gd name="T51" fmla="*/ 221 h 4072"/>
                  <a:gd name="T52" fmla="*/ 310 w 332"/>
                  <a:gd name="T53" fmla="*/ 84 h 4072"/>
                  <a:gd name="T54" fmla="*/ 166 w 332"/>
                  <a:gd name="T55" fmla="*/ 0 h 4072"/>
                  <a:gd name="T56" fmla="*/ 0 w 332"/>
                  <a:gd name="T57" fmla="*/ 166 h 4072"/>
                  <a:gd name="T58" fmla="*/ 39 w 332"/>
                  <a:gd name="T59" fmla="*/ 270 h 4072"/>
                  <a:gd name="T60" fmla="*/ 82 w 332"/>
                  <a:gd name="T61" fmla="*/ 365 h 4072"/>
                  <a:gd name="T62" fmla="*/ 82 w 332"/>
                  <a:gd name="T63" fmla="*/ 586 h 4072"/>
                  <a:gd name="T64" fmla="*/ 82 w 332"/>
                  <a:gd name="T65" fmla="*/ 771 h 4072"/>
                  <a:gd name="T66" fmla="*/ 0 w 332"/>
                  <a:gd name="T67" fmla="*/ 915 h 4072"/>
                  <a:gd name="T68" fmla="*/ 39 w 332"/>
                  <a:gd name="T69" fmla="*/ 1019 h 4072"/>
                  <a:gd name="T70" fmla="*/ 82 w 332"/>
                  <a:gd name="T71" fmla="*/ 1130 h 4072"/>
                  <a:gd name="T72" fmla="*/ 82 w 332"/>
                  <a:gd name="T73" fmla="*/ 1360 h 4072"/>
                  <a:gd name="T74" fmla="*/ 82 w 332"/>
                  <a:gd name="T75" fmla="*/ 1520 h 4072"/>
                  <a:gd name="T76" fmla="*/ 0 w 332"/>
                  <a:gd name="T77" fmla="*/ 1663 h 4072"/>
                  <a:gd name="T78" fmla="*/ 39 w 332"/>
                  <a:gd name="T79" fmla="*/ 1768 h 4072"/>
                  <a:gd name="T80" fmla="*/ 82 w 332"/>
                  <a:gd name="T81" fmla="*/ 1881 h 4072"/>
                  <a:gd name="T82" fmla="*/ 82 w 332"/>
                  <a:gd name="T83" fmla="*/ 2115 h 4072"/>
                  <a:gd name="T84" fmla="*/ 82 w 332"/>
                  <a:gd name="T85" fmla="*/ 2269 h 4072"/>
                  <a:gd name="T86" fmla="*/ 0 w 332"/>
                  <a:gd name="T87" fmla="*/ 2412 h 4072"/>
                  <a:gd name="T88" fmla="*/ 39 w 332"/>
                  <a:gd name="T89" fmla="*/ 2517 h 4072"/>
                  <a:gd name="T90" fmla="*/ 82 w 332"/>
                  <a:gd name="T91" fmla="*/ 2634 h 4072"/>
                  <a:gd name="T92" fmla="*/ 82 w 332"/>
                  <a:gd name="T93" fmla="*/ 2868 h 4072"/>
                  <a:gd name="T94" fmla="*/ 82 w 332"/>
                  <a:gd name="T95" fmla="*/ 3018 h 4072"/>
                  <a:gd name="T96" fmla="*/ 0 w 332"/>
                  <a:gd name="T97" fmla="*/ 3161 h 4072"/>
                  <a:gd name="T98" fmla="*/ 39 w 332"/>
                  <a:gd name="T99" fmla="*/ 3264 h 4072"/>
                  <a:gd name="T100" fmla="*/ 82 w 332"/>
                  <a:gd name="T101" fmla="*/ 3399 h 4072"/>
                  <a:gd name="T102" fmla="*/ 82 w 332"/>
                  <a:gd name="T103" fmla="*/ 3645 h 4072"/>
                  <a:gd name="T104" fmla="*/ 82 w 332"/>
                  <a:gd name="T105" fmla="*/ 3766 h 4072"/>
                  <a:gd name="T106" fmla="*/ 0 w 332"/>
                  <a:gd name="T107" fmla="*/ 3908 h 4072"/>
                  <a:gd name="T108" fmla="*/ 82 w 332"/>
                  <a:gd name="T109" fmla="*/ 405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072">
                    <a:moveTo>
                      <a:pt x="164" y="4072"/>
                    </a:moveTo>
                    <a:lnTo>
                      <a:pt x="246" y="4050"/>
                    </a:lnTo>
                    <a:lnTo>
                      <a:pt x="308" y="3990"/>
                    </a:lnTo>
                    <a:lnTo>
                      <a:pt x="332" y="3908"/>
                    </a:lnTo>
                    <a:lnTo>
                      <a:pt x="322" y="3855"/>
                    </a:lnTo>
                    <a:lnTo>
                      <a:pt x="295" y="3805"/>
                    </a:lnTo>
                    <a:lnTo>
                      <a:pt x="254" y="3768"/>
                    </a:lnTo>
                    <a:lnTo>
                      <a:pt x="254" y="3713"/>
                    </a:lnTo>
                    <a:lnTo>
                      <a:pt x="254" y="3647"/>
                    </a:lnTo>
                    <a:lnTo>
                      <a:pt x="254" y="3571"/>
                    </a:lnTo>
                    <a:lnTo>
                      <a:pt x="254" y="3487"/>
                    </a:lnTo>
                    <a:lnTo>
                      <a:pt x="254" y="3397"/>
                    </a:lnTo>
                    <a:lnTo>
                      <a:pt x="254" y="3299"/>
                    </a:lnTo>
                    <a:lnTo>
                      <a:pt x="295" y="3262"/>
                    </a:lnTo>
                    <a:lnTo>
                      <a:pt x="322" y="3214"/>
                    </a:lnTo>
                    <a:lnTo>
                      <a:pt x="332" y="3161"/>
                    </a:lnTo>
                    <a:lnTo>
                      <a:pt x="322" y="3106"/>
                    </a:lnTo>
                    <a:lnTo>
                      <a:pt x="295" y="3057"/>
                    </a:lnTo>
                    <a:lnTo>
                      <a:pt x="254" y="3020"/>
                    </a:lnTo>
                    <a:lnTo>
                      <a:pt x="254" y="2946"/>
                    </a:lnTo>
                    <a:lnTo>
                      <a:pt x="254" y="2870"/>
                    </a:lnTo>
                    <a:lnTo>
                      <a:pt x="254" y="2792"/>
                    </a:lnTo>
                    <a:lnTo>
                      <a:pt x="254" y="2712"/>
                    </a:lnTo>
                    <a:lnTo>
                      <a:pt x="254" y="2632"/>
                    </a:lnTo>
                    <a:lnTo>
                      <a:pt x="254" y="2550"/>
                    </a:lnTo>
                    <a:lnTo>
                      <a:pt x="295" y="2513"/>
                    </a:lnTo>
                    <a:lnTo>
                      <a:pt x="322" y="2466"/>
                    </a:lnTo>
                    <a:lnTo>
                      <a:pt x="332" y="2412"/>
                    </a:lnTo>
                    <a:lnTo>
                      <a:pt x="322" y="2357"/>
                    </a:lnTo>
                    <a:lnTo>
                      <a:pt x="295" y="2308"/>
                    </a:lnTo>
                    <a:lnTo>
                      <a:pt x="254" y="2271"/>
                    </a:lnTo>
                    <a:lnTo>
                      <a:pt x="254" y="2193"/>
                    </a:lnTo>
                    <a:lnTo>
                      <a:pt x="254" y="2115"/>
                    </a:lnTo>
                    <a:lnTo>
                      <a:pt x="254" y="2037"/>
                    </a:lnTo>
                    <a:lnTo>
                      <a:pt x="254" y="1957"/>
                    </a:lnTo>
                    <a:lnTo>
                      <a:pt x="254" y="1879"/>
                    </a:lnTo>
                    <a:lnTo>
                      <a:pt x="254" y="1801"/>
                    </a:lnTo>
                    <a:lnTo>
                      <a:pt x="295" y="1764"/>
                    </a:lnTo>
                    <a:lnTo>
                      <a:pt x="322" y="1717"/>
                    </a:lnTo>
                    <a:lnTo>
                      <a:pt x="332" y="1663"/>
                    </a:lnTo>
                    <a:lnTo>
                      <a:pt x="322" y="1608"/>
                    </a:lnTo>
                    <a:lnTo>
                      <a:pt x="295" y="1561"/>
                    </a:lnTo>
                    <a:lnTo>
                      <a:pt x="254" y="1522"/>
                    </a:lnTo>
                    <a:lnTo>
                      <a:pt x="254" y="1442"/>
                    </a:lnTo>
                    <a:lnTo>
                      <a:pt x="254" y="1360"/>
                    </a:lnTo>
                    <a:lnTo>
                      <a:pt x="254" y="1282"/>
                    </a:lnTo>
                    <a:lnTo>
                      <a:pt x="254" y="1204"/>
                    </a:lnTo>
                    <a:lnTo>
                      <a:pt x="254" y="1126"/>
                    </a:lnTo>
                    <a:lnTo>
                      <a:pt x="254" y="1052"/>
                    </a:lnTo>
                    <a:lnTo>
                      <a:pt x="295" y="1017"/>
                    </a:lnTo>
                    <a:lnTo>
                      <a:pt x="322" y="968"/>
                    </a:lnTo>
                    <a:lnTo>
                      <a:pt x="332" y="915"/>
                    </a:lnTo>
                    <a:lnTo>
                      <a:pt x="322" y="859"/>
                    </a:lnTo>
                    <a:lnTo>
                      <a:pt x="295" y="812"/>
                    </a:lnTo>
                    <a:lnTo>
                      <a:pt x="254" y="773"/>
                    </a:lnTo>
                    <a:lnTo>
                      <a:pt x="254" y="677"/>
                    </a:lnTo>
                    <a:lnTo>
                      <a:pt x="254" y="584"/>
                    </a:lnTo>
                    <a:lnTo>
                      <a:pt x="254" y="502"/>
                    </a:lnTo>
                    <a:lnTo>
                      <a:pt x="254" y="426"/>
                    </a:lnTo>
                    <a:lnTo>
                      <a:pt x="254" y="361"/>
                    </a:lnTo>
                    <a:lnTo>
                      <a:pt x="254" y="303"/>
                    </a:lnTo>
                    <a:lnTo>
                      <a:pt x="295" y="268"/>
                    </a:lnTo>
                    <a:lnTo>
                      <a:pt x="322" y="221"/>
                    </a:lnTo>
                    <a:lnTo>
                      <a:pt x="332" y="166"/>
                    </a:lnTo>
                    <a:lnTo>
                      <a:pt x="310" y="84"/>
                    </a:lnTo>
                    <a:lnTo>
                      <a:pt x="248" y="22"/>
                    </a:lnTo>
                    <a:lnTo>
                      <a:pt x="166" y="0"/>
                    </a:lnTo>
                    <a:lnTo>
                      <a:pt x="84" y="22"/>
                    </a:lnTo>
                    <a:lnTo>
                      <a:pt x="25" y="84"/>
                    </a:lnTo>
                    <a:lnTo>
                      <a:pt x="0" y="166"/>
                    </a:lnTo>
                    <a:lnTo>
                      <a:pt x="10" y="221"/>
                    </a:lnTo>
                    <a:lnTo>
                      <a:pt x="39" y="270"/>
                    </a:lnTo>
                    <a:lnTo>
                      <a:pt x="82" y="307"/>
                    </a:lnTo>
                    <a:lnTo>
                      <a:pt x="82" y="365"/>
                    </a:lnTo>
                    <a:lnTo>
                      <a:pt x="82" y="430"/>
                    </a:lnTo>
                    <a:lnTo>
                      <a:pt x="82" y="504"/>
                    </a:lnTo>
                    <a:lnTo>
                      <a:pt x="82" y="586"/>
                    </a:lnTo>
                    <a:lnTo>
                      <a:pt x="82" y="677"/>
                    </a:lnTo>
                    <a:lnTo>
                      <a:pt x="82" y="771"/>
                    </a:lnTo>
                    <a:lnTo>
                      <a:pt x="39" y="808"/>
                    </a:lnTo>
                    <a:lnTo>
                      <a:pt x="10" y="857"/>
                    </a:lnTo>
                    <a:lnTo>
                      <a:pt x="0" y="915"/>
                    </a:lnTo>
                    <a:lnTo>
                      <a:pt x="10" y="970"/>
                    </a:lnTo>
                    <a:lnTo>
                      <a:pt x="39" y="1019"/>
                    </a:lnTo>
                    <a:lnTo>
                      <a:pt x="82" y="1056"/>
                    </a:lnTo>
                    <a:lnTo>
                      <a:pt x="82" y="1130"/>
                    </a:lnTo>
                    <a:lnTo>
                      <a:pt x="82" y="1204"/>
                    </a:lnTo>
                    <a:lnTo>
                      <a:pt x="82" y="1282"/>
                    </a:lnTo>
                    <a:lnTo>
                      <a:pt x="82" y="1360"/>
                    </a:lnTo>
                    <a:lnTo>
                      <a:pt x="82" y="1440"/>
                    </a:lnTo>
                    <a:lnTo>
                      <a:pt x="82" y="1520"/>
                    </a:lnTo>
                    <a:lnTo>
                      <a:pt x="39" y="1557"/>
                    </a:lnTo>
                    <a:lnTo>
                      <a:pt x="10" y="1606"/>
                    </a:lnTo>
                    <a:lnTo>
                      <a:pt x="0" y="1663"/>
                    </a:lnTo>
                    <a:lnTo>
                      <a:pt x="10" y="1719"/>
                    </a:lnTo>
                    <a:lnTo>
                      <a:pt x="39" y="1768"/>
                    </a:lnTo>
                    <a:lnTo>
                      <a:pt x="82" y="1805"/>
                    </a:lnTo>
                    <a:lnTo>
                      <a:pt x="82" y="1881"/>
                    </a:lnTo>
                    <a:lnTo>
                      <a:pt x="82" y="1959"/>
                    </a:lnTo>
                    <a:lnTo>
                      <a:pt x="82" y="2037"/>
                    </a:lnTo>
                    <a:lnTo>
                      <a:pt x="82" y="2115"/>
                    </a:lnTo>
                    <a:lnTo>
                      <a:pt x="82" y="2193"/>
                    </a:lnTo>
                    <a:lnTo>
                      <a:pt x="82" y="2269"/>
                    </a:lnTo>
                    <a:lnTo>
                      <a:pt x="39" y="2306"/>
                    </a:lnTo>
                    <a:lnTo>
                      <a:pt x="10" y="2355"/>
                    </a:lnTo>
                    <a:lnTo>
                      <a:pt x="0" y="2412"/>
                    </a:lnTo>
                    <a:lnTo>
                      <a:pt x="10" y="2468"/>
                    </a:lnTo>
                    <a:lnTo>
                      <a:pt x="39" y="2517"/>
                    </a:lnTo>
                    <a:lnTo>
                      <a:pt x="82" y="2554"/>
                    </a:lnTo>
                    <a:lnTo>
                      <a:pt x="82" y="2634"/>
                    </a:lnTo>
                    <a:lnTo>
                      <a:pt x="82" y="2714"/>
                    </a:lnTo>
                    <a:lnTo>
                      <a:pt x="82" y="2792"/>
                    </a:lnTo>
                    <a:lnTo>
                      <a:pt x="82" y="2868"/>
                    </a:lnTo>
                    <a:lnTo>
                      <a:pt x="82" y="2944"/>
                    </a:lnTo>
                    <a:lnTo>
                      <a:pt x="82" y="3018"/>
                    </a:lnTo>
                    <a:lnTo>
                      <a:pt x="39" y="3054"/>
                    </a:lnTo>
                    <a:lnTo>
                      <a:pt x="10" y="3104"/>
                    </a:lnTo>
                    <a:lnTo>
                      <a:pt x="0" y="3161"/>
                    </a:lnTo>
                    <a:lnTo>
                      <a:pt x="10" y="3217"/>
                    </a:lnTo>
                    <a:lnTo>
                      <a:pt x="39" y="3264"/>
                    </a:lnTo>
                    <a:lnTo>
                      <a:pt x="82" y="3303"/>
                    </a:lnTo>
                    <a:lnTo>
                      <a:pt x="82" y="3399"/>
                    </a:lnTo>
                    <a:lnTo>
                      <a:pt x="82" y="3487"/>
                    </a:lnTo>
                    <a:lnTo>
                      <a:pt x="82" y="3569"/>
                    </a:lnTo>
                    <a:lnTo>
                      <a:pt x="82" y="3645"/>
                    </a:lnTo>
                    <a:lnTo>
                      <a:pt x="82" y="3711"/>
                    </a:lnTo>
                    <a:lnTo>
                      <a:pt x="82" y="3766"/>
                    </a:lnTo>
                    <a:lnTo>
                      <a:pt x="39" y="3803"/>
                    </a:lnTo>
                    <a:lnTo>
                      <a:pt x="10" y="3853"/>
                    </a:lnTo>
                    <a:lnTo>
                      <a:pt x="0" y="3908"/>
                    </a:lnTo>
                    <a:lnTo>
                      <a:pt x="23" y="3990"/>
                    </a:lnTo>
                    <a:lnTo>
                      <a:pt x="82" y="4050"/>
                    </a:lnTo>
                    <a:lnTo>
                      <a:pt x="164" y="4072"/>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0" name="Freeform 24">
                <a:extLst>
                  <a:ext uri="{FF2B5EF4-FFF2-40B4-BE49-F238E27FC236}">
                    <a16:creationId xmlns:a16="http://schemas.microsoft.com/office/drawing/2014/main" id="{98259B4B-1CBB-5207-DB22-272057040FFF}"/>
                  </a:ext>
                </a:extLst>
              </p:cNvPr>
              <p:cNvSpPr>
                <a:spLocks noChangeAspect="1"/>
              </p:cNvSpPr>
              <p:nvPr/>
            </p:nvSpPr>
            <p:spPr bwMode="auto">
              <a:xfrm rot="-5400000">
                <a:off x="4273" y="447"/>
                <a:ext cx="180" cy="180"/>
              </a:xfrm>
              <a:custGeom>
                <a:avLst/>
                <a:gdLst>
                  <a:gd name="T0" fmla="*/ 180 w 180"/>
                  <a:gd name="T1" fmla="*/ 90 h 180"/>
                  <a:gd name="T2" fmla="*/ 178 w 180"/>
                  <a:gd name="T3" fmla="*/ 109 h 180"/>
                  <a:gd name="T4" fmla="*/ 172 w 180"/>
                  <a:gd name="T5" fmla="*/ 127 h 180"/>
                  <a:gd name="T6" fmla="*/ 162 w 180"/>
                  <a:gd name="T7" fmla="*/ 144 h 180"/>
                  <a:gd name="T8" fmla="*/ 150 w 180"/>
                  <a:gd name="T9" fmla="*/ 158 h 180"/>
                  <a:gd name="T10" fmla="*/ 133 w 180"/>
                  <a:gd name="T11" fmla="*/ 168 h 180"/>
                  <a:gd name="T12" fmla="*/ 115 w 180"/>
                  <a:gd name="T13" fmla="*/ 176 h 180"/>
                  <a:gd name="T14" fmla="*/ 96 w 180"/>
                  <a:gd name="T15" fmla="*/ 180 h 180"/>
                  <a:gd name="T16" fmla="*/ 76 w 180"/>
                  <a:gd name="T17" fmla="*/ 178 h 180"/>
                  <a:gd name="T18" fmla="*/ 57 w 180"/>
                  <a:gd name="T19" fmla="*/ 172 h 180"/>
                  <a:gd name="T20" fmla="*/ 41 w 180"/>
                  <a:gd name="T21" fmla="*/ 164 h 180"/>
                  <a:gd name="T22" fmla="*/ 24 w 180"/>
                  <a:gd name="T23" fmla="*/ 152 h 180"/>
                  <a:gd name="T24" fmla="*/ 14 w 180"/>
                  <a:gd name="T25" fmla="*/ 135 h 180"/>
                  <a:gd name="T26" fmla="*/ 6 w 180"/>
                  <a:gd name="T27" fmla="*/ 119 h 180"/>
                  <a:gd name="T28" fmla="*/ 0 w 180"/>
                  <a:gd name="T29" fmla="*/ 100 h 180"/>
                  <a:gd name="T30" fmla="*/ 0 w 180"/>
                  <a:gd name="T31" fmla="*/ 80 h 180"/>
                  <a:gd name="T32" fmla="*/ 6 w 180"/>
                  <a:gd name="T33" fmla="*/ 61 h 180"/>
                  <a:gd name="T34" fmla="*/ 12 w 180"/>
                  <a:gd name="T35" fmla="*/ 43 h 180"/>
                  <a:gd name="T36" fmla="*/ 24 w 180"/>
                  <a:gd name="T37" fmla="*/ 29 h 180"/>
                  <a:gd name="T38" fmla="*/ 39 w 180"/>
                  <a:gd name="T39" fmla="*/ 14 h 180"/>
                  <a:gd name="T40" fmla="*/ 57 w 180"/>
                  <a:gd name="T41" fmla="*/ 6 h 180"/>
                  <a:gd name="T42" fmla="*/ 76 w 180"/>
                  <a:gd name="T43" fmla="*/ 0 h 180"/>
                  <a:gd name="T44" fmla="*/ 94 w 180"/>
                  <a:gd name="T45" fmla="*/ 0 h 180"/>
                  <a:gd name="T46" fmla="*/ 115 w 180"/>
                  <a:gd name="T47" fmla="*/ 2 h 180"/>
                  <a:gd name="T48" fmla="*/ 133 w 180"/>
                  <a:gd name="T49" fmla="*/ 10 h 180"/>
                  <a:gd name="T50" fmla="*/ 150 w 180"/>
                  <a:gd name="T51" fmla="*/ 20 h 180"/>
                  <a:gd name="T52" fmla="*/ 162 w 180"/>
                  <a:gd name="T53" fmla="*/ 35 h 180"/>
                  <a:gd name="T54" fmla="*/ 172 w 180"/>
                  <a:gd name="T55" fmla="*/ 51 h 180"/>
                  <a:gd name="T56" fmla="*/ 178 w 180"/>
                  <a:gd name="T57" fmla="*/ 70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09"/>
                    </a:lnTo>
                    <a:lnTo>
                      <a:pt x="172" y="127"/>
                    </a:lnTo>
                    <a:lnTo>
                      <a:pt x="162" y="144"/>
                    </a:lnTo>
                    <a:lnTo>
                      <a:pt x="150" y="158"/>
                    </a:lnTo>
                    <a:lnTo>
                      <a:pt x="133" y="168"/>
                    </a:lnTo>
                    <a:lnTo>
                      <a:pt x="115" y="176"/>
                    </a:lnTo>
                    <a:lnTo>
                      <a:pt x="96" y="180"/>
                    </a:lnTo>
                    <a:lnTo>
                      <a:pt x="76" y="178"/>
                    </a:lnTo>
                    <a:lnTo>
                      <a:pt x="57" y="172"/>
                    </a:lnTo>
                    <a:lnTo>
                      <a:pt x="41" y="164"/>
                    </a:lnTo>
                    <a:lnTo>
                      <a:pt x="24" y="152"/>
                    </a:lnTo>
                    <a:lnTo>
                      <a:pt x="14" y="135"/>
                    </a:lnTo>
                    <a:lnTo>
                      <a:pt x="6" y="119"/>
                    </a:lnTo>
                    <a:lnTo>
                      <a:pt x="0" y="100"/>
                    </a:lnTo>
                    <a:lnTo>
                      <a:pt x="0" y="80"/>
                    </a:lnTo>
                    <a:lnTo>
                      <a:pt x="6" y="61"/>
                    </a:lnTo>
                    <a:lnTo>
                      <a:pt x="12" y="43"/>
                    </a:lnTo>
                    <a:lnTo>
                      <a:pt x="24" y="29"/>
                    </a:lnTo>
                    <a:lnTo>
                      <a:pt x="39" y="14"/>
                    </a:lnTo>
                    <a:lnTo>
                      <a:pt x="57" y="6"/>
                    </a:lnTo>
                    <a:lnTo>
                      <a:pt x="76" y="0"/>
                    </a:lnTo>
                    <a:lnTo>
                      <a:pt x="94" y="0"/>
                    </a:lnTo>
                    <a:lnTo>
                      <a:pt x="115" y="2"/>
                    </a:lnTo>
                    <a:lnTo>
                      <a:pt x="133" y="10"/>
                    </a:lnTo>
                    <a:lnTo>
                      <a:pt x="150" y="20"/>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1" name="Freeform 25">
                <a:extLst>
                  <a:ext uri="{FF2B5EF4-FFF2-40B4-BE49-F238E27FC236}">
                    <a16:creationId xmlns:a16="http://schemas.microsoft.com/office/drawing/2014/main" id="{5FA590FE-46DC-D252-0999-88EED1DB48E8}"/>
                  </a:ext>
                </a:extLst>
              </p:cNvPr>
              <p:cNvSpPr>
                <a:spLocks noChangeAspect="1"/>
              </p:cNvSpPr>
              <p:nvPr/>
            </p:nvSpPr>
            <p:spPr bwMode="auto">
              <a:xfrm rot="-5400000">
                <a:off x="4326" y="502"/>
                <a:ext cx="74" cy="70"/>
              </a:xfrm>
              <a:custGeom>
                <a:avLst/>
                <a:gdLst>
                  <a:gd name="T0" fmla="*/ 74 w 74"/>
                  <a:gd name="T1" fmla="*/ 35 h 70"/>
                  <a:gd name="T2" fmla="*/ 72 w 74"/>
                  <a:gd name="T3" fmla="*/ 45 h 70"/>
                  <a:gd name="T4" fmla="*/ 66 w 74"/>
                  <a:gd name="T5" fmla="*/ 56 h 70"/>
                  <a:gd name="T6" fmla="*/ 58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41 h 70"/>
                  <a:gd name="T20" fmla="*/ 0 w 74"/>
                  <a:gd name="T21" fmla="*/ 29 h 70"/>
                  <a:gd name="T22" fmla="*/ 4 w 74"/>
                  <a:gd name="T23" fmla="*/ 19 h 70"/>
                  <a:gd name="T24" fmla="*/ 12 w 74"/>
                  <a:gd name="T25" fmla="*/ 8 h 70"/>
                  <a:gd name="T26" fmla="*/ 23 w 74"/>
                  <a:gd name="T27" fmla="*/ 2 h 70"/>
                  <a:gd name="T28" fmla="*/ 35 w 74"/>
                  <a:gd name="T29" fmla="*/ 0 h 70"/>
                  <a:gd name="T30" fmla="*/ 47 w 74"/>
                  <a:gd name="T31" fmla="*/ 0 h 70"/>
                  <a:gd name="T32" fmla="*/ 58 w 74"/>
                  <a:gd name="T33" fmla="*/ 6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8" y="64"/>
                    </a:lnTo>
                    <a:lnTo>
                      <a:pt x="47" y="68"/>
                    </a:lnTo>
                    <a:lnTo>
                      <a:pt x="35" y="70"/>
                    </a:lnTo>
                    <a:lnTo>
                      <a:pt x="23" y="66"/>
                    </a:lnTo>
                    <a:lnTo>
                      <a:pt x="12" y="60"/>
                    </a:lnTo>
                    <a:lnTo>
                      <a:pt x="4" y="52"/>
                    </a:lnTo>
                    <a:lnTo>
                      <a:pt x="0" y="41"/>
                    </a:lnTo>
                    <a:lnTo>
                      <a:pt x="0" y="29"/>
                    </a:lnTo>
                    <a:lnTo>
                      <a:pt x="4" y="19"/>
                    </a:lnTo>
                    <a:lnTo>
                      <a:pt x="12" y="8"/>
                    </a:lnTo>
                    <a:lnTo>
                      <a:pt x="23" y="2"/>
                    </a:lnTo>
                    <a:lnTo>
                      <a:pt x="35" y="0"/>
                    </a:lnTo>
                    <a:lnTo>
                      <a:pt x="47" y="0"/>
                    </a:lnTo>
                    <a:lnTo>
                      <a:pt x="58" y="6"/>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2" name="Freeform 26">
                <a:extLst>
                  <a:ext uri="{FF2B5EF4-FFF2-40B4-BE49-F238E27FC236}">
                    <a16:creationId xmlns:a16="http://schemas.microsoft.com/office/drawing/2014/main" id="{DCA5A664-CA41-C6C7-CF61-F86439E87BAB}"/>
                  </a:ext>
                </a:extLst>
              </p:cNvPr>
              <p:cNvSpPr>
                <a:spLocks noChangeAspect="1"/>
              </p:cNvSpPr>
              <p:nvPr/>
            </p:nvSpPr>
            <p:spPr bwMode="auto">
              <a:xfrm rot="-5400000">
                <a:off x="3527"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7"/>
                    </a:lnTo>
                    <a:lnTo>
                      <a:pt x="57" y="6"/>
                    </a:lnTo>
                    <a:lnTo>
                      <a:pt x="76" y="2"/>
                    </a:lnTo>
                    <a:lnTo>
                      <a:pt x="94" y="0"/>
                    </a:lnTo>
                    <a:lnTo>
                      <a:pt x="115" y="4"/>
                    </a:lnTo>
                    <a:lnTo>
                      <a:pt x="133" y="10"/>
                    </a:lnTo>
                    <a:lnTo>
                      <a:pt x="150"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3" name="Freeform 27">
                <a:extLst>
                  <a:ext uri="{FF2B5EF4-FFF2-40B4-BE49-F238E27FC236}">
                    <a16:creationId xmlns:a16="http://schemas.microsoft.com/office/drawing/2014/main" id="{11383EF5-35E0-169E-08DB-A365098FE348}"/>
                  </a:ext>
                </a:extLst>
              </p:cNvPr>
              <p:cNvSpPr>
                <a:spLocks noChangeAspect="1"/>
              </p:cNvSpPr>
              <p:nvPr/>
            </p:nvSpPr>
            <p:spPr bwMode="auto">
              <a:xfrm rot="-5400000">
                <a:off x="3579" y="498"/>
                <a:ext cx="74" cy="70"/>
              </a:xfrm>
              <a:custGeom>
                <a:avLst/>
                <a:gdLst>
                  <a:gd name="T0" fmla="*/ 74 w 74"/>
                  <a:gd name="T1" fmla="*/ 35 h 70"/>
                  <a:gd name="T2" fmla="*/ 72 w 74"/>
                  <a:gd name="T3" fmla="*/ 46 h 70"/>
                  <a:gd name="T4" fmla="*/ 66 w 74"/>
                  <a:gd name="T5" fmla="*/ 56 h 70"/>
                  <a:gd name="T6" fmla="*/ 58 w 74"/>
                  <a:gd name="T7" fmla="*/ 64 h 70"/>
                  <a:gd name="T8" fmla="*/ 47 w 74"/>
                  <a:gd name="T9" fmla="*/ 68 h 70"/>
                  <a:gd name="T10" fmla="*/ 35 w 74"/>
                  <a:gd name="T11" fmla="*/ 70 h 70"/>
                  <a:gd name="T12" fmla="*/ 23 w 74"/>
                  <a:gd name="T13" fmla="*/ 66 h 70"/>
                  <a:gd name="T14" fmla="*/ 13 w 74"/>
                  <a:gd name="T15" fmla="*/ 60 h 70"/>
                  <a:gd name="T16" fmla="*/ 4 w 74"/>
                  <a:gd name="T17" fmla="*/ 52 h 70"/>
                  <a:gd name="T18" fmla="*/ 0 w 74"/>
                  <a:gd name="T19" fmla="*/ 42 h 70"/>
                  <a:gd name="T20" fmla="*/ 0 w 74"/>
                  <a:gd name="T21" fmla="*/ 29 h 70"/>
                  <a:gd name="T22" fmla="*/ 4 w 74"/>
                  <a:gd name="T23" fmla="*/ 19 h 70"/>
                  <a:gd name="T24" fmla="*/ 13 w 74"/>
                  <a:gd name="T25" fmla="*/ 9 h 70"/>
                  <a:gd name="T26" fmla="*/ 23 w 74"/>
                  <a:gd name="T27" fmla="*/ 3 h 70"/>
                  <a:gd name="T28" fmla="*/ 35 w 74"/>
                  <a:gd name="T29" fmla="*/ 0 h 70"/>
                  <a:gd name="T30" fmla="*/ 47 w 74"/>
                  <a:gd name="T31" fmla="*/ 0 h 70"/>
                  <a:gd name="T32" fmla="*/ 58 w 74"/>
                  <a:gd name="T33" fmla="*/ 7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6"/>
                    </a:lnTo>
                    <a:lnTo>
                      <a:pt x="66" y="56"/>
                    </a:lnTo>
                    <a:lnTo>
                      <a:pt x="58" y="64"/>
                    </a:lnTo>
                    <a:lnTo>
                      <a:pt x="47" y="68"/>
                    </a:lnTo>
                    <a:lnTo>
                      <a:pt x="35" y="70"/>
                    </a:lnTo>
                    <a:lnTo>
                      <a:pt x="23" y="66"/>
                    </a:lnTo>
                    <a:lnTo>
                      <a:pt x="13" y="60"/>
                    </a:lnTo>
                    <a:lnTo>
                      <a:pt x="4" y="52"/>
                    </a:lnTo>
                    <a:lnTo>
                      <a:pt x="0" y="42"/>
                    </a:lnTo>
                    <a:lnTo>
                      <a:pt x="0" y="29"/>
                    </a:lnTo>
                    <a:lnTo>
                      <a:pt x="4" y="19"/>
                    </a:lnTo>
                    <a:lnTo>
                      <a:pt x="13" y="9"/>
                    </a:lnTo>
                    <a:lnTo>
                      <a:pt x="23" y="3"/>
                    </a:lnTo>
                    <a:lnTo>
                      <a:pt x="35" y="0"/>
                    </a:lnTo>
                    <a:lnTo>
                      <a:pt x="47" y="0"/>
                    </a:lnTo>
                    <a:lnTo>
                      <a:pt x="58" y="7"/>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4" name="Freeform 28">
                <a:extLst>
                  <a:ext uri="{FF2B5EF4-FFF2-40B4-BE49-F238E27FC236}">
                    <a16:creationId xmlns:a16="http://schemas.microsoft.com/office/drawing/2014/main" id="{15A60691-A900-E080-36A0-2A048E070F3F}"/>
                  </a:ext>
                </a:extLst>
              </p:cNvPr>
              <p:cNvSpPr>
                <a:spLocks noChangeAspect="1"/>
              </p:cNvSpPr>
              <p:nvPr/>
            </p:nvSpPr>
            <p:spPr bwMode="auto">
              <a:xfrm rot="-5400000">
                <a:off x="2772"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5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6"/>
                    </a:lnTo>
                    <a:lnTo>
                      <a:pt x="57" y="6"/>
                    </a:lnTo>
                    <a:lnTo>
                      <a:pt x="76" y="2"/>
                    </a:lnTo>
                    <a:lnTo>
                      <a:pt x="94" y="0"/>
                    </a:lnTo>
                    <a:lnTo>
                      <a:pt x="115" y="4"/>
                    </a:lnTo>
                    <a:lnTo>
                      <a:pt x="133" y="10"/>
                    </a:lnTo>
                    <a:lnTo>
                      <a:pt x="150" y="23"/>
                    </a:lnTo>
                    <a:lnTo>
                      <a:pt x="162" y="35"/>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5" name="Freeform 29">
                <a:extLst>
                  <a:ext uri="{FF2B5EF4-FFF2-40B4-BE49-F238E27FC236}">
                    <a16:creationId xmlns:a16="http://schemas.microsoft.com/office/drawing/2014/main" id="{D7F16462-B176-BC96-5BC4-A714A0F34829}"/>
                  </a:ext>
                </a:extLst>
              </p:cNvPr>
              <p:cNvSpPr>
                <a:spLocks noChangeAspect="1"/>
              </p:cNvSpPr>
              <p:nvPr/>
            </p:nvSpPr>
            <p:spPr bwMode="auto">
              <a:xfrm rot="-5400000">
                <a:off x="2829" y="498"/>
                <a:ext cx="74" cy="69"/>
              </a:xfrm>
              <a:custGeom>
                <a:avLst/>
                <a:gdLst>
                  <a:gd name="T0" fmla="*/ 74 w 74"/>
                  <a:gd name="T1" fmla="*/ 34 h 69"/>
                  <a:gd name="T2" fmla="*/ 72 w 74"/>
                  <a:gd name="T3" fmla="*/ 45 h 69"/>
                  <a:gd name="T4" fmla="*/ 66 w 74"/>
                  <a:gd name="T5" fmla="*/ 55 h 69"/>
                  <a:gd name="T6" fmla="*/ 58 w 74"/>
                  <a:gd name="T7" fmla="*/ 63 h 69"/>
                  <a:gd name="T8" fmla="*/ 47 w 74"/>
                  <a:gd name="T9" fmla="*/ 67 h 69"/>
                  <a:gd name="T10" fmla="*/ 35 w 74"/>
                  <a:gd name="T11" fmla="*/ 69 h 69"/>
                  <a:gd name="T12" fmla="*/ 23 w 74"/>
                  <a:gd name="T13" fmla="*/ 67 h 69"/>
                  <a:gd name="T14" fmla="*/ 13 w 74"/>
                  <a:gd name="T15" fmla="*/ 59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2 h 69"/>
                  <a:gd name="T28" fmla="*/ 35 w 74"/>
                  <a:gd name="T29" fmla="*/ 0 h 69"/>
                  <a:gd name="T30" fmla="*/ 47 w 74"/>
                  <a:gd name="T31" fmla="*/ 2 h 69"/>
                  <a:gd name="T32" fmla="*/ 58 w 74"/>
                  <a:gd name="T33" fmla="*/ 6 h 69"/>
                  <a:gd name="T34" fmla="*/ 66 w 74"/>
                  <a:gd name="T35" fmla="*/ 14 h 69"/>
                  <a:gd name="T36" fmla="*/ 72 w 74"/>
                  <a:gd name="T37" fmla="*/ 22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5"/>
                    </a:lnTo>
                    <a:lnTo>
                      <a:pt x="66" y="55"/>
                    </a:lnTo>
                    <a:lnTo>
                      <a:pt x="58" y="63"/>
                    </a:lnTo>
                    <a:lnTo>
                      <a:pt x="47" y="67"/>
                    </a:lnTo>
                    <a:lnTo>
                      <a:pt x="35" y="69"/>
                    </a:lnTo>
                    <a:lnTo>
                      <a:pt x="23" y="67"/>
                    </a:lnTo>
                    <a:lnTo>
                      <a:pt x="13" y="59"/>
                    </a:lnTo>
                    <a:lnTo>
                      <a:pt x="4" y="51"/>
                    </a:lnTo>
                    <a:lnTo>
                      <a:pt x="0" y="41"/>
                    </a:lnTo>
                    <a:lnTo>
                      <a:pt x="0" y="28"/>
                    </a:lnTo>
                    <a:lnTo>
                      <a:pt x="4" y="18"/>
                    </a:lnTo>
                    <a:lnTo>
                      <a:pt x="13" y="10"/>
                    </a:lnTo>
                    <a:lnTo>
                      <a:pt x="23" y="2"/>
                    </a:lnTo>
                    <a:lnTo>
                      <a:pt x="35" y="0"/>
                    </a:lnTo>
                    <a:lnTo>
                      <a:pt x="47" y="2"/>
                    </a:lnTo>
                    <a:lnTo>
                      <a:pt x="58" y="6"/>
                    </a:lnTo>
                    <a:lnTo>
                      <a:pt x="66" y="14"/>
                    </a:lnTo>
                    <a:lnTo>
                      <a:pt x="72" y="22"/>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6" name="Freeform 30">
                <a:extLst>
                  <a:ext uri="{FF2B5EF4-FFF2-40B4-BE49-F238E27FC236}">
                    <a16:creationId xmlns:a16="http://schemas.microsoft.com/office/drawing/2014/main" id="{F56E9BCD-F048-A68C-4D79-F91A025BE6F9}"/>
                  </a:ext>
                </a:extLst>
              </p:cNvPr>
              <p:cNvSpPr>
                <a:spLocks noChangeAspect="1"/>
              </p:cNvSpPr>
              <p:nvPr/>
            </p:nvSpPr>
            <p:spPr bwMode="auto">
              <a:xfrm rot="-5400000">
                <a:off x="2021" y="440"/>
                <a:ext cx="180" cy="181"/>
              </a:xfrm>
              <a:custGeom>
                <a:avLst/>
                <a:gdLst>
                  <a:gd name="T0" fmla="*/ 180 w 180"/>
                  <a:gd name="T1" fmla="*/ 90 h 181"/>
                  <a:gd name="T2" fmla="*/ 178 w 180"/>
                  <a:gd name="T3" fmla="*/ 111 h 181"/>
                  <a:gd name="T4" fmla="*/ 172 w 180"/>
                  <a:gd name="T5" fmla="*/ 129 h 181"/>
                  <a:gd name="T6" fmla="*/ 162 w 180"/>
                  <a:gd name="T7" fmla="*/ 146 h 181"/>
                  <a:gd name="T8" fmla="*/ 150 w 180"/>
                  <a:gd name="T9" fmla="*/ 160 h 181"/>
                  <a:gd name="T10" fmla="*/ 133 w 180"/>
                  <a:gd name="T11" fmla="*/ 170 h 181"/>
                  <a:gd name="T12" fmla="*/ 115 w 180"/>
                  <a:gd name="T13" fmla="*/ 177 h 181"/>
                  <a:gd name="T14" fmla="*/ 96 w 180"/>
                  <a:gd name="T15" fmla="*/ 181 h 181"/>
                  <a:gd name="T16" fmla="*/ 76 w 180"/>
                  <a:gd name="T17" fmla="*/ 179 h 181"/>
                  <a:gd name="T18" fmla="*/ 57 w 180"/>
                  <a:gd name="T19" fmla="*/ 175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5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7 h 181"/>
                  <a:gd name="T54" fmla="*/ 172 w 180"/>
                  <a:gd name="T55" fmla="*/ 54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50" y="160"/>
                    </a:lnTo>
                    <a:lnTo>
                      <a:pt x="133" y="170"/>
                    </a:lnTo>
                    <a:lnTo>
                      <a:pt x="115" y="177"/>
                    </a:lnTo>
                    <a:lnTo>
                      <a:pt x="96" y="181"/>
                    </a:lnTo>
                    <a:lnTo>
                      <a:pt x="76" y="179"/>
                    </a:lnTo>
                    <a:lnTo>
                      <a:pt x="57" y="175"/>
                    </a:lnTo>
                    <a:lnTo>
                      <a:pt x="41" y="164"/>
                    </a:lnTo>
                    <a:lnTo>
                      <a:pt x="25" y="152"/>
                    </a:lnTo>
                    <a:lnTo>
                      <a:pt x="14" y="138"/>
                    </a:lnTo>
                    <a:lnTo>
                      <a:pt x="6" y="119"/>
                    </a:lnTo>
                    <a:lnTo>
                      <a:pt x="0" y="101"/>
                    </a:lnTo>
                    <a:lnTo>
                      <a:pt x="0" y="80"/>
                    </a:lnTo>
                    <a:lnTo>
                      <a:pt x="6" y="62"/>
                    </a:lnTo>
                    <a:lnTo>
                      <a:pt x="12" y="45"/>
                    </a:lnTo>
                    <a:lnTo>
                      <a:pt x="25" y="29"/>
                    </a:lnTo>
                    <a:lnTo>
                      <a:pt x="39" y="17"/>
                    </a:lnTo>
                    <a:lnTo>
                      <a:pt x="57" y="6"/>
                    </a:lnTo>
                    <a:lnTo>
                      <a:pt x="76" y="2"/>
                    </a:lnTo>
                    <a:lnTo>
                      <a:pt x="94" y="0"/>
                    </a:lnTo>
                    <a:lnTo>
                      <a:pt x="115" y="4"/>
                    </a:lnTo>
                    <a:lnTo>
                      <a:pt x="133" y="10"/>
                    </a:lnTo>
                    <a:lnTo>
                      <a:pt x="150" y="23"/>
                    </a:lnTo>
                    <a:lnTo>
                      <a:pt x="162" y="37"/>
                    </a:lnTo>
                    <a:lnTo>
                      <a:pt x="172" y="54"/>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7" name="Freeform 31">
                <a:extLst>
                  <a:ext uri="{FF2B5EF4-FFF2-40B4-BE49-F238E27FC236}">
                    <a16:creationId xmlns:a16="http://schemas.microsoft.com/office/drawing/2014/main" id="{7D0F599C-F79F-8291-59E7-EBA5C5D887A9}"/>
                  </a:ext>
                </a:extLst>
              </p:cNvPr>
              <p:cNvSpPr>
                <a:spLocks noChangeAspect="1"/>
              </p:cNvSpPr>
              <p:nvPr/>
            </p:nvSpPr>
            <p:spPr bwMode="auto">
              <a:xfrm rot="-5400000">
                <a:off x="2074" y="496"/>
                <a:ext cx="74" cy="69"/>
              </a:xfrm>
              <a:custGeom>
                <a:avLst/>
                <a:gdLst>
                  <a:gd name="T0" fmla="*/ 74 w 74"/>
                  <a:gd name="T1" fmla="*/ 34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3 w 74"/>
                  <a:gd name="T15" fmla="*/ 61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7"/>
                    </a:lnTo>
                    <a:lnTo>
                      <a:pt x="66" y="57"/>
                    </a:lnTo>
                    <a:lnTo>
                      <a:pt x="58" y="63"/>
                    </a:lnTo>
                    <a:lnTo>
                      <a:pt x="47" y="69"/>
                    </a:lnTo>
                    <a:lnTo>
                      <a:pt x="35" y="69"/>
                    </a:lnTo>
                    <a:lnTo>
                      <a:pt x="23" y="67"/>
                    </a:lnTo>
                    <a:lnTo>
                      <a:pt x="13" y="61"/>
                    </a:lnTo>
                    <a:lnTo>
                      <a:pt x="4" y="51"/>
                    </a:lnTo>
                    <a:lnTo>
                      <a:pt x="0" y="41"/>
                    </a:lnTo>
                    <a:lnTo>
                      <a:pt x="0" y="28"/>
                    </a:lnTo>
                    <a:lnTo>
                      <a:pt x="4" y="18"/>
                    </a:lnTo>
                    <a:lnTo>
                      <a:pt x="13" y="10"/>
                    </a:lnTo>
                    <a:lnTo>
                      <a:pt x="23" y="4"/>
                    </a:lnTo>
                    <a:lnTo>
                      <a:pt x="35" y="0"/>
                    </a:lnTo>
                    <a:lnTo>
                      <a:pt x="47" y="2"/>
                    </a:lnTo>
                    <a:lnTo>
                      <a:pt x="58" y="6"/>
                    </a:lnTo>
                    <a:lnTo>
                      <a:pt x="66" y="14"/>
                    </a:lnTo>
                    <a:lnTo>
                      <a:pt x="72" y="24"/>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8" name="Freeform 32">
                <a:extLst>
                  <a:ext uri="{FF2B5EF4-FFF2-40B4-BE49-F238E27FC236}">
                    <a16:creationId xmlns:a16="http://schemas.microsoft.com/office/drawing/2014/main" id="{85F26745-18C8-AE26-E1E8-8876170932A1}"/>
                  </a:ext>
                </a:extLst>
              </p:cNvPr>
              <p:cNvSpPr>
                <a:spLocks noChangeAspect="1"/>
              </p:cNvSpPr>
              <p:nvPr/>
            </p:nvSpPr>
            <p:spPr bwMode="auto">
              <a:xfrm rot="-5400000">
                <a:off x="1271" y="448"/>
                <a:ext cx="180" cy="181"/>
              </a:xfrm>
              <a:custGeom>
                <a:avLst/>
                <a:gdLst>
                  <a:gd name="T0" fmla="*/ 180 w 180"/>
                  <a:gd name="T1" fmla="*/ 91 h 181"/>
                  <a:gd name="T2" fmla="*/ 178 w 180"/>
                  <a:gd name="T3" fmla="*/ 111 h 181"/>
                  <a:gd name="T4" fmla="*/ 172 w 180"/>
                  <a:gd name="T5" fmla="*/ 130 h 181"/>
                  <a:gd name="T6" fmla="*/ 162 w 180"/>
                  <a:gd name="T7" fmla="*/ 146 h 181"/>
                  <a:gd name="T8" fmla="*/ 149 w 180"/>
                  <a:gd name="T9" fmla="*/ 160 h 181"/>
                  <a:gd name="T10" fmla="*/ 133 w 180"/>
                  <a:gd name="T11" fmla="*/ 171 h 181"/>
                  <a:gd name="T12" fmla="*/ 115 w 180"/>
                  <a:gd name="T13" fmla="*/ 179 h 181"/>
                  <a:gd name="T14" fmla="*/ 96 w 180"/>
                  <a:gd name="T15" fmla="*/ 181 h 181"/>
                  <a:gd name="T16" fmla="*/ 76 w 180"/>
                  <a:gd name="T17" fmla="*/ 181 h 181"/>
                  <a:gd name="T18" fmla="*/ 57 w 180"/>
                  <a:gd name="T19" fmla="*/ 175 h 181"/>
                  <a:gd name="T20" fmla="*/ 41 w 180"/>
                  <a:gd name="T21" fmla="*/ 166 h 181"/>
                  <a:gd name="T22" fmla="*/ 24 w 180"/>
                  <a:gd name="T23" fmla="*/ 152 h 181"/>
                  <a:gd name="T24" fmla="*/ 14 w 180"/>
                  <a:gd name="T25" fmla="*/ 138 h 181"/>
                  <a:gd name="T26" fmla="*/ 6 w 180"/>
                  <a:gd name="T27" fmla="*/ 119 h 181"/>
                  <a:gd name="T28" fmla="*/ 0 w 180"/>
                  <a:gd name="T29" fmla="*/ 101 h 181"/>
                  <a:gd name="T30" fmla="*/ 0 w 180"/>
                  <a:gd name="T31" fmla="*/ 82 h 181"/>
                  <a:gd name="T32" fmla="*/ 6 w 180"/>
                  <a:gd name="T33" fmla="*/ 62 h 181"/>
                  <a:gd name="T34" fmla="*/ 12 w 180"/>
                  <a:gd name="T35" fmla="*/ 45 h 181"/>
                  <a:gd name="T36" fmla="*/ 24 w 180"/>
                  <a:gd name="T37" fmla="*/ 29 h 181"/>
                  <a:gd name="T38" fmla="*/ 39 w 180"/>
                  <a:gd name="T39" fmla="*/ 17 h 181"/>
                  <a:gd name="T40" fmla="*/ 57 w 180"/>
                  <a:gd name="T41" fmla="*/ 8 h 181"/>
                  <a:gd name="T42" fmla="*/ 76 w 180"/>
                  <a:gd name="T43" fmla="*/ 2 h 181"/>
                  <a:gd name="T44" fmla="*/ 94 w 180"/>
                  <a:gd name="T45" fmla="*/ 0 h 181"/>
                  <a:gd name="T46" fmla="*/ 115 w 180"/>
                  <a:gd name="T47" fmla="*/ 4 h 181"/>
                  <a:gd name="T48" fmla="*/ 133 w 180"/>
                  <a:gd name="T49" fmla="*/ 11 h 181"/>
                  <a:gd name="T50" fmla="*/ 149 w 180"/>
                  <a:gd name="T51" fmla="*/ 23 h 181"/>
                  <a:gd name="T52" fmla="*/ 162 w 180"/>
                  <a:gd name="T53" fmla="*/ 37 h 181"/>
                  <a:gd name="T54" fmla="*/ 172 w 180"/>
                  <a:gd name="T55" fmla="*/ 54 h 181"/>
                  <a:gd name="T56" fmla="*/ 178 w 180"/>
                  <a:gd name="T57" fmla="*/ 72 h 181"/>
                  <a:gd name="T58" fmla="*/ 180 w 180"/>
                  <a:gd name="T59" fmla="*/ 91 h 181"/>
                  <a:gd name="T60" fmla="*/ 180 w 180"/>
                  <a:gd name="T61" fmla="*/ 9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1"/>
                    </a:moveTo>
                    <a:lnTo>
                      <a:pt x="178" y="111"/>
                    </a:lnTo>
                    <a:lnTo>
                      <a:pt x="172" y="130"/>
                    </a:lnTo>
                    <a:lnTo>
                      <a:pt x="162" y="146"/>
                    </a:lnTo>
                    <a:lnTo>
                      <a:pt x="149" y="160"/>
                    </a:lnTo>
                    <a:lnTo>
                      <a:pt x="133" y="171"/>
                    </a:lnTo>
                    <a:lnTo>
                      <a:pt x="115" y="179"/>
                    </a:lnTo>
                    <a:lnTo>
                      <a:pt x="96" y="181"/>
                    </a:lnTo>
                    <a:lnTo>
                      <a:pt x="76" y="181"/>
                    </a:lnTo>
                    <a:lnTo>
                      <a:pt x="57" y="175"/>
                    </a:lnTo>
                    <a:lnTo>
                      <a:pt x="41" y="166"/>
                    </a:lnTo>
                    <a:lnTo>
                      <a:pt x="24" y="152"/>
                    </a:lnTo>
                    <a:lnTo>
                      <a:pt x="14" y="138"/>
                    </a:lnTo>
                    <a:lnTo>
                      <a:pt x="6" y="119"/>
                    </a:lnTo>
                    <a:lnTo>
                      <a:pt x="0" y="101"/>
                    </a:lnTo>
                    <a:lnTo>
                      <a:pt x="0" y="82"/>
                    </a:lnTo>
                    <a:lnTo>
                      <a:pt x="6" y="62"/>
                    </a:lnTo>
                    <a:lnTo>
                      <a:pt x="12" y="45"/>
                    </a:lnTo>
                    <a:lnTo>
                      <a:pt x="24" y="29"/>
                    </a:lnTo>
                    <a:lnTo>
                      <a:pt x="39" y="17"/>
                    </a:lnTo>
                    <a:lnTo>
                      <a:pt x="57" y="8"/>
                    </a:lnTo>
                    <a:lnTo>
                      <a:pt x="76" y="2"/>
                    </a:lnTo>
                    <a:lnTo>
                      <a:pt x="94" y="0"/>
                    </a:lnTo>
                    <a:lnTo>
                      <a:pt x="115" y="4"/>
                    </a:lnTo>
                    <a:lnTo>
                      <a:pt x="133" y="11"/>
                    </a:lnTo>
                    <a:lnTo>
                      <a:pt x="149" y="23"/>
                    </a:lnTo>
                    <a:lnTo>
                      <a:pt x="162" y="37"/>
                    </a:lnTo>
                    <a:lnTo>
                      <a:pt x="172" y="54"/>
                    </a:lnTo>
                    <a:lnTo>
                      <a:pt x="178" y="72"/>
                    </a:lnTo>
                    <a:lnTo>
                      <a:pt x="180"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49" name="Freeform 33">
                <a:extLst>
                  <a:ext uri="{FF2B5EF4-FFF2-40B4-BE49-F238E27FC236}">
                    <a16:creationId xmlns:a16="http://schemas.microsoft.com/office/drawing/2014/main" id="{A6E5C71D-9A7F-19CB-9BFC-E7B78FA7EB4E}"/>
                  </a:ext>
                </a:extLst>
              </p:cNvPr>
              <p:cNvSpPr>
                <a:spLocks noChangeAspect="1"/>
              </p:cNvSpPr>
              <p:nvPr/>
            </p:nvSpPr>
            <p:spPr bwMode="auto">
              <a:xfrm rot="-5400000">
                <a:off x="1324" y="504"/>
                <a:ext cx="74" cy="69"/>
              </a:xfrm>
              <a:custGeom>
                <a:avLst/>
                <a:gdLst>
                  <a:gd name="T0" fmla="*/ 74 w 74"/>
                  <a:gd name="T1" fmla="*/ 35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2 w 74"/>
                  <a:gd name="T15" fmla="*/ 61 h 69"/>
                  <a:gd name="T16" fmla="*/ 4 w 74"/>
                  <a:gd name="T17" fmla="*/ 51 h 69"/>
                  <a:gd name="T18" fmla="*/ 0 w 74"/>
                  <a:gd name="T19" fmla="*/ 41 h 69"/>
                  <a:gd name="T20" fmla="*/ 0 w 74"/>
                  <a:gd name="T21" fmla="*/ 28 h 69"/>
                  <a:gd name="T22" fmla="*/ 4 w 74"/>
                  <a:gd name="T23" fmla="*/ 18 h 69"/>
                  <a:gd name="T24" fmla="*/ 12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5 h 69"/>
                  <a:gd name="T40" fmla="*/ 74 w 74"/>
                  <a:gd name="T4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5"/>
                    </a:moveTo>
                    <a:lnTo>
                      <a:pt x="72" y="47"/>
                    </a:lnTo>
                    <a:lnTo>
                      <a:pt x="66" y="57"/>
                    </a:lnTo>
                    <a:lnTo>
                      <a:pt x="58" y="63"/>
                    </a:lnTo>
                    <a:lnTo>
                      <a:pt x="47" y="69"/>
                    </a:lnTo>
                    <a:lnTo>
                      <a:pt x="35" y="69"/>
                    </a:lnTo>
                    <a:lnTo>
                      <a:pt x="23" y="67"/>
                    </a:lnTo>
                    <a:lnTo>
                      <a:pt x="12" y="61"/>
                    </a:lnTo>
                    <a:lnTo>
                      <a:pt x="4" y="51"/>
                    </a:lnTo>
                    <a:lnTo>
                      <a:pt x="0" y="41"/>
                    </a:lnTo>
                    <a:lnTo>
                      <a:pt x="0" y="28"/>
                    </a:lnTo>
                    <a:lnTo>
                      <a:pt x="4" y="18"/>
                    </a:lnTo>
                    <a:lnTo>
                      <a:pt x="12" y="10"/>
                    </a:lnTo>
                    <a:lnTo>
                      <a:pt x="23" y="4"/>
                    </a:lnTo>
                    <a:lnTo>
                      <a:pt x="35" y="0"/>
                    </a:lnTo>
                    <a:lnTo>
                      <a:pt x="47" y="2"/>
                    </a:lnTo>
                    <a:lnTo>
                      <a:pt x="58" y="6"/>
                    </a:lnTo>
                    <a:lnTo>
                      <a:pt x="66" y="14"/>
                    </a:lnTo>
                    <a:lnTo>
                      <a:pt x="72" y="24"/>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0" name="Freeform 34">
                <a:extLst>
                  <a:ext uri="{FF2B5EF4-FFF2-40B4-BE49-F238E27FC236}">
                    <a16:creationId xmlns:a16="http://schemas.microsoft.com/office/drawing/2014/main" id="{6EFB3DD6-93B7-87C3-D95B-100EDD78DA05}"/>
                  </a:ext>
                </a:extLst>
              </p:cNvPr>
              <p:cNvSpPr>
                <a:spLocks noChangeAspect="1"/>
              </p:cNvSpPr>
              <p:nvPr/>
            </p:nvSpPr>
            <p:spPr bwMode="auto">
              <a:xfrm rot="-5400000">
                <a:off x="521" y="449"/>
                <a:ext cx="180" cy="179"/>
              </a:xfrm>
              <a:custGeom>
                <a:avLst/>
                <a:gdLst>
                  <a:gd name="T0" fmla="*/ 180 w 180"/>
                  <a:gd name="T1" fmla="*/ 89 h 179"/>
                  <a:gd name="T2" fmla="*/ 178 w 180"/>
                  <a:gd name="T3" fmla="*/ 109 h 179"/>
                  <a:gd name="T4" fmla="*/ 172 w 180"/>
                  <a:gd name="T5" fmla="*/ 128 h 179"/>
                  <a:gd name="T6" fmla="*/ 162 w 180"/>
                  <a:gd name="T7" fmla="*/ 144 h 179"/>
                  <a:gd name="T8" fmla="*/ 149 w 180"/>
                  <a:gd name="T9" fmla="*/ 158 h 179"/>
                  <a:gd name="T10" fmla="*/ 133 w 180"/>
                  <a:gd name="T11" fmla="*/ 169 h 179"/>
                  <a:gd name="T12" fmla="*/ 115 w 180"/>
                  <a:gd name="T13" fmla="*/ 177 h 179"/>
                  <a:gd name="T14" fmla="*/ 96 w 180"/>
                  <a:gd name="T15" fmla="*/ 179 h 179"/>
                  <a:gd name="T16" fmla="*/ 76 w 180"/>
                  <a:gd name="T17" fmla="*/ 179 h 179"/>
                  <a:gd name="T18" fmla="*/ 57 w 180"/>
                  <a:gd name="T19" fmla="*/ 173 h 179"/>
                  <a:gd name="T20" fmla="*/ 41 w 180"/>
                  <a:gd name="T21" fmla="*/ 165 h 179"/>
                  <a:gd name="T22" fmla="*/ 24 w 180"/>
                  <a:gd name="T23" fmla="*/ 152 h 179"/>
                  <a:gd name="T24" fmla="*/ 14 w 180"/>
                  <a:gd name="T25" fmla="*/ 136 h 179"/>
                  <a:gd name="T26" fmla="*/ 6 w 180"/>
                  <a:gd name="T27" fmla="*/ 117 h 179"/>
                  <a:gd name="T28" fmla="*/ 0 w 180"/>
                  <a:gd name="T29" fmla="*/ 99 h 179"/>
                  <a:gd name="T30" fmla="*/ 0 w 180"/>
                  <a:gd name="T31" fmla="*/ 80 h 179"/>
                  <a:gd name="T32" fmla="*/ 6 w 180"/>
                  <a:gd name="T33" fmla="*/ 60 h 179"/>
                  <a:gd name="T34" fmla="*/ 12 w 180"/>
                  <a:gd name="T35" fmla="*/ 43 h 179"/>
                  <a:gd name="T36" fmla="*/ 24 w 180"/>
                  <a:gd name="T37" fmla="*/ 27 h 179"/>
                  <a:gd name="T38" fmla="*/ 39 w 180"/>
                  <a:gd name="T39" fmla="*/ 15 h 179"/>
                  <a:gd name="T40" fmla="*/ 57 w 180"/>
                  <a:gd name="T41" fmla="*/ 7 h 179"/>
                  <a:gd name="T42" fmla="*/ 76 w 180"/>
                  <a:gd name="T43" fmla="*/ 0 h 179"/>
                  <a:gd name="T44" fmla="*/ 94 w 180"/>
                  <a:gd name="T45" fmla="*/ 0 h 179"/>
                  <a:gd name="T46" fmla="*/ 115 w 180"/>
                  <a:gd name="T47" fmla="*/ 2 h 179"/>
                  <a:gd name="T48" fmla="*/ 133 w 180"/>
                  <a:gd name="T49" fmla="*/ 11 h 179"/>
                  <a:gd name="T50" fmla="*/ 149 w 180"/>
                  <a:gd name="T51" fmla="*/ 21 h 179"/>
                  <a:gd name="T52" fmla="*/ 162 w 180"/>
                  <a:gd name="T53" fmla="*/ 35 h 179"/>
                  <a:gd name="T54" fmla="*/ 172 w 180"/>
                  <a:gd name="T55" fmla="*/ 52 h 179"/>
                  <a:gd name="T56" fmla="*/ 178 w 180"/>
                  <a:gd name="T57" fmla="*/ 70 h 179"/>
                  <a:gd name="T58" fmla="*/ 180 w 180"/>
                  <a:gd name="T59" fmla="*/ 89 h 179"/>
                  <a:gd name="T60" fmla="*/ 180 w 180"/>
                  <a:gd name="T6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9"/>
                    </a:moveTo>
                    <a:lnTo>
                      <a:pt x="178" y="109"/>
                    </a:lnTo>
                    <a:lnTo>
                      <a:pt x="172" y="128"/>
                    </a:lnTo>
                    <a:lnTo>
                      <a:pt x="162" y="144"/>
                    </a:lnTo>
                    <a:lnTo>
                      <a:pt x="149" y="158"/>
                    </a:lnTo>
                    <a:lnTo>
                      <a:pt x="133" y="169"/>
                    </a:lnTo>
                    <a:lnTo>
                      <a:pt x="115" y="177"/>
                    </a:lnTo>
                    <a:lnTo>
                      <a:pt x="96" y="179"/>
                    </a:lnTo>
                    <a:lnTo>
                      <a:pt x="76" y="179"/>
                    </a:lnTo>
                    <a:lnTo>
                      <a:pt x="57" y="173"/>
                    </a:lnTo>
                    <a:lnTo>
                      <a:pt x="41" y="165"/>
                    </a:lnTo>
                    <a:lnTo>
                      <a:pt x="24" y="152"/>
                    </a:lnTo>
                    <a:lnTo>
                      <a:pt x="14" y="136"/>
                    </a:lnTo>
                    <a:lnTo>
                      <a:pt x="6" y="117"/>
                    </a:lnTo>
                    <a:lnTo>
                      <a:pt x="0" y="99"/>
                    </a:lnTo>
                    <a:lnTo>
                      <a:pt x="0" y="80"/>
                    </a:lnTo>
                    <a:lnTo>
                      <a:pt x="6" y="60"/>
                    </a:lnTo>
                    <a:lnTo>
                      <a:pt x="12" y="43"/>
                    </a:lnTo>
                    <a:lnTo>
                      <a:pt x="24" y="27"/>
                    </a:lnTo>
                    <a:lnTo>
                      <a:pt x="39" y="15"/>
                    </a:lnTo>
                    <a:lnTo>
                      <a:pt x="57" y="7"/>
                    </a:lnTo>
                    <a:lnTo>
                      <a:pt x="76" y="0"/>
                    </a:lnTo>
                    <a:lnTo>
                      <a:pt x="94" y="0"/>
                    </a:lnTo>
                    <a:lnTo>
                      <a:pt x="115" y="2"/>
                    </a:lnTo>
                    <a:lnTo>
                      <a:pt x="133" y="11"/>
                    </a:lnTo>
                    <a:lnTo>
                      <a:pt x="149" y="21"/>
                    </a:lnTo>
                    <a:lnTo>
                      <a:pt x="162" y="35"/>
                    </a:lnTo>
                    <a:lnTo>
                      <a:pt x="172" y="52"/>
                    </a:lnTo>
                    <a:lnTo>
                      <a:pt x="178" y="70"/>
                    </a:lnTo>
                    <a:lnTo>
                      <a:pt x="180" y="89"/>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1" name="Freeform 35">
                <a:extLst>
                  <a:ext uri="{FF2B5EF4-FFF2-40B4-BE49-F238E27FC236}">
                    <a16:creationId xmlns:a16="http://schemas.microsoft.com/office/drawing/2014/main" id="{F776178C-D0AF-14C8-DABD-DE8CD9FDC522}"/>
                  </a:ext>
                </a:extLst>
              </p:cNvPr>
              <p:cNvSpPr>
                <a:spLocks noChangeAspect="1"/>
              </p:cNvSpPr>
              <p:nvPr/>
            </p:nvSpPr>
            <p:spPr bwMode="auto">
              <a:xfrm rot="-5400000">
                <a:off x="574" y="505"/>
                <a:ext cx="74" cy="67"/>
              </a:xfrm>
              <a:custGeom>
                <a:avLst/>
                <a:gdLst>
                  <a:gd name="T0" fmla="*/ 74 w 74"/>
                  <a:gd name="T1" fmla="*/ 33 h 67"/>
                  <a:gd name="T2" fmla="*/ 72 w 74"/>
                  <a:gd name="T3" fmla="*/ 45 h 67"/>
                  <a:gd name="T4" fmla="*/ 66 w 74"/>
                  <a:gd name="T5" fmla="*/ 55 h 67"/>
                  <a:gd name="T6" fmla="*/ 58 w 74"/>
                  <a:gd name="T7" fmla="*/ 63 h 67"/>
                  <a:gd name="T8" fmla="*/ 47 w 74"/>
                  <a:gd name="T9" fmla="*/ 67 h 67"/>
                  <a:gd name="T10" fmla="*/ 35 w 74"/>
                  <a:gd name="T11" fmla="*/ 67 h 67"/>
                  <a:gd name="T12" fmla="*/ 23 w 74"/>
                  <a:gd name="T13" fmla="*/ 65 h 67"/>
                  <a:gd name="T14" fmla="*/ 12 w 74"/>
                  <a:gd name="T15" fmla="*/ 59 h 67"/>
                  <a:gd name="T16" fmla="*/ 4 w 74"/>
                  <a:gd name="T17" fmla="*/ 49 h 67"/>
                  <a:gd name="T18" fmla="*/ 0 w 74"/>
                  <a:gd name="T19" fmla="*/ 39 h 67"/>
                  <a:gd name="T20" fmla="*/ 0 w 74"/>
                  <a:gd name="T21" fmla="*/ 29 h 67"/>
                  <a:gd name="T22" fmla="*/ 4 w 74"/>
                  <a:gd name="T23" fmla="*/ 16 h 67"/>
                  <a:gd name="T24" fmla="*/ 12 w 74"/>
                  <a:gd name="T25" fmla="*/ 8 h 67"/>
                  <a:gd name="T26" fmla="*/ 23 w 74"/>
                  <a:gd name="T27" fmla="*/ 2 h 67"/>
                  <a:gd name="T28" fmla="*/ 35 w 74"/>
                  <a:gd name="T29" fmla="*/ 0 h 67"/>
                  <a:gd name="T30" fmla="*/ 47 w 74"/>
                  <a:gd name="T31" fmla="*/ 0 h 67"/>
                  <a:gd name="T32" fmla="*/ 58 w 74"/>
                  <a:gd name="T33" fmla="*/ 4 h 67"/>
                  <a:gd name="T34" fmla="*/ 66 w 74"/>
                  <a:gd name="T35" fmla="*/ 12 h 67"/>
                  <a:gd name="T36" fmla="*/ 72 w 74"/>
                  <a:gd name="T37" fmla="*/ 22 h 67"/>
                  <a:gd name="T38" fmla="*/ 74 w 74"/>
                  <a:gd name="T39" fmla="*/ 33 h 67"/>
                  <a:gd name="T40" fmla="*/ 74 w 74"/>
                  <a:gd name="T41"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7">
                    <a:moveTo>
                      <a:pt x="74" y="33"/>
                    </a:moveTo>
                    <a:lnTo>
                      <a:pt x="72" y="45"/>
                    </a:lnTo>
                    <a:lnTo>
                      <a:pt x="66" y="55"/>
                    </a:lnTo>
                    <a:lnTo>
                      <a:pt x="58" y="63"/>
                    </a:lnTo>
                    <a:lnTo>
                      <a:pt x="47" y="67"/>
                    </a:lnTo>
                    <a:lnTo>
                      <a:pt x="35" y="67"/>
                    </a:lnTo>
                    <a:lnTo>
                      <a:pt x="23" y="65"/>
                    </a:lnTo>
                    <a:lnTo>
                      <a:pt x="12" y="59"/>
                    </a:lnTo>
                    <a:lnTo>
                      <a:pt x="4" y="49"/>
                    </a:lnTo>
                    <a:lnTo>
                      <a:pt x="0" y="39"/>
                    </a:lnTo>
                    <a:lnTo>
                      <a:pt x="0" y="29"/>
                    </a:lnTo>
                    <a:lnTo>
                      <a:pt x="4" y="16"/>
                    </a:lnTo>
                    <a:lnTo>
                      <a:pt x="12" y="8"/>
                    </a:lnTo>
                    <a:lnTo>
                      <a:pt x="23" y="2"/>
                    </a:lnTo>
                    <a:lnTo>
                      <a:pt x="35" y="0"/>
                    </a:lnTo>
                    <a:lnTo>
                      <a:pt x="47" y="0"/>
                    </a:lnTo>
                    <a:lnTo>
                      <a:pt x="58" y="4"/>
                    </a:lnTo>
                    <a:lnTo>
                      <a:pt x="66" y="12"/>
                    </a:lnTo>
                    <a:lnTo>
                      <a:pt x="72" y="22"/>
                    </a:lnTo>
                    <a:lnTo>
                      <a:pt x="74"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52" name="WordArt 36">
                <a:extLst>
                  <a:ext uri="{FF2B5EF4-FFF2-40B4-BE49-F238E27FC236}">
                    <a16:creationId xmlns:a16="http://schemas.microsoft.com/office/drawing/2014/main" id="{04AA44B2-1C8E-39F9-5E03-F32B03766BC4}"/>
                  </a:ext>
                </a:extLst>
              </p:cNvPr>
              <p:cNvSpPr>
                <a:spLocks noChangeAspect="1" noChangeArrowheads="1" noChangeShapeType="1" noTextEdit="1"/>
              </p:cNvSpPr>
              <p:nvPr/>
            </p:nvSpPr>
            <p:spPr bwMode="auto">
              <a:xfrm>
                <a:off x="2496" y="493"/>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6</a:t>
                </a:r>
              </a:p>
            </p:txBody>
          </p:sp>
        </p:grpSp>
        <p:grpSp>
          <p:nvGrpSpPr>
            <p:cNvPr id="14" name="Group 2">
              <a:extLst>
                <a:ext uri="{FF2B5EF4-FFF2-40B4-BE49-F238E27FC236}">
                  <a16:creationId xmlns:a16="http://schemas.microsoft.com/office/drawing/2014/main" id="{AA921400-2399-DEB9-082D-439A9C908659}"/>
                </a:ext>
              </a:extLst>
            </p:cNvPr>
            <p:cNvGrpSpPr>
              <a:grpSpLocks noChangeAspect="1"/>
            </p:cNvGrpSpPr>
            <p:nvPr/>
          </p:nvGrpSpPr>
          <p:grpSpPr bwMode="auto">
            <a:xfrm>
              <a:off x="8224585" y="4009515"/>
              <a:ext cx="1439057" cy="1753803"/>
              <a:chOff x="8381" y="6085"/>
              <a:chExt cx="1453" cy="1785"/>
            </a:xfrm>
          </p:grpSpPr>
          <p:sp>
            <p:nvSpPr>
              <p:cNvPr id="117" name="Freeform 3">
                <a:extLst>
                  <a:ext uri="{FF2B5EF4-FFF2-40B4-BE49-F238E27FC236}">
                    <a16:creationId xmlns:a16="http://schemas.microsoft.com/office/drawing/2014/main" id="{7AE11CBD-F87E-7974-3B59-3FAE6C655C55}"/>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8" name="Freeform 4">
                <a:extLst>
                  <a:ext uri="{FF2B5EF4-FFF2-40B4-BE49-F238E27FC236}">
                    <a16:creationId xmlns:a16="http://schemas.microsoft.com/office/drawing/2014/main" id="{2214FE1E-4623-0445-E0D1-078377070A94}"/>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9" name="Freeform 5">
                <a:extLst>
                  <a:ext uri="{FF2B5EF4-FFF2-40B4-BE49-F238E27FC236}">
                    <a16:creationId xmlns:a16="http://schemas.microsoft.com/office/drawing/2014/main" id="{BCD8A654-90FD-CEEE-A97B-A50C558AEA0C}"/>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0" name="Freeform 6">
                <a:extLst>
                  <a:ext uri="{FF2B5EF4-FFF2-40B4-BE49-F238E27FC236}">
                    <a16:creationId xmlns:a16="http://schemas.microsoft.com/office/drawing/2014/main" id="{AA457843-CD02-ADDC-1B67-A3B294CC8A81}"/>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1" name="Freeform 7">
                <a:extLst>
                  <a:ext uri="{FF2B5EF4-FFF2-40B4-BE49-F238E27FC236}">
                    <a16:creationId xmlns:a16="http://schemas.microsoft.com/office/drawing/2014/main" id="{017AA6DB-91F9-1B43-EC91-F25405239D30}"/>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2" name="Freeform 8">
                <a:extLst>
                  <a:ext uri="{FF2B5EF4-FFF2-40B4-BE49-F238E27FC236}">
                    <a16:creationId xmlns:a16="http://schemas.microsoft.com/office/drawing/2014/main" id="{E620FA85-500A-56C3-5033-03FD7E914BCE}"/>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3" name="Freeform 9">
                <a:extLst>
                  <a:ext uri="{FF2B5EF4-FFF2-40B4-BE49-F238E27FC236}">
                    <a16:creationId xmlns:a16="http://schemas.microsoft.com/office/drawing/2014/main" id="{2CC62C89-95A0-17A3-0F09-247B34ECE18C}"/>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4" name="Freeform 10">
                <a:extLst>
                  <a:ext uri="{FF2B5EF4-FFF2-40B4-BE49-F238E27FC236}">
                    <a16:creationId xmlns:a16="http://schemas.microsoft.com/office/drawing/2014/main" id="{10985453-D00D-C251-FA35-F56CA515CF10}"/>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5" name="Freeform 11">
                <a:extLst>
                  <a:ext uri="{FF2B5EF4-FFF2-40B4-BE49-F238E27FC236}">
                    <a16:creationId xmlns:a16="http://schemas.microsoft.com/office/drawing/2014/main" id="{76DD3198-CEAA-85BF-850C-70D1C0D8767B}"/>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6" name="Freeform 12">
                <a:extLst>
                  <a:ext uri="{FF2B5EF4-FFF2-40B4-BE49-F238E27FC236}">
                    <a16:creationId xmlns:a16="http://schemas.microsoft.com/office/drawing/2014/main" id="{457ABAE1-EF01-6C46-61BC-83BD9010AFC6}"/>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7" name="Freeform 13">
                <a:extLst>
                  <a:ext uri="{FF2B5EF4-FFF2-40B4-BE49-F238E27FC236}">
                    <a16:creationId xmlns:a16="http://schemas.microsoft.com/office/drawing/2014/main" id="{227BBEBC-6B58-4AAB-50EA-325540AB99B2}"/>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28" name="Line 14">
                <a:extLst>
                  <a:ext uri="{FF2B5EF4-FFF2-40B4-BE49-F238E27FC236}">
                    <a16:creationId xmlns:a16="http://schemas.microsoft.com/office/drawing/2014/main" id="{F9FCE87A-9448-4BA7-E030-EFF5C2113ECF}"/>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29" name="Line 15">
                <a:extLst>
                  <a:ext uri="{FF2B5EF4-FFF2-40B4-BE49-F238E27FC236}">
                    <a16:creationId xmlns:a16="http://schemas.microsoft.com/office/drawing/2014/main" id="{5140756F-740F-F014-C06B-E2A9329EB5C8}"/>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30" name="Freeform 16">
                <a:extLst>
                  <a:ext uri="{FF2B5EF4-FFF2-40B4-BE49-F238E27FC236}">
                    <a16:creationId xmlns:a16="http://schemas.microsoft.com/office/drawing/2014/main" id="{6526EA27-9CE2-0554-B919-A6F72F97B3E4}"/>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1" name="Freeform 17">
                <a:extLst>
                  <a:ext uri="{FF2B5EF4-FFF2-40B4-BE49-F238E27FC236}">
                    <a16:creationId xmlns:a16="http://schemas.microsoft.com/office/drawing/2014/main" id="{626F7C79-628A-A0F5-4486-D752A1F0B6FD}"/>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2" name="WordArt 18">
                <a:extLst>
                  <a:ext uri="{FF2B5EF4-FFF2-40B4-BE49-F238E27FC236}">
                    <a16:creationId xmlns:a16="http://schemas.microsoft.com/office/drawing/2014/main" id="{7888A115-E347-C91F-7A67-465C6101FA4C}"/>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133" name="Line 19">
                <a:extLst>
                  <a:ext uri="{FF2B5EF4-FFF2-40B4-BE49-F238E27FC236}">
                    <a16:creationId xmlns:a16="http://schemas.microsoft.com/office/drawing/2014/main" id="{F7425441-C815-5198-6E20-8D10C47A80F6}"/>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34" name="Line 20">
                <a:extLst>
                  <a:ext uri="{FF2B5EF4-FFF2-40B4-BE49-F238E27FC236}">
                    <a16:creationId xmlns:a16="http://schemas.microsoft.com/office/drawing/2014/main" id="{7674E670-67F4-7630-B2F4-9B7737624D68}"/>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35" name="Line 21">
                <a:extLst>
                  <a:ext uri="{FF2B5EF4-FFF2-40B4-BE49-F238E27FC236}">
                    <a16:creationId xmlns:a16="http://schemas.microsoft.com/office/drawing/2014/main" id="{3F9EE124-7CED-F294-8A7E-537245CBC997}"/>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36" name="WordArt 22">
                <a:extLst>
                  <a:ext uri="{FF2B5EF4-FFF2-40B4-BE49-F238E27FC236}">
                    <a16:creationId xmlns:a16="http://schemas.microsoft.com/office/drawing/2014/main" id="{AF9F11D0-E99A-1E32-C141-884882FE9BA5}"/>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137" name="Freeform 23">
                <a:extLst>
                  <a:ext uri="{FF2B5EF4-FFF2-40B4-BE49-F238E27FC236}">
                    <a16:creationId xmlns:a16="http://schemas.microsoft.com/office/drawing/2014/main" id="{879150F1-14A9-B9FC-22CA-6F6C6A22CBD3}"/>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38" name="Freeform 24">
                <a:extLst>
                  <a:ext uri="{FF2B5EF4-FFF2-40B4-BE49-F238E27FC236}">
                    <a16:creationId xmlns:a16="http://schemas.microsoft.com/office/drawing/2014/main" id="{9F926A9B-75D0-A53F-0D06-17507D252A14}"/>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15" name="Group 43">
              <a:extLst>
                <a:ext uri="{FF2B5EF4-FFF2-40B4-BE49-F238E27FC236}">
                  <a16:creationId xmlns:a16="http://schemas.microsoft.com/office/drawing/2014/main" id="{353BE6D7-19CF-6FE8-769B-549122E467D6}"/>
                </a:ext>
              </a:extLst>
            </p:cNvPr>
            <p:cNvGrpSpPr>
              <a:grpSpLocks noChangeAspect="1"/>
            </p:cNvGrpSpPr>
            <p:nvPr/>
          </p:nvGrpSpPr>
          <p:grpSpPr bwMode="auto">
            <a:xfrm rot="5400000">
              <a:off x="4602903" y="3964317"/>
              <a:ext cx="1790596" cy="331329"/>
              <a:chOff x="621" y="544"/>
              <a:chExt cx="1824" cy="335"/>
            </a:xfrm>
          </p:grpSpPr>
          <p:sp>
            <p:nvSpPr>
              <p:cNvPr id="109" name="Freeform 44">
                <a:extLst>
                  <a:ext uri="{FF2B5EF4-FFF2-40B4-BE49-F238E27FC236}">
                    <a16:creationId xmlns:a16="http://schemas.microsoft.com/office/drawing/2014/main" id="{3A59A764-9CB9-FFA3-6873-2323F0162AE5}"/>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0" name="Freeform 45">
                <a:extLst>
                  <a:ext uri="{FF2B5EF4-FFF2-40B4-BE49-F238E27FC236}">
                    <a16:creationId xmlns:a16="http://schemas.microsoft.com/office/drawing/2014/main" id="{83032CB7-036C-D575-058C-C867E8B3ED53}"/>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1" name="Freeform 46">
                <a:extLst>
                  <a:ext uri="{FF2B5EF4-FFF2-40B4-BE49-F238E27FC236}">
                    <a16:creationId xmlns:a16="http://schemas.microsoft.com/office/drawing/2014/main" id="{9E0BAF20-5BD9-0905-4130-07ADC0D7D2CB}"/>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2" name="Freeform 47">
                <a:extLst>
                  <a:ext uri="{FF2B5EF4-FFF2-40B4-BE49-F238E27FC236}">
                    <a16:creationId xmlns:a16="http://schemas.microsoft.com/office/drawing/2014/main" id="{79DB544B-A898-6047-E2D3-49BF5762C746}"/>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3" name="Freeform 48">
                <a:extLst>
                  <a:ext uri="{FF2B5EF4-FFF2-40B4-BE49-F238E27FC236}">
                    <a16:creationId xmlns:a16="http://schemas.microsoft.com/office/drawing/2014/main" id="{5B9EFE2A-DCB8-758E-C5A7-4E2F282742B7}"/>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4" name="Freeform 49">
                <a:extLst>
                  <a:ext uri="{FF2B5EF4-FFF2-40B4-BE49-F238E27FC236}">
                    <a16:creationId xmlns:a16="http://schemas.microsoft.com/office/drawing/2014/main" id="{B5C952FD-2091-B7C7-CAF3-7B4B42BF82B2}"/>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5" name="Freeform 50">
                <a:extLst>
                  <a:ext uri="{FF2B5EF4-FFF2-40B4-BE49-F238E27FC236}">
                    <a16:creationId xmlns:a16="http://schemas.microsoft.com/office/drawing/2014/main" id="{CBDCC267-178C-6BA1-561B-53B9EF240484}"/>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16" name="WordArt 51">
                <a:extLst>
                  <a:ext uri="{FF2B5EF4-FFF2-40B4-BE49-F238E27FC236}">
                    <a16:creationId xmlns:a16="http://schemas.microsoft.com/office/drawing/2014/main" id="{60011CDA-7B72-67BF-6C37-4526BEE35348}"/>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16" name="Group 11">
              <a:extLst>
                <a:ext uri="{FF2B5EF4-FFF2-40B4-BE49-F238E27FC236}">
                  <a16:creationId xmlns:a16="http://schemas.microsoft.com/office/drawing/2014/main" id="{EAE17C7C-39BD-1C33-CCFB-E82C71C2A07C}"/>
                </a:ext>
              </a:extLst>
            </p:cNvPr>
            <p:cNvGrpSpPr>
              <a:grpSpLocks noChangeAspect="1"/>
            </p:cNvGrpSpPr>
            <p:nvPr/>
          </p:nvGrpSpPr>
          <p:grpSpPr bwMode="auto">
            <a:xfrm rot="16200000">
              <a:off x="7550064" y="3161227"/>
              <a:ext cx="1842067" cy="466967"/>
              <a:chOff x="1814" y="2174"/>
              <a:chExt cx="1783" cy="453"/>
            </a:xfrm>
          </p:grpSpPr>
          <p:sp>
            <p:nvSpPr>
              <p:cNvPr id="99" name="Freeform 12">
                <a:extLst>
                  <a:ext uri="{FF2B5EF4-FFF2-40B4-BE49-F238E27FC236}">
                    <a16:creationId xmlns:a16="http://schemas.microsoft.com/office/drawing/2014/main" id="{D31E7D85-796D-628A-D85B-81B55138FCAB}"/>
                  </a:ext>
                </a:extLst>
              </p:cNvPr>
              <p:cNvSpPr>
                <a:spLocks noChangeAspect="1"/>
              </p:cNvSpPr>
              <p:nvPr/>
            </p:nvSpPr>
            <p:spPr bwMode="auto">
              <a:xfrm rot="5400000">
                <a:off x="2479" y="1509"/>
                <a:ext cx="453" cy="1783"/>
              </a:xfrm>
              <a:custGeom>
                <a:avLst/>
                <a:gdLst>
                  <a:gd name="T0" fmla="*/ 0 w 453"/>
                  <a:gd name="T1" fmla="*/ 128 h 1783"/>
                  <a:gd name="T2" fmla="*/ 0 w 453"/>
                  <a:gd name="T3" fmla="*/ 105 h 1783"/>
                  <a:gd name="T4" fmla="*/ 7 w 453"/>
                  <a:gd name="T5" fmla="*/ 84 h 1783"/>
                  <a:gd name="T6" fmla="*/ 17 w 453"/>
                  <a:gd name="T7" fmla="*/ 64 h 1783"/>
                  <a:gd name="T8" fmla="*/ 29 w 453"/>
                  <a:gd name="T9" fmla="*/ 45 h 1783"/>
                  <a:gd name="T10" fmla="*/ 46 w 453"/>
                  <a:gd name="T11" fmla="*/ 29 h 1783"/>
                  <a:gd name="T12" fmla="*/ 62 w 453"/>
                  <a:gd name="T13" fmla="*/ 17 h 1783"/>
                  <a:gd name="T14" fmla="*/ 82 w 453"/>
                  <a:gd name="T15" fmla="*/ 9 h 1783"/>
                  <a:gd name="T16" fmla="*/ 105 w 453"/>
                  <a:gd name="T17" fmla="*/ 2 h 1783"/>
                  <a:gd name="T18" fmla="*/ 125 w 453"/>
                  <a:gd name="T19" fmla="*/ 0 h 1783"/>
                  <a:gd name="T20" fmla="*/ 326 w 453"/>
                  <a:gd name="T21" fmla="*/ 0 h 1783"/>
                  <a:gd name="T22" fmla="*/ 349 w 453"/>
                  <a:gd name="T23" fmla="*/ 2 h 1783"/>
                  <a:gd name="T24" fmla="*/ 369 w 453"/>
                  <a:gd name="T25" fmla="*/ 9 h 1783"/>
                  <a:gd name="T26" fmla="*/ 390 w 453"/>
                  <a:gd name="T27" fmla="*/ 17 h 1783"/>
                  <a:gd name="T28" fmla="*/ 408 w 453"/>
                  <a:gd name="T29" fmla="*/ 29 h 1783"/>
                  <a:gd name="T30" fmla="*/ 425 w 453"/>
                  <a:gd name="T31" fmla="*/ 45 h 1783"/>
                  <a:gd name="T32" fmla="*/ 437 w 453"/>
                  <a:gd name="T33" fmla="*/ 64 h 1783"/>
                  <a:gd name="T34" fmla="*/ 445 w 453"/>
                  <a:gd name="T35" fmla="*/ 82 h 1783"/>
                  <a:gd name="T36" fmla="*/ 451 w 453"/>
                  <a:gd name="T37" fmla="*/ 105 h 1783"/>
                  <a:gd name="T38" fmla="*/ 453 w 453"/>
                  <a:gd name="T39" fmla="*/ 128 h 1783"/>
                  <a:gd name="T40" fmla="*/ 453 w 453"/>
                  <a:gd name="T41" fmla="*/ 1656 h 1783"/>
                  <a:gd name="T42" fmla="*/ 451 w 453"/>
                  <a:gd name="T43" fmla="*/ 1679 h 1783"/>
                  <a:gd name="T44" fmla="*/ 445 w 453"/>
                  <a:gd name="T45" fmla="*/ 1699 h 1783"/>
                  <a:gd name="T46" fmla="*/ 437 w 453"/>
                  <a:gd name="T47" fmla="*/ 1720 h 1783"/>
                  <a:gd name="T48" fmla="*/ 425 w 453"/>
                  <a:gd name="T49" fmla="*/ 1738 h 1783"/>
                  <a:gd name="T50" fmla="*/ 408 w 453"/>
                  <a:gd name="T51" fmla="*/ 1755 h 1783"/>
                  <a:gd name="T52" fmla="*/ 390 w 453"/>
                  <a:gd name="T53" fmla="*/ 1767 h 1783"/>
                  <a:gd name="T54" fmla="*/ 369 w 453"/>
                  <a:gd name="T55" fmla="*/ 1775 h 1783"/>
                  <a:gd name="T56" fmla="*/ 349 w 453"/>
                  <a:gd name="T57" fmla="*/ 1781 h 1783"/>
                  <a:gd name="T58" fmla="*/ 326 w 453"/>
                  <a:gd name="T59" fmla="*/ 1783 h 1783"/>
                  <a:gd name="T60" fmla="*/ 128 w 453"/>
                  <a:gd name="T61" fmla="*/ 1783 h 1783"/>
                  <a:gd name="T62" fmla="*/ 105 w 453"/>
                  <a:gd name="T63" fmla="*/ 1781 h 1783"/>
                  <a:gd name="T64" fmla="*/ 82 w 453"/>
                  <a:gd name="T65" fmla="*/ 1775 h 1783"/>
                  <a:gd name="T66" fmla="*/ 64 w 453"/>
                  <a:gd name="T67" fmla="*/ 1767 h 1783"/>
                  <a:gd name="T68" fmla="*/ 46 w 453"/>
                  <a:gd name="T69" fmla="*/ 1755 h 1783"/>
                  <a:gd name="T70" fmla="*/ 29 w 453"/>
                  <a:gd name="T71" fmla="*/ 1738 h 1783"/>
                  <a:gd name="T72" fmla="*/ 17 w 453"/>
                  <a:gd name="T73" fmla="*/ 1720 h 1783"/>
                  <a:gd name="T74" fmla="*/ 7 w 453"/>
                  <a:gd name="T75" fmla="*/ 1701 h 1783"/>
                  <a:gd name="T76" fmla="*/ 3 w 453"/>
                  <a:gd name="T77" fmla="*/ 1679 h 1783"/>
                  <a:gd name="T78" fmla="*/ 0 w 453"/>
                  <a:gd name="T79" fmla="*/ 1656 h 1783"/>
                  <a:gd name="T80" fmla="*/ 0 w 453"/>
                  <a:gd name="T81" fmla="*/ 128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8"/>
                    </a:moveTo>
                    <a:lnTo>
                      <a:pt x="0" y="105"/>
                    </a:lnTo>
                    <a:lnTo>
                      <a:pt x="7" y="84"/>
                    </a:lnTo>
                    <a:lnTo>
                      <a:pt x="17" y="64"/>
                    </a:lnTo>
                    <a:lnTo>
                      <a:pt x="29" y="45"/>
                    </a:lnTo>
                    <a:lnTo>
                      <a:pt x="46" y="29"/>
                    </a:lnTo>
                    <a:lnTo>
                      <a:pt x="62" y="17"/>
                    </a:lnTo>
                    <a:lnTo>
                      <a:pt x="82" y="9"/>
                    </a:lnTo>
                    <a:lnTo>
                      <a:pt x="105" y="2"/>
                    </a:lnTo>
                    <a:lnTo>
                      <a:pt x="125" y="0"/>
                    </a:lnTo>
                    <a:lnTo>
                      <a:pt x="326" y="0"/>
                    </a:lnTo>
                    <a:lnTo>
                      <a:pt x="349" y="2"/>
                    </a:lnTo>
                    <a:lnTo>
                      <a:pt x="369" y="9"/>
                    </a:lnTo>
                    <a:lnTo>
                      <a:pt x="390" y="17"/>
                    </a:lnTo>
                    <a:lnTo>
                      <a:pt x="408" y="29"/>
                    </a:lnTo>
                    <a:lnTo>
                      <a:pt x="425" y="45"/>
                    </a:lnTo>
                    <a:lnTo>
                      <a:pt x="437" y="64"/>
                    </a:lnTo>
                    <a:lnTo>
                      <a:pt x="445" y="82"/>
                    </a:lnTo>
                    <a:lnTo>
                      <a:pt x="451" y="105"/>
                    </a:lnTo>
                    <a:lnTo>
                      <a:pt x="453" y="128"/>
                    </a:lnTo>
                    <a:lnTo>
                      <a:pt x="453" y="1656"/>
                    </a:lnTo>
                    <a:lnTo>
                      <a:pt x="451" y="1679"/>
                    </a:lnTo>
                    <a:lnTo>
                      <a:pt x="445" y="1699"/>
                    </a:lnTo>
                    <a:lnTo>
                      <a:pt x="437" y="1720"/>
                    </a:lnTo>
                    <a:lnTo>
                      <a:pt x="425" y="1738"/>
                    </a:lnTo>
                    <a:lnTo>
                      <a:pt x="408" y="1755"/>
                    </a:lnTo>
                    <a:lnTo>
                      <a:pt x="390" y="1767"/>
                    </a:lnTo>
                    <a:lnTo>
                      <a:pt x="369" y="1775"/>
                    </a:lnTo>
                    <a:lnTo>
                      <a:pt x="349" y="1781"/>
                    </a:lnTo>
                    <a:lnTo>
                      <a:pt x="326" y="1783"/>
                    </a:lnTo>
                    <a:lnTo>
                      <a:pt x="128" y="1783"/>
                    </a:lnTo>
                    <a:lnTo>
                      <a:pt x="105" y="1781"/>
                    </a:lnTo>
                    <a:lnTo>
                      <a:pt x="82" y="1775"/>
                    </a:lnTo>
                    <a:lnTo>
                      <a:pt x="64" y="1767"/>
                    </a:lnTo>
                    <a:lnTo>
                      <a:pt x="46" y="1755"/>
                    </a:lnTo>
                    <a:lnTo>
                      <a:pt x="29" y="1738"/>
                    </a:lnTo>
                    <a:lnTo>
                      <a:pt x="17" y="1720"/>
                    </a:lnTo>
                    <a:lnTo>
                      <a:pt x="7" y="1701"/>
                    </a:lnTo>
                    <a:lnTo>
                      <a:pt x="3" y="1679"/>
                    </a:lnTo>
                    <a:lnTo>
                      <a:pt x="0" y="1656"/>
                    </a:lnTo>
                    <a:lnTo>
                      <a:pt x="0" y="128"/>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0" name="Freeform 13">
                <a:extLst>
                  <a:ext uri="{FF2B5EF4-FFF2-40B4-BE49-F238E27FC236}">
                    <a16:creationId xmlns:a16="http://schemas.microsoft.com/office/drawing/2014/main" id="{D56ABAC2-F635-028A-3F45-0F69C3BCC6E7}"/>
                  </a:ext>
                </a:extLst>
              </p:cNvPr>
              <p:cNvSpPr>
                <a:spLocks noChangeAspect="1"/>
              </p:cNvSpPr>
              <p:nvPr/>
            </p:nvSpPr>
            <p:spPr bwMode="auto">
              <a:xfrm rot="5400000">
                <a:off x="3108" y="2129"/>
                <a:ext cx="26" cy="548"/>
              </a:xfrm>
              <a:custGeom>
                <a:avLst/>
                <a:gdLst>
                  <a:gd name="T0" fmla="*/ 26 w 26"/>
                  <a:gd name="T1" fmla="*/ 536 h 548"/>
                  <a:gd name="T2" fmla="*/ 26 w 26"/>
                  <a:gd name="T3" fmla="*/ 536 h 548"/>
                  <a:gd name="T4" fmla="*/ 26 w 26"/>
                  <a:gd name="T5" fmla="*/ 538 h 548"/>
                  <a:gd name="T6" fmla="*/ 24 w 26"/>
                  <a:gd name="T7" fmla="*/ 540 h 548"/>
                  <a:gd name="T8" fmla="*/ 24 w 26"/>
                  <a:gd name="T9" fmla="*/ 542 h 548"/>
                  <a:gd name="T10" fmla="*/ 22 w 26"/>
                  <a:gd name="T11" fmla="*/ 544 h 548"/>
                  <a:gd name="T12" fmla="*/ 22 w 26"/>
                  <a:gd name="T13" fmla="*/ 546 h 548"/>
                  <a:gd name="T14" fmla="*/ 20 w 26"/>
                  <a:gd name="T15" fmla="*/ 546 h 548"/>
                  <a:gd name="T16" fmla="*/ 18 w 26"/>
                  <a:gd name="T17" fmla="*/ 548 h 548"/>
                  <a:gd name="T18" fmla="*/ 14 w 26"/>
                  <a:gd name="T19" fmla="*/ 548 h 548"/>
                  <a:gd name="T20" fmla="*/ 12 w 26"/>
                  <a:gd name="T21" fmla="*/ 548 h 548"/>
                  <a:gd name="T22" fmla="*/ 10 w 26"/>
                  <a:gd name="T23" fmla="*/ 548 h 548"/>
                  <a:gd name="T24" fmla="*/ 8 w 26"/>
                  <a:gd name="T25" fmla="*/ 548 h 548"/>
                  <a:gd name="T26" fmla="*/ 6 w 26"/>
                  <a:gd name="T27" fmla="*/ 546 h 548"/>
                  <a:gd name="T28" fmla="*/ 4 w 26"/>
                  <a:gd name="T29" fmla="*/ 546 h 548"/>
                  <a:gd name="T30" fmla="*/ 2 w 26"/>
                  <a:gd name="T31" fmla="*/ 544 h 548"/>
                  <a:gd name="T32" fmla="*/ 2 w 26"/>
                  <a:gd name="T33" fmla="*/ 542 h 548"/>
                  <a:gd name="T34" fmla="*/ 0 w 26"/>
                  <a:gd name="T35" fmla="*/ 540 h 548"/>
                  <a:gd name="T36" fmla="*/ 0 w 26"/>
                  <a:gd name="T37" fmla="*/ 538 h 548"/>
                  <a:gd name="T38" fmla="*/ 0 w 26"/>
                  <a:gd name="T39" fmla="*/ 536 h 548"/>
                  <a:gd name="T40" fmla="*/ 0 w 26"/>
                  <a:gd name="T41" fmla="*/ 536 h 548"/>
                  <a:gd name="T42" fmla="*/ 0 w 26"/>
                  <a:gd name="T43" fmla="*/ 13 h 548"/>
                  <a:gd name="T44" fmla="*/ 0 w 26"/>
                  <a:gd name="T45" fmla="*/ 13 h 548"/>
                  <a:gd name="T46" fmla="*/ 0 w 26"/>
                  <a:gd name="T47" fmla="*/ 11 h 548"/>
                  <a:gd name="T48" fmla="*/ 0 w 26"/>
                  <a:gd name="T49" fmla="*/ 9 h 548"/>
                  <a:gd name="T50" fmla="*/ 2 w 26"/>
                  <a:gd name="T51" fmla="*/ 7 h 548"/>
                  <a:gd name="T52" fmla="*/ 2 w 26"/>
                  <a:gd name="T53" fmla="*/ 5 h 548"/>
                  <a:gd name="T54" fmla="*/ 4 w 26"/>
                  <a:gd name="T55" fmla="*/ 5 h 548"/>
                  <a:gd name="T56" fmla="*/ 6 w 26"/>
                  <a:gd name="T57" fmla="*/ 3 h 548"/>
                  <a:gd name="T58" fmla="*/ 8 w 26"/>
                  <a:gd name="T59" fmla="*/ 0 h 548"/>
                  <a:gd name="T60" fmla="*/ 10 w 26"/>
                  <a:gd name="T61" fmla="*/ 0 h 548"/>
                  <a:gd name="T62" fmla="*/ 12 w 26"/>
                  <a:gd name="T63" fmla="*/ 0 h 548"/>
                  <a:gd name="T64" fmla="*/ 14 w 26"/>
                  <a:gd name="T65" fmla="*/ 0 h 548"/>
                  <a:gd name="T66" fmla="*/ 18 w 26"/>
                  <a:gd name="T67" fmla="*/ 0 h 548"/>
                  <a:gd name="T68" fmla="*/ 20 w 26"/>
                  <a:gd name="T69" fmla="*/ 3 h 548"/>
                  <a:gd name="T70" fmla="*/ 22 w 26"/>
                  <a:gd name="T71" fmla="*/ 5 h 548"/>
                  <a:gd name="T72" fmla="*/ 22 w 26"/>
                  <a:gd name="T73" fmla="*/ 5 h 548"/>
                  <a:gd name="T74" fmla="*/ 24 w 26"/>
                  <a:gd name="T75" fmla="*/ 7 h 548"/>
                  <a:gd name="T76" fmla="*/ 24 w 26"/>
                  <a:gd name="T77" fmla="*/ 9 h 548"/>
                  <a:gd name="T78" fmla="*/ 26 w 26"/>
                  <a:gd name="T79" fmla="*/ 11 h 548"/>
                  <a:gd name="T80" fmla="*/ 26 w 26"/>
                  <a:gd name="T81" fmla="*/ 13 h 548"/>
                  <a:gd name="T82" fmla="*/ 26 w 26"/>
                  <a:gd name="T83" fmla="*/ 13 h 548"/>
                  <a:gd name="T84" fmla="*/ 26 w 26"/>
                  <a:gd name="T85" fmla="*/ 5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48">
                    <a:moveTo>
                      <a:pt x="26" y="536"/>
                    </a:moveTo>
                    <a:lnTo>
                      <a:pt x="26" y="536"/>
                    </a:lnTo>
                    <a:lnTo>
                      <a:pt x="26" y="538"/>
                    </a:lnTo>
                    <a:lnTo>
                      <a:pt x="24" y="540"/>
                    </a:lnTo>
                    <a:lnTo>
                      <a:pt x="24" y="542"/>
                    </a:lnTo>
                    <a:lnTo>
                      <a:pt x="22" y="544"/>
                    </a:lnTo>
                    <a:lnTo>
                      <a:pt x="22" y="546"/>
                    </a:lnTo>
                    <a:lnTo>
                      <a:pt x="20" y="546"/>
                    </a:lnTo>
                    <a:lnTo>
                      <a:pt x="18" y="548"/>
                    </a:lnTo>
                    <a:lnTo>
                      <a:pt x="14" y="548"/>
                    </a:lnTo>
                    <a:lnTo>
                      <a:pt x="12" y="548"/>
                    </a:lnTo>
                    <a:lnTo>
                      <a:pt x="10" y="548"/>
                    </a:lnTo>
                    <a:lnTo>
                      <a:pt x="8" y="548"/>
                    </a:lnTo>
                    <a:lnTo>
                      <a:pt x="6" y="546"/>
                    </a:lnTo>
                    <a:lnTo>
                      <a:pt x="4" y="546"/>
                    </a:lnTo>
                    <a:lnTo>
                      <a:pt x="2" y="544"/>
                    </a:lnTo>
                    <a:lnTo>
                      <a:pt x="2" y="542"/>
                    </a:lnTo>
                    <a:lnTo>
                      <a:pt x="0" y="540"/>
                    </a:lnTo>
                    <a:lnTo>
                      <a:pt x="0" y="538"/>
                    </a:lnTo>
                    <a:lnTo>
                      <a:pt x="0" y="536"/>
                    </a:lnTo>
                    <a:lnTo>
                      <a:pt x="0" y="13"/>
                    </a:lnTo>
                    <a:lnTo>
                      <a:pt x="0" y="11"/>
                    </a:lnTo>
                    <a:lnTo>
                      <a:pt x="0" y="9"/>
                    </a:lnTo>
                    <a:lnTo>
                      <a:pt x="2" y="7"/>
                    </a:lnTo>
                    <a:lnTo>
                      <a:pt x="2" y="5"/>
                    </a:lnTo>
                    <a:lnTo>
                      <a:pt x="4" y="5"/>
                    </a:lnTo>
                    <a:lnTo>
                      <a:pt x="6" y="3"/>
                    </a:lnTo>
                    <a:lnTo>
                      <a:pt x="8" y="0"/>
                    </a:lnTo>
                    <a:lnTo>
                      <a:pt x="10" y="0"/>
                    </a:lnTo>
                    <a:lnTo>
                      <a:pt x="12" y="0"/>
                    </a:lnTo>
                    <a:lnTo>
                      <a:pt x="14" y="0"/>
                    </a:lnTo>
                    <a:lnTo>
                      <a:pt x="18" y="0"/>
                    </a:lnTo>
                    <a:lnTo>
                      <a:pt x="20" y="3"/>
                    </a:lnTo>
                    <a:lnTo>
                      <a:pt x="22" y="5"/>
                    </a:lnTo>
                    <a:lnTo>
                      <a:pt x="24" y="7"/>
                    </a:lnTo>
                    <a:lnTo>
                      <a:pt x="24" y="9"/>
                    </a:lnTo>
                    <a:lnTo>
                      <a:pt x="26" y="11"/>
                    </a:lnTo>
                    <a:lnTo>
                      <a:pt x="26" y="13"/>
                    </a:lnTo>
                    <a:lnTo>
                      <a:pt x="26" y="53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1" name="Freeform 14">
                <a:extLst>
                  <a:ext uri="{FF2B5EF4-FFF2-40B4-BE49-F238E27FC236}">
                    <a16:creationId xmlns:a16="http://schemas.microsoft.com/office/drawing/2014/main" id="{A0FEDFCB-F555-4571-C68A-832250E8C920}"/>
                  </a:ext>
                </a:extLst>
              </p:cNvPr>
              <p:cNvSpPr>
                <a:spLocks noChangeAspect="1"/>
              </p:cNvSpPr>
              <p:nvPr/>
            </p:nvSpPr>
            <p:spPr bwMode="auto">
              <a:xfrm rot="5400000">
                <a:off x="3355" y="2313"/>
                <a:ext cx="180" cy="178"/>
              </a:xfrm>
              <a:custGeom>
                <a:avLst/>
                <a:gdLst>
                  <a:gd name="T0" fmla="*/ 180 w 180"/>
                  <a:gd name="T1" fmla="*/ 90 h 178"/>
                  <a:gd name="T2" fmla="*/ 178 w 180"/>
                  <a:gd name="T3" fmla="*/ 109 h 178"/>
                  <a:gd name="T4" fmla="*/ 172 w 180"/>
                  <a:gd name="T5" fmla="*/ 125 h 178"/>
                  <a:gd name="T6" fmla="*/ 162 w 180"/>
                  <a:gd name="T7" fmla="*/ 142 h 178"/>
                  <a:gd name="T8" fmla="*/ 149 w 180"/>
                  <a:gd name="T9" fmla="*/ 156 h 178"/>
                  <a:gd name="T10" fmla="*/ 133 w 180"/>
                  <a:gd name="T11" fmla="*/ 168 h 178"/>
                  <a:gd name="T12" fmla="*/ 117 w 180"/>
                  <a:gd name="T13" fmla="*/ 174 h 178"/>
                  <a:gd name="T14" fmla="*/ 98 w 180"/>
                  <a:gd name="T15" fmla="*/ 178 h 178"/>
                  <a:gd name="T16" fmla="*/ 80 w 180"/>
                  <a:gd name="T17" fmla="*/ 178 h 178"/>
                  <a:gd name="T18" fmla="*/ 61 w 180"/>
                  <a:gd name="T19" fmla="*/ 174 h 178"/>
                  <a:gd name="T20" fmla="*/ 45 w 180"/>
                  <a:gd name="T21" fmla="*/ 168 h 178"/>
                  <a:gd name="T22" fmla="*/ 28 w 180"/>
                  <a:gd name="T23" fmla="*/ 156 h 178"/>
                  <a:gd name="T24" fmla="*/ 16 w 180"/>
                  <a:gd name="T25" fmla="*/ 142 h 178"/>
                  <a:gd name="T26" fmla="*/ 8 w 180"/>
                  <a:gd name="T27" fmla="*/ 125 h 178"/>
                  <a:gd name="T28" fmla="*/ 2 w 180"/>
                  <a:gd name="T29" fmla="*/ 109 h 178"/>
                  <a:gd name="T30" fmla="*/ 0 w 180"/>
                  <a:gd name="T31" fmla="*/ 90 h 178"/>
                  <a:gd name="T32" fmla="*/ 4 w 180"/>
                  <a:gd name="T33" fmla="*/ 72 h 178"/>
                  <a:gd name="T34" fmla="*/ 10 w 180"/>
                  <a:gd name="T35" fmla="*/ 53 h 178"/>
                  <a:gd name="T36" fmla="*/ 18 w 180"/>
                  <a:gd name="T37" fmla="*/ 37 h 178"/>
                  <a:gd name="T38" fmla="*/ 33 w 180"/>
                  <a:gd name="T39" fmla="*/ 23 h 178"/>
                  <a:gd name="T40" fmla="*/ 47 w 180"/>
                  <a:gd name="T41" fmla="*/ 12 h 178"/>
                  <a:gd name="T42" fmla="*/ 65 w 180"/>
                  <a:gd name="T43" fmla="*/ 4 h 178"/>
                  <a:gd name="T44" fmla="*/ 84 w 180"/>
                  <a:gd name="T45" fmla="*/ 0 h 178"/>
                  <a:gd name="T46" fmla="*/ 102 w 180"/>
                  <a:gd name="T47" fmla="*/ 0 h 178"/>
                  <a:gd name="T48" fmla="*/ 121 w 180"/>
                  <a:gd name="T49" fmla="*/ 4 h 178"/>
                  <a:gd name="T50" fmla="*/ 137 w 180"/>
                  <a:gd name="T51" fmla="*/ 12 h 178"/>
                  <a:gd name="T52" fmla="*/ 151 w 180"/>
                  <a:gd name="T53" fmla="*/ 23 h 178"/>
                  <a:gd name="T54" fmla="*/ 164 w 180"/>
                  <a:gd name="T55" fmla="*/ 37 h 178"/>
                  <a:gd name="T56" fmla="*/ 174 w 180"/>
                  <a:gd name="T57" fmla="*/ 53 h 178"/>
                  <a:gd name="T58" fmla="*/ 178 w 180"/>
                  <a:gd name="T59" fmla="*/ 70 h 178"/>
                  <a:gd name="T60" fmla="*/ 180 w 180"/>
                  <a:gd name="T61" fmla="*/ 90 h 178"/>
                  <a:gd name="T62" fmla="*/ 180 w 180"/>
                  <a:gd name="T63"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90"/>
                    </a:moveTo>
                    <a:lnTo>
                      <a:pt x="178" y="109"/>
                    </a:lnTo>
                    <a:lnTo>
                      <a:pt x="172" y="125"/>
                    </a:lnTo>
                    <a:lnTo>
                      <a:pt x="162" y="142"/>
                    </a:lnTo>
                    <a:lnTo>
                      <a:pt x="149" y="156"/>
                    </a:lnTo>
                    <a:lnTo>
                      <a:pt x="133" y="168"/>
                    </a:lnTo>
                    <a:lnTo>
                      <a:pt x="117" y="174"/>
                    </a:lnTo>
                    <a:lnTo>
                      <a:pt x="98" y="178"/>
                    </a:lnTo>
                    <a:lnTo>
                      <a:pt x="80" y="178"/>
                    </a:lnTo>
                    <a:lnTo>
                      <a:pt x="61" y="174"/>
                    </a:lnTo>
                    <a:lnTo>
                      <a:pt x="45" y="168"/>
                    </a:lnTo>
                    <a:lnTo>
                      <a:pt x="28" y="156"/>
                    </a:lnTo>
                    <a:lnTo>
                      <a:pt x="16" y="142"/>
                    </a:lnTo>
                    <a:lnTo>
                      <a:pt x="8" y="125"/>
                    </a:lnTo>
                    <a:lnTo>
                      <a:pt x="2" y="109"/>
                    </a:lnTo>
                    <a:lnTo>
                      <a:pt x="0" y="90"/>
                    </a:lnTo>
                    <a:lnTo>
                      <a:pt x="4" y="72"/>
                    </a:lnTo>
                    <a:lnTo>
                      <a:pt x="10" y="53"/>
                    </a:lnTo>
                    <a:lnTo>
                      <a:pt x="18" y="37"/>
                    </a:lnTo>
                    <a:lnTo>
                      <a:pt x="33" y="23"/>
                    </a:lnTo>
                    <a:lnTo>
                      <a:pt x="47" y="12"/>
                    </a:lnTo>
                    <a:lnTo>
                      <a:pt x="65" y="4"/>
                    </a:lnTo>
                    <a:lnTo>
                      <a:pt x="84" y="0"/>
                    </a:lnTo>
                    <a:lnTo>
                      <a:pt x="102" y="0"/>
                    </a:lnTo>
                    <a:lnTo>
                      <a:pt x="121" y="4"/>
                    </a:lnTo>
                    <a:lnTo>
                      <a:pt x="137" y="12"/>
                    </a:lnTo>
                    <a:lnTo>
                      <a:pt x="151" y="23"/>
                    </a:lnTo>
                    <a:lnTo>
                      <a:pt x="164" y="37"/>
                    </a:lnTo>
                    <a:lnTo>
                      <a:pt x="174" y="53"/>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2" name="Freeform 15">
                <a:extLst>
                  <a:ext uri="{FF2B5EF4-FFF2-40B4-BE49-F238E27FC236}">
                    <a16:creationId xmlns:a16="http://schemas.microsoft.com/office/drawing/2014/main" id="{D73CAD73-F597-B684-2ED1-4D5C3E64109F}"/>
                  </a:ext>
                </a:extLst>
              </p:cNvPr>
              <p:cNvSpPr>
                <a:spLocks noChangeAspect="1"/>
              </p:cNvSpPr>
              <p:nvPr/>
            </p:nvSpPr>
            <p:spPr bwMode="auto">
              <a:xfrm rot="5400000">
                <a:off x="3413" y="2367"/>
                <a:ext cx="68" cy="72"/>
              </a:xfrm>
              <a:custGeom>
                <a:avLst/>
                <a:gdLst>
                  <a:gd name="T0" fmla="*/ 68 w 68"/>
                  <a:gd name="T1" fmla="*/ 37 h 72"/>
                  <a:gd name="T2" fmla="*/ 66 w 68"/>
                  <a:gd name="T3" fmla="*/ 47 h 72"/>
                  <a:gd name="T4" fmla="*/ 62 w 68"/>
                  <a:gd name="T5" fmla="*/ 60 h 72"/>
                  <a:gd name="T6" fmla="*/ 53 w 68"/>
                  <a:gd name="T7" fmla="*/ 68 h 72"/>
                  <a:gd name="T8" fmla="*/ 41 w 68"/>
                  <a:gd name="T9" fmla="*/ 72 h 72"/>
                  <a:gd name="T10" fmla="*/ 31 w 68"/>
                  <a:gd name="T11" fmla="*/ 72 h 72"/>
                  <a:gd name="T12" fmla="*/ 21 w 68"/>
                  <a:gd name="T13" fmla="*/ 70 h 72"/>
                  <a:gd name="T14" fmla="*/ 10 w 68"/>
                  <a:gd name="T15" fmla="*/ 64 h 72"/>
                  <a:gd name="T16" fmla="*/ 2 w 68"/>
                  <a:gd name="T17" fmla="*/ 54 h 72"/>
                  <a:gd name="T18" fmla="*/ 0 w 68"/>
                  <a:gd name="T19" fmla="*/ 43 h 72"/>
                  <a:gd name="T20" fmla="*/ 0 w 68"/>
                  <a:gd name="T21" fmla="*/ 31 h 72"/>
                  <a:gd name="T22" fmla="*/ 2 w 68"/>
                  <a:gd name="T23" fmla="*/ 19 h 72"/>
                  <a:gd name="T24" fmla="*/ 10 w 68"/>
                  <a:gd name="T25" fmla="*/ 8 h 72"/>
                  <a:gd name="T26" fmla="*/ 21 w 68"/>
                  <a:gd name="T27" fmla="*/ 2 h 72"/>
                  <a:gd name="T28" fmla="*/ 31 w 68"/>
                  <a:gd name="T29" fmla="*/ 0 h 72"/>
                  <a:gd name="T30" fmla="*/ 41 w 68"/>
                  <a:gd name="T31" fmla="*/ 0 h 72"/>
                  <a:gd name="T32" fmla="*/ 53 w 68"/>
                  <a:gd name="T33" fmla="*/ 6 h 72"/>
                  <a:gd name="T34" fmla="*/ 62 w 68"/>
                  <a:gd name="T35" fmla="*/ 15 h 72"/>
                  <a:gd name="T36" fmla="*/ 66 w 68"/>
                  <a:gd name="T37" fmla="*/ 25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6" y="47"/>
                    </a:lnTo>
                    <a:lnTo>
                      <a:pt x="62" y="60"/>
                    </a:lnTo>
                    <a:lnTo>
                      <a:pt x="53" y="68"/>
                    </a:lnTo>
                    <a:lnTo>
                      <a:pt x="41" y="72"/>
                    </a:lnTo>
                    <a:lnTo>
                      <a:pt x="31" y="72"/>
                    </a:lnTo>
                    <a:lnTo>
                      <a:pt x="21" y="70"/>
                    </a:lnTo>
                    <a:lnTo>
                      <a:pt x="10" y="64"/>
                    </a:lnTo>
                    <a:lnTo>
                      <a:pt x="2" y="54"/>
                    </a:lnTo>
                    <a:lnTo>
                      <a:pt x="0" y="43"/>
                    </a:lnTo>
                    <a:lnTo>
                      <a:pt x="0" y="31"/>
                    </a:lnTo>
                    <a:lnTo>
                      <a:pt x="2" y="19"/>
                    </a:lnTo>
                    <a:lnTo>
                      <a:pt x="10" y="8"/>
                    </a:lnTo>
                    <a:lnTo>
                      <a:pt x="21" y="2"/>
                    </a:lnTo>
                    <a:lnTo>
                      <a:pt x="31" y="0"/>
                    </a:lnTo>
                    <a:lnTo>
                      <a:pt x="41" y="0"/>
                    </a:lnTo>
                    <a:lnTo>
                      <a:pt x="53" y="6"/>
                    </a:lnTo>
                    <a:lnTo>
                      <a:pt x="62" y="15"/>
                    </a:lnTo>
                    <a:lnTo>
                      <a:pt x="66"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3" name="Freeform 16">
                <a:extLst>
                  <a:ext uri="{FF2B5EF4-FFF2-40B4-BE49-F238E27FC236}">
                    <a16:creationId xmlns:a16="http://schemas.microsoft.com/office/drawing/2014/main" id="{363C7243-28CD-2EFB-43E5-83B1A0B1E275}"/>
                  </a:ext>
                </a:extLst>
              </p:cNvPr>
              <p:cNvSpPr>
                <a:spLocks noChangeAspect="1"/>
              </p:cNvSpPr>
              <p:nvPr/>
            </p:nvSpPr>
            <p:spPr bwMode="auto">
              <a:xfrm rot="5400000">
                <a:off x="2204" y="2167"/>
                <a:ext cx="26" cy="472"/>
              </a:xfrm>
              <a:custGeom>
                <a:avLst/>
                <a:gdLst>
                  <a:gd name="T0" fmla="*/ 26 w 26"/>
                  <a:gd name="T1" fmla="*/ 458 h 472"/>
                  <a:gd name="T2" fmla="*/ 26 w 26"/>
                  <a:gd name="T3" fmla="*/ 458 h 472"/>
                  <a:gd name="T4" fmla="*/ 26 w 26"/>
                  <a:gd name="T5" fmla="*/ 462 h 472"/>
                  <a:gd name="T6" fmla="*/ 24 w 26"/>
                  <a:gd name="T7" fmla="*/ 464 h 472"/>
                  <a:gd name="T8" fmla="*/ 24 w 26"/>
                  <a:gd name="T9" fmla="*/ 466 h 472"/>
                  <a:gd name="T10" fmla="*/ 22 w 26"/>
                  <a:gd name="T11" fmla="*/ 468 h 472"/>
                  <a:gd name="T12" fmla="*/ 22 w 26"/>
                  <a:gd name="T13" fmla="*/ 468 h 472"/>
                  <a:gd name="T14" fmla="*/ 20 w 26"/>
                  <a:gd name="T15" fmla="*/ 470 h 472"/>
                  <a:gd name="T16" fmla="*/ 18 w 26"/>
                  <a:gd name="T17" fmla="*/ 470 h 472"/>
                  <a:gd name="T18" fmla="*/ 14 w 26"/>
                  <a:gd name="T19" fmla="*/ 472 h 472"/>
                  <a:gd name="T20" fmla="*/ 12 w 26"/>
                  <a:gd name="T21" fmla="*/ 472 h 472"/>
                  <a:gd name="T22" fmla="*/ 10 w 26"/>
                  <a:gd name="T23" fmla="*/ 472 h 472"/>
                  <a:gd name="T24" fmla="*/ 8 w 26"/>
                  <a:gd name="T25" fmla="*/ 470 h 472"/>
                  <a:gd name="T26" fmla="*/ 6 w 26"/>
                  <a:gd name="T27" fmla="*/ 470 h 472"/>
                  <a:gd name="T28" fmla="*/ 4 w 26"/>
                  <a:gd name="T29" fmla="*/ 468 h 472"/>
                  <a:gd name="T30" fmla="*/ 2 w 26"/>
                  <a:gd name="T31" fmla="*/ 468 h 472"/>
                  <a:gd name="T32" fmla="*/ 2 w 26"/>
                  <a:gd name="T33" fmla="*/ 466 h 472"/>
                  <a:gd name="T34" fmla="*/ 0 w 26"/>
                  <a:gd name="T35" fmla="*/ 464 h 472"/>
                  <a:gd name="T36" fmla="*/ 0 w 26"/>
                  <a:gd name="T37" fmla="*/ 462 h 472"/>
                  <a:gd name="T38" fmla="*/ 0 w 26"/>
                  <a:gd name="T39" fmla="*/ 458 h 472"/>
                  <a:gd name="T40" fmla="*/ 0 w 26"/>
                  <a:gd name="T41" fmla="*/ 458 h 472"/>
                  <a:gd name="T42" fmla="*/ 0 w 26"/>
                  <a:gd name="T43" fmla="*/ 12 h 472"/>
                  <a:gd name="T44" fmla="*/ 0 w 26"/>
                  <a:gd name="T45" fmla="*/ 12 h 472"/>
                  <a:gd name="T46" fmla="*/ 0 w 26"/>
                  <a:gd name="T47" fmla="*/ 10 h 472"/>
                  <a:gd name="T48" fmla="*/ 0 w 26"/>
                  <a:gd name="T49" fmla="*/ 8 h 472"/>
                  <a:gd name="T50" fmla="*/ 2 w 26"/>
                  <a:gd name="T51" fmla="*/ 6 h 472"/>
                  <a:gd name="T52" fmla="*/ 2 w 26"/>
                  <a:gd name="T53" fmla="*/ 4 h 472"/>
                  <a:gd name="T54" fmla="*/ 4 w 26"/>
                  <a:gd name="T55" fmla="*/ 2 h 472"/>
                  <a:gd name="T56" fmla="*/ 6 w 26"/>
                  <a:gd name="T57" fmla="*/ 0 h 472"/>
                  <a:gd name="T58" fmla="*/ 8 w 26"/>
                  <a:gd name="T59" fmla="*/ 0 h 472"/>
                  <a:gd name="T60" fmla="*/ 10 w 26"/>
                  <a:gd name="T61" fmla="*/ 0 h 472"/>
                  <a:gd name="T62" fmla="*/ 12 w 26"/>
                  <a:gd name="T63" fmla="*/ 0 h 472"/>
                  <a:gd name="T64" fmla="*/ 14 w 26"/>
                  <a:gd name="T65" fmla="*/ 0 h 472"/>
                  <a:gd name="T66" fmla="*/ 18 w 26"/>
                  <a:gd name="T67" fmla="*/ 0 h 472"/>
                  <a:gd name="T68" fmla="*/ 20 w 26"/>
                  <a:gd name="T69" fmla="*/ 0 h 472"/>
                  <a:gd name="T70" fmla="*/ 22 w 26"/>
                  <a:gd name="T71" fmla="*/ 2 h 472"/>
                  <a:gd name="T72" fmla="*/ 22 w 26"/>
                  <a:gd name="T73" fmla="*/ 4 h 472"/>
                  <a:gd name="T74" fmla="*/ 24 w 26"/>
                  <a:gd name="T75" fmla="*/ 6 h 472"/>
                  <a:gd name="T76" fmla="*/ 24 w 26"/>
                  <a:gd name="T77" fmla="*/ 8 h 472"/>
                  <a:gd name="T78" fmla="*/ 26 w 26"/>
                  <a:gd name="T79" fmla="*/ 10 h 472"/>
                  <a:gd name="T80" fmla="*/ 26 w 26"/>
                  <a:gd name="T81" fmla="*/ 12 h 472"/>
                  <a:gd name="T82" fmla="*/ 26 w 26"/>
                  <a:gd name="T83" fmla="*/ 12 h 472"/>
                  <a:gd name="T84" fmla="*/ 26 w 26"/>
                  <a:gd name="T85" fmla="*/ 45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472">
                    <a:moveTo>
                      <a:pt x="26" y="458"/>
                    </a:moveTo>
                    <a:lnTo>
                      <a:pt x="26" y="458"/>
                    </a:lnTo>
                    <a:lnTo>
                      <a:pt x="26" y="462"/>
                    </a:lnTo>
                    <a:lnTo>
                      <a:pt x="24" y="464"/>
                    </a:lnTo>
                    <a:lnTo>
                      <a:pt x="24" y="466"/>
                    </a:lnTo>
                    <a:lnTo>
                      <a:pt x="22" y="468"/>
                    </a:lnTo>
                    <a:lnTo>
                      <a:pt x="20" y="470"/>
                    </a:lnTo>
                    <a:lnTo>
                      <a:pt x="18" y="470"/>
                    </a:lnTo>
                    <a:lnTo>
                      <a:pt x="14" y="472"/>
                    </a:lnTo>
                    <a:lnTo>
                      <a:pt x="12" y="472"/>
                    </a:lnTo>
                    <a:lnTo>
                      <a:pt x="10" y="472"/>
                    </a:lnTo>
                    <a:lnTo>
                      <a:pt x="8" y="470"/>
                    </a:lnTo>
                    <a:lnTo>
                      <a:pt x="6" y="470"/>
                    </a:lnTo>
                    <a:lnTo>
                      <a:pt x="4" y="468"/>
                    </a:lnTo>
                    <a:lnTo>
                      <a:pt x="2" y="468"/>
                    </a:lnTo>
                    <a:lnTo>
                      <a:pt x="2" y="466"/>
                    </a:lnTo>
                    <a:lnTo>
                      <a:pt x="0" y="464"/>
                    </a:lnTo>
                    <a:lnTo>
                      <a:pt x="0" y="462"/>
                    </a:lnTo>
                    <a:lnTo>
                      <a:pt x="0" y="458"/>
                    </a:lnTo>
                    <a:lnTo>
                      <a:pt x="0" y="12"/>
                    </a:lnTo>
                    <a:lnTo>
                      <a:pt x="0" y="10"/>
                    </a:lnTo>
                    <a:lnTo>
                      <a:pt x="0" y="8"/>
                    </a:lnTo>
                    <a:lnTo>
                      <a:pt x="2" y="6"/>
                    </a:lnTo>
                    <a:lnTo>
                      <a:pt x="2" y="4"/>
                    </a:lnTo>
                    <a:lnTo>
                      <a:pt x="4" y="2"/>
                    </a:lnTo>
                    <a:lnTo>
                      <a:pt x="6" y="0"/>
                    </a:lnTo>
                    <a:lnTo>
                      <a:pt x="8" y="0"/>
                    </a:lnTo>
                    <a:lnTo>
                      <a:pt x="10" y="0"/>
                    </a:lnTo>
                    <a:lnTo>
                      <a:pt x="12" y="0"/>
                    </a:lnTo>
                    <a:lnTo>
                      <a:pt x="14" y="0"/>
                    </a:lnTo>
                    <a:lnTo>
                      <a:pt x="18" y="0"/>
                    </a:lnTo>
                    <a:lnTo>
                      <a:pt x="20" y="0"/>
                    </a:lnTo>
                    <a:lnTo>
                      <a:pt x="22" y="2"/>
                    </a:lnTo>
                    <a:lnTo>
                      <a:pt x="22" y="4"/>
                    </a:lnTo>
                    <a:lnTo>
                      <a:pt x="24" y="6"/>
                    </a:lnTo>
                    <a:lnTo>
                      <a:pt x="24" y="8"/>
                    </a:lnTo>
                    <a:lnTo>
                      <a:pt x="26" y="10"/>
                    </a:lnTo>
                    <a:lnTo>
                      <a:pt x="26" y="12"/>
                    </a:lnTo>
                    <a:lnTo>
                      <a:pt x="26" y="458"/>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4" name="Freeform 17">
                <a:extLst>
                  <a:ext uri="{FF2B5EF4-FFF2-40B4-BE49-F238E27FC236}">
                    <a16:creationId xmlns:a16="http://schemas.microsoft.com/office/drawing/2014/main" id="{E3407D61-16DF-02F9-AB45-7935EE8A59AC}"/>
                  </a:ext>
                </a:extLst>
              </p:cNvPr>
              <p:cNvSpPr>
                <a:spLocks noChangeAspect="1"/>
              </p:cNvSpPr>
              <p:nvPr/>
            </p:nvSpPr>
            <p:spPr bwMode="auto">
              <a:xfrm rot="5400000">
                <a:off x="2493" y="2125"/>
                <a:ext cx="221" cy="361"/>
              </a:xfrm>
              <a:custGeom>
                <a:avLst/>
                <a:gdLst>
                  <a:gd name="T0" fmla="*/ 219 w 221"/>
                  <a:gd name="T1" fmla="*/ 340 h 361"/>
                  <a:gd name="T2" fmla="*/ 219 w 221"/>
                  <a:gd name="T3" fmla="*/ 340 h 361"/>
                  <a:gd name="T4" fmla="*/ 219 w 221"/>
                  <a:gd name="T5" fmla="*/ 342 h 361"/>
                  <a:gd name="T6" fmla="*/ 221 w 221"/>
                  <a:gd name="T7" fmla="*/ 344 h 361"/>
                  <a:gd name="T8" fmla="*/ 221 w 221"/>
                  <a:gd name="T9" fmla="*/ 347 h 361"/>
                  <a:gd name="T10" fmla="*/ 221 w 221"/>
                  <a:gd name="T11" fmla="*/ 349 h 361"/>
                  <a:gd name="T12" fmla="*/ 219 w 221"/>
                  <a:gd name="T13" fmla="*/ 351 h 361"/>
                  <a:gd name="T14" fmla="*/ 219 w 221"/>
                  <a:gd name="T15" fmla="*/ 353 h 361"/>
                  <a:gd name="T16" fmla="*/ 217 w 221"/>
                  <a:gd name="T17" fmla="*/ 355 h 361"/>
                  <a:gd name="T18" fmla="*/ 217 w 221"/>
                  <a:gd name="T19" fmla="*/ 357 h 361"/>
                  <a:gd name="T20" fmla="*/ 215 w 221"/>
                  <a:gd name="T21" fmla="*/ 359 h 361"/>
                  <a:gd name="T22" fmla="*/ 213 w 221"/>
                  <a:gd name="T23" fmla="*/ 359 h 361"/>
                  <a:gd name="T24" fmla="*/ 209 w 221"/>
                  <a:gd name="T25" fmla="*/ 359 h 361"/>
                  <a:gd name="T26" fmla="*/ 207 w 221"/>
                  <a:gd name="T27" fmla="*/ 361 h 361"/>
                  <a:gd name="T28" fmla="*/ 205 w 221"/>
                  <a:gd name="T29" fmla="*/ 359 h 361"/>
                  <a:gd name="T30" fmla="*/ 203 w 221"/>
                  <a:gd name="T31" fmla="*/ 359 h 361"/>
                  <a:gd name="T32" fmla="*/ 201 w 221"/>
                  <a:gd name="T33" fmla="*/ 359 h 361"/>
                  <a:gd name="T34" fmla="*/ 199 w 221"/>
                  <a:gd name="T35" fmla="*/ 357 h 361"/>
                  <a:gd name="T36" fmla="*/ 197 w 221"/>
                  <a:gd name="T37" fmla="*/ 355 h 361"/>
                  <a:gd name="T38" fmla="*/ 197 w 221"/>
                  <a:gd name="T39" fmla="*/ 353 h 361"/>
                  <a:gd name="T40" fmla="*/ 197 w 221"/>
                  <a:gd name="T41" fmla="*/ 353 h 361"/>
                  <a:gd name="T42" fmla="*/ 2 w 221"/>
                  <a:gd name="T43" fmla="*/ 20 h 361"/>
                  <a:gd name="T44" fmla="*/ 2 w 221"/>
                  <a:gd name="T45" fmla="*/ 20 h 361"/>
                  <a:gd name="T46" fmla="*/ 0 w 221"/>
                  <a:gd name="T47" fmla="*/ 18 h 361"/>
                  <a:gd name="T48" fmla="*/ 0 w 221"/>
                  <a:gd name="T49" fmla="*/ 16 h 361"/>
                  <a:gd name="T50" fmla="*/ 0 w 221"/>
                  <a:gd name="T51" fmla="*/ 14 h 361"/>
                  <a:gd name="T52" fmla="*/ 0 w 221"/>
                  <a:gd name="T53" fmla="*/ 10 h 361"/>
                  <a:gd name="T54" fmla="*/ 0 w 221"/>
                  <a:gd name="T55" fmla="*/ 8 h 361"/>
                  <a:gd name="T56" fmla="*/ 2 w 221"/>
                  <a:gd name="T57" fmla="*/ 6 h 361"/>
                  <a:gd name="T58" fmla="*/ 4 w 221"/>
                  <a:gd name="T59" fmla="*/ 4 h 361"/>
                  <a:gd name="T60" fmla="*/ 4 w 221"/>
                  <a:gd name="T61" fmla="*/ 4 h 361"/>
                  <a:gd name="T62" fmla="*/ 6 w 221"/>
                  <a:gd name="T63" fmla="*/ 2 h 361"/>
                  <a:gd name="T64" fmla="*/ 8 w 221"/>
                  <a:gd name="T65" fmla="*/ 0 h 361"/>
                  <a:gd name="T66" fmla="*/ 10 w 221"/>
                  <a:gd name="T67" fmla="*/ 0 h 361"/>
                  <a:gd name="T68" fmla="*/ 12 w 221"/>
                  <a:gd name="T69" fmla="*/ 0 h 361"/>
                  <a:gd name="T70" fmla="*/ 16 w 221"/>
                  <a:gd name="T71" fmla="*/ 0 h 361"/>
                  <a:gd name="T72" fmla="*/ 18 w 221"/>
                  <a:gd name="T73" fmla="*/ 0 h 361"/>
                  <a:gd name="T74" fmla="*/ 20 w 221"/>
                  <a:gd name="T75" fmla="*/ 2 h 361"/>
                  <a:gd name="T76" fmla="*/ 23 w 221"/>
                  <a:gd name="T77" fmla="*/ 4 h 361"/>
                  <a:gd name="T78" fmla="*/ 23 w 221"/>
                  <a:gd name="T79" fmla="*/ 4 h 361"/>
                  <a:gd name="T80" fmla="*/ 25 w 221"/>
                  <a:gd name="T81" fmla="*/ 6 h 361"/>
                  <a:gd name="T82" fmla="*/ 25 w 221"/>
                  <a:gd name="T83" fmla="*/ 6 h 361"/>
                  <a:gd name="T84" fmla="*/ 219 w 221"/>
                  <a:gd name="T85" fmla="*/ 34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361">
                    <a:moveTo>
                      <a:pt x="219" y="340"/>
                    </a:moveTo>
                    <a:lnTo>
                      <a:pt x="219" y="340"/>
                    </a:lnTo>
                    <a:lnTo>
                      <a:pt x="219" y="342"/>
                    </a:lnTo>
                    <a:lnTo>
                      <a:pt x="221" y="344"/>
                    </a:lnTo>
                    <a:lnTo>
                      <a:pt x="221" y="347"/>
                    </a:lnTo>
                    <a:lnTo>
                      <a:pt x="221" y="349"/>
                    </a:lnTo>
                    <a:lnTo>
                      <a:pt x="219" y="351"/>
                    </a:lnTo>
                    <a:lnTo>
                      <a:pt x="219" y="353"/>
                    </a:lnTo>
                    <a:lnTo>
                      <a:pt x="217" y="355"/>
                    </a:lnTo>
                    <a:lnTo>
                      <a:pt x="217" y="357"/>
                    </a:lnTo>
                    <a:lnTo>
                      <a:pt x="215" y="359"/>
                    </a:lnTo>
                    <a:lnTo>
                      <a:pt x="213" y="359"/>
                    </a:lnTo>
                    <a:lnTo>
                      <a:pt x="209" y="359"/>
                    </a:lnTo>
                    <a:lnTo>
                      <a:pt x="207" y="361"/>
                    </a:lnTo>
                    <a:lnTo>
                      <a:pt x="205" y="359"/>
                    </a:lnTo>
                    <a:lnTo>
                      <a:pt x="203" y="359"/>
                    </a:lnTo>
                    <a:lnTo>
                      <a:pt x="201" y="359"/>
                    </a:lnTo>
                    <a:lnTo>
                      <a:pt x="199" y="357"/>
                    </a:lnTo>
                    <a:lnTo>
                      <a:pt x="197" y="355"/>
                    </a:lnTo>
                    <a:lnTo>
                      <a:pt x="197" y="353"/>
                    </a:lnTo>
                    <a:lnTo>
                      <a:pt x="2" y="20"/>
                    </a:lnTo>
                    <a:lnTo>
                      <a:pt x="0" y="18"/>
                    </a:lnTo>
                    <a:lnTo>
                      <a:pt x="0" y="16"/>
                    </a:lnTo>
                    <a:lnTo>
                      <a:pt x="0" y="14"/>
                    </a:lnTo>
                    <a:lnTo>
                      <a:pt x="0" y="10"/>
                    </a:lnTo>
                    <a:lnTo>
                      <a:pt x="0" y="8"/>
                    </a:lnTo>
                    <a:lnTo>
                      <a:pt x="2" y="6"/>
                    </a:lnTo>
                    <a:lnTo>
                      <a:pt x="4" y="4"/>
                    </a:lnTo>
                    <a:lnTo>
                      <a:pt x="6" y="2"/>
                    </a:lnTo>
                    <a:lnTo>
                      <a:pt x="8" y="0"/>
                    </a:lnTo>
                    <a:lnTo>
                      <a:pt x="10" y="0"/>
                    </a:lnTo>
                    <a:lnTo>
                      <a:pt x="12" y="0"/>
                    </a:lnTo>
                    <a:lnTo>
                      <a:pt x="16" y="0"/>
                    </a:lnTo>
                    <a:lnTo>
                      <a:pt x="18" y="0"/>
                    </a:lnTo>
                    <a:lnTo>
                      <a:pt x="20" y="2"/>
                    </a:lnTo>
                    <a:lnTo>
                      <a:pt x="23" y="4"/>
                    </a:lnTo>
                    <a:lnTo>
                      <a:pt x="25" y="6"/>
                    </a:lnTo>
                    <a:lnTo>
                      <a:pt x="219" y="34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5" name="Freeform 18">
                <a:extLst>
                  <a:ext uri="{FF2B5EF4-FFF2-40B4-BE49-F238E27FC236}">
                    <a16:creationId xmlns:a16="http://schemas.microsoft.com/office/drawing/2014/main" id="{081B2031-0D2E-57FD-850D-10EF3C73980A}"/>
                  </a:ext>
                </a:extLst>
              </p:cNvPr>
              <p:cNvSpPr>
                <a:spLocks noChangeAspect="1"/>
              </p:cNvSpPr>
              <p:nvPr/>
            </p:nvSpPr>
            <p:spPr bwMode="auto">
              <a:xfrm rot="5400000">
                <a:off x="1863" y="2313"/>
                <a:ext cx="180" cy="178"/>
              </a:xfrm>
              <a:custGeom>
                <a:avLst/>
                <a:gdLst>
                  <a:gd name="T0" fmla="*/ 180 w 180"/>
                  <a:gd name="T1" fmla="*/ 88 h 178"/>
                  <a:gd name="T2" fmla="*/ 178 w 180"/>
                  <a:gd name="T3" fmla="*/ 106 h 178"/>
                  <a:gd name="T4" fmla="*/ 172 w 180"/>
                  <a:gd name="T5" fmla="*/ 125 h 178"/>
                  <a:gd name="T6" fmla="*/ 162 w 180"/>
                  <a:gd name="T7" fmla="*/ 141 h 178"/>
                  <a:gd name="T8" fmla="*/ 149 w 180"/>
                  <a:gd name="T9" fmla="*/ 155 h 178"/>
                  <a:gd name="T10" fmla="*/ 133 w 180"/>
                  <a:gd name="T11" fmla="*/ 166 h 178"/>
                  <a:gd name="T12" fmla="*/ 117 w 180"/>
                  <a:gd name="T13" fmla="*/ 174 h 178"/>
                  <a:gd name="T14" fmla="*/ 98 w 180"/>
                  <a:gd name="T15" fmla="*/ 178 h 178"/>
                  <a:gd name="T16" fmla="*/ 80 w 180"/>
                  <a:gd name="T17" fmla="*/ 178 h 178"/>
                  <a:gd name="T18" fmla="*/ 61 w 180"/>
                  <a:gd name="T19" fmla="*/ 174 h 178"/>
                  <a:gd name="T20" fmla="*/ 45 w 180"/>
                  <a:gd name="T21" fmla="*/ 166 h 178"/>
                  <a:gd name="T22" fmla="*/ 28 w 180"/>
                  <a:gd name="T23" fmla="*/ 155 h 178"/>
                  <a:gd name="T24" fmla="*/ 16 w 180"/>
                  <a:gd name="T25" fmla="*/ 141 h 178"/>
                  <a:gd name="T26" fmla="*/ 8 w 180"/>
                  <a:gd name="T27" fmla="*/ 125 h 178"/>
                  <a:gd name="T28" fmla="*/ 2 w 180"/>
                  <a:gd name="T29" fmla="*/ 108 h 178"/>
                  <a:gd name="T30" fmla="*/ 0 w 180"/>
                  <a:gd name="T31" fmla="*/ 88 h 178"/>
                  <a:gd name="T32" fmla="*/ 4 w 180"/>
                  <a:gd name="T33" fmla="*/ 69 h 178"/>
                  <a:gd name="T34" fmla="*/ 10 w 180"/>
                  <a:gd name="T35" fmla="*/ 53 h 178"/>
                  <a:gd name="T36" fmla="*/ 18 w 180"/>
                  <a:gd name="T37" fmla="*/ 36 h 178"/>
                  <a:gd name="T38" fmla="*/ 33 w 180"/>
                  <a:gd name="T39" fmla="*/ 22 h 178"/>
                  <a:gd name="T40" fmla="*/ 47 w 180"/>
                  <a:gd name="T41" fmla="*/ 10 h 178"/>
                  <a:gd name="T42" fmla="*/ 65 w 180"/>
                  <a:gd name="T43" fmla="*/ 4 h 178"/>
                  <a:gd name="T44" fmla="*/ 84 w 180"/>
                  <a:gd name="T45" fmla="*/ 0 h 178"/>
                  <a:gd name="T46" fmla="*/ 102 w 180"/>
                  <a:gd name="T47" fmla="*/ 0 h 178"/>
                  <a:gd name="T48" fmla="*/ 121 w 180"/>
                  <a:gd name="T49" fmla="*/ 4 h 178"/>
                  <a:gd name="T50" fmla="*/ 137 w 180"/>
                  <a:gd name="T51" fmla="*/ 10 h 178"/>
                  <a:gd name="T52" fmla="*/ 151 w 180"/>
                  <a:gd name="T53" fmla="*/ 22 h 178"/>
                  <a:gd name="T54" fmla="*/ 164 w 180"/>
                  <a:gd name="T55" fmla="*/ 34 h 178"/>
                  <a:gd name="T56" fmla="*/ 174 w 180"/>
                  <a:gd name="T57" fmla="*/ 51 h 178"/>
                  <a:gd name="T58" fmla="*/ 178 w 180"/>
                  <a:gd name="T59" fmla="*/ 69 h 178"/>
                  <a:gd name="T60" fmla="*/ 180 w 180"/>
                  <a:gd name="T61" fmla="*/ 88 h 178"/>
                  <a:gd name="T62" fmla="*/ 180 w 180"/>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88"/>
                    </a:moveTo>
                    <a:lnTo>
                      <a:pt x="178" y="106"/>
                    </a:lnTo>
                    <a:lnTo>
                      <a:pt x="172" y="125"/>
                    </a:lnTo>
                    <a:lnTo>
                      <a:pt x="162" y="141"/>
                    </a:lnTo>
                    <a:lnTo>
                      <a:pt x="149" y="155"/>
                    </a:lnTo>
                    <a:lnTo>
                      <a:pt x="133" y="166"/>
                    </a:lnTo>
                    <a:lnTo>
                      <a:pt x="117" y="174"/>
                    </a:lnTo>
                    <a:lnTo>
                      <a:pt x="98" y="178"/>
                    </a:lnTo>
                    <a:lnTo>
                      <a:pt x="80" y="178"/>
                    </a:lnTo>
                    <a:lnTo>
                      <a:pt x="61" y="174"/>
                    </a:lnTo>
                    <a:lnTo>
                      <a:pt x="45" y="166"/>
                    </a:lnTo>
                    <a:lnTo>
                      <a:pt x="28" y="155"/>
                    </a:lnTo>
                    <a:lnTo>
                      <a:pt x="16" y="141"/>
                    </a:lnTo>
                    <a:lnTo>
                      <a:pt x="8" y="125"/>
                    </a:lnTo>
                    <a:lnTo>
                      <a:pt x="2" y="108"/>
                    </a:lnTo>
                    <a:lnTo>
                      <a:pt x="0" y="88"/>
                    </a:lnTo>
                    <a:lnTo>
                      <a:pt x="4" y="69"/>
                    </a:lnTo>
                    <a:lnTo>
                      <a:pt x="10" y="53"/>
                    </a:lnTo>
                    <a:lnTo>
                      <a:pt x="18" y="36"/>
                    </a:lnTo>
                    <a:lnTo>
                      <a:pt x="33" y="22"/>
                    </a:lnTo>
                    <a:lnTo>
                      <a:pt x="47" y="10"/>
                    </a:lnTo>
                    <a:lnTo>
                      <a:pt x="65" y="4"/>
                    </a:lnTo>
                    <a:lnTo>
                      <a:pt x="84" y="0"/>
                    </a:lnTo>
                    <a:lnTo>
                      <a:pt x="102" y="0"/>
                    </a:lnTo>
                    <a:lnTo>
                      <a:pt x="121" y="4"/>
                    </a:lnTo>
                    <a:lnTo>
                      <a:pt x="137" y="10"/>
                    </a:lnTo>
                    <a:lnTo>
                      <a:pt x="151" y="22"/>
                    </a:lnTo>
                    <a:lnTo>
                      <a:pt x="164" y="34"/>
                    </a:lnTo>
                    <a:lnTo>
                      <a:pt x="174" y="51"/>
                    </a:lnTo>
                    <a:lnTo>
                      <a:pt x="178" y="69"/>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6" name="Freeform 19">
                <a:extLst>
                  <a:ext uri="{FF2B5EF4-FFF2-40B4-BE49-F238E27FC236}">
                    <a16:creationId xmlns:a16="http://schemas.microsoft.com/office/drawing/2014/main" id="{26558F24-2C4C-1A2F-7F91-9A01F23FBE35}"/>
                  </a:ext>
                </a:extLst>
              </p:cNvPr>
              <p:cNvSpPr>
                <a:spLocks noChangeAspect="1"/>
              </p:cNvSpPr>
              <p:nvPr/>
            </p:nvSpPr>
            <p:spPr bwMode="auto">
              <a:xfrm rot="5400000">
                <a:off x="1922" y="2366"/>
                <a:ext cx="68" cy="74"/>
              </a:xfrm>
              <a:custGeom>
                <a:avLst/>
                <a:gdLst>
                  <a:gd name="T0" fmla="*/ 68 w 68"/>
                  <a:gd name="T1" fmla="*/ 37 h 74"/>
                  <a:gd name="T2" fmla="*/ 66 w 68"/>
                  <a:gd name="T3" fmla="*/ 49 h 74"/>
                  <a:gd name="T4" fmla="*/ 62 w 68"/>
                  <a:gd name="T5" fmla="*/ 59 h 74"/>
                  <a:gd name="T6" fmla="*/ 53 w 68"/>
                  <a:gd name="T7" fmla="*/ 67 h 74"/>
                  <a:gd name="T8" fmla="*/ 41 w 68"/>
                  <a:gd name="T9" fmla="*/ 74 h 74"/>
                  <a:gd name="T10" fmla="*/ 31 w 68"/>
                  <a:gd name="T11" fmla="*/ 74 h 74"/>
                  <a:gd name="T12" fmla="*/ 21 w 68"/>
                  <a:gd name="T13" fmla="*/ 72 h 74"/>
                  <a:gd name="T14" fmla="*/ 10 w 68"/>
                  <a:gd name="T15" fmla="*/ 65 h 74"/>
                  <a:gd name="T16" fmla="*/ 2 w 68"/>
                  <a:gd name="T17" fmla="*/ 55 h 74"/>
                  <a:gd name="T18" fmla="*/ 0 w 68"/>
                  <a:gd name="T19" fmla="*/ 43 h 74"/>
                  <a:gd name="T20" fmla="*/ 0 w 68"/>
                  <a:gd name="T21" fmla="*/ 31 h 74"/>
                  <a:gd name="T22" fmla="*/ 2 w 68"/>
                  <a:gd name="T23" fmla="*/ 20 h 74"/>
                  <a:gd name="T24" fmla="*/ 10 w 68"/>
                  <a:gd name="T25" fmla="*/ 10 h 74"/>
                  <a:gd name="T26" fmla="*/ 21 w 68"/>
                  <a:gd name="T27" fmla="*/ 4 h 74"/>
                  <a:gd name="T28" fmla="*/ 31 w 68"/>
                  <a:gd name="T29" fmla="*/ 0 h 74"/>
                  <a:gd name="T30" fmla="*/ 41 w 68"/>
                  <a:gd name="T31" fmla="*/ 2 h 74"/>
                  <a:gd name="T32" fmla="*/ 53 w 68"/>
                  <a:gd name="T33" fmla="*/ 6 h 74"/>
                  <a:gd name="T34" fmla="*/ 62 w 68"/>
                  <a:gd name="T35" fmla="*/ 14 h 74"/>
                  <a:gd name="T36" fmla="*/ 66 w 68"/>
                  <a:gd name="T37" fmla="*/ 26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6" y="49"/>
                    </a:lnTo>
                    <a:lnTo>
                      <a:pt x="62" y="59"/>
                    </a:lnTo>
                    <a:lnTo>
                      <a:pt x="53" y="67"/>
                    </a:lnTo>
                    <a:lnTo>
                      <a:pt x="41" y="74"/>
                    </a:lnTo>
                    <a:lnTo>
                      <a:pt x="31" y="74"/>
                    </a:lnTo>
                    <a:lnTo>
                      <a:pt x="21" y="72"/>
                    </a:lnTo>
                    <a:lnTo>
                      <a:pt x="10" y="65"/>
                    </a:lnTo>
                    <a:lnTo>
                      <a:pt x="2" y="55"/>
                    </a:lnTo>
                    <a:lnTo>
                      <a:pt x="0" y="43"/>
                    </a:lnTo>
                    <a:lnTo>
                      <a:pt x="0" y="31"/>
                    </a:lnTo>
                    <a:lnTo>
                      <a:pt x="2" y="20"/>
                    </a:lnTo>
                    <a:lnTo>
                      <a:pt x="10" y="10"/>
                    </a:lnTo>
                    <a:lnTo>
                      <a:pt x="21" y="4"/>
                    </a:lnTo>
                    <a:lnTo>
                      <a:pt x="31" y="0"/>
                    </a:lnTo>
                    <a:lnTo>
                      <a:pt x="41" y="2"/>
                    </a:lnTo>
                    <a:lnTo>
                      <a:pt x="53" y="6"/>
                    </a:lnTo>
                    <a:lnTo>
                      <a:pt x="62" y="14"/>
                    </a:lnTo>
                    <a:lnTo>
                      <a:pt x="66" y="26"/>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07" name="WordArt 20">
                <a:extLst>
                  <a:ext uri="{FF2B5EF4-FFF2-40B4-BE49-F238E27FC236}">
                    <a16:creationId xmlns:a16="http://schemas.microsoft.com/office/drawing/2014/main" id="{D84FDD1E-0328-AB6D-99F2-2340596A97FD}"/>
                  </a:ext>
                </a:extLst>
              </p:cNvPr>
              <p:cNvSpPr>
                <a:spLocks noChangeAspect="1" noChangeArrowheads="1" noChangeShapeType="1" noTextEdit="1"/>
              </p:cNvSpPr>
              <p:nvPr/>
            </p:nvSpPr>
            <p:spPr bwMode="auto">
              <a:xfrm>
                <a:off x="2031" y="2505"/>
                <a:ext cx="1411" cy="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000000"/>
                    </a:solidFill>
                    <a:latin typeface="Abadi MT Condensed"/>
                  </a:rPr>
                  <a:t>SLIDE      SWITCH</a:t>
                </a:r>
              </a:p>
            </p:txBody>
          </p:sp>
          <p:sp>
            <p:nvSpPr>
              <p:cNvPr id="108" name="WordArt 21">
                <a:extLst>
                  <a:ext uri="{FF2B5EF4-FFF2-40B4-BE49-F238E27FC236}">
                    <a16:creationId xmlns:a16="http://schemas.microsoft.com/office/drawing/2014/main" id="{9AF23F0D-B51A-BD9E-778C-1408984C004F}"/>
                  </a:ext>
                </a:extLst>
              </p:cNvPr>
              <p:cNvSpPr>
                <a:spLocks noChangeAspect="1" noChangeArrowheads="1" noChangeShapeType="1" noTextEdit="1"/>
              </p:cNvSpPr>
              <p:nvPr/>
            </p:nvSpPr>
            <p:spPr bwMode="auto">
              <a:xfrm>
                <a:off x="2562" y="2361"/>
                <a:ext cx="230"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a:solidFill>
                      <a:srgbClr val="FFFFFF"/>
                    </a:solidFill>
                    <a:latin typeface="Times New Roman" panose="02020603050405020304" pitchFamily="18" charset="0"/>
                    <a:cs typeface="Times New Roman" panose="02020603050405020304" pitchFamily="18" charset="0"/>
                  </a:rPr>
                  <a:t>S1</a:t>
                </a:r>
              </a:p>
            </p:txBody>
          </p:sp>
        </p:grpSp>
        <p:grpSp>
          <p:nvGrpSpPr>
            <p:cNvPr id="17" name="Group 9">
              <a:extLst>
                <a:ext uri="{FF2B5EF4-FFF2-40B4-BE49-F238E27FC236}">
                  <a16:creationId xmlns:a16="http://schemas.microsoft.com/office/drawing/2014/main" id="{9AE5F357-8D5E-D850-3820-F4154E2A1AFB}"/>
                </a:ext>
              </a:extLst>
            </p:cNvPr>
            <p:cNvGrpSpPr>
              <a:grpSpLocks noChangeAspect="1"/>
            </p:cNvGrpSpPr>
            <p:nvPr/>
          </p:nvGrpSpPr>
          <p:grpSpPr bwMode="auto">
            <a:xfrm>
              <a:off x="6850327" y="3997879"/>
              <a:ext cx="1073245" cy="1762842"/>
              <a:chOff x="1341" y="1084"/>
              <a:chExt cx="1105" cy="1816"/>
            </a:xfrm>
          </p:grpSpPr>
          <p:sp>
            <p:nvSpPr>
              <p:cNvPr id="83" name="Freeform 10">
                <a:extLst>
                  <a:ext uri="{FF2B5EF4-FFF2-40B4-BE49-F238E27FC236}">
                    <a16:creationId xmlns:a16="http://schemas.microsoft.com/office/drawing/2014/main" id="{5BD4065E-6015-F38A-1EAB-D6E0DAE21BED}"/>
                  </a:ext>
                </a:extLst>
              </p:cNvPr>
              <p:cNvSpPr>
                <a:spLocks noChangeAspect="1"/>
              </p:cNvSpPr>
              <p:nvPr/>
            </p:nvSpPr>
            <p:spPr bwMode="auto">
              <a:xfrm>
                <a:off x="1341" y="1084"/>
                <a:ext cx="1105" cy="1816"/>
              </a:xfrm>
              <a:custGeom>
                <a:avLst/>
                <a:gdLst>
                  <a:gd name="T0" fmla="*/ 900 w 1105"/>
                  <a:gd name="T1" fmla="*/ 0 h 1816"/>
                  <a:gd name="T2" fmla="*/ 765 w 1105"/>
                  <a:gd name="T3" fmla="*/ 47 h 1816"/>
                  <a:gd name="T4" fmla="*/ 707 w 1105"/>
                  <a:gd name="T5" fmla="*/ 97 h 1816"/>
                  <a:gd name="T6" fmla="*/ 572 w 1105"/>
                  <a:gd name="T7" fmla="*/ 216 h 1816"/>
                  <a:gd name="T8" fmla="*/ 488 w 1105"/>
                  <a:gd name="T9" fmla="*/ 281 h 1816"/>
                  <a:gd name="T10" fmla="*/ 459 w 1105"/>
                  <a:gd name="T11" fmla="*/ 365 h 1816"/>
                  <a:gd name="T12" fmla="*/ 439 w 1105"/>
                  <a:gd name="T13" fmla="*/ 402 h 1816"/>
                  <a:gd name="T14" fmla="*/ 349 w 1105"/>
                  <a:gd name="T15" fmla="*/ 433 h 1816"/>
                  <a:gd name="T16" fmla="*/ 310 w 1105"/>
                  <a:gd name="T17" fmla="*/ 452 h 1816"/>
                  <a:gd name="T18" fmla="*/ 178 w 1105"/>
                  <a:gd name="T19" fmla="*/ 589 h 1816"/>
                  <a:gd name="T20" fmla="*/ 129 w 1105"/>
                  <a:gd name="T21" fmla="*/ 655 h 1816"/>
                  <a:gd name="T22" fmla="*/ 16 w 1105"/>
                  <a:gd name="T23" fmla="*/ 800 h 1816"/>
                  <a:gd name="T24" fmla="*/ 0 w 1105"/>
                  <a:gd name="T25" fmla="*/ 880 h 1816"/>
                  <a:gd name="T26" fmla="*/ 27 w 1105"/>
                  <a:gd name="T27" fmla="*/ 999 h 1816"/>
                  <a:gd name="T28" fmla="*/ 72 w 1105"/>
                  <a:gd name="T29" fmla="*/ 1071 h 1816"/>
                  <a:gd name="T30" fmla="*/ 174 w 1105"/>
                  <a:gd name="T31" fmla="*/ 1196 h 1816"/>
                  <a:gd name="T32" fmla="*/ 299 w 1105"/>
                  <a:gd name="T33" fmla="*/ 1340 h 1816"/>
                  <a:gd name="T34" fmla="*/ 328 w 1105"/>
                  <a:gd name="T35" fmla="*/ 1348 h 1816"/>
                  <a:gd name="T36" fmla="*/ 418 w 1105"/>
                  <a:gd name="T37" fmla="*/ 1381 h 1816"/>
                  <a:gd name="T38" fmla="*/ 430 w 1105"/>
                  <a:gd name="T39" fmla="*/ 1416 h 1816"/>
                  <a:gd name="T40" fmla="*/ 447 w 1105"/>
                  <a:gd name="T41" fmla="*/ 1484 h 1816"/>
                  <a:gd name="T42" fmla="*/ 498 w 1105"/>
                  <a:gd name="T43" fmla="*/ 1531 h 1816"/>
                  <a:gd name="T44" fmla="*/ 640 w 1105"/>
                  <a:gd name="T45" fmla="*/ 1660 h 1816"/>
                  <a:gd name="T46" fmla="*/ 756 w 1105"/>
                  <a:gd name="T47" fmla="*/ 1765 h 1816"/>
                  <a:gd name="T48" fmla="*/ 838 w 1105"/>
                  <a:gd name="T49" fmla="*/ 1806 h 1816"/>
                  <a:gd name="T50" fmla="*/ 980 w 1105"/>
                  <a:gd name="T51" fmla="*/ 1808 h 1816"/>
                  <a:gd name="T52" fmla="*/ 1013 w 1105"/>
                  <a:gd name="T53" fmla="*/ 1785 h 1816"/>
                  <a:gd name="T54" fmla="*/ 1062 w 1105"/>
                  <a:gd name="T55" fmla="*/ 1683 h 1816"/>
                  <a:gd name="T56" fmla="*/ 1090 w 1105"/>
                  <a:gd name="T57" fmla="*/ 1514 h 1816"/>
                  <a:gd name="T58" fmla="*/ 1105 w 1105"/>
                  <a:gd name="T59" fmla="*/ 1297 h 1816"/>
                  <a:gd name="T60" fmla="*/ 1093 w 1105"/>
                  <a:gd name="T61" fmla="*/ 1274 h 1816"/>
                  <a:gd name="T62" fmla="*/ 1056 w 1105"/>
                  <a:gd name="T63" fmla="*/ 1213 h 1816"/>
                  <a:gd name="T64" fmla="*/ 1068 w 1105"/>
                  <a:gd name="T65" fmla="*/ 1172 h 1816"/>
                  <a:gd name="T66" fmla="*/ 1103 w 1105"/>
                  <a:gd name="T67" fmla="*/ 1125 h 1816"/>
                  <a:gd name="T68" fmla="*/ 1103 w 1105"/>
                  <a:gd name="T69" fmla="*/ 1110 h 1816"/>
                  <a:gd name="T70" fmla="*/ 1101 w 1105"/>
                  <a:gd name="T71" fmla="*/ 1003 h 1816"/>
                  <a:gd name="T72" fmla="*/ 1099 w 1105"/>
                  <a:gd name="T73" fmla="*/ 823 h 1816"/>
                  <a:gd name="T74" fmla="*/ 1090 w 1105"/>
                  <a:gd name="T75" fmla="*/ 603 h 1816"/>
                  <a:gd name="T76" fmla="*/ 1078 w 1105"/>
                  <a:gd name="T77" fmla="*/ 575 h 1816"/>
                  <a:gd name="T78" fmla="*/ 1043 w 1105"/>
                  <a:gd name="T79" fmla="*/ 495 h 1816"/>
                  <a:gd name="T80" fmla="*/ 1054 w 1105"/>
                  <a:gd name="T81" fmla="*/ 458 h 1816"/>
                  <a:gd name="T82" fmla="*/ 1082 w 1105"/>
                  <a:gd name="T83" fmla="*/ 408 h 1816"/>
                  <a:gd name="T84" fmla="*/ 1076 w 1105"/>
                  <a:gd name="T85" fmla="*/ 312 h 1816"/>
                  <a:gd name="T86" fmla="*/ 1056 w 1105"/>
                  <a:gd name="T87" fmla="*/ 154 h 1816"/>
                  <a:gd name="T88" fmla="*/ 1004 w 1105"/>
                  <a:gd name="T89" fmla="*/ 49 h 1816"/>
                  <a:gd name="T90" fmla="*/ 957 w 1105"/>
                  <a:gd name="T91" fmla="*/ 19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5" h="1816">
                    <a:moveTo>
                      <a:pt x="957" y="19"/>
                    </a:moveTo>
                    <a:lnTo>
                      <a:pt x="900" y="0"/>
                    </a:lnTo>
                    <a:lnTo>
                      <a:pt x="834" y="8"/>
                    </a:lnTo>
                    <a:lnTo>
                      <a:pt x="765" y="47"/>
                    </a:lnTo>
                    <a:lnTo>
                      <a:pt x="707" y="97"/>
                    </a:lnTo>
                    <a:lnTo>
                      <a:pt x="644" y="152"/>
                    </a:lnTo>
                    <a:lnTo>
                      <a:pt x="572" y="216"/>
                    </a:lnTo>
                    <a:lnTo>
                      <a:pt x="488" y="281"/>
                    </a:lnTo>
                    <a:lnTo>
                      <a:pt x="469" y="318"/>
                    </a:lnTo>
                    <a:lnTo>
                      <a:pt x="459" y="365"/>
                    </a:lnTo>
                    <a:lnTo>
                      <a:pt x="439" y="402"/>
                    </a:lnTo>
                    <a:lnTo>
                      <a:pt x="400" y="421"/>
                    </a:lnTo>
                    <a:lnTo>
                      <a:pt x="349" y="433"/>
                    </a:lnTo>
                    <a:lnTo>
                      <a:pt x="310" y="452"/>
                    </a:lnTo>
                    <a:lnTo>
                      <a:pt x="232" y="525"/>
                    </a:lnTo>
                    <a:lnTo>
                      <a:pt x="178" y="589"/>
                    </a:lnTo>
                    <a:lnTo>
                      <a:pt x="129" y="655"/>
                    </a:lnTo>
                    <a:lnTo>
                      <a:pt x="70" y="726"/>
                    </a:lnTo>
                    <a:lnTo>
                      <a:pt x="16" y="800"/>
                    </a:lnTo>
                    <a:lnTo>
                      <a:pt x="0" y="880"/>
                    </a:lnTo>
                    <a:lnTo>
                      <a:pt x="6" y="934"/>
                    </a:lnTo>
                    <a:lnTo>
                      <a:pt x="27" y="999"/>
                    </a:lnTo>
                    <a:lnTo>
                      <a:pt x="72" y="1071"/>
                    </a:lnTo>
                    <a:lnTo>
                      <a:pt x="121" y="1131"/>
                    </a:lnTo>
                    <a:lnTo>
                      <a:pt x="174" y="1196"/>
                    </a:lnTo>
                    <a:lnTo>
                      <a:pt x="234" y="1268"/>
                    </a:lnTo>
                    <a:lnTo>
                      <a:pt x="299" y="1340"/>
                    </a:lnTo>
                    <a:lnTo>
                      <a:pt x="328" y="1348"/>
                    </a:lnTo>
                    <a:lnTo>
                      <a:pt x="375" y="1354"/>
                    </a:lnTo>
                    <a:lnTo>
                      <a:pt x="418" y="1381"/>
                    </a:lnTo>
                    <a:lnTo>
                      <a:pt x="430" y="1416"/>
                    </a:lnTo>
                    <a:lnTo>
                      <a:pt x="435" y="1453"/>
                    </a:lnTo>
                    <a:lnTo>
                      <a:pt x="447" y="1484"/>
                    </a:lnTo>
                    <a:lnTo>
                      <a:pt x="498" y="1531"/>
                    </a:lnTo>
                    <a:lnTo>
                      <a:pt x="566" y="1592"/>
                    </a:lnTo>
                    <a:lnTo>
                      <a:pt x="640" y="1660"/>
                    </a:lnTo>
                    <a:lnTo>
                      <a:pt x="707" y="1722"/>
                    </a:lnTo>
                    <a:lnTo>
                      <a:pt x="756" y="1765"/>
                    </a:lnTo>
                    <a:lnTo>
                      <a:pt x="838" y="1806"/>
                    </a:lnTo>
                    <a:lnTo>
                      <a:pt x="922" y="1816"/>
                    </a:lnTo>
                    <a:lnTo>
                      <a:pt x="980" y="1808"/>
                    </a:lnTo>
                    <a:lnTo>
                      <a:pt x="1013" y="1785"/>
                    </a:lnTo>
                    <a:lnTo>
                      <a:pt x="1039" y="1742"/>
                    </a:lnTo>
                    <a:lnTo>
                      <a:pt x="1062" y="1683"/>
                    </a:lnTo>
                    <a:lnTo>
                      <a:pt x="1078" y="1607"/>
                    </a:lnTo>
                    <a:lnTo>
                      <a:pt x="1090" y="1514"/>
                    </a:lnTo>
                    <a:lnTo>
                      <a:pt x="1099" y="1412"/>
                    </a:lnTo>
                    <a:lnTo>
                      <a:pt x="1105" y="1297"/>
                    </a:lnTo>
                    <a:lnTo>
                      <a:pt x="1093" y="1274"/>
                    </a:lnTo>
                    <a:lnTo>
                      <a:pt x="1070" y="1248"/>
                    </a:lnTo>
                    <a:lnTo>
                      <a:pt x="1056" y="1213"/>
                    </a:lnTo>
                    <a:lnTo>
                      <a:pt x="1068" y="1172"/>
                    </a:lnTo>
                    <a:lnTo>
                      <a:pt x="1090" y="1139"/>
                    </a:lnTo>
                    <a:lnTo>
                      <a:pt x="1103" y="1125"/>
                    </a:lnTo>
                    <a:lnTo>
                      <a:pt x="1103" y="1110"/>
                    </a:lnTo>
                    <a:lnTo>
                      <a:pt x="1103" y="1069"/>
                    </a:lnTo>
                    <a:lnTo>
                      <a:pt x="1101" y="1003"/>
                    </a:lnTo>
                    <a:lnTo>
                      <a:pt x="1101" y="921"/>
                    </a:lnTo>
                    <a:lnTo>
                      <a:pt x="1099" y="823"/>
                    </a:lnTo>
                    <a:lnTo>
                      <a:pt x="1095" y="716"/>
                    </a:lnTo>
                    <a:lnTo>
                      <a:pt x="1090" y="603"/>
                    </a:lnTo>
                    <a:lnTo>
                      <a:pt x="1078" y="575"/>
                    </a:lnTo>
                    <a:lnTo>
                      <a:pt x="1056" y="536"/>
                    </a:lnTo>
                    <a:lnTo>
                      <a:pt x="1043" y="495"/>
                    </a:lnTo>
                    <a:lnTo>
                      <a:pt x="1054" y="458"/>
                    </a:lnTo>
                    <a:lnTo>
                      <a:pt x="1072" y="429"/>
                    </a:lnTo>
                    <a:lnTo>
                      <a:pt x="1082" y="408"/>
                    </a:lnTo>
                    <a:lnTo>
                      <a:pt x="1076" y="312"/>
                    </a:lnTo>
                    <a:lnTo>
                      <a:pt x="1068" y="226"/>
                    </a:lnTo>
                    <a:lnTo>
                      <a:pt x="1056" y="154"/>
                    </a:lnTo>
                    <a:lnTo>
                      <a:pt x="1035" y="95"/>
                    </a:lnTo>
                    <a:lnTo>
                      <a:pt x="1004" y="49"/>
                    </a:lnTo>
                    <a:lnTo>
                      <a:pt x="957" y="19"/>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 name="Freeform 11">
                <a:extLst>
                  <a:ext uri="{FF2B5EF4-FFF2-40B4-BE49-F238E27FC236}">
                    <a16:creationId xmlns:a16="http://schemas.microsoft.com/office/drawing/2014/main" id="{14D74E87-0FDB-ED13-C674-90DE8D84B959}"/>
                  </a:ext>
                </a:extLst>
              </p:cNvPr>
              <p:cNvSpPr>
                <a:spLocks noChangeAspect="1"/>
              </p:cNvSpPr>
              <p:nvPr/>
            </p:nvSpPr>
            <p:spPr bwMode="auto">
              <a:xfrm>
                <a:off x="1503" y="1962"/>
                <a:ext cx="471" cy="27"/>
              </a:xfrm>
              <a:custGeom>
                <a:avLst/>
                <a:gdLst>
                  <a:gd name="T0" fmla="*/ 14 w 471"/>
                  <a:gd name="T1" fmla="*/ 27 h 27"/>
                  <a:gd name="T2" fmla="*/ 14 w 471"/>
                  <a:gd name="T3" fmla="*/ 27 h 27"/>
                  <a:gd name="T4" fmla="*/ 12 w 471"/>
                  <a:gd name="T5" fmla="*/ 27 h 27"/>
                  <a:gd name="T6" fmla="*/ 10 w 471"/>
                  <a:gd name="T7" fmla="*/ 27 h 27"/>
                  <a:gd name="T8" fmla="*/ 6 w 471"/>
                  <a:gd name="T9" fmla="*/ 25 h 27"/>
                  <a:gd name="T10" fmla="*/ 6 w 471"/>
                  <a:gd name="T11" fmla="*/ 23 h 27"/>
                  <a:gd name="T12" fmla="*/ 4 w 471"/>
                  <a:gd name="T13" fmla="*/ 23 h 27"/>
                  <a:gd name="T14" fmla="*/ 2 w 471"/>
                  <a:gd name="T15" fmla="*/ 21 h 27"/>
                  <a:gd name="T16" fmla="*/ 2 w 471"/>
                  <a:gd name="T17" fmla="*/ 19 h 27"/>
                  <a:gd name="T18" fmla="*/ 0 w 471"/>
                  <a:gd name="T19" fmla="*/ 17 h 27"/>
                  <a:gd name="T20" fmla="*/ 0 w 471"/>
                  <a:gd name="T21" fmla="*/ 12 h 27"/>
                  <a:gd name="T22" fmla="*/ 0 w 471"/>
                  <a:gd name="T23" fmla="*/ 10 h 27"/>
                  <a:gd name="T24" fmla="*/ 2 w 471"/>
                  <a:gd name="T25" fmla="*/ 8 h 27"/>
                  <a:gd name="T26" fmla="*/ 2 w 471"/>
                  <a:gd name="T27" fmla="*/ 6 h 27"/>
                  <a:gd name="T28" fmla="*/ 4 w 471"/>
                  <a:gd name="T29" fmla="*/ 4 h 27"/>
                  <a:gd name="T30" fmla="*/ 6 w 471"/>
                  <a:gd name="T31" fmla="*/ 4 h 27"/>
                  <a:gd name="T32" fmla="*/ 6 w 471"/>
                  <a:gd name="T33" fmla="*/ 2 h 27"/>
                  <a:gd name="T34" fmla="*/ 10 w 471"/>
                  <a:gd name="T35" fmla="*/ 0 h 27"/>
                  <a:gd name="T36" fmla="*/ 12 w 471"/>
                  <a:gd name="T37" fmla="*/ 0 h 27"/>
                  <a:gd name="T38" fmla="*/ 14 w 471"/>
                  <a:gd name="T39" fmla="*/ 0 h 27"/>
                  <a:gd name="T40" fmla="*/ 14 w 471"/>
                  <a:gd name="T41" fmla="*/ 0 h 27"/>
                  <a:gd name="T42" fmla="*/ 457 w 471"/>
                  <a:gd name="T43" fmla="*/ 0 h 27"/>
                  <a:gd name="T44" fmla="*/ 457 w 471"/>
                  <a:gd name="T45" fmla="*/ 0 h 27"/>
                  <a:gd name="T46" fmla="*/ 459 w 471"/>
                  <a:gd name="T47" fmla="*/ 0 h 27"/>
                  <a:gd name="T48" fmla="*/ 463 w 471"/>
                  <a:gd name="T49" fmla="*/ 0 h 27"/>
                  <a:gd name="T50" fmla="*/ 465 w 471"/>
                  <a:gd name="T51" fmla="*/ 2 h 27"/>
                  <a:gd name="T52" fmla="*/ 465 w 471"/>
                  <a:gd name="T53" fmla="*/ 4 h 27"/>
                  <a:gd name="T54" fmla="*/ 467 w 471"/>
                  <a:gd name="T55" fmla="*/ 4 h 27"/>
                  <a:gd name="T56" fmla="*/ 469 w 471"/>
                  <a:gd name="T57" fmla="*/ 6 h 27"/>
                  <a:gd name="T58" fmla="*/ 469 w 471"/>
                  <a:gd name="T59" fmla="*/ 8 h 27"/>
                  <a:gd name="T60" fmla="*/ 471 w 471"/>
                  <a:gd name="T61" fmla="*/ 10 h 27"/>
                  <a:gd name="T62" fmla="*/ 471 w 471"/>
                  <a:gd name="T63" fmla="*/ 12 h 27"/>
                  <a:gd name="T64" fmla="*/ 471 w 471"/>
                  <a:gd name="T65" fmla="*/ 17 h 27"/>
                  <a:gd name="T66" fmla="*/ 469 w 471"/>
                  <a:gd name="T67" fmla="*/ 19 h 27"/>
                  <a:gd name="T68" fmla="*/ 469 w 471"/>
                  <a:gd name="T69" fmla="*/ 21 h 27"/>
                  <a:gd name="T70" fmla="*/ 467 w 471"/>
                  <a:gd name="T71" fmla="*/ 23 h 27"/>
                  <a:gd name="T72" fmla="*/ 465 w 471"/>
                  <a:gd name="T73" fmla="*/ 23 h 27"/>
                  <a:gd name="T74" fmla="*/ 465 w 471"/>
                  <a:gd name="T75" fmla="*/ 25 h 27"/>
                  <a:gd name="T76" fmla="*/ 463 w 471"/>
                  <a:gd name="T77" fmla="*/ 27 h 27"/>
                  <a:gd name="T78" fmla="*/ 459 w 471"/>
                  <a:gd name="T79" fmla="*/ 27 h 27"/>
                  <a:gd name="T80" fmla="*/ 457 w 471"/>
                  <a:gd name="T81" fmla="*/ 27 h 27"/>
                  <a:gd name="T82" fmla="*/ 457 w 471"/>
                  <a:gd name="T83" fmla="*/ 27 h 27"/>
                  <a:gd name="T84" fmla="*/ 14 w 471"/>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1" h="27">
                    <a:moveTo>
                      <a:pt x="14" y="27"/>
                    </a:moveTo>
                    <a:lnTo>
                      <a:pt x="14" y="27"/>
                    </a:lnTo>
                    <a:lnTo>
                      <a:pt x="12" y="27"/>
                    </a:lnTo>
                    <a:lnTo>
                      <a:pt x="10" y="27"/>
                    </a:lnTo>
                    <a:lnTo>
                      <a:pt x="6" y="25"/>
                    </a:lnTo>
                    <a:lnTo>
                      <a:pt x="6" y="23"/>
                    </a:lnTo>
                    <a:lnTo>
                      <a:pt x="4" y="23"/>
                    </a:lnTo>
                    <a:lnTo>
                      <a:pt x="2" y="21"/>
                    </a:lnTo>
                    <a:lnTo>
                      <a:pt x="2" y="19"/>
                    </a:lnTo>
                    <a:lnTo>
                      <a:pt x="0" y="17"/>
                    </a:lnTo>
                    <a:lnTo>
                      <a:pt x="0" y="12"/>
                    </a:lnTo>
                    <a:lnTo>
                      <a:pt x="0" y="10"/>
                    </a:lnTo>
                    <a:lnTo>
                      <a:pt x="2" y="8"/>
                    </a:lnTo>
                    <a:lnTo>
                      <a:pt x="2" y="6"/>
                    </a:lnTo>
                    <a:lnTo>
                      <a:pt x="4" y="4"/>
                    </a:lnTo>
                    <a:lnTo>
                      <a:pt x="6" y="4"/>
                    </a:lnTo>
                    <a:lnTo>
                      <a:pt x="6" y="2"/>
                    </a:lnTo>
                    <a:lnTo>
                      <a:pt x="10" y="0"/>
                    </a:lnTo>
                    <a:lnTo>
                      <a:pt x="12" y="0"/>
                    </a:lnTo>
                    <a:lnTo>
                      <a:pt x="14" y="0"/>
                    </a:lnTo>
                    <a:lnTo>
                      <a:pt x="457" y="0"/>
                    </a:lnTo>
                    <a:lnTo>
                      <a:pt x="459" y="0"/>
                    </a:lnTo>
                    <a:lnTo>
                      <a:pt x="463" y="0"/>
                    </a:lnTo>
                    <a:lnTo>
                      <a:pt x="465" y="2"/>
                    </a:lnTo>
                    <a:lnTo>
                      <a:pt x="465" y="4"/>
                    </a:lnTo>
                    <a:lnTo>
                      <a:pt x="467" y="4"/>
                    </a:lnTo>
                    <a:lnTo>
                      <a:pt x="469" y="6"/>
                    </a:lnTo>
                    <a:lnTo>
                      <a:pt x="469" y="8"/>
                    </a:lnTo>
                    <a:lnTo>
                      <a:pt x="471" y="10"/>
                    </a:lnTo>
                    <a:lnTo>
                      <a:pt x="471" y="12"/>
                    </a:lnTo>
                    <a:lnTo>
                      <a:pt x="471" y="17"/>
                    </a:lnTo>
                    <a:lnTo>
                      <a:pt x="469" y="19"/>
                    </a:lnTo>
                    <a:lnTo>
                      <a:pt x="469" y="21"/>
                    </a:lnTo>
                    <a:lnTo>
                      <a:pt x="467" y="23"/>
                    </a:lnTo>
                    <a:lnTo>
                      <a:pt x="465" y="23"/>
                    </a:lnTo>
                    <a:lnTo>
                      <a:pt x="465" y="25"/>
                    </a:lnTo>
                    <a:lnTo>
                      <a:pt x="463" y="27"/>
                    </a:lnTo>
                    <a:lnTo>
                      <a:pt x="459" y="27"/>
                    </a:lnTo>
                    <a:lnTo>
                      <a:pt x="457" y="27"/>
                    </a:lnTo>
                    <a:lnTo>
                      <a:pt x="14" y="2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 name="Freeform 12">
                <a:extLst>
                  <a:ext uri="{FF2B5EF4-FFF2-40B4-BE49-F238E27FC236}">
                    <a16:creationId xmlns:a16="http://schemas.microsoft.com/office/drawing/2014/main" id="{3348B8D3-410E-9813-C82F-3C2E20B3BA03}"/>
                  </a:ext>
                </a:extLst>
              </p:cNvPr>
              <p:cNvSpPr>
                <a:spLocks noChangeAspect="1"/>
              </p:cNvSpPr>
              <p:nvPr/>
            </p:nvSpPr>
            <p:spPr bwMode="auto">
              <a:xfrm>
                <a:off x="1421" y="1882"/>
                <a:ext cx="180" cy="179"/>
              </a:xfrm>
              <a:custGeom>
                <a:avLst/>
                <a:gdLst>
                  <a:gd name="T0" fmla="*/ 180 w 180"/>
                  <a:gd name="T1" fmla="*/ 88 h 179"/>
                  <a:gd name="T2" fmla="*/ 178 w 180"/>
                  <a:gd name="T3" fmla="*/ 109 h 179"/>
                  <a:gd name="T4" fmla="*/ 172 w 180"/>
                  <a:gd name="T5" fmla="*/ 127 h 179"/>
                  <a:gd name="T6" fmla="*/ 162 w 180"/>
                  <a:gd name="T7" fmla="*/ 144 h 179"/>
                  <a:gd name="T8" fmla="*/ 147 w 180"/>
                  <a:gd name="T9" fmla="*/ 158 h 179"/>
                  <a:gd name="T10" fmla="*/ 131 w 180"/>
                  <a:gd name="T11" fmla="*/ 168 h 179"/>
                  <a:gd name="T12" fmla="*/ 115 w 180"/>
                  <a:gd name="T13" fmla="*/ 177 h 179"/>
                  <a:gd name="T14" fmla="*/ 94 w 180"/>
                  <a:gd name="T15" fmla="*/ 179 h 179"/>
                  <a:gd name="T16" fmla="*/ 76 w 180"/>
                  <a:gd name="T17" fmla="*/ 179 h 179"/>
                  <a:gd name="T18" fmla="*/ 57 w 180"/>
                  <a:gd name="T19" fmla="*/ 172 h 179"/>
                  <a:gd name="T20" fmla="*/ 39 w 180"/>
                  <a:gd name="T21" fmla="*/ 164 h 179"/>
                  <a:gd name="T22" fmla="*/ 24 w 180"/>
                  <a:gd name="T23" fmla="*/ 152 h 179"/>
                  <a:gd name="T24" fmla="*/ 12 w 180"/>
                  <a:gd name="T25" fmla="*/ 136 h 179"/>
                  <a:gd name="T26" fmla="*/ 4 w 180"/>
                  <a:gd name="T27" fmla="*/ 119 h 179"/>
                  <a:gd name="T28" fmla="*/ 0 w 180"/>
                  <a:gd name="T29" fmla="*/ 99 h 179"/>
                  <a:gd name="T30" fmla="*/ 0 w 180"/>
                  <a:gd name="T31" fmla="*/ 80 h 179"/>
                  <a:gd name="T32" fmla="*/ 4 w 180"/>
                  <a:gd name="T33" fmla="*/ 62 h 179"/>
                  <a:gd name="T34" fmla="*/ 12 w 180"/>
                  <a:gd name="T35" fmla="*/ 43 h 179"/>
                  <a:gd name="T36" fmla="*/ 24 w 180"/>
                  <a:gd name="T37" fmla="*/ 27 h 179"/>
                  <a:gd name="T38" fmla="*/ 39 w 180"/>
                  <a:gd name="T39" fmla="*/ 14 h 179"/>
                  <a:gd name="T40" fmla="*/ 55 w 180"/>
                  <a:gd name="T41" fmla="*/ 6 h 179"/>
                  <a:gd name="T42" fmla="*/ 76 w 180"/>
                  <a:gd name="T43" fmla="*/ 0 h 179"/>
                  <a:gd name="T44" fmla="*/ 94 w 180"/>
                  <a:gd name="T45" fmla="*/ 0 h 179"/>
                  <a:gd name="T46" fmla="*/ 113 w 180"/>
                  <a:gd name="T47" fmla="*/ 2 h 179"/>
                  <a:gd name="T48" fmla="*/ 131 w 180"/>
                  <a:gd name="T49" fmla="*/ 10 h 179"/>
                  <a:gd name="T50" fmla="*/ 147 w 180"/>
                  <a:gd name="T51" fmla="*/ 21 h 179"/>
                  <a:gd name="T52" fmla="*/ 162 w 180"/>
                  <a:gd name="T53" fmla="*/ 35 h 179"/>
                  <a:gd name="T54" fmla="*/ 172 w 180"/>
                  <a:gd name="T55" fmla="*/ 51 h 179"/>
                  <a:gd name="T56" fmla="*/ 178 w 180"/>
                  <a:gd name="T57" fmla="*/ 70 h 179"/>
                  <a:gd name="T58" fmla="*/ 180 w 180"/>
                  <a:gd name="T59" fmla="*/ 88 h 179"/>
                  <a:gd name="T60" fmla="*/ 180 w 180"/>
                  <a:gd name="T61"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8"/>
                    </a:moveTo>
                    <a:lnTo>
                      <a:pt x="178" y="109"/>
                    </a:lnTo>
                    <a:lnTo>
                      <a:pt x="172" y="127"/>
                    </a:lnTo>
                    <a:lnTo>
                      <a:pt x="162" y="144"/>
                    </a:lnTo>
                    <a:lnTo>
                      <a:pt x="147" y="158"/>
                    </a:lnTo>
                    <a:lnTo>
                      <a:pt x="131" y="168"/>
                    </a:lnTo>
                    <a:lnTo>
                      <a:pt x="115" y="177"/>
                    </a:lnTo>
                    <a:lnTo>
                      <a:pt x="94" y="179"/>
                    </a:lnTo>
                    <a:lnTo>
                      <a:pt x="76" y="179"/>
                    </a:lnTo>
                    <a:lnTo>
                      <a:pt x="57" y="172"/>
                    </a:lnTo>
                    <a:lnTo>
                      <a:pt x="39" y="164"/>
                    </a:lnTo>
                    <a:lnTo>
                      <a:pt x="24" y="152"/>
                    </a:lnTo>
                    <a:lnTo>
                      <a:pt x="12" y="136"/>
                    </a:lnTo>
                    <a:lnTo>
                      <a:pt x="4" y="119"/>
                    </a:lnTo>
                    <a:lnTo>
                      <a:pt x="0" y="99"/>
                    </a:lnTo>
                    <a:lnTo>
                      <a:pt x="0" y="80"/>
                    </a:lnTo>
                    <a:lnTo>
                      <a:pt x="4" y="62"/>
                    </a:lnTo>
                    <a:lnTo>
                      <a:pt x="12" y="43"/>
                    </a:lnTo>
                    <a:lnTo>
                      <a:pt x="24" y="27"/>
                    </a:lnTo>
                    <a:lnTo>
                      <a:pt x="39" y="14"/>
                    </a:lnTo>
                    <a:lnTo>
                      <a:pt x="55" y="6"/>
                    </a:lnTo>
                    <a:lnTo>
                      <a:pt x="76" y="0"/>
                    </a:lnTo>
                    <a:lnTo>
                      <a:pt x="94" y="0"/>
                    </a:lnTo>
                    <a:lnTo>
                      <a:pt x="113" y="2"/>
                    </a:lnTo>
                    <a:lnTo>
                      <a:pt x="131" y="10"/>
                    </a:lnTo>
                    <a:lnTo>
                      <a:pt x="147" y="21"/>
                    </a:lnTo>
                    <a:lnTo>
                      <a:pt x="162" y="35"/>
                    </a:lnTo>
                    <a:lnTo>
                      <a:pt x="172" y="51"/>
                    </a:lnTo>
                    <a:lnTo>
                      <a:pt x="178" y="70"/>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 name="Freeform 13">
                <a:extLst>
                  <a:ext uri="{FF2B5EF4-FFF2-40B4-BE49-F238E27FC236}">
                    <a16:creationId xmlns:a16="http://schemas.microsoft.com/office/drawing/2014/main" id="{DCF59C76-90E4-8251-0AA6-735EC0C61166}"/>
                  </a:ext>
                </a:extLst>
              </p:cNvPr>
              <p:cNvSpPr>
                <a:spLocks noChangeAspect="1"/>
              </p:cNvSpPr>
              <p:nvPr/>
            </p:nvSpPr>
            <p:spPr bwMode="auto">
              <a:xfrm>
                <a:off x="1474" y="1938"/>
                <a:ext cx="70" cy="67"/>
              </a:xfrm>
              <a:custGeom>
                <a:avLst/>
                <a:gdLst>
                  <a:gd name="T0" fmla="*/ 70 w 70"/>
                  <a:gd name="T1" fmla="*/ 32 h 67"/>
                  <a:gd name="T2" fmla="*/ 68 w 70"/>
                  <a:gd name="T3" fmla="*/ 45 h 67"/>
                  <a:gd name="T4" fmla="*/ 64 w 70"/>
                  <a:gd name="T5" fmla="*/ 55 h 67"/>
                  <a:gd name="T6" fmla="*/ 55 w 70"/>
                  <a:gd name="T7" fmla="*/ 63 h 67"/>
                  <a:gd name="T8" fmla="*/ 45 w 70"/>
                  <a:gd name="T9" fmla="*/ 67 h 67"/>
                  <a:gd name="T10" fmla="*/ 33 w 70"/>
                  <a:gd name="T11" fmla="*/ 67 h 67"/>
                  <a:gd name="T12" fmla="*/ 23 w 70"/>
                  <a:gd name="T13" fmla="*/ 65 h 67"/>
                  <a:gd name="T14" fmla="*/ 12 w 70"/>
                  <a:gd name="T15" fmla="*/ 59 h 67"/>
                  <a:gd name="T16" fmla="*/ 4 w 70"/>
                  <a:gd name="T17" fmla="*/ 51 h 67"/>
                  <a:gd name="T18" fmla="*/ 0 w 70"/>
                  <a:gd name="T19" fmla="*/ 39 h 67"/>
                  <a:gd name="T20" fmla="*/ 0 w 70"/>
                  <a:gd name="T21" fmla="*/ 28 h 67"/>
                  <a:gd name="T22" fmla="*/ 2 w 70"/>
                  <a:gd name="T23" fmla="*/ 16 h 67"/>
                  <a:gd name="T24" fmla="*/ 10 w 70"/>
                  <a:gd name="T25" fmla="*/ 8 h 67"/>
                  <a:gd name="T26" fmla="*/ 19 w 70"/>
                  <a:gd name="T27" fmla="*/ 2 h 67"/>
                  <a:gd name="T28" fmla="*/ 29 w 70"/>
                  <a:gd name="T29" fmla="*/ 0 h 67"/>
                  <a:gd name="T30" fmla="*/ 41 w 70"/>
                  <a:gd name="T31" fmla="*/ 0 h 67"/>
                  <a:gd name="T32" fmla="*/ 51 w 70"/>
                  <a:gd name="T33" fmla="*/ 4 h 67"/>
                  <a:gd name="T34" fmla="*/ 62 w 70"/>
                  <a:gd name="T35" fmla="*/ 12 h 67"/>
                  <a:gd name="T36" fmla="*/ 66 w 70"/>
                  <a:gd name="T37" fmla="*/ 22 h 67"/>
                  <a:gd name="T38" fmla="*/ 70 w 70"/>
                  <a:gd name="T39" fmla="*/ 32 h 67"/>
                  <a:gd name="T40" fmla="*/ 70 w 70"/>
                  <a:gd name="T4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67">
                    <a:moveTo>
                      <a:pt x="70" y="32"/>
                    </a:moveTo>
                    <a:lnTo>
                      <a:pt x="68" y="45"/>
                    </a:lnTo>
                    <a:lnTo>
                      <a:pt x="64" y="55"/>
                    </a:lnTo>
                    <a:lnTo>
                      <a:pt x="55" y="63"/>
                    </a:lnTo>
                    <a:lnTo>
                      <a:pt x="45" y="67"/>
                    </a:lnTo>
                    <a:lnTo>
                      <a:pt x="33" y="67"/>
                    </a:lnTo>
                    <a:lnTo>
                      <a:pt x="23" y="65"/>
                    </a:lnTo>
                    <a:lnTo>
                      <a:pt x="12" y="59"/>
                    </a:lnTo>
                    <a:lnTo>
                      <a:pt x="4" y="51"/>
                    </a:lnTo>
                    <a:lnTo>
                      <a:pt x="0" y="39"/>
                    </a:lnTo>
                    <a:lnTo>
                      <a:pt x="0" y="28"/>
                    </a:lnTo>
                    <a:lnTo>
                      <a:pt x="2" y="16"/>
                    </a:lnTo>
                    <a:lnTo>
                      <a:pt x="10" y="8"/>
                    </a:lnTo>
                    <a:lnTo>
                      <a:pt x="19" y="2"/>
                    </a:lnTo>
                    <a:lnTo>
                      <a:pt x="29" y="0"/>
                    </a:lnTo>
                    <a:lnTo>
                      <a:pt x="41" y="0"/>
                    </a:lnTo>
                    <a:lnTo>
                      <a:pt x="51" y="4"/>
                    </a:lnTo>
                    <a:lnTo>
                      <a:pt x="62" y="12"/>
                    </a:lnTo>
                    <a:lnTo>
                      <a:pt x="66" y="22"/>
                    </a:lnTo>
                    <a:lnTo>
                      <a:pt x="70" y="32"/>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 name="Freeform 14">
                <a:extLst>
                  <a:ext uri="{FF2B5EF4-FFF2-40B4-BE49-F238E27FC236}">
                    <a16:creationId xmlns:a16="http://schemas.microsoft.com/office/drawing/2014/main" id="{AEEB7288-4C2C-6477-2320-3F362E44ADCA}"/>
                  </a:ext>
                </a:extLst>
              </p:cNvPr>
              <p:cNvSpPr>
                <a:spLocks noChangeAspect="1"/>
              </p:cNvSpPr>
              <p:nvPr/>
            </p:nvSpPr>
            <p:spPr bwMode="auto">
              <a:xfrm>
                <a:off x="1935" y="1718"/>
                <a:ext cx="41" cy="490"/>
              </a:xfrm>
              <a:custGeom>
                <a:avLst/>
                <a:gdLst>
                  <a:gd name="T0" fmla="*/ 0 w 41"/>
                  <a:gd name="T1" fmla="*/ 21 h 490"/>
                  <a:gd name="T2" fmla="*/ 0 w 41"/>
                  <a:gd name="T3" fmla="*/ 21 h 490"/>
                  <a:gd name="T4" fmla="*/ 0 w 41"/>
                  <a:gd name="T5" fmla="*/ 16 h 490"/>
                  <a:gd name="T6" fmla="*/ 2 w 41"/>
                  <a:gd name="T7" fmla="*/ 12 h 490"/>
                  <a:gd name="T8" fmla="*/ 4 w 41"/>
                  <a:gd name="T9" fmla="*/ 10 h 490"/>
                  <a:gd name="T10" fmla="*/ 6 w 41"/>
                  <a:gd name="T11" fmla="*/ 6 h 490"/>
                  <a:gd name="T12" fmla="*/ 8 w 41"/>
                  <a:gd name="T13" fmla="*/ 4 h 490"/>
                  <a:gd name="T14" fmla="*/ 11 w 41"/>
                  <a:gd name="T15" fmla="*/ 2 h 490"/>
                  <a:gd name="T16" fmla="*/ 15 w 41"/>
                  <a:gd name="T17" fmla="*/ 0 h 490"/>
                  <a:gd name="T18" fmla="*/ 19 w 41"/>
                  <a:gd name="T19" fmla="*/ 0 h 490"/>
                  <a:gd name="T20" fmla="*/ 21 w 41"/>
                  <a:gd name="T21" fmla="*/ 0 h 490"/>
                  <a:gd name="T22" fmla="*/ 25 w 41"/>
                  <a:gd name="T23" fmla="*/ 0 h 490"/>
                  <a:gd name="T24" fmla="*/ 29 w 41"/>
                  <a:gd name="T25" fmla="*/ 0 h 490"/>
                  <a:gd name="T26" fmla="*/ 31 w 41"/>
                  <a:gd name="T27" fmla="*/ 2 h 490"/>
                  <a:gd name="T28" fmla="*/ 35 w 41"/>
                  <a:gd name="T29" fmla="*/ 4 h 490"/>
                  <a:gd name="T30" fmla="*/ 37 w 41"/>
                  <a:gd name="T31" fmla="*/ 6 h 490"/>
                  <a:gd name="T32" fmla="*/ 39 w 41"/>
                  <a:gd name="T33" fmla="*/ 10 h 490"/>
                  <a:gd name="T34" fmla="*/ 41 w 41"/>
                  <a:gd name="T35" fmla="*/ 12 h 490"/>
                  <a:gd name="T36" fmla="*/ 41 w 41"/>
                  <a:gd name="T37" fmla="*/ 16 h 490"/>
                  <a:gd name="T38" fmla="*/ 41 w 41"/>
                  <a:gd name="T39" fmla="*/ 21 h 490"/>
                  <a:gd name="T40" fmla="*/ 41 w 41"/>
                  <a:gd name="T41" fmla="*/ 21 h 490"/>
                  <a:gd name="T42" fmla="*/ 41 w 41"/>
                  <a:gd name="T43" fmla="*/ 470 h 490"/>
                  <a:gd name="T44" fmla="*/ 41 w 41"/>
                  <a:gd name="T45" fmla="*/ 470 h 490"/>
                  <a:gd name="T46" fmla="*/ 41 w 41"/>
                  <a:gd name="T47" fmla="*/ 474 h 490"/>
                  <a:gd name="T48" fmla="*/ 41 w 41"/>
                  <a:gd name="T49" fmla="*/ 478 h 490"/>
                  <a:gd name="T50" fmla="*/ 39 w 41"/>
                  <a:gd name="T51" fmla="*/ 480 h 490"/>
                  <a:gd name="T52" fmla="*/ 37 w 41"/>
                  <a:gd name="T53" fmla="*/ 484 h 490"/>
                  <a:gd name="T54" fmla="*/ 35 w 41"/>
                  <a:gd name="T55" fmla="*/ 486 h 490"/>
                  <a:gd name="T56" fmla="*/ 31 w 41"/>
                  <a:gd name="T57" fmla="*/ 488 h 490"/>
                  <a:gd name="T58" fmla="*/ 29 w 41"/>
                  <a:gd name="T59" fmla="*/ 490 h 490"/>
                  <a:gd name="T60" fmla="*/ 25 w 41"/>
                  <a:gd name="T61" fmla="*/ 490 h 490"/>
                  <a:gd name="T62" fmla="*/ 21 w 41"/>
                  <a:gd name="T63" fmla="*/ 490 h 490"/>
                  <a:gd name="T64" fmla="*/ 19 w 41"/>
                  <a:gd name="T65" fmla="*/ 490 h 490"/>
                  <a:gd name="T66" fmla="*/ 15 w 41"/>
                  <a:gd name="T67" fmla="*/ 490 h 490"/>
                  <a:gd name="T68" fmla="*/ 11 w 41"/>
                  <a:gd name="T69" fmla="*/ 488 h 490"/>
                  <a:gd name="T70" fmla="*/ 8 w 41"/>
                  <a:gd name="T71" fmla="*/ 486 h 490"/>
                  <a:gd name="T72" fmla="*/ 6 w 41"/>
                  <a:gd name="T73" fmla="*/ 484 h 490"/>
                  <a:gd name="T74" fmla="*/ 4 w 41"/>
                  <a:gd name="T75" fmla="*/ 480 h 490"/>
                  <a:gd name="T76" fmla="*/ 2 w 41"/>
                  <a:gd name="T77" fmla="*/ 478 h 490"/>
                  <a:gd name="T78" fmla="*/ 0 w 41"/>
                  <a:gd name="T79" fmla="*/ 474 h 490"/>
                  <a:gd name="T80" fmla="*/ 0 w 41"/>
                  <a:gd name="T81" fmla="*/ 470 h 490"/>
                  <a:gd name="T82" fmla="*/ 0 w 41"/>
                  <a:gd name="T83" fmla="*/ 470 h 490"/>
                  <a:gd name="T84" fmla="*/ 0 w 41"/>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490">
                    <a:moveTo>
                      <a:pt x="0" y="21"/>
                    </a:moveTo>
                    <a:lnTo>
                      <a:pt x="0" y="21"/>
                    </a:lnTo>
                    <a:lnTo>
                      <a:pt x="0" y="16"/>
                    </a:lnTo>
                    <a:lnTo>
                      <a:pt x="2" y="12"/>
                    </a:lnTo>
                    <a:lnTo>
                      <a:pt x="4" y="10"/>
                    </a:lnTo>
                    <a:lnTo>
                      <a:pt x="6" y="6"/>
                    </a:lnTo>
                    <a:lnTo>
                      <a:pt x="8" y="4"/>
                    </a:lnTo>
                    <a:lnTo>
                      <a:pt x="11" y="2"/>
                    </a:lnTo>
                    <a:lnTo>
                      <a:pt x="15" y="0"/>
                    </a:lnTo>
                    <a:lnTo>
                      <a:pt x="19" y="0"/>
                    </a:lnTo>
                    <a:lnTo>
                      <a:pt x="21" y="0"/>
                    </a:lnTo>
                    <a:lnTo>
                      <a:pt x="25" y="0"/>
                    </a:lnTo>
                    <a:lnTo>
                      <a:pt x="29" y="0"/>
                    </a:lnTo>
                    <a:lnTo>
                      <a:pt x="31" y="2"/>
                    </a:lnTo>
                    <a:lnTo>
                      <a:pt x="35" y="4"/>
                    </a:lnTo>
                    <a:lnTo>
                      <a:pt x="37" y="6"/>
                    </a:lnTo>
                    <a:lnTo>
                      <a:pt x="39" y="10"/>
                    </a:lnTo>
                    <a:lnTo>
                      <a:pt x="41" y="12"/>
                    </a:lnTo>
                    <a:lnTo>
                      <a:pt x="41" y="16"/>
                    </a:lnTo>
                    <a:lnTo>
                      <a:pt x="41" y="21"/>
                    </a:lnTo>
                    <a:lnTo>
                      <a:pt x="41" y="470"/>
                    </a:lnTo>
                    <a:lnTo>
                      <a:pt x="41" y="474"/>
                    </a:lnTo>
                    <a:lnTo>
                      <a:pt x="41" y="478"/>
                    </a:lnTo>
                    <a:lnTo>
                      <a:pt x="39" y="480"/>
                    </a:lnTo>
                    <a:lnTo>
                      <a:pt x="37" y="484"/>
                    </a:lnTo>
                    <a:lnTo>
                      <a:pt x="35" y="486"/>
                    </a:lnTo>
                    <a:lnTo>
                      <a:pt x="31" y="488"/>
                    </a:lnTo>
                    <a:lnTo>
                      <a:pt x="29" y="490"/>
                    </a:lnTo>
                    <a:lnTo>
                      <a:pt x="25" y="490"/>
                    </a:lnTo>
                    <a:lnTo>
                      <a:pt x="21" y="490"/>
                    </a:lnTo>
                    <a:lnTo>
                      <a:pt x="19" y="490"/>
                    </a:lnTo>
                    <a:lnTo>
                      <a:pt x="15" y="490"/>
                    </a:lnTo>
                    <a:lnTo>
                      <a:pt x="11" y="488"/>
                    </a:lnTo>
                    <a:lnTo>
                      <a:pt x="8" y="486"/>
                    </a:lnTo>
                    <a:lnTo>
                      <a:pt x="6" y="484"/>
                    </a:lnTo>
                    <a:lnTo>
                      <a:pt x="4" y="480"/>
                    </a:lnTo>
                    <a:lnTo>
                      <a:pt x="2" y="478"/>
                    </a:lnTo>
                    <a:lnTo>
                      <a:pt x="0" y="474"/>
                    </a:lnTo>
                    <a:lnTo>
                      <a:pt x="0" y="470"/>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 name="Freeform 15">
                <a:extLst>
                  <a:ext uri="{FF2B5EF4-FFF2-40B4-BE49-F238E27FC236}">
                    <a16:creationId xmlns:a16="http://schemas.microsoft.com/office/drawing/2014/main" id="{78673BA9-53E1-1683-E777-5E3D84F077A0}"/>
                  </a:ext>
                </a:extLst>
              </p:cNvPr>
              <p:cNvSpPr>
                <a:spLocks noChangeAspect="1"/>
              </p:cNvSpPr>
              <p:nvPr/>
            </p:nvSpPr>
            <p:spPr bwMode="auto">
              <a:xfrm>
                <a:off x="1948" y="2083"/>
                <a:ext cx="268" cy="267"/>
              </a:xfrm>
              <a:custGeom>
                <a:avLst/>
                <a:gdLst>
                  <a:gd name="T0" fmla="*/ 4 w 268"/>
                  <a:gd name="T1" fmla="*/ 23 h 267"/>
                  <a:gd name="T2" fmla="*/ 4 w 268"/>
                  <a:gd name="T3" fmla="*/ 23 h 267"/>
                  <a:gd name="T4" fmla="*/ 2 w 268"/>
                  <a:gd name="T5" fmla="*/ 21 h 267"/>
                  <a:gd name="T6" fmla="*/ 0 w 268"/>
                  <a:gd name="T7" fmla="*/ 19 h 267"/>
                  <a:gd name="T8" fmla="*/ 0 w 268"/>
                  <a:gd name="T9" fmla="*/ 17 h 267"/>
                  <a:gd name="T10" fmla="*/ 0 w 268"/>
                  <a:gd name="T11" fmla="*/ 15 h 267"/>
                  <a:gd name="T12" fmla="*/ 0 w 268"/>
                  <a:gd name="T13" fmla="*/ 13 h 267"/>
                  <a:gd name="T14" fmla="*/ 0 w 268"/>
                  <a:gd name="T15" fmla="*/ 10 h 267"/>
                  <a:gd name="T16" fmla="*/ 0 w 268"/>
                  <a:gd name="T17" fmla="*/ 8 h 267"/>
                  <a:gd name="T18" fmla="*/ 2 w 268"/>
                  <a:gd name="T19" fmla="*/ 6 h 267"/>
                  <a:gd name="T20" fmla="*/ 4 w 268"/>
                  <a:gd name="T21" fmla="*/ 4 h 267"/>
                  <a:gd name="T22" fmla="*/ 6 w 268"/>
                  <a:gd name="T23" fmla="*/ 2 h 267"/>
                  <a:gd name="T24" fmla="*/ 8 w 268"/>
                  <a:gd name="T25" fmla="*/ 0 h 267"/>
                  <a:gd name="T26" fmla="*/ 10 w 268"/>
                  <a:gd name="T27" fmla="*/ 0 h 267"/>
                  <a:gd name="T28" fmla="*/ 12 w 268"/>
                  <a:gd name="T29" fmla="*/ 0 h 267"/>
                  <a:gd name="T30" fmla="*/ 14 w 268"/>
                  <a:gd name="T31" fmla="*/ 0 h 267"/>
                  <a:gd name="T32" fmla="*/ 16 w 268"/>
                  <a:gd name="T33" fmla="*/ 0 h 267"/>
                  <a:gd name="T34" fmla="*/ 18 w 268"/>
                  <a:gd name="T35" fmla="*/ 0 h 267"/>
                  <a:gd name="T36" fmla="*/ 20 w 268"/>
                  <a:gd name="T37" fmla="*/ 2 h 267"/>
                  <a:gd name="T38" fmla="*/ 22 w 268"/>
                  <a:gd name="T39" fmla="*/ 4 h 267"/>
                  <a:gd name="T40" fmla="*/ 22 w 268"/>
                  <a:gd name="T41" fmla="*/ 4 h 267"/>
                  <a:gd name="T42" fmla="*/ 264 w 268"/>
                  <a:gd name="T43" fmla="*/ 244 h 267"/>
                  <a:gd name="T44" fmla="*/ 264 w 268"/>
                  <a:gd name="T45" fmla="*/ 244 h 267"/>
                  <a:gd name="T46" fmla="*/ 264 w 268"/>
                  <a:gd name="T47" fmla="*/ 246 h 267"/>
                  <a:gd name="T48" fmla="*/ 266 w 268"/>
                  <a:gd name="T49" fmla="*/ 248 h 267"/>
                  <a:gd name="T50" fmla="*/ 266 w 268"/>
                  <a:gd name="T51" fmla="*/ 250 h 267"/>
                  <a:gd name="T52" fmla="*/ 268 w 268"/>
                  <a:gd name="T53" fmla="*/ 253 h 267"/>
                  <a:gd name="T54" fmla="*/ 268 w 268"/>
                  <a:gd name="T55" fmla="*/ 257 h 267"/>
                  <a:gd name="T56" fmla="*/ 266 w 268"/>
                  <a:gd name="T57" fmla="*/ 259 h 267"/>
                  <a:gd name="T58" fmla="*/ 266 w 268"/>
                  <a:gd name="T59" fmla="*/ 261 h 267"/>
                  <a:gd name="T60" fmla="*/ 264 w 268"/>
                  <a:gd name="T61" fmla="*/ 263 h 267"/>
                  <a:gd name="T62" fmla="*/ 264 w 268"/>
                  <a:gd name="T63" fmla="*/ 265 h 267"/>
                  <a:gd name="T64" fmla="*/ 262 w 268"/>
                  <a:gd name="T65" fmla="*/ 265 h 267"/>
                  <a:gd name="T66" fmla="*/ 260 w 268"/>
                  <a:gd name="T67" fmla="*/ 267 h 267"/>
                  <a:gd name="T68" fmla="*/ 258 w 268"/>
                  <a:gd name="T69" fmla="*/ 267 h 267"/>
                  <a:gd name="T70" fmla="*/ 256 w 268"/>
                  <a:gd name="T71" fmla="*/ 267 h 267"/>
                  <a:gd name="T72" fmla="*/ 254 w 268"/>
                  <a:gd name="T73" fmla="*/ 267 h 267"/>
                  <a:gd name="T74" fmla="*/ 250 w 268"/>
                  <a:gd name="T75" fmla="*/ 267 h 267"/>
                  <a:gd name="T76" fmla="*/ 248 w 268"/>
                  <a:gd name="T77" fmla="*/ 267 h 267"/>
                  <a:gd name="T78" fmla="*/ 246 w 268"/>
                  <a:gd name="T79" fmla="*/ 265 h 267"/>
                  <a:gd name="T80" fmla="*/ 243 w 268"/>
                  <a:gd name="T81" fmla="*/ 265 h 267"/>
                  <a:gd name="T82" fmla="*/ 243 w 268"/>
                  <a:gd name="T83" fmla="*/ 265 h 267"/>
                  <a:gd name="T84" fmla="*/ 4 w 268"/>
                  <a:gd name="T85" fmla="*/ 2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8" h="267">
                    <a:moveTo>
                      <a:pt x="4" y="23"/>
                    </a:moveTo>
                    <a:lnTo>
                      <a:pt x="4" y="23"/>
                    </a:lnTo>
                    <a:lnTo>
                      <a:pt x="2" y="21"/>
                    </a:lnTo>
                    <a:lnTo>
                      <a:pt x="0" y="19"/>
                    </a:lnTo>
                    <a:lnTo>
                      <a:pt x="0" y="17"/>
                    </a:lnTo>
                    <a:lnTo>
                      <a:pt x="0" y="15"/>
                    </a:lnTo>
                    <a:lnTo>
                      <a:pt x="0" y="13"/>
                    </a:lnTo>
                    <a:lnTo>
                      <a:pt x="0" y="10"/>
                    </a:lnTo>
                    <a:lnTo>
                      <a:pt x="0" y="8"/>
                    </a:lnTo>
                    <a:lnTo>
                      <a:pt x="2" y="6"/>
                    </a:lnTo>
                    <a:lnTo>
                      <a:pt x="4" y="4"/>
                    </a:lnTo>
                    <a:lnTo>
                      <a:pt x="6" y="2"/>
                    </a:lnTo>
                    <a:lnTo>
                      <a:pt x="8" y="0"/>
                    </a:lnTo>
                    <a:lnTo>
                      <a:pt x="10" y="0"/>
                    </a:lnTo>
                    <a:lnTo>
                      <a:pt x="12" y="0"/>
                    </a:lnTo>
                    <a:lnTo>
                      <a:pt x="14" y="0"/>
                    </a:lnTo>
                    <a:lnTo>
                      <a:pt x="16" y="0"/>
                    </a:lnTo>
                    <a:lnTo>
                      <a:pt x="18" y="0"/>
                    </a:lnTo>
                    <a:lnTo>
                      <a:pt x="20" y="2"/>
                    </a:lnTo>
                    <a:lnTo>
                      <a:pt x="22" y="4"/>
                    </a:lnTo>
                    <a:lnTo>
                      <a:pt x="264" y="244"/>
                    </a:lnTo>
                    <a:lnTo>
                      <a:pt x="264" y="246"/>
                    </a:lnTo>
                    <a:lnTo>
                      <a:pt x="266" y="248"/>
                    </a:lnTo>
                    <a:lnTo>
                      <a:pt x="266" y="250"/>
                    </a:lnTo>
                    <a:lnTo>
                      <a:pt x="268" y="253"/>
                    </a:lnTo>
                    <a:lnTo>
                      <a:pt x="268" y="257"/>
                    </a:lnTo>
                    <a:lnTo>
                      <a:pt x="266" y="259"/>
                    </a:lnTo>
                    <a:lnTo>
                      <a:pt x="266" y="261"/>
                    </a:lnTo>
                    <a:lnTo>
                      <a:pt x="264" y="263"/>
                    </a:lnTo>
                    <a:lnTo>
                      <a:pt x="264" y="265"/>
                    </a:lnTo>
                    <a:lnTo>
                      <a:pt x="262" y="265"/>
                    </a:lnTo>
                    <a:lnTo>
                      <a:pt x="260" y="267"/>
                    </a:lnTo>
                    <a:lnTo>
                      <a:pt x="258" y="267"/>
                    </a:lnTo>
                    <a:lnTo>
                      <a:pt x="256" y="267"/>
                    </a:lnTo>
                    <a:lnTo>
                      <a:pt x="254" y="267"/>
                    </a:lnTo>
                    <a:lnTo>
                      <a:pt x="250" y="267"/>
                    </a:lnTo>
                    <a:lnTo>
                      <a:pt x="248" y="267"/>
                    </a:lnTo>
                    <a:lnTo>
                      <a:pt x="246" y="265"/>
                    </a:lnTo>
                    <a:lnTo>
                      <a:pt x="243" y="265"/>
                    </a:lnTo>
                    <a:lnTo>
                      <a:pt x="4" y="2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9" name="Freeform 16">
                <a:extLst>
                  <a:ext uri="{FF2B5EF4-FFF2-40B4-BE49-F238E27FC236}">
                    <a16:creationId xmlns:a16="http://schemas.microsoft.com/office/drawing/2014/main" id="{7CCA5426-B6AB-5540-5041-1CB0EDB23D22}"/>
                  </a:ext>
                </a:extLst>
              </p:cNvPr>
              <p:cNvSpPr>
                <a:spLocks noChangeAspect="1"/>
              </p:cNvSpPr>
              <p:nvPr/>
            </p:nvSpPr>
            <p:spPr bwMode="auto">
              <a:xfrm>
                <a:off x="1960" y="1525"/>
                <a:ext cx="309" cy="300"/>
              </a:xfrm>
              <a:custGeom>
                <a:avLst/>
                <a:gdLst>
                  <a:gd name="T0" fmla="*/ 22 w 309"/>
                  <a:gd name="T1" fmla="*/ 296 h 300"/>
                  <a:gd name="T2" fmla="*/ 22 w 309"/>
                  <a:gd name="T3" fmla="*/ 296 h 300"/>
                  <a:gd name="T4" fmla="*/ 20 w 309"/>
                  <a:gd name="T5" fmla="*/ 298 h 300"/>
                  <a:gd name="T6" fmla="*/ 18 w 309"/>
                  <a:gd name="T7" fmla="*/ 300 h 300"/>
                  <a:gd name="T8" fmla="*/ 16 w 309"/>
                  <a:gd name="T9" fmla="*/ 300 h 300"/>
                  <a:gd name="T10" fmla="*/ 14 w 309"/>
                  <a:gd name="T11" fmla="*/ 300 h 300"/>
                  <a:gd name="T12" fmla="*/ 12 w 309"/>
                  <a:gd name="T13" fmla="*/ 300 h 300"/>
                  <a:gd name="T14" fmla="*/ 10 w 309"/>
                  <a:gd name="T15" fmla="*/ 300 h 300"/>
                  <a:gd name="T16" fmla="*/ 6 w 309"/>
                  <a:gd name="T17" fmla="*/ 300 h 300"/>
                  <a:gd name="T18" fmla="*/ 4 w 309"/>
                  <a:gd name="T19" fmla="*/ 298 h 300"/>
                  <a:gd name="T20" fmla="*/ 4 w 309"/>
                  <a:gd name="T21" fmla="*/ 296 h 300"/>
                  <a:gd name="T22" fmla="*/ 2 w 309"/>
                  <a:gd name="T23" fmla="*/ 294 h 300"/>
                  <a:gd name="T24" fmla="*/ 0 w 309"/>
                  <a:gd name="T25" fmla="*/ 291 h 300"/>
                  <a:gd name="T26" fmla="*/ 0 w 309"/>
                  <a:gd name="T27" fmla="*/ 289 h 300"/>
                  <a:gd name="T28" fmla="*/ 0 w 309"/>
                  <a:gd name="T29" fmla="*/ 287 h 300"/>
                  <a:gd name="T30" fmla="*/ 0 w 309"/>
                  <a:gd name="T31" fmla="*/ 285 h 300"/>
                  <a:gd name="T32" fmla="*/ 0 w 309"/>
                  <a:gd name="T33" fmla="*/ 283 h 300"/>
                  <a:gd name="T34" fmla="*/ 0 w 309"/>
                  <a:gd name="T35" fmla="*/ 281 h 300"/>
                  <a:gd name="T36" fmla="*/ 2 w 309"/>
                  <a:gd name="T37" fmla="*/ 279 h 300"/>
                  <a:gd name="T38" fmla="*/ 4 w 309"/>
                  <a:gd name="T39" fmla="*/ 277 h 300"/>
                  <a:gd name="T40" fmla="*/ 4 w 309"/>
                  <a:gd name="T41" fmla="*/ 277 h 300"/>
                  <a:gd name="T42" fmla="*/ 285 w 309"/>
                  <a:gd name="T43" fmla="*/ 2 h 300"/>
                  <a:gd name="T44" fmla="*/ 285 w 309"/>
                  <a:gd name="T45" fmla="*/ 2 h 300"/>
                  <a:gd name="T46" fmla="*/ 287 w 309"/>
                  <a:gd name="T47" fmla="*/ 2 h 300"/>
                  <a:gd name="T48" fmla="*/ 289 w 309"/>
                  <a:gd name="T49" fmla="*/ 0 h 300"/>
                  <a:gd name="T50" fmla="*/ 291 w 309"/>
                  <a:gd name="T51" fmla="*/ 0 h 300"/>
                  <a:gd name="T52" fmla="*/ 295 w 309"/>
                  <a:gd name="T53" fmla="*/ 0 h 300"/>
                  <a:gd name="T54" fmla="*/ 297 w 309"/>
                  <a:gd name="T55" fmla="*/ 0 h 300"/>
                  <a:gd name="T56" fmla="*/ 299 w 309"/>
                  <a:gd name="T57" fmla="*/ 0 h 300"/>
                  <a:gd name="T58" fmla="*/ 301 w 309"/>
                  <a:gd name="T59" fmla="*/ 0 h 300"/>
                  <a:gd name="T60" fmla="*/ 303 w 309"/>
                  <a:gd name="T61" fmla="*/ 2 h 300"/>
                  <a:gd name="T62" fmla="*/ 305 w 309"/>
                  <a:gd name="T63" fmla="*/ 4 h 300"/>
                  <a:gd name="T64" fmla="*/ 305 w 309"/>
                  <a:gd name="T65" fmla="*/ 6 h 300"/>
                  <a:gd name="T66" fmla="*/ 307 w 309"/>
                  <a:gd name="T67" fmla="*/ 6 h 300"/>
                  <a:gd name="T68" fmla="*/ 307 w 309"/>
                  <a:gd name="T69" fmla="*/ 10 h 300"/>
                  <a:gd name="T70" fmla="*/ 309 w 309"/>
                  <a:gd name="T71" fmla="*/ 12 h 300"/>
                  <a:gd name="T72" fmla="*/ 307 w 309"/>
                  <a:gd name="T73" fmla="*/ 15 h 300"/>
                  <a:gd name="T74" fmla="*/ 307 w 309"/>
                  <a:gd name="T75" fmla="*/ 17 h 300"/>
                  <a:gd name="T76" fmla="*/ 307 w 309"/>
                  <a:gd name="T77" fmla="*/ 19 h 300"/>
                  <a:gd name="T78" fmla="*/ 305 w 309"/>
                  <a:gd name="T79" fmla="*/ 21 h 300"/>
                  <a:gd name="T80" fmla="*/ 305 w 309"/>
                  <a:gd name="T81" fmla="*/ 23 h 300"/>
                  <a:gd name="T82" fmla="*/ 305 w 309"/>
                  <a:gd name="T83" fmla="*/ 23 h 300"/>
                  <a:gd name="T84" fmla="*/ 22 w 309"/>
                  <a:gd name="T85" fmla="*/ 29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300">
                    <a:moveTo>
                      <a:pt x="22" y="296"/>
                    </a:moveTo>
                    <a:lnTo>
                      <a:pt x="22" y="296"/>
                    </a:lnTo>
                    <a:lnTo>
                      <a:pt x="20" y="298"/>
                    </a:lnTo>
                    <a:lnTo>
                      <a:pt x="18" y="300"/>
                    </a:lnTo>
                    <a:lnTo>
                      <a:pt x="16" y="300"/>
                    </a:lnTo>
                    <a:lnTo>
                      <a:pt x="14" y="300"/>
                    </a:lnTo>
                    <a:lnTo>
                      <a:pt x="12" y="300"/>
                    </a:lnTo>
                    <a:lnTo>
                      <a:pt x="10" y="300"/>
                    </a:lnTo>
                    <a:lnTo>
                      <a:pt x="6" y="300"/>
                    </a:lnTo>
                    <a:lnTo>
                      <a:pt x="4" y="298"/>
                    </a:lnTo>
                    <a:lnTo>
                      <a:pt x="4" y="296"/>
                    </a:lnTo>
                    <a:lnTo>
                      <a:pt x="2" y="294"/>
                    </a:lnTo>
                    <a:lnTo>
                      <a:pt x="0" y="291"/>
                    </a:lnTo>
                    <a:lnTo>
                      <a:pt x="0" y="289"/>
                    </a:lnTo>
                    <a:lnTo>
                      <a:pt x="0" y="287"/>
                    </a:lnTo>
                    <a:lnTo>
                      <a:pt x="0" y="285"/>
                    </a:lnTo>
                    <a:lnTo>
                      <a:pt x="0" y="283"/>
                    </a:lnTo>
                    <a:lnTo>
                      <a:pt x="0" y="281"/>
                    </a:lnTo>
                    <a:lnTo>
                      <a:pt x="2" y="279"/>
                    </a:lnTo>
                    <a:lnTo>
                      <a:pt x="4" y="277"/>
                    </a:lnTo>
                    <a:lnTo>
                      <a:pt x="285" y="2"/>
                    </a:lnTo>
                    <a:lnTo>
                      <a:pt x="287" y="2"/>
                    </a:lnTo>
                    <a:lnTo>
                      <a:pt x="289" y="0"/>
                    </a:lnTo>
                    <a:lnTo>
                      <a:pt x="291" y="0"/>
                    </a:lnTo>
                    <a:lnTo>
                      <a:pt x="295" y="0"/>
                    </a:lnTo>
                    <a:lnTo>
                      <a:pt x="297" y="0"/>
                    </a:lnTo>
                    <a:lnTo>
                      <a:pt x="299" y="0"/>
                    </a:lnTo>
                    <a:lnTo>
                      <a:pt x="301" y="0"/>
                    </a:lnTo>
                    <a:lnTo>
                      <a:pt x="303" y="2"/>
                    </a:lnTo>
                    <a:lnTo>
                      <a:pt x="305" y="4"/>
                    </a:lnTo>
                    <a:lnTo>
                      <a:pt x="305" y="6"/>
                    </a:lnTo>
                    <a:lnTo>
                      <a:pt x="307" y="6"/>
                    </a:lnTo>
                    <a:lnTo>
                      <a:pt x="307" y="10"/>
                    </a:lnTo>
                    <a:lnTo>
                      <a:pt x="309" y="12"/>
                    </a:lnTo>
                    <a:lnTo>
                      <a:pt x="307" y="15"/>
                    </a:lnTo>
                    <a:lnTo>
                      <a:pt x="307" y="17"/>
                    </a:lnTo>
                    <a:lnTo>
                      <a:pt x="307" y="19"/>
                    </a:lnTo>
                    <a:lnTo>
                      <a:pt x="305" y="21"/>
                    </a:lnTo>
                    <a:lnTo>
                      <a:pt x="305" y="23"/>
                    </a:lnTo>
                    <a:lnTo>
                      <a:pt x="22" y="29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0" name="Freeform 17">
                <a:extLst>
                  <a:ext uri="{FF2B5EF4-FFF2-40B4-BE49-F238E27FC236}">
                    <a16:creationId xmlns:a16="http://schemas.microsoft.com/office/drawing/2014/main" id="{809D4D52-09E5-7F6C-4704-7A111E3D9F48}"/>
                  </a:ext>
                </a:extLst>
              </p:cNvPr>
              <p:cNvSpPr>
                <a:spLocks noChangeAspect="1"/>
              </p:cNvSpPr>
              <p:nvPr/>
            </p:nvSpPr>
            <p:spPr bwMode="auto">
              <a:xfrm>
                <a:off x="2116" y="2253"/>
                <a:ext cx="127" cy="126"/>
              </a:xfrm>
              <a:custGeom>
                <a:avLst/>
                <a:gdLst>
                  <a:gd name="T0" fmla="*/ 127 w 127"/>
                  <a:gd name="T1" fmla="*/ 126 h 126"/>
                  <a:gd name="T2" fmla="*/ 65 w 127"/>
                  <a:gd name="T3" fmla="*/ 0 h 126"/>
                  <a:gd name="T4" fmla="*/ 0 w 127"/>
                  <a:gd name="T5" fmla="*/ 6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5" y="0"/>
                    </a:lnTo>
                    <a:lnTo>
                      <a:pt x="0" y="66"/>
                    </a:lnTo>
                    <a:lnTo>
                      <a:pt x="127" y="126"/>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1" name="Freeform 18">
                <a:extLst>
                  <a:ext uri="{FF2B5EF4-FFF2-40B4-BE49-F238E27FC236}">
                    <a16:creationId xmlns:a16="http://schemas.microsoft.com/office/drawing/2014/main" id="{D5CF6304-6A9F-5687-F65C-06523128FE23}"/>
                  </a:ext>
                </a:extLst>
              </p:cNvPr>
              <p:cNvSpPr>
                <a:spLocks noChangeAspect="1"/>
              </p:cNvSpPr>
              <p:nvPr/>
            </p:nvSpPr>
            <p:spPr bwMode="auto">
              <a:xfrm>
                <a:off x="2232" y="2372"/>
                <a:ext cx="27" cy="460"/>
              </a:xfrm>
              <a:custGeom>
                <a:avLst/>
                <a:gdLst>
                  <a:gd name="T0" fmla="*/ 0 w 27"/>
                  <a:gd name="T1" fmla="*/ 15 h 460"/>
                  <a:gd name="T2" fmla="*/ 0 w 27"/>
                  <a:gd name="T3" fmla="*/ 15 h 460"/>
                  <a:gd name="T4" fmla="*/ 0 w 27"/>
                  <a:gd name="T5" fmla="*/ 13 h 460"/>
                  <a:gd name="T6" fmla="*/ 0 w 27"/>
                  <a:gd name="T7" fmla="*/ 11 h 460"/>
                  <a:gd name="T8" fmla="*/ 0 w 27"/>
                  <a:gd name="T9" fmla="*/ 9 h 460"/>
                  <a:gd name="T10" fmla="*/ 3 w 27"/>
                  <a:gd name="T11" fmla="*/ 7 h 460"/>
                  <a:gd name="T12" fmla="*/ 5 w 27"/>
                  <a:gd name="T13" fmla="*/ 5 h 460"/>
                  <a:gd name="T14" fmla="*/ 7 w 27"/>
                  <a:gd name="T15" fmla="*/ 3 h 460"/>
                  <a:gd name="T16" fmla="*/ 9 w 27"/>
                  <a:gd name="T17" fmla="*/ 3 h 460"/>
                  <a:gd name="T18" fmla="*/ 11 w 27"/>
                  <a:gd name="T19" fmla="*/ 0 h 460"/>
                  <a:gd name="T20" fmla="*/ 13 w 27"/>
                  <a:gd name="T21" fmla="*/ 0 h 460"/>
                  <a:gd name="T22" fmla="*/ 15 w 27"/>
                  <a:gd name="T23" fmla="*/ 0 h 460"/>
                  <a:gd name="T24" fmla="*/ 17 w 27"/>
                  <a:gd name="T25" fmla="*/ 3 h 460"/>
                  <a:gd name="T26" fmla="*/ 19 w 27"/>
                  <a:gd name="T27" fmla="*/ 3 h 460"/>
                  <a:gd name="T28" fmla="*/ 21 w 27"/>
                  <a:gd name="T29" fmla="*/ 5 h 460"/>
                  <a:gd name="T30" fmla="*/ 23 w 27"/>
                  <a:gd name="T31" fmla="*/ 7 h 460"/>
                  <a:gd name="T32" fmla="*/ 25 w 27"/>
                  <a:gd name="T33" fmla="*/ 9 h 460"/>
                  <a:gd name="T34" fmla="*/ 25 w 27"/>
                  <a:gd name="T35" fmla="*/ 11 h 460"/>
                  <a:gd name="T36" fmla="*/ 25 w 27"/>
                  <a:gd name="T37" fmla="*/ 13 h 460"/>
                  <a:gd name="T38" fmla="*/ 27 w 27"/>
                  <a:gd name="T39" fmla="*/ 15 h 460"/>
                  <a:gd name="T40" fmla="*/ 27 w 27"/>
                  <a:gd name="T41" fmla="*/ 15 h 460"/>
                  <a:gd name="T42" fmla="*/ 27 w 27"/>
                  <a:gd name="T43" fmla="*/ 446 h 460"/>
                  <a:gd name="T44" fmla="*/ 27 w 27"/>
                  <a:gd name="T45" fmla="*/ 446 h 460"/>
                  <a:gd name="T46" fmla="*/ 25 w 27"/>
                  <a:gd name="T47" fmla="*/ 448 h 460"/>
                  <a:gd name="T48" fmla="*/ 25 w 27"/>
                  <a:gd name="T49" fmla="*/ 450 h 460"/>
                  <a:gd name="T50" fmla="*/ 25 w 27"/>
                  <a:gd name="T51" fmla="*/ 452 h 460"/>
                  <a:gd name="T52" fmla="*/ 23 w 27"/>
                  <a:gd name="T53" fmla="*/ 454 h 460"/>
                  <a:gd name="T54" fmla="*/ 21 w 27"/>
                  <a:gd name="T55" fmla="*/ 456 h 460"/>
                  <a:gd name="T56" fmla="*/ 19 w 27"/>
                  <a:gd name="T57" fmla="*/ 458 h 460"/>
                  <a:gd name="T58" fmla="*/ 17 w 27"/>
                  <a:gd name="T59" fmla="*/ 458 h 460"/>
                  <a:gd name="T60" fmla="*/ 15 w 27"/>
                  <a:gd name="T61" fmla="*/ 460 h 460"/>
                  <a:gd name="T62" fmla="*/ 13 w 27"/>
                  <a:gd name="T63" fmla="*/ 460 h 460"/>
                  <a:gd name="T64" fmla="*/ 11 w 27"/>
                  <a:gd name="T65" fmla="*/ 460 h 460"/>
                  <a:gd name="T66" fmla="*/ 9 w 27"/>
                  <a:gd name="T67" fmla="*/ 458 h 460"/>
                  <a:gd name="T68" fmla="*/ 7 w 27"/>
                  <a:gd name="T69" fmla="*/ 458 h 460"/>
                  <a:gd name="T70" fmla="*/ 5 w 27"/>
                  <a:gd name="T71" fmla="*/ 456 h 460"/>
                  <a:gd name="T72" fmla="*/ 3 w 27"/>
                  <a:gd name="T73" fmla="*/ 454 h 460"/>
                  <a:gd name="T74" fmla="*/ 0 w 27"/>
                  <a:gd name="T75" fmla="*/ 452 h 460"/>
                  <a:gd name="T76" fmla="*/ 0 w 27"/>
                  <a:gd name="T77" fmla="*/ 450 h 460"/>
                  <a:gd name="T78" fmla="*/ 0 w 27"/>
                  <a:gd name="T79" fmla="*/ 448 h 460"/>
                  <a:gd name="T80" fmla="*/ 0 w 27"/>
                  <a:gd name="T81" fmla="*/ 446 h 460"/>
                  <a:gd name="T82" fmla="*/ 0 w 27"/>
                  <a:gd name="T83" fmla="*/ 446 h 460"/>
                  <a:gd name="T84" fmla="*/ 0 w 27"/>
                  <a:gd name="T85" fmla="*/ 1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460">
                    <a:moveTo>
                      <a:pt x="0" y="15"/>
                    </a:moveTo>
                    <a:lnTo>
                      <a:pt x="0" y="15"/>
                    </a:lnTo>
                    <a:lnTo>
                      <a:pt x="0" y="13"/>
                    </a:lnTo>
                    <a:lnTo>
                      <a:pt x="0" y="11"/>
                    </a:lnTo>
                    <a:lnTo>
                      <a:pt x="0" y="9"/>
                    </a:lnTo>
                    <a:lnTo>
                      <a:pt x="3" y="7"/>
                    </a:lnTo>
                    <a:lnTo>
                      <a:pt x="5" y="5"/>
                    </a:lnTo>
                    <a:lnTo>
                      <a:pt x="7" y="3"/>
                    </a:lnTo>
                    <a:lnTo>
                      <a:pt x="9" y="3"/>
                    </a:lnTo>
                    <a:lnTo>
                      <a:pt x="11" y="0"/>
                    </a:lnTo>
                    <a:lnTo>
                      <a:pt x="13" y="0"/>
                    </a:lnTo>
                    <a:lnTo>
                      <a:pt x="15" y="0"/>
                    </a:lnTo>
                    <a:lnTo>
                      <a:pt x="17" y="3"/>
                    </a:lnTo>
                    <a:lnTo>
                      <a:pt x="19" y="3"/>
                    </a:lnTo>
                    <a:lnTo>
                      <a:pt x="21" y="5"/>
                    </a:lnTo>
                    <a:lnTo>
                      <a:pt x="23" y="7"/>
                    </a:lnTo>
                    <a:lnTo>
                      <a:pt x="25" y="9"/>
                    </a:lnTo>
                    <a:lnTo>
                      <a:pt x="25" y="11"/>
                    </a:lnTo>
                    <a:lnTo>
                      <a:pt x="25" y="13"/>
                    </a:lnTo>
                    <a:lnTo>
                      <a:pt x="27" y="15"/>
                    </a:lnTo>
                    <a:lnTo>
                      <a:pt x="27" y="446"/>
                    </a:lnTo>
                    <a:lnTo>
                      <a:pt x="25" y="448"/>
                    </a:lnTo>
                    <a:lnTo>
                      <a:pt x="25" y="450"/>
                    </a:lnTo>
                    <a:lnTo>
                      <a:pt x="25" y="452"/>
                    </a:lnTo>
                    <a:lnTo>
                      <a:pt x="23" y="454"/>
                    </a:lnTo>
                    <a:lnTo>
                      <a:pt x="21" y="456"/>
                    </a:lnTo>
                    <a:lnTo>
                      <a:pt x="19" y="458"/>
                    </a:lnTo>
                    <a:lnTo>
                      <a:pt x="17" y="458"/>
                    </a:lnTo>
                    <a:lnTo>
                      <a:pt x="15" y="460"/>
                    </a:lnTo>
                    <a:lnTo>
                      <a:pt x="13" y="460"/>
                    </a:lnTo>
                    <a:lnTo>
                      <a:pt x="11" y="460"/>
                    </a:lnTo>
                    <a:lnTo>
                      <a:pt x="9" y="458"/>
                    </a:lnTo>
                    <a:lnTo>
                      <a:pt x="7" y="458"/>
                    </a:lnTo>
                    <a:lnTo>
                      <a:pt x="5" y="456"/>
                    </a:lnTo>
                    <a:lnTo>
                      <a:pt x="3" y="454"/>
                    </a:lnTo>
                    <a:lnTo>
                      <a:pt x="0" y="452"/>
                    </a:lnTo>
                    <a:lnTo>
                      <a:pt x="0" y="450"/>
                    </a:lnTo>
                    <a:lnTo>
                      <a:pt x="0" y="448"/>
                    </a:lnTo>
                    <a:lnTo>
                      <a:pt x="0" y="446"/>
                    </a:lnTo>
                    <a:lnTo>
                      <a:pt x="0" y="15"/>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2" name="Freeform 19">
                <a:extLst>
                  <a:ext uri="{FF2B5EF4-FFF2-40B4-BE49-F238E27FC236}">
                    <a16:creationId xmlns:a16="http://schemas.microsoft.com/office/drawing/2014/main" id="{F2BEB111-CC45-F566-5BFC-AA51E60F9825}"/>
                  </a:ext>
                </a:extLst>
              </p:cNvPr>
              <p:cNvSpPr>
                <a:spLocks noChangeAspect="1"/>
              </p:cNvSpPr>
              <p:nvPr/>
            </p:nvSpPr>
            <p:spPr bwMode="auto">
              <a:xfrm>
                <a:off x="2150" y="2662"/>
                <a:ext cx="185" cy="174"/>
              </a:xfrm>
              <a:custGeom>
                <a:avLst/>
                <a:gdLst>
                  <a:gd name="T0" fmla="*/ 185 w 185"/>
                  <a:gd name="T1" fmla="*/ 86 h 174"/>
                  <a:gd name="T2" fmla="*/ 183 w 185"/>
                  <a:gd name="T3" fmla="*/ 104 h 174"/>
                  <a:gd name="T4" fmla="*/ 177 w 185"/>
                  <a:gd name="T5" fmla="*/ 123 h 174"/>
                  <a:gd name="T6" fmla="*/ 166 w 185"/>
                  <a:gd name="T7" fmla="*/ 137 h 174"/>
                  <a:gd name="T8" fmla="*/ 154 w 185"/>
                  <a:gd name="T9" fmla="*/ 152 h 174"/>
                  <a:gd name="T10" fmla="*/ 140 w 185"/>
                  <a:gd name="T11" fmla="*/ 162 h 174"/>
                  <a:gd name="T12" fmla="*/ 121 w 185"/>
                  <a:gd name="T13" fmla="*/ 170 h 174"/>
                  <a:gd name="T14" fmla="*/ 103 w 185"/>
                  <a:gd name="T15" fmla="*/ 174 h 174"/>
                  <a:gd name="T16" fmla="*/ 82 w 185"/>
                  <a:gd name="T17" fmla="*/ 174 h 174"/>
                  <a:gd name="T18" fmla="*/ 64 w 185"/>
                  <a:gd name="T19" fmla="*/ 170 h 174"/>
                  <a:gd name="T20" fmla="*/ 48 w 185"/>
                  <a:gd name="T21" fmla="*/ 162 h 174"/>
                  <a:gd name="T22" fmla="*/ 31 w 185"/>
                  <a:gd name="T23" fmla="*/ 152 h 174"/>
                  <a:gd name="T24" fmla="*/ 19 w 185"/>
                  <a:gd name="T25" fmla="*/ 139 h 174"/>
                  <a:gd name="T26" fmla="*/ 9 w 185"/>
                  <a:gd name="T27" fmla="*/ 123 h 174"/>
                  <a:gd name="T28" fmla="*/ 3 w 185"/>
                  <a:gd name="T29" fmla="*/ 104 h 174"/>
                  <a:gd name="T30" fmla="*/ 0 w 185"/>
                  <a:gd name="T31" fmla="*/ 86 h 174"/>
                  <a:gd name="T32" fmla="*/ 3 w 185"/>
                  <a:gd name="T33" fmla="*/ 67 h 174"/>
                  <a:gd name="T34" fmla="*/ 9 w 185"/>
                  <a:gd name="T35" fmla="*/ 51 h 174"/>
                  <a:gd name="T36" fmla="*/ 19 w 185"/>
                  <a:gd name="T37" fmla="*/ 35 h 174"/>
                  <a:gd name="T38" fmla="*/ 31 w 185"/>
                  <a:gd name="T39" fmla="*/ 20 h 174"/>
                  <a:gd name="T40" fmla="*/ 46 w 185"/>
                  <a:gd name="T41" fmla="*/ 10 h 174"/>
                  <a:gd name="T42" fmla="*/ 64 w 185"/>
                  <a:gd name="T43" fmla="*/ 4 h 174"/>
                  <a:gd name="T44" fmla="*/ 82 w 185"/>
                  <a:gd name="T45" fmla="*/ 0 h 174"/>
                  <a:gd name="T46" fmla="*/ 103 w 185"/>
                  <a:gd name="T47" fmla="*/ 0 h 174"/>
                  <a:gd name="T48" fmla="*/ 121 w 185"/>
                  <a:gd name="T49" fmla="*/ 4 h 174"/>
                  <a:gd name="T50" fmla="*/ 138 w 185"/>
                  <a:gd name="T51" fmla="*/ 10 h 174"/>
                  <a:gd name="T52" fmla="*/ 154 w 185"/>
                  <a:gd name="T53" fmla="*/ 20 h 174"/>
                  <a:gd name="T54" fmla="*/ 166 w 185"/>
                  <a:gd name="T55" fmla="*/ 35 h 174"/>
                  <a:gd name="T56" fmla="*/ 177 w 185"/>
                  <a:gd name="T57" fmla="*/ 51 h 174"/>
                  <a:gd name="T58" fmla="*/ 183 w 185"/>
                  <a:gd name="T59" fmla="*/ 67 h 174"/>
                  <a:gd name="T60" fmla="*/ 185 w 185"/>
                  <a:gd name="T61" fmla="*/ 86 h 174"/>
                  <a:gd name="T62" fmla="*/ 185 w 185"/>
                  <a:gd name="T63" fmla="*/ 8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74">
                    <a:moveTo>
                      <a:pt x="185" y="86"/>
                    </a:moveTo>
                    <a:lnTo>
                      <a:pt x="183" y="104"/>
                    </a:lnTo>
                    <a:lnTo>
                      <a:pt x="177" y="123"/>
                    </a:lnTo>
                    <a:lnTo>
                      <a:pt x="166" y="137"/>
                    </a:lnTo>
                    <a:lnTo>
                      <a:pt x="154" y="152"/>
                    </a:lnTo>
                    <a:lnTo>
                      <a:pt x="140" y="162"/>
                    </a:lnTo>
                    <a:lnTo>
                      <a:pt x="121" y="170"/>
                    </a:lnTo>
                    <a:lnTo>
                      <a:pt x="103" y="174"/>
                    </a:lnTo>
                    <a:lnTo>
                      <a:pt x="82" y="174"/>
                    </a:lnTo>
                    <a:lnTo>
                      <a:pt x="64" y="170"/>
                    </a:lnTo>
                    <a:lnTo>
                      <a:pt x="48" y="162"/>
                    </a:lnTo>
                    <a:lnTo>
                      <a:pt x="31" y="152"/>
                    </a:lnTo>
                    <a:lnTo>
                      <a:pt x="19" y="139"/>
                    </a:lnTo>
                    <a:lnTo>
                      <a:pt x="9" y="123"/>
                    </a:lnTo>
                    <a:lnTo>
                      <a:pt x="3" y="104"/>
                    </a:lnTo>
                    <a:lnTo>
                      <a:pt x="0" y="86"/>
                    </a:lnTo>
                    <a:lnTo>
                      <a:pt x="3" y="67"/>
                    </a:lnTo>
                    <a:lnTo>
                      <a:pt x="9" y="51"/>
                    </a:lnTo>
                    <a:lnTo>
                      <a:pt x="19" y="35"/>
                    </a:lnTo>
                    <a:lnTo>
                      <a:pt x="31" y="20"/>
                    </a:lnTo>
                    <a:lnTo>
                      <a:pt x="46" y="10"/>
                    </a:lnTo>
                    <a:lnTo>
                      <a:pt x="64" y="4"/>
                    </a:lnTo>
                    <a:lnTo>
                      <a:pt x="82" y="0"/>
                    </a:lnTo>
                    <a:lnTo>
                      <a:pt x="103" y="0"/>
                    </a:lnTo>
                    <a:lnTo>
                      <a:pt x="121" y="4"/>
                    </a:lnTo>
                    <a:lnTo>
                      <a:pt x="138" y="10"/>
                    </a:lnTo>
                    <a:lnTo>
                      <a:pt x="154" y="20"/>
                    </a:lnTo>
                    <a:lnTo>
                      <a:pt x="166" y="35"/>
                    </a:lnTo>
                    <a:lnTo>
                      <a:pt x="177" y="51"/>
                    </a:lnTo>
                    <a:lnTo>
                      <a:pt x="183" y="67"/>
                    </a:lnTo>
                    <a:lnTo>
                      <a:pt x="185" y="86"/>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3" name="Freeform 20">
                <a:extLst>
                  <a:ext uri="{FF2B5EF4-FFF2-40B4-BE49-F238E27FC236}">
                    <a16:creationId xmlns:a16="http://schemas.microsoft.com/office/drawing/2014/main" id="{1A915018-0B0E-6BC6-627D-ECDDC6439C0E}"/>
                  </a:ext>
                </a:extLst>
              </p:cNvPr>
              <p:cNvSpPr>
                <a:spLocks noChangeAspect="1"/>
              </p:cNvSpPr>
              <p:nvPr/>
            </p:nvSpPr>
            <p:spPr bwMode="auto">
              <a:xfrm>
                <a:off x="2206" y="2713"/>
                <a:ext cx="74" cy="70"/>
              </a:xfrm>
              <a:custGeom>
                <a:avLst/>
                <a:gdLst>
                  <a:gd name="T0" fmla="*/ 74 w 74"/>
                  <a:gd name="T1" fmla="*/ 35 h 70"/>
                  <a:gd name="T2" fmla="*/ 72 w 74"/>
                  <a:gd name="T3" fmla="*/ 47 h 70"/>
                  <a:gd name="T4" fmla="*/ 65 w 74"/>
                  <a:gd name="T5" fmla="*/ 58 h 70"/>
                  <a:gd name="T6" fmla="*/ 57 w 74"/>
                  <a:gd name="T7" fmla="*/ 66 h 70"/>
                  <a:gd name="T8" fmla="*/ 47 w 74"/>
                  <a:gd name="T9" fmla="*/ 70 h 70"/>
                  <a:gd name="T10" fmla="*/ 35 w 74"/>
                  <a:gd name="T11" fmla="*/ 70 h 70"/>
                  <a:gd name="T12" fmla="*/ 22 w 74"/>
                  <a:gd name="T13" fmla="*/ 68 h 70"/>
                  <a:gd name="T14" fmla="*/ 12 w 74"/>
                  <a:gd name="T15" fmla="*/ 62 h 70"/>
                  <a:gd name="T16" fmla="*/ 4 w 74"/>
                  <a:gd name="T17" fmla="*/ 51 h 70"/>
                  <a:gd name="T18" fmla="*/ 0 w 74"/>
                  <a:gd name="T19" fmla="*/ 41 h 70"/>
                  <a:gd name="T20" fmla="*/ 0 w 74"/>
                  <a:gd name="T21" fmla="*/ 31 h 70"/>
                  <a:gd name="T22" fmla="*/ 4 w 74"/>
                  <a:gd name="T23" fmla="*/ 19 h 70"/>
                  <a:gd name="T24" fmla="*/ 12 w 74"/>
                  <a:gd name="T25" fmla="*/ 10 h 70"/>
                  <a:gd name="T26" fmla="*/ 22 w 74"/>
                  <a:gd name="T27" fmla="*/ 4 h 70"/>
                  <a:gd name="T28" fmla="*/ 33 w 74"/>
                  <a:gd name="T29" fmla="*/ 0 h 70"/>
                  <a:gd name="T30" fmla="*/ 45 w 74"/>
                  <a:gd name="T31" fmla="*/ 2 h 70"/>
                  <a:gd name="T32" fmla="*/ 57 w 74"/>
                  <a:gd name="T33" fmla="*/ 6 h 70"/>
                  <a:gd name="T34" fmla="*/ 65 w 74"/>
                  <a:gd name="T35" fmla="*/ 14 h 70"/>
                  <a:gd name="T36" fmla="*/ 72 w 74"/>
                  <a:gd name="T37" fmla="*/ 25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7"/>
                    </a:lnTo>
                    <a:lnTo>
                      <a:pt x="65" y="58"/>
                    </a:lnTo>
                    <a:lnTo>
                      <a:pt x="57" y="66"/>
                    </a:lnTo>
                    <a:lnTo>
                      <a:pt x="47" y="70"/>
                    </a:lnTo>
                    <a:lnTo>
                      <a:pt x="35" y="70"/>
                    </a:lnTo>
                    <a:lnTo>
                      <a:pt x="22" y="68"/>
                    </a:lnTo>
                    <a:lnTo>
                      <a:pt x="12" y="62"/>
                    </a:lnTo>
                    <a:lnTo>
                      <a:pt x="4" y="51"/>
                    </a:lnTo>
                    <a:lnTo>
                      <a:pt x="0" y="41"/>
                    </a:lnTo>
                    <a:lnTo>
                      <a:pt x="0" y="31"/>
                    </a:lnTo>
                    <a:lnTo>
                      <a:pt x="4" y="19"/>
                    </a:lnTo>
                    <a:lnTo>
                      <a:pt x="12" y="10"/>
                    </a:lnTo>
                    <a:lnTo>
                      <a:pt x="22" y="4"/>
                    </a:lnTo>
                    <a:lnTo>
                      <a:pt x="33" y="0"/>
                    </a:lnTo>
                    <a:lnTo>
                      <a:pt x="45" y="2"/>
                    </a:lnTo>
                    <a:lnTo>
                      <a:pt x="57" y="6"/>
                    </a:lnTo>
                    <a:lnTo>
                      <a:pt x="65" y="14"/>
                    </a:lnTo>
                    <a:lnTo>
                      <a:pt x="72" y="25"/>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4" name="Freeform 21">
                <a:extLst>
                  <a:ext uri="{FF2B5EF4-FFF2-40B4-BE49-F238E27FC236}">
                    <a16:creationId xmlns:a16="http://schemas.microsoft.com/office/drawing/2014/main" id="{0378BB31-96F5-CF88-6668-EAC4138FF1E5}"/>
                  </a:ext>
                </a:extLst>
              </p:cNvPr>
              <p:cNvSpPr>
                <a:spLocks noChangeAspect="1"/>
              </p:cNvSpPr>
              <p:nvPr/>
            </p:nvSpPr>
            <p:spPr bwMode="auto">
              <a:xfrm>
                <a:off x="2243" y="1191"/>
                <a:ext cx="26" cy="365"/>
              </a:xfrm>
              <a:custGeom>
                <a:avLst/>
                <a:gdLst>
                  <a:gd name="T0" fmla="*/ 0 w 26"/>
                  <a:gd name="T1" fmla="*/ 14 h 365"/>
                  <a:gd name="T2" fmla="*/ 0 w 26"/>
                  <a:gd name="T3" fmla="*/ 14 h 365"/>
                  <a:gd name="T4" fmla="*/ 0 w 26"/>
                  <a:gd name="T5" fmla="*/ 12 h 365"/>
                  <a:gd name="T6" fmla="*/ 0 w 26"/>
                  <a:gd name="T7" fmla="*/ 8 h 365"/>
                  <a:gd name="T8" fmla="*/ 0 w 26"/>
                  <a:gd name="T9" fmla="*/ 6 h 365"/>
                  <a:gd name="T10" fmla="*/ 2 w 26"/>
                  <a:gd name="T11" fmla="*/ 4 h 365"/>
                  <a:gd name="T12" fmla="*/ 4 w 26"/>
                  <a:gd name="T13" fmla="*/ 4 h 365"/>
                  <a:gd name="T14" fmla="*/ 6 w 26"/>
                  <a:gd name="T15" fmla="*/ 2 h 365"/>
                  <a:gd name="T16" fmla="*/ 8 w 26"/>
                  <a:gd name="T17" fmla="*/ 2 h 365"/>
                  <a:gd name="T18" fmla="*/ 10 w 26"/>
                  <a:gd name="T19" fmla="*/ 0 h 365"/>
                  <a:gd name="T20" fmla="*/ 12 w 26"/>
                  <a:gd name="T21" fmla="*/ 0 h 365"/>
                  <a:gd name="T22" fmla="*/ 14 w 26"/>
                  <a:gd name="T23" fmla="*/ 0 h 365"/>
                  <a:gd name="T24" fmla="*/ 16 w 26"/>
                  <a:gd name="T25" fmla="*/ 2 h 365"/>
                  <a:gd name="T26" fmla="*/ 18 w 26"/>
                  <a:gd name="T27" fmla="*/ 2 h 365"/>
                  <a:gd name="T28" fmla="*/ 20 w 26"/>
                  <a:gd name="T29" fmla="*/ 4 h 365"/>
                  <a:gd name="T30" fmla="*/ 22 w 26"/>
                  <a:gd name="T31" fmla="*/ 4 h 365"/>
                  <a:gd name="T32" fmla="*/ 24 w 26"/>
                  <a:gd name="T33" fmla="*/ 6 h 365"/>
                  <a:gd name="T34" fmla="*/ 24 w 26"/>
                  <a:gd name="T35" fmla="*/ 8 h 365"/>
                  <a:gd name="T36" fmla="*/ 24 w 26"/>
                  <a:gd name="T37" fmla="*/ 12 h 365"/>
                  <a:gd name="T38" fmla="*/ 26 w 26"/>
                  <a:gd name="T39" fmla="*/ 14 h 365"/>
                  <a:gd name="T40" fmla="*/ 26 w 26"/>
                  <a:gd name="T41" fmla="*/ 14 h 365"/>
                  <a:gd name="T42" fmla="*/ 26 w 26"/>
                  <a:gd name="T43" fmla="*/ 351 h 365"/>
                  <a:gd name="T44" fmla="*/ 26 w 26"/>
                  <a:gd name="T45" fmla="*/ 351 h 365"/>
                  <a:gd name="T46" fmla="*/ 24 w 26"/>
                  <a:gd name="T47" fmla="*/ 353 h 365"/>
                  <a:gd name="T48" fmla="*/ 24 w 26"/>
                  <a:gd name="T49" fmla="*/ 355 h 365"/>
                  <a:gd name="T50" fmla="*/ 24 w 26"/>
                  <a:gd name="T51" fmla="*/ 357 h 365"/>
                  <a:gd name="T52" fmla="*/ 22 w 26"/>
                  <a:gd name="T53" fmla="*/ 359 h 365"/>
                  <a:gd name="T54" fmla="*/ 20 w 26"/>
                  <a:gd name="T55" fmla="*/ 361 h 365"/>
                  <a:gd name="T56" fmla="*/ 18 w 26"/>
                  <a:gd name="T57" fmla="*/ 363 h 365"/>
                  <a:gd name="T58" fmla="*/ 16 w 26"/>
                  <a:gd name="T59" fmla="*/ 363 h 365"/>
                  <a:gd name="T60" fmla="*/ 14 w 26"/>
                  <a:gd name="T61" fmla="*/ 365 h 365"/>
                  <a:gd name="T62" fmla="*/ 12 w 26"/>
                  <a:gd name="T63" fmla="*/ 365 h 365"/>
                  <a:gd name="T64" fmla="*/ 10 w 26"/>
                  <a:gd name="T65" fmla="*/ 365 h 365"/>
                  <a:gd name="T66" fmla="*/ 8 w 26"/>
                  <a:gd name="T67" fmla="*/ 363 h 365"/>
                  <a:gd name="T68" fmla="*/ 6 w 26"/>
                  <a:gd name="T69" fmla="*/ 363 h 365"/>
                  <a:gd name="T70" fmla="*/ 4 w 26"/>
                  <a:gd name="T71" fmla="*/ 361 h 365"/>
                  <a:gd name="T72" fmla="*/ 2 w 26"/>
                  <a:gd name="T73" fmla="*/ 359 h 365"/>
                  <a:gd name="T74" fmla="*/ 0 w 26"/>
                  <a:gd name="T75" fmla="*/ 357 h 365"/>
                  <a:gd name="T76" fmla="*/ 0 w 26"/>
                  <a:gd name="T77" fmla="*/ 355 h 365"/>
                  <a:gd name="T78" fmla="*/ 0 w 26"/>
                  <a:gd name="T79" fmla="*/ 353 h 365"/>
                  <a:gd name="T80" fmla="*/ 0 w 26"/>
                  <a:gd name="T81" fmla="*/ 351 h 365"/>
                  <a:gd name="T82" fmla="*/ 0 w 26"/>
                  <a:gd name="T83" fmla="*/ 351 h 365"/>
                  <a:gd name="T84" fmla="*/ 0 w 26"/>
                  <a:gd name="T85"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365">
                    <a:moveTo>
                      <a:pt x="0" y="14"/>
                    </a:moveTo>
                    <a:lnTo>
                      <a:pt x="0" y="14"/>
                    </a:lnTo>
                    <a:lnTo>
                      <a:pt x="0" y="12"/>
                    </a:lnTo>
                    <a:lnTo>
                      <a:pt x="0" y="8"/>
                    </a:lnTo>
                    <a:lnTo>
                      <a:pt x="0" y="6"/>
                    </a:lnTo>
                    <a:lnTo>
                      <a:pt x="2" y="4"/>
                    </a:lnTo>
                    <a:lnTo>
                      <a:pt x="4" y="4"/>
                    </a:lnTo>
                    <a:lnTo>
                      <a:pt x="6" y="2"/>
                    </a:lnTo>
                    <a:lnTo>
                      <a:pt x="8" y="2"/>
                    </a:lnTo>
                    <a:lnTo>
                      <a:pt x="10" y="0"/>
                    </a:lnTo>
                    <a:lnTo>
                      <a:pt x="12" y="0"/>
                    </a:lnTo>
                    <a:lnTo>
                      <a:pt x="14" y="0"/>
                    </a:lnTo>
                    <a:lnTo>
                      <a:pt x="16" y="2"/>
                    </a:lnTo>
                    <a:lnTo>
                      <a:pt x="18" y="2"/>
                    </a:lnTo>
                    <a:lnTo>
                      <a:pt x="20" y="4"/>
                    </a:lnTo>
                    <a:lnTo>
                      <a:pt x="22" y="4"/>
                    </a:lnTo>
                    <a:lnTo>
                      <a:pt x="24" y="6"/>
                    </a:lnTo>
                    <a:lnTo>
                      <a:pt x="24" y="8"/>
                    </a:lnTo>
                    <a:lnTo>
                      <a:pt x="24" y="12"/>
                    </a:lnTo>
                    <a:lnTo>
                      <a:pt x="26" y="14"/>
                    </a:lnTo>
                    <a:lnTo>
                      <a:pt x="26" y="351"/>
                    </a:lnTo>
                    <a:lnTo>
                      <a:pt x="24" y="353"/>
                    </a:lnTo>
                    <a:lnTo>
                      <a:pt x="24" y="355"/>
                    </a:lnTo>
                    <a:lnTo>
                      <a:pt x="24" y="357"/>
                    </a:lnTo>
                    <a:lnTo>
                      <a:pt x="22" y="359"/>
                    </a:lnTo>
                    <a:lnTo>
                      <a:pt x="20" y="361"/>
                    </a:lnTo>
                    <a:lnTo>
                      <a:pt x="18" y="363"/>
                    </a:lnTo>
                    <a:lnTo>
                      <a:pt x="16" y="363"/>
                    </a:lnTo>
                    <a:lnTo>
                      <a:pt x="14" y="365"/>
                    </a:lnTo>
                    <a:lnTo>
                      <a:pt x="12" y="365"/>
                    </a:lnTo>
                    <a:lnTo>
                      <a:pt x="10" y="365"/>
                    </a:lnTo>
                    <a:lnTo>
                      <a:pt x="8" y="363"/>
                    </a:lnTo>
                    <a:lnTo>
                      <a:pt x="6" y="363"/>
                    </a:lnTo>
                    <a:lnTo>
                      <a:pt x="4" y="361"/>
                    </a:lnTo>
                    <a:lnTo>
                      <a:pt x="2" y="359"/>
                    </a:lnTo>
                    <a:lnTo>
                      <a:pt x="0" y="357"/>
                    </a:lnTo>
                    <a:lnTo>
                      <a:pt x="0" y="355"/>
                    </a:lnTo>
                    <a:lnTo>
                      <a:pt x="0" y="353"/>
                    </a:lnTo>
                    <a:lnTo>
                      <a:pt x="0" y="351"/>
                    </a:lnTo>
                    <a:lnTo>
                      <a:pt x="0" y="14"/>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5" name="Freeform 22">
                <a:extLst>
                  <a:ext uri="{FF2B5EF4-FFF2-40B4-BE49-F238E27FC236}">
                    <a16:creationId xmlns:a16="http://schemas.microsoft.com/office/drawing/2014/main" id="{EFA2714A-6477-CECA-12E3-E7D92F1858C7}"/>
                  </a:ext>
                </a:extLst>
              </p:cNvPr>
              <p:cNvSpPr>
                <a:spLocks noChangeAspect="1"/>
              </p:cNvSpPr>
              <p:nvPr/>
            </p:nvSpPr>
            <p:spPr bwMode="auto">
              <a:xfrm>
                <a:off x="2157" y="1160"/>
                <a:ext cx="184" cy="174"/>
              </a:xfrm>
              <a:custGeom>
                <a:avLst/>
                <a:gdLst>
                  <a:gd name="T0" fmla="*/ 184 w 184"/>
                  <a:gd name="T1" fmla="*/ 88 h 174"/>
                  <a:gd name="T2" fmla="*/ 182 w 184"/>
                  <a:gd name="T3" fmla="*/ 105 h 174"/>
                  <a:gd name="T4" fmla="*/ 176 w 184"/>
                  <a:gd name="T5" fmla="*/ 123 h 174"/>
                  <a:gd name="T6" fmla="*/ 166 w 184"/>
                  <a:gd name="T7" fmla="*/ 139 h 174"/>
                  <a:gd name="T8" fmla="*/ 153 w 184"/>
                  <a:gd name="T9" fmla="*/ 152 h 174"/>
                  <a:gd name="T10" fmla="*/ 139 w 184"/>
                  <a:gd name="T11" fmla="*/ 164 h 174"/>
                  <a:gd name="T12" fmla="*/ 121 w 184"/>
                  <a:gd name="T13" fmla="*/ 170 h 174"/>
                  <a:gd name="T14" fmla="*/ 102 w 184"/>
                  <a:gd name="T15" fmla="*/ 174 h 174"/>
                  <a:gd name="T16" fmla="*/ 82 w 184"/>
                  <a:gd name="T17" fmla="*/ 174 h 174"/>
                  <a:gd name="T18" fmla="*/ 63 w 184"/>
                  <a:gd name="T19" fmla="*/ 170 h 174"/>
                  <a:gd name="T20" fmla="*/ 47 w 184"/>
                  <a:gd name="T21" fmla="*/ 164 h 174"/>
                  <a:gd name="T22" fmla="*/ 30 w 184"/>
                  <a:gd name="T23" fmla="*/ 152 h 174"/>
                  <a:gd name="T24" fmla="*/ 18 w 184"/>
                  <a:gd name="T25" fmla="*/ 139 h 174"/>
                  <a:gd name="T26" fmla="*/ 8 w 184"/>
                  <a:gd name="T27" fmla="*/ 123 h 174"/>
                  <a:gd name="T28" fmla="*/ 2 w 184"/>
                  <a:gd name="T29" fmla="*/ 107 h 174"/>
                  <a:gd name="T30" fmla="*/ 0 w 184"/>
                  <a:gd name="T31" fmla="*/ 88 h 174"/>
                  <a:gd name="T32" fmla="*/ 2 w 184"/>
                  <a:gd name="T33" fmla="*/ 70 h 174"/>
                  <a:gd name="T34" fmla="*/ 8 w 184"/>
                  <a:gd name="T35" fmla="*/ 51 h 174"/>
                  <a:gd name="T36" fmla="*/ 18 w 184"/>
                  <a:gd name="T37" fmla="*/ 35 h 174"/>
                  <a:gd name="T38" fmla="*/ 30 w 184"/>
                  <a:gd name="T39" fmla="*/ 23 h 174"/>
                  <a:gd name="T40" fmla="*/ 45 w 184"/>
                  <a:gd name="T41" fmla="*/ 10 h 174"/>
                  <a:gd name="T42" fmla="*/ 63 w 184"/>
                  <a:gd name="T43" fmla="*/ 4 h 174"/>
                  <a:gd name="T44" fmla="*/ 82 w 184"/>
                  <a:gd name="T45" fmla="*/ 0 h 174"/>
                  <a:gd name="T46" fmla="*/ 102 w 184"/>
                  <a:gd name="T47" fmla="*/ 0 h 174"/>
                  <a:gd name="T48" fmla="*/ 121 w 184"/>
                  <a:gd name="T49" fmla="*/ 4 h 174"/>
                  <a:gd name="T50" fmla="*/ 137 w 184"/>
                  <a:gd name="T51" fmla="*/ 10 h 174"/>
                  <a:gd name="T52" fmla="*/ 153 w 184"/>
                  <a:gd name="T53" fmla="*/ 23 h 174"/>
                  <a:gd name="T54" fmla="*/ 166 w 184"/>
                  <a:gd name="T55" fmla="*/ 35 h 174"/>
                  <a:gd name="T56" fmla="*/ 176 w 184"/>
                  <a:gd name="T57" fmla="*/ 51 h 174"/>
                  <a:gd name="T58" fmla="*/ 182 w 184"/>
                  <a:gd name="T59" fmla="*/ 70 h 174"/>
                  <a:gd name="T60" fmla="*/ 184 w 184"/>
                  <a:gd name="T61" fmla="*/ 88 h 174"/>
                  <a:gd name="T62" fmla="*/ 184 w 184"/>
                  <a:gd name="T63"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74">
                    <a:moveTo>
                      <a:pt x="184" y="88"/>
                    </a:moveTo>
                    <a:lnTo>
                      <a:pt x="182" y="105"/>
                    </a:lnTo>
                    <a:lnTo>
                      <a:pt x="176" y="123"/>
                    </a:lnTo>
                    <a:lnTo>
                      <a:pt x="166" y="139"/>
                    </a:lnTo>
                    <a:lnTo>
                      <a:pt x="153" y="152"/>
                    </a:lnTo>
                    <a:lnTo>
                      <a:pt x="139" y="164"/>
                    </a:lnTo>
                    <a:lnTo>
                      <a:pt x="121" y="170"/>
                    </a:lnTo>
                    <a:lnTo>
                      <a:pt x="102" y="174"/>
                    </a:lnTo>
                    <a:lnTo>
                      <a:pt x="82" y="174"/>
                    </a:lnTo>
                    <a:lnTo>
                      <a:pt x="63" y="170"/>
                    </a:lnTo>
                    <a:lnTo>
                      <a:pt x="47" y="164"/>
                    </a:lnTo>
                    <a:lnTo>
                      <a:pt x="30" y="152"/>
                    </a:lnTo>
                    <a:lnTo>
                      <a:pt x="18" y="139"/>
                    </a:lnTo>
                    <a:lnTo>
                      <a:pt x="8" y="123"/>
                    </a:lnTo>
                    <a:lnTo>
                      <a:pt x="2" y="107"/>
                    </a:lnTo>
                    <a:lnTo>
                      <a:pt x="0" y="88"/>
                    </a:lnTo>
                    <a:lnTo>
                      <a:pt x="2" y="70"/>
                    </a:lnTo>
                    <a:lnTo>
                      <a:pt x="8" y="51"/>
                    </a:lnTo>
                    <a:lnTo>
                      <a:pt x="18" y="35"/>
                    </a:lnTo>
                    <a:lnTo>
                      <a:pt x="30" y="23"/>
                    </a:lnTo>
                    <a:lnTo>
                      <a:pt x="45" y="10"/>
                    </a:lnTo>
                    <a:lnTo>
                      <a:pt x="63" y="4"/>
                    </a:lnTo>
                    <a:lnTo>
                      <a:pt x="82" y="0"/>
                    </a:lnTo>
                    <a:lnTo>
                      <a:pt x="102" y="0"/>
                    </a:lnTo>
                    <a:lnTo>
                      <a:pt x="121" y="4"/>
                    </a:lnTo>
                    <a:lnTo>
                      <a:pt x="137" y="10"/>
                    </a:lnTo>
                    <a:lnTo>
                      <a:pt x="153" y="23"/>
                    </a:lnTo>
                    <a:lnTo>
                      <a:pt x="166" y="35"/>
                    </a:lnTo>
                    <a:lnTo>
                      <a:pt x="176" y="51"/>
                    </a:lnTo>
                    <a:lnTo>
                      <a:pt x="182" y="70"/>
                    </a:lnTo>
                    <a:lnTo>
                      <a:pt x="184"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6" name="Freeform 23">
                <a:extLst>
                  <a:ext uri="{FF2B5EF4-FFF2-40B4-BE49-F238E27FC236}">
                    <a16:creationId xmlns:a16="http://schemas.microsoft.com/office/drawing/2014/main" id="{62BFEFEE-94EB-0C00-E7E1-D9E9B6846D59}"/>
                  </a:ext>
                </a:extLst>
              </p:cNvPr>
              <p:cNvSpPr>
                <a:spLocks noChangeAspect="1"/>
              </p:cNvSpPr>
              <p:nvPr/>
            </p:nvSpPr>
            <p:spPr bwMode="auto">
              <a:xfrm>
                <a:off x="2212" y="1213"/>
                <a:ext cx="74" cy="70"/>
              </a:xfrm>
              <a:custGeom>
                <a:avLst/>
                <a:gdLst>
                  <a:gd name="T0" fmla="*/ 74 w 74"/>
                  <a:gd name="T1" fmla="*/ 35 h 70"/>
                  <a:gd name="T2" fmla="*/ 72 w 74"/>
                  <a:gd name="T3" fmla="*/ 45 h 70"/>
                  <a:gd name="T4" fmla="*/ 66 w 74"/>
                  <a:gd name="T5" fmla="*/ 56 h 70"/>
                  <a:gd name="T6" fmla="*/ 57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39 h 70"/>
                  <a:gd name="T20" fmla="*/ 0 w 74"/>
                  <a:gd name="T21" fmla="*/ 29 h 70"/>
                  <a:gd name="T22" fmla="*/ 4 w 74"/>
                  <a:gd name="T23" fmla="*/ 19 h 70"/>
                  <a:gd name="T24" fmla="*/ 12 w 74"/>
                  <a:gd name="T25" fmla="*/ 8 h 70"/>
                  <a:gd name="T26" fmla="*/ 23 w 74"/>
                  <a:gd name="T27" fmla="*/ 2 h 70"/>
                  <a:gd name="T28" fmla="*/ 33 w 74"/>
                  <a:gd name="T29" fmla="*/ 0 h 70"/>
                  <a:gd name="T30" fmla="*/ 45 w 74"/>
                  <a:gd name="T31" fmla="*/ 0 h 70"/>
                  <a:gd name="T32" fmla="*/ 57 w 74"/>
                  <a:gd name="T33" fmla="*/ 4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7" y="64"/>
                    </a:lnTo>
                    <a:lnTo>
                      <a:pt x="47" y="68"/>
                    </a:lnTo>
                    <a:lnTo>
                      <a:pt x="35" y="70"/>
                    </a:lnTo>
                    <a:lnTo>
                      <a:pt x="23" y="66"/>
                    </a:lnTo>
                    <a:lnTo>
                      <a:pt x="12" y="60"/>
                    </a:lnTo>
                    <a:lnTo>
                      <a:pt x="4" y="52"/>
                    </a:lnTo>
                    <a:lnTo>
                      <a:pt x="0" y="39"/>
                    </a:lnTo>
                    <a:lnTo>
                      <a:pt x="0" y="29"/>
                    </a:lnTo>
                    <a:lnTo>
                      <a:pt x="4" y="19"/>
                    </a:lnTo>
                    <a:lnTo>
                      <a:pt x="12" y="8"/>
                    </a:lnTo>
                    <a:lnTo>
                      <a:pt x="23" y="2"/>
                    </a:lnTo>
                    <a:lnTo>
                      <a:pt x="33" y="0"/>
                    </a:lnTo>
                    <a:lnTo>
                      <a:pt x="45" y="0"/>
                    </a:lnTo>
                    <a:lnTo>
                      <a:pt x="57" y="4"/>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97" name="WordArt 24">
                <a:extLst>
                  <a:ext uri="{FF2B5EF4-FFF2-40B4-BE49-F238E27FC236}">
                    <a16:creationId xmlns:a16="http://schemas.microsoft.com/office/drawing/2014/main" id="{BF29C3DF-35FC-37CD-69C6-A84FD52F8274}"/>
                  </a:ext>
                </a:extLst>
              </p:cNvPr>
              <p:cNvSpPr>
                <a:spLocks noChangeAspect="1" noChangeArrowheads="1" noChangeShapeType="1" noTextEdit="1"/>
              </p:cNvSpPr>
              <p:nvPr/>
            </p:nvSpPr>
            <p:spPr bwMode="auto">
              <a:xfrm>
                <a:off x="2146" y="1739"/>
                <a:ext cx="240" cy="13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NPN</a:t>
                </a:r>
              </a:p>
            </p:txBody>
          </p:sp>
          <p:sp>
            <p:nvSpPr>
              <p:cNvPr id="98" name="WordArt 25">
                <a:extLst>
                  <a:ext uri="{FF2B5EF4-FFF2-40B4-BE49-F238E27FC236}">
                    <a16:creationId xmlns:a16="http://schemas.microsoft.com/office/drawing/2014/main" id="{3D18A86B-1573-ABCF-8630-B338032DFBD0}"/>
                  </a:ext>
                </a:extLst>
              </p:cNvPr>
              <p:cNvSpPr>
                <a:spLocks noChangeAspect="1" noChangeArrowheads="1" noChangeShapeType="1" noTextEdit="1"/>
              </p:cNvSpPr>
              <p:nvPr/>
            </p:nvSpPr>
            <p:spPr bwMode="auto">
              <a:xfrm>
                <a:off x="2125" y="2027"/>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Q2</a:t>
                </a:r>
              </a:p>
            </p:txBody>
          </p:sp>
        </p:grpSp>
        <p:grpSp>
          <p:nvGrpSpPr>
            <p:cNvPr id="18" name="Group 11">
              <a:extLst>
                <a:ext uri="{FF2B5EF4-FFF2-40B4-BE49-F238E27FC236}">
                  <a16:creationId xmlns:a16="http://schemas.microsoft.com/office/drawing/2014/main" id="{786A3C49-5C6A-1277-36C6-008552CD872F}"/>
                </a:ext>
              </a:extLst>
            </p:cNvPr>
            <p:cNvGrpSpPr>
              <a:grpSpLocks noChangeAspect="1"/>
            </p:cNvGrpSpPr>
            <p:nvPr/>
          </p:nvGrpSpPr>
          <p:grpSpPr bwMode="auto">
            <a:xfrm>
              <a:off x="7581206" y="5425420"/>
              <a:ext cx="1054794" cy="330535"/>
              <a:chOff x="981" y="544"/>
              <a:chExt cx="1084" cy="341"/>
            </a:xfrm>
          </p:grpSpPr>
          <p:sp>
            <p:nvSpPr>
              <p:cNvPr id="77" name="Freeform 12">
                <a:extLst>
                  <a:ext uri="{FF2B5EF4-FFF2-40B4-BE49-F238E27FC236}">
                    <a16:creationId xmlns:a16="http://schemas.microsoft.com/office/drawing/2014/main" id="{6AB166EF-FF33-285B-B303-3EF000A3C771}"/>
                  </a:ext>
                </a:extLst>
              </p:cNvPr>
              <p:cNvSpPr>
                <a:spLocks noChangeAspect="1"/>
              </p:cNvSpPr>
              <p:nvPr/>
            </p:nvSpPr>
            <p:spPr bwMode="auto">
              <a:xfrm>
                <a:off x="981" y="544"/>
                <a:ext cx="1084" cy="341"/>
              </a:xfrm>
              <a:custGeom>
                <a:avLst/>
                <a:gdLst>
                  <a:gd name="T0" fmla="*/ 168 w 1084"/>
                  <a:gd name="T1" fmla="*/ 0 h 341"/>
                  <a:gd name="T2" fmla="*/ 84 w 1084"/>
                  <a:gd name="T3" fmla="*/ 25 h 341"/>
                  <a:gd name="T4" fmla="*/ 22 w 1084"/>
                  <a:gd name="T5" fmla="*/ 86 h 341"/>
                  <a:gd name="T6" fmla="*/ 0 w 1084"/>
                  <a:gd name="T7" fmla="*/ 170 h 341"/>
                  <a:gd name="T8" fmla="*/ 0 w 1084"/>
                  <a:gd name="T9" fmla="*/ 170 h 341"/>
                  <a:gd name="T10" fmla="*/ 22 w 1084"/>
                  <a:gd name="T11" fmla="*/ 256 h 341"/>
                  <a:gd name="T12" fmla="*/ 84 w 1084"/>
                  <a:gd name="T13" fmla="*/ 318 h 341"/>
                  <a:gd name="T14" fmla="*/ 168 w 1084"/>
                  <a:gd name="T15" fmla="*/ 341 h 341"/>
                  <a:gd name="T16" fmla="*/ 168 w 1084"/>
                  <a:gd name="T17" fmla="*/ 341 h 341"/>
                  <a:gd name="T18" fmla="*/ 223 w 1084"/>
                  <a:gd name="T19" fmla="*/ 330 h 341"/>
                  <a:gd name="T20" fmla="*/ 273 w 1084"/>
                  <a:gd name="T21" fmla="*/ 304 h 341"/>
                  <a:gd name="T22" fmla="*/ 309 w 1084"/>
                  <a:gd name="T23" fmla="*/ 263 h 341"/>
                  <a:gd name="T24" fmla="*/ 309 w 1084"/>
                  <a:gd name="T25" fmla="*/ 263 h 341"/>
                  <a:gd name="T26" fmla="*/ 377 w 1084"/>
                  <a:gd name="T27" fmla="*/ 263 h 341"/>
                  <a:gd name="T28" fmla="*/ 455 w 1084"/>
                  <a:gd name="T29" fmla="*/ 263 h 341"/>
                  <a:gd name="T30" fmla="*/ 541 w 1084"/>
                  <a:gd name="T31" fmla="*/ 263 h 341"/>
                  <a:gd name="T32" fmla="*/ 627 w 1084"/>
                  <a:gd name="T33" fmla="*/ 263 h 341"/>
                  <a:gd name="T34" fmla="*/ 707 w 1084"/>
                  <a:gd name="T35" fmla="*/ 263 h 341"/>
                  <a:gd name="T36" fmla="*/ 775 w 1084"/>
                  <a:gd name="T37" fmla="*/ 263 h 341"/>
                  <a:gd name="T38" fmla="*/ 775 w 1084"/>
                  <a:gd name="T39" fmla="*/ 263 h 341"/>
                  <a:gd name="T40" fmla="*/ 812 w 1084"/>
                  <a:gd name="T41" fmla="*/ 304 h 341"/>
                  <a:gd name="T42" fmla="*/ 861 w 1084"/>
                  <a:gd name="T43" fmla="*/ 330 h 341"/>
                  <a:gd name="T44" fmla="*/ 916 w 1084"/>
                  <a:gd name="T45" fmla="*/ 341 h 341"/>
                  <a:gd name="T46" fmla="*/ 916 w 1084"/>
                  <a:gd name="T47" fmla="*/ 341 h 341"/>
                  <a:gd name="T48" fmla="*/ 1000 w 1084"/>
                  <a:gd name="T49" fmla="*/ 318 h 341"/>
                  <a:gd name="T50" fmla="*/ 1062 w 1084"/>
                  <a:gd name="T51" fmla="*/ 256 h 341"/>
                  <a:gd name="T52" fmla="*/ 1084 w 1084"/>
                  <a:gd name="T53" fmla="*/ 170 h 341"/>
                  <a:gd name="T54" fmla="*/ 1084 w 1084"/>
                  <a:gd name="T55" fmla="*/ 170 h 341"/>
                  <a:gd name="T56" fmla="*/ 1062 w 1084"/>
                  <a:gd name="T57" fmla="*/ 86 h 341"/>
                  <a:gd name="T58" fmla="*/ 1000 w 1084"/>
                  <a:gd name="T59" fmla="*/ 25 h 341"/>
                  <a:gd name="T60" fmla="*/ 916 w 1084"/>
                  <a:gd name="T61" fmla="*/ 0 h 341"/>
                  <a:gd name="T62" fmla="*/ 916 w 1084"/>
                  <a:gd name="T63" fmla="*/ 0 h 341"/>
                  <a:gd name="T64" fmla="*/ 861 w 1084"/>
                  <a:gd name="T65" fmla="*/ 10 h 341"/>
                  <a:gd name="T66" fmla="*/ 812 w 1084"/>
                  <a:gd name="T67" fmla="*/ 39 h 341"/>
                  <a:gd name="T68" fmla="*/ 775 w 1084"/>
                  <a:gd name="T69" fmla="*/ 80 h 341"/>
                  <a:gd name="T70" fmla="*/ 775 w 1084"/>
                  <a:gd name="T71" fmla="*/ 80 h 341"/>
                  <a:gd name="T72" fmla="*/ 707 w 1084"/>
                  <a:gd name="T73" fmla="*/ 80 h 341"/>
                  <a:gd name="T74" fmla="*/ 627 w 1084"/>
                  <a:gd name="T75" fmla="*/ 80 h 341"/>
                  <a:gd name="T76" fmla="*/ 541 w 1084"/>
                  <a:gd name="T77" fmla="*/ 80 h 341"/>
                  <a:gd name="T78" fmla="*/ 455 w 1084"/>
                  <a:gd name="T79" fmla="*/ 80 h 341"/>
                  <a:gd name="T80" fmla="*/ 377 w 1084"/>
                  <a:gd name="T81" fmla="*/ 80 h 341"/>
                  <a:gd name="T82" fmla="*/ 309 w 1084"/>
                  <a:gd name="T83" fmla="*/ 80 h 341"/>
                  <a:gd name="T84" fmla="*/ 309 w 1084"/>
                  <a:gd name="T85" fmla="*/ 80 h 341"/>
                  <a:gd name="T86" fmla="*/ 273 w 1084"/>
                  <a:gd name="T87" fmla="*/ 39 h 341"/>
                  <a:gd name="T88" fmla="*/ 223 w 1084"/>
                  <a:gd name="T89" fmla="*/ 10 h 341"/>
                  <a:gd name="T90" fmla="*/ 168 w 1084"/>
                  <a:gd name="T91" fmla="*/ 0 h 341"/>
                  <a:gd name="T92" fmla="*/ 168 w 1084"/>
                  <a:gd name="T9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4" h="341">
                    <a:moveTo>
                      <a:pt x="168" y="0"/>
                    </a:moveTo>
                    <a:lnTo>
                      <a:pt x="84" y="25"/>
                    </a:lnTo>
                    <a:lnTo>
                      <a:pt x="22" y="86"/>
                    </a:lnTo>
                    <a:lnTo>
                      <a:pt x="0" y="170"/>
                    </a:lnTo>
                    <a:lnTo>
                      <a:pt x="22" y="256"/>
                    </a:lnTo>
                    <a:lnTo>
                      <a:pt x="84" y="318"/>
                    </a:lnTo>
                    <a:lnTo>
                      <a:pt x="168" y="341"/>
                    </a:lnTo>
                    <a:lnTo>
                      <a:pt x="223" y="330"/>
                    </a:lnTo>
                    <a:lnTo>
                      <a:pt x="273" y="304"/>
                    </a:lnTo>
                    <a:lnTo>
                      <a:pt x="309" y="263"/>
                    </a:lnTo>
                    <a:lnTo>
                      <a:pt x="377" y="263"/>
                    </a:lnTo>
                    <a:lnTo>
                      <a:pt x="455" y="263"/>
                    </a:lnTo>
                    <a:lnTo>
                      <a:pt x="541" y="263"/>
                    </a:lnTo>
                    <a:lnTo>
                      <a:pt x="627" y="263"/>
                    </a:lnTo>
                    <a:lnTo>
                      <a:pt x="707" y="263"/>
                    </a:lnTo>
                    <a:lnTo>
                      <a:pt x="775" y="263"/>
                    </a:lnTo>
                    <a:lnTo>
                      <a:pt x="812" y="304"/>
                    </a:lnTo>
                    <a:lnTo>
                      <a:pt x="861" y="330"/>
                    </a:lnTo>
                    <a:lnTo>
                      <a:pt x="916" y="341"/>
                    </a:lnTo>
                    <a:lnTo>
                      <a:pt x="1000" y="318"/>
                    </a:lnTo>
                    <a:lnTo>
                      <a:pt x="1062" y="256"/>
                    </a:lnTo>
                    <a:lnTo>
                      <a:pt x="1084" y="170"/>
                    </a:lnTo>
                    <a:lnTo>
                      <a:pt x="1062" y="86"/>
                    </a:lnTo>
                    <a:lnTo>
                      <a:pt x="1000" y="25"/>
                    </a:lnTo>
                    <a:lnTo>
                      <a:pt x="916" y="0"/>
                    </a:lnTo>
                    <a:lnTo>
                      <a:pt x="861" y="10"/>
                    </a:lnTo>
                    <a:lnTo>
                      <a:pt x="812" y="39"/>
                    </a:lnTo>
                    <a:lnTo>
                      <a:pt x="775" y="80"/>
                    </a:lnTo>
                    <a:lnTo>
                      <a:pt x="707" y="80"/>
                    </a:lnTo>
                    <a:lnTo>
                      <a:pt x="627" y="80"/>
                    </a:lnTo>
                    <a:lnTo>
                      <a:pt x="541" y="80"/>
                    </a:lnTo>
                    <a:lnTo>
                      <a:pt x="455" y="80"/>
                    </a:lnTo>
                    <a:lnTo>
                      <a:pt x="377" y="80"/>
                    </a:lnTo>
                    <a:lnTo>
                      <a:pt x="309" y="80"/>
                    </a:lnTo>
                    <a:lnTo>
                      <a:pt x="273" y="39"/>
                    </a:lnTo>
                    <a:lnTo>
                      <a:pt x="223" y="10"/>
                    </a:lnTo>
                    <a:lnTo>
                      <a:pt x="168" y="0"/>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 name="Freeform 13">
                <a:extLst>
                  <a:ext uri="{FF2B5EF4-FFF2-40B4-BE49-F238E27FC236}">
                    <a16:creationId xmlns:a16="http://schemas.microsoft.com/office/drawing/2014/main" id="{730526CE-D0E7-2A13-26D1-97DC7344AD1A}"/>
                  </a:ext>
                </a:extLst>
              </p:cNvPr>
              <p:cNvSpPr>
                <a:spLocks noChangeAspect="1"/>
              </p:cNvSpPr>
              <p:nvPr/>
            </p:nvSpPr>
            <p:spPr bwMode="auto">
              <a:xfrm>
                <a:off x="1809" y="628"/>
                <a:ext cx="180" cy="181"/>
              </a:xfrm>
              <a:custGeom>
                <a:avLst/>
                <a:gdLst>
                  <a:gd name="T0" fmla="*/ 180 w 180"/>
                  <a:gd name="T1" fmla="*/ 90 h 181"/>
                  <a:gd name="T2" fmla="*/ 178 w 180"/>
                  <a:gd name="T3" fmla="*/ 109 h 181"/>
                  <a:gd name="T4" fmla="*/ 172 w 180"/>
                  <a:gd name="T5" fmla="*/ 127 h 181"/>
                  <a:gd name="T6" fmla="*/ 162 w 180"/>
                  <a:gd name="T7" fmla="*/ 144 h 181"/>
                  <a:gd name="T8" fmla="*/ 149 w 180"/>
                  <a:gd name="T9" fmla="*/ 158 h 181"/>
                  <a:gd name="T10" fmla="*/ 133 w 180"/>
                  <a:gd name="T11" fmla="*/ 168 h 181"/>
                  <a:gd name="T12" fmla="*/ 117 w 180"/>
                  <a:gd name="T13" fmla="*/ 176 h 181"/>
                  <a:gd name="T14" fmla="*/ 98 w 180"/>
                  <a:gd name="T15" fmla="*/ 181 h 181"/>
                  <a:gd name="T16" fmla="*/ 78 w 180"/>
                  <a:gd name="T17" fmla="*/ 181 h 181"/>
                  <a:gd name="T18" fmla="*/ 61 w 180"/>
                  <a:gd name="T19" fmla="*/ 176 h 181"/>
                  <a:gd name="T20" fmla="*/ 43 w 180"/>
                  <a:gd name="T21" fmla="*/ 168 h 181"/>
                  <a:gd name="T22" fmla="*/ 29 w 180"/>
                  <a:gd name="T23" fmla="*/ 158 h 181"/>
                  <a:gd name="T24" fmla="*/ 16 w 180"/>
                  <a:gd name="T25" fmla="*/ 144 h 181"/>
                  <a:gd name="T26" fmla="*/ 8 w 180"/>
                  <a:gd name="T27" fmla="*/ 127 h 181"/>
                  <a:gd name="T28" fmla="*/ 2 w 180"/>
                  <a:gd name="T29" fmla="*/ 109 h 181"/>
                  <a:gd name="T30" fmla="*/ 0 w 180"/>
                  <a:gd name="T31" fmla="*/ 90 h 181"/>
                  <a:gd name="T32" fmla="*/ 2 w 180"/>
                  <a:gd name="T33" fmla="*/ 72 h 181"/>
                  <a:gd name="T34" fmla="*/ 8 w 180"/>
                  <a:gd name="T35" fmla="*/ 53 h 181"/>
                  <a:gd name="T36" fmla="*/ 18 w 180"/>
                  <a:gd name="T37" fmla="*/ 37 h 181"/>
                  <a:gd name="T38" fmla="*/ 31 w 180"/>
                  <a:gd name="T39" fmla="*/ 23 h 181"/>
                  <a:gd name="T40" fmla="*/ 47 w 180"/>
                  <a:gd name="T41" fmla="*/ 12 h 181"/>
                  <a:gd name="T42" fmla="*/ 63 w 180"/>
                  <a:gd name="T43" fmla="*/ 4 h 181"/>
                  <a:gd name="T44" fmla="*/ 82 w 180"/>
                  <a:gd name="T45" fmla="*/ 0 h 181"/>
                  <a:gd name="T46" fmla="*/ 102 w 180"/>
                  <a:gd name="T47" fmla="*/ 0 h 181"/>
                  <a:gd name="T48" fmla="*/ 121 w 180"/>
                  <a:gd name="T49" fmla="*/ 4 h 181"/>
                  <a:gd name="T50" fmla="*/ 137 w 180"/>
                  <a:gd name="T51" fmla="*/ 12 h 181"/>
                  <a:gd name="T52" fmla="*/ 151 w 180"/>
                  <a:gd name="T53" fmla="*/ 23 h 181"/>
                  <a:gd name="T54" fmla="*/ 164 w 180"/>
                  <a:gd name="T55" fmla="*/ 37 h 181"/>
                  <a:gd name="T56" fmla="*/ 174 w 180"/>
                  <a:gd name="T57" fmla="*/ 53 h 181"/>
                  <a:gd name="T58" fmla="*/ 178 w 180"/>
                  <a:gd name="T59" fmla="*/ 72 h 181"/>
                  <a:gd name="T60" fmla="*/ 180 w 180"/>
                  <a:gd name="T61" fmla="*/ 90 h 181"/>
                  <a:gd name="T62" fmla="*/ 180 w 180"/>
                  <a:gd name="T63"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1">
                    <a:moveTo>
                      <a:pt x="180" y="90"/>
                    </a:moveTo>
                    <a:lnTo>
                      <a:pt x="178" y="109"/>
                    </a:lnTo>
                    <a:lnTo>
                      <a:pt x="172" y="127"/>
                    </a:lnTo>
                    <a:lnTo>
                      <a:pt x="162" y="144"/>
                    </a:lnTo>
                    <a:lnTo>
                      <a:pt x="149" y="158"/>
                    </a:lnTo>
                    <a:lnTo>
                      <a:pt x="133" y="168"/>
                    </a:lnTo>
                    <a:lnTo>
                      <a:pt x="117" y="176"/>
                    </a:lnTo>
                    <a:lnTo>
                      <a:pt x="98" y="181"/>
                    </a:lnTo>
                    <a:lnTo>
                      <a:pt x="78" y="181"/>
                    </a:lnTo>
                    <a:lnTo>
                      <a:pt x="61" y="176"/>
                    </a:lnTo>
                    <a:lnTo>
                      <a:pt x="43" y="168"/>
                    </a:lnTo>
                    <a:lnTo>
                      <a:pt x="29" y="158"/>
                    </a:lnTo>
                    <a:lnTo>
                      <a:pt x="16" y="144"/>
                    </a:lnTo>
                    <a:lnTo>
                      <a:pt x="8" y="127"/>
                    </a:lnTo>
                    <a:lnTo>
                      <a:pt x="2" y="109"/>
                    </a:lnTo>
                    <a:lnTo>
                      <a:pt x="0" y="90"/>
                    </a:lnTo>
                    <a:lnTo>
                      <a:pt x="2" y="72"/>
                    </a:lnTo>
                    <a:lnTo>
                      <a:pt x="8" y="53"/>
                    </a:lnTo>
                    <a:lnTo>
                      <a:pt x="18" y="37"/>
                    </a:lnTo>
                    <a:lnTo>
                      <a:pt x="31" y="23"/>
                    </a:lnTo>
                    <a:lnTo>
                      <a:pt x="47" y="12"/>
                    </a:lnTo>
                    <a:lnTo>
                      <a:pt x="63" y="4"/>
                    </a:lnTo>
                    <a:lnTo>
                      <a:pt x="82" y="0"/>
                    </a:lnTo>
                    <a:lnTo>
                      <a:pt x="102" y="0"/>
                    </a:lnTo>
                    <a:lnTo>
                      <a:pt x="121" y="4"/>
                    </a:lnTo>
                    <a:lnTo>
                      <a:pt x="137" y="12"/>
                    </a:lnTo>
                    <a:lnTo>
                      <a:pt x="151" y="23"/>
                    </a:lnTo>
                    <a:lnTo>
                      <a:pt x="164" y="37"/>
                    </a:lnTo>
                    <a:lnTo>
                      <a:pt x="174"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9" name="Freeform 14">
                <a:extLst>
                  <a:ext uri="{FF2B5EF4-FFF2-40B4-BE49-F238E27FC236}">
                    <a16:creationId xmlns:a16="http://schemas.microsoft.com/office/drawing/2014/main" id="{F6AAA6E0-4AAE-313D-86C3-CFBDEF6BE9C5}"/>
                  </a:ext>
                </a:extLst>
              </p:cNvPr>
              <p:cNvSpPr>
                <a:spLocks noChangeAspect="1"/>
              </p:cNvSpPr>
              <p:nvPr/>
            </p:nvSpPr>
            <p:spPr bwMode="auto">
              <a:xfrm>
                <a:off x="1862" y="681"/>
                <a:ext cx="74" cy="74"/>
              </a:xfrm>
              <a:custGeom>
                <a:avLst/>
                <a:gdLst>
                  <a:gd name="T0" fmla="*/ 74 w 74"/>
                  <a:gd name="T1" fmla="*/ 37 h 74"/>
                  <a:gd name="T2" fmla="*/ 72 w 74"/>
                  <a:gd name="T3" fmla="*/ 50 h 74"/>
                  <a:gd name="T4" fmla="*/ 66 w 74"/>
                  <a:gd name="T5" fmla="*/ 60 h 74"/>
                  <a:gd name="T6" fmla="*/ 55 w 74"/>
                  <a:gd name="T7" fmla="*/ 68 h 74"/>
                  <a:gd name="T8" fmla="*/ 43 w 74"/>
                  <a:gd name="T9" fmla="*/ 72 h 74"/>
                  <a:gd name="T10" fmla="*/ 33 w 74"/>
                  <a:gd name="T11" fmla="*/ 74 h 74"/>
                  <a:gd name="T12" fmla="*/ 21 w 74"/>
                  <a:gd name="T13" fmla="*/ 72 h 74"/>
                  <a:gd name="T14" fmla="*/ 10 w 74"/>
                  <a:gd name="T15" fmla="*/ 64 h 74"/>
                  <a:gd name="T16" fmla="*/ 4 w 74"/>
                  <a:gd name="T17" fmla="*/ 56 h 74"/>
                  <a:gd name="T18" fmla="*/ 0 w 74"/>
                  <a:gd name="T19" fmla="*/ 43 h 74"/>
                  <a:gd name="T20" fmla="*/ 0 w 74"/>
                  <a:gd name="T21" fmla="*/ 31 h 74"/>
                  <a:gd name="T22" fmla="*/ 6 w 74"/>
                  <a:gd name="T23" fmla="*/ 21 h 74"/>
                  <a:gd name="T24" fmla="*/ 14 w 74"/>
                  <a:gd name="T25" fmla="*/ 11 h 74"/>
                  <a:gd name="T26" fmla="*/ 25 w 74"/>
                  <a:gd name="T27" fmla="*/ 4 h 74"/>
                  <a:gd name="T28" fmla="*/ 37 w 74"/>
                  <a:gd name="T29" fmla="*/ 0 h 74"/>
                  <a:gd name="T30" fmla="*/ 47 w 74"/>
                  <a:gd name="T31" fmla="*/ 2 h 74"/>
                  <a:gd name="T32" fmla="*/ 60 w 74"/>
                  <a:gd name="T33" fmla="*/ 6 h 74"/>
                  <a:gd name="T34" fmla="*/ 68 w 74"/>
                  <a:gd name="T35" fmla="*/ 15 h 74"/>
                  <a:gd name="T36" fmla="*/ 72 w 74"/>
                  <a:gd name="T37" fmla="*/ 25 h 74"/>
                  <a:gd name="T38" fmla="*/ 74 w 74"/>
                  <a:gd name="T39" fmla="*/ 37 h 74"/>
                  <a:gd name="T40" fmla="*/ 74 w 74"/>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4">
                    <a:moveTo>
                      <a:pt x="74" y="37"/>
                    </a:moveTo>
                    <a:lnTo>
                      <a:pt x="72" y="50"/>
                    </a:lnTo>
                    <a:lnTo>
                      <a:pt x="66" y="60"/>
                    </a:lnTo>
                    <a:lnTo>
                      <a:pt x="55" y="68"/>
                    </a:lnTo>
                    <a:lnTo>
                      <a:pt x="43" y="72"/>
                    </a:lnTo>
                    <a:lnTo>
                      <a:pt x="33" y="74"/>
                    </a:lnTo>
                    <a:lnTo>
                      <a:pt x="21" y="72"/>
                    </a:lnTo>
                    <a:lnTo>
                      <a:pt x="10" y="64"/>
                    </a:lnTo>
                    <a:lnTo>
                      <a:pt x="4" y="56"/>
                    </a:lnTo>
                    <a:lnTo>
                      <a:pt x="0" y="43"/>
                    </a:lnTo>
                    <a:lnTo>
                      <a:pt x="0" y="31"/>
                    </a:lnTo>
                    <a:lnTo>
                      <a:pt x="6" y="21"/>
                    </a:lnTo>
                    <a:lnTo>
                      <a:pt x="14" y="11"/>
                    </a:lnTo>
                    <a:lnTo>
                      <a:pt x="25" y="4"/>
                    </a:lnTo>
                    <a:lnTo>
                      <a:pt x="37" y="0"/>
                    </a:lnTo>
                    <a:lnTo>
                      <a:pt x="47" y="2"/>
                    </a:lnTo>
                    <a:lnTo>
                      <a:pt x="60" y="6"/>
                    </a:lnTo>
                    <a:lnTo>
                      <a:pt x="68" y="15"/>
                    </a:lnTo>
                    <a:lnTo>
                      <a:pt x="72" y="25"/>
                    </a:lnTo>
                    <a:lnTo>
                      <a:pt x="74"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 name="Freeform 15">
                <a:extLst>
                  <a:ext uri="{FF2B5EF4-FFF2-40B4-BE49-F238E27FC236}">
                    <a16:creationId xmlns:a16="http://schemas.microsoft.com/office/drawing/2014/main" id="{3174B484-7726-9DF3-5129-F785552A4EED}"/>
                  </a:ext>
                </a:extLst>
              </p:cNvPr>
              <p:cNvSpPr>
                <a:spLocks noChangeAspect="1"/>
              </p:cNvSpPr>
              <p:nvPr/>
            </p:nvSpPr>
            <p:spPr bwMode="auto">
              <a:xfrm>
                <a:off x="1065" y="628"/>
                <a:ext cx="180" cy="181"/>
              </a:xfrm>
              <a:custGeom>
                <a:avLst/>
                <a:gdLst>
                  <a:gd name="T0" fmla="*/ 180 w 180"/>
                  <a:gd name="T1" fmla="*/ 90 h 181"/>
                  <a:gd name="T2" fmla="*/ 178 w 180"/>
                  <a:gd name="T3" fmla="*/ 111 h 181"/>
                  <a:gd name="T4" fmla="*/ 172 w 180"/>
                  <a:gd name="T5" fmla="*/ 129 h 181"/>
                  <a:gd name="T6" fmla="*/ 162 w 180"/>
                  <a:gd name="T7" fmla="*/ 146 h 181"/>
                  <a:gd name="T8" fmla="*/ 147 w 180"/>
                  <a:gd name="T9" fmla="*/ 160 h 181"/>
                  <a:gd name="T10" fmla="*/ 131 w 180"/>
                  <a:gd name="T11" fmla="*/ 170 h 181"/>
                  <a:gd name="T12" fmla="*/ 115 w 180"/>
                  <a:gd name="T13" fmla="*/ 176 h 181"/>
                  <a:gd name="T14" fmla="*/ 94 w 180"/>
                  <a:gd name="T15" fmla="*/ 181 h 181"/>
                  <a:gd name="T16" fmla="*/ 76 w 180"/>
                  <a:gd name="T17" fmla="*/ 178 h 181"/>
                  <a:gd name="T18" fmla="*/ 57 w 180"/>
                  <a:gd name="T19" fmla="*/ 174 h 181"/>
                  <a:gd name="T20" fmla="*/ 39 w 180"/>
                  <a:gd name="T21" fmla="*/ 164 h 181"/>
                  <a:gd name="T22" fmla="*/ 24 w 180"/>
                  <a:gd name="T23" fmla="*/ 152 h 181"/>
                  <a:gd name="T24" fmla="*/ 12 w 180"/>
                  <a:gd name="T25" fmla="*/ 137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6 h 181"/>
                  <a:gd name="T40" fmla="*/ 55 w 180"/>
                  <a:gd name="T41" fmla="*/ 6 h 181"/>
                  <a:gd name="T42" fmla="*/ 76 w 180"/>
                  <a:gd name="T43" fmla="*/ 2 h 181"/>
                  <a:gd name="T44" fmla="*/ 94 w 180"/>
                  <a:gd name="T45" fmla="*/ 0 h 181"/>
                  <a:gd name="T46" fmla="*/ 113 w 180"/>
                  <a:gd name="T47" fmla="*/ 4 h 181"/>
                  <a:gd name="T48" fmla="*/ 131 w 180"/>
                  <a:gd name="T49" fmla="*/ 10 h 181"/>
                  <a:gd name="T50" fmla="*/ 147 w 180"/>
                  <a:gd name="T51" fmla="*/ 23 h 181"/>
                  <a:gd name="T52" fmla="*/ 162 w 180"/>
                  <a:gd name="T53" fmla="*/ 37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47" y="160"/>
                    </a:lnTo>
                    <a:lnTo>
                      <a:pt x="131" y="170"/>
                    </a:lnTo>
                    <a:lnTo>
                      <a:pt x="115" y="176"/>
                    </a:lnTo>
                    <a:lnTo>
                      <a:pt x="94" y="181"/>
                    </a:lnTo>
                    <a:lnTo>
                      <a:pt x="76" y="178"/>
                    </a:lnTo>
                    <a:lnTo>
                      <a:pt x="57" y="174"/>
                    </a:lnTo>
                    <a:lnTo>
                      <a:pt x="39" y="164"/>
                    </a:lnTo>
                    <a:lnTo>
                      <a:pt x="24" y="152"/>
                    </a:lnTo>
                    <a:lnTo>
                      <a:pt x="12" y="137"/>
                    </a:lnTo>
                    <a:lnTo>
                      <a:pt x="4" y="119"/>
                    </a:lnTo>
                    <a:lnTo>
                      <a:pt x="0" y="101"/>
                    </a:lnTo>
                    <a:lnTo>
                      <a:pt x="0" y="80"/>
                    </a:lnTo>
                    <a:lnTo>
                      <a:pt x="4" y="62"/>
                    </a:lnTo>
                    <a:lnTo>
                      <a:pt x="12" y="43"/>
                    </a:lnTo>
                    <a:lnTo>
                      <a:pt x="24" y="29"/>
                    </a:lnTo>
                    <a:lnTo>
                      <a:pt x="39" y="16"/>
                    </a:lnTo>
                    <a:lnTo>
                      <a:pt x="55" y="6"/>
                    </a:lnTo>
                    <a:lnTo>
                      <a:pt x="76" y="2"/>
                    </a:lnTo>
                    <a:lnTo>
                      <a:pt x="94" y="0"/>
                    </a:lnTo>
                    <a:lnTo>
                      <a:pt x="113" y="4"/>
                    </a:lnTo>
                    <a:lnTo>
                      <a:pt x="131" y="10"/>
                    </a:lnTo>
                    <a:lnTo>
                      <a:pt x="147" y="23"/>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1" name="Freeform 16">
                <a:extLst>
                  <a:ext uri="{FF2B5EF4-FFF2-40B4-BE49-F238E27FC236}">
                    <a16:creationId xmlns:a16="http://schemas.microsoft.com/office/drawing/2014/main" id="{66918468-6955-1A56-AB5E-C7C05F76B14E}"/>
                  </a:ext>
                </a:extLst>
              </p:cNvPr>
              <p:cNvSpPr>
                <a:spLocks noChangeAspect="1"/>
              </p:cNvSpPr>
              <p:nvPr/>
            </p:nvSpPr>
            <p:spPr bwMode="auto">
              <a:xfrm>
                <a:off x="1120" y="681"/>
                <a:ext cx="70" cy="74"/>
              </a:xfrm>
              <a:custGeom>
                <a:avLst/>
                <a:gdLst>
                  <a:gd name="T0" fmla="*/ 70 w 70"/>
                  <a:gd name="T1" fmla="*/ 37 h 74"/>
                  <a:gd name="T2" fmla="*/ 68 w 70"/>
                  <a:gd name="T3" fmla="*/ 50 h 74"/>
                  <a:gd name="T4" fmla="*/ 62 w 70"/>
                  <a:gd name="T5" fmla="*/ 60 h 74"/>
                  <a:gd name="T6" fmla="*/ 53 w 70"/>
                  <a:gd name="T7" fmla="*/ 68 h 74"/>
                  <a:gd name="T8" fmla="*/ 43 w 70"/>
                  <a:gd name="T9" fmla="*/ 72 h 74"/>
                  <a:gd name="T10" fmla="*/ 31 w 70"/>
                  <a:gd name="T11" fmla="*/ 74 h 74"/>
                  <a:gd name="T12" fmla="*/ 21 w 70"/>
                  <a:gd name="T13" fmla="*/ 72 h 74"/>
                  <a:gd name="T14" fmla="*/ 10 w 70"/>
                  <a:gd name="T15" fmla="*/ 64 h 74"/>
                  <a:gd name="T16" fmla="*/ 4 w 70"/>
                  <a:gd name="T17" fmla="*/ 56 h 74"/>
                  <a:gd name="T18" fmla="*/ 0 w 70"/>
                  <a:gd name="T19" fmla="*/ 43 h 74"/>
                  <a:gd name="T20" fmla="*/ 0 w 70"/>
                  <a:gd name="T21" fmla="*/ 31 h 74"/>
                  <a:gd name="T22" fmla="*/ 4 w 70"/>
                  <a:gd name="T23" fmla="*/ 21 h 74"/>
                  <a:gd name="T24" fmla="*/ 10 w 70"/>
                  <a:gd name="T25" fmla="*/ 11 h 74"/>
                  <a:gd name="T26" fmla="*/ 21 w 70"/>
                  <a:gd name="T27" fmla="*/ 4 h 74"/>
                  <a:gd name="T28" fmla="*/ 31 w 70"/>
                  <a:gd name="T29" fmla="*/ 0 h 74"/>
                  <a:gd name="T30" fmla="*/ 43 w 70"/>
                  <a:gd name="T31" fmla="*/ 2 h 74"/>
                  <a:gd name="T32" fmla="*/ 53 w 70"/>
                  <a:gd name="T33" fmla="*/ 6 h 74"/>
                  <a:gd name="T34" fmla="*/ 62 w 70"/>
                  <a:gd name="T35" fmla="*/ 15 h 74"/>
                  <a:gd name="T36" fmla="*/ 68 w 70"/>
                  <a:gd name="T37" fmla="*/ 25 h 74"/>
                  <a:gd name="T38" fmla="*/ 70 w 70"/>
                  <a:gd name="T39" fmla="*/ 37 h 74"/>
                  <a:gd name="T40" fmla="*/ 70 w 70"/>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4">
                    <a:moveTo>
                      <a:pt x="70" y="37"/>
                    </a:moveTo>
                    <a:lnTo>
                      <a:pt x="68" y="50"/>
                    </a:lnTo>
                    <a:lnTo>
                      <a:pt x="62" y="60"/>
                    </a:lnTo>
                    <a:lnTo>
                      <a:pt x="53" y="68"/>
                    </a:lnTo>
                    <a:lnTo>
                      <a:pt x="43" y="72"/>
                    </a:lnTo>
                    <a:lnTo>
                      <a:pt x="31" y="74"/>
                    </a:lnTo>
                    <a:lnTo>
                      <a:pt x="21" y="72"/>
                    </a:lnTo>
                    <a:lnTo>
                      <a:pt x="10" y="64"/>
                    </a:lnTo>
                    <a:lnTo>
                      <a:pt x="4" y="56"/>
                    </a:lnTo>
                    <a:lnTo>
                      <a:pt x="0" y="43"/>
                    </a:lnTo>
                    <a:lnTo>
                      <a:pt x="0" y="31"/>
                    </a:lnTo>
                    <a:lnTo>
                      <a:pt x="4" y="21"/>
                    </a:lnTo>
                    <a:lnTo>
                      <a:pt x="10" y="11"/>
                    </a:lnTo>
                    <a:lnTo>
                      <a:pt x="21" y="4"/>
                    </a:lnTo>
                    <a:lnTo>
                      <a:pt x="31" y="0"/>
                    </a:lnTo>
                    <a:lnTo>
                      <a:pt x="43" y="2"/>
                    </a:lnTo>
                    <a:lnTo>
                      <a:pt x="53" y="6"/>
                    </a:lnTo>
                    <a:lnTo>
                      <a:pt x="62" y="15"/>
                    </a:lnTo>
                    <a:lnTo>
                      <a:pt x="68" y="25"/>
                    </a:lnTo>
                    <a:lnTo>
                      <a:pt x="70"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 name="WordArt 17">
                <a:extLst>
                  <a:ext uri="{FF2B5EF4-FFF2-40B4-BE49-F238E27FC236}">
                    <a16:creationId xmlns:a16="http://schemas.microsoft.com/office/drawing/2014/main" id="{C0E0CC58-2CAF-70BE-133F-DBA6DF35567C}"/>
                  </a:ext>
                </a:extLst>
              </p:cNvPr>
              <p:cNvSpPr>
                <a:spLocks noChangeAspect="1" noChangeArrowheads="1" noChangeShapeType="1" noTextEdit="1"/>
              </p:cNvSpPr>
              <p:nvPr/>
            </p:nvSpPr>
            <p:spPr bwMode="auto">
              <a:xfrm>
                <a:off x="1523" y="67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2</a:t>
                </a:r>
              </a:p>
            </p:txBody>
          </p:sp>
        </p:grpSp>
        <p:grpSp>
          <p:nvGrpSpPr>
            <p:cNvPr id="19" name="Group 52">
              <a:extLst>
                <a:ext uri="{FF2B5EF4-FFF2-40B4-BE49-F238E27FC236}">
                  <a16:creationId xmlns:a16="http://schemas.microsoft.com/office/drawing/2014/main" id="{33BD22C6-FFFF-752A-8F2E-80FDFA052EA8}"/>
                </a:ext>
              </a:extLst>
            </p:cNvPr>
            <p:cNvGrpSpPr>
              <a:grpSpLocks noChangeAspect="1"/>
            </p:cNvGrpSpPr>
            <p:nvPr/>
          </p:nvGrpSpPr>
          <p:grpSpPr bwMode="auto">
            <a:xfrm rot="5400000">
              <a:off x="6851612" y="3144011"/>
              <a:ext cx="1765442" cy="446422"/>
              <a:chOff x="807" y="550"/>
              <a:chExt cx="1785" cy="454"/>
            </a:xfrm>
          </p:grpSpPr>
          <p:sp>
            <p:nvSpPr>
              <p:cNvPr id="57" name="Freeform 53">
                <a:extLst>
                  <a:ext uri="{FF2B5EF4-FFF2-40B4-BE49-F238E27FC236}">
                    <a16:creationId xmlns:a16="http://schemas.microsoft.com/office/drawing/2014/main" id="{9174DC7B-4C74-1072-292E-45F7AB6DC733}"/>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8" name="Freeform 54">
                <a:extLst>
                  <a:ext uri="{FF2B5EF4-FFF2-40B4-BE49-F238E27FC236}">
                    <a16:creationId xmlns:a16="http://schemas.microsoft.com/office/drawing/2014/main" id="{D1A1A158-CB5C-068D-5804-26F5E68F0ED2}"/>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 name="Freeform 55">
                <a:extLst>
                  <a:ext uri="{FF2B5EF4-FFF2-40B4-BE49-F238E27FC236}">
                    <a16:creationId xmlns:a16="http://schemas.microsoft.com/office/drawing/2014/main" id="{0AD47366-F8EE-C5A7-7E67-BA566E8BDAC1}"/>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0" name="Freeform 56">
                <a:extLst>
                  <a:ext uri="{FF2B5EF4-FFF2-40B4-BE49-F238E27FC236}">
                    <a16:creationId xmlns:a16="http://schemas.microsoft.com/office/drawing/2014/main" id="{B24EA563-B14E-C88B-C273-DCB48BA67E32}"/>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 name="Freeform 57">
                <a:extLst>
                  <a:ext uri="{FF2B5EF4-FFF2-40B4-BE49-F238E27FC236}">
                    <a16:creationId xmlns:a16="http://schemas.microsoft.com/office/drawing/2014/main" id="{734D3BA4-D794-879B-EA67-A43826E709B1}"/>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2" name="Freeform 58">
                <a:extLst>
                  <a:ext uri="{FF2B5EF4-FFF2-40B4-BE49-F238E27FC236}">
                    <a16:creationId xmlns:a16="http://schemas.microsoft.com/office/drawing/2014/main" id="{29106D4F-00AE-5F20-D43E-76B041A7E70F}"/>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 name="Freeform 59">
                <a:extLst>
                  <a:ext uri="{FF2B5EF4-FFF2-40B4-BE49-F238E27FC236}">
                    <a16:creationId xmlns:a16="http://schemas.microsoft.com/office/drawing/2014/main" id="{59EFEC9D-95C0-5250-FA51-DA3F8D56C26B}"/>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 name="Freeform 60">
                <a:extLst>
                  <a:ext uri="{FF2B5EF4-FFF2-40B4-BE49-F238E27FC236}">
                    <a16:creationId xmlns:a16="http://schemas.microsoft.com/office/drawing/2014/main" id="{062BDE31-0C52-5CDC-3616-636159B18A6B}"/>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5" name="Freeform 61">
                <a:extLst>
                  <a:ext uri="{FF2B5EF4-FFF2-40B4-BE49-F238E27FC236}">
                    <a16:creationId xmlns:a16="http://schemas.microsoft.com/office/drawing/2014/main" id="{90990257-9018-3CF1-C85C-57A7D8D2FD4B}"/>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 name="Freeform 62">
                <a:extLst>
                  <a:ext uri="{FF2B5EF4-FFF2-40B4-BE49-F238E27FC236}">
                    <a16:creationId xmlns:a16="http://schemas.microsoft.com/office/drawing/2014/main" id="{940A3C15-0E99-3F65-0E92-099A64F6AC65}"/>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 name="Freeform 63">
                <a:extLst>
                  <a:ext uri="{FF2B5EF4-FFF2-40B4-BE49-F238E27FC236}">
                    <a16:creationId xmlns:a16="http://schemas.microsoft.com/office/drawing/2014/main" id="{8C74FD35-07E4-8C8D-2323-FCC0D96526E0}"/>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 name="Freeform 64">
                <a:extLst>
                  <a:ext uri="{FF2B5EF4-FFF2-40B4-BE49-F238E27FC236}">
                    <a16:creationId xmlns:a16="http://schemas.microsoft.com/office/drawing/2014/main" id="{926171A1-E5B7-05FE-E3E4-6D325FF8229B}"/>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 name="Freeform 65">
                <a:extLst>
                  <a:ext uri="{FF2B5EF4-FFF2-40B4-BE49-F238E27FC236}">
                    <a16:creationId xmlns:a16="http://schemas.microsoft.com/office/drawing/2014/main" id="{9515459D-58E8-B8C9-A2FC-366B979914AE}"/>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 name="Freeform 66">
                <a:extLst>
                  <a:ext uri="{FF2B5EF4-FFF2-40B4-BE49-F238E27FC236}">
                    <a16:creationId xmlns:a16="http://schemas.microsoft.com/office/drawing/2014/main" id="{F0179E0B-6BB4-3D18-3E02-E6AA7E3E70E8}"/>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 name="Freeform 67">
                <a:extLst>
                  <a:ext uri="{FF2B5EF4-FFF2-40B4-BE49-F238E27FC236}">
                    <a16:creationId xmlns:a16="http://schemas.microsoft.com/office/drawing/2014/main" id="{4CB20C9B-6392-0086-2D59-8CDF9107D352}"/>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 name="WordArt 68">
                <a:extLst>
                  <a:ext uri="{FF2B5EF4-FFF2-40B4-BE49-F238E27FC236}">
                    <a16:creationId xmlns:a16="http://schemas.microsoft.com/office/drawing/2014/main" id="{4687960E-AD4C-AE5A-F396-C53142E6DDA4}"/>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73" name="Group 69">
                <a:extLst>
                  <a:ext uri="{FF2B5EF4-FFF2-40B4-BE49-F238E27FC236}">
                    <a16:creationId xmlns:a16="http://schemas.microsoft.com/office/drawing/2014/main" id="{7DF81E35-56CD-C1D7-E2D9-B937F19157A9}"/>
                  </a:ext>
                </a:extLst>
              </p:cNvPr>
              <p:cNvGrpSpPr>
                <a:grpSpLocks noChangeAspect="1"/>
              </p:cNvGrpSpPr>
              <p:nvPr/>
            </p:nvGrpSpPr>
            <p:grpSpPr bwMode="auto">
              <a:xfrm>
                <a:off x="1280" y="821"/>
                <a:ext cx="158" cy="147"/>
                <a:chOff x="2880" y="1264"/>
                <a:chExt cx="158" cy="147"/>
              </a:xfrm>
            </p:grpSpPr>
            <p:sp>
              <p:nvSpPr>
                <p:cNvPr id="75" name="Line 70">
                  <a:extLst>
                    <a:ext uri="{FF2B5EF4-FFF2-40B4-BE49-F238E27FC236}">
                      <a16:creationId xmlns:a16="http://schemas.microsoft.com/office/drawing/2014/main" id="{D36EEF33-B120-BCE3-27BB-2034741A8472}"/>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76" name="Line 71">
                  <a:extLst>
                    <a:ext uri="{FF2B5EF4-FFF2-40B4-BE49-F238E27FC236}">
                      <a16:creationId xmlns:a16="http://schemas.microsoft.com/office/drawing/2014/main" id="{62B40CE8-81BF-7D33-6291-6F941710B5CF}"/>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74" name="WordArt 72">
                <a:extLst>
                  <a:ext uri="{FF2B5EF4-FFF2-40B4-BE49-F238E27FC236}">
                    <a16:creationId xmlns:a16="http://schemas.microsoft.com/office/drawing/2014/main" id="{AA5FC33C-F953-4283-54EF-4C9853CAC157}"/>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grpSp>
          <p:nvGrpSpPr>
            <p:cNvPr id="20" name="Group 25">
              <a:extLst>
                <a:ext uri="{FF2B5EF4-FFF2-40B4-BE49-F238E27FC236}">
                  <a16:creationId xmlns:a16="http://schemas.microsoft.com/office/drawing/2014/main" id="{C122637B-1473-21FE-3951-0F7F4E1631A6}"/>
                </a:ext>
              </a:extLst>
            </p:cNvPr>
            <p:cNvGrpSpPr>
              <a:grpSpLocks noChangeAspect="1"/>
            </p:cNvGrpSpPr>
            <p:nvPr/>
          </p:nvGrpSpPr>
          <p:grpSpPr bwMode="auto">
            <a:xfrm rot="16200000">
              <a:off x="4597476" y="3129451"/>
              <a:ext cx="1814059" cy="424337"/>
              <a:chOff x="11617" y="3426"/>
              <a:chExt cx="1788" cy="448"/>
            </a:xfrm>
          </p:grpSpPr>
          <p:sp>
            <p:nvSpPr>
              <p:cNvPr id="40" name="Freeform 26">
                <a:extLst>
                  <a:ext uri="{FF2B5EF4-FFF2-40B4-BE49-F238E27FC236}">
                    <a16:creationId xmlns:a16="http://schemas.microsoft.com/office/drawing/2014/main" id="{CE5A5FB7-3247-A899-515D-05869A3CAF29}"/>
                  </a:ext>
                </a:extLst>
              </p:cNvPr>
              <p:cNvSpPr>
                <a:spLocks noChangeAspect="1"/>
              </p:cNvSpPr>
              <p:nvPr/>
            </p:nvSpPr>
            <p:spPr bwMode="auto">
              <a:xfrm>
                <a:off x="11617" y="3426"/>
                <a:ext cx="1788" cy="448"/>
              </a:xfrm>
              <a:custGeom>
                <a:avLst/>
                <a:gdLst>
                  <a:gd name="T0" fmla="*/ 1658 w 1783"/>
                  <a:gd name="T1" fmla="*/ 455 h 455"/>
                  <a:gd name="T2" fmla="*/ 1678 w 1783"/>
                  <a:gd name="T3" fmla="*/ 453 h 455"/>
                  <a:gd name="T4" fmla="*/ 1701 w 1783"/>
                  <a:gd name="T5" fmla="*/ 447 h 455"/>
                  <a:gd name="T6" fmla="*/ 1719 w 1783"/>
                  <a:gd name="T7" fmla="*/ 437 h 455"/>
                  <a:gd name="T8" fmla="*/ 1738 w 1783"/>
                  <a:gd name="T9" fmla="*/ 424 h 455"/>
                  <a:gd name="T10" fmla="*/ 1754 w 1783"/>
                  <a:gd name="T11" fmla="*/ 408 h 455"/>
                  <a:gd name="T12" fmla="*/ 1766 w 1783"/>
                  <a:gd name="T13" fmla="*/ 391 h 455"/>
                  <a:gd name="T14" fmla="*/ 1777 w 1783"/>
                  <a:gd name="T15" fmla="*/ 371 h 455"/>
                  <a:gd name="T16" fmla="*/ 1781 w 1783"/>
                  <a:gd name="T17" fmla="*/ 348 h 455"/>
                  <a:gd name="T18" fmla="*/ 1783 w 1783"/>
                  <a:gd name="T19" fmla="*/ 328 h 455"/>
                  <a:gd name="T20" fmla="*/ 1783 w 1783"/>
                  <a:gd name="T21" fmla="*/ 127 h 455"/>
                  <a:gd name="T22" fmla="*/ 1781 w 1783"/>
                  <a:gd name="T23" fmla="*/ 104 h 455"/>
                  <a:gd name="T24" fmla="*/ 1777 w 1783"/>
                  <a:gd name="T25" fmla="*/ 84 h 455"/>
                  <a:gd name="T26" fmla="*/ 1766 w 1783"/>
                  <a:gd name="T27" fmla="*/ 63 h 455"/>
                  <a:gd name="T28" fmla="*/ 1754 w 1783"/>
                  <a:gd name="T29" fmla="*/ 45 h 455"/>
                  <a:gd name="T30" fmla="*/ 1738 w 1783"/>
                  <a:gd name="T31" fmla="*/ 30 h 455"/>
                  <a:gd name="T32" fmla="*/ 1719 w 1783"/>
                  <a:gd name="T33" fmla="*/ 16 h 455"/>
                  <a:gd name="T34" fmla="*/ 1701 w 1783"/>
                  <a:gd name="T35" fmla="*/ 8 h 455"/>
                  <a:gd name="T36" fmla="*/ 1678 w 1783"/>
                  <a:gd name="T37" fmla="*/ 2 h 455"/>
                  <a:gd name="T38" fmla="*/ 1656 w 1783"/>
                  <a:gd name="T39" fmla="*/ 0 h 455"/>
                  <a:gd name="T40" fmla="*/ 127 w 1783"/>
                  <a:gd name="T41" fmla="*/ 0 h 455"/>
                  <a:gd name="T42" fmla="*/ 104 w 1783"/>
                  <a:gd name="T43" fmla="*/ 2 h 455"/>
                  <a:gd name="T44" fmla="*/ 84 w 1783"/>
                  <a:gd name="T45" fmla="*/ 8 h 455"/>
                  <a:gd name="T46" fmla="*/ 63 w 1783"/>
                  <a:gd name="T47" fmla="*/ 18 h 455"/>
                  <a:gd name="T48" fmla="*/ 45 w 1783"/>
                  <a:gd name="T49" fmla="*/ 30 h 455"/>
                  <a:gd name="T50" fmla="*/ 30 w 1783"/>
                  <a:gd name="T51" fmla="*/ 45 h 455"/>
                  <a:gd name="T52" fmla="*/ 16 w 1783"/>
                  <a:gd name="T53" fmla="*/ 63 h 455"/>
                  <a:gd name="T54" fmla="*/ 8 w 1783"/>
                  <a:gd name="T55" fmla="*/ 84 h 455"/>
                  <a:gd name="T56" fmla="*/ 2 w 1783"/>
                  <a:gd name="T57" fmla="*/ 104 h 455"/>
                  <a:gd name="T58" fmla="*/ 0 w 1783"/>
                  <a:gd name="T59" fmla="*/ 127 h 455"/>
                  <a:gd name="T60" fmla="*/ 0 w 1783"/>
                  <a:gd name="T61" fmla="*/ 328 h 455"/>
                  <a:gd name="T62" fmla="*/ 2 w 1783"/>
                  <a:gd name="T63" fmla="*/ 350 h 455"/>
                  <a:gd name="T64" fmla="*/ 8 w 1783"/>
                  <a:gd name="T65" fmla="*/ 371 h 455"/>
                  <a:gd name="T66" fmla="*/ 16 w 1783"/>
                  <a:gd name="T67" fmla="*/ 391 h 455"/>
                  <a:gd name="T68" fmla="*/ 30 w 1783"/>
                  <a:gd name="T69" fmla="*/ 410 h 455"/>
                  <a:gd name="T70" fmla="*/ 45 w 1783"/>
                  <a:gd name="T71" fmla="*/ 424 h 455"/>
                  <a:gd name="T72" fmla="*/ 63 w 1783"/>
                  <a:gd name="T73" fmla="*/ 437 h 455"/>
                  <a:gd name="T74" fmla="*/ 84 w 1783"/>
                  <a:gd name="T75" fmla="*/ 447 h 455"/>
                  <a:gd name="T76" fmla="*/ 104 w 1783"/>
                  <a:gd name="T77" fmla="*/ 453 h 455"/>
                  <a:gd name="T78" fmla="*/ 127 w 1783"/>
                  <a:gd name="T79" fmla="*/ 455 h 455"/>
                  <a:gd name="T80" fmla="*/ 1658 w 1783"/>
                  <a:gd name="T81"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5">
                    <a:moveTo>
                      <a:pt x="1658" y="455"/>
                    </a:moveTo>
                    <a:lnTo>
                      <a:pt x="1678" y="453"/>
                    </a:lnTo>
                    <a:lnTo>
                      <a:pt x="1701" y="447"/>
                    </a:lnTo>
                    <a:lnTo>
                      <a:pt x="1719" y="437"/>
                    </a:lnTo>
                    <a:lnTo>
                      <a:pt x="1738" y="424"/>
                    </a:lnTo>
                    <a:lnTo>
                      <a:pt x="1754" y="408"/>
                    </a:lnTo>
                    <a:lnTo>
                      <a:pt x="1766" y="391"/>
                    </a:lnTo>
                    <a:lnTo>
                      <a:pt x="1777" y="371"/>
                    </a:lnTo>
                    <a:lnTo>
                      <a:pt x="1781" y="348"/>
                    </a:lnTo>
                    <a:lnTo>
                      <a:pt x="1783" y="328"/>
                    </a:lnTo>
                    <a:lnTo>
                      <a:pt x="1783" y="127"/>
                    </a:lnTo>
                    <a:lnTo>
                      <a:pt x="1781" y="104"/>
                    </a:lnTo>
                    <a:lnTo>
                      <a:pt x="1777" y="84"/>
                    </a:lnTo>
                    <a:lnTo>
                      <a:pt x="1766" y="63"/>
                    </a:lnTo>
                    <a:lnTo>
                      <a:pt x="1754" y="45"/>
                    </a:lnTo>
                    <a:lnTo>
                      <a:pt x="1738" y="30"/>
                    </a:lnTo>
                    <a:lnTo>
                      <a:pt x="1719" y="16"/>
                    </a:lnTo>
                    <a:lnTo>
                      <a:pt x="1701" y="8"/>
                    </a:lnTo>
                    <a:lnTo>
                      <a:pt x="1678" y="2"/>
                    </a:lnTo>
                    <a:lnTo>
                      <a:pt x="1656" y="0"/>
                    </a:lnTo>
                    <a:lnTo>
                      <a:pt x="127" y="0"/>
                    </a:lnTo>
                    <a:lnTo>
                      <a:pt x="104" y="2"/>
                    </a:lnTo>
                    <a:lnTo>
                      <a:pt x="84" y="8"/>
                    </a:lnTo>
                    <a:lnTo>
                      <a:pt x="63" y="18"/>
                    </a:lnTo>
                    <a:lnTo>
                      <a:pt x="45" y="30"/>
                    </a:lnTo>
                    <a:lnTo>
                      <a:pt x="30" y="45"/>
                    </a:lnTo>
                    <a:lnTo>
                      <a:pt x="16" y="63"/>
                    </a:lnTo>
                    <a:lnTo>
                      <a:pt x="8" y="84"/>
                    </a:lnTo>
                    <a:lnTo>
                      <a:pt x="2" y="104"/>
                    </a:lnTo>
                    <a:lnTo>
                      <a:pt x="0" y="127"/>
                    </a:lnTo>
                    <a:lnTo>
                      <a:pt x="0" y="328"/>
                    </a:lnTo>
                    <a:lnTo>
                      <a:pt x="2" y="350"/>
                    </a:lnTo>
                    <a:lnTo>
                      <a:pt x="8" y="371"/>
                    </a:lnTo>
                    <a:lnTo>
                      <a:pt x="16" y="391"/>
                    </a:lnTo>
                    <a:lnTo>
                      <a:pt x="30" y="410"/>
                    </a:lnTo>
                    <a:lnTo>
                      <a:pt x="45" y="424"/>
                    </a:lnTo>
                    <a:lnTo>
                      <a:pt x="63" y="437"/>
                    </a:lnTo>
                    <a:lnTo>
                      <a:pt x="84" y="447"/>
                    </a:lnTo>
                    <a:lnTo>
                      <a:pt x="104" y="453"/>
                    </a:lnTo>
                    <a:lnTo>
                      <a:pt x="127" y="455"/>
                    </a:lnTo>
                    <a:lnTo>
                      <a:pt x="1658" y="455"/>
                    </a:lnTo>
                    <a:close/>
                  </a:path>
                </a:pathLst>
              </a:cu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1" name="Freeform 27">
                <a:extLst>
                  <a:ext uri="{FF2B5EF4-FFF2-40B4-BE49-F238E27FC236}">
                    <a16:creationId xmlns:a16="http://schemas.microsoft.com/office/drawing/2014/main" id="{2DFA2281-957B-7AD9-CC7A-7EC6F19E7019}"/>
                  </a:ext>
                </a:extLst>
              </p:cNvPr>
              <p:cNvSpPr>
                <a:spLocks noChangeAspect="1"/>
              </p:cNvSpPr>
              <p:nvPr/>
            </p:nvSpPr>
            <p:spPr bwMode="auto">
              <a:xfrm>
                <a:off x="11839" y="3632"/>
                <a:ext cx="314" cy="40"/>
              </a:xfrm>
              <a:custGeom>
                <a:avLst/>
                <a:gdLst>
                  <a:gd name="T0" fmla="*/ 21 w 314"/>
                  <a:gd name="T1" fmla="*/ 41 h 41"/>
                  <a:gd name="T2" fmla="*/ 21 w 314"/>
                  <a:gd name="T3" fmla="*/ 41 h 41"/>
                  <a:gd name="T4" fmla="*/ 16 w 314"/>
                  <a:gd name="T5" fmla="*/ 41 h 41"/>
                  <a:gd name="T6" fmla="*/ 14 w 314"/>
                  <a:gd name="T7" fmla="*/ 39 h 41"/>
                  <a:gd name="T8" fmla="*/ 10 w 314"/>
                  <a:gd name="T9" fmla="*/ 39 h 41"/>
                  <a:gd name="T10" fmla="*/ 8 w 314"/>
                  <a:gd name="T11" fmla="*/ 37 h 41"/>
                  <a:gd name="T12" fmla="*/ 4 w 314"/>
                  <a:gd name="T13" fmla="*/ 33 h 41"/>
                  <a:gd name="T14" fmla="*/ 2 w 314"/>
                  <a:gd name="T15" fmla="*/ 31 h 41"/>
                  <a:gd name="T16" fmla="*/ 2 w 314"/>
                  <a:gd name="T17" fmla="*/ 27 h 41"/>
                  <a:gd name="T18" fmla="*/ 0 w 314"/>
                  <a:gd name="T19" fmla="*/ 24 h 41"/>
                  <a:gd name="T20" fmla="*/ 0 w 314"/>
                  <a:gd name="T21" fmla="*/ 20 h 41"/>
                  <a:gd name="T22" fmla="*/ 0 w 314"/>
                  <a:gd name="T23" fmla="*/ 16 h 41"/>
                  <a:gd name="T24" fmla="*/ 2 w 314"/>
                  <a:gd name="T25" fmla="*/ 12 h 41"/>
                  <a:gd name="T26" fmla="*/ 2 w 314"/>
                  <a:gd name="T27" fmla="*/ 10 h 41"/>
                  <a:gd name="T28" fmla="*/ 4 w 314"/>
                  <a:gd name="T29" fmla="*/ 6 h 41"/>
                  <a:gd name="T30" fmla="*/ 8 w 314"/>
                  <a:gd name="T31" fmla="*/ 4 h 41"/>
                  <a:gd name="T32" fmla="*/ 10 w 314"/>
                  <a:gd name="T33" fmla="*/ 2 h 41"/>
                  <a:gd name="T34" fmla="*/ 14 w 314"/>
                  <a:gd name="T35" fmla="*/ 2 h 41"/>
                  <a:gd name="T36" fmla="*/ 16 w 314"/>
                  <a:gd name="T37" fmla="*/ 0 h 41"/>
                  <a:gd name="T38" fmla="*/ 21 w 314"/>
                  <a:gd name="T39" fmla="*/ 0 h 41"/>
                  <a:gd name="T40" fmla="*/ 21 w 314"/>
                  <a:gd name="T41" fmla="*/ 0 h 41"/>
                  <a:gd name="T42" fmla="*/ 293 w 314"/>
                  <a:gd name="T43" fmla="*/ 0 h 41"/>
                  <a:gd name="T44" fmla="*/ 293 w 314"/>
                  <a:gd name="T45" fmla="*/ 0 h 41"/>
                  <a:gd name="T46" fmla="*/ 295 w 314"/>
                  <a:gd name="T47" fmla="*/ 0 h 41"/>
                  <a:gd name="T48" fmla="*/ 299 w 314"/>
                  <a:gd name="T49" fmla="*/ 2 h 41"/>
                  <a:gd name="T50" fmla="*/ 303 w 314"/>
                  <a:gd name="T51" fmla="*/ 2 h 41"/>
                  <a:gd name="T52" fmla="*/ 305 w 314"/>
                  <a:gd name="T53" fmla="*/ 4 h 41"/>
                  <a:gd name="T54" fmla="*/ 307 w 314"/>
                  <a:gd name="T55" fmla="*/ 6 h 41"/>
                  <a:gd name="T56" fmla="*/ 310 w 314"/>
                  <a:gd name="T57" fmla="*/ 10 h 41"/>
                  <a:gd name="T58" fmla="*/ 312 w 314"/>
                  <a:gd name="T59" fmla="*/ 12 h 41"/>
                  <a:gd name="T60" fmla="*/ 314 w 314"/>
                  <a:gd name="T61" fmla="*/ 16 h 41"/>
                  <a:gd name="T62" fmla="*/ 314 w 314"/>
                  <a:gd name="T63" fmla="*/ 20 h 41"/>
                  <a:gd name="T64" fmla="*/ 314 w 314"/>
                  <a:gd name="T65" fmla="*/ 24 h 41"/>
                  <a:gd name="T66" fmla="*/ 312 w 314"/>
                  <a:gd name="T67" fmla="*/ 27 h 41"/>
                  <a:gd name="T68" fmla="*/ 310 w 314"/>
                  <a:gd name="T69" fmla="*/ 31 h 41"/>
                  <a:gd name="T70" fmla="*/ 307 w 314"/>
                  <a:gd name="T71" fmla="*/ 33 h 41"/>
                  <a:gd name="T72" fmla="*/ 305 w 314"/>
                  <a:gd name="T73" fmla="*/ 37 h 41"/>
                  <a:gd name="T74" fmla="*/ 303 w 314"/>
                  <a:gd name="T75" fmla="*/ 39 h 41"/>
                  <a:gd name="T76" fmla="*/ 299 w 314"/>
                  <a:gd name="T77" fmla="*/ 39 h 41"/>
                  <a:gd name="T78" fmla="*/ 295 w 314"/>
                  <a:gd name="T79" fmla="*/ 41 h 41"/>
                  <a:gd name="T80" fmla="*/ 293 w 314"/>
                  <a:gd name="T81" fmla="*/ 41 h 41"/>
                  <a:gd name="T82" fmla="*/ 293 w 314"/>
                  <a:gd name="T83" fmla="*/ 41 h 41"/>
                  <a:gd name="T84" fmla="*/ 21 w 314"/>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41">
                    <a:moveTo>
                      <a:pt x="21" y="41"/>
                    </a:moveTo>
                    <a:lnTo>
                      <a:pt x="21"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1" y="0"/>
                    </a:lnTo>
                    <a:lnTo>
                      <a:pt x="293" y="0"/>
                    </a:lnTo>
                    <a:lnTo>
                      <a:pt x="295" y="0"/>
                    </a:lnTo>
                    <a:lnTo>
                      <a:pt x="299" y="2"/>
                    </a:lnTo>
                    <a:lnTo>
                      <a:pt x="303" y="2"/>
                    </a:lnTo>
                    <a:lnTo>
                      <a:pt x="305" y="4"/>
                    </a:lnTo>
                    <a:lnTo>
                      <a:pt x="307" y="6"/>
                    </a:lnTo>
                    <a:lnTo>
                      <a:pt x="310" y="10"/>
                    </a:lnTo>
                    <a:lnTo>
                      <a:pt x="312" y="12"/>
                    </a:lnTo>
                    <a:lnTo>
                      <a:pt x="314" y="16"/>
                    </a:lnTo>
                    <a:lnTo>
                      <a:pt x="314" y="20"/>
                    </a:lnTo>
                    <a:lnTo>
                      <a:pt x="314" y="24"/>
                    </a:lnTo>
                    <a:lnTo>
                      <a:pt x="312" y="27"/>
                    </a:lnTo>
                    <a:lnTo>
                      <a:pt x="310" y="31"/>
                    </a:lnTo>
                    <a:lnTo>
                      <a:pt x="307" y="33"/>
                    </a:lnTo>
                    <a:lnTo>
                      <a:pt x="305" y="37"/>
                    </a:lnTo>
                    <a:lnTo>
                      <a:pt x="303" y="39"/>
                    </a:lnTo>
                    <a:lnTo>
                      <a:pt x="299" y="39"/>
                    </a:lnTo>
                    <a:lnTo>
                      <a:pt x="295" y="41"/>
                    </a:lnTo>
                    <a:lnTo>
                      <a:pt x="293" y="41"/>
                    </a:lnTo>
                    <a:lnTo>
                      <a:pt x="21"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2" name="Freeform 28">
                <a:extLst>
                  <a:ext uri="{FF2B5EF4-FFF2-40B4-BE49-F238E27FC236}">
                    <a16:creationId xmlns:a16="http://schemas.microsoft.com/office/drawing/2014/main" id="{8F5FD682-8880-02A9-EA57-A228B913C159}"/>
                  </a:ext>
                </a:extLst>
              </p:cNvPr>
              <p:cNvSpPr>
                <a:spLocks noChangeAspect="1"/>
              </p:cNvSpPr>
              <p:nvPr/>
            </p:nvSpPr>
            <p:spPr bwMode="auto">
              <a:xfrm>
                <a:off x="11668" y="3563"/>
                <a:ext cx="181" cy="178"/>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4 w 180"/>
                  <a:gd name="T15" fmla="*/ 181 h 181"/>
                  <a:gd name="T16" fmla="*/ 76 w 180"/>
                  <a:gd name="T17" fmla="*/ 179 h 181"/>
                  <a:gd name="T18" fmla="*/ 57 w 180"/>
                  <a:gd name="T19" fmla="*/ 174 h 181"/>
                  <a:gd name="T20" fmla="*/ 39 w 180"/>
                  <a:gd name="T21" fmla="*/ 164 h 181"/>
                  <a:gd name="T22" fmla="*/ 25 w 180"/>
                  <a:gd name="T23" fmla="*/ 152 h 181"/>
                  <a:gd name="T24" fmla="*/ 12 w 180"/>
                  <a:gd name="T25" fmla="*/ 138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4" y="181"/>
                    </a:lnTo>
                    <a:lnTo>
                      <a:pt x="76" y="179"/>
                    </a:lnTo>
                    <a:lnTo>
                      <a:pt x="57" y="174"/>
                    </a:lnTo>
                    <a:lnTo>
                      <a:pt x="39" y="164"/>
                    </a:lnTo>
                    <a:lnTo>
                      <a:pt x="25" y="152"/>
                    </a:lnTo>
                    <a:lnTo>
                      <a:pt x="12" y="138"/>
                    </a:lnTo>
                    <a:lnTo>
                      <a:pt x="4" y="119"/>
                    </a:lnTo>
                    <a:lnTo>
                      <a:pt x="0" y="101"/>
                    </a:lnTo>
                    <a:lnTo>
                      <a:pt x="0" y="80"/>
                    </a:lnTo>
                    <a:lnTo>
                      <a:pt x="4" y="62"/>
                    </a:lnTo>
                    <a:lnTo>
                      <a:pt x="12" y="43"/>
                    </a:lnTo>
                    <a:lnTo>
                      <a:pt x="25" y="29"/>
                    </a:lnTo>
                    <a:lnTo>
                      <a:pt x="39" y="16"/>
                    </a:lnTo>
                    <a:lnTo>
                      <a:pt x="57" y="6"/>
                    </a:lnTo>
                    <a:lnTo>
                      <a:pt x="76" y="2"/>
                    </a:lnTo>
                    <a:lnTo>
                      <a:pt x="94" y="0"/>
                    </a:lnTo>
                    <a:lnTo>
                      <a:pt x="115" y="4"/>
                    </a:lnTo>
                    <a:lnTo>
                      <a:pt x="133"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3" name="Freeform 29">
                <a:extLst>
                  <a:ext uri="{FF2B5EF4-FFF2-40B4-BE49-F238E27FC236}">
                    <a16:creationId xmlns:a16="http://schemas.microsoft.com/office/drawing/2014/main" id="{9BA39FB0-F01E-3645-C6BD-EEC2547CCCE4}"/>
                  </a:ext>
                </a:extLst>
              </p:cNvPr>
              <p:cNvSpPr>
                <a:spLocks noChangeAspect="1"/>
              </p:cNvSpPr>
              <p:nvPr/>
            </p:nvSpPr>
            <p:spPr bwMode="auto">
              <a:xfrm>
                <a:off x="11723" y="3617"/>
                <a:ext cx="70" cy="69"/>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5 h 70"/>
                  <a:gd name="T26" fmla="*/ 29 w 70"/>
                  <a:gd name="T27" fmla="*/ 0 h 70"/>
                  <a:gd name="T28" fmla="*/ 41 w 70"/>
                  <a:gd name="T29" fmla="*/ 0 h 70"/>
                  <a:gd name="T30" fmla="*/ 52 w 70"/>
                  <a:gd name="T31" fmla="*/ 5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5"/>
                    </a:lnTo>
                    <a:lnTo>
                      <a:pt x="29" y="0"/>
                    </a:lnTo>
                    <a:lnTo>
                      <a:pt x="41" y="0"/>
                    </a:lnTo>
                    <a:lnTo>
                      <a:pt x="52" y="5"/>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4" name="Freeform 30">
                <a:extLst>
                  <a:ext uri="{FF2B5EF4-FFF2-40B4-BE49-F238E27FC236}">
                    <a16:creationId xmlns:a16="http://schemas.microsoft.com/office/drawing/2014/main" id="{5EC8C7FB-4C9F-8AED-F96A-C6C33DEA1105}"/>
                  </a:ext>
                </a:extLst>
              </p:cNvPr>
              <p:cNvSpPr>
                <a:spLocks noChangeAspect="1"/>
              </p:cNvSpPr>
              <p:nvPr/>
            </p:nvSpPr>
            <p:spPr bwMode="auto">
              <a:xfrm>
                <a:off x="12856" y="3632"/>
                <a:ext cx="383" cy="40"/>
              </a:xfrm>
              <a:custGeom>
                <a:avLst/>
                <a:gdLst>
                  <a:gd name="T0" fmla="*/ 20 w 381"/>
                  <a:gd name="T1" fmla="*/ 41 h 41"/>
                  <a:gd name="T2" fmla="*/ 20 w 381"/>
                  <a:gd name="T3" fmla="*/ 41 h 41"/>
                  <a:gd name="T4" fmla="*/ 16 w 381"/>
                  <a:gd name="T5" fmla="*/ 41 h 41"/>
                  <a:gd name="T6" fmla="*/ 14 w 381"/>
                  <a:gd name="T7" fmla="*/ 39 h 41"/>
                  <a:gd name="T8" fmla="*/ 10 w 381"/>
                  <a:gd name="T9" fmla="*/ 39 h 41"/>
                  <a:gd name="T10" fmla="*/ 8 w 381"/>
                  <a:gd name="T11" fmla="*/ 37 h 41"/>
                  <a:gd name="T12" fmla="*/ 4 w 381"/>
                  <a:gd name="T13" fmla="*/ 33 h 41"/>
                  <a:gd name="T14" fmla="*/ 2 w 381"/>
                  <a:gd name="T15" fmla="*/ 31 h 41"/>
                  <a:gd name="T16" fmla="*/ 2 w 381"/>
                  <a:gd name="T17" fmla="*/ 27 h 41"/>
                  <a:gd name="T18" fmla="*/ 0 w 381"/>
                  <a:gd name="T19" fmla="*/ 24 h 41"/>
                  <a:gd name="T20" fmla="*/ 0 w 381"/>
                  <a:gd name="T21" fmla="*/ 20 h 41"/>
                  <a:gd name="T22" fmla="*/ 0 w 381"/>
                  <a:gd name="T23" fmla="*/ 16 h 41"/>
                  <a:gd name="T24" fmla="*/ 2 w 381"/>
                  <a:gd name="T25" fmla="*/ 12 h 41"/>
                  <a:gd name="T26" fmla="*/ 2 w 381"/>
                  <a:gd name="T27" fmla="*/ 10 h 41"/>
                  <a:gd name="T28" fmla="*/ 4 w 381"/>
                  <a:gd name="T29" fmla="*/ 6 h 41"/>
                  <a:gd name="T30" fmla="*/ 8 w 381"/>
                  <a:gd name="T31" fmla="*/ 4 h 41"/>
                  <a:gd name="T32" fmla="*/ 10 w 381"/>
                  <a:gd name="T33" fmla="*/ 2 h 41"/>
                  <a:gd name="T34" fmla="*/ 14 w 381"/>
                  <a:gd name="T35" fmla="*/ 2 h 41"/>
                  <a:gd name="T36" fmla="*/ 16 w 381"/>
                  <a:gd name="T37" fmla="*/ 0 h 41"/>
                  <a:gd name="T38" fmla="*/ 20 w 381"/>
                  <a:gd name="T39" fmla="*/ 0 h 41"/>
                  <a:gd name="T40" fmla="*/ 20 w 381"/>
                  <a:gd name="T41" fmla="*/ 0 h 41"/>
                  <a:gd name="T42" fmla="*/ 360 w 381"/>
                  <a:gd name="T43" fmla="*/ 0 h 41"/>
                  <a:gd name="T44" fmla="*/ 360 w 381"/>
                  <a:gd name="T45" fmla="*/ 0 h 41"/>
                  <a:gd name="T46" fmla="*/ 362 w 381"/>
                  <a:gd name="T47" fmla="*/ 0 h 41"/>
                  <a:gd name="T48" fmla="*/ 366 w 381"/>
                  <a:gd name="T49" fmla="*/ 2 h 41"/>
                  <a:gd name="T50" fmla="*/ 371 w 381"/>
                  <a:gd name="T51" fmla="*/ 2 h 41"/>
                  <a:gd name="T52" fmla="*/ 373 w 381"/>
                  <a:gd name="T53" fmla="*/ 4 h 41"/>
                  <a:gd name="T54" fmla="*/ 375 w 381"/>
                  <a:gd name="T55" fmla="*/ 6 h 41"/>
                  <a:gd name="T56" fmla="*/ 377 w 381"/>
                  <a:gd name="T57" fmla="*/ 10 h 41"/>
                  <a:gd name="T58" fmla="*/ 379 w 381"/>
                  <a:gd name="T59" fmla="*/ 12 h 41"/>
                  <a:gd name="T60" fmla="*/ 379 w 381"/>
                  <a:gd name="T61" fmla="*/ 16 h 41"/>
                  <a:gd name="T62" fmla="*/ 381 w 381"/>
                  <a:gd name="T63" fmla="*/ 20 h 41"/>
                  <a:gd name="T64" fmla="*/ 379 w 381"/>
                  <a:gd name="T65" fmla="*/ 24 h 41"/>
                  <a:gd name="T66" fmla="*/ 379 w 381"/>
                  <a:gd name="T67" fmla="*/ 27 h 41"/>
                  <a:gd name="T68" fmla="*/ 377 w 381"/>
                  <a:gd name="T69" fmla="*/ 31 h 41"/>
                  <a:gd name="T70" fmla="*/ 375 w 381"/>
                  <a:gd name="T71" fmla="*/ 33 h 41"/>
                  <a:gd name="T72" fmla="*/ 373 w 381"/>
                  <a:gd name="T73" fmla="*/ 37 h 41"/>
                  <a:gd name="T74" fmla="*/ 371 w 381"/>
                  <a:gd name="T75" fmla="*/ 39 h 41"/>
                  <a:gd name="T76" fmla="*/ 366 w 381"/>
                  <a:gd name="T77" fmla="*/ 39 h 41"/>
                  <a:gd name="T78" fmla="*/ 362 w 381"/>
                  <a:gd name="T79" fmla="*/ 41 h 41"/>
                  <a:gd name="T80" fmla="*/ 360 w 381"/>
                  <a:gd name="T81" fmla="*/ 41 h 41"/>
                  <a:gd name="T82" fmla="*/ 360 w 381"/>
                  <a:gd name="T83" fmla="*/ 41 h 41"/>
                  <a:gd name="T84" fmla="*/ 20 w 381"/>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1" h="41">
                    <a:moveTo>
                      <a:pt x="20" y="41"/>
                    </a:moveTo>
                    <a:lnTo>
                      <a:pt x="20"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0" y="0"/>
                    </a:lnTo>
                    <a:lnTo>
                      <a:pt x="360" y="0"/>
                    </a:lnTo>
                    <a:lnTo>
                      <a:pt x="362" y="0"/>
                    </a:lnTo>
                    <a:lnTo>
                      <a:pt x="366" y="2"/>
                    </a:lnTo>
                    <a:lnTo>
                      <a:pt x="371" y="2"/>
                    </a:lnTo>
                    <a:lnTo>
                      <a:pt x="373" y="4"/>
                    </a:lnTo>
                    <a:lnTo>
                      <a:pt x="375" y="6"/>
                    </a:lnTo>
                    <a:lnTo>
                      <a:pt x="377" y="10"/>
                    </a:lnTo>
                    <a:lnTo>
                      <a:pt x="379" y="12"/>
                    </a:lnTo>
                    <a:lnTo>
                      <a:pt x="379" y="16"/>
                    </a:lnTo>
                    <a:lnTo>
                      <a:pt x="381" y="20"/>
                    </a:lnTo>
                    <a:lnTo>
                      <a:pt x="379" y="24"/>
                    </a:lnTo>
                    <a:lnTo>
                      <a:pt x="379" y="27"/>
                    </a:lnTo>
                    <a:lnTo>
                      <a:pt x="377" y="31"/>
                    </a:lnTo>
                    <a:lnTo>
                      <a:pt x="375" y="33"/>
                    </a:lnTo>
                    <a:lnTo>
                      <a:pt x="373" y="37"/>
                    </a:lnTo>
                    <a:lnTo>
                      <a:pt x="371" y="39"/>
                    </a:lnTo>
                    <a:lnTo>
                      <a:pt x="366" y="39"/>
                    </a:lnTo>
                    <a:lnTo>
                      <a:pt x="362" y="41"/>
                    </a:lnTo>
                    <a:lnTo>
                      <a:pt x="360" y="41"/>
                    </a:lnTo>
                    <a:lnTo>
                      <a:pt x="20"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5" name="Freeform 31">
                <a:extLst>
                  <a:ext uri="{FF2B5EF4-FFF2-40B4-BE49-F238E27FC236}">
                    <a16:creationId xmlns:a16="http://schemas.microsoft.com/office/drawing/2014/main" id="{2F1524F2-5CA5-9D9D-1CEC-C75353CF9E13}"/>
                  </a:ext>
                </a:extLst>
              </p:cNvPr>
              <p:cNvSpPr>
                <a:spLocks noChangeAspect="1"/>
              </p:cNvSpPr>
              <p:nvPr/>
            </p:nvSpPr>
            <p:spPr bwMode="auto">
              <a:xfrm>
                <a:off x="12481" y="3472"/>
                <a:ext cx="178" cy="289"/>
              </a:xfrm>
              <a:custGeom>
                <a:avLst/>
                <a:gdLst>
                  <a:gd name="T0" fmla="*/ 4 w 178"/>
                  <a:gd name="T1" fmla="*/ 31 h 293"/>
                  <a:gd name="T2" fmla="*/ 4 w 178"/>
                  <a:gd name="T3" fmla="*/ 31 h 293"/>
                  <a:gd name="T4" fmla="*/ 2 w 178"/>
                  <a:gd name="T5" fmla="*/ 26 h 293"/>
                  <a:gd name="T6" fmla="*/ 0 w 178"/>
                  <a:gd name="T7" fmla="*/ 24 h 293"/>
                  <a:gd name="T8" fmla="*/ 0 w 178"/>
                  <a:gd name="T9" fmla="*/ 20 h 293"/>
                  <a:gd name="T10" fmla="*/ 2 w 178"/>
                  <a:gd name="T11" fmla="*/ 16 h 293"/>
                  <a:gd name="T12" fmla="*/ 2 w 178"/>
                  <a:gd name="T13" fmla="*/ 12 h 293"/>
                  <a:gd name="T14" fmla="*/ 4 w 178"/>
                  <a:gd name="T15" fmla="*/ 10 h 293"/>
                  <a:gd name="T16" fmla="*/ 6 w 178"/>
                  <a:gd name="T17" fmla="*/ 8 h 293"/>
                  <a:gd name="T18" fmla="*/ 8 w 178"/>
                  <a:gd name="T19" fmla="*/ 4 h 293"/>
                  <a:gd name="T20" fmla="*/ 12 w 178"/>
                  <a:gd name="T21" fmla="*/ 2 h 293"/>
                  <a:gd name="T22" fmla="*/ 14 w 178"/>
                  <a:gd name="T23" fmla="*/ 2 h 293"/>
                  <a:gd name="T24" fmla="*/ 18 w 178"/>
                  <a:gd name="T25" fmla="*/ 0 h 293"/>
                  <a:gd name="T26" fmla="*/ 22 w 178"/>
                  <a:gd name="T27" fmla="*/ 0 h 293"/>
                  <a:gd name="T28" fmla="*/ 24 w 178"/>
                  <a:gd name="T29" fmla="*/ 0 h 293"/>
                  <a:gd name="T30" fmla="*/ 28 w 178"/>
                  <a:gd name="T31" fmla="*/ 2 h 293"/>
                  <a:gd name="T32" fmla="*/ 32 w 178"/>
                  <a:gd name="T33" fmla="*/ 4 h 293"/>
                  <a:gd name="T34" fmla="*/ 34 w 178"/>
                  <a:gd name="T35" fmla="*/ 6 h 293"/>
                  <a:gd name="T36" fmla="*/ 36 w 178"/>
                  <a:gd name="T37" fmla="*/ 8 h 293"/>
                  <a:gd name="T38" fmla="*/ 38 w 178"/>
                  <a:gd name="T39" fmla="*/ 10 h 293"/>
                  <a:gd name="T40" fmla="*/ 38 w 178"/>
                  <a:gd name="T41" fmla="*/ 10 h 293"/>
                  <a:gd name="T42" fmla="*/ 176 w 178"/>
                  <a:gd name="T43" fmla="*/ 262 h 293"/>
                  <a:gd name="T44" fmla="*/ 176 w 178"/>
                  <a:gd name="T45" fmla="*/ 262 h 293"/>
                  <a:gd name="T46" fmla="*/ 178 w 178"/>
                  <a:gd name="T47" fmla="*/ 266 h 293"/>
                  <a:gd name="T48" fmla="*/ 178 w 178"/>
                  <a:gd name="T49" fmla="*/ 269 h 293"/>
                  <a:gd name="T50" fmla="*/ 178 w 178"/>
                  <a:gd name="T51" fmla="*/ 273 h 293"/>
                  <a:gd name="T52" fmla="*/ 178 w 178"/>
                  <a:gd name="T53" fmla="*/ 277 h 293"/>
                  <a:gd name="T54" fmla="*/ 176 w 178"/>
                  <a:gd name="T55" fmla="*/ 279 h 293"/>
                  <a:gd name="T56" fmla="*/ 176 w 178"/>
                  <a:gd name="T57" fmla="*/ 283 h 293"/>
                  <a:gd name="T58" fmla="*/ 174 w 178"/>
                  <a:gd name="T59" fmla="*/ 285 h 293"/>
                  <a:gd name="T60" fmla="*/ 170 w 178"/>
                  <a:gd name="T61" fmla="*/ 289 h 293"/>
                  <a:gd name="T62" fmla="*/ 168 w 178"/>
                  <a:gd name="T63" fmla="*/ 291 h 293"/>
                  <a:gd name="T64" fmla="*/ 163 w 178"/>
                  <a:gd name="T65" fmla="*/ 291 h 293"/>
                  <a:gd name="T66" fmla="*/ 161 w 178"/>
                  <a:gd name="T67" fmla="*/ 293 h 293"/>
                  <a:gd name="T68" fmla="*/ 157 w 178"/>
                  <a:gd name="T69" fmla="*/ 293 h 293"/>
                  <a:gd name="T70" fmla="*/ 153 w 178"/>
                  <a:gd name="T71" fmla="*/ 293 h 293"/>
                  <a:gd name="T72" fmla="*/ 151 w 178"/>
                  <a:gd name="T73" fmla="*/ 291 h 293"/>
                  <a:gd name="T74" fmla="*/ 147 w 178"/>
                  <a:gd name="T75" fmla="*/ 289 h 293"/>
                  <a:gd name="T76" fmla="*/ 145 w 178"/>
                  <a:gd name="T77" fmla="*/ 287 h 293"/>
                  <a:gd name="T78" fmla="*/ 141 w 178"/>
                  <a:gd name="T79" fmla="*/ 285 h 293"/>
                  <a:gd name="T80" fmla="*/ 139 w 178"/>
                  <a:gd name="T81" fmla="*/ 283 h 293"/>
                  <a:gd name="T82" fmla="*/ 139 w 178"/>
                  <a:gd name="T83" fmla="*/ 283 h 293"/>
                  <a:gd name="T84" fmla="*/ 4 w 178"/>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93">
                    <a:moveTo>
                      <a:pt x="4" y="31"/>
                    </a:moveTo>
                    <a:lnTo>
                      <a:pt x="4" y="31"/>
                    </a:lnTo>
                    <a:lnTo>
                      <a:pt x="2" y="26"/>
                    </a:lnTo>
                    <a:lnTo>
                      <a:pt x="0" y="24"/>
                    </a:lnTo>
                    <a:lnTo>
                      <a:pt x="0" y="20"/>
                    </a:lnTo>
                    <a:lnTo>
                      <a:pt x="2" y="16"/>
                    </a:lnTo>
                    <a:lnTo>
                      <a:pt x="2" y="12"/>
                    </a:lnTo>
                    <a:lnTo>
                      <a:pt x="4" y="10"/>
                    </a:lnTo>
                    <a:lnTo>
                      <a:pt x="6" y="8"/>
                    </a:lnTo>
                    <a:lnTo>
                      <a:pt x="8" y="4"/>
                    </a:lnTo>
                    <a:lnTo>
                      <a:pt x="12" y="2"/>
                    </a:lnTo>
                    <a:lnTo>
                      <a:pt x="14" y="2"/>
                    </a:lnTo>
                    <a:lnTo>
                      <a:pt x="18" y="0"/>
                    </a:lnTo>
                    <a:lnTo>
                      <a:pt x="22" y="0"/>
                    </a:lnTo>
                    <a:lnTo>
                      <a:pt x="24" y="0"/>
                    </a:lnTo>
                    <a:lnTo>
                      <a:pt x="28" y="2"/>
                    </a:lnTo>
                    <a:lnTo>
                      <a:pt x="32" y="4"/>
                    </a:lnTo>
                    <a:lnTo>
                      <a:pt x="34" y="6"/>
                    </a:lnTo>
                    <a:lnTo>
                      <a:pt x="36" y="8"/>
                    </a:lnTo>
                    <a:lnTo>
                      <a:pt x="38" y="10"/>
                    </a:lnTo>
                    <a:lnTo>
                      <a:pt x="176" y="262"/>
                    </a:lnTo>
                    <a:lnTo>
                      <a:pt x="178" y="266"/>
                    </a:lnTo>
                    <a:lnTo>
                      <a:pt x="178" y="269"/>
                    </a:lnTo>
                    <a:lnTo>
                      <a:pt x="178" y="273"/>
                    </a:lnTo>
                    <a:lnTo>
                      <a:pt x="178" y="277"/>
                    </a:lnTo>
                    <a:lnTo>
                      <a:pt x="176" y="279"/>
                    </a:lnTo>
                    <a:lnTo>
                      <a:pt x="176" y="283"/>
                    </a:lnTo>
                    <a:lnTo>
                      <a:pt x="174" y="285"/>
                    </a:lnTo>
                    <a:lnTo>
                      <a:pt x="170" y="289"/>
                    </a:lnTo>
                    <a:lnTo>
                      <a:pt x="168" y="291"/>
                    </a:lnTo>
                    <a:lnTo>
                      <a:pt x="163" y="291"/>
                    </a:lnTo>
                    <a:lnTo>
                      <a:pt x="161" y="293"/>
                    </a:lnTo>
                    <a:lnTo>
                      <a:pt x="157" y="293"/>
                    </a:lnTo>
                    <a:lnTo>
                      <a:pt x="153" y="293"/>
                    </a:lnTo>
                    <a:lnTo>
                      <a:pt x="151" y="291"/>
                    </a:lnTo>
                    <a:lnTo>
                      <a:pt x="147" y="289"/>
                    </a:lnTo>
                    <a:lnTo>
                      <a:pt x="145" y="287"/>
                    </a:lnTo>
                    <a:lnTo>
                      <a:pt x="141" y="285"/>
                    </a:lnTo>
                    <a:lnTo>
                      <a:pt x="139" y="283"/>
                    </a:lnTo>
                    <a:lnTo>
                      <a:pt x="4"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6" name="Freeform 32">
                <a:extLst>
                  <a:ext uri="{FF2B5EF4-FFF2-40B4-BE49-F238E27FC236}">
                    <a16:creationId xmlns:a16="http://schemas.microsoft.com/office/drawing/2014/main" id="{2D86ED25-7F6A-A3ED-84BD-F8C5513F31CC}"/>
                  </a:ext>
                </a:extLst>
              </p:cNvPr>
              <p:cNvSpPr>
                <a:spLocks noChangeAspect="1"/>
              </p:cNvSpPr>
              <p:nvPr/>
            </p:nvSpPr>
            <p:spPr bwMode="auto">
              <a:xfrm>
                <a:off x="12618" y="3472"/>
                <a:ext cx="180" cy="289"/>
              </a:xfrm>
              <a:custGeom>
                <a:avLst/>
                <a:gdLst>
                  <a:gd name="T0" fmla="*/ 141 w 180"/>
                  <a:gd name="T1" fmla="*/ 10 h 293"/>
                  <a:gd name="T2" fmla="*/ 141 w 180"/>
                  <a:gd name="T3" fmla="*/ 10 h 293"/>
                  <a:gd name="T4" fmla="*/ 143 w 180"/>
                  <a:gd name="T5" fmla="*/ 8 h 293"/>
                  <a:gd name="T6" fmla="*/ 145 w 180"/>
                  <a:gd name="T7" fmla="*/ 6 h 293"/>
                  <a:gd name="T8" fmla="*/ 149 w 180"/>
                  <a:gd name="T9" fmla="*/ 4 h 293"/>
                  <a:gd name="T10" fmla="*/ 152 w 180"/>
                  <a:gd name="T11" fmla="*/ 2 h 293"/>
                  <a:gd name="T12" fmla="*/ 156 w 180"/>
                  <a:gd name="T13" fmla="*/ 0 h 293"/>
                  <a:gd name="T14" fmla="*/ 160 w 180"/>
                  <a:gd name="T15" fmla="*/ 0 h 293"/>
                  <a:gd name="T16" fmla="*/ 164 w 180"/>
                  <a:gd name="T17" fmla="*/ 0 h 293"/>
                  <a:gd name="T18" fmla="*/ 166 w 180"/>
                  <a:gd name="T19" fmla="*/ 2 h 293"/>
                  <a:gd name="T20" fmla="*/ 170 w 180"/>
                  <a:gd name="T21" fmla="*/ 2 h 293"/>
                  <a:gd name="T22" fmla="*/ 172 w 180"/>
                  <a:gd name="T23" fmla="*/ 4 h 293"/>
                  <a:gd name="T24" fmla="*/ 176 w 180"/>
                  <a:gd name="T25" fmla="*/ 8 h 293"/>
                  <a:gd name="T26" fmla="*/ 178 w 180"/>
                  <a:gd name="T27" fmla="*/ 10 h 293"/>
                  <a:gd name="T28" fmla="*/ 178 w 180"/>
                  <a:gd name="T29" fmla="*/ 14 h 293"/>
                  <a:gd name="T30" fmla="*/ 180 w 180"/>
                  <a:gd name="T31" fmla="*/ 16 h 293"/>
                  <a:gd name="T32" fmla="*/ 180 w 180"/>
                  <a:gd name="T33" fmla="*/ 20 h 293"/>
                  <a:gd name="T34" fmla="*/ 180 w 180"/>
                  <a:gd name="T35" fmla="*/ 24 h 293"/>
                  <a:gd name="T36" fmla="*/ 178 w 180"/>
                  <a:gd name="T37" fmla="*/ 26 h 293"/>
                  <a:gd name="T38" fmla="*/ 178 w 180"/>
                  <a:gd name="T39" fmla="*/ 31 h 293"/>
                  <a:gd name="T40" fmla="*/ 178 w 180"/>
                  <a:gd name="T41" fmla="*/ 31 h 293"/>
                  <a:gd name="T42" fmla="*/ 39 w 180"/>
                  <a:gd name="T43" fmla="*/ 283 h 293"/>
                  <a:gd name="T44" fmla="*/ 39 w 180"/>
                  <a:gd name="T45" fmla="*/ 283 h 293"/>
                  <a:gd name="T46" fmla="*/ 37 w 180"/>
                  <a:gd name="T47" fmla="*/ 285 h 293"/>
                  <a:gd name="T48" fmla="*/ 35 w 180"/>
                  <a:gd name="T49" fmla="*/ 287 h 293"/>
                  <a:gd name="T50" fmla="*/ 31 w 180"/>
                  <a:gd name="T51" fmla="*/ 289 h 293"/>
                  <a:gd name="T52" fmla="*/ 29 w 180"/>
                  <a:gd name="T53" fmla="*/ 291 h 293"/>
                  <a:gd name="T54" fmla="*/ 24 w 180"/>
                  <a:gd name="T55" fmla="*/ 293 h 293"/>
                  <a:gd name="T56" fmla="*/ 20 w 180"/>
                  <a:gd name="T57" fmla="*/ 293 h 293"/>
                  <a:gd name="T58" fmla="*/ 18 w 180"/>
                  <a:gd name="T59" fmla="*/ 293 h 293"/>
                  <a:gd name="T60" fmla="*/ 14 w 180"/>
                  <a:gd name="T61" fmla="*/ 291 h 293"/>
                  <a:gd name="T62" fmla="*/ 10 w 180"/>
                  <a:gd name="T63" fmla="*/ 291 h 293"/>
                  <a:gd name="T64" fmla="*/ 8 w 180"/>
                  <a:gd name="T65" fmla="*/ 289 h 293"/>
                  <a:gd name="T66" fmla="*/ 6 w 180"/>
                  <a:gd name="T67" fmla="*/ 285 h 293"/>
                  <a:gd name="T68" fmla="*/ 4 w 180"/>
                  <a:gd name="T69" fmla="*/ 283 h 293"/>
                  <a:gd name="T70" fmla="*/ 2 w 180"/>
                  <a:gd name="T71" fmla="*/ 279 h 293"/>
                  <a:gd name="T72" fmla="*/ 0 w 180"/>
                  <a:gd name="T73" fmla="*/ 277 h 293"/>
                  <a:gd name="T74" fmla="*/ 0 w 180"/>
                  <a:gd name="T75" fmla="*/ 273 h 293"/>
                  <a:gd name="T76" fmla="*/ 0 w 180"/>
                  <a:gd name="T77" fmla="*/ 269 h 293"/>
                  <a:gd name="T78" fmla="*/ 2 w 180"/>
                  <a:gd name="T79" fmla="*/ 266 h 293"/>
                  <a:gd name="T80" fmla="*/ 2 w 180"/>
                  <a:gd name="T81" fmla="*/ 262 h 293"/>
                  <a:gd name="T82" fmla="*/ 2 w 180"/>
                  <a:gd name="T83" fmla="*/ 262 h 293"/>
                  <a:gd name="T84" fmla="*/ 141 w 180"/>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293">
                    <a:moveTo>
                      <a:pt x="141" y="10"/>
                    </a:moveTo>
                    <a:lnTo>
                      <a:pt x="141" y="10"/>
                    </a:lnTo>
                    <a:lnTo>
                      <a:pt x="143" y="8"/>
                    </a:lnTo>
                    <a:lnTo>
                      <a:pt x="145" y="6"/>
                    </a:lnTo>
                    <a:lnTo>
                      <a:pt x="149" y="4"/>
                    </a:lnTo>
                    <a:lnTo>
                      <a:pt x="152" y="2"/>
                    </a:lnTo>
                    <a:lnTo>
                      <a:pt x="156" y="0"/>
                    </a:lnTo>
                    <a:lnTo>
                      <a:pt x="160" y="0"/>
                    </a:lnTo>
                    <a:lnTo>
                      <a:pt x="164" y="0"/>
                    </a:lnTo>
                    <a:lnTo>
                      <a:pt x="166" y="2"/>
                    </a:lnTo>
                    <a:lnTo>
                      <a:pt x="170" y="2"/>
                    </a:lnTo>
                    <a:lnTo>
                      <a:pt x="172" y="4"/>
                    </a:lnTo>
                    <a:lnTo>
                      <a:pt x="176" y="8"/>
                    </a:lnTo>
                    <a:lnTo>
                      <a:pt x="178" y="10"/>
                    </a:lnTo>
                    <a:lnTo>
                      <a:pt x="178" y="14"/>
                    </a:lnTo>
                    <a:lnTo>
                      <a:pt x="180" y="16"/>
                    </a:lnTo>
                    <a:lnTo>
                      <a:pt x="180" y="20"/>
                    </a:lnTo>
                    <a:lnTo>
                      <a:pt x="180" y="24"/>
                    </a:lnTo>
                    <a:lnTo>
                      <a:pt x="178" y="26"/>
                    </a:lnTo>
                    <a:lnTo>
                      <a:pt x="178" y="31"/>
                    </a:lnTo>
                    <a:lnTo>
                      <a:pt x="39" y="283"/>
                    </a:lnTo>
                    <a:lnTo>
                      <a:pt x="37" y="285"/>
                    </a:lnTo>
                    <a:lnTo>
                      <a:pt x="35" y="287"/>
                    </a:lnTo>
                    <a:lnTo>
                      <a:pt x="31" y="289"/>
                    </a:lnTo>
                    <a:lnTo>
                      <a:pt x="29" y="291"/>
                    </a:lnTo>
                    <a:lnTo>
                      <a:pt x="24" y="293"/>
                    </a:lnTo>
                    <a:lnTo>
                      <a:pt x="20" y="293"/>
                    </a:lnTo>
                    <a:lnTo>
                      <a:pt x="18" y="293"/>
                    </a:lnTo>
                    <a:lnTo>
                      <a:pt x="14" y="291"/>
                    </a:lnTo>
                    <a:lnTo>
                      <a:pt x="10" y="291"/>
                    </a:lnTo>
                    <a:lnTo>
                      <a:pt x="8" y="289"/>
                    </a:lnTo>
                    <a:lnTo>
                      <a:pt x="6" y="285"/>
                    </a:lnTo>
                    <a:lnTo>
                      <a:pt x="4" y="283"/>
                    </a:lnTo>
                    <a:lnTo>
                      <a:pt x="2" y="279"/>
                    </a:lnTo>
                    <a:lnTo>
                      <a:pt x="0" y="277"/>
                    </a:lnTo>
                    <a:lnTo>
                      <a:pt x="0" y="273"/>
                    </a:lnTo>
                    <a:lnTo>
                      <a:pt x="0" y="269"/>
                    </a:lnTo>
                    <a:lnTo>
                      <a:pt x="2" y="266"/>
                    </a:lnTo>
                    <a:lnTo>
                      <a:pt x="2" y="262"/>
                    </a:lnTo>
                    <a:lnTo>
                      <a:pt x="141"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7" name="Freeform 33">
                <a:extLst>
                  <a:ext uri="{FF2B5EF4-FFF2-40B4-BE49-F238E27FC236}">
                    <a16:creationId xmlns:a16="http://schemas.microsoft.com/office/drawing/2014/main" id="{C2FB12D0-DBFC-EE54-C5D0-E8D83F07143D}"/>
                  </a:ext>
                </a:extLst>
              </p:cNvPr>
              <p:cNvSpPr>
                <a:spLocks noChangeAspect="1"/>
              </p:cNvSpPr>
              <p:nvPr/>
            </p:nvSpPr>
            <p:spPr bwMode="auto">
              <a:xfrm>
                <a:off x="12205" y="3472"/>
                <a:ext cx="176" cy="289"/>
              </a:xfrm>
              <a:custGeom>
                <a:avLst/>
                <a:gdLst>
                  <a:gd name="T0" fmla="*/ 2 w 176"/>
                  <a:gd name="T1" fmla="*/ 31 h 293"/>
                  <a:gd name="T2" fmla="*/ 2 w 176"/>
                  <a:gd name="T3" fmla="*/ 31 h 293"/>
                  <a:gd name="T4" fmla="*/ 0 w 176"/>
                  <a:gd name="T5" fmla="*/ 26 h 293"/>
                  <a:gd name="T6" fmla="*/ 0 w 176"/>
                  <a:gd name="T7" fmla="*/ 24 h 293"/>
                  <a:gd name="T8" fmla="*/ 0 w 176"/>
                  <a:gd name="T9" fmla="*/ 20 h 293"/>
                  <a:gd name="T10" fmla="*/ 0 w 176"/>
                  <a:gd name="T11" fmla="*/ 16 h 293"/>
                  <a:gd name="T12" fmla="*/ 0 w 176"/>
                  <a:gd name="T13" fmla="*/ 12 h 293"/>
                  <a:gd name="T14" fmla="*/ 2 w 176"/>
                  <a:gd name="T15" fmla="*/ 10 h 293"/>
                  <a:gd name="T16" fmla="*/ 4 w 176"/>
                  <a:gd name="T17" fmla="*/ 8 h 293"/>
                  <a:gd name="T18" fmla="*/ 6 w 176"/>
                  <a:gd name="T19" fmla="*/ 4 h 293"/>
                  <a:gd name="T20" fmla="*/ 10 w 176"/>
                  <a:gd name="T21" fmla="*/ 2 h 293"/>
                  <a:gd name="T22" fmla="*/ 12 w 176"/>
                  <a:gd name="T23" fmla="*/ 2 h 293"/>
                  <a:gd name="T24" fmla="*/ 16 w 176"/>
                  <a:gd name="T25" fmla="*/ 0 h 293"/>
                  <a:gd name="T26" fmla="*/ 20 w 176"/>
                  <a:gd name="T27" fmla="*/ 0 h 293"/>
                  <a:gd name="T28" fmla="*/ 24 w 176"/>
                  <a:gd name="T29" fmla="*/ 0 h 293"/>
                  <a:gd name="T30" fmla="*/ 27 w 176"/>
                  <a:gd name="T31" fmla="*/ 2 h 293"/>
                  <a:gd name="T32" fmla="*/ 31 w 176"/>
                  <a:gd name="T33" fmla="*/ 4 h 293"/>
                  <a:gd name="T34" fmla="*/ 33 w 176"/>
                  <a:gd name="T35" fmla="*/ 6 h 293"/>
                  <a:gd name="T36" fmla="*/ 35 w 176"/>
                  <a:gd name="T37" fmla="*/ 8 h 293"/>
                  <a:gd name="T38" fmla="*/ 37 w 176"/>
                  <a:gd name="T39" fmla="*/ 10 h 293"/>
                  <a:gd name="T40" fmla="*/ 37 w 176"/>
                  <a:gd name="T41" fmla="*/ 10 h 293"/>
                  <a:gd name="T42" fmla="*/ 174 w 176"/>
                  <a:gd name="T43" fmla="*/ 262 h 293"/>
                  <a:gd name="T44" fmla="*/ 174 w 176"/>
                  <a:gd name="T45" fmla="*/ 262 h 293"/>
                  <a:gd name="T46" fmla="*/ 176 w 176"/>
                  <a:gd name="T47" fmla="*/ 266 h 293"/>
                  <a:gd name="T48" fmla="*/ 176 w 176"/>
                  <a:gd name="T49" fmla="*/ 269 h 293"/>
                  <a:gd name="T50" fmla="*/ 176 w 176"/>
                  <a:gd name="T51" fmla="*/ 273 h 293"/>
                  <a:gd name="T52" fmla="*/ 176 w 176"/>
                  <a:gd name="T53" fmla="*/ 277 h 293"/>
                  <a:gd name="T54" fmla="*/ 176 w 176"/>
                  <a:gd name="T55" fmla="*/ 279 h 293"/>
                  <a:gd name="T56" fmla="*/ 174 w 176"/>
                  <a:gd name="T57" fmla="*/ 283 h 293"/>
                  <a:gd name="T58" fmla="*/ 172 w 176"/>
                  <a:gd name="T59" fmla="*/ 285 h 293"/>
                  <a:gd name="T60" fmla="*/ 170 w 176"/>
                  <a:gd name="T61" fmla="*/ 289 h 293"/>
                  <a:gd name="T62" fmla="*/ 166 w 176"/>
                  <a:gd name="T63" fmla="*/ 291 h 293"/>
                  <a:gd name="T64" fmla="*/ 164 w 176"/>
                  <a:gd name="T65" fmla="*/ 291 h 293"/>
                  <a:gd name="T66" fmla="*/ 160 w 176"/>
                  <a:gd name="T67" fmla="*/ 293 h 293"/>
                  <a:gd name="T68" fmla="*/ 156 w 176"/>
                  <a:gd name="T69" fmla="*/ 293 h 293"/>
                  <a:gd name="T70" fmla="*/ 152 w 176"/>
                  <a:gd name="T71" fmla="*/ 293 h 293"/>
                  <a:gd name="T72" fmla="*/ 149 w 176"/>
                  <a:gd name="T73" fmla="*/ 291 h 293"/>
                  <a:gd name="T74" fmla="*/ 145 w 176"/>
                  <a:gd name="T75" fmla="*/ 289 h 293"/>
                  <a:gd name="T76" fmla="*/ 143 w 176"/>
                  <a:gd name="T77" fmla="*/ 287 h 293"/>
                  <a:gd name="T78" fmla="*/ 141 w 176"/>
                  <a:gd name="T79" fmla="*/ 285 h 293"/>
                  <a:gd name="T80" fmla="*/ 139 w 176"/>
                  <a:gd name="T81" fmla="*/ 283 h 293"/>
                  <a:gd name="T82" fmla="*/ 139 w 176"/>
                  <a:gd name="T83" fmla="*/ 283 h 293"/>
                  <a:gd name="T84" fmla="*/ 2 w 176"/>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293">
                    <a:moveTo>
                      <a:pt x="2" y="31"/>
                    </a:moveTo>
                    <a:lnTo>
                      <a:pt x="2" y="31"/>
                    </a:lnTo>
                    <a:lnTo>
                      <a:pt x="0" y="26"/>
                    </a:lnTo>
                    <a:lnTo>
                      <a:pt x="0" y="24"/>
                    </a:lnTo>
                    <a:lnTo>
                      <a:pt x="0" y="20"/>
                    </a:lnTo>
                    <a:lnTo>
                      <a:pt x="0" y="16"/>
                    </a:lnTo>
                    <a:lnTo>
                      <a:pt x="0" y="12"/>
                    </a:lnTo>
                    <a:lnTo>
                      <a:pt x="2" y="10"/>
                    </a:lnTo>
                    <a:lnTo>
                      <a:pt x="4" y="8"/>
                    </a:lnTo>
                    <a:lnTo>
                      <a:pt x="6" y="4"/>
                    </a:lnTo>
                    <a:lnTo>
                      <a:pt x="10" y="2"/>
                    </a:lnTo>
                    <a:lnTo>
                      <a:pt x="12" y="2"/>
                    </a:lnTo>
                    <a:lnTo>
                      <a:pt x="16" y="0"/>
                    </a:lnTo>
                    <a:lnTo>
                      <a:pt x="20" y="0"/>
                    </a:lnTo>
                    <a:lnTo>
                      <a:pt x="24" y="0"/>
                    </a:lnTo>
                    <a:lnTo>
                      <a:pt x="27" y="2"/>
                    </a:lnTo>
                    <a:lnTo>
                      <a:pt x="31" y="4"/>
                    </a:lnTo>
                    <a:lnTo>
                      <a:pt x="33" y="6"/>
                    </a:lnTo>
                    <a:lnTo>
                      <a:pt x="35" y="8"/>
                    </a:lnTo>
                    <a:lnTo>
                      <a:pt x="37" y="10"/>
                    </a:lnTo>
                    <a:lnTo>
                      <a:pt x="174" y="262"/>
                    </a:lnTo>
                    <a:lnTo>
                      <a:pt x="176" y="266"/>
                    </a:lnTo>
                    <a:lnTo>
                      <a:pt x="176" y="269"/>
                    </a:lnTo>
                    <a:lnTo>
                      <a:pt x="176" y="273"/>
                    </a:lnTo>
                    <a:lnTo>
                      <a:pt x="176" y="277"/>
                    </a:lnTo>
                    <a:lnTo>
                      <a:pt x="176" y="279"/>
                    </a:lnTo>
                    <a:lnTo>
                      <a:pt x="174" y="283"/>
                    </a:lnTo>
                    <a:lnTo>
                      <a:pt x="172" y="285"/>
                    </a:lnTo>
                    <a:lnTo>
                      <a:pt x="170" y="289"/>
                    </a:lnTo>
                    <a:lnTo>
                      <a:pt x="166" y="291"/>
                    </a:lnTo>
                    <a:lnTo>
                      <a:pt x="164" y="291"/>
                    </a:lnTo>
                    <a:lnTo>
                      <a:pt x="160" y="293"/>
                    </a:lnTo>
                    <a:lnTo>
                      <a:pt x="156" y="293"/>
                    </a:lnTo>
                    <a:lnTo>
                      <a:pt x="152" y="293"/>
                    </a:lnTo>
                    <a:lnTo>
                      <a:pt x="149" y="291"/>
                    </a:lnTo>
                    <a:lnTo>
                      <a:pt x="145" y="289"/>
                    </a:lnTo>
                    <a:lnTo>
                      <a:pt x="143" y="287"/>
                    </a:lnTo>
                    <a:lnTo>
                      <a:pt x="141" y="285"/>
                    </a:lnTo>
                    <a:lnTo>
                      <a:pt x="139" y="28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8" name="Freeform 34">
                <a:extLst>
                  <a:ext uri="{FF2B5EF4-FFF2-40B4-BE49-F238E27FC236}">
                    <a16:creationId xmlns:a16="http://schemas.microsoft.com/office/drawing/2014/main" id="{1AF91AB6-533A-4609-7E88-3C0D7C63485E}"/>
                  </a:ext>
                </a:extLst>
              </p:cNvPr>
              <p:cNvSpPr>
                <a:spLocks noChangeAspect="1"/>
              </p:cNvSpPr>
              <p:nvPr/>
            </p:nvSpPr>
            <p:spPr bwMode="auto">
              <a:xfrm>
                <a:off x="12340" y="3472"/>
                <a:ext cx="181" cy="289"/>
              </a:xfrm>
              <a:custGeom>
                <a:avLst/>
                <a:gdLst>
                  <a:gd name="T0" fmla="*/ 144 w 181"/>
                  <a:gd name="T1" fmla="*/ 10 h 293"/>
                  <a:gd name="T2" fmla="*/ 144 w 181"/>
                  <a:gd name="T3" fmla="*/ 10 h 293"/>
                  <a:gd name="T4" fmla="*/ 146 w 181"/>
                  <a:gd name="T5" fmla="*/ 8 h 293"/>
                  <a:gd name="T6" fmla="*/ 148 w 181"/>
                  <a:gd name="T7" fmla="*/ 6 h 293"/>
                  <a:gd name="T8" fmla="*/ 150 w 181"/>
                  <a:gd name="T9" fmla="*/ 4 h 293"/>
                  <a:gd name="T10" fmla="*/ 154 w 181"/>
                  <a:gd name="T11" fmla="*/ 2 h 293"/>
                  <a:gd name="T12" fmla="*/ 156 w 181"/>
                  <a:gd name="T13" fmla="*/ 0 h 293"/>
                  <a:gd name="T14" fmla="*/ 160 w 181"/>
                  <a:gd name="T15" fmla="*/ 0 h 293"/>
                  <a:gd name="T16" fmla="*/ 164 w 181"/>
                  <a:gd name="T17" fmla="*/ 0 h 293"/>
                  <a:gd name="T18" fmla="*/ 168 w 181"/>
                  <a:gd name="T19" fmla="*/ 2 h 293"/>
                  <a:gd name="T20" fmla="*/ 170 w 181"/>
                  <a:gd name="T21" fmla="*/ 2 h 293"/>
                  <a:gd name="T22" fmla="*/ 174 w 181"/>
                  <a:gd name="T23" fmla="*/ 4 h 293"/>
                  <a:gd name="T24" fmla="*/ 176 w 181"/>
                  <a:gd name="T25" fmla="*/ 8 h 293"/>
                  <a:gd name="T26" fmla="*/ 178 w 181"/>
                  <a:gd name="T27" fmla="*/ 10 h 293"/>
                  <a:gd name="T28" fmla="*/ 181 w 181"/>
                  <a:gd name="T29" fmla="*/ 14 h 293"/>
                  <a:gd name="T30" fmla="*/ 181 w 181"/>
                  <a:gd name="T31" fmla="*/ 16 h 293"/>
                  <a:gd name="T32" fmla="*/ 181 w 181"/>
                  <a:gd name="T33" fmla="*/ 20 h 293"/>
                  <a:gd name="T34" fmla="*/ 181 w 181"/>
                  <a:gd name="T35" fmla="*/ 24 h 293"/>
                  <a:gd name="T36" fmla="*/ 181 w 181"/>
                  <a:gd name="T37" fmla="*/ 26 h 293"/>
                  <a:gd name="T38" fmla="*/ 178 w 181"/>
                  <a:gd name="T39" fmla="*/ 31 h 293"/>
                  <a:gd name="T40" fmla="*/ 178 w 181"/>
                  <a:gd name="T41" fmla="*/ 31 h 293"/>
                  <a:gd name="T42" fmla="*/ 39 w 181"/>
                  <a:gd name="T43" fmla="*/ 283 h 293"/>
                  <a:gd name="T44" fmla="*/ 39 w 181"/>
                  <a:gd name="T45" fmla="*/ 283 h 293"/>
                  <a:gd name="T46" fmla="*/ 37 w 181"/>
                  <a:gd name="T47" fmla="*/ 285 h 293"/>
                  <a:gd name="T48" fmla="*/ 35 w 181"/>
                  <a:gd name="T49" fmla="*/ 287 h 293"/>
                  <a:gd name="T50" fmla="*/ 33 w 181"/>
                  <a:gd name="T51" fmla="*/ 289 h 293"/>
                  <a:gd name="T52" fmla="*/ 29 w 181"/>
                  <a:gd name="T53" fmla="*/ 291 h 293"/>
                  <a:gd name="T54" fmla="*/ 25 w 181"/>
                  <a:gd name="T55" fmla="*/ 293 h 293"/>
                  <a:gd name="T56" fmla="*/ 23 w 181"/>
                  <a:gd name="T57" fmla="*/ 293 h 293"/>
                  <a:gd name="T58" fmla="*/ 19 w 181"/>
                  <a:gd name="T59" fmla="*/ 293 h 293"/>
                  <a:gd name="T60" fmla="*/ 14 w 181"/>
                  <a:gd name="T61" fmla="*/ 291 h 293"/>
                  <a:gd name="T62" fmla="*/ 12 w 181"/>
                  <a:gd name="T63" fmla="*/ 291 h 293"/>
                  <a:gd name="T64" fmla="*/ 8 w 181"/>
                  <a:gd name="T65" fmla="*/ 289 h 293"/>
                  <a:gd name="T66" fmla="*/ 6 w 181"/>
                  <a:gd name="T67" fmla="*/ 285 h 293"/>
                  <a:gd name="T68" fmla="*/ 4 w 181"/>
                  <a:gd name="T69" fmla="*/ 283 h 293"/>
                  <a:gd name="T70" fmla="*/ 2 w 181"/>
                  <a:gd name="T71" fmla="*/ 279 h 293"/>
                  <a:gd name="T72" fmla="*/ 2 w 181"/>
                  <a:gd name="T73" fmla="*/ 277 h 293"/>
                  <a:gd name="T74" fmla="*/ 0 w 181"/>
                  <a:gd name="T75" fmla="*/ 273 h 293"/>
                  <a:gd name="T76" fmla="*/ 2 w 181"/>
                  <a:gd name="T77" fmla="*/ 269 h 293"/>
                  <a:gd name="T78" fmla="*/ 2 w 181"/>
                  <a:gd name="T79" fmla="*/ 266 h 293"/>
                  <a:gd name="T80" fmla="*/ 4 w 181"/>
                  <a:gd name="T81" fmla="*/ 262 h 293"/>
                  <a:gd name="T82" fmla="*/ 4 w 181"/>
                  <a:gd name="T83" fmla="*/ 262 h 293"/>
                  <a:gd name="T84" fmla="*/ 144 w 181"/>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293">
                    <a:moveTo>
                      <a:pt x="144" y="10"/>
                    </a:moveTo>
                    <a:lnTo>
                      <a:pt x="144" y="10"/>
                    </a:lnTo>
                    <a:lnTo>
                      <a:pt x="146" y="8"/>
                    </a:lnTo>
                    <a:lnTo>
                      <a:pt x="148" y="6"/>
                    </a:lnTo>
                    <a:lnTo>
                      <a:pt x="150" y="4"/>
                    </a:lnTo>
                    <a:lnTo>
                      <a:pt x="154" y="2"/>
                    </a:lnTo>
                    <a:lnTo>
                      <a:pt x="156" y="0"/>
                    </a:lnTo>
                    <a:lnTo>
                      <a:pt x="160" y="0"/>
                    </a:lnTo>
                    <a:lnTo>
                      <a:pt x="164" y="0"/>
                    </a:lnTo>
                    <a:lnTo>
                      <a:pt x="168" y="2"/>
                    </a:lnTo>
                    <a:lnTo>
                      <a:pt x="170" y="2"/>
                    </a:lnTo>
                    <a:lnTo>
                      <a:pt x="174" y="4"/>
                    </a:lnTo>
                    <a:lnTo>
                      <a:pt x="176" y="8"/>
                    </a:lnTo>
                    <a:lnTo>
                      <a:pt x="178" y="10"/>
                    </a:lnTo>
                    <a:lnTo>
                      <a:pt x="181" y="14"/>
                    </a:lnTo>
                    <a:lnTo>
                      <a:pt x="181" y="16"/>
                    </a:lnTo>
                    <a:lnTo>
                      <a:pt x="181" y="20"/>
                    </a:lnTo>
                    <a:lnTo>
                      <a:pt x="181" y="24"/>
                    </a:lnTo>
                    <a:lnTo>
                      <a:pt x="181" y="26"/>
                    </a:lnTo>
                    <a:lnTo>
                      <a:pt x="178" y="31"/>
                    </a:lnTo>
                    <a:lnTo>
                      <a:pt x="39" y="283"/>
                    </a:lnTo>
                    <a:lnTo>
                      <a:pt x="37" y="285"/>
                    </a:lnTo>
                    <a:lnTo>
                      <a:pt x="35" y="287"/>
                    </a:lnTo>
                    <a:lnTo>
                      <a:pt x="33" y="289"/>
                    </a:lnTo>
                    <a:lnTo>
                      <a:pt x="29" y="291"/>
                    </a:lnTo>
                    <a:lnTo>
                      <a:pt x="25" y="293"/>
                    </a:lnTo>
                    <a:lnTo>
                      <a:pt x="23" y="293"/>
                    </a:lnTo>
                    <a:lnTo>
                      <a:pt x="19" y="293"/>
                    </a:lnTo>
                    <a:lnTo>
                      <a:pt x="14" y="291"/>
                    </a:lnTo>
                    <a:lnTo>
                      <a:pt x="12" y="291"/>
                    </a:lnTo>
                    <a:lnTo>
                      <a:pt x="8" y="289"/>
                    </a:lnTo>
                    <a:lnTo>
                      <a:pt x="6" y="285"/>
                    </a:lnTo>
                    <a:lnTo>
                      <a:pt x="4" y="283"/>
                    </a:lnTo>
                    <a:lnTo>
                      <a:pt x="2" y="279"/>
                    </a:lnTo>
                    <a:lnTo>
                      <a:pt x="2" y="277"/>
                    </a:lnTo>
                    <a:lnTo>
                      <a:pt x="0" y="273"/>
                    </a:lnTo>
                    <a:lnTo>
                      <a:pt x="2" y="269"/>
                    </a:lnTo>
                    <a:lnTo>
                      <a:pt x="2" y="266"/>
                    </a:lnTo>
                    <a:lnTo>
                      <a:pt x="4" y="262"/>
                    </a:lnTo>
                    <a:lnTo>
                      <a:pt x="14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49" name="Freeform 35">
                <a:extLst>
                  <a:ext uri="{FF2B5EF4-FFF2-40B4-BE49-F238E27FC236}">
                    <a16:creationId xmlns:a16="http://schemas.microsoft.com/office/drawing/2014/main" id="{8981334C-B8DA-35EB-A3C7-38227BE0BD43}"/>
                  </a:ext>
                </a:extLst>
              </p:cNvPr>
              <p:cNvSpPr>
                <a:spLocks noChangeAspect="1"/>
              </p:cNvSpPr>
              <p:nvPr/>
            </p:nvSpPr>
            <p:spPr bwMode="auto">
              <a:xfrm>
                <a:off x="12112" y="3472"/>
                <a:ext cx="134" cy="198"/>
              </a:xfrm>
              <a:custGeom>
                <a:avLst/>
                <a:gdLst>
                  <a:gd name="T0" fmla="*/ 94 w 133"/>
                  <a:gd name="T1" fmla="*/ 10 h 201"/>
                  <a:gd name="T2" fmla="*/ 94 w 133"/>
                  <a:gd name="T3" fmla="*/ 10 h 201"/>
                  <a:gd name="T4" fmla="*/ 96 w 133"/>
                  <a:gd name="T5" fmla="*/ 8 h 201"/>
                  <a:gd name="T6" fmla="*/ 98 w 133"/>
                  <a:gd name="T7" fmla="*/ 4 h 201"/>
                  <a:gd name="T8" fmla="*/ 102 w 133"/>
                  <a:gd name="T9" fmla="*/ 2 h 201"/>
                  <a:gd name="T10" fmla="*/ 104 w 133"/>
                  <a:gd name="T11" fmla="*/ 2 h 201"/>
                  <a:gd name="T12" fmla="*/ 108 w 133"/>
                  <a:gd name="T13" fmla="*/ 0 h 201"/>
                  <a:gd name="T14" fmla="*/ 112 w 133"/>
                  <a:gd name="T15" fmla="*/ 0 h 201"/>
                  <a:gd name="T16" fmla="*/ 114 w 133"/>
                  <a:gd name="T17" fmla="*/ 0 h 201"/>
                  <a:gd name="T18" fmla="*/ 119 w 133"/>
                  <a:gd name="T19" fmla="*/ 2 h 201"/>
                  <a:gd name="T20" fmla="*/ 123 w 133"/>
                  <a:gd name="T21" fmla="*/ 2 h 201"/>
                  <a:gd name="T22" fmla="*/ 125 w 133"/>
                  <a:gd name="T23" fmla="*/ 4 h 201"/>
                  <a:gd name="T24" fmla="*/ 127 w 133"/>
                  <a:gd name="T25" fmla="*/ 8 h 201"/>
                  <a:gd name="T26" fmla="*/ 129 w 133"/>
                  <a:gd name="T27" fmla="*/ 10 h 201"/>
                  <a:gd name="T28" fmla="*/ 131 w 133"/>
                  <a:gd name="T29" fmla="*/ 14 h 201"/>
                  <a:gd name="T30" fmla="*/ 131 w 133"/>
                  <a:gd name="T31" fmla="*/ 16 h 201"/>
                  <a:gd name="T32" fmla="*/ 133 w 133"/>
                  <a:gd name="T33" fmla="*/ 20 h 201"/>
                  <a:gd name="T34" fmla="*/ 131 w 133"/>
                  <a:gd name="T35" fmla="*/ 24 h 201"/>
                  <a:gd name="T36" fmla="*/ 131 w 133"/>
                  <a:gd name="T37" fmla="*/ 28 h 201"/>
                  <a:gd name="T38" fmla="*/ 129 w 133"/>
                  <a:gd name="T39" fmla="*/ 31 h 201"/>
                  <a:gd name="T40" fmla="*/ 129 w 133"/>
                  <a:gd name="T41" fmla="*/ 31 h 201"/>
                  <a:gd name="T42" fmla="*/ 37 w 133"/>
                  <a:gd name="T43" fmla="*/ 191 h 201"/>
                  <a:gd name="T44" fmla="*/ 37 w 133"/>
                  <a:gd name="T45" fmla="*/ 191 h 201"/>
                  <a:gd name="T46" fmla="*/ 34 w 133"/>
                  <a:gd name="T47" fmla="*/ 193 h 201"/>
                  <a:gd name="T48" fmla="*/ 32 w 133"/>
                  <a:gd name="T49" fmla="*/ 197 h 201"/>
                  <a:gd name="T50" fmla="*/ 30 w 133"/>
                  <a:gd name="T51" fmla="*/ 199 h 201"/>
                  <a:gd name="T52" fmla="*/ 26 w 133"/>
                  <a:gd name="T53" fmla="*/ 199 h 201"/>
                  <a:gd name="T54" fmla="*/ 22 w 133"/>
                  <a:gd name="T55" fmla="*/ 201 h 201"/>
                  <a:gd name="T56" fmla="*/ 20 w 133"/>
                  <a:gd name="T57" fmla="*/ 201 h 201"/>
                  <a:gd name="T58" fmla="*/ 16 w 133"/>
                  <a:gd name="T59" fmla="*/ 201 h 201"/>
                  <a:gd name="T60" fmla="*/ 12 w 133"/>
                  <a:gd name="T61" fmla="*/ 199 h 201"/>
                  <a:gd name="T62" fmla="*/ 10 w 133"/>
                  <a:gd name="T63" fmla="*/ 199 h 201"/>
                  <a:gd name="T64" fmla="*/ 6 w 133"/>
                  <a:gd name="T65" fmla="*/ 197 h 201"/>
                  <a:gd name="T66" fmla="*/ 4 w 133"/>
                  <a:gd name="T67" fmla="*/ 193 h 201"/>
                  <a:gd name="T68" fmla="*/ 2 w 133"/>
                  <a:gd name="T69" fmla="*/ 191 h 201"/>
                  <a:gd name="T70" fmla="*/ 0 w 133"/>
                  <a:gd name="T71" fmla="*/ 186 h 201"/>
                  <a:gd name="T72" fmla="*/ 0 w 133"/>
                  <a:gd name="T73" fmla="*/ 184 h 201"/>
                  <a:gd name="T74" fmla="*/ 0 w 133"/>
                  <a:gd name="T75" fmla="*/ 180 h 201"/>
                  <a:gd name="T76" fmla="*/ 0 w 133"/>
                  <a:gd name="T77" fmla="*/ 176 h 201"/>
                  <a:gd name="T78" fmla="*/ 0 w 133"/>
                  <a:gd name="T79" fmla="*/ 172 h 201"/>
                  <a:gd name="T80" fmla="*/ 2 w 133"/>
                  <a:gd name="T81" fmla="*/ 170 h 201"/>
                  <a:gd name="T82" fmla="*/ 2 w 133"/>
                  <a:gd name="T83" fmla="*/ 170 h 201"/>
                  <a:gd name="T84" fmla="*/ 94 w 133"/>
                  <a:gd name="T85" fmla="*/ 1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1">
                    <a:moveTo>
                      <a:pt x="94" y="10"/>
                    </a:moveTo>
                    <a:lnTo>
                      <a:pt x="94" y="10"/>
                    </a:lnTo>
                    <a:lnTo>
                      <a:pt x="96" y="8"/>
                    </a:lnTo>
                    <a:lnTo>
                      <a:pt x="98" y="4"/>
                    </a:lnTo>
                    <a:lnTo>
                      <a:pt x="102" y="2"/>
                    </a:lnTo>
                    <a:lnTo>
                      <a:pt x="104" y="2"/>
                    </a:lnTo>
                    <a:lnTo>
                      <a:pt x="108" y="0"/>
                    </a:lnTo>
                    <a:lnTo>
                      <a:pt x="112" y="0"/>
                    </a:lnTo>
                    <a:lnTo>
                      <a:pt x="114" y="0"/>
                    </a:lnTo>
                    <a:lnTo>
                      <a:pt x="119" y="2"/>
                    </a:lnTo>
                    <a:lnTo>
                      <a:pt x="123" y="2"/>
                    </a:lnTo>
                    <a:lnTo>
                      <a:pt x="125" y="4"/>
                    </a:lnTo>
                    <a:lnTo>
                      <a:pt x="127" y="8"/>
                    </a:lnTo>
                    <a:lnTo>
                      <a:pt x="129" y="10"/>
                    </a:lnTo>
                    <a:lnTo>
                      <a:pt x="131" y="14"/>
                    </a:lnTo>
                    <a:lnTo>
                      <a:pt x="131" y="16"/>
                    </a:lnTo>
                    <a:lnTo>
                      <a:pt x="133" y="20"/>
                    </a:lnTo>
                    <a:lnTo>
                      <a:pt x="131" y="24"/>
                    </a:lnTo>
                    <a:lnTo>
                      <a:pt x="131" y="28"/>
                    </a:lnTo>
                    <a:lnTo>
                      <a:pt x="129" y="31"/>
                    </a:lnTo>
                    <a:lnTo>
                      <a:pt x="37" y="191"/>
                    </a:lnTo>
                    <a:lnTo>
                      <a:pt x="34" y="193"/>
                    </a:lnTo>
                    <a:lnTo>
                      <a:pt x="32" y="197"/>
                    </a:lnTo>
                    <a:lnTo>
                      <a:pt x="30" y="199"/>
                    </a:lnTo>
                    <a:lnTo>
                      <a:pt x="26" y="199"/>
                    </a:lnTo>
                    <a:lnTo>
                      <a:pt x="22" y="201"/>
                    </a:lnTo>
                    <a:lnTo>
                      <a:pt x="20" y="201"/>
                    </a:lnTo>
                    <a:lnTo>
                      <a:pt x="16" y="201"/>
                    </a:lnTo>
                    <a:lnTo>
                      <a:pt x="12" y="199"/>
                    </a:lnTo>
                    <a:lnTo>
                      <a:pt x="10" y="199"/>
                    </a:lnTo>
                    <a:lnTo>
                      <a:pt x="6" y="197"/>
                    </a:lnTo>
                    <a:lnTo>
                      <a:pt x="4" y="193"/>
                    </a:lnTo>
                    <a:lnTo>
                      <a:pt x="2" y="191"/>
                    </a:lnTo>
                    <a:lnTo>
                      <a:pt x="0" y="186"/>
                    </a:lnTo>
                    <a:lnTo>
                      <a:pt x="0" y="184"/>
                    </a:lnTo>
                    <a:lnTo>
                      <a:pt x="0" y="180"/>
                    </a:lnTo>
                    <a:lnTo>
                      <a:pt x="0" y="176"/>
                    </a:lnTo>
                    <a:lnTo>
                      <a:pt x="0" y="172"/>
                    </a:lnTo>
                    <a:lnTo>
                      <a:pt x="2" y="170"/>
                    </a:lnTo>
                    <a:lnTo>
                      <a:pt x="9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0" name="Freeform 36">
                <a:extLst>
                  <a:ext uri="{FF2B5EF4-FFF2-40B4-BE49-F238E27FC236}">
                    <a16:creationId xmlns:a16="http://schemas.microsoft.com/office/drawing/2014/main" id="{2323391B-7884-1681-A6A7-DE6BAC0B5430}"/>
                  </a:ext>
                </a:extLst>
              </p:cNvPr>
              <p:cNvSpPr>
                <a:spLocks noChangeAspect="1"/>
              </p:cNvSpPr>
              <p:nvPr/>
            </p:nvSpPr>
            <p:spPr bwMode="auto">
              <a:xfrm>
                <a:off x="12757" y="3472"/>
                <a:ext cx="134" cy="200"/>
              </a:xfrm>
              <a:custGeom>
                <a:avLst/>
                <a:gdLst>
                  <a:gd name="T0" fmla="*/ 2 w 133"/>
                  <a:gd name="T1" fmla="*/ 31 h 203"/>
                  <a:gd name="T2" fmla="*/ 2 w 133"/>
                  <a:gd name="T3" fmla="*/ 31 h 203"/>
                  <a:gd name="T4" fmla="*/ 2 w 133"/>
                  <a:gd name="T5" fmla="*/ 28 h 203"/>
                  <a:gd name="T6" fmla="*/ 0 w 133"/>
                  <a:gd name="T7" fmla="*/ 24 h 203"/>
                  <a:gd name="T8" fmla="*/ 0 w 133"/>
                  <a:gd name="T9" fmla="*/ 20 h 203"/>
                  <a:gd name="T10" fmla="*/ 0 w 133"/>
                  <a:gd name="T11" fmla="*/ 16 h 203"/>
                  <a:gd name="T12" fmla="*/ 2 w 133"/>
                  <a:gd name="T13" fmla="*/ 14 h 203"/>
                  <a:gd name="T14" fmla="*/ 2 w 133"/>
                  <a:gd name="T15" fmla="*/ 10 h 203"/>
                  <a:gd name="T16" fmla="*/ 4 w 133"/>
                  <a:gd name="T17" fmla="*/ 8 h 203"/>
                  <a:gd name="T18" fmla="*/ 8 w 133"/>
                  <a:gd name="T19" fmla="*/ 4 h 203"/>
                  <a:gd name="T20" fmla="*/ 10 w 133"/>
                  <a:gd name="T21" fmla="*/ 2 h 203"/>
                  <a:gd name="T22" fmla="*/ 15 w 133"/>
                  <a:gd name="T23" fmla="*/ 2 h 203"/>
                  <a:gd name="T24" fmla="*/ 17 w 133"/>
                  <a:gd name="T25" fmla="*/ 0 h 203"/>
                  <a:gd name="T26" fmla="*/ 21 w 133"/>
                  <a:gd name="T27" fmla="*/ 0 h 203"/>
                  <a:gd name="T28" fmla="*/ 25 w 133"/>
                  <a:gd name="T29" fmla="*/ 0 h 203"/>
                  <a:gd name="T30" fmla="*/ 29 w 133"/>
                  <a:gd name="T31" fmla="*/ 2 h 203"/>
                  <a:gd name="T32" fmla="*/ 31 w 133"/>
                  <a:gd name="T33" fmla="*/ 4 h 203"/>
                  <a:gd name="T34" fmla="*/ 35 w 133"/>
                  <a:gd name="T35" fmla="*/ 6 h 203"/>
                  <a:gd name="T36" fmla="*/ 37 w 133"/>
                  <a:gd name="T37" fmla="*/ 8 h 203"/>
                  <a:gd name="T38" fmla="*/ 39 w 133"/>
                  <a:gd name="T39" fmla="*/ 10 h 203"/>
                  <a:gd name="T40" fmla="*/ 39 w 133"/>
                  <a:gd name="T41" fmla="*/ 10 h 203"/>
                  <a:gd name="T42" fmla="*/ 131 w 133"/>
                  <a:gd name="T43" fmla="*/ 172 h 203"/>
                  <a:gd name="T44" fmla="*/ 131 w 133"/>
                  <a:gd name="T45" fmla="*/ 172 h 203"/>
                  <a:gd name="T46" fmla="*/ 131 w 133"/>
                  <a:gd name="T47" fmla="*/ 176 h 203"/>
                  <a:gd name="T48" fmla="*/ 133 w 133"/>
                  <a:gd name="T49" fmla="*/ 178 h 203"/>
                  <a:gd name="T50" fmla="*/ 133 w 133"/>
                  <a:gd name="T51" fmla="*/ 182 h 203"/>
                  <a:gd name="T52" fmla="*/ 133 w 133"/>
                  <a:gd name="T53" fmla="*/ 186 h 203"/>
                  <a:gd name="T54" fmla="*/ 131 w 133"/>
                  <a:gd name="T55" fmla="*/ 189 h 203"/>
                  <a:gd name="T56" fmla="*/ 131 w 133"/>
                  <a:gd name="T57" fmla="*/ 193 h 203"/>
                  <a:gd name="T58" fmla="*/ 129 w 133"/>
                  <a:gd name="T59" fmla="*/ 195 h 203"/>
                  <a:gd name="T60" fmla="*/ 125 w 133"/>
                  <a:gd name="T61" fmla="*/ 199 h 203"/>
                  <a:gd name="T62" fmla="*/ 123 w 133"/>
                  <a:gd name="T63" fmla="*/ 201 h 203"/>
                  <a:gd name="T64" fmla="*/ 119 w 133"/>
                  <a:gd name="T65" fmla="*/ 201 h 203"/>
                  <a:gd name="T66" fmla="*/ 117 w 133"/>
                  <a:gd name="T67" fmla="*/ 203 h 203"/>
                  <a:gd name="T68" fmla="*/ 113 w 133"/>
                  <a:gd name="T69" fmla="*/ 203 h 203"/>
                  <a:gd name="T70" fmla="*/ 109 w 133"/>
                  <a:gd name="T71" fmla="*/ 203 h 203"/>
                  <a:gd name="T72" fmla="*/ 105 w 133"/>
                  <a:gd name="T73" fmla="*/ 201 h 203"/>
                  <a:gd name="T74" fmla="*/ 103 w 133"/>
                  <a:gd name="T75" fmla="*/ 201 h 203"/>
                  <a:gd name="T76" fmla="*/ 99 w 133"/>
                  <a:gd name="T77" fmla="*/ 199 h 203"/>
                  <a:gd name="T78" fmla="*/ 97 w 133"/>
                  <a:gd name="T79" fmla="*/ 195 h 203"/>
                  <a:gd name="T80" fmla="*/ 94 w 133"/>
                  <a:gd name="T81" fmla="*/ 193 h 203"/>
                  <a:gd name="T82" fmla="*/ 94 w 133"/>
                  <a:gd name="T83" fmla="*/ 193 h 203"/>
                  <a:gd name="T84" fmla="*/ 2 w 133"/>
                  <a:gd name="T85" fmla="*/ 3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3">
                    <a:moveTo>
                      <a:pt x="2" y="31"/>
                    </a:moveTo>
                    <a:lnTo>
                      <a:pt x="2" y="31"/>
                    </a:lnTo>
                    <a:lnTo>
                      <a:pt x="2" y="28"/>
                    </a:lnTo>
                    <a:lnTo>
                      <a:pt x="0" y="24"/>
                    </a:lnTo>
                    <a:lnTo>
                      <a:pt x="0" y="20"/>
                    </a:lnTo>
                    <a:lnTo>
                      <a:pt x="0" y="16"/>
                    </a:lnTo>
                    <a:lnTo>
                      <a:pt x="2" y="14"/>
                    </a:lnTo>
                    <a:lnTo>
                      <a:pt x="2" y="10"/>
                    </a:lnTo>
                    <a:lnTo>
                      <a:pt x="4" y="8"/>
                    </a:lnTo>
                    <a:lnTo>
                      <a:pt x="8" y="4"/>
                    </a:lnTo>
                    <a:lnTo>
                      <a:pt x="10" y="2"/>
                    </a:lnTo>
                    <a:lnTo>
                      <a:pt x="15" y="2"/>
                    </a:lnTo>
                    <a:lnTo>
                      <a:pt x="17" y="0"/>
                    </a:lnTo>
                    <a:lnTo>
                      <a:pt x="21" y="0"/>
                    </a:lnTo>
                    <a:lnTo>
                      <a:pt x="25" y="0"/>
                    </a:lnTo>
                    <a:lnTo>
                      <a:pt x="29" y="2"/>
                    </a:lnTo>
                    <a:lnTo>
                      <a:pt x="31" y="4"/>
                    </a:lnTo>
                    <a:lnTo>
                      <a:pt x="35" y="6"/>
                    </a:lnTo>
                    <a:lnTo>
                      <a:pt x="37" y="8"/>
                    </a:lnTo>
                    <a:lnTo>
                      <a:pt x="39" y="10"/>
                    </a:lnTo>
                    <a:lnTo>
                      <a:pt x="131" y="172"/>
                    </a:lnTo>
                    <a:lnTo>
                      <a:pt x="131" y="176"/>
                    </a:lnTo>
                    <a:lnTo>
                      <a:pt x="133" y="178"/>
                    </a:lnTo>
                    <a:lnTo>
                      <a:pt x="133" y="182"/>
                    </a:lnTo>
                    <a:lnTo>
                      <a:pt x="133" y="186"/>
                    </a:lnTo>
                    <a:lnTo>
                      <a:pt x="131" y="189"/>
                    </a:lnTo>
                    <a:lnTo>
                      <a:pt x="131" y="193"/>
                    </a:lnTo>
                    <a:lnTo>
                      <a:pt x="129" y="195"/>
                    </a:lnTo>
                    <a:lnTo>
                      <a:pt x="125" y="199"/>
                    </a:lnTo>
                    <a:lnTo>
                      <a:pt x="123" y="201"/>
                    </a:lnTo>
                    <a:lnTo>
                      <a:pt x="119" y="201"/>
                    </a:lnTo>
                    <a:lnTo>
                      <a:pt x="117" y="203"/>
                    </a:lnTo>
                    <a:lnTo>
                      <a:pt x="113" y="203"/>
                    </a:lnTo>
                    <a:lnTo>
                      <a:pt x="109" y="203"/>
                    </a:lnTo>
                    <a:lnTo>
                      <a:pt x="105" y="201"/>
                    </a:lnTo>
                    <a:lnTo>
                      <a:pt x="103" y="201"/>
                    </a:lnTo>
                    <a:lnTo>
                      <a:pt x="99" y="199"/>
                    </a:lnTo>
                    <a:lnTo>
                      <a:pt x="97" y="195"/>
                    </a:lnTo>
                    <a:lnTo>
                      <a:pt x="94" y="19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1" name="Freeform 37">
                <a:extLst>
                  <a:ext uri="{FF2B5EF4-FFF2-40B4-BE49-F238E27FC236}">
                    <a16:creationId xmlns:a16="http://schemas.microsoft.com/office/drawing/2014/main" id="{5EDF5C0D-51E8-34C6-7835-BE0D4D088BE5}"/>
                  </a:ext>
                </a:extLst>
              </p:cNvPr>
              <p:cNvSpPr>
                <a:spLocks noChangeAspect="1"/>
              </p:cNvSpPr>
              <p:nvPr/>
            </p:nvSpPr>
            <p:spPr bwMode="auto">
              <a:xfrm>
                <a:off x="13164" y="3563"/>
                <a:ext cx="179" cy="178"/>
              </a:xfrm>
              <a:custGeom>
                <a:avLst/>
                <a:gdLst>
                  <a:gd name="T0" fmla="*/ 178 w 178"/>
                  <a:gd name="T1" fmla="*/ 90 h 181"/>
                  <a:gd name="T2" fmla="*/ 176 w 178"/>
                  <a:gd name="T3" fmla="*/ 109 h 181"/>
                  <a:gd name="T4" fmla="*/ 170 w 178"/>
                  <a:gd name="T5" fmla="*/ 127 h 181"/>
                  <a:gd name="T6" fmla="*/ 162 w 178"/>
                  <a:gd name="T7" fmla="*/ 144 h 181"/>
                  <a:gd name="T8" fmla="*/ 148 w 178"/>
                  <a:gd name="T9" fmla="*/ 158 h 181"/>
                  <a:gd name="T10" fmla="*/ 131 w 178"/>
                  <a:gd name="T11" fmla="*/ 170 h 181"/>
                  <a:gd name="T12" fmla="*/ 113 w 178"/>
                  <a:gd name="T13" fmla="*/ 177 h 181"/>
                  <a:gd name="T14" fmla="*/ 94 w 178"/>
                  <a:gd name="T15" fmla="*/ 181 h 181"/>
                  <a:gd name="T16" fmla="*/ 76 w 178"/>
                  <a:gd name="T17" fmla="*/ 179 h 181"/>
                  <a:gd name="T18" fmla="*/ 55 w 178"/>
                  <a:gd name="T19" fmla="*/ 174 h 181"/>
                  <a:gd name="T20" fmla="*/ 39 w 178"/>
                  <a:gd name="T21" fmla="*/ 164 h 181"/>
                  <a:gd name="T22" fmla="*/ 25 w 178"/>
                  <a:gd name="T23" fmla="*/ 152 h 181"/>
                  <a:gd name="T24" fmla="*/ 12 w 178"/>
                  <a:gd name="T25" fmla="*/ 138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6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2" y="144"/>
                    </a:lnTo>
                    <a:lnTo>
                      <a:pt x="148" y="158"/>
                    </a:lnTo>
                    <a:lnTo>
                      <a:pt x="131" y="170"/>
                    </a:lnTo>
                    <a:lnTo>
                      <a:pt x="113" y="177"/>
                    </a:lnTo>
                    <a:lnTo>
                      <a:pt x="94" y="181"/>
                    </a:lnTo>
                    <a:lnTo>
                      <a:pt x="76" y="179"/>
                    </a:lnTo>
                    <a:lnTo>
                      <a:pt x="55" y="174"/>
                    </a:lnTo>
                    <a:lnTo>
                      <a:pt x="39" y="164"/>
                    </a:lnTo>
                    <a:lnTo>
                      <a:pt x="25" y="152"/>
                    </a:lnTo>
                    <a:lnTo>
                      <a:pt x="12" y="138"/>
                    </a:lnTo>
                    <a:lnTo>
                      <a:pt x="4" y="119"/>
                    </a:lnTo>
                    <a:lnTo>
                      <a:pt x="0" y="101"/>
                    </a:lnTo>
                    <a:lnTo>
                      <a:pt x="0" y="80"/>
                    </a:lnTo>
                    <a:lnTo>
                      <a:pt x="4" y="62"/>
                    </a:lnTo>
                    <a:lnTo>
                      <a:pt x="12" y="43"/>
                    </a:lnTo>
                    <a:lnTo>
                      <a:pt x="25" y="29"/>
                    </a:lnTo>
                    <a:lnTo>
                      <a:pt x="39" y="16"/>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2" name="Freeform 38">
                <a:extLst>
                  <a:ext uri="{FF2B5EF4-FFF2-40B4-BE49-F238E27FC236}">
                    <a16:creationId xmlns:a16="http://schemas.microsoft.com/office/drawing/2014/main" id="{A6015EAC-0BFB-15A1-C48A-41331DCCE69E}"/>
                  </a:ext>
                </a:extLst>
              </p:cNvPr>
              <p:cNvSpPr>
                <a:spLocks noChangeAspect="1"/>
              </p:cNvSpPr>
              <p:nvPr/>
            </p:nvSpPr>
            <p:spPr bwMode="auto">
              <a:xfrm>
                <a:off x="13220" y="3617"/>
                <a:ext cx="70" cy="69"/>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5 h 70"/>
                  <a:gd name="T26" fmla="*/ 29 w 70"/>
                  <a:gd name="T27" fmla="*/ 0 h 70"/>
                  <a:gd name="T28" fmla="*/ 39 w 70"/>
                  <a:gd name="T29" fmla="*/ 0 h 70"/>
                  <a:gd name="T30" fmla="*/ 52 w 70"/>
                  <a:gd name="T31" fmla="*/ 5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5"/>
                    </a:lnTo>
                    <a:lnTo>
                      <a:pt x="29" y="0"/>
                    </a:lnTo>
                    <a:lnTo>
                      <a:pt x="39" y="0"/>
                    </a:lnTo>
                    <a:lnTo>
                      <a:pt x="52" y="5"/>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3" name="WordArt 39">
                <a:extLst>
                  <a:ext uri="{FF2B5EF4-FFF2-40B4-BE49-F238E27FC236}">
                    <a16:creationId xmlns:a16="http://schemas.microsoft.com/office/drawing/2014/main" id="{985673D7-688A-F607-37CC-FB598868A067}"/>
                  </a:ext>
                </a:extLst>
              </p:cNvPr>
              <p:cNvSpPr>
                <a:spLocks noChangeAspect="1" noChangeArrowheads="1" noChangeShapeType="1" noTextEdit="1"/>
              </p:cNvSpPr>
              <p:nvPr/>
            </p:nvSpPr>
            <p:spPr bwMode="auto">
              <a:xfrm>
                <a:off x="11874" y="3691"/>
                <a:ext cx="220"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100</a:t>
                </a:r>
              </a:p>
            </p:txBody>
          </p:sp>
          <p:sp>
            <p:nvSpPr>
              <p:cNvPr id="54" name="WordArt 40">
                <a:extLst>
                  <a:ext uri="{FF2B5EF4-FFF2-40B4-BE49-F238E27FC236}">
                    <a16:creationId xmlns:a16="http://schemas.microsoft.com/office/drawing/2014/main" id="{8C2A7956-0F16-46BB-FEAA-5B2FD7BC8687}"/>
                  </a:ext>
                </a:extLst>
              </p:cNvPr>
              <p:cNvSpPr>
                <a:spLocks noChangeAspect="1" noChangeArrowheads="1" noChangeShapeType="1" noTextEdit="1"/>
              </p:cNvSpPr>
              <p:nvPr/>
            </p:nvSpPr>
            <p:spPr bwMode="auto">
              <a:xfrm>
                <a:off x="12972" y="3469"/>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R1</a:t>
                </a:r>
              </a:p>
            </p:txBody>
          </p:sp>
          <p:sp>
            <p:nvSpPr>
              <p:cNvPr id="55" name="WordArt 41">
                <a:extLst>
                  <a:ext uri="{FF2B5EF4-FFF2-40B4-BE49-F238E27FC236}">
                    <a16:creationId xmlns:a16="http://schemas.microsoft.com/office/drawing/2014/main" id="{9B1D11E0-E7BB-11D7-EED2-0AF99218CB34}"/>
                  </a:ext>
                </a:extLst>
              </p:cNvPr>
              <p:cNvSpPr>
                <a:spLocks noChangeAspect="1" noChangeArrowheads="1" noChangeShapeType="1" noTextEdit="1"/>
              </p:cNvSpPr>
              <p:nvPr/>
            </p:nvSpPr>
            <p:spPr bwMode="auto">
              <a:xfrm>
                <a:off x="12513" y="376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56" name="WordArt 42">
                <a:extLst>
                  <a:ext uri="{FF2B5EF4-FFF2-40B4-BE49-F238E27FC236}">
                    <a16:creationId xmlns:a16="http://schemas.microsoft.com/office/drawing/2014/main" id="{70BED913-B363-662A-3A92-76AD0B34C9E3}"/>
                  </a:ext>
                </a:extLst>
              </p:cNvPr>
              <p:cNvSpPr>
                <a:spLocks noChangeAspect="1" noChangeArrowheads="1" noChangeShapeType="1" noTextEdit="1"/>
              </p:cNvSpPr>
              <p:nvPr/>
            </p:nvSpPr>
            <p:spPr bwMode="auto">
              <a:xfrm>
                <a:off x="12138" y="3686"/>
                <a:ext cx="132" cy="13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Symbol" panose="05050102010706020507" pitchFamily="18" charset="2"/>
                  </a:rPr>
                  <a:t>W</a:t>
                </a:r>
              </a:p>
            </p:txBody>
          </p:sp>
        </p:grpSp>
        <p:grpSp>
          <p:nvGrpSpPr>
            <p:cNvPr id="21" name="Group 26">
              <a:extLst>
                <a:ext uri="{FF2B5EF4-FFF2-40B4-BE49-F238E27FC236}">
                  <a16:creationId xmlns:a16="http://schemas.microsoft.com/office/drawing/2014/main" id="{A875042A-26DA-84C3-2B8F-075D86412929}"/>
                </a:ext>
              </a:extLst>
            </p:cNvPr>
            <p:cNvGrpSpPr>
              <a:grpSpLocks noChangeAspect="1"/>
            </p:cNvGrpSpPr>
            <p:nvPr/>
          </p:nvGrpSpPr>
          <p:grpSpPr bwMode="auto">
            <a:xfrm>
              <a:off x="5340310" y="4612520"/>
              <a:ext cx="1814871" cy="466391"/>
              <a:chOff x="3881" y="8425"/>
              <a:chExt cx="1789" cy="460"/>
            </a:xfrm>
          </p:grpSpPr>
          <p:sp>
            <p:nvSpPr>
              <p:cNvPr id="22" name="AutoShape 27">
                <a:extLst>
                  <a:ext uri="{FF2B5EF4-FFF2-40B4-BE49-F238E27FC236}">
                    <a16:creationId xmlns:a16="http://schemas.microsoft.com/office/drawing/2014/main" id="{12C153CB-5D20-AB03-7B13-1D9241870E9D}"/>
                  </a:ext>
                </a:extLst>
              </p:cNvPr>
              <p:cNvSpPr>
                <a:spLocks noChangeAspect="1" noChangeArrowheads="1"/>
              </p:cNvSpPr>
              <p:nvPr/>
            </p:nvSpPr>
            <p:spPr bwMode="auto">
              <a:xfrm>
                <a:off x="3881" y="8425"/>
                <a:ext cx="1785" cy="450"/>
              </a:xfrm>
              <a:prstGeom prst="roundRect">
                <a:avLst>
                  <a:gd name="adj" fmla="val 16667"/>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3" name="Freeform 28">
                <a:extLst>
                  <a:ext uri="{FF2B5EF4-FFF2-40B4-BE49-F238E27FC236}">
                    <a16:creationId xmlns:a16="http://schemas.microsoft.com/office/drawing/2014/main" id="{AFC24D29-650D-502C-11EB-0A8C4C743A0A}"/>
                  </a:ext>
                </a:extLst>
              </p:cNvPr>
              <p:cNvSpPr>
                <a:spLocks noChangeAspect="1"/>
              </p:cNvSpPr>
              <p:nvPr/>
            </p:nvSpPr>
            <p:spPr bwMode="auto">
              <a:xfrm>
                <a:off x="4680" y="8559"/>
                <a:ext cx="199" cy="199"/>
              </a:xfrm>
              <a:custGeom>
                <a:avLst/>
                <a:gdLst>
                  <a:gd name="T0" fmla="*/ 199 w 199"/>
                  <a:gd name="T1" fmla="*/ 199 h 199"/>
                  <a:gd name="T2" fmla="*/ 199 w 199"/>
                  <a:gd name="T3" fmla="*/ 0 h 199"/>
                  <a:gd name="T4" fmla="*/ 0 w 199"/>
                  <a:gd name="T5" fmla="*/ 0 h 199"/>
                  <a:gd name="T6" fmla="*/ 0 w 199"/>
                  <a:gd name="T7" fmla="*/ 197 h 199"/>
                  <a:gd name="T8" fmla="*/ 199 w 199"/>
                  <a:gd name="T9" fmla="*/ 199 h 199"/>
                </a:gdLst>
                <a:ahLst/>
                <a:cxnLst>
                  <a:cxn ang="0">
                    <a:pos x="T0" y="T1"/>
                  </a:cxn>
                  <a:cxn ang="0">
                    <a:pos x="T2" y="T3"/>
                  </a:cxn>
                  <a:cxn ang="0">
                    <a:pos x="T4" y="T5"/>
                  </a:cxn>
                  <a:cxn ang="0">
                    <a:pos x="T6" y="T7"/>
                  </a:cxn>
                  <a:cxn ang="0">
                    <a:pos x="T8" y="T9"/>
                  </a:cxn>
                </a:cxnLst>
                <a:rect l="0" t="0" r="r" b="b"/>
                <a:pathLst>
                  <a:path w="199" h="199">
                    <a:moveTo>
                      <a:pt x="199" y="199"/>
                    </a:moveTo>
                    <a:lnTo>
                      <a:pt x="199" y="0"/>
                    </a:lnTo>
                    <a:lnTo>
                      <a:pt x="0" y="0"/>
                    </a:lnTo>
                    <a:lnTo>
                      <a:pt x="0" y="197"/>
                    </a:lnTo>
                    <a:lnTo>
                      <a:pt x="199" y="199"/>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24" name="Freeform 29">
                <a:extLst>
                  <a:ext uri="{FF2B5EF4-FFF2-40B4-BE49-F238E27FC236}">
                    <a16:creationId xmlns:a16="http://schemas.microsoft.com/office/drawing/2014/main" id="{31740E62-0930-38CA-5C34-CF4A92E8DC0D}"/>
                  </a:ext>
                </a:extLst>
              </p:cNvPr>
              <p:cNvSpPr>
                <a:spLocks noChangeAspect="1"/>
              </p:cNvSpPr>
              <p:nvPr/>
            </p:nvSpPr>
            <p:spPr bwMode="auto">
              <a:xfrm>
                <a:off x="3887" y="8431"/>
                <a:ext cx="1783" cy="454"/>
              </a:xfrm>
              <a:custGeom>
                <a:avLst/>
                <a:gdLst>
                  <a:gd name="T0" fmla="*/ 1658 w 1783"/>
                  <a:gd name="T1" fmla="*/ 454 h 454"/>
                  <a:gd name="T2" fmla="*/ 1678 w 1783"/>
                  <a:gd name="T3" fmla="*/ 452 h 454"/>
                  <a:gd name="T4" fmla="*/ 1701 w 1783"/>
                  <a:gd name="T5" fmla="*/ 446 h 454"/>
                  <a:gd name="T6" fmla="*/ 1719 w 1783"/>
                  <a:gd name="T7" fmla="*/ 437 h 454"/>
                  <a:gd name="T8" fmla="*/ 1738 w 1783"/>
                  <a:gd name="T9" fmla="*/ 423 h 454"/>
                  <a:gd name="T10" fmla="*/ 1754 w 1783"/>
                  <a:gd name="T11" fmla="*/ 409 h 454"/>
                  <a:gd name="T12" fmla="*/ 1766 w 1783"/>
                  <a:gd name="T13" fmla="*/ 390 h 454"/>
                  <a:gd name="T14" fmla="*/ 1777 w 1783"/>
                  <a:gd name="T15" fmla="*/ 370 h 454"/>
                  <a:gd name="T16" fmla="*/ 1781 w 1783"/>
                  <a:gd name="T17" fmla="*/ 349 h 454"/>
                  <a:gd name="T18" fmla="*/ 1783 w 1783"/>
                  <a:gd name="T19" fmla="*/ 327 h 454"/>
                  <a:gd name="T20" fmla="*/ 1783 w 1783"/>
                  <a:gd name="T21" fmla="*/ 126 h 454"/>
                  <a:gd name="T22" fmla="*/ 1781 w 1783"/>
                  <a:gd name="T23" fmla="*/ 105 h 454"/>
                  <a:gd name="T24" fmla="*/ 1777 w 1783"/>
                  <a:gd name="T25" fmla="*/ 83 h 454"/>
                  <a:gd name="T26" fmla="*/ 1766 w 1783"/>
                  <a:gd name="T27" fmla="*/ 62 h 454"/>
                  <a:gd name="T28" fmla="*/ 1754 w 1783"/>
                  <a:gd name="T29" fmla="*/ 46 h 454"/>
                  <a:gd name="T30" fmla="*/ 1738 w 1783"/>
                  <a:gd name="T31" fmla="*/ 29 h 454"/>
                  <a:gd name="T32" fmla="*/ 1719 w 1783"/>
                  <a:gd name="T33" fmla="*/ 17 h 454"/>
                  <a:gd name="T34" fmla="*/ 1701 w 1783"/>
                  <a:gd name="T35" fmla="*/ 7 h 454"/>
                  <a:gd name="T36" fmla="*/ 1678 w 1783"/>
                  <a:gd name="T37" fmla="*/ 0 h 454"/>
                  <a:gd name="T38" fmla="*/ 1656 w 1783"/>
                  <a:gd name="T39" fmla="*/ 0 h 454"/>
                  <a:gd name="T40" fmla="*/ 127 w 1783"/>
                  <a:gd name="T41" fmla="*/ 0 h 454"/>
                  <a:gd name="T42" fmla="*/ 104 w 1783"/>
                  <a:gd name="T43" fmla="*/ 0 h 454"/>
                  <a:gd name="T44" fmla="*/ 84 w 1783"/>
                  <a:gd name="T45" fmla="*/ 7 h 454"/>
                  <a:gd name="T46" fmla="*/ 63 w 1783"/>
                  <a:gd name="T47" fmla="*/ 17 h 454"/>
                  <a:gd name="T48" fmla="*/ 45 w 1783"/>
                  <a:gd name="T49" fmla="*/ 29 h 454"/>
                  <a:gd name="T50" fmla="*/ 30 w 1783"/>
                  <a:gd name="T51" fmla="*/ 46 h 454"/>
                  <a:gd name="T52" fmla="*/ 16 w 1783"/>
                  <a:gd name="T53" fmla="*/ 62 h 454"/>
                  <a:gd name="T54" fmla="*/ 8 w 1783"/>
                  <a:gd name="T55" fmla="*/ 83 h 454"/>
                  <a:gd name="T56" fmla="*/ 2 w 1783"/>
                  <a:gd name="T57" fmla="*/ 105 h 454"/>
                  <a:gd name="T58" fmla="*/ 0 w 1783"/>
                  <a:gd name="T59" fmla="*/ 126 h 454"/>
                  <a:gd name="T60" fmla="*/ 0 w 1783"/>
                  <a:gd name="T61" fmla="*/ 327 h 454"/>
                  <a:gd name="T62" fmla="*/ 2 w 1783"/>
                  <a:gd name="T63" fmla="*/ 349 h 454"/>
                  <a:gd name="T64" fmla="*/ 8 w 1783"/>
                  <a:gd name="T65" fmla="*/ 370 h 454"/>
                  <a:gd name="T66" fmla="*/ 16 w 1783"/>
                  <a:gd name="T67" fmla="*/ 390 h 454"/>
                  <a:gd name="T68" fmla="*/ 30 w 1783"/>
                  <a:gd name="T69" fmla="*/ 409 h 454"/>
                  <a:gd name="T70" fmla="*/ 45 w 1783"/>
                  <a:gd name="T71" fmla="*/ 423 h 454"/>
                  <a:gd name="T72" fmla="*/ 63 w 1783"/>
                  <a:gd name="T73" fmla="*/ 437 h 454"/>
                  <a:gd name="T74" fmla="*/ 84 w 1783"/>
                  <a:gd name="T75" fmla="*/ 446 h 454"/>
                  <a:gd name="T76" fmla="*/ 104 w 1783"/>
                  <a:gd name="T77" fmla="*/ 452 h 454"/>
                  <a:gd name="T78" fmla="*/ 127 w 1783"/>
                  <a:gd name="T79" fmla="*/ 454 h 454"/>
                  <a:gd name="T80" fmla="*/ 1658 w 1783"/>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4">
                    <a:moveTo>
                      <a:pt x="1658" y="454"/>
                    </a:moveTo>
                    <a:lnTo>
                      <a:pt x="1678" y="452"/>
                    </a:lnTo>
                    <a:lnTo>
                      <a:pt x="1701" y="446"/>
                    </a:lnTo>
                    <a:lnTo>
                      <a:pt x="1719" y="437"/>
                    </a:lnTo>
                    <a:lnTo>
                      <a:pt x="1738" y="423"/>
                    </a:lnTo>
                    <a:lnTo>
                      <a:pt x="1754" y="409"/>
                    </a:lnTo>
                    <a:lnTo>
                      <a:pt x="1766" y="390"/>
                    </a:lnTo>
                    <a:lnTo>
                      <a:pt x="1777" y="370"/>
                    </a:lnTo>
                    <a:lnTo>
                      <a:pt x="1781" y="349"/>
                    </a:lnTo>
                    <a:lnTo>
                      <a:pt x="1783" y="327"/>
                    </a:lnTo>
                    <a:lnTo>
                      <a:pt x="1783" y="126"/>
                    </a:lnTo>
                    <a:lnTo>
                      <a:pt x="1781" y="105"/>
                    </a:lnTo>
                    <a:lnTo>
                      <a:pt x="1777" y="83"/>
                    </a:lnTo>
                    <a:lnTo>
                      <a:pt x="1766" y="62"/>
                    </a:lnTo>
                    <a:lnTo>
                      <a:pt x="1754" y="46"/>
                    </a:lnTo>
                    <a:lnTo>
                      <a:pt x="1738" y="29"/>
                    </a:lnTo>
                    <a:lnTo>
                      <a:pt x="1719" y="17"/>
                    </a:lnTo>
                    <a:lnTo>
                      <a:pt x="1701" y="7"/>
                    </a:lnTo>
                    <a:lnTo>
                      <a:pt x="1678" y="0"/>
                    </a:lnTo>
                    <a:lnTo>
                      <a:pt x="1656" y="0"/>
                    </a:lnTo>
                    <a:lnTo>
                      <a:pt x="127" y="0"/>
                    </a:lnTo>
                    <a:lnTo>
                      <a:pt x="104" y="0"/>
                    </a:lnTo>
                    <a:lnTo>
                      <a:pt x="84" y="7"/>
                    </a:lnTo>
                    <a:lnTo>
                      <a:pt x="63" y="17"/>
                    </a:lnTo>
                    <a:lnTo>
                      <a:pt x="45" y="29"/>
                    </a:lnTo>
                    <a:lnTo>
                      <a:pt x="30" y="46"/>
                    </a:lnTo>
                    <a:lnTo>
                      <a:pt x="16" y="62"/>
                    </a:lnTo>
                    <a:lnTo>
                      <a:pt x="8" y="83"/>
                    </a:lnTo>
                    <a:lnTo>
                      <a:pt x="2" y="105"/>
                    </a:lnTo>
                    <a:lnTo>
                      <a:pt x="0" y="126"/>
                    </a:lnTo>
                    <a:lnTo>
                      <a:pt x="0" y="327"/>
                    </a:lnTo>
                    <a:lnTo>
                      <a:pt x="2" y="349"/>
                    </a:lnTo>
                    <a:lnTo>
                      <a:pt x="8" y="370"/>
                    </a:lnTo>
                    <a:lnTo>
                      <a:pt x="16" y="390"/>
                    </a:lnTo>
                    <a:lnTo>
                      <a:pt x="30" y="409"/>
                    </a:lnTo>
                    <a:lnTo>
                      <a:pt x="45" y="423"/>
                    </a:lnTo>
                    <a:lnTo>
                      <a:pt x="63" y="437"/>
                    </a:lnTo>
                    <a:lnTo>
                      <a:pt x="84" y="446"/>
                    </a:lnTo>
                    <a:lnTo>
                      <a:pt x="104" y="452"/>
                    </a:lnTo>
                    <a:lnTo>
                      <a:pt x="127" y="454"/>
                    </a:lnTo>
                    <a:lnTo>
                      <a:pt x="1658" y="45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25" name="Freeform 30">
                <a:extLst>
                  <a:ext uri="{FF2B5EF4-FFF2-40B4-BE49-F238E27FC236}">
                    <a16:creationId xmlns:a16="http://schemas.microsoft.com/office/drawing/2014/main" id="{A4F1E8DA-4904-F6A5-DECB-EA35EF2D3BFE}"/>
                  </a:ext>
                </a:extLst>
              </p:cNvPr>
              <p:cNvSpPr>
                <a:spLocks noChangeAspect="1"/>
              </p:cNvSpPr>
              <p:nvPr/>
            </p:nvSpPr>
            <p:spPr bwMode="auto">
              <a:xfrm>
                <a:off x="4680" y="8559"/>
                <a:ext cx="199" cy="199"/>
              </a:xfrm>
              <a:custGeom>
                <a:avLst/>
                <a:gdLst>
                  <a:gd name="T0" fmla="*/ 199 w 199"/>
                  <a:gd name="T1" fmla="*/ 199 h 199"/>
                  <a:gd name="T2" fmla="*/ 199 w 199"/>
                  <a:gd name="T3" fmla="*/ 0 h 199"/>
                  <a:gd name="T4" fmla="*/ 0 w 199"/>
                  <a:gd name="T5" fmla="*/ 0 h 199"/>
                  <a:gd name="T6" fmla="*/ 0 w 199"/>
                  <a:gd name="T7" fmla="*/ 197 h 199"/>
                  <a:gd name="T8" fmla="*/ 199 w 199"/>
                  <a:gd name="T9" fmla="*/ 199 h 199"/>
                </a:gdLst>
                <a:ahLst/>
                <a:cxnLst>
                  <a:cxn ang="0">
                    <a:pos x="T0" y="T1"/>
                  </a:cxn>
                  <a:cxn ang="0">
                    <a:pos x="T2" y="T3"/>
                  </a:cxn>
                  <a:cxn ang="0">
                    <a:pos x="T4" y="T5"/>
                  </a:cxn>
                  <a:cxn ang="0">
                    <a:pos x="T6" y="T7"/>
                  </a:cxn>
                  <a:cxn ang="0">
                    <a:pos x="T8" y="T9"/>
                  </a:cxn>
                </a:cxnLst>
                <a:rect l="0" t="0" r="r" b="b"/>
                <a:pathLst>
                  <a:path w="199" h="199">
                    <a:moveTo>
                      <a:pt x="199" y="199"/>
                    </a:moveTo>
                    <a:lnTo>
                      <a:pt x="199" y="0"/>
                    </a:lnTo>
                    <a:lnTo>
                      <a:pt x="0" y="0"/>
                    </a:lnTo>
                    <a:lnTo>
                      <a:pt x="0" y="197"/>
                    </a:lnTo>
                    <a:lnTo>
                      <a:pt x="199" y="199"/>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26" name="Freeform 31">
                <a:extLst>
                  <a:ext uri="{FF2B5EF4-FFF2-40B4-BE49-F238E27FC236}">
                    <a16:creationId xmlns:a16="http://schemas.microsoft.com/office/drawing/2014/main" id="{DFE103DD-5552-4A1A-2038-BB91F2CA05CE}"/>
                  </a:ext>
                </a:extLst>
              </p:cNvPr>
              <p:cNvSpPr>
                <a:spLocks noChangeAspect="1"/>
              </p:cNvSpPr>
              <p:nvPr/>
            </p:nvSpPr>
            <p:spPr bwMode="auto">
              <a:xfrm>
                <a:off x="4075" y="8647"/>
                <a:ext cx="1396" cy="27"/>
              </a:xfrm>
              <a:custGeom>
                <a:avLst/>
                <a:gdLst>
                  <a:gd name="T0" fmla="*/ 15 w 1396"/>
                  <a:gd name="T1" fmla="*/ 27 h 27"/>
                  <a:gd name="T2" fmla="*/ 15 w 1396"/>
                  <a:gd name="T3" fmla="*/ 27 h 27"/>
                  <a:gd name="T4" fmla="*/ 13 w 1396"/>
                  <a:gd name="T5" fmla="*/ 27 h 27"/>
                  <a:gd name="T6" fmla="*/ 10 w 1396"/>
                  <a:gd name="T7" fmla="*/ 25 h 27"/>
                  <a:gd name="T8" fmla="*/ 8 w 1396"/>
                  <a:gd name="T9" fmla="*/ 25 h 27"/>
                  <a:gd name="T10" fmla="*/ 6 w 1396"/>
                  <a:gd name="T11" fmla="*/ 22 h 27"/>
                  <a:gd name="T12" fmla="*/ 4 w 1396"/>
                  <a:gd name="T13" fmla="*/ 20 h 27"/>
                  <a:gd name="T14" fmla="*/ 2 w 1396"/>
                  <a:gd name="T15" fmla="*/ 18 h 27"/>
                  <a:gd name="T16" fmla="*/ 2 w 1396"/>
                  <a:gd name="T17" fmla="*/ 16 h 27"/>
                  <a:gd name="T18" fmla="*/ 2 w 1396"/>
                  <a:gd name="T19" fmla="*/ 14 h 27"/>
                  <a:gd name="T20" fmla="*/ 0 w 1396"/>
                  <a:gd name="T21" fmla="*/ 12 h 27"/>
                  <a:gd name="T22" fmla="*/ 2 w 1396"/>
                  <a:gd name="T23" fmla="*/ 10 h 27"/>
                  <a:gd name="T24" fmla="*/ 2 w 1396"/>
                  <a:gd name="T25" fmla="*/ 8 h 27"/>
                  <a:gd name="T26" fmla="*/ 2 w 1396"/>
                  <a:gd name="T27" fmla="*/ 6 h 27"/>
                  <a:gd name="T28" fmla="*/ 4 w 1396"/>
                  <a:gd name="T29" fmla="*/ 4 h 27"/>
                  <a:gd name="T30" fmla="*/ 6 w 1396"/>
                  <a:gd name="T31" fmla="*/ 2 h 27"/>
                  <a:gd name="T32" fmla="*/ 8 w 1396"/>
                  <a:gd name="T33" fmla="*/ 2 h 27"/>
                  <a:gd name="T34" fmla="*/ 10 w 1396"/>
                  <a:gd name="T35" fmla="*/ 0 h 27"/>
                  <a:gd name="T36" fmla="*/ 13 w 1396"/>
                  <a:gd name="T37" fmla="*/ 0 h 27"/>
                  <a:gd name="T38" fmla="*/ 15 w 1396"/>
                  <a:gd name="T39" fmla="*/ 0 h 27"/>
                  <a:gd name="T40" fmla="*/ 15 w 1396"/>
                  <a:gd name="T41" fmla="*/ 0 h 27"/>
                  <a:gd name="T42" fmla="*/ 1384 w 1396"/>
                  <a:gd name="T43" fmla="*/ 0 h 27"/>
                  <a:gd name="T44" fmla="*/ 1384 w 1396"/>
                  <a:gd name="T45" fmla="*/ 0 h 27"/>
                  <a:gd name="T46" fmla="*/ 1386 w 1396"/>
                  <a:gd name="T47" fmla="*/ 0 h 27"/>
                  <a:gd name="T48" fmla="*/ 1388 w 1396"/>
                  <a:gd name="T49" fmla="*/ 0 h 27"/>
                  <a:gd name="T50" fmla="*/ 1390 w 1396"/>
                  <a:gd name="T51" fmla="*/ 2 h 27"/>
                  <a:gd name="T52" fmla="*/ 1392 w 1396"/>
                  <a:gd name="T53" fmla="*/ 2 h 27"/>
                  <a:gd name="T54" fmla="*/ 1394 w 1396"/>
                  <a:gd name="T55" fmla="*/ 4 h 27"/>
                  <a:gd name="T56" fmla="*/ 1394 w 1396"/>
                  <a:gd name="T57" fmla="*/ 6 h 27"/>
                  <a:gd name="T58" fmla="*/ 1396 w 1396"/>
                  <a:gd name="T59" fmla="*/ 8 h 27"/>
                  <a:gd name="T60" fmla="*/ 1396 w 1396"/>
                  <a:gd name="T61" fmla="*/ 10 h 27"/>
                  <a:gd name="T62" fmla="*/ 1396 w 1396"/>
                  <a:gd name="T63" fmla="*/ 12 h 27"/>
                  <a:gd name="T64" fmla="*/ 1396 w 1396"/>
                  <a:gd name="T65" fmla="*/ 14 h 27"/>
                  <a:gd name="T66" fmla="*/ 1396 w 1396"/>
                  <a:gd name="T67" fmla="*/ 16 h 27"/>
                  <a:gd name="T68" fmla="*/ 1394 w 1396"/>
                  <a:gd name="T69" fmla="*/ 18 h 27"/>
                  <a:gd name="T70" fmla="*/ 1394 w 1396"/>
                  <a:gd name="T71" fmla="*/ 20 h 27"/>
                  <a:gd name="T72" fmla="*/ 1392 w 1396"/>
                  <a:gd name="T73" fmla="*/ 22 h 27"/>
                  <a:gd name="T74" fmla="*/ 1390 w 1396"/>
                  <a:gd name="T75" fmla="*/ 25 h 27"/>
                  <a:gd name="T76" fmla="*/ 1388 w 1396"/>
                  <a:gd name="T77" fmla="*/ 25 h 27"/>
                  <a:gd name="T78" fmla="*/ 1386 w 1396"/>
                  <a:gd name="T79" fmla="*/ 27 h 27"/>
                  <a:gd name="T80" fmla="*/ 1384 w 1396"/>
                  <a:gd name="T81" fmla="*/ 27 h 27"/>
                  <a:gd name="T82" fmla="*/ 1384 w 1396"/>
                  <a:gd name="T83" fmla="*/ 27 h 27"/>
                  <a:gd name="T84" fmla="*/ 15 w 1396"/>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6" h="27">
                    <a:moveTo>
                      <a:pt x="15" y="27"/>
                    </a:moveTo>
                    <a:lnTo>
                      <a:pt x="15" y="27"/>
                    </a:lnTo>
                    <a:lnTo>
                      <a:pt x="13" y="27"/>
                    </a:lnTo>
                    <a:lnTo>
                      <a:pt x="10" y="25"/>
                    </a:lnTo>
                    <a:lnTo>
                      <a:pt x="8" y="25"/>
                    </a:lnTo>
                    <a:lnTo>
                      <a:pt x="6" y="22"/>
                    </a:lnTo>
                    <a:lnTo>
                      <a:pt x="4" y="20"/>
                    </a:lnTo>
                    <a:lnTo>
                      <a:pt x="2" y="18"/>
                    </a:lnTo>
                    <a:lnTo>
                      <a:pt x="2" y="16"/>
                    </a:lnTo>
                    <a:lnTo>
                      <a:pt x="2" y="14"/>
                    </a:lnTo>
                    <a:lnTo>
                      <a:pt x="0" y="12"/>
                    </a:lnTo>
                    <a:lnTo>
                      <a:pt x="2" y="10"/>
                    </a:lnTo>
                    <a:lnTo>
                      <a:pt x="2" y="8"/>
                    </a:lnTo>
                    <a:lnTo>
                      <a:pt x="2" y="6"/>
                    </a:lnTo>
                    <a:lnTo>
                      <a:pt x="4" y="4"/>
                    </a:lnTo>
                    <a:lnTo>
                      <a:pt x="6" y="2"/>
                    </a:lnTo>
                    <a:lnTo>
                      <a:pt x="8" y="2"/>
                    </a:lnTo>
                    <a:lnTo>
                      <a:pt x="10" y="0"/>
                    </a:lnTo>
                    <a:lnTo>
                      <a:pt x="13" y="0"/>
                    </a:lnTo>
                    <a:lnTo>
                      <a:pt x="15" y="0"/>
                    </a:lnTo>
                    <a:lnTo>
                      <a:pt x="1384" y="0"/>
                    </a:lnTo>
                    <a:lnTo>
                      <a:pt x="1386" y="0"/>
                    </a:lnTo>
                    <a:lnTo>
                      <a:pt x="1388" y="0"/>
                    </a:lnTo>
                    <a:lnTo>
                      <a:pt x="1390" y="2"/>
                    </a:lnTo>
                    <a:lnTo>
                      <a:pt x="1392" y="2"/>
                    </a:lnTo>
                    <a:lnTo>
                      <a:pt x="1394" y="4"/>
                    </a:lnTo>
                    <a:lnTo>
                      <a:pt x="1394" y="6"/>
                    </a:lnTo>
                    <a:lnTo>
                      <a:pt x="1396" y="8"/>
                    </a:lnTo>
                    <a:lnTo>
                      <a:pt x="1396" y="10"/>
                    </a:lnTo>
                    <a:lnTo>
                      <a:pt x="1396" y="12"/>
                    </a:lnTo>
                    <a:lnTo>
                      <a:pt x="1396" y="14"/>
                    </a:lnTo>
                    <a:lnTo>
                      <a:pt x="1396" y="16"/>
                    </a:lnTo>
                    <a:lnTo>
                      <a:pt x="1394" y="18"/>
                    </a:lnTo>
                    <a:lnTo>
                      <a:pt x="1394" y="20"/>
                    </a:lnTo>
                    <a:lnTo>
                      <a:pt x="1392" y="22"/>
                    </a:lnTo>
                    <a:lnTo>
                      <a:pt x="1390" y="25"/>
                    </a:lnTo>
                    <a:lnTo>
                      <a:pt x="1388" y="25"/>
                    </a:lnTo>
                    <a:lnTo>
                      <a:pt x="1386" y="27"/>
                    </a:lnTo>
                    <a:lnTo>
                      <a:pt x="1384" y="27"/>
                    </a:lnTo>
                    <a:lnTo>
                      <a:pt x="15" y="2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7" name="Freeform 32">
                <a:extLst>
                  <a:ext uri="{FF2B5EF4-FFF2-40B4-BE49-F238E27FC236}">
                    <a16:creationId xmlns:a16="http://schemas.microsoft.com/office/drawing/2014/main" id="{5C7C695C-2C1E-E98B-4DE2-579BE5435833}"/>
                  </a:ext>
                </a:extLst>
              </p:cNvPr>
              <p:cNvSpPr>
                <a:spLocks noChangeAspect="1"/>
              </p:cNvSpPr>
              <p:nvPr/>
            </p:nvSpPr>
            <p:spPr bwMode="auto">
              <a:xfrm>
                <a:off x="4643" y="8505"/>
                <a:ext cx="307" cy="306"/>
              </a:xfrm>
              <a:custGeom>
                <a:avLst/>
                <a:gdLst>
                  <a:gd name="T0" fmla="*/ 307 w 307"/>
                  <a:gd name="T1" fmla="*/ 152 h 306"/>
                  <a:gd name="T2" fmla="*/ 305 w 307"/>
                  <a:gd name="T3" fmla="*/ 177 h 306"/>
                  <a:gd name="T4" fmla="*/ 299 w 307"/>
                  <a:gd name="T5" fmla="*/ 201 h 306"/>
                  <a:gd name="T6" fmla="*/ 289 w 307"/>
                  <a:gd name="T7" fmla="*/ 226 h 306"/>
                  <a:gd name="T8" fmla="*/ 275 w 307"/>
                  <a:gd name="T9" fmla="*/ 247 h 306"/>
                  <a:gd name="T10" fmla="*/ 258 w 307"/>
                  <a:gd name="T11" fmla="*/ 265 h 306"/>
                  <a:gd name="T12" fmla="*/ 238 w 307"/>
                  <a:gd name="T13" fmla="*/ 281 h 306"/>
                  <a:gd name="T14" fmla="*/ 215 w 307"/>
                  <a:gd name="T15" fmla="*/ 294 h 306"/>
                  <a:gd name="T16" fmla="*/ 193 w 307"/>
                  <a:gd name="T17" fmla="*/ 302 h 306"/>
                  <a:gd name="T18" fmla="*/ 168 w 307"/>
                  <a:gd name="T19" fmla="*/ 306 h 306"/>
                  <a:gd name="T20" fmla="*/ 141 w 307"/>
                  <a:gd name="T21" fmla="*/ 306 h 306"/>
                  <a:gd name="T22" fmla="*/ 117 w 307"/>
                  <a:gd name="T23" fmla="*/ 302 h 306"/>
                  <a:gd name="T24" fmla="*/ 92 w 307"/>
                  <a:gd name="T25" fmla="*/ 294 h 306"/>
                  <a:gd name="T26" fmla="*/ 70 w 307"/>
                  <a:gd name="T27" fmla="*/ 281 h 306"/>
                  <a:gd name="T28" fmla="*/ 51 w 307"/>
                  <a:gd name="T29" fmla="*/ 265 h 306"/>
                  <a:gd name="T30" fmla="*/ 33 w 307"/>
                  <a:gd name="T31" fmla="*/ 247 h 306"/>
                  <a:gd name="T32" fmla="*/ 18 w 307"/>
                  <a:gd name="T33" fmla="*/ 226 h 306"/>
                  <a:gd name="T34" fmla="*/ 10 w 307"/>
                  <a:gd name="T35" fmla="*/ 203 h 306"/>
                  <a:gd name="T36" fmla="*/ 2 w 307"/>
                  <a:gd name="T37" fmla="*/ 179 h 306"/>
                  <a:gd name="T38" fmla="*/ 0 w 307"/>
                  <a:gd name="T39" fmla="*/ 152 h 306"/>
                  <a:gd name="T40" fmla="*/ 2 w 307"/>
                  <a:gd name="T41" fmla="*/ 128 h 306"/>
                  <a:gd name="T42" fmla="*/ 8 w 307"/>
                  <a:gd name="T43" fmla="*/ 103 h 306"/>
                  <a:gd name="T44" fmla="*/ 18 w 307"/>
                  <a:gd name="T45" fmla="*/ 80 h 306"/>
                  <a:gd name="T46" fmla="*/ 33 w 307"/>
                  <a:gd name="T47" fmla="*/ 58 h 306"/>
                  <a:gd name="T48" fmla="*/ 51 w 307"/>
                  <a:gd name="T49" fmla="*/ 39 h 306"/>
                  <a:gd name="T50" fmla="*/ 70 w 307"/>
                  <a:gd name="T51" fmla="*/ 25 h 306"/>
                  <a:gd name="T52" fmla="*/ 92 w 307"/>
                  <a:gd name="T53" fmla="*/ 13 h 306"/>
                  <a:gd name="T54" fmla="*/ 117 w 307"/>
                  <a:gd name="T55" fmla="*/ 4 h 306"/>
                  <a:gd name="T56" fmla="*/ 141 w 307"/>
                  <a:gd name="T57" fmla="*/ 0 h 306"/>
                  <a:gd name="T58" fmla="*/ 166 w 307"/>
                  <a:gd name="T59" fmla="*/ 0 h 306"/>
                  <a:gd name="T60" fmla="*/ 193 w 307"/>
                  <a:gd name="T61" fmla="*/ 4 h 306"/>
                  <a:gd name="T62" fmla="*/ 215 w 307"/>
                  <a:gd name="T63" fmla="*/ 13 h 306"/>
                  <a:gd name="T64" fmla="*/ 238 w 307"/>
                  <a:gd name="T65" fmla="*/ 25 h 306"/>
                  <a:gd name="T66" fmla="*/ 258 w 307"/>
                  <a:gd name="T67" fmla="*/ 39 h 306"/>
                  <a:gd name="T68" fmla="*/ 275 w 307"/>
                  <a:gd name="T69" fmla="*/ 58 h 306"/>
                  <a:gd name="T70" fmla="*/ 289 w 307"/>
                  <a:gd name="T71" fmla="*/ 78 h 306"/>
                  <a:gd name="T72" fmla="*/ 299 w 307"/>
                  <a:gd name="T73" fmla="*/ 103 h 306"/>
                  <a:gd name="T74" fmla="*/ 305 w 307"/>
                  <a:gd name="T75" fmla="*/ 128 h 306"/>
                  <a:gd name="T76" fmla="*/ 307 w 307"/>
                  <a:gd name="T77" fmla="*/ 152 h 306"/>
                  <a:gd name="T78" fmla="*/ 307 w 307"/>
                  <a:gd name="T79" fmla="*/ 15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 h="306">
                    <a:moveTo>
                      <a:pt x="307" y="152"/>
                    </a:moveTo>
                    <a:lnTo>
                      <a:pt x="305" y="177"/>
                    </a:lnTo>
                    <a:lnTo>
                      <a:pt x="299" y="201"/>
                    </a:lnTo>
                    <a:lnTo>
                      <a:pt x="289" y="226"/>
                    </a:lnTo>
                    <a:lnTo>
                      <a:pt x="275" y="247"/>
                    </a:lnTo>
                    <a:lnTo>
                      <a:pt x="258" y="265"/>
                    </a:lnTo>
                    <a:lnTo>
                      <a:pt x="238" y="281"/>
                    </a:lnTo>
                    <a:lnTo>
                      <a:pt x="215" y="294"/>
                    </a:lnTo>
                    <a:lnTo>
                      <a:pt x="193" y="302"/>
                    </a:lnTo>
                    <a:lnTo>
                      <a:pt x="168" y="306"/>
                    </a:lnTo>
                    <a:lnTo>
                      <a:pt x="141" y="306"/>
                    </a:lnTo>
                    <a:lnTo>
                      <a:pt x="117" y="302"/>
                    </a:lnTo>
                    <a:lnTo>
                      <a:pt x="92" y="294"/>
                    </a:lnTo>
                    <a:lnTo>
                      <a:pt x="70" y="281"/>
                    </a:lnTo>
                    <a:lnTo>
                      <a:pt x="51" y="265"/>
                    </a:lnTo>
                    <a:lnTo>
                      <a:pt x="33" y="247"/>
                    </a:lnTo>
                    <a:lnTo>
                      <a:pt x="18" y="226"/>
                    </a:lnTo>
                    <a:lnTo>
                      <a:pt x="10" y="203"/>
                    </a:lnTo>
                    <a:lnTo>
                      <a:pt x="2" y="179"/>
                    </a:lnTo>
                    <a:lnTo>
                      <a:pt x="0" y="152"/>
                    </a:lnTo>
                    <a:lnTo>
                      <a:pt x="2" y="128"/>
                    </a:lnTo>
                    <a:lnTo>
                      <a:pt x="8" y="103"/>
                    </a:lnTo>
                    <a:lnTo>
                      <a:pt x="18" y="80"/>
                    </a:lnTo>
                    <a:lnTo>
                      <a:pt x="33" y="58"/>
                    </a:lnTo>
                    <a:lnTo>
                      <a:pt x="51" y="39"/>
                    </a:lnTo>
                    <a:lnTo>
                      <a:pt x="70" y="25"/>
                    </a:lnTo>
                    <a:lnTo>
                      <a:pt x="92" y="13"/>
                    </a:lnTo>
                    <a:lnTo>
                      <a:pt x="117" y="4"/>
                    </a:lnTo>
                    <a:lnTo>
                      <a:pt x="141" y="0"/>
                    </a:lnTo>
                    <a:lnTo>
                      <a:pt x="166" y="0"/>
                    </a:lnTo>
                    <a:lnTo>
                      <a:pt x="193" y="4"/>
                    </a:lnTo>
                    <a:lnTo>
                      <a:pt x="215" y="13"/>
                    </a:lnTo>
                    <a:lnTo>
                      <a:pt x="238" y="25"/>
                    </a:lnTo>
                    <a:lnTo>
                      <a:pt x="258" y="39"/>
                    </a:lnTo>
                    <a:lnTo>
                      <a:pt x="275" y="58"/>
                    </a:lnTo>
                    <a:lnTo>
                      <a:pt x="289" y="78"/>
                    </a:lnTo>
                    <a:lnTo>
                      <a:pt x="299" y="103"/>
                    </a:lnTo>
                    <a:lnTo>
                      <a:pt x="305" y="128"/>
                    </a:lnTo>
                    <a:lnTo>
                      <a:pt x="307" y="152"/>
                    </a:lnTo>
                    <a:close/>
                  </a:path>
                </a:pathLst>
              </a:custGeom>
              <a:solidFill>
                <a:srgbClr val="00000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8" name="Freeform 33">
                <a:extLst>
                  <a:ext uri="{FF2B5EF4-FFF2-40B4-BE49-F238E27FC236}">
                    <a16:creationId xmlns:a16="http://schemas.microsoft.com/office/drawing/2014/main" id="{9E9BB273-FE7B-9DD3-6E7F-B59A39A6EC75}"/>
                  </a:ext>
                </a:extLst>
              </p:cNvPr>
              <p:cNvSpPr>
                <a:spLocks noChangeAspect="1"/>
              </p:cNvSpPr>
              <p:nvPr/>
            </p:nvSpPr>
            <p:spPr bwMode="auto">
              <a:xfrm>
                <a:off x="5430" y="8569"/>
                <a:ext cx="178" cy="180"/>
              </a:xfrm>
              <a:custGeom>
                <a:avLst/>
                <a:gdLst>
                  <a:gd name="T0" fmla="*/ 178 w 178"/>
                  <a:gd name="T1" fmla="*/ 90 h 180"/>
                  <a:gd name="T2" fmla="*/ 176 w 178"/>
                  <a:gd name="T3" fmla="*/ 111 h 180"/>
                  <a:gd name="T4" fmla="*/ 170 w 178"/>
                  <a:gd name="T5" fmla="*/ 129 h 180"/>
                  <a:gd name="T6" fmla="*/ 162 w 178"/>
                  <a:gd name="T7" fmla="*/ 146 h 180"/>
                  <a:gd name="T8" fmla="*/ 148 w 178"/>
                  <a:gd name="T9" fmla="*/ 160 h 180"/>
                  <a:gd name="T10" fmla="*/ 131 w 178"/>
                  <a:gd name="T11" fmla="*/ 170 h 180"/>
                  <a:gd name="T12" fmla="*/ 113 w 178"/>
                  <a:gd name="T13" fmla="*/ 176 h 180"/>
                  <a:gd name="T14" fmla="*/ 94 w 178"/>
                  <a:gd name="T15" fmla="*/ 180 h 180"/>
                  <a:gd name="T16" fmla="*/ 76 w 178"/>
                  <a:gd name="T17" fmla="*/ 178 h 180"/>
                  <a:gd name="T18" fmla="*/ 55 w 178"/>
                  <a:gd name="T19" fmla="*/ 174 h 180"/>
                  <a:gd name="T20" fmla="*/ 39 w 178"/>
                  <a:gd name="T21" fmla="*/ 166 h 180"/>
                  <a:gd name="T22" fmla="*/ 25 w 178"/>
                  <a:gd name="T23" fmla="*/ 152 h 180"/>
                  <a:gd name="T24" fmla="*/ 12 w 178"/>
                  <a:gd name="T25" fmla="*/ 137 h 180"/>
                  <a:gd name="T26" fmla="*/ 4 w 178"/>
                  <a:gd name="T27" fmla="*/ 119 h 180"/>
                  <a:gd name="T28" fmla="*/ 0 w 178"/>
                  <a:gd name="T29" fmla="*/ 100 h 180"/>
                  <a:gd name="T30" fmla="*/ 0 w 178"/>
                  <a:gd name="T31" fmla="*/ 80 h 180"/>
                  <a:gd name="T32" fmla="*/ 4 w 178"/>
                  <a:gd name="T33" fmla="*/ 61 h 180"/>
                  <a:gd name="T34" fmla="*/ 12 w 178"/>
                  <a:gd name="T35" fmla="*/ 45 h 180"/>
                  <a:gd name="T36" fmla="*/ 25 w 178"/>
                  <a:gd name="T37" fmla="*/ 29 h 180"/>
                  <a:gd name="T38" fmla="*/ 39 w 178"/>
                  <a:gd name="T39" fmla="*/ 16 h 180"/>
                  <a:gd name="T40" fmla="*/ 55 w 178"/>
                  <a:gd name="T41" fmla="*/ 6 h 180"/>
                  <a:gd name="T42" fmla="*/ 74 w 178"/>
                  <a:gd name="T43" fmla="*/ 2 h 180"/>
                  <a:gd name="T44" fmla="*/ 94 w 178"/>
                  <a:gd name="T45" fmla="*/ 0 h 180"/>
                  <a:gd name="T46" fmla="*/ 113 w 178"/>
                  <a:gd name="T47" fmla="*/ 4 h 180"/>
                  <a:gd name="T48" fmla="*/ 131 w 178"/>
                  <a:gd name="T49" fmla="*/ 10 h 180"/>
                  <a:gd name="T50" fmla="*/ 148 w 178"/>
                  <a:gd name="T51" fmla="*/ 22 h 180"/>
                  <a:gd name="T52" fmla="*/ 160 w 178"/>
                  <a:gd name="T53" fmla="*/ 37 h 180"/>
                  <a:gd name="T54" fmla="*/ 170 w 178"/>
                  <a:gd name="T55" fmla="*/ 53 h 180"/>
                  <a:gd name="T56" fmla="*/ 176 w 178"/>
                  <a:gd name="T57" fmla="*/ 72 h 180"/>
                  <a:gd name="T58" fmla="*/ 178 w 178"/>
                  <a:gd name="T59" fmla="*/ 90 h 180"/>
                  <a:gd name="T60" fmla="*/ 178 w 178"/>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0">
                    <a:moveTo>
                      <a:pt x="178" y="90"/>
                    </a:moveTo>
                    <a:lnTo>
                      <a:pt x="176" y="111"/>
                    </a:lnTo>
                    <a:lnTo>
                      <a:pt x="170" y="129"/>
                    </a:lnTo>
                    <a:lnTo>
                      <a:pt x="162" y="146"/>
                    </a:lnTo>
                    <a:lnTo>
                      <a:pt x="148" y="160"/>
                    </a:lnTo>
                    <a:lnTo>
                      <a:pt x="131" y="170"/>
                    </a:lnTo>
                    <a:lnTo>
                      <a:pt x="113" y="176"/>
                    </a:lnTo>
                    <a:lnTo>
                      <a:pt x="94" y="180"/>
                    </a:lnTo>
                    <a:lnTo>
                      <a:pt x="76" y="178"/>
                    </a:lnTo>
                    <a:lnTo>
                      <a:pt x="55" y="174"/>
                    </a:lnTo>
                    <a:lnTo>
                      <a:pt x="39" y="166"/>
                    </a:lnTo>
                    <a:lnTo>
                      <a:pt x="25" y="152"/>
                    </a:lnTo>
                    <a:lnTo>
                      <a:pt x="12" y="137"/>
                    </a:lnTo>
                    <a:lnTo>
                      <a:pt x="4" y="119"/>
                    </a:lnTo>
                    <a:lnTo>
                      <a:pt x="0" y="100"/>
                    </a:lnTo>
                    <a:lnTo>
                      <a:pt x="0" y="80"/>
                    </a:lnTo>
                    <a:lnTo>
                      <a:pt x="4" y="61"/>
                    </a:lnTo>
                    <a:lnTo>
                      <a:pt x="12" y="45"/>
                    </a:lnTo>
                    <a:lnTo>
                      <a:pt x="25" y="29"/>
                    </a:lnTo>
                    <a:lnTo>
                      <a:pt x="39" y="16"/>
                    </a:lnTo>
                    <a:lnTo>
                      <a:pt x="55" y="6"/>
                    </a:lnTo>
                    <a:lnTo>
                      <a:pt x="74" y="2"/>
                    </a:lnTo>
                    <a:lnTo>
                      <a:pt x="94" y="0"/>
                    </a:lnTo>
                    <a:lnTo>
                      <a:pt x="113" y="4"/>
                    </a:lnTo>
                    <a:lnTo>
                      <a:pt x="131" y="10"/>
                    </a:lnTo>
                    <a:lnTo>
                      <a:pt x="148" y="22"/>
                    </a:lnTo>
                    <a:lnTo>
                      <a:pt x="160" y="37"/>
                    </a:lnTo>
                    <a:lnTo>
                      <a:pt x="170" y="53"/>
                    </a:lnTo>
                    <a:lnTo>
                      <a:pt x="176" y="72"/>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9" name="Freeform 34">
                <a:extLst>
                  <a:ext uri="{FF2B5EF4-FFF2-40B4-BE49-F238E27FC236}">
                    <a16:creationId xmlns:a16="http://schemas.microsoft.com/office/drawing/2014/main" id="{3C295BF7-9601-B902-2766-F7E32A4DF651}"/>
                  </a:ext>
                </a:extLst>
              </p:cNvPr>
              <p:cNvSpPr>
                <a:spLocks noChangeAspect="1"/>
              </p:cNvSpPr>
              <p:nvPr/>
            </p:nvSpPr>
            <p:spPr bwMode="auto">
              <a:xfrm>
                <a:off x="5485" y="8624"/>
                <a:ext cx="70" cy="70"/>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6 h 70"/>
                  <a:gd name="T26" fmla="*/ 29 w 70"/>
                  <a:gd name="T27" fmla="*/ 0 h 70"/>
                  <a:gd name="T28" fmla="*/ 39 w 70"/>
                  <a:gd name="T29" fmla="*/ 0 h 70"/>
                  <a:gd name="T30" fmla="*/ 52 w 70"/>
                  <a:gd name="T31" fmla="*/ 4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6"/>
                    </a:lnTo>
                    <a:lnTo>
                      <a:pt x="29" y="0"/>
                    </a:lnTo>
                    <a:lnTo>
                      <a:pt x="39" y="0"/>
                    </a:lnTo>
                    <a:lnTo>
                      <a:pt x="52" y="4"/>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0" name="Freeform 35">
                <a:extLst>
                  <a:ext uri="{FF2B5EF4-FFF2-40B4-BE49-F238E27FC236}">
                    <a16:creationId xmlns:a16="http://schemas.microsoft.com/office/drawing/2014/main" id="{7ADEB734-4554-7A99-AA8B-52BC6B38384C}"/>
                  </a:ext>
                </a:extLst>
              </p:cNvPr>
              <p:cNvSpPr>
                <a:spLocks noChangeAspect="1"/>
              </p:cNvSpPr>
              <p:nvPr/>
            </p:nvSpPr>
            <p:spPr bwMode="auto">
              <a:xfrm>
                <a:off x="3938" y="8569"/>
                <a:ext cx="180" cy="180"/>
              </a:xfrm>
              <a:custGeom>
                <a:avLst/>
                <a:gdLst>
                  <a:gd name="T0" fmla="*/ 180 w 180"/>
                  <a:gd name="T1" fmla="*/ 90 h 180"/>
                  <a:gd name="T2" fmla="*/ 178 w 180"/>
                  <a:gd name="T3" fmla="*/ 111 h 180"/>
                  <a:gd name="T4" fmla="*/ 172 w 180"/>
                  <a:gd name="T5" fmla="*/ 129 h 180"/>
                  <a:gd name="T6" fmla="*/ 162 w 180"/>
                  <a:gd name="T7" fmla="*/ 146 h 180"/>
                  <a:gd name="T8" fmla="*/ 150 w 180"/>
                  <a:gd name="T9" fmla="*/ 160 h 180"/>
                  <a:gd name="T10" fmla="*/ 133 w 180"/>
                  <a:gd name="T11" fmla="*/ 170 h 180"/>
                  <a:gd name="T12" fmla="*/ 115 w 180"/>
                  <a:gd name="T13" fmla="*/ 176 h 180"/>
                  <a:gd name="T14" fmla="*/ 94 w 180"/>
                  <a:gd name="T15" fmla="*/ 180 h 180"/>
                  <a:gd name="T16" fmla="*/ 76 w 180"/>
                  <a:gd name="T17" fmla="*/ 178 h 180"/>
                  <a:gd name="T18" fmla="*/ 57 w 180"/>
                  <a:gd name="T19" fmla="*/ 174 h 180"/>
                  <a:gd name="T20" fmla="*/ 39 w 180"/>
                  <a:gd name="T21" fmla="*/ 166 h 180"/>
                  <a:gd name="T22" fmla="*/ 25 w 180"/>
                  <a:gd name="T23" fmla="*/ 152 h 180"/>
                  <a:gd name="T24" fmla="*/ 12 w 180"/>
                  <a:gd name="T25" fmla="*/ 137 h 180"/>
                  <a:gd name="T26" fmla="*/ 4 w 180"/>
                  <a:gd name="T27" fmla="*/ 119 h 180"/>
                  <a:gd name="T28" fmla="*/ 0 w 180"/>
                  <a:gd name="T29" fmla="*/ 100 h 180"/>
                  <a:gd name="T30" fmla="*/ 0 w 180"/>
                  <a:gd name="T31" fmla="*/ 80 h 180"/>
                  <a:gd name="T32" fmla="*/ 4 w 180"/>
                  <a:gd name="T33" fmla="*/ 61 h 180"/>
                  <a:gd name="T34" fmla="*/ 12 w 180"/>
                  <a:gd name="T35" fmla="*/ 45 h 180"/>
                  <a:gd name="T36" fmla="*/ 25 w 180"/>
                  <a:gd name="T37" fmla="*/ 29 h 180"/>
                  <a:gd name="T38" fmla="*/ 39 w 180"/>
                  <a:gd name="T39" fmla="*/ 16 h 180"/>
                  <a:gd name="T40" fmla="*/ 57 w 180"/>
                  <a:gd name="T41" fmla="*/ 6 h 180"/>
                  <a:gd name="T42" fmla="*/ 76 w 180"/>
                  <a:gd name="T43" fmla="*/ 2 h 180"/>
                  <a:gd name="T44" fmla="*/ 94 w 180"/>
                  <a:gd name="T45" fmla="*/ 0 h 180"/>
                  <a:gd name="T46" fmla="*/ 115 w 180"/>
                  <a:gd name="T47" fmla="*/ 4 h 180"/>
                  <a:gd name="T48" fmla="*/ 133 w 180"/>
                  <a:gd name="T49" fmla="*/ 10 h 180"/>
                  <a:gd name="T50" fmla="*/ 147 w 180"/>
                  <a:gd name="T51" fmla="*/ 22 h 180"/>
                  <a:gd name="T52" fmla="*/ 162 w 180"/>
                  <a:gd name="T53" fmla="*/ 37 h 180"/>
                  <a:gd name="T54" fmla="*/ 172 w 180"/>
                  <a:gd name="T55" fmla="*/ 53 h 180"/>
                  <a:gd name="T56" fmla="*/ 178 w 180"/>
                  <a:gd name="T57" fmla="*/ 72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11"/>
                    </a:lnTo>
                    <a:lnTo>
                      <a:pt x="172" y="129"/>
                    </a:lnTo>
                    <a:lnTo>
                      <a:pt x="162" y="146"/>
                    </a:lnTo>
                    <a:lnTo>
                      <a:pt x="150" y="160"/>
                    </a:lnTo>
                    <a:lnTo>
                      <a:pt x="133" y="170"/>
                    </a:lnTo>
                    <a:lnTo>
                      <a:pt x="115" y="176"/>
                    </a:lnTo>
                    <a:lnTo>
                      <a:pt x="94" y="180"/>
                    </a:lnTo>
                    <a:lnTo>
                      <a:pt x="76" y="178"/>
                    </a:lnTo>
                    <a:lnTo>
                      <a:pt x="57" y="174"/>
                    </a:lnTo>
                    <a:lnTo>
                      <a:pt x="39" y="166"/>
                    </a:lnTo>
                    <a:lnTo>
                      <a:pt x="25" y="152"/>
                    </a:lnTo>
                    <a:lnTo>
                      <a:pt x="12" y="137"/>
                    </a:lnTo>
                    <a:lnTo>
                      <a:pt x="4" y="119"/>
                    </a:lnTo>
                    <a:lnTo>
                      <a:pt x="0" y="100"/>
                    </a:lnTo>
                    <a:lnTo>
                      <a:pt x="0" y="80"/>
                    </a:lnTo>
                    <a:lnTo>
                      <a:pt x="4" y="61"/>
                    </a:lnTo>
                    <a:lnTo>
                      <a:pt x="12" y="45"/>
                    </a:lnTo>
                    <a:lnTo>
                      <a:pt x="25" y="29"/>
                    </a:lnTo>
                    <a:lnTo>
                      <a:pt x="39" y="16"/>
                    </a:lnTo>
                    <a:lnTo>
                      <a:pt x="57" y="6"/>
                    </a:lnTo>
                    <a:lnTo>
                      <a:pt x="76" y="2"/>
                    </a:lnTo>
                    <a:lnTo>
                      <a:pt x="94" y="0"/>
                    </a:lnTo>
                    <a:lnTo>
                      <a:pt x="115" y="4"/>
                    </a:lnTo>
                    <a:lnTo>
                      <a:pt x="133" y="10"/>
                    </a:lnTo>
                    <a:lnTo>
                      <a:pt x="147" y="22"/>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1" name="Freeform 36">
                <a:extLst>
                  <a:ext uri="{FF2B5EF4-FFF2-40B4-BE49-F238E27FC236}">
                    <a16:creationId xmlns:a16="http://schemas.microsoft.com/office/drawing/2014/main" id="{04EBE583-4ADF-9D11-7DFF-26AEA90223BC}"/>
                  </a:ext>
                </a:extLst>
              </p:cNvPr>
              <p:cNvSpPr>
                <a:spLocks noChangeAspect="1"/>
              </p:cNvSpPr>
              <p:nvPr/>
            </p:nvSpPr>
            <p:spPr bwMode="auto">
              <a:xfrm>
                <a:off x="3993" y="8624"/>
                <a:ext cx="70" cy="70"/>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6 h 70"/>
                  <a:gd name="T26" fmla="*/ 29 w 70"/>
                  <a:gd name="T27" fmla="*/ 0 h 70"/>
                  <a:gd name="T28" fmla="*/ 41 w 70"/>
                  <a:gd name="T29" fmla="*/ 0 h 70"/>
                  <a:gd name="T30" fmla="*/ 52 w 70"/>
                  <a:gd name="T31" fmla="*/ 4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6"/>
                    </a:lnTo>
                    <a:lnTo>
                      <a:pt x="29" y="0"/>
                    </a:lnTo>
                    <a:lnTo>
                      <a:pt x="41" y="0"/>
                    </a:lnTo>
                    <a:lnTo>
                      <a:pt x="52" y="4"/>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2" name="Freeform 37">
                <a:extLst>
                  <a:ext uri="{FF2B5EF4-FFF2-40B4-BE49-F238E27FC236}">
                    <a16:creationId xmlns:a16="http://schemas.microsoft.com/office/drawing/2014/main" id="{6B5E22B6-30ED-DC27-C8CF-D6810730F53A}"/>
                  </a:ext>
                </a:extLst>
              </p:cNvPr>
              <p:cNvSpPr>
                <a:spLocks noChangeAspect="1"/>
              </p:cNvSpPr>
              <p:nvPr/>
            </p:nvSpPr>
            <p:spPr bwMode="auto">
              <a:xfrm>
                <a:off x="4735" y="8585"/>
                <a:ext cx="125" cy="132"/>
              </a:xfrm>
              <a:custGeom>
                <a:avLst/>
                <a:gdLst>
                  <a:gd name="T0" fmla="*/ 125 w 125"/>
                  <a:gd name="T1" fmla="*/ 66 h 132"/>
                  <a:gd name="T2" fmla="*/ 123 w 125"/>
                  <a:gd name="T3" fmla="*/ 82 h 132"/>
                  <a:gd name="T4" fmla="*/ 117 w 125"/>
                  <a:gd name="T5" fmla="*/ 99 h 132"/>
                  <a:gd name="T6" fmla="*/ 109 w 125"/>
                  <a:gd name="T7" fmla="*/ 111 h 132"/>
                  <a:gd name="T8" fmla="*/ 97 w 125"/>
                  <a:gd name="T9" fmla="*/ 121 h 132"/>
                  <a:gd name="T10" fmla="*/ 82 w 125"/>
                  <a:gd name="T11" fmla="*/ 130 h 132"/>
                  <a:gd name="T12" fmla="*/ 66 w 125"/>
                  <a:gd name="T13" fmla="*/ 132 h 132"/>
                  <a:gd name="T14" fmla="*/ 51 w 125"/>
                  <a:gd name="T15" fmla="*/ 132 h 132"/>
                  <a:gd name="T16" fmla="*/ 35 w 125"/>
                  <a:gd name="T17" fmla="*/ 125 h 132"/>
                  <a:gd name="T18" fmla="*/ 23 w 125"/>
                  <a:gd name="T19" fmla="*/ 117 h 132"/>
                  <a:gd name="T20" fmla="*/ 10 w 125"/>
                  <a:gd name="T21" fmla="*/ 105 h 132"/>
                  <a:gd name="T22" fmla="*/ 4 w 125"/>
                  <a:gd name="T23" fmla="*/ 91 h 132"/>
                  <a:gd name="T24" fmla="*/ 0 w 125"/>
                  <a:gd name="T25" fmla="*/ 74 h 132"/>
                  <a:gd name="T26" fmla="*/ 0 w 125"/>
                  <a:gd name="T27" fmla="*/ 58 h 132"/>
                  <a:gd name="T28" fmla="*/ 2 w 125"/>
                  <a:gd name="T29" fmla="*/ 41 h 132"/>
                  <a:gd name="T30" fmla="*/ 10 w 125"/>
                  <a:gd name="T31" fmla="*/ 27 h 132"/>
                  <a:gd name="T32" fmla="*/ 23 w 125"/>
                  <a:gd name="T33" fmla="*/ 17 h 132"/>
                  <a:gd name="T34" fmla="*/ 35 w 125"/>
                  <a:gd name="T35" fmla="*/ 6 h 132"/>
                  <a:gd name="T36" fmla="*/ 49 w 125"/>
                  <a:gd name="T37" fmla="*/ 2 h 132"/>
                  <a:gd name="T38" fmla="*/ 66 w 125"/>
                  <a:gd name="T39" fmla="*/ 0 h 132"/>
                  <a:gd name="T40" fmla="*/ 82 w 125"/>
                  <a:gd name="T41" fmla="*/ 4 h 132"/>
                  <a:gd name="T42" fmla="*/ 97 w 125"/>
                  <a:gd name="T43" fmla="*/ 11 h 132"/>
                  <a:gd name="T44" fmla="*/ 109 w 125"/>
                  <a:gd name="T45" fmla="*/ 21 h 132"/>
                  <a:gd name="T46" fmla="*/ 117 w 125"/>
                  <a:gd name="T47" fmla="*/ 35 h 132"/>
                  <a:gd name="T48" fmla="*/ 123 w 125"/>
                  <a:gd name="T49" fmla="*/ 50 h 132"/>
                  <a:gd name="T50" fmla="*/ 125 w 125"/>
                  <a:gd name="T51" fmla="*/ 66 h 132"/>
                  <a:gd name="T52" fmla="*/ 125 w 125"/>
                  <a:gd name="T53"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32">
                    <a:moveTo>
                      <a:pt x="125" y="66"/>
                    </a:moveTo>
                    <a:lnTo>
                      <a:pt x="123" y="82"/>
                    </a:lnTo>
                    <a:lnTo>
                      <a:pt x="117" y="99"/>
                    </a:lnTo>
                    <a:lnTo>
                      <a:pt x="109" y="111"/>
                    </a:lnTo>
                    <a:lnTo>
                      <a:pt x="97" y="121"/>
                    </a:lnTo>
                    <a:lnTo>
                      <a:pt x="82" y="130"/>
                    </a:lnTo>
                    <a:lnTo>
                      <a:pt x="66" y="132"/>
                    </a:lnTo>
                    <a:lnTo>
                      <a:pt x="51" y="132"/>
                    </a:lnTo>
                    <a:lnTo>
                      <a:pt x="35" y="125"/>
                    </a:lnTo>
                    <a:lnTo>
                      <a:pt x="23" y="117"/>
                    </a:lnTo>
                    <a:lnTo>
                      <a:pt x="10" y="105"/>
                    </a:lnTo>
                    <a:lnTo>
                      <a:pt x="4" y="91"/>
                    </a:lnTo>
                    <a:lnTo>
                      <a:pt x="0" y="74"/>
                    </a:lnTo>
                    <a:lnTo>
                      <a:pt x="0" y="58"/>
                    </a:lnTo>
                    <a:lnTo>
                      <a:pt x="2" y="41"/>
                    </a:lnTo>
                    <a:lnTo>
                      <a:pt x="10" y="27"/>
                    </a:lnTo>
                    <a:lnTo>
                      <a:pt x="23" y="17"/>
                    </a:lnTo>
                    <a:lnTo>
                      <a:pt x="35" y="6"/>
                    </a:lnTo>
                    <a:lnTo>
                      <a:pt x="49" y="2"/>
                    </a:lnTo>
                    <a:lnTo>
                      <a:pt x="66" y="0"/>
                    </a:lnTo>
                    <a:lnTo>
                      <a:pt x="82" y="4"/>
                    </a:lnTo>
                    <a:lnTo>
                      <a:pt x="97" y="11"/>
                    </a:lnTo>
                    <a:lnTo>
                      <a:pt x="109" y="21"/>
                    </a:lnTo>
                    <a:lnTo>
                      <a:pt x="117" y="35"/>
                    </a:lnTo>
                    <a:lnTo>
                      <a:pt x="123" y="50"/>
                    </a:lnTo>
                    <a:lnTo>
                      <a:pt x="125" y="6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3" name="Freeform 38">
                <a:extLst>
                  <a:ext uri="{FF2B5EF4-FFF2-40B4-BE49-F238E27FC236}">
                    <a16:creationId xmlns:a16="http://schemas.microsoft.com/office/drawing/2014/main" id="{91E7D05F-A3E8-D5FF-2F31-73A5D930208C}"/>
                  </a:ext>
                </a:extLst>
              </p:cNvPr>
              <p:cNvSpPr>
                <a:spLocks noChangeAspect="1"/>
              </p:cNvSpPr>
              <p:nvPr/>
            </p:nvSpPr>
            <p:spPr bwMode="auto">
              <a:xfrm>
                <a:off x="5170" y="8462"/>
                <a:ext cx="153" cy="134"/>
              </a:xfrm>
              <a:custGeom>
                <a:avLst/>
                <a:gdLst>
                  <a:gd name="T0" fmla="*/ 141 w 153"/>
                  <a:gd name="T1" fmla="*/ 2 h 134"/>
                  <a:gd name="T2" fmla="*/ 141 w 153"/>
                  <a:gd name="T3" fmla="*/ 2 h 134"/>
                  <a:gd name="T4" fmla="*/ 143 w 153"/>
                  <a:gd name="T5" fmla="*/ 0 h 134"/>
                  <a:gd name="T6" fmla="*/ 145 w 153"/>
                  <a:gd name="T7" fmla="*/ 0 h 134"/>
                  <a:gd name="T8" fmla="*/ 145 w 153"/>
                  <a:gd name="T9" fmla="*/ 0 h 134"/>
                  <a:gd name="T10" fmla="*/ 147 w 153"/>
                  <a:gd name="T11" fmla="*/ 0 h 134"/>
                  <a:gd name="T12" fmla="*/ 147 w 153"/>
                  <a:gd name="T13" fmla="*/ 0 h 134"/>
                  <a:gd name="T14" fmla="*/ 149 w 153"/>
                  <a:gd name="T15" fmla="*/ 0 h 134"/>
                  <a:gd name="T16" fmla="*/ 149 w 153"/>
                  <a:gd name="T17" fmla="*/ 0 h 134"/>
                  <a:gd name="T18" fmla="*/ 151 w 153"/>
                  <a:gd name="T19" fmla="*/ 2 h 134"/>
                  <a:gd name="T20" fmla="*/ 151 w 153"/>
                  <a:gd name="T21" fmla="*/ 2 h 134"/>
                  <a:gd name="T22" fmla="*/ 153 w 153"/>
                  <a:gd name="T23" fmla="*/ 4 h 134"/>
                  <a:gd name="T24" fmla="*/ 153 w 153"/>
                  <a:gd name="T25" fmla="*/ 4 h 134"/>
                  <a:gd name="T26" fmla="*/ 153 w 153"/>
                  <a:gd name="T27" fmla="*/ 6 h 134"/>
                  <a:gd name="T28" fmla="*/ 153 w 153"/>
                  <a:gd name="T29" fmla="*/ 6 h 134"/>
                  <a:gd name="T30" fmla="*/ 153 w 153"/>
                  <a:gd name="T31" fmla="*/ 8 h 134"/>
                  <a:gd name="T32" fmla="*/ 153 w 153"/>
                  <a:gd name="T33" fmla="*/ 10 h 134"/>
                  <a:gd name="T34" fmla="*/ 153 w 153"/>
                  <a:gd name="T35" fmla="*/ 10 h 134"/>
                  <a:gd name="T36" fmla="*/ 151 w 153"/>
                  <a:gd name="T37" fmla="*/ 13 h 134"/>
                  <a:gd name="T38" fmla="*/ 151 w 153"/>
                  <a:gd name="T39" fmla="*/ 13 h 134"/>
                  <a:gd name="T40" fmla="*/ 151 w 153"/>
                  <a:gd name="T41" fmla="*/ 13 h 134"/>
                  <a:gd name="T42" fmla="*/ 12 w 153"/>
                  <a:gd name="T43" fmla="*/ 132 h 134"/>
                  <a:gd name="T44" fmla="*/ 12 w 153"/>
                  <a:gd name="T45" fmla="*/ 132 h 134"/>
                  <a:gd name="T46" fmla="*/ 12 w 153"/>
                  <a:gd name="T47" fmla="*/ 132 h 134"/>
                  <a:gd name="T48" fmla="*/ 10 w 153"/>
                  <a:gd name="T49" fmla="*/ 134 h 134"/>
                  <a:gd name="T50" fmla="*/ 10 w 153"/>
                  <a:gd name="T51" fmla="*/ 134 h 134"/>
                  <a:gd name="T52" fmla="*/ 8 w 153"/>
                  <a:gd name="T53" fmla="*/ 134 h 134"/>
                  <a:gd name="T54" fmla="*/ 6 w 153"/>
                  <a:gd name="T55" fmla="*/ 134 h 134"/>
                  <a:gd name="T56" fmla="*/ 6 w 153"/>
                  <a:gd name="T57" fmla="*/ 134 h 134"/>
                  <a:gd name="T58" fmla="*/ 4 w 153"/>
                  <a:gd name="T59" fmla="*/ 132 h 134"/>
                  <a:gd name="T60" fmla="*/ 4 w 153"/>
                  <a:gd name="T61" fmla="*/ 132 h 134"/>
                  <a:gd name="T62" fmla="*/ 2 w 153"/>
                  <a:gd name="T63" fmla="*/ 132 h 134"/>
                  <a:gd name="T64" fmla="*/ 2 w 153"/>
                  <a:gd name="T65" fmla="*/ 129 h 134"/>
                  <a:gd name="T66" fmla="*/ 2 w 153"/>
                  <a:gd name="T67" fmla="*/ 129 h 134"/>
                  <a:gd name="T68" fmla="*/ 0 w 153"/>
                  <a:gd name="T69" fmla="*/ 127 h 134"/>
                  <a:gd name="T70" fmla="*/ 0 w 153"/>
                  <a:gd name="T71" fmla="*/ 125 h 134"/>
                  <a:gd name="T72" fmla="*/ 0 w 153"/>
                  <a:gd name="T73" fmla="*/ 125 h 134"/>
                  <a:gd name="T74" fmla="*/ 2 w 153"/>
                  <a:gd name="T75" fmla="*/ 123 h 134"/>
                  <a:gd name="T76" fmla="*/ 2 w 153"/>
                  <a:gd name="T77" fmla="*/ 123 h 134"/>
                  <a:gd name="T78" fmla="*/ 2 w 153"/>
                  <a:gd name="T79" fmla="*/ 121 h 134"/>
                  <a:gd name="T80" fmla="*/ 4 w 153"/>
                  <a:gd name="T81" fmla="*/ 121 h 134"/>
                  <a:gd name="T82" fmla="*/ 4 w 153"/>
                  <a:gd name="T83" fmla="*/ 121 h 134"/>
                  <a:gd name="T84" fmla="*/ 141 w 153"/>
                  <a:gd name="T85"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 h="134">
                    <a:moveTo>
                      <a:pt x="141" y="2"/>
                    </a:moveTo>
                    <a:lnTo>
                      <a:pt x="141" y="2"/>
                    </a:lnTo>
                    <a:lnTo>
                      <a:pt x="143" y="0"/>
                    </a:lnTo>
                    <a:lnTo>
                      <a:pt x="145" y="0"/>
                    </a:lnTo>
                    <a:lnTo>
                      <a:pt x="147" y="0"/>
                    </a:lnTo>
                    <a:lnTo>
                      <a:pt x="149" y="0"/>
                    </a:lnTo>
                    <a:lnTo>
                      <a:pt x="151" y="2"/>
                    </a:lnTo>
                    <a:lnTo>
                      <a:pt x="153" y="4"/>
                    </a:lnTo>
                    <a:lnTo>
                      <a:pt x="153" y="6"/>
                    </a:lnTo>
                    <a:lnTo>
                      <a:pt x="153" y="8"/>
                    </a:lnTo>
                    <a:lnTo>
                      <a:pt x="153" y="10"/>
                    </a:lnTo>
                    <a:lnTo>
                      <a:pt x="151" y="13"/>
                    </a:lnTo>
                    <a:lnTo>
                      <a:pt x="12" y="132"/>
                    </a:lnTo>
                    <a:lnTo>
                      <a:pt x="10" y="134"/>
                    </a:lnTo>
                    <a:lnTo>
                      <a:pt x="8" y="134"/>
                    </a:lnTo>
                    <a:lnTo>
                      <a:pt x="6" y="134"/>
                    </a:lnTo>
                    <a:lnTo>
                      <a:pt x="4" y="132"/>
                    </a:lnTo>
                    <a:lnTo>
                      <a:pt x="2" y="132"/>
                    </a:lnTo>
                    <a:lnTo>
                      <a:pt x="2" y="129"/>
                    </a:lnTo>
                    <a:lnTo>
                      <a:pt x="0" y="127"/>
                    </a:lnTo>
                    <a:lnTo>
                      <a:pt x="0" y="125"/>
                    </a:lnTo>
                    <a:lnTo>
                      <a:pt x="2" y="123"/>
                    </a:lnTo>
                    <a:lnTo>
                      <a:pt x="2" y="121"/>
                    </a:lnTo>
                    <a:lnTo>
                      <a:pt x="4" y="121"/>
                    </a:lnTo>
                    <a:lnTo>
                      <a:pt x="141" y="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4" name="Freeform 39">
                <a:extLst>
                  <a:ext uri="{FF2B5EF4-FFF2-40B4-BE49-F238E27FC236}">
                    <a16:creationId xmlns:a16="http://schemas.microsoft.com/office/drawing/2014/main" id="{511D786E-77F5-EB59-7521-E828922B27DC}"/>
                  </a:ext>
                </a:extLst>
              </p:cNvPr>
              <p:cNvSpPr>
                <a:spLocks noChangeAspect="1"/>
              </p:cNvSpPr>
              <p:nvPr/>
            </p:nvSpPr>
            <p:spPr bwMode="auto">
              <a:xfrm>
                <a:off x="5137" y="8546"/>
                <a:ext cx="86" cy="87"/>
              </a:xfrm>
              <a:custGeom>
                <a:avLst/>
                <a:gdLst>
                  <a:gd name="T0" fmla="*/ 0 w 86"/>
                  <a:gd name="T1" fmla="*/ 87 h 87"/>
                  <a:gd name="T2" fmla="*/ 20 w 86"/>
                  <a:gd name="T3" fmla="*/ 0 h 87"/>
                  <a:gd name="T4" fmla="*/ 86 w 86"/>
                  <a:gd name="T5" fmla="*/ 62 h 87"/>
                  <a:gd name="T6" fmla="*/ 0 w 86"/>
                  <a:gd name="T7" fmla="*/ 87 h 87"/>
                </a:gdLst>
                <a:ahLst/>
                <a:cxnLst>
                  <a:cxn ang="0">
                    <a:pos x="T0" y="T1"/>
                  </a:cxn>
                  <a:cxn ang="0">
                    <a:pos x="T2" y="T3"/>
                  </a:cxn>
                  <a:cxn ang="0">
                    <a:pos x="T4" y="T5"/>
                  </a:cxn>
                  <a:cxn ang="0">
                    <a:pos x="T6" y="T7"/>
                  </a:cxn>
                </a:cxnLst>
                <a:rect l="0" t="0" r="r" b="b"/>
                <a:pathLst>
                  <a:path w="86" h="87">
                    <a:moveTo>
                      <a:pt x="0" y="87"/>
                    </a:moveTo>
                    <a:lnTo>
                      <a:pt x="20" y="0"/>
                    </a:lnTo>
                    <a:lnTo>
                      <a:pt x="86" y="62"/>
                    </a:lnTo>
                    <a:lnTo>
                      <a:pt x="0" y="87"/>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5" name="Freeform 40">
                <a:extLst>
                  <a:ext uri="{FF2B5EF4-FFF2-40B4-BE49-F238E27FC236}">
                    <a16:creationId xmlns:a16="http://schemas.microsoft.com/office/drawing/2014/main" id="{240E02A2-A1B1-B052-ADC0-8CB14C1B1399}"/>
                  </a:ext>
                </a:extLst>
              </p:cNvPr>
              <p:cNvSpPr>
                <a:spLocks noChangeAspect="1"/>
              </p:cNvSpPr>
              <p:nvPr/>
            </p:nvSpPr>
            <p:spPr bwMode="auto">
              <a:xfrm>
                <a:off x="5024" y="8458"/>
                <a:ext cx="152" cy="133"/>
              </a:xfrm>
              <a:custGeom>
                <a:avLst/>
                <a:gdLst>
                  <a:gd name="T0" fmla="*/ 142 w 152"/>
                  <a:gd name="T1" fmla="*/ 2 h 133"/>
                  <a:gd name="T2" fmla="*/ 142 w 152"/>
                  <a:gd name="T3" fmla="*/ 2 h 133"/>
                  <a:gd name="T4" fmla="*/ 142 w 152"/>
                  <a:gd name="T5" fmla="*/ 0 h 133"/>
                  <a:gd name="T6" fmla="*/ 144 w 152"/>
                  <a:gd name="T7" fmla="*/ 0 h 133"/>
                  <a:gd name="T8" fmla="*/ 144 w 152"/>
                  <a:gd name="T9" fmla="*/ 0 h 133"/>
                  <a:gd name="T10" fmla="*/ 146 w 152"/>
                  <a:gd name="T11" fmla="*/ 0 h 133"/>
                  <a:gd name="T12" fmla="*/ 146 w 152"/>
                  <a:gd name="T13" fmla="*/ 0 h 133"/>
                  <a:gd name="T14" fmla="*/ 148 w 152"/>
                  <a:gd name="T15" fmla="*/ 0 h 133"/>
                  <a:gd name="T16" fmla="*/ 150 w 152"/>
                  <a:gd name="T17" fmla="*/ 0 h 133"/>
                  <a:gd name="T18" fmla="*/ 150 w 152"/>
                  <a:gd name="T19" fmla="*/ 2 h 133"/>
                  <a:gd name="T20" fmla="*/ 152 w 152"/>
                  <a:gd name="T21" fmla="*/ 2 h 133"/>
                  <a:gd name="T22" fmla="*/ 152 w 152"/>
                  <a:gd name="T23" fmla="*/ 4 h 133"/>
                  <a:gd name="T24" fmla="*/ 152 w 152"/>
                  <a:gd name="T25" fmla="*/ 4 h 133"/>
                  <a:gd name="T26" fmla="*/ 152 w 152"/>
                  <a:gd name="T27" fmla="*/ 6 h 133"/>
                  <a:gd name="T28" fmla="*/ 152 w 152"/>
                  <a:gd name="T29" fmla="*/ 6 h 133"/>
                  <a:gd name="T30" fmla="*/ 152 w 152"/>
                  <a:gd name="T31" fmla="*/ 8 h 133"/>
                  <a:gd name="T32" fmla="*/ 152 w 152"/>
                  <a:gd name="T33" fmla="*/ 10 h 133"/>
                  <a:gd name="T34" fmla="*/ 152 w 152"/>
                  <a:gd name="T35" fmla="*/ 10 h 133"/>
                  <a:gd name="T36" fmla="*/ 152 w 152"/>
                  <a:gd name="T37" fmla="*/ 12 h 133"/>
                  <a:gd name="T38" fmla="*/ 150 w 152"/>
                  <a:gd name="T39" fmla="*/ 12 h 133"/>
                  <a:gd name="T40" fmla="*/ 150 w 152"/>
                  <a:gd name="T41" fmla="*/ 12 h 133"/>
                  <a:gd name="T42" fmla="*/ 10 w 152"/>
                  <a:gd name="T43" fmla="*/ 131 h 133"/>
                  <a:gd name="T44" fmla="*/ 10 w 152"/>
                  <a:gd name="T45" fmla="*/ 131 h 133"/>
                  <a:gd name="T46" fmla="*/ 10 w 152"/>
                  <a:gd name="T47" fmla="*/ 131 h 133"/>
                  <a:gd name="T48" fmla="*/ 8 w 152"/>
                  <a:gd name="T49" fmla="*/ 133 h 133"/>
                  <a:gd name="T50" fmla="*/ 8 w 152"/>
                  <a:gd name="T51" fmla="*/ 133 h 133"/>
                  <a:gd name="T52" fmla="*/ 6 w 152"/>
                  <a:gd name="T53" fmla="*/ 133 h 133"/>
                  <a:gd name="T54" fmla="*/ 4 w 152"/>
                  <a:gd name="T55" fmla="*/ 133 h 133"/>
                  <a:gd name="T56" fmla="*/ 4 w 152"/>
                  <a:gd name="T57" fmla="*/ 133 h 133"/>
                  <a:gd name="T58" fmla="*/ 2 w 152"/>
                  <a:gd name="T59" fmla="*/ 131 h 133"/>
                  <a:gd name="T60" fmla="*/ 2 w 152"/>
                  <a:gd name="T61" fmla="*/ 131 h 133"/>
                  <a:gd name="T62" fmla="*/ 0 w 152"/>
                  <a:gd name="T63" fmla="*/ 131 h 133"/>
                  <a:gd name="T64" fmla="*/ 0 w 152"/>
                  <a:gd name="T65" fmla="*/ 129 h 133"/>
                  <a:gd name="T66" fmla="*/ 0 w 152"/>
                  <a:gd name="T67" fmla="*/ 129 h 133"/>
                  <a:gd name="T68" fmla="*/ 0 w 152"/>
                  <a:gd name="T69" fmla="*/ 127 h 133"/>
                  <a:gd name="T70" fmla="*/ 0 w 152"/>
                  <a:gd name="T71" fmla="*/ 125 h 133"/>
                  <a:gd name="T72" fmla="*/ 0 w 152"/>
                  <a:gd name="T73" fmla="*/ 125 h 133"/>
                  <a:gd name="T74" fmla="*/ 0 w 152"/>
                  <a:gd name="T75" fmla="*/ 123 h 133"/>
                  <a:gd name="T76" fmla="*/ 0 w 152"/>
                  <a:gd name="T77" fmla="*/ 123 h 133"/>
                  <a:gd name="T78" fmla="*/ 0 w 152"/>
                  <a:gd name="T79" fmla="*/ 121 h 133"/>
                  <a:gd name="T80" fmla="*/ 2 w 152"/>
                  <a:gd name="T81" fmla="*/ 121 h 133"/>
                  <a:gd name="T82" fmla="*/ 2 w 152"/>
                  <a:gd name="T83" fmla="*/ 121 h 133"/>
                  <a:gd name="T84" fmla="*/ 142 w 152"/>
                  <a:gd name="T85"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33">
                    <a:moveTo>
                      <a:pt x="142" y="2"/>
                    </a:moveTo>
                    <a:lnTo>
                      <a:pt x="142" y="2"/>
                    </a:lnTo>
                    <a:lnTo>
                      <a:pt x="142" y="0"/>
                    </a:lnTo>
                    <a:lnTo>
                      <a:pt x="144" y="0"/>
                    </a:lnTo>
                    <a:lnTo>
                      <a:pt x="146" y="0"/>
                    </a:lnTo>
                    <a:lnTo>
                      <a:pt x="148" y="0"/>
                    </a:lnTo>
                    <a:lnTo>
                      <a:pt x="150" y="0"/>
                    </a:lnTo>
                    <a:lnTo>
                      <a:pt x="150" y="2"/>
                    </a:lnTo>
                    <a:lnTo>
                      <a:pt x="152" y="2"/>
                    </a:lnTo>
                    <a:lnTo>
                      <a:pt x="152" y="4"/>
                    </a:lnTo>
                    <a:lnTo>
                      <a:pt x="152" y="6"/>
                    </a:lnTo>
                    <a:lnTo>
                      <a:pt x="152" y="8"/>
                    </a:lnTo>
                    <a:lnTo>
                      <a:pt x="152" y="10"/>
                    </a:lnTo>
                    <a:lnTo>
                      <a:pt x="152" y="12"/>
                    </a:lnTo>
                    <a:lnTo>
                      <a:pt x="150" y="12"/>
                    </a:lnTo>
                    <a:lnTo>
                      <a:pt x="10" y="131"/>
                    </a:lnTo>
                    <a:lnTo>
                      <a:pt x="8" y="133"/>
                    </a:lnTo>
                    <a:lnTo>
                      <a:pt x="6" y="133"/>
                    </a:lnTo>
                    <a:lnTo>
                      <a:pt x="4" y="133"/>
                    </a:lnTo>
                    <a:lnTo>
                      <a:pt x="2" y="131"/>
                    </a:lnTo>
                    <a:lnTo>
                      <a:pt x="0" y="131"/>
                    </a:lnTo>
                    <a:lnTo>
                      <a:pt x="0" y="129"/>
                    </a:lnTo>
                    <a:lnTo>
                      <a:pt x="0" y="127"/>
                    </a:lnTo>
                    <a:lnTo>
                      <a:pt x="0" y="125"/>
                    </a:lnTo>
                    <a:lnTo>
                      <a:pt x="0" y="123"/>
                    </a:lnTo>
                    <a:lnTo>
                      <a:pt x="0" y="121"/>
                    </a:lnTo>
                    <a:lnTo>
                      <a:pt x="2" y="121"/>
                    </a:lnTo>
                    <a:lnTo>
                      <a:pt x="142" y="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6" name="Freeform 41">
                <a:extLst>
                  <a:ext uri="{FF2B5EF4-FFF2-40B4-BE49-F238E27FC236}">
                    <a16:creationId xmlns:a16="http://schemas.microsoft.com/office/drawing/2014/main" id="{62FB1A7F-217B-1690-5980-82C70DFA034E}"/>
                  </a:ext>
                </a:extLst>
              </p:cNvPr>
              <p:cNvSpPr>
                <a:spLocks noChangeAspect="1"/>
              </p:cNvSpPr>
              <p:nvPr/>
            </p:nvSpPr>
            <p:spPr bwMode="auto">
              <a:xfrm>
                <a:off x="4989" y="8542"/>
                <a:ext cx="86" cy="86"/>
              </a:xfrm>
              <a:custGeom>
                <a:avLst/>
                <a:gdLst>
                  <a:gd name="T0" fmla="*/ 0 w 86"/>
                  <a:gd name="T1" fmla="*/ 86 h 86"/>
                  <a:gd name="T2" fmla="*/ 21 w 86"/>
                  <a:gd name="T3" fmla="*/ 0 h 86"/>
                  <a:gd name="T4" fmla="*/ 86 w 86"/>
                  <a:gd name="T5" fmla="*/ 62 h 86"/>
                  <a:gd name="T6" fmla="*/ 0 w 86"/>
                  <a:gd name="T7" fmla="*/ 86 h 86"/>
                </a:gdLst>
                <a:ahLst/>
                <a:cxnLst>
                  <a:cxn ang="0">
                    <a:pos x="T0" y="T1"/>
                  </a:cxn>
                  <a:cxn ang="0">
                    <a:pos x="T2" y="T3"/>
                  </a:cxn>
                  <a:cxn ang="0">
                    <a:pos x="T4" y="T5"/>
                  </a:cxn>
                  <a:cxn ang="0">
                    <a:pos x="T6" y="T7"/>
                  </a:cxn>
                </a:cxnLst>
                <a:rect l="0" t="0" r="r" b="b"/>
                <a:pathLst>
                  <a:path w="86" h="86">
                    <a:moveTo>
                      <a:pt x="0" y="86"/>
                    </a:moveTo>
                    <a:lnTo>
                      <a:pt x="21" y="0"/>
                    </a:lnTo>
                    <a:lnTo>
                      <a:pt x="86" y="62"/>
                    </a:lnTo>
                    <a:lnTo>
                      <a:pt x="0" y="86"/>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37" name="WordArt 42">
                <a:extLst>
                  <a:ext uri="{FF2B5EF4-FFF2-40B4-BE49-F238E27FC236}">
                    <a16:creationId xmlns:a16="http://schemas.microsoft.com/office/drawing/2014/main" id="{F40C8B60-B4B8-5165-839C-4F50DCC2BF83}"/>
                  </a:ext>
                </a:extLst>
              </p:cNvPr>
              <p:cNvSpPr>
                <a:spLocks noChangeAspect="1" noChangeArrowheads="1" noChangeShapeType="1" noTextEdit="1"/>
              </p:cNvSpPr>
              <p:nvPr/>
            </p:nvSpPr>
            <p:spPr bwMode="auto">
              <a:xfrm>
                <a:off x="4925" y="875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38" name="WordArt 43">
                <a:extLst>
                  <a:ext uri="{FF2B5EF4-FFF2-40B4-BE49-F238E27FC236}">
                    <a16:creationId xmlns:a16="http://schemas.microsoft.com/office/drawing/2014/main" id="{270E881E-2F10-99A6-21BC-6B5432D4BA7E}"/>
                  </a:ext>
                </a:extLst>
              </p:cNvPr>
              <p:cNvSpPr>
                <a:spLocks noChangeAspect="1" noChangeArrowheads="1" noChangeShapeType="1" noTextEdit="1"/>
              </p:cNvSpPr>
              <p:nvPr/>
            </p:nvSpPr>
            <p:spPr bwMode="auto">
              <a:xfrm>
                <a:off x="4123" y="875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PHOTO   </a:t>
                </a:r>
              </a:p>
            </p:txBody>
          </p:sp>
          <p:sp>
            <p:nvSpPr>
              <p:cNvPr id="39" name="WordArt 44">
                <a:extLst>
                  <a:ext uri="{FF2B5EF4-FFF2-40B4-BE49-F238E27FC236}">
                    <a16:creationId xmlns:a16="http://schemas.microsoft.com/office/drawing/2014/main" id="{047FC2AE-C5E3-D911-501C-A86A5EA43039}"/>
                  </a:ext>
                </a:extLst>
              </p:cNvPr>
              <p:cNvSpPr>
                <a:spLocks noChangeAspect="1" noChangeArrowheads="1" noChangeShapeType="1" noTextEdit="1"/>
              </p:cNvSpPr>
              <p:nvPr/>
            </p:nvSpPr>
            <p:spPr bwMode="auto">
              <a:xfrm>
                <a:off x="4252" y="8470"/>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RP</a:t>
                </a:r>
              </a:p>
            </p:txBody>
          </p:sp>
        </p:grpSp>
      </p:grpSp>
    </p:spTree>
    <p:extLst>
      <p:ext uri="{BB962C8B-B14F-4D97-AF65-F5344CB8AC3E}">
        <p14:creationId xmlns:p14="http://schemas.microsoft.com/office/powerpoint/2010/main" val="237344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1CF541-A790-8268-6C8C-7FC7F56E41F4}"/>
              </a:ext>
            </a:extLst>
          </p:cNvPr>
          <p:cNvGrpSpPr>
            <a:grpSpLocks noChangeAspect="1"/>
          </p:cNvGrpSpPr>
          <p:nvPr/>
        </p:nvGrpSpPr>
        <p:grpSpPr>
          <a:xfrm>
            <a:off x="517709" y="994126"/>
            <a:ext cx="3160992" cy="2434874"/>
            <a:chOff x="390552" y="240013"/>
            <a:chExt cx="4140000" cy="3188987"/>
          </a:xfrm>
        </p:grpSpPr>
        <p:grpSp>
          <p:nvGrpSpPr>
            <p:cNvPr id="76" name="Group 75">
              <a:extLst>
                <a:ext uri="{FF2B5EF4-FFF2-40B4-BE49-F238E27FC236}">
                  <a16:creationId xmlns:a16="http://schemas.microsoft.com/office/drawing/2014/main" id="{8781D256-9585-BD33-DABA-DB0C85191725}"/>
                </a:ext>
              </a:extLst>
            </p:cNvPr>
            <p:cNvGrpSpPr>
              <a:grpSpLocks noChangeAspect="1"/>
            </p:cNvGrpSpPr>
            <p:nvPr/>
          </p:nvGrpSpPr>
          <p:grpSpPr>
            <a:xfrm>
              <a:off x="390552" y="240013"/>
              <a:ext cx="4140000" cy="2628684"/>
              <a:chOff x="4842491" y="2079559"/>
              <a:chExt cx="4017089" cy="2571166"/>
            </a:xfrm>
          </p:grpSpPr>
          <p:pic>
            <p:nvPicPr>
              <p:cNvPr id="514" name="Picture 513" descr="A grid with red lines&#10;&#10;AI-generated content may be incorrect.">
                <a:extLst>
                  <a:ext uri="{FF2B5EF4-FFF2-40B4-BE49-F238E27FC236}">
                    <a16:creationId xmlns:a16="http://schemas.microsoft.com/office/drawing/2014/main" id="{5D32809F-062B-0FCB-A51E-3F066A02DE86}"/>
                  </a:ext>
                </a:extLst>
              </p:cNvPr>
              <p:cNvPicPr>
                <a:picLocks noChangeAspect="1"/>
              </p:cNvPicPr>
              <p:nvPr/>
            </p:nvPicPr>
            <p:blipFill>
              <a:blip r:embed="rId3" cstate="screen">
                <a:extLst>
                  <a:ext uri="{28A0092B-C50C-407E-A947-70E740481C1C}">
                    <a14:useLocalDpi xmlns:a14="http://schemas.microsoft.com/office/drawing/2010/main"/>
                  </a:ext>
                </a:extLst>
              </a:blip>
              <a:srcRect r="31001" b="27902"/>
              <a:stretch/>
            </p:blipFill>
            <p:spPr>
              <a:xfrm>
                <a:off x="4842491" y="2079559"/>
                <a:ext cx="3357308" cy="2571166"/>
              </a:xfrm>
              <a:prstGeom prst="rect">
                <a:avLst/>
              </a:prstGeom>
            </p:spPr>
          </p:pic>
          <p:grpSp>
            <p:nvGrpSpPr>
              <p:cNvPr id="515" name="Group 514">
                <a:extLst>
                  <a:ext uri="{FF2B5EF4-FFF2-40B4-BE49-F238E27FC236}">
                    <a16:creationId xmlns:a16="http://schemas.microsoft.com/office/drawing/2014/main" id="{FFC2696B-BEC6-9000-ED87-F0C3B3E689E2}"/>
                  </a:ext>
                </a:extLst>
              </p:cNvPr>
              <p:cNvGrpSpPr/>
              <p:nvPr/>
            </p:nvGrpSpPr>
            <p:grpSpPr>
              <a:xfrm>
                <a:off x="7029461" y="3388042"/>
                <a:ext cx="1830119" cy="1262683"/>
                <a:chOff x="9153034" y="4429591"/>
                <a:chExt cx="1830119" cy="1262683"/>
              </a:xfrm>
            </p:grpSpPr>
            <p:grpSp>
              <p:nvGrpSpPr>
                <p:cNvPr id="516" name="Group 43">
                  <a:extLst>
                    <a:ext uri="{FF2B5EF4-FFF2-40B4-BE49-F238E27FC236}">
                      <a16:creationId xmlns:a16="http://schemas.microsoft.com/office/drawing/2014/main" id="{E42E8A6D-E79C-01B4-1C03-0BEA257316B9}"/>
                    </a:ext>
                  </a:extLst>
                </p:cNvPr>
                <p:cNvGrpSpPr>
                  <a:grpSpLocks noChangeAspect="1"/>
                </p:cNvGrpSpPr>
                <p:nvPr/>
              </p:nvGrpSpPr>
              <p:grpSpPr bwMode="auto">
                <a:xfrm rot="5400000">
                  <a:off x="8679959" y="4963242"/>
                  <a:ext cx="1158875" cy="212725"/>
                  <a:chOff x="621" y="544"/>
                  <a:chExt cx="1824" cy="335"/>
                </a:xfrm>
              </p:grpSpPr>
              <p:sp>
                <p:nvSpPr>
                  <p:cNvPr id="177" name="Freeform 44">
                    <a:extLst>
                      <a:ext uri="{FF2B5EF4-FFF2-40B4-BE49-F238E27FC236}">
                        <a16:creationId xmlns:a16="http://schemas.microsoft.com/office/drawing/2014/main" id="{F91764A0-E59B-49D8-3671-D379E35C8671}"/>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78" name="Freeform 45">
                    <a:extLst>
                      <a:ext uri="{FF2B5EF4-FFF2-40B4-BE49-F238E27FC236}">
                        <a16:creationId xmlns:a16="http://schemas.microsoft.com/office/drawing/2014/main" id="{CCB9F5DF-DA5F-3FBB-8C9C-46B1E4D0E2D8}"/>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79" name="Freeform 46">
                    <a:extLst>
                      <a:ext uri="{FF2B5EF4-FFF2-40B4-BE49-F238E27FC236}">
                        <a16:creationId xmlns:a16="http://schemas.microsoft.com/office/drawing/2014/main" id="{170D1DB2-7A9D-7D62-AD45-E9DAA17BCBAB}"/>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80" name="Freeform 47">
                    <a:extLst>
                      <a:ext uri="{FF2B5EF4-FFF2-40B4-BE49-F238E27FC236}">
                        <a16:creationId xmlns:a16="http://schemas.microsoft.com/office/drawing/2014/main" id="{1EC50316-25FB-2A4E-128A-973EB7E81C89}"/>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81" name="Freeform 48">
                    <a:extLst>
                      <a:ext uri="{FF2B5EF4-FFF2-40B4-BE49-F238E27FC236}">
                        <a16:creationId xmlns:a16="http://schemas.microsoft.com/office/drawing/2014/main" id="{5E6818E9-1E1D-0B40-3B63-B30D17AB3136}"/>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82" name="Freeform 49">
                    <a:extLst>
                      <a:ext uri="{FF2B5EF4-FFF2-40B4-BE49-F238E27FC236}">
                        <a16:creationId xmlns:a16="http://schemas.microsoft.com/office/drawing/2014/main" id="{57D12204-AF14-2A18-D2D5-BC89AA6E26FB}"/>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83" name="Freeform 50">
                    <a:extLst>
                      <a:ext uri="{FF2B5EF4-FFF2-40B4-BE49-F238E27FC236}">
                        <a16:creationId xmlns:a16="http://schemas.microsoft.com/office/drawing/2014/main" id="{80516D7F-8414-4AD2-C281-7C1B868E5A9E}"/>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84" name="WordArt 51">
                    <a:extLst>
                      <a:ext uri="{FF2B5EF4-FFF2-40B4-BE49-F238E27FC236}">
                        <a16:creationId xmlns:a16="http://schemas.microsoft.com/office/drawing/2014/main" id="{C906CFC0-633B-20CE-41AC-A3B56CF6C571}"/>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517" name="Group 2">
                  <a:extLst>
                    <a:ext uri="{FF2B5EF4-FFF2-40B4-BE49-F238E27FC236}">
                      <a16:creationId xmlns:a16="http://schemas.microsoft.com/office/drawing/2014/main" id="{0D2D7ADA-F9AB-B019-C4B3-85C32A2DC1A3}"/>
                    </a:ext>
                  </a:extLst>
                </p:cNvPr>
                <p:cNvGrpSpPr>
                  <a:grpSpLocks noChangeAspect="1"/>
                </p:cNvGrpSpPr>
                <p:nvPr/>
              </p:nvGrpSpPr>
              <p:grpSpPr bwMode="auto">
                <a:xfrm>
                  <a:off x="10059228" y="4502074"/>
                  <a:ext cx="923925" cy="1135063"/>
                  <a:chOff x="8381" y="6085"/>
                  <a:chExt cx="1453" cy="1785"/>
                </a:xfrm>
              </p:grpSpPr>
              <p:sp>
                <p:nvSpPr>
                  <p:cNvPr id="557" name="Freeform 3">
                    <a:extLst>
                      <a:ext uri="{FF2B5EF4-FFF2-40B4-BE49-F238E27FC236}">
                        <a16:creationId xmlns:a16="http://schemas.microsoft.com/office/drawing/2014/main" id="{83821DC0-4233-1100-3EDC-1D9F2E40C26C}"/>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8" name="Freeform 4">
                    <a:extLst>
                      <a:ext uri="{FF2B5EF4-FFF2-40B4-BE49-F238E27FC236}">
                        <a16:creationId xmlns:a16="http://schemas.microsoft.com/office/drawing/2014/main" id="{5A33641D-9BE6-BAFC-B718-128337DAD52A}"/>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9" name="Freeform 5">
                    <a:extLst>
                      <a:ext uri="{FF2B5EF4-FFF2-40B4-BE49-F238E27FC236}">
                        <a16:creationId xmlns:a16="http://schemas.microsoft.com/office/drawing/2014/main" id="{ECCCFA3F-2B82-96B6-0C2F-E9111B239C53}"/>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60" name="Freeform 6">
                    <a:extLst>
                      <a:ext uri="{FF2B5EF4-FFF2-40B4-BE49-F238E27FC236}">
                        <a16:creationId xmlns:a16="http://schemas.microsoft.com/office/drawing/2014/main" id="{F8BD3E1F-74F7-BDC8-6C2E-464A9C7B2C97}"/>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61" name="Freeform 7">
                    <a:extLst>
                      <a:ext uri="{FF2B5EF4-FFF2-40B4-BE49-F238E27FC236}">
                        <a16:creationId xmlns:a16="http://schemas.microsoft.com/office/drawing/2014/main" id="{CA3CA6F4-8837-70FC-8D3E-71F18F43A33D}"/>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62" name="Freeform 8">
                    <a:extLst>
                      <a:ext uri="{FF2B5EF4-FFF2-40B4-BE49-F238E27FC236}">
                        <a16:creationId xmlns:a16="http://schemas.microsoft.com/office/drawing/2014/main" id="{12A06C5C-BC42-BBE2-33AA-A38CBCF8D4C1}"/>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63" name="Freeform 9">
                    <a:extLst>
                      <a:ext uri="{FF2B5EF4-FFF2-40B4-BE49-F238E27FC236}">
                        <a16:creationId xmlns:a16="http://schemas.microsoft.com/office/drawing/2014/main" id="{FAB1CA2B-52D2-9967-5E6A-ABF574160D40}"/>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64" name="Freeform 10">
                    <a:extLst>
                      <a:ext uri="{FF2B5EF4-FFF2-40B4-BE49-F238E27FC236}">
                        <a16:creationId xmlns:a16="http://schemas.microsoft.com/office/drawing/2014/main" id="{9C74E646-8B0E-8F33-3F67-3C808ADD3331}"/>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65" name="Freeform 11">
                    <a:extLst>
                      <a:ext uri="{FF2B5EF4-FFF2-40B4-BE49-F238E27FC236}">
                        <a16:creationId xmlns:a16="http://schemas.microsoft.com/office/drawing/2014/main" id="{4B1A65D9-C576-F984-EE51-3567C8738DD8}"/>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66" name="Freeform 12">
                    <a:extLst>
                      <a:ext uri="{FF2B5EF4-FFF2-40B4-BE49-F238E27FC236}">
                        <a16:creationId xmlns:a16="http://schemas.microsoft.com/office/drawing/2014/main" id="{9548A4EF-C125-30E7-9868-F173EC0689CC}"/>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67" name="Freeform 13">
                    <a:extLst>
                      <a:ext uri="{FF2B5EF4-FFF2-40B4-BE49-F238E27FC236}">
                        <a16:creationId xmlns:a16="http://schemas.microsoft.com/office/drawing/2014/main" id="{907968BC-D905-39B5-9030-9279343056A6}"/>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68" name="Line 14">
                    <a:extLst>
                      <a:ext uri="{FF2B5EF4-FFF2-40B4-BE49-F238E27FC236}">
                        <a16:creationId xmlns:a16="http://schemas.microsoft.com/office/drawing/2014/main" id="{6B730336-3196-A819-D976-954AB35858F4}"/>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69" name="Line 15">
                    <a:extLst>
                      <a:ext uri="{FF2B5EF4-FFF2-40B4-BE49-F238E27FC236}">
                        <a16:creationId xmlns:a16="http://schemas.microsoft.com/office/drawing/2014/main" id="{AC4BB0C9-B65B-D7D9-F891-83C12CEA47AB}"/>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0" name="Freeform 16">
                    <a:extLst>
                      <a:ext uri="{FF2B5EF4-FFF2-40B4-BE49-F238E27FC236}">
                        <a16:creationId xmlns:a16="http://schemas.microsoft.com/office/drawing/2014/main" id="{DD354581-7B10-89D2-8FC3-532DD44F44BE}"/>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71" name="Freeform 17">
                    <a:extLst>
                      <a:ext uri="{FF2B5EF4-FFF2-40B4-BE49-F238E27FC236}">
                        <a16:creationId xmlns:a16="http://schemas.microsoft.com/office/drawing/2014/main" id="{0219A566-8131-9947-E4FA-58BBCA738F00}"/>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72" name="WordArt 18">
                    <a:extLst>
                      <a:ext uri="{FF2B5EF4-FFF2-40B4-BE49-F238E27FC236}">
                        <a16:creationId xmlns:a16="http://schemas.microsoft.com/office/drawing/2014/main" id="{316B7713-2C2D-C876-EC5E-526755B79732}"/>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573" name="Line 19">
                    <a:extLst>
                      <a:ext uri="{FF2B5EF4-FFF2-40B4-BE49-F238E27FC236}">
                        <a16:creationId xmlns:a16="http://schemas.microsoft.com/office/drawing/2014/main" id="{55E3930C-A5BD-0FD2-DEA5-E3F410355308}"/>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4" name="Line 20">
                    <a:extLst>
                      <a:ext uri="{FF2B5EF4-FFF2-40B4-BE49-F238E27FC236}">
                        <a16:creationId xmlns:a16="http://schemas.microsoft.com/office/drawing/2014/main" id="{15D5AE19-9821-E65A-12E1-E945B7D809BC}"/>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75" name="Line 21">
                    <a:extLst>
                      <a:ext uri="{FF2B5EF4-FFF2-40B4-BE49-F238E27FC236}">
                        <a16:creationId xmlns:a16="http://schemas.microsoft.com/office/drawing/2014/main" id="{E9CA82AE-E873-CDDB-B2E9-C16AE415FD10}"/>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174" name="WordArt 22">
                    <a:extLst>
                      <a:ext uri="{FF2B5EF4-FFF2-40B4-BE49-F238E27FC236}">
                        <a16:creationId xmlns:a16="http://schemas.microsoft.com/office/drawing/2014/main" id="{8C5A9364-DF67-A7D7-416E-D822C1D495B3}"/>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175" name="Freeform 23">
                    <a:extLst>
                      <a:ext uri="{FF2B5EF4-FFF2-40B4-BE49-F238E27FC236}">
                        <a16:creationId xmlns:a16="http://schemas.microsoft.com/office/drawing/2014/main" id="{C67463AF-1636-E50D-5AB2-532D870A9F68}"/>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176" name="Freeform 24">
                    <a:extLst>
                      <a:ext uri="{FF2B5EF4-FFF2-40B4-BE49-F238E27FC236}">
                        <a16:creationId xmlns:a16="http://schemas.microsoft.com/office/drawing/2014/main" id="{DEC144B4-F370-5944-A8CF-379A7953AD70}"/>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518" name="Group 25">
                  <a:extLst>
                    <a:ext uri="{FF2B5EF4-FFF2-40B4-BE49-F238E27FC236}">
                      <a16:creationId xmlns:a16="http://schemas.microsoft.com/office/drawing/2014/main" id="{EF738C3C-692E-9AB4-16E3-1B0C13513C4C}"/>
                    </a:ext>
                  </a:extLst>
                </p:cNvPr>
                <p:cNvGrpSpPr>
                  <a:grpSpLocks noChangeAspect="1"/>
                </p:cNvGrpSpPr>
                <p:nvPr/>
              </p:nvGrpSpPr>
              <p:grpSpPr bwMode="auto">
                <a:xfrm>
                  <a:off x="9211094" y="4429591"/>
                  <a:ext cx="1135063" cy="284163"/>
                  <a:chOff x="11617" y="3426"/>
                  <a:chExt cx="1788" cy="448"/>
                </a:xfrm>
              </p:grpSpPr>
              <p:sp>
                <p:nvSpPr>
                  <p:cNvPr id="540" name="Freeform 26">
                    <a:extLst>
                      <a:ext uri="{FF2B5EF4-FFF2-40B4-BE49-F238E27FC236}">
                        <a16:creationId xmlns:a16="http://schemas.microsoft.com/office/drawing/2014/main" id="{F73EC2F8-81E0-0ABA-5915-D1A682D61249}"/>
                      </a:ext>
                    </a:extLst>
                  </p:cNvPr>
                  <p:cNvSpPr>
                    <a:spLocks noChangeAspect="1"/>
                  </p:cNvSpPr>
                  <p:nvPr/>
                </p:nvSpPr>
                <p:spPr bwMode="auto">
                  <a:xfrm>
                    <a:off x="11617" y="3426"/>
                    <a:ext cx="1788" cy="448"/>
                  </a:xfrm>
                  <a:custGeom>
                    <a:avLst/>
                    <a:gdLst>
                      <a:gd name="T0" fmla="*/ 1658 w 1783"/>
                      <a:gd name="T1" fmla="*/ 455 h 455"/>
                      <a:gd name="T2" fmla="*/ 1678 w 1783"/>
                      <a:gd name="T3" fmla="*/ 453 h 455"/>
                      <a:gd name="T4" fmla="*/ 1701 w 1783"/>
                      <a:gd name="T5" fmla="*/ 447 h 455"/>
                      <a:gd name="T6" fmla="*/ 1719 w 1783"/>
                      <a:gd name="T7" fmla="*/ 437 h 455"/>
                      <a:gd name="T8" fmla="*/ 1738 w 1783"/>
                      <a:gd name="T9" fmla="*/ 424 h 455"/>
                      <a:gd name="T10" fmla="*/ 1754 w 1783"/>
                      <a:gd name="T11" fmla="*/ 408 h 455"/>
                      <a:gd name="T12" fmla="*/ 1766 w 1783"/>
                      <a:gd name="T13" fmla="*/ 391 h 455"/>
                      <a:gd name="T14" fmla="*/ 1777 w 1783"/>
                      <a:gd name="T15" fmla="*/ 371 h 455"/>
                      <a:gd name="T16" fmla="*/ 1781 w 1783"/>
                      <a:gd name="T17" fmla="*/ 348 h 455"/>
                      <a:gd name="T18" fmla="*/ 1783 w 1783"/>
                      <a:gd name="T19" fmla="*/ 328 h 455"/>
                      <a:gd name="T20" fmla="*/ 1783 w 1783"/>
                      <a:gd name="T21" fmla="*/ 127 h 455"/>
                      <a:gd name="T22" fmla="*/ 1781 w 1783"/>
                      <a:gd name="T23" fmla="*/ 104 h 455"/>
                      <a:gd name="T24" fmla="*/ 1777 w 1783"/>
                      <a:gd name="T25" fmla="*/ 84 h 455"/>
                      <a:gd name="T26" fmla="*/ 1766 w 1783"/>
                      <a:gd name="T27" fmla="*/ 63 h 455"/>
                      <a:gd name="T28" fmla="*/ 1754 w 1783"/>
                      <a:gd name="T29" fmla="*/ 45 h 455"/>
                      <a:gd name="T30" fmla="*/ 1738 w 1783"/>
                      <a:gd name="T31" fmla="*/ 30 h 455"/>
                      <a:gd name="T32" fmla="*/ 1719 w 1783"/>
                      <a:gd name="T33" fmla="*/ 16 h 455"/>
                      <a:gd name="T34" fmla="*/ 1701 w 1783"/>
                      <a:gd name="T35" fmla="*/ 8 h 455"/>
                      <a:gd name="T36" fmla="*/ 1678 w 1783"/>
                      <a:gd name="T37" fmla="*/ 2 h 455"/>
                      <a:gd name="T38" fmla="*/ 1656 w 1783"/>
                      <a:gd name="T39" fmla="*/ 0 h 455"/>
                      <a:gd name="T40" fmla="*/ 127 w 1783"/>
                      <a:gd name="T41" fmla="*/ 0 h 455"/>
                      <a:gd name="T42" fmla="*/ 104 w 1783"/>
                      <a:gd name="T43" fmla="*/ 2 h 455"/>
                      <a:gd name="T44" fmla="*/ 84 w 1783"/>
                      <a:gd name="T45" fmla="*/ 8 h 455"/>
                      <a:gd name="T46" fmla="*/ 63 w 1783"/>
                      <a:gd name="T47" fmla="*/ 18 h 455"/>
                      <a:gd name="T48" fmla="*/ 45 w 1783"/>
                      <a:gd name="T49" fmla="*/ 30 h 455"/>
                      <a:gd name="T50" fmla="*/ 30 w 1783"/>
                      <a:gd name="T51" fmla="*/ 45 h 455"/>
                      <a:gd name="T52" fmla="*/ 16 w 1783"/>
                      <a:gd name="T53" fmla="*/ 63 h 455"/>
                      <a:gd name="T54" fmla="*/ 8 w 1783"/>
                      <a:gd name="T55" fmla="*/ 84 h 455"/>
                      <a:gd name="T56" fmla="*/ 2 w 1783"/>
                      <a:gd name="T57" fmla="*/ 104 h 455"/>
                      <a:gd name="T58" fmla="*/ 0 w 1783"/>
                      <a:gd name="T59" fmla="*/ 127 h 455"/>
                      <a:gd name="T60" fmla="*/ 0 w 1783"/>
                      <a:gd name="T61" fmla="*/ 328 h 455"/>
                      <a:gd name="T62" fmla="*/ 2 w 1783"/>
                      <a:gd name="T63" fmla="*/ 350 h 455"/>
                      <a:gd name="T64" fmla="*/ 8 w 1783"/>
                      <a:gd name="T65" fmla="*/ 371 h 455"/>
                      <a:gd name="T66" fmla="*/ 16 w 1783"/>
                      <a:gd name="T67" fmla="*/ 391 h 455"/>
                      <a:gd name="T68" fmla="*/ 30 w 1783"/>
                      <a:gd name="T69" fmla="*/ 410 h 455"/>
                      <a:gd name="T70" fmla="*/ 45 w 1783"/>
                      <a:gd name="T71" fmla="*/ 424 h 455"/>
                      <a:gd name="T72" fmla="*/ 63 w 1783"/>
                      <a:gd name="T73" fmla="*/ 437 h 455"/>
                      <a:gd name="T74" fmla="*/ 84 w 1783"/>
                      <a:gd name="T75" fmla="*/ 447 h 455"/>
                      <a:gd name="T76" fmla="*/ 104 w 1783"/>
                      <a:gd name="T77" fmla="*/ 453 h 455"/>
                      <a:gd name="T78" fmla="*/ 127 w 1783"/>
                      <a:gd name="T79" fmla="*/ 455 h 455"/>
                      <a:gd name="T80" fmla="*/ 1658 w 1783"/>
                      <a:gd name="T81"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5">
                        <a:moveTo>
                          <a:pt x="1658" y="455"/>
                        </a:moveTo>
                        <a:lnTo>
                          <a:pt x="1678" y="453"/>
                        </a:lnTo>
                        <a:lnTo>
                          <a:pt x="1701" y="447"/>
                        </a:lnTo>
                        <a:lnTo>
                          <a:pt x="1719" y="437"/>
                        </a:lnTo>
                        <a:lnTo>
                          <a:pt x="1738" y="424"/>
                        </a:lnTo>
                        <a:lnTo>
                          <a:pt x="1754" y="408"/>
                        </a:lnTo>
                        <a:lnTo>
                          <a:pt x="1766" y="391"/>
                        </a:lnTo>
                        <a:lnTo>
                          <a:pt x="1777" y="371"/>
                        </a:lnTo>
                        <a:lnTo>
                          <a:pt x="1781" y="348"/>
                        </a:lnTo>
                        <a:lnTo>
                          <a:pt x="1783" y="328"/>
                        </a:lnTo>
                        <a:lnTo>
                          <a:pt x="1783" y="127"/>
                        </a:lnTo>
                        <a:lnTo>
                          <a:pt x="1781" y="104"/>
                        </a:lnTo>
                        <a:lnTo>
                          <a:pt x="1777" y="84"/>
                        </a:lnTo>
                        <a:lnTo>
                          <a:pt x="1766" y="63"/>
                        </a:lnTo>
                        <a:lnTo>
                          <a:pt x="1754" y="45"/>
                        </a:lnTo>
                        <a:lnTo>
                          <a:pt x="1738" y="30"/>
                        </a:lnTo>
                        <a:lnTo>
                          <a:pt x="1719" y="16"/>
                        </a:lnTo>
                        <a:lnTo>
                          <a:pt x="1701" y="8"/>
                        </a:lnTo>
                        <a:lnTo>
                          <a:pt x="1678" y="2"/>
                        </a:lnTo>
                        <a:lnTo>
                          <a:pt x="1656" y="0"/>
                        </a:lnTo>
                        <a:lnTo>
                          <a:pt x="127" y="0"/>
                        </a:lnTo>
                        <a:lnTo>
                          <a:pt x="104" y="2"/>
                        </a:lnTo>
                        <a:lnTo>
                          <a:pt x="84" y="8"/>
                        </a:lnTo>
                        <a:lnTo>
                          <a:pt x="63" y="18"/>
                        </a:lnTo>
                        <a:lnTo>
                          <a:pt x="45" y="30"/>
                        </a:lnTo>
                        <a:lnTo>
                          <a:pt x="30" y="45"/>
                        </a:lnTo>
                        <a:lnTo>
                          <a:pt x="16" y="63"/>
                        </a:lnTo>
                        <a:lnTo>
                          <a:pt x="8" y="84"/>
                        </a:lnTo>
                        <a:lnTo>
                          <a:pt x="2" y="104"/>
                        </a:lnTo>
                        <a:lnTo>
                          <a:pt x="0" y="127"/>
                        </a:lnTo>
                        <a:lnTo>
                          <a:pt x="0" y="328"/>
                        </a:lnTo>
                        <a:lnTo>
                          <a:pt x="2" y="350"/>
                        </a:lnTo>
                        <a:lnTo>
                          <a:pt x="8" y="371"/>
                        </a:lnTo>
                        <a:lnTo>
                          <a:pt x="16" y="391"/>
                        </a:lnTo>
                        <a:lnTo>
                          <a:pt x="30" y="410"/>
                        </a:lnTo>
                        <a:lnTo>
                          <a:pt x="45" y="424"/>
                        </a:lnTo>
                        <a:lnTo>
                          <a:pt x="63" y="437"/>
                        </a:lnTo>
                        <a:lnTo>
                          <a:pt x="84" y="447"/>
                        </a:lnTo>
                        <a:lnTo>
                          <a:pt x="104" y="453"/>
                        </a:lnTo>
                        <a:lnTo>
                          <a:pt x="127" y="455"/>
                        </a:lnTo>
                        <a:lnTo>
                          <a:pt x="1658" y="455"/>
                        </a:lnTo>
                        <a:close/>
                      </a:path>
                    </a:pathLst>
                  </a:cu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1" name="Freeform 27">
                    <a:extLst>
                      <a:ext uri="{FF2B5EF4-FFF2-40B4-BE49-F238E27FC236}">
                        <a16:creationId xmlns:a16="http://schemas.microsoft.com/office/drawing/2014/main" id="{95AD5681-CEA7-5E9E-246F-E5A9E14C447C}"/>
                      </a:ext>
                    </a:extLst>
                  </p:cNvPr>
                  <p:cNvSpPr>
                    <a:spLocks noChangeAspect="1"/>
                  </p:cNvSpPr>
                  <p:nvPr/>
                </p:nvSpPr>
                <p:spPr bwMode="auto">
                  <a:xfrm>
                    <a:off x="11839" y="3632"/>
                    <a:ext cx="314" cy="40"/>
                  </a:xfrm>
                  <a:custGeom>
                    <a:avLst/>
                    <a:gdLst>
                      <a:gd name="T0" fmla="*/ 21 w 314"/>
                      <a:gd name="T1" fmla="*/ 41 h 41"/>
                      <a:gd name="T2" fmla="*/ 21 w 314"/>
                      <a:gd name="T3" fmla="*/ 41 h 41"/>
                      <a:gd name="T4" fmla="*/ 16 w 314"/>
                      <a:gd name="T5" fmla="*/ 41 h 41"/>
                      <a:gd name="T6" fmla="*/ 14 w 314"/>
                      <a:gd name="T7" fmla="*/ 39 h 41"/>
                      <a:gd name="T8" fmla="*/ 10 w 314"/>
                      <a:gd name="T9" fmla="*/ 39 h 41"/>
                      <a:gd name="T10" fmla="*/ 8 w 314"/>
                      <a:gd name="T11" fmla="*/ 37 h 41"/>
                      <a:gd name="T12" fmla="*/ 4 w 314"/>
                      <a:gd name="T13" fmla="*/ 33 h 41"/>
                      <a:gd name="T14" fmla="*/ 2 w 314"/>
                      <a:gd name="T15" fmla="*/ 31 h 41"/>
                      <a:gd name="T16" fmla="*/ 2 w 314"/>
                      <a:gd name="T17" fmla="*/ 27 h 41"/>
                      <a:gd name="T18" fmla="*/ 0 w 314"/>
                      <a:gd name="T19" fmla="*/ 24 h 41"/>
                      <a:gd name="T20" fmla="*/ 0 w 314"/>
                      <a:gd name="T21" fmla="*/ 20 h 41"/>
                      <a:gd name="T22" fmla="*/ 0 w 314"/>
                      <a:gd name="T23" fmla="*/ 16 h 41"/>
                      <a:gd name="T24" fmla="*/ 2 w 314"/>
                      <a:gd name="T25" fmla="*/ 12 h 41"/>
                      <a:gd name="T26" fmla="*/ 2 w 314"/>
                      <a:gd name="T27" fmla="*/ 10 h 41"/>
                      <a:gd name="T28" fmla="*/ 4 w 314"/>
                      <a:gd name="T29" fmla="*/ 6 h 41"/>
                      <a:gd name="T30" fmla="*/ 8 w 314"/>
                      <a:gd name="T31" fmla="*/ 4 h 41"/>
                      <a:gd name="T32" fmla="*/ 10 w 314"/>
                      <a:gd name="T33" fmla="*/ 2 h 41"/>
                      <a:gd name="T34" fmla="*/ 14 w 314"/>
                      <a:gd name="T35" fmla="*/ 2 h 41"/>
                      <a:gd name="T36" fmla="*/ 16 w 314"/>
                      <a:gd name="T37" fmla="*/ 0 h 41"/>
                      <a:gd name="T38" fmla="*/ 21 w 314"/>
                      <a:gd name="T39" fmla="*/ 0 h 41"/>
                      <a:gd name="T40" fmla="*/ 21 w 314"/>
                      <a:gd name="T41" fmla="*/ 0 h 41"/>
                      <a:gd name="T42" fmla="*/ 293 w 314"/>
                      <a:gd name="T43" fmla="*/ 0 h 41"/>
                      <a:gd name="T44" fmla="*/ 293 w 314"/>
                      <a:gd name="T45" fmla="*/ 0 h 41"/>
                      <a:gd name="T46" fmla="*/ 295 w 314"/>
                      <a:gd name="T47" fmla="*/ 0 h 41"/>
                      <a:gd name="T48" fmla="*/ 299 w 314"/>
                      <a:gd name="T49" fmla="*/ 2 h 41"/>
                      <a:gd name="T50" fmla="*/ 303 w 314"/>
                      <a:gd name="T51" fmla="*/ 2 h 41"/>
                      <a:gd name="T52" fmla="*/ 305 w 314"/>
                      <a:gd name="T53" fmla="*/ 4 h 41"/>
                      <a:gd name="T54" fmla="*/ 307 w 314"/>
                      <a:gd name="T55" fmla="*/ 6 h 41"/>
                      <a:gd name="T56" fmla="*/ 310 w 314"/>
                      <a:gd name="T57" fmla="*/ 10 h 41"/>
                      <a:gd name="T58" fmla="*/ 312 w 314"/>
                      <a:gd name="T59" fmla="*/ 12 h 41"/>
                      <a:gd name="T60" fmla="*/ 314 w 314"/>
                      <a:gd name="T61" fmla="*/ 16 h 41"/>
                      <a:gd name="T62" fmla="*/ 314 w 314"/>
                      <a:gd name="T63" fmla="*/ 20 h 41"/>
                      <a:gd name="T64" fmla="*/ 314 w 314"/>
                      <a:gd name="T65" fmla="*/ 24 h 41"/>
                      <a:gd name="T66" fmla="*/ 312 w 314"/>
                      <a:gd name="T67" fmla="*/ 27 h 41"/>
                      <a:gd name="T68" fmla="*/ 310 w 314"/>
                      <a:gd name="T69" fmla="*/ 31 h 41"/>
                      <a:gd name="T70" fmla="*/ 307 w 314"/>
                      <a:gd name="T71" fmla="*/ 33 h 41"/>
                      <a:gd name="T72" fmla="*/ 305 w 314"/>
                      <a:gd name="T73" fmla="*/ 37 h 41"/>
                      <a:gd name="T74" fmla="*/ 303 w 314"/>
                      <a:gd name="T75" fmla="*/ 39 h 41"/>
                      <a:gd name="T76" fmla="*/ 299 w 314"/>
                      <a:gd name="T77" fmla="*/ 39 h 41"/>
                      <a:gd name="T78" fmla="*/ 295 w 314"/>
                      <a:gd name="T79" fmla="*/ 41 h 41"/>
                      <a:gd name="T80" fmla="*/ 293 w 314"/>
                      <a:gd name="T81" fmla="*/ 41 h 41"/>
                      <a:gd name="T82" fmla="*/ 293 w 314"/>
                      <a:gd name="T83" fmla="*/ 41 h 41"/>
                      <a:gd name="T84" fmla="*/ 21 w 314"/>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41">
                        <a:moveTo>
                          <a:pt x="21" y="41"/>
                        </a:moveTo>
                        <a:lnTo>
                          <a:pt x="21"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1" y="0"/>
                        </a:lnTo>
                        <a:lnTo>
                          <a:pt x="293" y="0"/>
                        </a:lnTo>
                        <a:lnTo>
                          <a:pt x="295" y="0"/>
                        </a:lnTo>
                        <a:lnTo>
                          <a:pt x="299" y="2"/>
                        </a:lnTo>
                        <a:lnTo>
                          <a:pt x="303" y="2"/>
                        </a:lnTo>
                        <a:lnTo>
                          <a:pt x="305" y="4"/>
                        </a:lnTo>
                        <a:lnTo>
                          <a:pt x="307" y="6"/>
                        </a:lnTo>
                        <a:lnTo>
                          <a:pt x="310" y="10"/>
                        </a:lnTo>
                        <a:lnTo>
                          <a:pt x="312" y="12"/>
                        </a:lnTo>
                        <a:lnTo>
                          <a:pt x="314" y="16"/>
                        </a:lnTo>
                        <a:lnTo>
                          <a:pt x="314" y="20"/>
                        </a:lnTo>
                        <a:lnTo>
                          <a:pt x="314" y="24"/>
                        </a:lnTo>
                        <a:lnTo>
                          <a:pt x="312" y="27"/>
                        </a:lnTo>
                        <a:lnTo>
                          <a:pt x="310" y="31"/>
                        </a:lnTo>
                        <a:lnTo>
                          <a:pt x="307" y="33"/>
                        </a:lnTo>
                        <a:lnTo>
                          <a:pt x="305" y="37"/>
                        </a:lnTo>
                        <a:lnTo>
                          <a:pt x="303" y="39"/>
                        </a:lnTo>
                        <a:lnTo>
                          <a:pt x="299" y="39"/>
                        </a:lnTo>
                        <a:lnTo>
                          <a:pt x="295" y="41"/>
                        </a:lnTo>
                        <a:lnTo>
                          <a:pt x="293" y="41"/>
                        </a:lnTo>
                        <a:lnTo>
                          <a:pt x="21"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2" name="Freeform 28">
                    <a:extLst>
                      <a:ext uri="{FF2B5EF4-FFF2-40B4-BE49-F238E27FC236}">
                        <a16:creationId xmlns:a16="http://schemas.microsoft.com/office/drawing/2014/main" id="{667EA6C3-F633-7680-3D8D-8B752560B272}"/>
                      </a:ext>
                    </a:extLst>
                  </p:cNvPr>
                  <p:cNvSpPr>
                    <a:spLocks noChangeAspect="1"/>
                  </p:cNvSpPr>
                  <p:nvPr/>
                </p:nvSpPr>
                <p:spPr bwMode="auto">
                  <a:xfrm>
                    <a:off x="11668" y="3563"/>
                    <a:ext cx="181" cy="178"/>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4 w 180"/>
                      <a:gd name="T15" fmla="*/ 181 h 181"/>
                      <a:gd name="T16" fmla="*/ 76 w 180"/>
                      <a:gd name="T17" fmla="*/ 179 h 181"/>
                      <a:gd name="T18" fmla="*/ 57 w 180"/>
                      <a:gd name="T19" fmla="*/ 174 h 181"/>
                      <a:gd name="T20" fmla="*/ 39 w 180"/>
                      <a:gd name="T21" fmla="*/ 164 h 181"/>
                      <a:gd name="T22" fmla="*/ 25 w 180"/>
                      <a:gd name="T23" fmla="*/ 152 h 181"/>
                      <a:gd name="T24" fmla="*/ 12 w 180"/>
                      <a:gd name="T25" fmla="*/ 138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4" y="181"/>
                        </a:lnTo>
                        <a:lnTo>
                          <a:pt x="76" y="179"/>
                        </a:lnTo>
                        <a:lnTo>
                          <a:pt x="57" y="174"/>
                        </a:lnTo>
                        <a:lnTo>
                          <a:pt x="39" y="164"/>
                        </a:lnTo>
                        <a:lnTo>
                          <a:pt x="25" y="152"/>
                        </a:lnTo>
                        <a:lnTo>
                          <a:pt x="12" y="138"/>
                        </a:lnTo>
                        <a:lnTo>
                          <a:pt x="4" y="119"/>
                        </a:lnTo>
                        <a:lnTo>
                          <a:pt x="0" y="101"/>
                        </a:lnTo>
                        <a:lnTo>
                          <a:pt x="0" y="80"/>
                        </a:lnTo>
                        <a:lnTo>
                          <a:pt x="4" y="62"/>
                        </a:lnTo>
                        <a:lnTo>
                          <a:pt x="12" y="43"/>
                        </a:lnTo>
                        <a:lnTo>
                          <a:pt x="25" y="29"/>
                        </a:lnTo>
                        <a:lnTo>
                          <a:pt x="39" y="16"/>
                        </a:lnTo>
                        <a:lnTo>
                          <a:pt x="57" y="6"/>
                        </a:lnTo>
                        <a:lnTo>
                          <a:pt x="76" y="2"/>
                        </a:lnTo>
                        <a:lnTo>
                          <a:pt x="94" y="0"/>
                        </a:lnTo>
                        <a:lnTo>
                          <a:pt x="115" y="4"/>
                        </a:lnTo>
                        <a:lnTo>
                          <a:pt x="133"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3" name="Freeform 29">
                    <a:extLst>
                      <a:ext uri="{FF2B5EF4-FFF2-40B4-BE49-F238E27FC236}">
                        <a16:creationId xmlns:a16="http://schemas.microsoft.com/office/drawing/2014/main" id="{35E0A915-2953-8F22-C39D-F36DD6F652E9}"/>
                      </a:ext>
                    </a:extLst>
                  </p:cNvPr>
                  <p:cNvSpPr>
                    <a:spLocks noChangeAspect="1"/>
                  </p:cNvSpPr>
                  <p:nvPr/>
                </p:nvSpPr>
                <p:spPr bwMode="auto">
                  <a:xfrm>
                    <a:off x="11723" y="3617"/>
                    <a:ext cx="70" cy="69"/>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5 h 70"/>
                      <a:gd name="T26" fmla="*/ 29 w 70"/>
                      <a:gd name="T27" fmla="*/ 0 h 70"/>
                      <a:gd name="T28" fmla="*/ 41 w 70"/>
                      <a:gd name="T29" fmla="*/ 0 h 70"/>
                      <a:gd name="T30" fmla="*/ 52 w 70"/>
                      <a:gd name="T31" fmla="*/ 5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5"/>
                        </a:lnTo>
                        <a:lnTo>
                          <a:pt x="29" y="0"/>
                        </a:lnTo>
                        <a:lnTo>
                          <a:pt x="41" y="0"/>
                        </a:lnTo>
                        <a:lnTo>
                          <a:pt x="52" y="5"/>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4" name="Freeform 30">
                    <a:extLst>
                      <a:ext uri="{FF2B5EF4-FFF2-40B4-BE49-F238E27FC236}">
                        <a16:creationId xmlns:a16="http://schemas.microsoft.com/office/drawing/2014/main" id="{798AD586-4CCA-0F1E-DE08-46A4817075A4}"/>
                      </a:ext>
                    </a:extLst>
                  </p:cNvPr>
                  <p:cNvSpPr>
                    <a:spLocks noChangeAspect="1"/>
                  </p:cNvSpPr>
                  <p:nvPr/>
                </p:nvSpPr>
                <p:spPr bwMode="auto">
                  <a:xfrm>
                    <a:off x="12856" y="3632"/>
                    <a:ext cx="383" cy="40"/>
                  </a:xfrm>
                  <a:custGeom>
                    <a:avLst/>
                    <a:gdLst>
                      <a:gd name="T0" fmla="*/ 20 w 381"/>
                      <a:gd name="T1" fmla="*/ 41 h 41"/>
                      <a:gd name="T2" fmla="*/ 20 w 381"/>
                      <a:gd name="T3" fmla="*/ 41 h 41"/>
                      <a:gd name="T4" fmla="*/ 16 w 381"/>
                      <a:gd name="T5" fmla="*/ 41 h 41"/>
                      <a:gd name="T6" fmla="*/ 14 w 381"/>
                      <a:gd name="T7" fmla="*/ 39 h 41"/>
                      <a:gd name="T8" fmla="*/ 10 w 381"/>
                      <a:gd name="T9" fmla="*/ 39 h 41"/>
                      <a:gd name="T10" fmla="*/ 8 w 381"/>
                      <a:gd name="T11" fmla="*/ 37 h 41"/>
                      <a:gd name="T12" fmla="*/ 4 w 381"/>
                      <a:gd name="T13" fmla="*/ 33 h 41"/>
                      <a:gd name="T14" fmla="*/ 2 w 381"/>
                      <a:gd name="T15" fmla="*/ 31 h 41"/>
                      <a:gd name="T16" fmla="*/ 2 w 381"/>
                      <a:gd name="T17" fmla="*/ 27 h 41"/>
                      <a:gd name="T18" fmla="*/ 0 w 381"/>
                      <a:gd name="T19" fmla="*/ 24 h 41"/>
                      <a:gd name="T20" fmla="*/ 0 w 381"/>
                      <a:gd name="T21" fmla="*/ 20 h 41"/>
                      <a:gd name="T22" fmla="*/ 0 w 381"/>
                      <a:gd name="T23" fmla="*/ 16 h 41"/>
                      <a:gd name="T24" fmla="*/ 2 w 381"/>
                      <a:gd name="T25" fmla="*/ 12 h 41"/>
                      <a:gd name="T26" fmla="*/ 2 w 381"/>
                      <a:gd name="T27" fmla="*/ 10 h 41"/>
                      <a:gd name="T28" fmla="*/ 4 w 381"/>
                      <a:gd name="T29" fmla="*/ 6 h 41"/>
                      <a:gd name="T30" fmla="*/ 8 w 381"/>
                      <a:gd name="T31" fmla="*/ 4 h 41"/>
                      <a:gd name="T32" fmla="*/ 10 w 381"/>
                      <a:gd name="T33" fmla="*/ 2 h 41"/>
                      <a:gd name="T34" fmla="*/ 14 w 381"/>
                      <a:gd name="T35" fmla="*/ 2 h 41"/>
                      <a:gd name="T36" fmla="*/ 16 w 381"/>
                      <a:gd name="T37" fmla="*/ 0 h 41"/>
                      <a:gd name="T38" fmla="*/ 20 w 381"/>
                      <a:gd name="T39" fmla="*/ 0 h 41"/>
                      <a:gd name="T40" fmla="*/ 20 w 381"/>
                      <a:gd name="T41" fmla="*/ 0 h 41"/>
                      <a:gd name="T42" fmla="*/ 360 w 381"/>
                      <a:gd name="T43" fmla="*/ 0 h 41"/>
                      <a:gd name="T44" fmla="*/ 360 w 381"/>
                      <a:gd name="T45" fmla="*/ 0 h 41"/>
                      <a:gd name="T46" fmla="*/ 362 w 381"/>
                      <a:gd name="T47" fmla="*/ 0 h 41"/>
                      <a:gd name="T48" fmla="*/ 366 w 381"/>
                      <a:gd name="T49" fmla="*/ 2 h 41"/>
                      <a:gd name="T50" fmla="*/ 371 w 381"/>
                      <a:gd name="T51" fmla="*/ 2 h 41"/>
                      <a:gd name="T52" fmla="*/ 373 w 381"/>
                      <a:gd name="T53" fmla="*/ 4 h 41"/>
                      <a:gd name="T54" fmla="*/ 375 w 381"/>
                      <a:gd name="T55" fmla="*/ 6 h 41"/>
                      <a:gd name="T56" fmla="*/ 377 w 381"/>
                      <a:gd name="T57" fmla="*/ 10 h 41"/>
                      <a:gd name="T58" fmla="*/ 379 w 381"/>
                      <a:gd name="T59" fmla="*/ 12 h 41"/>
                      <a:gd name="T60" fmla="*/ 379 w 381"/>
                      <a:gd name="T61" fmla="*/ 16 h 41"/>
                      <a:gd name="T62" fmla="*/ 381 w 381"/>
                      <a:gd name="T63" fmla="*/ 20 h 41"/>
                      <a:gd name="T64" fmla="*/ 379 w 381"/>
                      <a:gd name="T65" fmla="*/ 24 h 41"/>
                      <a:gd name="T66" fmla="*/ 379 w 381"/>
                      <a:gd name="T67" fmla="*/ 27 h 41"/>
                      <a:gd name="T68" fmla="*/ 377 w 381"/>
                      <a:gd name="T69" fmla="*/ 31 h 41"/>
                      <a:gd name="T70" fmla="*/ 375 w 381"/>
                      <a:gd name="T71" fmla="*/ 33 h 41"/>
                      <a:gd name="T72" fmla="*/ 373 w 381"/>
                      <a:gd name="T73" fmla="*/ 37 h 41"/>
                      <a:gd name="T74" fmla="*/ 371 w 381"/>
                      <a:gd name="T75" fmla="*/ 39 h 41"/>
                      <a:gd name="T76" fmla="*/ 366 w 381"/>
                      <a:gd name="T77" fmla="*/ 39 h 41"/>
                      <a:gd name="T78" fmla="*/ 362 w 381"/>
                      <a:gd name="T79" fmla="*/ 41 h 41"/>
                      <a:gd name="T80" fmla="*/ 360 w 381"/>
                      <a:gd name="T81" fmla="*/ 41 h 41"/>
                      <a:gd name="T82" fmla="*/ 360 w 381"/>
                      <a:gd name="T83" fmla="*/ 41 h 41"/>
                      <a:gd name="T84" fmla="*/ 20 w 381"/>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1" h="41">
                        <a:moveTo>
                          <a:pt x="20" y="41"/>
                        </a:moveTo>
                        <a:lnTo>
                          <a:pt x="20"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0" y="0"/>
                        </a:lnTo>
                        <a:lnTo>
                          <a:pt x="360" y="0"/>
                        </a:lnTo>
                        <a:lnTo>
                          <a:pt x="362" y="0"/>
                        </a:lnTo>
                        <a:lnTo>
                          <a:pt x="366" y="2"/>
                        </a:lnTo>
                        <a:lnTo>
                          <a:pt x="371" y="2"/>
                        </a:lnTo>
                        <a:lnTo>
                          <a:pt x="373" y="4"/>
                        </a:lnTo>
                        <a:lnTo>
                          <a:pt x="375" y="6"/>
                        </a:lnTo>
                        <a:lnTo>
                          <a:pt x="377" y="10"/>
                        </a:lnTo>
                        <a:lnTo>
                          <a:pt x="379" y="12"/>
                        </a:lnTo>
                        <a:lnTo>
                          <a:pt x="379" y="16"/>
                        </a:lnTo>
                        <a:lnTo>
                          <a:pt x="381" y="20"/>
                        </a:lnTo>
                        <a:lnTo>
                          <a:pt x="379" y="24"/>
                        </a:lnTo>
                        <a:lnTo>
                          <a:pt x="379" y="27"/>
                        </a:lnTo>
                        <a:lnTo>
                          <a:pt x="377" y="31"/>
                        </a:lnTo>
                        <a:lnTo>
                          <a:pt x="375" y="33"/>
                        </a:lnTo>
                        <a:lnTo>
                          <a:pt x="373" y="37"/>
                        </a:lnTo>
                        <a:lnTo>
                          <a:pt x="371" y="39"/>
                        </a:lnTo>
                        <a:lnTo>
                          <a:pt x="366" y="39"/>
                        </a:lnTo>
                        <a:lnTo>
                          <a:pt x="362" y="41"/>
                        </a:lnTo>
                        <a:lnTo>
                          <a:pt x="360" y="41"/>
                        </a:lnTo>
                        <a:lnTo>
                          <a:pt x="20"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5" name="Freeform 31">
                    <a:extLst>
                      <a:ext uri="{FF2B5EF4-FFF2-40B4-BE49-F238E27FC236}">
                        <a16:creationId xmlns:a16="http://schemas.microsoft.com/office/drawing/2014/main" id="{CD2BE911-859C-087D-3784-550489273A32}"/>
                      </a:ext>
                    </a:extLst>
                  </p:cNvPr>
                  <p:cNvSpPr>
                    <a:spLocks noChangeAspect="1"/>
                  </p:cNvSpPr>
                  <p:nvPr/>
                </p:nvSpPr>
                <p:spPr bwMode="auto">
                  <a:xfrm>
                    <a:off x="12481" y="3472"/>
                    <a:ext cx="178" cy="289"/>
                  </a:xfrm>
                  <a:custGeom>
                    <a:avLst/>
                    <a:gdLst>
                      <a:gd name="T0" fmla="*/ 4 w 178"/>
                      <a:gd name="T1" fmla="*/ 31 h 293"/>
                      <a:gd name="T2" fmla="*/ 4 w 178"/>
                      <a:gd name="T3" fmla="*/ 31 h 293"/>
                      <a:gd name="T4" fmla="*/ 2 w 178"/>
                      <a:gd name="T5" fmla="*/ 26 h 293"/>
                      <a:gd name="T6" fmla="*/ 0 w 178"/>
                      <a:gd name="T7" fmla="*/ 24 h 293"/>
                      <a:gd name="T8" fmla="*/ 0 w 178"/>
                      <a:gd name="T9" fmla="*/ 20 h 293"/>
                      <a:gd name="T10" fmla="*/ 2 w 178"/>
                      <a:gd name="T11" fmla="*/ 16 h 293"/>
                      <a:gd name="T12" fmla="*/ 2 w 178"/>
                      <a:gd name="T13" fmla="*/ 12 h 293"/>
                      <a:gd name="T14" fmla="*/ 4 w 178"/>
                      <a:gd name="T15" fmla="*/ 10 h 293"/>
                      <a:gd name="T16" fmla="*/ 6 w 178"/>
                      <a:gd name="T17" fmla="*/ 8 h 293"/>
                      <a:gd name="T18" fmla="*/ 8 w 178"/>
                      <a:gd name="T19" fmla="*/ 4 h 293"/>
                      <a:gd name="T20" fmla="*/ 12 w 178"/>
                      <a:gd name="T21" fmla="*/ 2 h 293"/>
                      <a:gd name="T22" fmla="*/ 14 w 178"/>
                      <a:gd name="T23" fmla="*/ 2 h 293"/>
                      <a:gd name="T24" fmla="*/ 18 w 178"/>
                      <a:gd name="T25" fmla="*/ 0 h 293"/>
                      <a:gd name="T26" fmla="*/ 22 w 178"/>
                      <a:gd name="T27" fmla="*/ 0 h 293"/>
                      <a:gd name="T28" fmla="*/ 24 w 178"/>
                      <a:gd name="T29" fmla="*/ 0 h 293"/>
                      <a:gd name="T30" fmla="*/ 28 w 178"/>
                      <a:gd name="T31" fmla="*/ 2 h 293"/>
                      <a:gd name="T32" fmla="*/ 32 w 178"/>
                      <a:gd name="T33" fmla="*/ 4 h 293"/>
                      <a:gd name="T34" fmla="*/ 34 w 178"/>
                      <a:gd name="T35" fmla="*/ 6 h 293"/>
                      <a:gd name="T36" fmla="*/ 36 w 178"/>
                      <a:gd name="T37" fmla="*/ 8 h 293"/>
                      <a:gd name="T38" fmla="*/ 38 w 178"/>
                      <a:gd name="T39" fmla="*/ 10 h 293"/>
                      <a:gd name="T40" fmla="*/ 38 w 178"/>
                      <a:gd name="T41" fmla="*/ 10 h 293"/>
                      <a:gd name="T42" fmla="*/ 176 w 178"/>
                      <a:gd name="T43" fmla="*/ 262 h 293"/>
                      <a:gd name="T44" fmla="*/ 176 w 178"/>
                      <a:gd name="T45" fmla="*/ 262 h 293"/>
                      <a:gd name="T46" fmla="*/ 178 w 178"/>
                      <a:gd name="T47" fmla="*/ 266 h 293"/>
                      <a:gd name="T48" fmla="*/ 178 w 178"/>
                      <a:gd name="T49" fmla="*/ 269 h 293"/>
                      <a:gd name="T50" fmla="*/ 178 w 178"/>
                      <a:gd name="T51" fmla="*/ 273 h 293"/>
                      <a:gd name="T52" fmla="*/ 178 w 178"/>
                      <a:gd name="T53" fmla="*/ 277 h 293"/>
                      <a:gd name="T54" fmla="*/ 176 w 178"/>
                      <a:gd name="T55" fmla="*/ 279 h 293"/>
                      <a:gd name="T56" fmla="*/ 176 w 178"/>
                      <a:gd name="T57" fmla="*/ 283 h 293"/>
                      <a:gd name="T58" fmla="*/ 174 w 178"/>
                      <a:gd name="T59" fmla="*/ 285 h 293"/>
                      <a:gd name="T60" fmla="*/ 170 w 178"/>
                      <a:gd name="T61" fmla="*/ 289 h 293"/>
                      <a:gd name="T62" fmla="*/ 168 w 178"/>
                      <a:gd name="T63" fmla="*/ 291 h 293"/>
                      <a:gd name="T64" fmla="*/ 163 w 178"/>
                      <a:gd name="T65" fmla="*/ 291 h 293"/>
                      <a:gd name="T66" fmla="*/ 161 w 178"/>
                      <a:gd name="T67" fmla="*/ 293 h 293"/>
                      <a:gd name="T68" fmla="*/ 157 w 178"/>
                      <a:gd name="T69" fmla="*/ 293 h 293"/>
                      <a:gd name="T70" fmla="*/ 153 w 178"/>
                      <a:gd name="T71" fmla="*/ 293 h 293"/>
                      <a:gd name="T72" fmla="*/ 151 w 178"/>
                      <a:gd name="T73" fmla="*/ 291 h 293"/>
                      <a:gd name="T74" fmla="*/ 147 w 178"/>
                      <a:gd name="T75" fmla="*/ 289 h 293"/>
                      <a:gd name="T76" fmla="*/ 145 w 178"/>
                      <a:gd name="T77" fmla="*/ 287 h 293"/>
                      <a:gd name="T78" fmla="*/ 141 w 178"/>
                      <a:gd name="T79" fmla="*/ 285 h 293"/>
                      <a:gd name="T80" fmla="*/ 139 w 178"/>
                      <a:gd name="T81" fmla="*/ 283 h 293"/>
                      <a:gd name="T82" fmla="*/ 139 w 178"/>
                      <a:gd name="T83" fmla="*/ 283 h 293"/>
                      <a:gd name="T84" fmla="*/ 4 w 178"/>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93">
                        <a:moveTo>
                          <a:pt x="4" y="31"/>
                        </a:moveTo>
                        <a:lnTo>
                          <a:pt x="4" y="31"/>
                        </a:lnTo>
                        <a:lnTo>
                          <a:pt x="2" y="26"/>
                        </a:lnTo>
                        <a:lnTo>
                          <a:pt x="0" y="24"/>
                        </a:lnTo>
                        <a:lnTo>
                          <a:pt x="0" y="20"/>
                        </a:lnTo>
                        <a:lnTo>
                          <a:pt x="2" y="16"/>
                        </a:lnTo>
                        <a:lnTo>
                          <a:pt x="2" y="12"/>
                        </a:lnTo>
                        <a:lnTo>
                          <a:pt x="4" y="10"/>
                        </a:lnTo>
                        <a:lnTo>
                          <a:pt x="6" y="8"/>
                        </a:lnTo>
                        <a:lnTo>
                          <a:pt x="8" y="4"/>
                        </a:lnTo>
                        <a:lnTo>
                          <a:pt x="12" y="2"/>
                        </a:lnTo>
                        <a:lnTo>
                          <a:pt x="14" y="2"/>
                        </a:lnTo>
                        <a:lnTo>
                          <a:pt x="18" y="0"/>
                        </a:lnTo>
                        <a:lnTo>
                          <a:pt x="22" y="0"/>
                        </a:lnTo>
                        <a:lnTo>
                          <a:pt x="24" y="0"/>
                        </a:lnTo>
                        <a:lnTo>
                          <a:pt x="28" y="2"/>
                        </a:lnTo>
                        <a:lnTo>
                          <a:pt x="32" y="4"/>
                        </a:lnTo>
                        <a:lnTo>
                          <a:pt x="34" y="6"/>
                        </a:lnTo>
                        <a:lnTo>
                          <a:pt x="36" y="8"/>
                        </a:lnTo>
                        <a:lnTo>
                          <a:pt x="38" y="10"/>
                        </a:lnTo>
                        <a:lnTo>
                          <a:pt x="176" y="262"/>
                        </a:lnTo>
                        <a:lnTo>
                          <a:pt x="178" y="266"/>
                        </a:lnTo>
                        <a:lnTo>
                          <a:pt x="178" y="269"/>
                        </a:lnTo>
                        <a:lnTo>
                          <a:pt x="178" y="273"/>
                        </a:lnTo>
                        <a:lnTo>
                          <a:pt x="178" y="277"/>
                        </a:lnTo>
                        <a:lnTo>
                          <a:pt x="176" y="279"/>
                        </a:lnTo>
                        <a:lnTo>
                          <a:pt x="176" y="283"/>
                        </a:lnTo>
                        <a:lnTo>
                          <a:pt x="174" y="285"/>
                        </a:lnTo>
                        <a:lnTo>
                          <a:pt x="170" y="289"/>
                        </a:lnTo>
                        <a:lnTo>
                          <a:pt x="168" y="291"/>
                        </a:lnTo>
                        <a:lnTo>
                          <a:pt x="163" y="291"/>
                        </a:lnTo>
                        <a:lnTo>
                          <a:pt x="161" y="293"/>
                        </a:lnTo>
                        <a:lnTo>
                          <a:pt x="157" y="293"/>
                        </a:lnTo>
                        <a:lnTo>
                          <a:pt x="153" y="293"/>
                        </a:lnTo>
                        <a:lnTo>
                          <a:pt x="151" y="291"/>
                        </a:lnTo>
                        <a:lnTo>
                          <a:pt x="147" y="289"/>
                        </a:lnTo>
                        <a:lnTo>
                          <a:pt x="145" y="287"/>
                        </a:lnTo>
                        <a:lnTo>
                          <a:pt x="141" y="285"/>
                        </a:lnTo>
                        <a:lnTo>
                          <a:pt x="139" y="283"/>
                        </a:lnTo>
                        <a:lnTo>
                          <a:pt x="4"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6" name="Freeform 32">
                    <a:extLst>
                      <a:ext uri="{FF2B5EF4-FFF2-40B4-BE49-F238E27FC236}">
                        <a16:creationId xmlns:a16="http://schemas.microsoft.com/office/drawing/2014/main" id="{0496A214-C6F5-767C-BF59-FEE96FB50776}"/>
                      </a:ext>
                    </a:extLst>
                  </p:cNvPr>
                  <p:cNvSpPr>
                    <a:spLocks noChangeAspect="1"/>
                  </p:cNvSpPr>
                  <p:nvPr/>
                </p:nvSpPr>
                <p:spPr bwMode="auto">
                  <a:xfrm>
                    <a:off x="12618" y="3472"/>
                    <a:ext cx="180" cy="289"/>
                  </a:xfrm>
                  <a:custGeom>
                    <a:avLst/>
                    <a:gdLst>
                      <a:gd name="T0" fmla="*/ 141 w 180"/>
                      <a:gd name="T1" fmla="*/ 10 h 293"/>
                      <a:gd name="T2" fmla="*/ 141 w 180"/>
                      <a:gd name="T3" fmla="*/ 10 h 293"/>
                      <a:gd name="T4" fmla="*/ 143 w 180"/>
                      <a:gd name="T5" fmla="*/ 8 h 293"/>
                      <a:gd name="T6" fmla="*/ 145 w 180"/>
                      <a:gd name="T7" fmla="*/ 6 h 293"/>
                      <a:gd name="T8" fmla="*/ 149 w 180"/>
                      <a:gd name="T9" fmla="*/ 4 h 293"/>
                      <a:gd name="T10" fmla="*/ 152 w 180"/>
                      <a:gd name="T11" fmla="*/ 2 h 293"/>
                      <a:gd name="T12" fmla="*/ 156 w 180"/>
                      <a:gd name="T13" fmla="*/ 0 h 293"/>
                      <a:gd name="T14" fmla="*/ 160 w 180"/>
                      <a:gd name="T15" fmla="*/ 0 h 293"/>
                      <a:gd name="T16" fmla="*/ 164 w 180"/>
                      <a:gd name="T17" fmla="*/ 0 h 293"/>
                      <a:gd name="T18" fmla="*/ 166 w 180"/>
                      <a:gd name="T19" fmla="*/ 2 h 293"/>
                      <a:gd name="T20" fmla="*/ 170 w 180"/>
                      <a:gd name="T21" fmla="*/ 2 h 293"/>
                      <a:gd name="T22" fmla="*/ 172 w 180"/>
                      <a:gd name="T23" fmla="*/ 4 h 293"/>
                      <a:gd name="T24" fmla="*/ 176 w 180"/>
                      <a:gd name="T25" fmla="*/ 8 h 293"/>
                      <a:gd name="T26" fmla="*/ 178 w 180"/>
                      <a:gd name="T27" fmla="*/ 10 h 293"/>
                      <a:gd name="T28" fmla="*/ 178 w 180"/>
                      <a:gd name="T29" fmla="*/ 14 h 293"/>
                      <a:gd name="T30" fmla="*/ 180 w 180"/>
                      <a:gd name="T31" fmla="*/ 16 h 293"/>
                      <a:gd name="T32" fmla="*/ 180 w 180"/>
                      <a:gd name="T33" fmla="*/ 20 h 293"/>
                      <a:gd name="T34" fmla="*/ 180 w 180"/>
                      <a:gd name="T35" fmla="*/ 24 h 293"/>
                      <a:gd name="T36" fmla="*/ 178 w 180"/>
                      <a:gd name="T37" fmla="*/ 26 h 293"/>
                      <a:gd name="T38" fmla="*/ 178 w 180"/>
                      <a:gd name="T39" fmla="*/ 31 h 293"/>
                      <a:gd name="T40" fmla="*/ 178 w 180"/>
                      <a:gd name="T41" fmla="*/ 31 h 293"/>
                      <a:gd name="T42" fmla="*/ 39 w 180"/>
                      <a:gd name="T43" fmla="*/ 283 h 293"/>
                      <a:gd name="T44" fmla="*/ 39 w 180"/>
                      <a:gd name="T45" fmla="*/ 283 h 293"/>
                      <a:gd name="T46" fmla="*/ 37 w 180"/>
                      <a:gd name="T47" fmla="*/ 285 h 293"/>
                      <a:gd name="T48" fmla="*/ 35 w 180"/>
                      <a:gd name="T49" fmla="*/ 287 h 293"/>
                      <a:gd name="T50" fmla="*/ 31 w 180"/>
                      <a:gd name="T51" fmla="*/ 289 h 293"/>
                      <a:gd name="T52" fmla="*/ 29 w 180"/>
                      <a:gd name="T53" fmla="*/ 291 h 293"/>
                      <a:gd name="T54" fmla="*/ 24 w 180"/>
                      <a:gd name="T55" fmla="*/ 293 h 293"/>
                      <a:gd name="T56" fmla="*/ 20 w 180"/>
                      <a:gd name="T57" fmla="*/ 293 h 293"/>
                      <a:gd name="T58" fmla="*/ 18 w 180"/>
                      <a:gd name="T59" fmla="*/ 293 h 293"/>
                      <a:gd name="T60" fmla="*/ 14 w 180"/>
                      <a:gd name="T61" fmla="*/ 291 h 293"/>
                      <a:gd name="T62" fmla="*/ 10 w 180"/>
                      <a:gd name="T63" fmla="*/ 291 h 293"/>
                      <a:gd name="T64" fmla="*/ 8 w 180"/>
                      <a:gd name="T65" fmla="*/ 289 h 293"/>
                      <a:gd name="T66" fmla="*/ 6 w 180"/>
                      <a:gd name="T67" fmla="*/ 285 h 293"/>
                      <a:gd name="T68" fmla="*/ 4 w 180"/>
                      <a:gd name="T69" fmla="*/ 283 h 293"/>
                      <a:gd name="T70" fmla="*/ 2 w 180"/>
                      <a:gd name="T71" fmla="*/ 279 h 293"/>
                      <a:gd name="T72" fmla="*/ 0 w 180"/>
                      <a:gd name="T73" fmla="*/ 277 h 293"/>
                      <a:gd name="T74" fmla="*/ 0 w 180"/>
                      <a:gd name="T75" fmla="*/ 273 h 293"/>
                      <a:gd name="T76" fmla="*/ 0 w 180"/>
                      <a:gd name="T77" fmla="*/ 269 h 293"/>
                      <a:gd name="T78" fmla="*/ 2 w 180"/>
                      <a:gd name="T79" fmla="*/ 266 h 293"/>
                      <a:gd name="T80" fmla="*/ 2 w 180"/>
                      <a:gd name="T81" fmla="*/ 262 h 293"/>
                      <a:gd name="T82" fmla="*/ 2 w 180"/>
                      <a:gd name="T83" fmla="*/ 262 h 293"/>
                      <a:gd name="T84" fmla="*/ 141 w 180"/>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293">
                        <a:moveTo>
                          <a:pt x="141" y="10"/>
                        </a:moveTo>
                        <a:lnTo>
                          <a:pt x="141" y="10"/>
                        </a:lnTo>
                        <a:lnTo>
                          <a:pt x="143" y="8"/>
                        </a:lnTo>
                        <a:lnTo>
                          <a:pt x="145" y="6"/>
                        </a:lnTo>
                        <a:lnTo>
                          <a:pt x="149" y="4"/>
                        </a:lnTo>
                        <a:lnTo>
                          <a:pt x="152" y="2"/>
                        </a:lnTo>
                        <a:lnTo>
                          <a:pt x="156" y="0"/>
                        </a:lnTo>
                        <a:lnTo>
                          <a:pt x="160" y="0"/>
                        </a:lnTo>
                        <a:lnTo>
                          <a:pt x="164" y="0"/>
                        </a:lnTo>
                        <a:lnTo>
                          <a:pt x="166" y="2"/>
                        </a:lnTo>
                        <a:lnTo>
                          <a:pt x="170" y="2"/>
                        </a:lnTo>
                        <a:lnTo>
                          <a:pt x="172" y="4"/>
                        </a:lnTo>
                        <a:lnTo>
                          <a:pt x="176" y="8"/>
                        </a:lnTo>
                        <a:lnTo>
                          <a:pt x="178" y="10"/>
                        </a:lnTo>
                        <a:lnTo>
                          <a:pt x="178" y="14"/>
                        </a:lnTo>
                        <a:lnTo>
                          <a:pt x="180" y="16"/>
                        </a:lnTo>
                        <a:lnTo>
                          <a:pt x="180" y="20"/>
                        </a:lnTo>
                        <a:lnTo>
                          <a:pt x="180" y="24"/>
                        </a:lnTo>
                        <a:lnTo>
                          <a:pt x="178" y="26"/>
                        </a:lnTo>
                        <a:lnTo>
                          <a:pt x="178" y="31"/>
                        </a:lnTo>
                        <a:lnTo>
                          <a:pt x="39" y="283"/>
                        </a:lnTo>
                        <a:lnTo>
                          <a:pt x="37" y="285"/>
                        </a:lnTo>
                        <a:lnTo>
                          <a:pt x="35" y="287"/>
                        </a:lnTo>
                        <a:lnTo>
                          <a:pt x="31" y="289"/>
                        </a:lnTo>
                        <a:lnTo>
                          <a:pt x="29" y="291"/>
                        </a:lnTo>
                        <a:lnTo>
                          <a:pt x="24" y="293"/>
                        </a:lnTo>
                        <a:lnTo>
                          <a:pt x="20" y="293"/>
                        </a:lnTo>
                        <a:lnTo>
                          <a:pt x="18" y="293"/>
                        </a:lnTo>
                        <a:lnTo>
                          <a:pt x="14" y="291"/>
                        </a:lnTo>
                        <a:lnTo>
                          <a:pt x="10" y="291"/>
                        </a:lnTo>
                        <a:lnTo>
                          <a:pt x="8" y="289"/>
                        </a:lnTo>
                        <a:lnTo>
                          <a:pt x="6" y="285"/>
                        </a:lnTo>
                        <a:lnTo>
                          <a:pt x="4" y="283"/>
                        </a:lnTo>
                        <a:lnTo>
                          <a:pt x="2" y="279"/>
                        </a:lnTo>
                        <a:lnTo>
                          <a:pt x="0" y="277"/>
                        </a:lnTo>
                        <a:lnTo>
                          <a:pt x="0" y="273"/>
                        </a:lnTo>
                        <a:lnTo>
                          <a:pt x="0" y="269"/>
                        </a:lnTo>
                        <a:lnTo>
                          <a:pt x="2" y="266"/>
                        </a:lnTo>
                        <a:lnTo>
                          <a:pt x="2" y="262"/>
                        </a:lnTo>
                        <a:lnTo>
                          <a:pt x="141"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7" name="Freeform 33">
                    <a:extLst>
                      <a:ext uri="{FF2B5EF4-FFF2-40B4-BE49-F238E27FC236}">
                        <a16:creationId xmlns:a16="http://schemas.microsoft.com/office/drawing/2014/main" id="{BCE1773A-A004-E451-CEA2-46E01CB7F257}"/>
                      </a:ext>
                    </a:extLst>
                  </p:cNvPr>
                  <p:cNvSpPr>
                    <a:spLocks noChangeAspect="1"/>
                  </p:cNvSpPr>
                  <p:nvPr/>
                </p:nvSpPr>
                <p:spPr bwMode="auto">
                  <a:xfrm>
                    <a:off x="12205" y="3472"/>
                    <a:ext cx="176" cy="289"/>
                  </a:xfrm>
                  <a:custGeom>
                    <a:avLst/>
                    <a:gdLst>
                      <a:gd name="T0" fmla="*/ 2 w 176"/>
                      <a:gd name="T1" fmla="*/ 31 h 293"/>
                      <a:gd name="T2" fmla="*/ 2 w 176"/>
                      <a:gd name="T3" fmla="*/ 31 h 293"/>
                      <a:gd name="T4" fmla="*/ 0 w 176"/>
                      <a:gd name="T5" fmla="*/ 26 h 293"/>
                      <a:gd name="T6" fmla="*/ 0 w 176"/>
                      <a:gd name="T7" fmla="*/ 24 h 293"/>
                      <a:gd name="T8" fmla="*/ 0 w 176"/>
                      <a:gd name="T9" fmla="*/ 20 h 293"/>
                      <a:gd name="T10" fmla="*/ 0 w 176"/>
                      <a:gd name="T11" fmla="*/ 16 h 293"/>
                      <a:gd name="T12" fmla="*/ 0 w 176"/>
                      <a:gd name="T13" fmla="*/ 12 h 293"/>
                      <a:gd name="T14" fmla="*/ 2 w 176"/>
                      <a:gd name="T15" fmla="*/ 10 h 293"/>
                      <a:gd name="T16" fmla="*/ 4 w 176"/>
                      <a:gd name="T17" fmla="*/ 8 h 293"/>
                      <a:gd name="T18" fmla="*/ 6 w 176"/>
                      <a:gd name="T19" fmla="*/ 4 h 293"/>
                      <a:gd name="T20" fmla="*/ 10 w 176"/>
                      <a:gd name="T21" fmla="*/ 2 h 293"/>
                      <a:gd name="T22" fmla="*/ 12 w 176"/>
                      <a:gd name="T23" fmla="*/ 2 h 293"/>
                      <a:gd name="T24" fmla="*/ 16 w 176"/>
                      <a:gd name="T25" fmla="*/ 0 h 293"/>
                      <a:gd name="T26" fmla="*/ 20 w 176"/>
                      <a:gd name="T27" fmla="*/ 0 h 293"/>
                      <a:gd name="T28" fmla="*/ 24 w 176"/>
                      <a:gd name="T29" fmla="*/ 0 h 293"/>
                      <a:gd name="T30" fmla="*/ 27 w 176"/>
                      <a:gd name="T31" fmla="*/ 2 h 293"/>
                      <a:gd name="T32" fmla="*/ 31 w 176"/>
                      <a:gd name="T33" fmla="*/ 4 h 293"/>
                      <a:gd name="T34" fmla="*/ 33 w 176"/>
                      <a:gd name="T35" fmla="*/ 6 h 293"/>
                      <a:gd name="T36" fmla="*/ 35 w 176"/>
                      <a:gd name="T37" fmla="*/ 8 h 293"/>
                      <a:gd name="T38" fmla="*/ 37 w 176"/>
                      <a:gd name="T39" fmla="*/ 10 h 293"/>
                      <a:gd name="T40" fmla="*/ 37 w 176"/>
                      <a:gd name="T41" fmla="*/ 10 h 293"/>
                      <a:gd name="T42" fmla="*/ 174 w 176"/>
                      <a:gd name="T43" fmla="*/ 262 h 293"/>
                      <a:gd name="T44" fmla="*/ 174 w 176"/>
                      <a:gd name="T45" fmla="*/ 262 h 293"/>
                      <a:gd name="T46" fmla="*/ 176 w 176"/>
                      <a:gd name="T47" fmla="*/ 266 h 293"/>
                      <a:gd name="T48" fmla="*/ 176 w 176"/>
                      <a:gd name="T49" fmla="*/ 269 h 293"/>
                      <a:gd name="T50" fmla="*/ 176 w 176"/>
                      <a:gd name="T51" fmla="*/ 273 h 293"/>
                      <a:gd name="T52" fmla="*/ 176 w 176"/>
                      <a:gd name="T53" fmla="*/ 277 h 293"/>
                      <a:gd name="T54" fmla="*/ 176 w 176"/>
                      <a:gd name="T55" fmla="*/ 279 h 293"/>
                      <a:gd name="T56" fmla="*/ 174 w 176"/>
                      <a:gd name="T57" fmla="*/ 283 h 293"/>
                      <a:gd name="T58" fmla="*/ 172 w 176"/>
                      <a:gd name="T59" fmla="*/ 285 h 293"/>
                      <a:gd name="T60" fmla="*/ 170 w 176"/>
                      <a:gd name="T61" fmla="*/ 289 h 293"/>
                      <a:gd name="T62" fmla="*/ 166 w 176"/>
                      <a:gd name="T63" fmla="*/ 291 h 293"/>
                      <a:gd name="T64" fmla="*/ 164 w 176"/>
                      <a:gd name="T65" fmla="*/ 291 h 293"/>
                      <a:gd name="T66" fmla="*/ 160 w 176"/>
                      <a:gd name="T67" fmla="*/ 293 h 293"/>
                      <a:gd name="T68" fmla="*/ 156 w 176"/>
                      <a:gd name="T69" fmla="*/ 293 h 293"/>
                      <a:gd name="T70" fmla="*/ 152 w 176"/>
                      <a:gd name="T71" fmla="*/ 293 h 293"/>
                      <a:gd name="T72" fmla="*/ 149 w 176"/>
                      <a:gd name="T73" fmla="*/ 291 h 293"/>
                      <a:gd name="T74" fmla="*/ 145 w 176"/>
                      <a:gd name="T75" fmla="*/ 289 h 293"/>
                      <a:gd name="T76" fmla="*/ 143 w 176"/>
                      <a:gd name="T77" fmla="*/ 287 h 293"/>
                      <a:gd name="T78" fmla="*/ 141 w 176"/>
                      <a:gd name="T79" fmla="*/ 285 h 293"/>
                      <a:gd name="T80" fmla="*/ 139 w 176"/>
                      <a:gd name="T81" fmla="*/ 283 h 293"/>
                      <a:gd name="T82" fmla="*/ 139 w 176"/>
                      <a:gd name="T83" fmla="*/ 283 h 293"/>
                      <a:gd name="T84" fmla="*/ 2 w 176"/>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293">
                        <a:moveTo>
                          <a:pt x="2" y="31"/>
                        </a:moveTo>
                        <a:lnTo>
                          <a:pt x="2" y="31"/>
                        </a:lnTo>
                        <a:lnTo>
                          <a:pt x="0" y="26"/>
                        </a:lnTo>
                        <a:lnTo>
                          <a:pt x="0" y="24"/>
                        </a:lnTo>
                        <a:lnTo>
                          <a:pt x="0" y="20"/>
                        </a:lnTo>
                        <a:lnTo>
                          <a:pt x="0" y="16"/>
                        </a:lnTo>
                        <a:lnTo>
                          <a:pt x="0" y="12"/>
                        </a:lnTo>
                        <a:lnTo>
                          <a:pt x="2" y="10"/>
                        </a:lnTo>
                        <a:lnTo>
                          <a:pt x="4" y="8"/>
                        </a:lnTo>
                        <a:lnTo>
                          <a:pt x="6" y="4"/>
                        </a:lnTo>
                        <a:lnTo>
                          <a:pt x="10" y="2"/>
                        </a:lnTo>
                        <a:lnTo>
                          <a:pt x="12" y="2"/>
                        </a:lnTo>
                        <a:lnTo>
                          <a:pt x="16" y="0"/>
                        </a:lnTo>
                        <a:lnTo>
                          <a:pt x="20" y="0"/>
                        </a:lnTo>
                        <a:lnTo>
                          <a:pt x="24" y="0"/>
                        </a:lnTo>
                        <a:lnTo>
                          <a:pt x="27" y="2"/>
                        </a:lnTo>
                        <a:lnTo>
                          <a:pt x="31" y="4"/>
                        </a:lnTo>
                        <a:lnTo>
                          <a:pt x="33" y="6"/>
                        </a:lnTo>
                        <a:lnTo>
                          <a:pt x="35" y="8"/>
                        </a:lnTo>
                        <a:lnTo>
                          <a:pt x="37" y="10"/>
                        </a:lnTo>
                        <a:lnTo>
                          <a:pt x="174" y="262"/>
                        </a:lnTo>
                        <a:lnTo>
                          <a:pt x="176" y="266"/>
                        </a:lnTo>
                        <a:lnTo>
                          <a:pt x="176" y="269"/>
                        </a:lnTo>
                        <a:lnTo>
                          <a:pt x="176" y="273"/>
                        </a:lnTo>
                        <a:lnTo>
                          <a:pt x="176" y="277"/>
                        </a:lnTo>
                        <a:lnTo>
                          <a:pt x="176" y="279"/>
                        </a:lnTo>
                        <a:lnTo>
                          <a:pt x="174" y="283"/>
                        </a:lnTo>
                        <a:lnTo>
                          <a:pt x="172" y="285"/>
                        </a:lnTo>
                        <a:lnTo>
                          <a:pt x="170" y="289"/>
                        </a:lnTo>
                        <a:lnTo>
                          <a:pt x="166" y="291"/>
                        </a:lnTo>
                        <a:lnTo>
                          <a:pt x="164" y="291"/>
                        </a:lnTo>
                        <a:lnTo>
                          <a:pt x="160" y="293"/>
                        </a:lnTo>
                        <a:lnTo>
                          <a:pt x="156" y="293"/>
                        </a:lnTo>
                        <a:lnTo>
                          <a:pt x="152" y="293"/>
                        </a:lnTo>
                        <a:lnTo>
                          <a:pt x="149" y="291"/>
                        </a:lnTo>
                        <a:lnTo>
                          <a:pt x="145" y="289"/>
                        </a:lnTo>
                        <a:lnTo>
                          <a:pt x="143" y="287"/>
                        </a:lnTo>
                        <a:lnTo>
                          <a:pt x="141" y="285"/>
                        </a:lnTo>
                        <a:lnTo>
                          <a:pt x="139" y="28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8" name="Freeform 34">
                    <a:extLst>
                      <a:ext uri="{FF2B5EF4-FFF2-40B4-BE49-F238E27FC236}">
                        <a16:creationId xmlns:a16="http://schemas.microsoft.com/office/drawing/2014/main" id="{4E1FDCBC-87DB-8EFD-FB94-5A851AA87A83}"/>
                      </a:ext>
                    </a:extLst>
                  </p:cNvPr>
                  <p:cNvSpPr>
                    <a:spLocks noChangeAspect="1"/>
                  </p:cNvSpPr>
                  <p:nvPr/>
                </p:nvSpPr>
                <p:spPr bwMode="auto">
                  <a:xfrm>
                    <a:off x="12340" y="3472"/>
                    <a:ext cx="181" cy="289"/>
                  </a:xfrm>
                  <a:custGeom>
                    <a:avLst/>
                    <a:gdLst>
                      <a:gd name="T0" fmla="*/ 144 w 181"/>
                      <a:gd name="T1" fmla="*/ 10 h 293"/>
                      <a:gd name="T2" fmla="*/ 144 w 181"/>
                      <a:gd name="T3" fmla="*/ 10 h 293"/>
                      <a:gd name="T4" fmla="*/ 146 w 181"/>
                      <a:gd name="T5" fmla="*/ 8 h 293"/>
                      <a:gd name="T6" fmla="*/ 148 w 181"/>
                      <a:gd name="T7" fmla="*/ 6 h 293"/>
                      <a:gd name="T8" fmla="*/ 150 w 181"/>
                      <a:gd name="T9" fmla="*/ 4 h 293"/>
                      <a:gd name="T10" fmla="*/ 154 w 181"/>
                      <a:gd name="T11" fmla="*/ 2 h 293"/>
                      <a:gd name="T12" fmla="*/ 156 w 181"/>
                      <a:gd name="T13" fmla="*/ 0 h 293"/>
                      <a:gd name="T14" fmla="*/ 160 w 181"/>
                      <a:gd name="T15" fmla="*/ 0 h 293"/>
                      <a:gd name="T16" fmla="*/ 164 w 181"/>
                      <a:gd name="T17" fmla="*/ 0 h 293"/>
                      <a:gd name="T18" fmla="*/ 168 w 181"/>
                      <a:gd name="T19" fmla="*/ 2 h 293"/>
                      <a:gd name="T20" fmla="*/ 170 w 181"/>
                      <a:gd name="T21" fmla="*/ 2 h 293"/>
                      <a:gd name="T22" fmla="*/ 174 w 181"/>
                      <a:gd name="T23" fmla="*/ 4 h 293"/>
                      <a:gd name="T24" fmla="*/ 176 w 181"/>
                      <a:gd name="T25" fmla="*/ 8 h 293"/>
                      <a:gd name="T26" fmla="*/ 178 w 181"/>
                      <a:gd name="T27" fmla="*/ 10 h 293"/>
                      <a:gd name="T28" fmla="*/ 181 w 181"/>
                      <a:gd name="T29" fmla="*/ 14 h 293"/>
                      <a:gd name="T30" fmla="*/ 181 w 181"/>
                      <a:gd name="T31" fmla="*/ 16 h 293"/>
                      <a:gd name="T32" fmla="*/ 181 w 181"/>
                      <a:gd name="T33" fmla="*/ 20 h 293"/>
                      <a:gd name="T34" fmla="*/ 181 w 181"/>
                      <a:gd name="T35" fmla="*/ 24 h 293"/>
                      <a:gd name="T36" fmla="*/ 181 w 181"/>
                      <a:gd name="T37" fmla="*/ 26 h 293"/>
                      <a:gd name="T38" fmla="*/ 178 w 181"/>
                      <a:gd name="T39" fmla="*/ 31 h 293"/>
                      <a:gd name="T40" fmla="*/ 178 w 181"/>
                      <a:gd name="T41" fmla="*/ 31 h 293"/>
                      <a:gd name="T42" fmla="*/ 39 w 181"/>
                      <a:gd name="T43" fmla="*/ 283 h 293"/>
                      <a:gd name="T44" fmla="*/ 39 w 181"/>
                      <a:gd name="T45" fmla="*/ 283 h 293"/>
                      <a:gd name="T46" fmla="*/ 37 w 181"/>
                      <a:gd name="T47" fmla="*/ 285 h 293"/>
                      <a:gd name="T48" fmla="*/ 35 w 181"/>
                      <a:gd name="T49" fmla="*/ 287 h 293"/>
                      <a:gd name="T50" fmla="*/ 33 w 181"/>
                      <a:gd name="T51" fmla="*/ 289 h 293"/>
                      <a:gd name="T52" fmla="*/ 29 w 181"/>
                      <a:gd name="T53" fmla="*/ 291 h 293"/>
                      <a:gd name="T54" fmla="*/ 25 w 181"/>
                      <a:gd name="T55" fmla="*/ 293 h 293"/>
                      <a:gd name="T56" fmla="*/ 23 w 181"/>
                      <a:gd name="T57" fmla="*/ 293 h 293"/>
                      <a:gd name="T58" fmla="*/ 19 w 181"/>
                      <a:gd name="T59" fmla="*/ 293 h 293"/>
                      <a:gd name="T60" fmla="*/ 14 w 181"/>
                      <a:gd name="T61" fmla="*/ 291 h 293"/>
                      <a:gd name="T62" fmla="*/ 12 w 181"/>
                      <a:gd name="T63" fmla="*/ 291 h 293"/>
                      <a:gd name="T64" fmla="*/ 8 w 181"/>
                      <a:gd name="T65" fmla="*/ 289 h 293"/>
                      <a:gd name="T66" fmla="*/ 6 w 181"/>
                      <a:gd name="T67" fmla="*/ 285 h 293"/>
                      <a:gd name="T68" fmla="*/ 4 w 181"/>
                      <a:gd name="T69" fmla="*/ 283 h 293"/>
                      <a:gd name="T70" fmla="*/ 2 w 181"/>
                      <a:gd name="T71" fmla="*/ 279 h 293"/>
                      <a:gd name="T72" fmla="*/ 2 w 181"/>
                      <a:gd name="T73" fmla="*/ 277 h 293"/>
                      <a:gd name="T74" fmla="*/ 0 w 181"/>
                      <a:gd name="T75" fmla="*/ 273 h 293"/>
                      <a:gd name="T76" fmla="*/ 2 w 181"/>
                      <a:gd name="T77" fmla="*/ 269 h 293"/>
                      <a:gd name="T78" fmla="*/ 2 w 181"/>
                      <a:gd name="T79" fmla="*/ 266 h 293"/>
                      <a:gd name="T80" fmla="*/ 4 w 181"/>
                      <a:gd name="T81" fmla="*/ 262 h 293"/>
                      <a:gd name="T82" fmla="*/ 4 w 181"/>
                      <a:gd name="T83" fmla="*/ 262 h 293"/>
                      <a:gd name="T84" fmla="*/ 144 w 181"/>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293">
                        <a:moveTo>
                          <a:pt x="144" y="10"/>
                        </a:moveTo>
                        <a:lnTo>
                          <a:pt x="144" y="10"/>
                        </a:lnTo>
                        <a:lnTo>
                          <a:pt x="146" y="8"/>
                        </a:lnTo>
                        <a:lnTo>
                          <a:pt x="148" y="6"/>
                        </a:lnTo>
                        <a:lnTo>
                          <a:pt x="150" y="4"/>
                        </a:lnTo>
                        <a:lnTo>
                          <a:pt x="154" y="2"/>
                        </a:lnTo>
                        <a:lnTo>
                          <a:pt x="156" y="0"/>
                        </a:lnTo>
                        <a:lnTo>
                          <a:pt x="160" y="0"/>
                        </a:lnTo>
                        <a:lnTo>
                          <a:pt x="164" y="0"/>
                        </a:lnTo>
                        <a:lnTo>
                          <a:pt x="168" y="2"/>
                        </a:lnTo>
                        <a:lnTo>
                          <a:pt x="170" y="2"/>
                        </a:lnTo>
                        <a:lnTo>
                          <a:pt x="174" y="4"/>
                        </a:lnTo>
                        <a:lnTo>
                          <a:pt x="176" y="8"/>
                        </a:lnTo>
                        <a:lnTo>
                          <a:pt x="178" y="10"/>
                        </a:lnTo>
                        <a:lnTo>
                          <a:pt x="181" y="14"/>
                        </a:lnTo>
                        <a:lnTo>
                          <a:pt x="181" y="16"/>
                        </a:lnTo>
                        <a:lnTo>
                          <a:pt x="181" y="20"/>
                        </a:lnTo>
                        <a:lnTo>
                          <a:pt x="181" y="24"/>
                        </a:lnTo>
                        <a:lnTo>
                          <a:pt x="181" y="26"/>
                        </a:lnTo>
                        <a:lnTo>
                          <a:pt x="178" y="31"/>
                        </a:lnTo>
                        <a:lnTo>
                          <a:pt x="39" y="283"/>
                        </a:lnTo>
                        <a:lnTo>
                          <a:pt x="37" y="285"/>
                        </a:lnTo>
                        <a:lnTo>
                          <a:pt x="35" y="287"/>
                        </a:lnTo>
                        <a:lnTo>
                          <a:pt x="33" y="289"/>
                        </a:lnTo>
                        <a:lnTo>
                          <a:pt x="29" y="291"/>
                        </a:lnTo>
                        <a:lnTo>
                          <a:pt x="25" y="293"/>
                        </a:lnTo>
                        <a:lnTo>
                          <a:pt x="23" y="293"/>
                        </a:lnTo>
                        <a:lnTo>
                          <a:pt x="19" y="293"/>
                        </a:lnTo>
                        <a:lnTo>
                          <a:pt x="14" y="291"/>
                        </a:lnTo>
                        <a:lnTo>
                          <a:pt x="12" y="291"/>
                        </a:lnTo>
                        <a:lnTo>
                          <a:pt x="8" y="289"/>
                        </a:lnTo>
                        <a:lnTo>
                          <a:pt x="6" y="285"/>
                        </a:lnTo>
                        <a:lnTo>
                          <a:pt x="4" y="283"/>
                        </a:lnTo>
                        <a:lnTo>
                          <a:pt x="2" y="279"/>
                        </a:lnTo>
                        <a:lnTo>
                          <a:pt x="2" y="277"/>
                        </a:lnTo>
                        <a:lnTo>
                          <a:pt x="0" y="273"/>
                        </a:lnTo>
                        <a:lnTo>
                          <a:pt x="2" y="269"/>
                        </a:lnTo>
                        <a:lnTo>
                          <a:pt x="2" y="266"/>
                        </a:lnTo>
                        <a:lnTo>
                          <a:pt x="4" y="262"/>
                        </a:lnTo>
                        <a:lnTo>
                          <a:pt x="14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49" name="Freeform 35">
                    <a:extLst>
                      <a:ext uri="{FF2B5EF4-FFF2-40B4-BE49-F238E27FC236}">
                        <a16:creationId xmlns:a16="http://schemas.microsoft.com/office/drawing/2014/main" id="{3D100DF0-0E10-AB81-66F0-3DFC8DB5C8AD}"/>
                      </a:ext>
                    </a:extLst>
                  </p:cNvPr>
                  <p:cNvSpPr>
                    <a:spLocks noChangeAspect="1"/>
                  </p:cNvSpPr>
                  <p:nvPr/>
                </p:nvSpPr>
                <p:spPr bwMode="auto">
                  <a:xfrm>
                    <a:off x="12112" y="3472"/>
                    <a:ext cx="134" cy="198"/>
                  </a:xfrm>
                  <a:custGeom>
                    <a:avLst/>
                    <a:gdLst>
                      <a:gd name="T0" fmla="*/ 94 w 133"/>
                      <a:gd name="T1" fmla="*/ 10 h 201"/>
                      <a:gd name="T2" fmla="*/ 94 w 133"/>
                      <a:gd name="T3" fmla="*/ 10 h 201"/>
                      <a:gd name="T4" fmla="*/ 96 w 133"/>
                      <a:gd name="T5" fmla="*/ 8 h 201"/>
                      <a:gd name="T6" fmla="*/ 98 w 133"/>
                      <a:gd name="T7" fmla="*/ 4 h 201"/>
                      <a:gd name="T8" fmla="*/ 102 w 133"/>
                      <a:gd name="T9" fmla="*/ 2 h 201"/>
                      <a:gd name="T10" fmla="*/ 104 w 133"/>
                      <a:gd name="T11" fmla="*/ 2 h 201"/>
                      <a:gd name="T12" fmla="*/ 108 w 133"/>
                      <a:gd name="T13" fmla="*/ 0 h 201"/>
                      <a:gd name="T14" fmla="*/ 112 w 133"/>
                      <a:gd name="T15" fmla="*/ 0 h 201"/>
                      <a:gd name="T16" fmla="*/ 114 w 133"/>
                      <a:gd name="T17" fmla="*/ 0 h 201"/>
                      <a:gd name="T18" fmla="*/ 119 w 133"/>
                      <a:gd name="T19" fmla="*/ 2 h 201"/>
                      <a:gd name="T20" fmla="*/ 123 w 133"/>
                      <a:gd name="T21" fmla="*/ 2 h 201"/>
                      <a:gd name="T22" fmla="*/ 125 w 133"/>
                      <a:gd name="T23" fmla="*/ 4 h 201"/>
                      <a:gd name="T24" fmla="*/ 127 w 133"/>
                      <a:gd name="T25" fmla="*/ 8 h 201"/>
                      <a:gd name="T26" fmla="*/ 129 w 133"/>
                      <a:gd name="T27" fmla="*/ 10 h 201"/>
                      <a:gd name="T28" fmla="*/ 131 w 133"/>
                      <a:gd name="T29" fmla="*/ 14 h 201"/>
                      <a:gd name="T30" fmla="*/ 131 w 133"/>
                      <a:gd name="T31" fmla="*/ 16 h 201"/>
                      <a:gd name="T32" fmla="*/ 133 w 133"/>
                      <a:gd name="T33" fmla="*/ 20 h 201"/>
                      <a:gd name="T34" fmla="*/ 131 w 133"/>
                      <a:gd name="T35" fmla="*/ 24 h 201"/>
                      <a:gd name="T36" fmla="*/ 131 w 133"/>
                      <a:gd name="T37" fmla="*/ 28 h 201"/>
                      <a:gd name="T38" fmla="*/ 129 w 133"/>
                      <a:gd name="T39" fmla="*/ 31 h 201"/>
                      <a:gd name="T40" fmla="*/ 129 w 133"/>
                      <a:gd name="T41" fmla="*/ 31 h 201"/>
                      <a:gd name="T42" fmla="*/ 37 w 133"/>
                      <a:gd name="T43" fmla="*/ 191 h 201"/>
                      <a:gd name="T44" fmla="*/ 37 w 133"/>
                      <a:gd name="T45" fmla="*/ 191 h 201"/>
                      <a:gd name="T46" fmla="*/ 34 w 133"/>
                      <a:gd name="T47" fmla="*/ 193 h 201"/>
                      <a:gd name="T48" fmla="*/ 32 w 133"/>
                      <a:gd name="T49" fmla="*/ 197 h 201"/>
                      <a:gd name="T50" fmla="*/ 30 w 133"/>
                      <a:gd name="T51" fmla="*/ 199 h 201"/>
                      <a:gd name="T52" fmla="*/ 26 w 133"/>
                      <a:gd name="T53" fmla="*/ 199 h 201"/>
                      <a:gd name="T54" fmla="*/ 22 w 133"/>
                      <a:gd name="T55" fmla="*/ 201 h 201"/>
                      <a:gd name="T56" fmla="*/ 20 w 133"/>
                      <a:gd name="T57" fmla="*/ 201 h 201"/>
                      <a:gd name="T58" fmla="*/ 16 w 133"/>
                      <a:gd name="T59" fmla="*/ 201 h 201"/>
                      <a:gd name="T60" fmla="*/ 12 w 133"/>
                      <a:gd name="T61" fmla="*/ 199 h 201"/>
                      <a:gd name="T62" fmla="*/ 10 w 133"/>
                      <a:gd name="T63" fmla="*/ 199 h 201"/>
                      <a:gd name="T64" fmla="*/ 6 w 133"/>
                      <a:gd name="T65" fmla="*/ 197 h 201"/>
                      <a:gd name="T66" fmla="*/ 4 w 133"/>
                      <a:gd name="T67" fmla="*/ 193 h 201"/>
                      <a:gd name="T68" fmla="*/ 2 w 133"/>
                      <a:gd name="T69" fmla="*/ 191 h 201"/>
                      <a:gd name="T70" fmla="*/ 0 w 133"/>
                      <a:gd name="T71" fmla="*/ 186 h 201"/>
                      <a:gd name="T72" fmla="*/ 0 w 133"/>
                      <a:gd name="T73" fmla="*/ 184 h 201"/>
                      <a:gd name="T74" fmla="*/ 0 w 133"/>
                      <a:gd name="T75" fmla="*/ 180 h 201"/>
                      <a:gd name="T76" fmla="*/ 0 w 133"/>
                      <a:gd name="T77" fmla="*/ 176 h 201"/>
                      <a:gd name="T78" fmla="*/ 0 w 133"/>
                      <a:gd name="T79" fmla="*/ 172 h 201"/>
                      <a:gd name="T80" fmla="*/ 2 w 133"/>
                      <a:gd name="T81" fmla="*/ 170 h 201"/>
                      <a:gd name="T82" fmla="*/ 2 w 133"/>
                      <a:gd name="T83" fmla="*/ 170 h 201"/>
                      <a:gd name="T84" fmla="*/ 94 w 133"/>
                      <a:gd name="T85" fmla="*/ 1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1">
                        <a:moveTo>
                          <a:pt x="94" y="10"/>
                        </a:moveTo>
                        <a:lnTo>
                          <a:pt x="94" y="10"/>
                        </a:lnTo>
                        <a:lnTo>
                          <a:pt x="96" y="8"/>
                        </a:lnTo>
                        <a:lnTo>
                          <a:pt x="98" y="4"/>
                        </a:lnTo>
                        <a:lnTo>
                          <a:pt x="102" y="2"/>
                        </a:lnTo>
                        <a:lnTo>
                          <a:pt x="104" y="2"/>
                        </a:lnTo>
                        <a:lnTo>
                          <a:pt x="108" y="0"/>
                        </a:lnTo>
                        <a:lnTo>
                          <a:pt x="112" y="0"/>
                        </a:lnTo>
                        <a:lnTo>
                          <a:pt x="114" y="0"/>
                        </a:lnTo>
                        <a:lnTo>
                          <a:pt x="119" y="2"/>
                        </a:lnTo>
                        <a:lnTo>
                          <a:pt x="123" y="2"/>
                        </a:lnTo>
                        <a:lnTo>
                          <a:pt x="125" y="4"/>
                        </a:lnTo>
                        <a:lnTo>
                          <a:pt x="127" y="8"/>
                        </a:lnTo>
                        <a:lnTo>
                          <a:pt x="129" y="10"/>
                        </a:lnTo>
                        <a:lnTo>
                          <a:pt x="131" y="14"/>
                        </a:lnTo>
                        <a:lnTo>
                          <a:pt x="131" y="16"/>
                        </a:lnTo>
                        <a:lnTo>
                          <a:pt x="133" y="20"/>
                        </a:lnTo>
                        <a:lnTo>
                          <a:pt x="131" y="24"/>
                        </a:lnTo>
                        <a:lnTo>
                          <a:pt x="131" y="28"/>
                        </a:lnTo>
                        <a:lnTo>
                          <a:pt x="129" y="31"/>
                        </a:lnTo>
                        <a:lnTo>
                          <a:pt x="37" y="191"/>
                        </a:lnTo>
                        <a:lnTo>
                          <a:pt x="34" y="193"/>
                        </a:lnTo>
                        <a:lnTo>
                          <a:pt x="32" y="197"/>
                        </a:lnTo>
                        <a:lnTo>
                          <a:pt x="30" y="199"/>
                        </a:lnTo>
                        <a:lnTo>
                          <a:pt x="26" y="199"/>
                        </a:lnTo>
                        <a:lnTo>
                          <a:pt x="22" y="201"/>
                        </a:lnTo>
                        <a:lnTo>
                          <a:pt x="20" y="201"/>
                        </a:lnTo>
                        <a:lnTo>
                          <a:pt x="16" y="201"/>
                        </a:lnTo>
                        <a:lnTo>
                          <a:pt x="12" y="199"/>
                        </a:lnTo>
                        <a:lnTo>
                          <a:pt x="10" y="199"/>
                        </a:lnTo>
                        <a:lnTo>
                          <a:pt x="6" y="197"/>
                        </a:lnTo>
                        <a:lnTo>
                          <a:pt x="4" y="193"/>
                        </a:lnTo>
                        <a:lnTo>
                          <a:pt x="2" y="191"/>
                        </a:lnTo>
                        <a:lnTo>
                          <a:pt x="0" y="186"/>
                        </a:lnTo>
                        <a:lnTo>
                          <a:pt x="0" y="184"/>
                        </a:lnTo>
                        <a:lnTo>
                          <a:pt x="0" y="180"/>
                        </a:lnTo>
                        <a:lnTo>
                          <a:pt x="0" y="176"/>
                        </a:lnTo>
                        <a:lnTo>
                          <a:pt x="0" y="172"/>
                        </a:lnTo>
                        <a:lnTo>
                          <a:pt x="2" y="170"/>
                        </a:lnTo>
                        <a:lnTo>
                          <a:pt x="9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0" name="Freeform 36">
                    <a:extLst>
                      <a:ext uri="{FF2B5EF4-FFF2-40B4-BE49-F238E27FC236}">
                        <a16:creationId xmlns:a16="http://schemas.microsoft.com/office/drawing/2014/main" id="{CCA59662-2F80-1C40-176C-0CB72EA12702}"/>
                      </a:ext>
                    </a:extLst>
                  </p:cNvPr>
                  <p:cNvSpPr>
                    <a:spLocks noChangeAspect="1"/>
                  </p:cNvSpPr>
                  <p:nvPr/>
                </p:nvSpPr>
                <p:spPr bwMode="auto">
                  <a:xfrm>
                    <a:off x="12757" y="3472"/>
                    <a:ext cx="134" cy="200"/>
                  </a:xfrm>
                  <a:custGeom>
                    <a:avLst/>
                    <a:gdLst>
                      <a:gd name="T0" fmla="*/ 2 w 133"/>
                      <a:gd name="T1" fmla="*/ 31 h 203"/>
                      <a:gd name="T2" fmla="*/ 2 w 133"/>
                      <a:gd name="T3" fmla="*/ 31 h 203"/>
                      <a:gd name="T4" fmla="*/ 2 w 133"/>
                      <a:gd name="T5" fmla="*/ 28 h 203"/>
                      <a:gd name="T6" fmla="*/ 0 w 133"/>
                      <a:gd name="T7" fmla="*/ 24 h 203"/>
                      <a:gd name="T8" fmla="*/ 0 w 133"/>
                      <a:gd name="T9" fmla="*/ 20 h 203"/>
                      <a:gd name="T10" fmla="*/ 0 w 133"/>
                      <a:gd name="T11" fmla="*/ 16 h 203"/>
                      <a:gd name="T12" fmla="*/ 2 w 133"/>
                      <a:gd name="T13" fmla="*/ 14 h 203"/>
                      <a:gd name="T14" fmla="*/ 2 w 133"/>
                      <a:gd name="T15" fmla="*/ 10 h 203"/>
                      <a:gd name="T16" fmla="*/ 4 w 133"/>
                      <a:gd name="T17" fmla="*/ 8 h 203"/>
                      <a:gd name="T18" fmla="*/ 8 w 133"/>
                      <a:gd name="T19" fmla="*/ 4 h 203"/>
                      <a:gd name="T20" fmla="*/ 10 w 133"/>
                      <a:gd name="T21" fmla="*/ 2 h 203"/>
                      <a:gd name="T22" fmla="*/ 15 w 133"/>
                      <a:gd name="T23" fmla="*/ 2 h 203"/>
                      <a:gd name="T24" fmla="*/ 17 w 133"/>
                      <a:gd name="T25" fmla="*/ 0 h 203"/>
                      <a:gd name="T26" fmla="*/ 21 w 133"/>
                      <a:gd name="T27" fmla="*/ 0 h 203"/>
                      <a:gd name="T28" fmla="*/ 25 w 133"/>
                      <a:gd name="T29" fmla="*/ 0 h 203"/>
                      <a:gd name="T30" fmla="*/ 29 w 133"/>
                      <a:gd name="T31" fmla="*/ 2 h 203"/>
                      <a:gd name="T32" fmla="*/ 31 w 133"/>
                      <a:gd name="T33" fmla="*/ 4 h 203"/>
                      <a:gd name="T34" fmla="*/ 35 w 133"/>
                      <a:gd name="T35" fmla="*/ 6 h 203"/>
                      <a:gd name="T36" fmla="*/ 37 w 133"/>
                      <a:gd name="T37" fmla="*/ 8 h 203"/>
                      <a:gd name="T38" fmla="*/ 39 w 133"/>
                      <a:gd name="T39" fmla="*/ 10 h 203"/>
                      <a:gd name="T40" fmla="*/ 39 w 133"/>
                      <a:gd name="T41" fmla="*/ 10 h 203"/>
                      <a:gd name="T42" fmla="*/ 131 w 133"/>
                      <a:gd name="T43" fmla="*/ 172 h 203"/>
                      <a:gd name="T44" fmla="*/ 131 w 133"/>
                      <a:gd name="T45" fmla="*/ 172 h 203"/>
                      <a:gd name="T46" fmla="*/ 131 w 133"/>
                      <a:gd name="T47" fmla="*/ 176 h 203"/>
                      <a:gd name="T48" fmla="*/ 133 w 133"/>
                      <a:gd name="T49" fmla="*/ 178 h 203"/>
                      <a:gd name="T50" fmla="*/ 133 w 133"/>
                      <a:gd name="T51" fmla="*/ 182 h 203"/>
                      <a:gd name="T52" fmla="*/ 133 w 133"/>
                      <a:gd name="T53" fmla="*/ 186 h 203"/>
                      <a:gd name="T54" fmla="*/ 131 w 133"/>
                      <a:gd name="T55" fmla="*/ 189 h 203"/>
                      <a:gd name="T56" fmla="*/ 131 w 133"/>
                      <a:gd name="T57" fmla="*/ 193 h 203"/>
                      <a:gd name="T58" fmla="*/ 129 w 133"/>
                      <a:gd name="T59" fmla="*/ 195 h 203"/>
                      <a:gd name="T60" fmla="*/ 125 w 133"/>
                      <a:gd name="T61" fmla="*/ 199 h 203"/>
                      <a:gd name="T62" fmla="*/ 123 w 133"/>
                      <a:gd name="T63" fmla="*/ 201 h 203"/>
                      <a:gd name="T64" fmla="*/ 119 w 133"/>
                      <a:gd name="T65" fmla="*/ 201 h 203"/>
                      <a:gd name="T66" fmla="*/ 117 w 133"/>
                      <a:gd name="T67" fmla="*/ 203 h 203"/>
                      <a:gd name="T68" fmla="*/ 113 w 133"/>
                      <a:gd name="T69" fmla="*/ 203 h 203"/>
                      <a:gd name="T70" fmla="*/ 109 w 133"/>
                      <a:gd name="T71" fmla="*/ 203 h 203"/>
                      <a:gd name="T72" fmla="*/ 105 w 133"/>
                      <a:gd name="T73" fmla="*/ 201 h 203"/>
                      <a:gd name="T74" fmla="*/ 103 w 133"/>
                      <a:gd name="T75" fmla="*/ 201 h 203"/>
                      <a:gd name="T76" fmla="*/ 99 w 133"/>
                      <a:gd name="T77" fmla="*/ 199 h 203"/>
                      <a:gd name="T78" fmla="*/ 97 w 133"/>
                      <a:gd name="T79" fmla="*/ 195 h 203"/>
                      <a:gd name="T80" fmla="*/ 94 w 133"/>
                      <a:gd name="T81" fmla="*/ 193 h 203"/>
                      <a:gd name="T82" fmla="*/ 94 w 133"/>
                      <a:gd name="T83" fmla="*/ 193 h 203"/>
                      <a:gd name="T84" fmla="*/ 2 w 133"/>
                      <a:gd name="T85" fmla="*/ 3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3">
                        <a:moveTo>
                          <a:pt x="2" y="31"/>
                        </a:moveTo>
                        <a:lnTo>
                          <a:pt x="2" y="31"/>
                        </a:lnTo>
                        <a:lnTo>
                          <a:pt x="2" y="28"/>
                        </a:lnTo>
                        <a:lnTo>
                          <a:pt x="0" y="24"/>
                        </a:lnTo>
                        <a:lnTo>
                          <a:pt x="0" y="20"/>
                        </a:lnTo>
                        <a:lnTo>
                          <a:pt x="0" y="16"/>
                        </a:lnTo>
                        <a:lnTo>
                          <a:pt x="2" y="14"/>
                        </a:lnTo>
                        <a:lnTo>
                          <a:pt x="2" y="10"/>
                        </a:lnTo>
                        <a:lnTo>
                          <a:pt x="4" y="8"/>
                        </a:lnTo>
                        <a:lnTo>
                          <a:pt x="8" y="4"/>
                        </a:lnTo>
                        <a:lnTo>
                          <a:pt x="10" y="2"/>
                        </a:lnTo>
                        <a:lnTo>
                          <a:pt x="15" y="2"/>
                        </a:lnTo>
                        <a:lnTo>
                          <a:pt x="17" y="0"/>
                        </a:lnTo>
                        <a:lnTo>
                          <a:pt x="21" y="0"/>
                        </a:lnTo>
                        <a:lnTo>
                          <a:pt x="25" y="0"/>
                        </a:lnTo>
                        <a:lnTo>
                          <a:pt x="29" y="2"/>
                        </a:lnTo>
                        <a:lnTo>
                          <a:pt x="31" y="4"/>
                        </a:lnTo>
                        <a:lnTo>
                          <a:pt x="35" y="6"/>
                        </a:lnTo>
                        <a:lnTo>
                          <a:pt x="37" y="8"/>
                        </a:lnTo>
                        <a:lnTo>
                          <a:pt x="39" y="10"/>
                        </a:lnTo>
                        <a:lnTo>
                          <a:pt x="131" y="172"/>
                        </a:lnTo>
                        <a:lnTo>
                          <a:pt x="131" y="176"/>
                        </a:lnTo>
                        <a:lnTo>
                          <a:pt x="133" y="178"/>
                        </a:lnTo>
                        <a:lnTo>
                          <a:pt x="133" y="182"/>
                        </a:lnTo>
                        <a:lnTo>
                          <a:pt x="133" y="186"/>
                        </a:lnTo>
                        <a:lnTo>
                          <a:pt x="131" y="189"/>
                        </a:lnTo>
                        <a:lnTo>
                          <a:pt x="131" y="193"/>
                        </a:lnTo>
                        <a:lnTo>
                          <a:pt x="129" y="195"/>
                        </a:lnTo>
                        <a:lnTo>
                          <a:pt x="125" y="199"/>
                        </a:lnTo>
                        <a:lnTo>
                          <a:pt x="123" y="201"/>
                        </a:lnTo>
                        <a:lnTo>
                          <a:pt x="119" y="201"/>
                        </a:lnTo>
                        <a:lnTo>
                          <a:pt x="117" y="203"/>
                        </a:lnTo>
                        <a:lnTo>
                          <a:pt x="113" y="203"/>
                        </a:lnTo>
                        <a:lnTo>
                          <a:pt x="109" y="203"/>
                        </a:lnTo>
                        <a:lnTo>
                          <a:pt x="105" y="201"/>
                        </a:lnTo>
                        <a:lnTo>
                          <a:pt x="103" y="201"/>
                        </a:lnTo>
                        <a:lnTo>
                          <a:pt x="99" y="199"/>
                        </a:lnTo>
                        <a:lnTo>
                          <a:pt x="97" y="195"/>
                        </a:lnTo>
                        <a:lnTo>
                          <a:pt x="94" y="19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1" name="Freeform 37">
                    <a:extLst>
                      <a:ext uri="{FF2B5EF4-FFF2-40B4-BE49-F238E27FC236}">
                        <a16:creationId xmlns:a16="http://schemas.microsoft.com/office/drawing/2014/main" id="{7E9EB827-C8FF-FB44-E257-AE6DDE350CCC}"/>
                      </a:ext>
                    </a:extLst>
                  </p:cNvPr>
                  <p:cNvSpPr>
                    <a:spLocks noChangeAspect="1"/>
                  </p:cNvSpPr>
                  <p:nvPr/>
                </p:nvSpPr>
                <p:spPr bwMode="auto">
                  <a:xfrm>
                    <a:off x="13164" y="3563"/>
                    <a:ext cx="179" cy="178"/>
                  </a:xfrm>
                  <a:custGeom>
                    <a:avLst/>
                    <a:gdLst>
                      <a:gd name="T0" fmla="*/ 178 w 178"/>
                      <a:gd name="T1" fmla="*/ 90 h 181"/>
                      <a:gd name="T2" fmla="*/ 176 w 178"/>
                      <a:gd name="T3" fmla="*/ 109 h 181"/>
                      <a:gd name="T4" fmla="*/ 170 w 178"/>
                      <a:gd name="T5" fmla="*/ 127 h 181"/>
                      <a:gd name="T6" fmla="*/ 162 w 178"/>
                      <a:gd name="T7" fmla="*/ 144 h 181"/>
                      <a:gd name="T8" fmla="*/ 148 w 178"/>
                      <a:gd name="T9" fmla="*/ 158 h 181"/>
                      <a:gd name="T10" fmla="*/ 131 w 178"/>
                      <a:gd name="T11" fmla="*/ 170 h 181"/>
                      <a:gd name="T12" fmla="*/ 113 w 178"/>
                      <a:gd name="T13" fmla="*/ 177 h 181"/>
                      <a:gd name="T14" fmla="*/ 94 w 178"/>
                      <a:gd name="T15" fmla="*/ 181 h 181"/>
                      <a:gd name="T16" fmla="*/ 76 w 178"/>
                      <a:gd name="T17" fmla="*/ 179 h 181"/>
                      <a:gd name="T18" fmla="*/ 55 w 178"/>
                      <a:gd name="T19" fmla="*/ 174 h 181"/>
                      <a:gd name="T20" fmla="*/ 39 w 178"/>
                      <a:gd name="T21" fmla="*/ 164 h 181"/>
                      <a:gd name="T22" fmla="*/ 25 w 178"/>
                      <a:gd name="T23" fmla="*/ 152 h 181"/>
                      <a:gd name="T24" fmla="*/ 12 w 178"/>
                      <a:gd name="T25" fmla="*/ 138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6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2" y="144"/>
                        </a:lnTo>
                        <a:lnTo>
                          <a:pt x="148" y="158"/>
                        </a:lnTo>
                        <a:lnTo>
                          <a:pt x="131" y="170"/>
                        </a:lnTo>
                        <a:lnTo>
                          <a:pt x="113" y="177"/>
                        </a:lnTo>
                        <a:lnTo>
                          <a:pt x="94" y="181"/>
                        </a:lnTo>
                        <a:lnTo>
                          <a:pt x="76" y="179"/>
                        </a:lnTo>
                        <a:lnTo>
                          <a:pt x="55" y="174"/>
                        </a:lnTo>
                        <a:lnTo>
                          <a:pt x="39" y="164"/>
                        </a:lnTo>
                        <a:lnTo>
                          <a:pt x="25" y="152"/>
                        </a:lnTo>
                        <a:lnTo>
                          <a:pt x="12" y="138"/>
                        </a:lnTo>
                        <a:lnTo>
                          <a:pt x="4" y="119"/>
                        </a:lnTo>
                        <a:lnTo>
                          <a:pt x="0" y="101"/>
                        </a:lnTo>
                        <a:lnTo>
                          <a:pt x="0" y="80"/>
                        </a:lnTo>
                        <a:lnTo>
                          <a:pt x="4" y="62"/>
                        </a:lnTo>
                        <a:lnTo>
                          <a:pt x="12" y="43"/>
                        </a:lnTo>
                        <a:lnTo>
                          <a:pt x="25" y="29"/>
                        </a:lnTo>
                        <a:lnTo>
                          <a:pt x="39" y="16"/>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2" name="Freeform 38">
                    <a:extLst>
                      <a:ext uri="{FF2B5EF4-FFF2-40B4-BE49-F238E27FC236}">
                        <a16:creationId xmlns:a16="http://schemas.microsoft.com/office/drawing/2014/main" id="{2B5408B8-D8B7-B26C-CD9D-738EBF7DB229}"/>
                      </a:ext>
                    </a:extLst>
                  </p:cNvPr>
                  <p:cNvSpPr>
                    <a:spLocks noChangeAspect="1"/>
                  </p:cNvSpPr>
                  <p:nvPr/>
                </p:nvSpPr>
                <p:spPr bwMode="auto">
                  <a:xfrm>
                    <a:off x="13220" y="3617"/>
                    <a:ext cx="70" cy="69"/>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5 h 70"/>
                      <a:gd name="T26" fmla="*/ 29 w 70"/>
                      <a:gd name="T27" fmla="*/ 0 h 70"/>
                      <a:gd name="T28" fmla="*/ 39 w 70"/>
                      <a:gd name="T29" fmla="*/ 0 h 70"/>
                      <a:gd name="T30" fmla="*/ 52 w 70"/>
                      <a:gd name="T31" fmla="*/ 5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5"/>
                        </a:lnTo>
                        <a:lnTo>
                          <a:pt x="29" y="0"/>
                        </a:lnTo>
                        <a:lnTo>
                          <a:pt x="39" y="0"/>
                        </a:lnTo>
                        <a:lnTo>
                          <a:pt x="52" y="5"/>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53" name="WordArt 39">
                    <a:extLst>
                      <a:ext uri="{FF2B5EF4-FFF2-40B4-BE49-F238E27FC236}">
                        <a16:creationId xmlns:a16="http://schemas.microsoft.com/office/drawing/2014/main" id="{ECAFD44E-FA9A-67AC-EF64-7DA470646756}"/>
                      </a:ext>
                    </a:extLst>
                  </p:cNvPr>
                  <p:cNvSpPr>
                    <a:spLocks noChangeAspect="1" noChangeArrowheads="1" noChangeShapeType="1" noTextEdit="1"/>
                  </p:cNvSpPr>
                  <p:nvPr/>
                </p:nvSpPr>
                <p:spPr bwMode="auto">
                  <a:xfrm>
                    <a:off x="11874" y="3691"/>
                    <a:ext cx="220"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100</a:t>
                    </a:r>
                  </a:p>
                </p:txBody>
              </p:sp>
              <p:sp>
                <p:nvSpPr>
                  <p:cNvPr id="554" name="WordArt 40">
                    <a:extLst>
                      <a:ext uri="{FF2B5EF4-FFF2-40B4-BE49-F238E27FC236}">
                        <a16:creationId xmlns:a16="http://schemas.microsoft.com/office/drawing/2014/main" id="{424DEF22-FBDE-4685-580A-07919E1BF1D2}"/>
                      </a:ext>
                    </a:extLst>
                  </p:cNvPr>
                  <p:cNvSpPr>
                    <a:spLocks noChangeAspect="1" noChangeArrowheads="1" noChangeShapeType="1" noTextEdit="1"/>
                  </p:cNvSpPr>
                  <p:nvPr/>
                </p:nvSpPr>
                <p:spPr bwMode="auto">
                  <a:xfrm>
                    <a:off x="12972" y="3469"/>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R1</a:t>
                    </a:r>
                  </a:p>
                </p:txBody>
              </p:sp>
              <p:sp>
                <p:nvSpPr>
                  <p:cNvPr id="555" name="WordArt 41">
                    <a:extLst>
                      <a:ext uri="{FF2B5EF4-FFF2-40B4-BE49-F238E27FC236}">
                        <a16:creationId xmlns:a16="http://schemas.microsoft.com/office/drawing/2014/main" id="{539FECF6-7B1C-EDE8-643B-8723585F27DE}"/>
                      </a:ext>
                    </a:extLst>
                  </p:cNvPr>
                  <p:cNvSpPr>
                    <a:spLocks noChangeAspect="1" noChangeArrowheads="1" noChangeShapeType="1" noTextEdit="1"/>
                  </p:cNvSpPr>
                  <p:nvPr/>
                </p:nvSpPr>
                <p:spPr bwMode="auto">
                  <a:xfrm>
                    <a:off x="12513" y="376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556" name="WordArt 42">
                    <a:extLst>
                      <a:ext uri="{FF2B5EF4-FFF2-40B4-BE49-F238E27FC236}">
                        <a16:creationId xmlns:a16="http://schemas.microsoft.com/office/drawing/2014/main" id="{4E7512BE-07A6-DE3E-8BF2-B190B70AB520}"/>
                      </a:ext>
                    </a:extLst>
                  </p:cNvPr>
                  <p:cNvSpPr>
                    <a:spLocks noChangeAspect="1" noChangeArrowheads="1" noChangeShapeType="1" noTextEdit="1"/>
                  </p:cNvSpPr>
                  <p:nvPr/>
                </p:nvSpPr>
                <p:spPr bwMode="auto">
                  <a:xfrm>
                    <a:off x="12138" y="3686"/>
                    <a:ext cx="132" cy="13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Symbol" panose="05050102010706020507" pitchFamily="18" charset="2"/>
                      </a:rPr>
                      <a:t>W</a:t>
                    </a:r>
                  </a:p>
                </p:txBody>
              </p:sp>
            </p:grpSp>
            <p:grpSp>
              <p:nvGrpSpPr>
                <p:cNvPr id="519" name="Group 52">
                  <a:extLst>
                    <a:ext uri="{FF2B5EF4-FFF2-40B4-BE49-F238E27FC236}">
                      <a16:creationId xmlns:a16="http://schemas.microsoft.com/office/drawing/2014/main" id="{EAD3AE30-6551-E2F2-1137-B014D8CB1562}"/>
                    </a:ext>
                  </a:extLst>
                </p:cNvPr>
                <p:cNvGrpSpPr>
                  <a:grpSpLocks noChangeAspect="1"/>
                </p:cNvGrpSpPr>
                <p:nvPr/>
              </p:nvGrpSpPr>
              <p:grpSpPr bwMode="auto">
                <a:xfrm>
                  <a:off x="9156843" y="5403349"/>
                  <a:ext cx="1133475" cy="288925"/>
                  <a:chOff x="807" y="550"/>
                  <a:chExt cx="1785" cy="454"/>
                </a:xfrm>
              </p:grpSpPr>
              <p:sp>
                <p:nvSpPr>
                  <p:cNvPr id="520" name="Freeform 53">
                    <a:extLst>
                      <a:ext uri="{FF2B5EF4-FFF2-40B4-BE49-F238E27FC236}">
                        <a16:creationId xmlns:a16="http://schemas.microsoft.com/office/drawing/2014/main" id="{935E666A-93A0-3FEE-FBC6-6A815CDA2FA4}"/>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21" name="Freeform 54">
                    <a:extLst>
                      <a:ext uri="{FF2B5EF4-FFF2-40B4-BE49-F238E27FC236}">
                        <a16:creationId xmlns:a16="http://schemas.microsoft.com/office/drawing/2014/main" id="{5FE74DE4-F807-7EC2-64A5-7C322A33F477}"/>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22" name="Freeform 55">
                    <a:extLst>
                      <a:ext uri="{FF2B5EF4-FFF2-40B4-BE49-F238E27FC236}">
                        <a16:creationId xmlns:a16="http://schemas.microsoft.com/office/drawing/2014/main" id="{391304D4-4D6F-77B5-7E37-60512ABF6FCB}"/>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23" name="Freeform 56">
                    <a:extLst>
                      <a:ext uri="{FF2B5EF4-FFF2-40B4-BE49-F238E27FC236}">
                        <a16:creationId xmlns:a16="http://schemas.microsoft.com/office/drawing/2014/main" id="{E40AF260-AA90-CC85-4938-407BAD9FB9DC}"/>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24" name="Freeform 57">
                    <a:extLst>
                      <a:ext uri="{FF2B5EF4-FFF2-40B4-BE49-F238E27FC236}">
                        <a16:creationId xmlns:a16="http://schemas.microsoft.com/office/drawing/2014/main" id="{3644ABB6-73D3-9641-3FB3-C3EAF2863F7C}"/>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25" name="Freeform 58">
                    <a:extLst>
                      <a:ext uri="{FF2B5EF4-FFF2-40B4-BE49-F238E27FC236}">
                        <a16:creationId xmlns:a16="http://schemas.microsoft.com/office/drawing/2014/main" id="{42C34EAC-DA08-BF7B-DDDE-DE98E5CF62A2}"/>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26" name="Freeform 59">
                    <a:extLst>
                      <a:ext uri="{FF2B5EF4-FFF2-40B4-BE49-F238E27FC236}">
                        <a16:creationId xmlns:a16="http://schemas.microsoft.com/office/drawing/2014/main" id="{EA584232-80D8-A113-69A8-C9F5DAF3734C}"/>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27" name="Freeform 60">
                    <a:extLst>
                      <a:ext uri="{FF2B5EF4-FFF2-40B4-BE49-F238E27FC236}">
                        <a16:creationId xmlns:a16="http://schemas.microsoft.com/office/drawing/2014/main" id="{C1596197-EDA0-3335-C288-49AA9EFAFAE6}"/>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28" name="Freeform 61">
                    <a:extLst>
                      <a:ext uri="{FF2B5EF4-FFF2-40B4-BE49-F238E27FC236}">
                        <a16:creationId xmlns:a16="http://schemas.microsoft.com/office/drawing/2014/main" id="{3ACD1FEB-EF9A-124B-FB51-62EF0BABAB46}"/>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29" name="Freeform 62">
                    <a:extLst>
                      <a:ext uri="{FF2B5EF4-FFF2-40B4-BE49-F238E27FC236}">
                        <a16:creationId xmlns:a16="http://schemas.microsoft.com/office/drawing/2014/main" id="{7FD3271D-56DB-5A40-DECD-3E234F0131C0}"/>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30" name="Freeform 63">
                    <a:extLst>
                      <a:ext uri="{FF2B5EF4-FFF2-40B4-BE49-F238E27FC236}">
                        <a16:creationId xmlns:a16="http://schemas.microsoft.com/office/drawing/2014/main" id="{821A0A81-1B74-D386-F211-F00DC67F7FE5}"/>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31" name="Freeform 64">
                    <a:extLst>
                      <a:ext uri="{FF2B5EF4-FFF2-40B4-BE49-F238E27FC236}">
                        <a16:creationId xmlns:a16="http://schemas.microsoft.com/office/drawing/2014/main" id="{F0995596-E019-C0F9-085C-417C3295DA05}"/>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32" name="Freeform 65">
                    <a:extLst>
                      <a:ext uri="{FF2B5EF4-FFF2-40B4-BE49-F238E27FC236}">
                        <a16:creationId xmlns:a16="http://schemas.microsoft.com/office/drawing/2014/main" id="{3271AAEC-97D5-C718-E81F-218F24300707}"/>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33" name="Freeform 66">
                    <a:extLst>
                      <a:ext uri="{FF2B5EF4-FFF2-40B4-BE49-F238E27FC236}">
                        <a16:creationId xmlns:a16="http://schemas.microsoft.com/office/drawing/2014/main" id="{04DE121C-DA29-8FED-7749-AACB5FC311C3}"/>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34" name="Freeform 67">
                    <a:extLst>
                      <a:ext uri="{FF2B5EF4-FFF2-40B4-BE49-F238E27FC236}">
                        <a16:creationId xmlns:a16="http://schemas.microsoft.com/office/drawing/2014/main" id="{7C1912AD-312C-8048-4DFC-054EB1EC9965}"/>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35" name="WordArt 68">
                    <a:extLst>
                      <a:ext uri="{FF2B5EF4-FFF2-40B4-BE49-F238E27FC236}">
                        <a16:creationId xmlns:a16="http://schemas.microsoft.com/office/drawing/2014/main" id="{F45B5F95-346E-268D-B889-25143E931765}"/>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536" name="Group 69">
                    <a:extLst>
                      <a:ext uri="{FF2B5EF4-FFF2-40B4-BE49-F238E27FC236}">
                        <a16:creationId xmlns:a16="http://schemas.microsoft.com/office/drawing/2014/main" id="{BE8CBEBF-C64D-FC33-AE8E-73F8985153B8}"/>
                      </a:ext>
                    </a:extLst>
                  </p:cNvPr>
                  <p:cNvGrpSpPr>
                    <a:grpSpLocks noChangeAspect="1"/>
                  </p:cNvGrpSpPr>
                  <p:nvPr/>
                </p:nvGrpSpPr>
                <p:grpSpPr bwMode="auto">
                  <a:xfrm>
                    <a:off x="1280" y="821"/>
                    <a:ext cx="158" cy="147"/>
                    <a:chOff x="2880" y="1264"/>
                    <a:chExt cx="158" cy="147"/>
                  </a:xfrm>
                </p:grpSpPr>
                <p:sp>
                  <p:nvSpPr>
                    <p:cNvPr id="538" name="Line 70">
                      <a:extLst>
                        <a:ext uri="{FF2B5EF4-FFF2-40B4-BE49-F238E27FC236}">
                          <a16:creationId xmlns:a16="http://schemas.microsoft.com/office/drawing/2014/main" id="{7849FA25-D801-9501-734A-16950ACAD100}"/>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539" name="Line 71">
                      <a:extLst>
                        <a:ext uri="{FF2B5EF4-FFF2-40B4-BE49-F238E27FC236}">
                          <a16:creationId xmlns:a16="http://schemas.microsoft.com/office/drawing/2014/main" id="{9F6F399A-2586-05CD-701B-5E48EEBCEF17}"/>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537" name="WordArt 72">
                    <a:extLst>
                      <a:ext uri="{FF2B5EF4-FFF2-40B4-BE49-F238E27FC236}">
                        <a16:creationId xmlns:a16="http://schemas.microsoft.com/office/drawing/2014/main" id="{74FAB510-9C61-2B55-5CFB-0D1E0CFB6E31}"/>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grpSp>
        </p:grpSp>
        <p:sp>
          <p:nvSpPr>
            <p:cNvPr id="890" name="Title 1">
              <a:extLst>
                <a:ext uri="{FF2B5EF4-FFF2-40B4-BE49-F238E27FC236}">
                  <a16:creationId xmlns:a16="http://schemas.microsoft.com/office/drawing/2014/main" id="{29C5A826-9EF6-E00E-14EF-FF6DEDE16591}"/>
                </a:ext>
              </a:extLst>
            </p:cNvPr>
            <p:cNvSpPr txBox="1">
              <a:spLocks/>
            </p:cNvSpPr>
            <p:nvPr/>
          </p:nvSpPr>
          <p:spPr>
            <a:xfrm>
              <a:off x="390552" y="3044536"/>
              <a:ext cx="3963239" cy="384464"/>
            </a:xfrm>
            <a:prstGeom prst="rect">
              <a:avLst/>
            </a:prstGeom>
          </p:spPr>
          <p:txBody>
            <a:bodyPr/>
            <a:lstStyle>
              <a:lvl1pPr algn="l" defTabSz="914418" rtl="0" eaLnBrk="1" latinLnBrk="0" hangingPunct="1">
                <a:lnSpc>
                  <a:spcPct val="90000"/>
                </a:lnSpc>
                <a:spcBef>
                  <a:spcPct val="0"/>
                </a:spcBef>
                <a:buNone/>
                <a:defRPr sz="3600" kern="1200">
                  <a:solidFill>
                    <a:schemeClr val="tx2">
                      <a:lumMod val="90000"/>
                      <a:lumOff val="10000"/>
                    </a:schemeClr>
                  </a:solidFill>
                  <a:latin typeface="+mj-lt"/>
                  <a:ea typeface="+mj-ea"/>
                  <a:cs typeface="+mj-cs"/>
                </a:defRPr>
              </a:lvl1pPr>
            </a:lstStyle>
            <a:p>
              <a:pPr algn="ctr"/>
              <a:r>
                <a:rPr lang="en-GB" sz="1600"/>
                <a:t>Experiment 1 –  Circuit Loops and Resistance</a:t>
              </a:r>
            </a:p>
          </p:txBody>
        </p:sp>
      </p:grpSp>
      <p:grpSp>
        <p:nvGrpSpPr>
          <p:cNvPr id="3" name="Group 2">
            <a:extLst>
              <a:ext uri="{FF2B5EF4-FFF2-40B4-BE49-F238E27FC236}">
                <a16:creationId xmlns:a16="http://schemas.microsoft.com/office/drawing/2014/main" id="{AC56F581-2955-1DFB-9707-7A4EFA1958EE}"/>
              </a:ext>
            </a:extLst>
          </p:cNvPr>
          <p:cNvGrpSpPr>
            <a:grpSpLocks noChangeAspect="1"/>
          </p:cNvGrpSpPr>
          <p:nvPr/>
        </p:nvGrpSpPr>
        <p:grpSpPr>
          <a:xfrm>
            <a:off x="4461395" y="995400"/>
            <a:ext cx="3159645" cy="2433600"/>
            <a:chOff x="5417055" y="236436"/>
            <a:chExt cx="4140000" cy="3188682"/>
          </a:xfrm>
        </p:grpSpPr>
        <p:grpSp>
          <p:nvGrpSpPr>
            <p:cNvPr id="185" name="Group 184">
              <a:extLst>
                <a:ext uri="{FF2B5EF4-FFF2-40B4-BE49-F238E27FC236}">
                  <a16:creationId xmlns:a16="http://schemas.microsoft.com/office/drawing/2014/main" id="{D5C16138-D5E1-10B7-11C9-CAC677384C23}"/>
                </a:ext>
              </a:extLst>
            </p:cNvPr>
            <p:cNvGrpSpPr>
              <a:grpSpLocks noChangeAspect="1"/>
            </p:cNvGrpSpPr>
            <p:nvPr/>
          </p:nvGrpSpPr>
          <p:grpSpPr>
            <a:xfrm>
              <a:off x="5417055" y="236436"/>
              <a:ext cx="4140000" cy="2632261"/>
              <a:chOff x="3406832" y="1875762"/>
              <a:chExt cx="6256810" cy="3978153"/>
            </a:xfrm>
          </p:grpSpPr>
          <p:pic>
            <p:nvPicPr>
              <p:cNvPr id="186" name="Picture 185" descr="A grid with red lines&#10;&#10;AI-generated content may be incorrect.">
                <a:extLst>
                  <a:ext uri="{FF2B5EF4-FFF2-40B4-BE49-F238E27FC236}">
                    <a16:creationId xmlns:a16="http://schemas.microsoft.com/office/drawing/2014/main" id="{F0C1C63B-D1B5-6D32-D3C3-6EA97686AA53}"/>
                  </a:ext>
                </a:extLst>
              </p:cNvPr>
              <p:cNvPicPr>
                <a:picLocks noChangeAspect="1"/>
              </p:cNvPicPr>
              <p:nvPr/>
            </p:nvPicPr>
            <p:blipFill>
              <a:blip r:embed="rId3" cstate="screen">
                <a:extLst>
                  <a:ext uri="{28A0092B-C50C-407E-A947-70E740481C1C}">
                    <a14:useLocalDpi xmlns:a14="http://schemas.microsoft.com/office/drawing/2010/main"/>
                  </a:ext>
                </a:extLst>
              </a:blip>
              <a:srcRect r="31001" b="27902"/>
              <a:stretch/>
            </p:blipFill>
            <p:spPr>
              <a:xfrm>
                <a:off x="3406832" y="1875762"/>
                <a:ext cx="5229168" cy="3972749"/>
              </a:xfrm>
              <a:prstGeom prst="rect">
                <a:avLst/>
              </a:prstGeom>
            </p:spPr>
          </p:pic>
          <p:grpSp>
            <p:nvGrpSpPr>
              <p:cNvPr id="187" name="Group 22">
                <a:extLst>
                  <a:ext uri="{FF2B5EF4-FFF2-40B4-BE49-F238E27FC236}">
                    <a16:creationId xmlns:a16="http://schemas.microsoft.com/office/drawing/2014/main" id="{0B66C126-BC47-422D-225A-EDB3C53017D1}"/>
                  </a:ext>
                </a:extLst>
              </p:cNvPr>
              <p:cNvGrpSpPr>
                <a:grpSpLocks noChangeAspect="1"/>
              </p:cNvGrpSpPr>
              <p:nvPr/>
            </p:nvGrpSpPr>
            <p:grpSpPr bwMode="auto">
              <a:xfrm>
                <a:off x="3800986" y="3933382"/>
                <a:ext cx="4071854" cy="372350"/>
                <a:chOff x="441" y="364"/>
                <a:chExt cx="4072" cy="332"/>
              </a:xfrm>
            </p:grpSpPr>
            <p:sp>
              <p:nvSpPr>
                <p:cNvPr id="635" name="Freeform 23">
                  <a:extLst>
                    <a:ext uri="{FF2B5EF4-FFF2-40B4-BE49-F238E27FC236}">
                      <a16:creationId xmlns:a16="http://schemas.microsoft.com/office/drawing/2014/main" id="{CABCF94B-BA1D-AB3B-260E-33E2DD3D1CDA}"/>
                    </a:ext>
                  </a:extLst>
                </p:cNvPr>
                <p:cNvSpPr>
                  <a:spLocks noChangeAspect="1"/>
                </p:cNvSpPr>
                <p:nvPr/>
              </p:nvSpPr>
              <p:spPr bwMode="auto">
                <a:xfrm rot="-5400000">
                  <a:off x="2311" y="-1506"/>
                  <a:ext cx="332" cy="4072"/>
                </a:xfrm>
                <a:custGeom>
                  <a:avLst/>
                  <a:gdLst>
                    <a:gd name="T0" fmla="*/ 308 w 332"/>
                    <a:gd name="T1" fmla="*/ 3990 h 4072"/>
                    <a:gd name="T2" fmla="*/ 322 w 332"/>
                    <a:gd name="T3" fmla="*/ 3855 h 4072"/>
                    <a:gd name="T4" fmla="*/ 254 w 332"/>
                    <a:gd name="T5" fmla="*/ 3768 h 4072"/>
                    <a:gd name="T6" fmla="*/ 254 w 332"/>
                    <a:gd name="T7" fmla="*/ 3571 h 4072"/>
                    <a:gd name="T8" fmla="*/ 254 w 332"/>
                    <a:gd name="T9" fmla="*/ 3299 h 4072"/>
                    <a:gd name="T10" fmla="*/ 322 w 332"/>
                    <a:gd name="T11" fmla="*/ 3214 h 4072"/>
                    <a:gd name="T12" fmla="*/ 322 w 332"/>
                    <a:gd name="T13" fmla="*/ 3106 h 4072"/>
                    <a:gd name="T14" fmla="*/ 254 w 332"/>
                    <a:gd name="T15" fmla="*/ 3020 h 4072"/>
                    <a:gd name="T16" fmla="*/ 254 w 332"/>
                    <a:gd name="T17" fmla="*/ 2792 h 4072"/>
                    <a:gd name="T18" fmla="*/ 254 w 332"/>
                    <a:gd name="T19" fmla="*/ 2550 h 4072"/>
                    <a:gd name="T20" fmla="*/ 322 w 332"/>
                    <a:gd name="T21" fmla="*/ 2466 h 4072"/>
                    <a:gd name="T22" fmla="*/ 322 w 332"/>
                    <a:gd name="T23" fmla="*/ 2357 h 4072"/>
                    <a:gd name="T24" fmla="*/ 254 w 332"/>
                    <a:gd name="T25" fmla="*/ 2271 h 4072"/>
                    <a:gd name="T26" fmla="*/ 254 w 332"/>
                    <a:gd name="T27" fmla="*/ 2037 h 4072"/>
                    <a:gd name="T28" fmla="*/ 254 w 332"/>
                    <a:gd name="T29" fmla="*/ 1801 h 4072"/>
                    <a:gd name="T30" fmla="*/ 322 w 332"/>
                    <a:gd name="T31" fmla="*/ 1717 h 4072"/>
                    <a:gd name="T32" fmla="*/ 322 w 332"/>
                    <a:gd name="T33" fmla="*/ 1608 h 4072"/>
                    <a:gd name="T34" fmla="*/ 254 w 332"/>
                    <a:gd name="T35" fmla="*/ 1522 h 4072"/>
                    <a:gd name="T36" fmla="*/ 254 w 332"/>
                    <a:gd name="T37" fmla="*/ 1282 h 4072"/>
                    <a:gd name="T38" fmla="*/ 254 w 332"/>
                    <a:gd name="T39" fmla="*/ 1052 h 4072"/>
                    <a:gd name="T40" fmla="*/ 322 w 332"/>
                    <a:gd name="T41" fmla="*/ 968 h 4072"/>
                    <a:gd name="T42" fmla="*/ 322 w 332"/>
                    <a:gd name="T43" fmla="*/ 859 h 4072"/>
                    <a:gd name="T44" fmla="*/ 254 w 332"/>
                    <a:gd name="T45" fmla="*/ 773 h 4072"/>
                    <a:gd name="T46" fmla="*/ 254 w 332"/>
                    <a:gd name="T47" fmla="*/ 502 h 4072"/>
                    <a:gd name="T48" fmla="*/ 254 w 332"/>
                    <a:gd name="T49" fmla="*/ 303 h 4072"/>
                    <a:gd name="T50" fmla="*/ 322 w 332"/>
                    <a:gd name="T51" fmla="*/ 221 h 4072"/>
                    <a:gd name="T52" fmla="*/ 310 w 332"/>
                    <a:gd name="T53" fmla="*/ 84 h 4072"/>
                    <a:gd name="T54" fmla="*/ 166 w 332"/>
                    <a:gd name="T55" fmla="*/ 0 h 4072"/>
                    <a:gd name="T56" fmla="*/ 0 w 332"/>
                    <a:gd name="T57" fmla="*/ 166 h 4072"/>
                    <a:gd name="T58" fmla="*/ 39 w 332"/>
                    <a:gd name="T59" fmla="*/ 270 h 4072"/>
                    <a:gd name="T60" fmla="*/ 82 w 332"/>
                    <a:gd name="T61" fmla="*/ 365 h 4072"/>
                    <a:gd name="T62" fmla="*/ 82 w 332"/>
                    <a:gd name="T63" fmla="*/ 586 h 4072"/>
                    <a:gd name="T64" fmla="*/ 82 w 332"/>
                    <a:gd name="T65" fmla="*/ 771 h 4072"/>
                    <a:gd name="T66" fmla="*/ 0 w 332"/>
                    <a:gd name="T67" fmla="*/ 915 h 4072"/>
                    <a:gd name="T68" fmla="*/ 39 w 332"/>
                    <a:gd name="T69" fmla="*/ 1019 h 4072"/>
                    <a:gd name="T70" fmla="*/ 82 w 332"/>
                    <a:gd name="T71" fmla="*/ 1130 h 4072"/>
                    <a:gd name="T72" fmla="*/ 82 w 332"/>
                    <a:gd name="T73" fmla="*/ 1360 h 4072"/>
                    <a:gd name="T74" fmla="*/ 82 w 332"/>
                    <a:gd name="T75" fmla="*/ 1520 h 4072"/>
                    <a:gd name="T76" fmla="*/ 0 w 332"/>
                    <a:gd name="T77" fmla="*/ 1663 h 4072"/>
                    <a:gd name="T78" fmla="*/ 39 w 332"/>
                    <a:gd name="T79" fmla="*/ 1768 h 4072"/>
                    <a:gd name="T80" fmla="*/ 82 w 332"/>
                    <a:gd name="T81" fmla="*/ 1881 h 4072"/>
                    <a:gd name="T82" fmla="*/ 82 w 332"/>
                    <a:gd name="T83" fmla="*/ 2115 h 4072"/>
                    <a:gd name="T84" fmla="*/ 82 w 332"/>
                    <a:gd name="T85" fmla="*/ 2269 h 4072"/>
                    <a:gd name="T86" fmla="*/ 0 w 332"/>
                    <a:gd name="T87" fmla="*/ 2412 h 4072"/>
                    <a:gd name="T88" fmla="*/ 39 w 332"/>
                    <a:gd name="T89" fmla="*/ 2517 h 4072"/>
                    <a:gd name="T90" fmla="*/ 82 w 332"/>
                    <a:gd name="T91" fmla="*/ 2634 h 4072"/>
                    <a:gd name="T92" fmla="*/ 82 w 332"/>
                    <a:gd name="T93" fmla="*/ 2868 h 4072"/>
                    <a:gd name="T94" fmla="*/ 82 w 332"/>
                    <a:gd name="T95" fmla="*/ 3018 h 4072"/>
                    <a:gd name="T96" fmla="*/ 0 w 332"/>
                    <a:gd name="T97" fmla="*/ 3161 h 4072"/>
                    <a:gd name="T98" fmla="*/ 39 w 332"/>
                    <a:gd name="T99" fmla="*/ 3264 h 4072"/>
                    <a:gd name="T100" fmla="*/ 82 w 332"/>
                    <a:gd name="T101" fmla="*/ 3399 h 4072"/>
                    <a:gd name="T102" fmla="*/ 82 w 332"/>
                    <a:gd name="T103" fmla="*/ 3645 h 4072"/>
                    <a:gd name="T104" fmla="*/ 82 w 332"/>
                    <a:gd name="T105" fmla="*/ 3766 h 4072"/>
                    <a:gd name="T106" fmla="*/ 0 w 332"/>
                    <a:gd name="T107" fmla="*/ 3908 h 4072"/>
                    <a:gd name="T108" fmla="*/ 82 w 332"/>
                    <a:gd name="T109" fmla="*/ 405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072">
                      <a:moveTo>
                        <a:pt x="164" y="4072"/>
                      </a:moveTo>
                      <a:lnTo>
                        <a:pt x="246" y="4050"/>
                      </a:lnTo>
                      <a:lnTo>
                        <a:pt x="308" y="3990"/>
                      </a:lnTo>
                      <a:lnTo>
                        <a:pt x="332" y="3908"/>
                      </a:lnTo>
                      <a:lnTo>
                        <a:pt x="322" y="3855"/>
                      </a:lnTo>
                      <a:lnTo>
                        <a:pt x="295" y="3805"/>
                      </a:lnTo>
                      <a:lnTo>
                        <a:pt x="254" y="3768"/>
                      </a:lnTo>
                      <a:lnTo>
                        <a:pt x="254" y="3713"/>
                      </a:lnTo>
                      <a:lnTo>
                        <a:pt x="254" y="3647"/>
                      </a:lnTo>
                      <a:lnTo>
                        <a:pt x="254" y="3571"/>
                      </a:lnTo>
                      <a:lnTo>
                        <a:pt x="254" y="3487"/>
                      </a:lnTo>
                      <a:lnTo>
                        <a:pt x="254" y="3397"/>
                      </a:lnTo>
                      <a:lnTo>
                        <a:pt x="254" y="3299"/>
                      </a:lnTo>
                      <a:lnTo>
                        <a:pt x="295" y="3262"/>
                      </a:lnTo>
                      <a:lnTo>
                        <a:pt x="322" y="3214"/>
                      </a:lnTo>
                      <a:lnTo>
                        <a:pt x="332" y="3161"/>
                      </a:lnTo>
                      <a:lnTo>
                        <a:pt x="322" y="3106"/>
                      </a:lnTo>
                      <a:lnTo>
                        <a:pt x="295" y="3057"/>
                      </a:lnTo>
                      <a:lnTo>
                        <a:pt x="254" y="3020"/>
                      </a:lnTo>
                      <a:lnTo>
                        <a:pt x="254" y="2946"/>
                      </a:lnTo>
                      <a:lnTo>
                        <a:pt x="254" y="2870"/>
                      </a:lnTo>
                      <a:lnTo>
                        <a:pt x="254" y="2792"/>
                      </a:lnTo>
                      <a:lnTo>
                        <a:pt x="254" y="2712"/>
                      </a:lnTo>
                      <a:lnTo>
                        <a:pt x="254" y="2632"/>
                      </a:lnTo>
                      <a:lnTo>
                        <a:pt x="254" y="2550"/>
                      </a:lnTo>
                      <a:lnTo>
                        <a:pt x="295" y="2513"/>
                      </a:lnTo>
                      <a:lnTo>
                        <a:pt x="322" y="2466"/>
                      </a:lnTo>
                      <a:lnTo>
                        <a:pt x="332" y="2412"/>
                      </a:lnTo>
                      <a:lnTo>
                        <a:pt x="322" y="2357"/>
                      </a:lnTo>
                      <a:lnTo>
                        <a:pt x="295" y="2308"/>
                      </a:lnTo>
                      <a:lnTo>
                        <a:pt x="254" y="2271"/>
                      </a:lnTo>
                      <a:lnTo>
                        <a:pt x="254" y="2193"/>
                      </a:lnTo>
                      <a:lnTo>
                        <a:pt x="254" y="2115"/>
                      </a:lnTo>
                      <a:lnTo>
                        <a:pt x="254" y="2037"/>
                      </a:lnTo>
                      <a:lnTo>
                        <a:pt x="254" y="1957"/>
                      </a:lnTo>
                      <a:lnTo>
                        <a:pt x="254" y="1879"/>
                      </a:lnTo>
                      <a:lnTo>
                        <a:pt x="254" y="1801"/>
                      </a:lnTo>
                      <a:lnTo>
                        <a:pt x="295" y="1764"/>
                      </a:lnTo>
                      <a:lnTo>
                        <a:pt x="322" y="1717"/>
                      </a:lnTo>
                      <a:lnTo>
                        <a:pt x="332" y="1663"/>
                      </a:lnTo>
                      <a:lnTo>
                        <a:pt x="322" y="1608"/>
                      </a:lnTo>
                      <a:lnTo>
                        <a:pt x="295" y="1561"/>
                      </a:lnTo>
                      <a:lnTo>
                        <a:pt x="254" y="1522"/>
                      </a:lnTo>
                      <a:lnTo>
                        <a:pt x="254" y="1442"/>
                      </a:lnTo>
                      <a:lnTo>
                        <a:pt x="254" y="1360"/>
                      </a:lnTo>
                      <a:lnTo>
                        <a:pt x="254" y="1282"/>
                      </a:lnTo>
                      <a:lnTo>
                        <a:pt x="254" y="1204"/>
                      </a:lnTo>
                      <a:lnTo>
                        <a:pt x="254" y="1126"/>
                      </a:lnTo>
                      <a:lnTo>
                        <a:pt x="254" y="1052"/>
                      </a:lnTo>
                      <a:lnTo>
                        <a:pt x="295" y="1017"/>
                      </a:lnTo>
                      <a:lnTo>
                        <a:pt x="322" y="968"/>
                      </a:lnTo>
                      <a:lnTo>
                        <a:pt x="332" y="915"/>
                      </a:lnTo>
                      <a:lnTo>
                        <a:pt x="322" y="859"/>
                      </a:lnTo>
                      <a:lnTo>
                        <a:pt x="295" y="812"/>
                      </a:lnTo>
                      <a:lnTo>
                        <a:pt x="254" y="773"/>
                      </a:lnTo>
                      <a:lnTo>
                        <a:pt x="254" y="677"/>
                      </a:lnTo>
                      <a:lnTo>
                        <a:pt x="254" y="584"/>
                      </a:lnTo>
                      <a:lnTo>
                        <a:pt x="254" y="502"/>
                      </a:lnTo>
                      <a:lnTo>
                        <a:pt x="254" y="426"/>
                      </a:lnTo>
                      <a:lnTo>
                        <a:pt x="254" y="361"/>
                      </a:lnTo>
                      <a:lnTo>
                        <a:pt x="254" y="303"/>
                      </a:lnTo>
                      <a:lnTo>
                        <a:pt x="295" y="268"/>
                      </a:lnTo>
                      <a:lnTo>
                        <a:pt x="322" y="221"/>
                      </a:lnTo>
                      <a:lnTo>
                        <a:pt x="332" y="166"/>
                      </a:lnTo>
                      <a:lnTo>
                        <a:pt x="310" y="84"/>
                      </a:lnTo>
                      <a:lnTo>
                        <a:pt x="248" y="22"/>
                      </a:lnTo>
                      <a:lnTo>
                        <a:pt x="166" y="0"/>
                      </a:lnTo>
                      <a:lnTo>
                        <a:pt x="84" y="22"/>
                      </a:lnTo>
                      <a:lnTo>
                        <a:pt x="25" y="84"/>
                      </a:lnTo>
                      <a:lnTo>
                        <a:pt x="0" y="166"/>
                      </a:lnTo>
                      <a:lnTo>
                        <a:pt x="10" y="221"/>
                      </a:lnTo>
                      <a:lnTo>
                        <a:pt x="39" y="270"/>
                      </a:lnTo>
                      <a:lnTo>
                        <a:pt x="82" y="307"/>
                      </a:lnTo>
                      <a:lnTo>
                        <a:pt x="82" y="365"/>
                      </a:lnTo>
                      <a:lnTo>
                        <a:pt x="82" y="430"/>
                      </a:lnTo>
                      <a:lnTo>
                        <a:pt x="82" y="504"/>
                      </a:lnTo>
                      <a:lnTo>
                        <a:pt x="82" y="586"/>
                      </a:lnTo>
                      <a:lnTo>
                        <a:pt x="82" y="677"/>
                      </a:lnTo>
                      <a:lnTo>
                        <a:pt x="82" y="771"/>
                      </a:lnTo>
                      <a:lnTo>
                        <a:pt x="39" y="808"/>
                      </a:lnTo>
                      <a:lnTo>
                        <a:pt x="10" y="857"/>
                      </a:lnTo>
                      <a:lnTo>
                        <a:pt x="0" y="915"/>
                      </a:lnTo>
                      <a:lnTo>
                        <a:pt x="10" y="970"/>
                      </a:lnTo>
                      <a:lnTo>
                        <a:pt x="39" y="1019"/>
                      </a:lnTo>
                      <a:lnTo>
                        <a:pt x="82" y="1056"/>
                      </a:lnTo>
                      <a:lnTo>
                        <a:pt x="82" y="1130"/>
                      </a:lnTo>
                      <a:lnTo>
                        <a:pt x="82" y="1204"/>
                      </a:lnTo>
                      <a:lnTo>
                        <a:pt x="82" y="1282"/>
                      </a:lnTo>
                      <a:lnTo>
                        <a:pt x="82" y="1360"/>
                      </a:lnTo>
                      <a:lnTo>
                        <a:pt x="82" y="1440"/>
                      </a:lnTo>
                      <a:lnTo>
                        <a:pt x="82" y="1520"/>
                      </a:lnTo>
                      <a:lnTo>
                        <a:pt x="39" y="1557"/>
                      </a:lnTo>
                      <a:lnTo>
                        <a:pt x="10" y="1606"/>
                      </a:lnTo>
                      <a:lnTo>
                        <a:pt x="0" y="1663"/>
                      </a:lnTo>
                      <a:lnTo>
                        <a:pt x="10" y="1719"/>
                      </a:lnTo>
                      <a:lnTo>
                        <a:pt x="39" y="1768"/>
                      </a:lnTo>
                      <a:lnTo>
                        <a:pt x="82" y="1805"/>
                      </a:lnTo>
                      <a:lnTo>
                        <a:pt x="82" y="1881"/>
                      </a:lnTo>
                      <a:lnTo>
                        <a:pt x="82" y="1959"/>
                      </a:lnTo>
                      <a:lnTo>
                        <a:pt x="82" y="2037"/>
                      </a:lnTo>
                      <a:lnTo>
                        <a:pt x="82" y="2115"/>
                      </a:lnTo>
                      <a:lnTo>
                        <a:pt x="82" y="2193"/>
                      </a:lnTo>
                      <a:lnTo>
                        <a:pt x="82" y="2269"/>
                      </a:lnTo>
                      <a:lnTo>
                        <a:pt x="39" y="2306"/>
                      </a:lnTo>
                      <a:lnTo>
                        <a:pt x="10" y="2355"/>
                      </a:lnTo>
                      <a:lnTo>
                        <a:pt x="0" y="2412"/>
                      </a:lnTo>
                      <a:lnTo>
                        <a:pt x="10" y="2468"/>
                      </a:lnTo>
                      <a:lnTo>
                        <a:pt x="39" y="2517"/>
                      </a:lnTo>
                      <a:lnTo>
                        <a:pt x="82" y="2554"/>
                      </a:lnTo>
                      <a:lnTo>
                        <a:pt x="82" y="2634"/>
                      </a:lnTo>
                      <a:lnTo>
                        <a:pt x="82" y="2714"/>
                      </a:lnTo>
                      <a:lnTo>
                        <a:pt x="82" y="2792"/>
                      </a:lnTo>
                      <a:lnTo>
                        <a:pt x="82" y="2868"/>
                      </a:lnTo>
                      <a:lnTo>
                        <a:pt x="82" y="2944"/>
                      </a:lnTo>
                      <a:lnTo>
                        <a:pt x="82" y="3018"/>
                      </a:lnTo>
                      <a:lnTo>
                        <a:pt x="39" y="3054"/>
                      </a:lnTo>
                      <a:lnTo>
                        <a:pt x="10" y="3104"/>
                      </a:lnTo>
                      <a:lnTo>
                        <a:pt x="0" y="3161"/>
                      </a:lnTo>
                      <a:lnTo>
                        <a:pt x="10" y="3217"/>
                      </a:lnTo>
                      <a:lnTo>
                        <a:pt x="39" y="3264"/>
                      </a:lnTo>
                      <a:lnTo>
                        <a:pt x="82" y="3303"/>
                      </a:lnTo>
                      <a:lnTo>
                        <a:pt x="82" y="3399"/>
                      </a:lnTo>
                      <a:lnTo>
                        <a:pt x="82" y="3487"/>
                      </a:lnTo>
                      <a:lnTo>
                        <a:pt x="82" y="3569"/>
                      </a:lnTo>
                      <a:lnTo>
                        <a:pt x="82" y="3645"/>
                      </a:lnTo>
                      <a:lnTo>
                        <a:pt x="82" y="3711"/>
                      </a:lnTo>
                      <a:lnTo>
                        <a:pt x="82" y="3766"/>
                      </a:lnTo>
                      <a:lnTo>
                        <a:pt x="39" y="3803"/>
                      </a:lnTo>
                      <a:lnTo>
                        <a:pt x="10" y="3853"/>
                      </a:lnTo>
                      <a:lnTo>
                        <a:pt x="0" y="3908"/>
                      </a:lnTo>
                      <a:lnTo>
                        <a:pt x="23" y="3990"/>
                      </a:lnTo>
                      <a:lnTo>
                        <a:pt x="82" y="4050"/>
                      </a:lnTo>
                      <a:lnTo>
                        <a:pt x="164" y="4072"/>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6" name="Freeform 24">
                  <a:extLst>
                    <a:ext uri="{FF2B5EF4-FFF2-40B4-BE49-F238E27FC236}">
                      <a16:creationId xmlns:a16="http://schemas.microsoft.com/office/drawing/2014/main" id="{A1055C94-67E1-715C-B56F-92BB3CC4511C}"/>
                    </a:ext>
                  </a:extLst>
                </p:cNvPr>
                <p:cNvSpPr>
                  <a:spLocks noChangeAspect="1"/>
                </p:cNvSpPr>
                <p:nvPr/>
              </p:nvSpPr>
              <p:spPr bwMode="auto">
                <a:xfrm rot="-5400000">
                  <a:off x="4273" y="447"/>
                  <a:ext cx="180" cy="180"/>
                </a:xfrm>
                <a:custGeom>
                  <a:avLst/>
                  <a:gdLst>
                    <a:gd name="T0" fmla="*/ 180 w 180"/>
                    <a:gd name="T1" fmla="*/ 90 h 180"/>
                    <a:gd name="T2" fmla="*/ 178 w 180"/>
                    <a:gd name="T3" fmla="*/ 109 h 180"/>
                    <a:gd name="T4" fmla="*/ 172 w 180"/>
                    <a:gd name="T5" fmla="*/ 127 h 180"/>
                    <a:gd name="T6" fmla="*/ 162 w 180"/>
                    <a:gd name="T7" fmla="*/ 144 h 180"/>
                    <a:gd name="T8" fmla="*/ 150 w 180"/>
                    <a:gd name="T9" fmla="*/ 158 h 180"/>
                    <a:gd name="T10" fmla="*/ 133 w 180"/>
                    <a:gd name="T11" fmla="*/ 168 h 180"/>
                    <a:gd name="T12" fmla="*/ 115 w 180"/>
                    <a:gd name="T13" fmla="*/ 176 h 180"/>
                    <a:gd name="T14" fmla="*/ 96 w 180"/>
                    <a:gd name="T15" fmla="*/ 180 h 180"/>
                    <a:gd name="T16" fmla="*/ 76 w 180"/>
                    <a:gd name="T17" fmla="*/ 178 h 180"/>
                    <a:gd name="T18" fmla="*/ 57 w 180"/>
                    <a:gd name="T19" fmla="*/ 172 h 180"/>
                    <a:gd name="T20" fmla="*/ 41 w 180"/>
                    <a:gd name="T21" fmla="*/ 164 h 180"/>
                    <a:gd name="T22" fmla="*/ 24 w 180"/>
                    <a:gd name="T23" fmla="*/ 152 h 180"/>
                    <a:gd name="T24" fmla="*/ 14 w 180"/>
                    <a:gd name="T25" fmla="*/ 135 h 180"/>
                    <a:gd name="T26" fmla="*/ 6 w 180"/>
                    <a:gd name="T27" fmla="*/ 119 h 180"/>
                    <a:gd name="T28" fmla="*/ 0 w 180"/>
                    <a:gd name="T29" fmla="*/ 100 h 180"/>
                    <a:gd name="T30" fmla="*/ 0 w 180"/>
                    <a:gd name="T31" fmla="*/ 80 h 180"/>
                    <a:gd name="T32" fmla="*/ 6 w 180"/>
                    <a:gd name="T33" fmla="*/ 61 h 180"/>
                    <a:gd name="T34" fmla="*/ 12 w 180"/>
                    <a:gd name="T35" fmla="*/ 43 h 180"/>
                    <a:gd name="T36" fmla="*/ 24 w 180"/>
                    <a:gd name="T37" fmla="*/ 29 h 180"/>
                    <a:gd name="T38" fmla="*/ 39 w 180"/>
                    <a:gd name="T39" fmla="*/ 14 h 180"/>
                    <a:gd name="T40" fmla="*/ 57 w 180"/>
                    <a:gd name="T41" fmla="*/ 6 h 180"/>
                    <a:gd name="T42" fmla="*/ 76 w 180"/>
                    <a:gd name="T43" fmla="*/ 0 h 180"/>
                    <a:gd name="T44" fmla="*/ 94 w 180"/>
                    <a:gd name="T45" fmla="*/ 0 h 180"/>
                    <a:gd name="T46" fmla="*/ 115 w 180"/>
                    <a:gd name="T47" fmla="*/ 2 h 180"/>
                    <a:gd name="T48" fmla="*/ 133 w 180"/>
                    <a:gd name="T49" fmla="*/ 10 h 180"/>
                    <a:gd name="T50" fmla="*/ 150 w 180"/>
                    <a:gd name="T51" fmla="*/ 20 h 180"/>
                    <a:gd name="T52" fmla="*/ 162 w 180"/>
                    <a:gd name="T53" fmla="*/ 35 h 180"/>
                    <a:gd name="T54" fmla="*/ 172 w 180"/>
                    <a:gd name="T55" fmla="*/ 51 h 180"/>
                    <a:gd name="T56" fmla="*/ 178 w 180"/>
                    <a:gd name="T57" fmla="*/ 70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09"/>
                      </a:lnTo>
                      <a:lnTo>
                        <a:pt x="172" y="127"/>
                      </a:lnTo>
                      <a:lnTo>
                        <a:pt x="162" y="144"/>
                      </a:lnTo>
                      <a:lnTo>
                        <a:pt x="150" y="158"/>
                      </a:lnTo>
                      <a:lnTo>
                        <a:pt x="133" y="168"/>
                      </a:lnTo>
                      <a:lnTo>
                        <a:pt x="115" y="176"/>
                      </a:lnTo>
                      <a:lnTo>
                        <a:pt x="96" y="180"/>
                      </a:lnTo>
                      <a:lnTo>
                        <a:pt x="76" y="178"/>
                      </a:lnTo>
                      <a:lnTo>
                        <a:pt x="57" y="172"/>
                      </a:lnTo>
                      <a:lnTo>
                        <a:pt x="41" y="164"/>
                      </a:lnTo>
                      <a:lnTo>
                        <a:pt x="24" y="152"/>
                      </a:lnTo>
                      <a:lnTo>
                        <a:pt x="14" y="135"/>
                      </a:lnTo>
                      <a:lnTo>
                        <a:pt x="6" y="119"/>
                      </a:lnTo>
                      <a:lnTo>
                        <a:pt x="0" y="100"/>
                      </a:lnTo>
                      <a:lnTo>
                        <a:pt x="0" y="80"/>
                      </a:lnTo>
                      <a:lnTo>
                        <a:pt x="6" y="61"/>
                      </a:lnTo>
                      <a:lnTo>
                        <a:pt x="12" y="43"/>
                      </a:lnTo>
                      <a:lnTo>
                        <a:pt x="24" y="29"/>
                      </a:lnTo>
                      <a:lnTo>
                        <a:pt x="39" y="14"/>
                      </a:lnTo>
                      <a:lnTo>
                        <a:pt x="57" y="6"/>
                      </a:lnTo>
                      <a:lnTo>
                        <a:pt x="76" y="0"/>
                      </a:lnTo>
                      <a:lnTo>
                        <a:pt x="94" y="0"/>
                      </a:lnTo>
                      <a:lnTo>
                        <a:pt x="115" y="2"/>
                      </a:lnTo>
                      <a:lnTo>
                        <a:pt x="133" y="10"/>
                      </a:lnTo>
                      <a:lnTo>
                        <a:pt x="150" y="20"/>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7" name="Freeform 25">
                  <a:extLst>
                    <a:ext uri="{FF2B5EF4-FFF2-40B4-BE49-F238E27FC236}">
                      <a16:creationId xmlns:a16="http://schemas.microsoft.com/office/drawing/2014/main" id="{22EBE99C-1F87-DF69-FBA6-06FD3F35A5AE}"/>
                    </a:ext>
                  </a:extLst>
                </p:cNvPr>
                <p:cNvSpPr>
                  <a:spLocks noChangeAspect="1"/>
                </p:cNvSpPr>
                <p:nvPr/>
              </p:nvSpPr>
              <p:spPr bwMode="auto">
                <a:xfrm rot="-5400000">
                  <a:off x="4326" y="502"/>
                  <a:ext cx="74" cy="70"/>
                </a:xfrm>
                <a:custGeom>
                  <a:avLst/>
                  <a:gdLst>
                    <a:gd name="T0" fmla="*/ 74 w 74"/>
                    <a:gd name="T1" fmla="*/ 35 h 70"/>
                    <a:gd name="T2" fmla="*/ 72 w 74"/>
                    <a:gd name="T3" fmla="*/ 45 h 70"/>
                    <a:gd name="T4" fmla="*/ 66 w 74"/>
                    <a:gd name="T5" fmla="*/ 56 h 70"/>
                    <a:gd name="T6" fmla="*/ 58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41 h 70"/>
                    <a:gd name="T20" fmla="*/ 0 w 74"/>
                    <a:gd name="T21" fmla="*/ 29 h 70"/>
                    <a:gd name="T22" fmla="*/ 4 w 74"/>
                    <a:gd name="T23" fmla="*/ 19 h 70"/>
                    <a:gd name="T24" fmla="*/ 12 w 74"/>
                    <a:gd name="T25" fmla="*/ 8 h 70"/>
                    <a:gd name="T26" fmla="*/ 23 w 74"/>
                    <a:gd name="T27" fmla="*/ 2 h 70"/>
                    <a:gd name="T28" fmla="*/ 35 w 74"/>
                    <a:gd name="T29" fmla="*/ 0 h 70"/>
                    <a:gd name="T30" fmla="*/ 47 w 74"/>
                    <a:gd name="T31" fmla="*/ 0 h 70"/>
                    <a:gd name="T32" fmla="*/ 58 w 74"/>
                    <a:gd name="T33" fmla="*/ 6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8" y="64"/>
                      </a:lnTo>
                      <a:lnTo>
                        <a:pt x="47" y="68"/>
                      </a:lnTo>
                      <a:lnTo>
                        <a:pt x="35" y="70"/>
                      </a:lnTo>
                      <a:lnTo>
                        <a:pt x="23" y="66"/>
                      </a:lnTo>
                      <a:lnTo>
                        <a:pt x="12" y="60"/>
                      </a:lnTo>
                      <a:lnTo>
                        <a:pt x="4" y="52"/>
                      </a:lnTo>
                      <a:lnTo>
                        <a:pt x="0" y="41"/>
                      </a:lnTo>
                      <a:lnTo>
                        <a:pt x="0" y="29"/>
                      </a:lnTo>
                      <a:lnTo>
                        <a:pt x="4" y="19"/>
                      </a:lnTo>
                      <a:lnTo>
                        <a:pt x="12" y="8"/>
                      </a:lnTo>
                      <a:lnTo>
                        <a:pt x="23" y="2"/>
                      </a:lnTo>
                      <a:lnTo>
                        <a:pt x="35" y="0"/>
                      </a:lnTo>
                      <a:lnTo>
                        <a:pt x="47" y="0"/>
                      </a:lnTo>
                      <a:lnTo>
                        <a:pt x="58" y="6"/>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8" name="Freeform 26">
                  <a:extLst>
                    <a:ext uri="{FF2B5EF4-FFF2-40B4-BE49-F238E27FC236}">
                      <a16:creationId xmlns:a16="http://schemas.microsoft.com/office/drawing/2014/main" id="{4007E626-016F-17E0-D68C-E97DED15DD20}"/>
                    </a:ext>
                  </a:extLst>
                </p:cNvPr>
                <p:cNvSpPr>
                  <a:spLocks noChangeAspect="1"/>
                </p:cNvSpPr>
                <p:nvPr/>
              </p:nvSpPr>
              <p:spPr bwMode="auto">
                <a:xfrm rot="-5400000">
                  <a:off x="3527"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7"/>
                      </a:lnTo>
                      <a:lnTo>
                        <a:pt x="57" y="6"/>
                      </a:lnTo>
                      <a:lnTo>
                        <a:pt x="76" y="2"/>
                      </a:lnTo>
                      <a:lnTo>
                        <a:pt x="94" y="0"/>
                      </a:lnTo>
                      <a:lnTo>
                        <a:pt x="115" y="4"/>
                      </a:lnTo>
                      <a:lnTo>
                        <a:pt x="133" y="10"/>
                      </a:lnTo>
                      <a:lnTo>
                        <a:pt x="150"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9" name="Freeform 27">
                  <a:extLst>
                    <a:ext uri="{FF2B5EF4-FFF2-40B4-BE49-F238E27FC236}">
                      <a16:creationId xmlns:a16="http://schemas.microsoft.com/office/drawing/2014/main" id="{FEEDFD5F-4AEE-A6C2-B016-B4F6FE34D8A5}"/>
                    </a:ext>
                  </a:extLst>
                </p:cNvPr>
                <p:cNvSpPr>
                  <a:spLocks noChangeAspect="1"/>
                </p:cNvSpPr>
                <p:nvPr/>
              </p:nvSpPr>
              <p:spPr bwMode="auto">
                <a:xfrm rot="-5400000">
                  <a:off x="3579" y="498"/>
                  <a:ext cx="74" cy="70"/>
                </a:xfrm>
                <a:custGeom>
                  <a:avLst/>
                  <a:gdLst>
                    <a:gd name="T0" fmla="*/ 74 w 74"/>
                    <a:gd name="T1" fmla="*/ 35 h 70"/>
                    <a:gd name="T2" fmla="*/ 72 w 74"/>
                    <a:gd name="T3" fmla="*/ 46 h 70"/>
                    <a:gd name="T4" fmla="*/ 66 w 74"/>
                    <a:gd name="T5" fmla="*/ 56 h 70"/>
                    <a:gd name="T6" fmla="*/ 58 w 74"/>
                    <a:gd name="T7" fmla="*/ 64 h 70"/>
                    <a:gd name="T8" fmla="*/ 47 w 74"/>
                    <a:gd name="T9" fmla="*/ 68 h 70"/>
                    <a:gd name="T10" fmla="*/ 35 w 74"/>
                    <a:gd name="T11" fmla="*/ 70 h 70"/>
                    <a:gd name="T12" fmla="*/ 23 w 74"/>
                    <a:gd name="T13" fmla="*/ 66 h 70"/>
                    <a:gd name="T14" fmla="*/ 13 w 74"/>
                    <a:gd name="T15" fmla="*/ 60 h 70"/>
                    <a:gd name="T16" fmla="*/ 4 w 74"/>
                    <a:gd name="T17" fmla="*/ 52 h 70"/>
                    <a:gd name="T18" fmla="*/ 0 w 74"/>
                    <a:gd name="T19" fmla="*/ 42 h 70"/>
                    <a:gd name="T20" fmla="*/ 0 w 74"/>
                    <a:gd name="T21" fmla="*/ 29 h 70"/>
                    <a:gd name="T22" fmla="*/ 4 w 74"/>
                    <a:gd name="T23" fmla="*/ 19 h 70"/>
                    <a:gd name="T24" fmla="*/ 13 w 74"/>
                    <a:gd name="T25" fmla="*/ 9 h 70"/>
                    <a:gd name="T26" fmla="*/ 23 w 74"/>
                    <a:gd name="T27" fmla="*/ 3 h 70"/>
                    <a:gd name="T28" fmla="*/ 35 w 74"/>
                    <a:gd name="T29" fmla="*/ 0 h 70"/>
                    <a:gd name="T30" fmla="*/ 47 w 74"/>
                    <a:gd name="T31" fmla="*/ 0 h 70"/>
                    <a:gd name="T32" fmla="*/ 58 w 74"/>
                    <a:gd name="T33" fmla="*/ 7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6"/>
                      </a:lnTo>
                      <a:lnTo>
                        <a:pt x="66" y="56"/>
                      </a:lnTo>
                      <a:lnTo>
                        <a:pt x="58" y="64"/>
                      </a:lnTo>
                      <a:lnTo>
                        <a:pt x="47" y="68"/>
                      </a:lnTo>
                      <a:lnTo>
                        <a:pt x="35" y="70"/>
                      </a:lnTo>
                      <a:lnTo>
                        <a:pt x="23" y="66"/>
                      </a:lnTo>
                      <a:lnTo>
                        <a:pt x="13" y="60"/>
                      </a:lnTo>
                      <a:lnTo>
                        <a:pt x="4" y="52"/>
                      </a:lnTo>
                      <a:lnTo>
                        <a:pt x="0" y="42"/>
                      </a:lnTo>
                      <a:lnTo>
                        <a:pt x="0" y="29"/>
                      </a:lnTo>
                      <a:lnTo>
                        <a:pt x="4" y="19"/>
                      </a:lnTo>
                      <a:lnTo>
                        <a:pt x="13" y="9"/>
                      </a:lnTo>
                      <a:lnTo>
                        <a:pt x="23" y="3"/>
                      </a:lnTo>
                      <a:lnTo>
                        <a:pt x="35" y="0"/>
                      </a:lnTo>
                      <a:lnTo>
                        <a:pt x="47" y="0"/>
                      </a:lnTo>
                      <a:lnTo>
                        <a:pt x="58" y="7"/>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0" name="Freeform 28">
                  <a:extLst>
                    <a:ext uri="{FF2B5EF4-FFF2-40B4-BE49-F238E27FC236}">
                      <a16:creationId xmlns:a16="http://schemas.microsoft.com/office/drawing/2014/main" id="{5C713751-CDFE-9650-327E-C2741EFCF3B4}"/>
                    </a:ext>
                  </a:extLst>
                </p:cNvPr>
                <p:cNvSpPr>
                  <a:spLocks noChangeAspect="1"/>
                </p:cNvSpPr>
                <p:nvPr/>
              </p:nvSpPr>
              <p:spPr bwMode="auto">
                <a:xfrm rot="-5400000">
                  <a:off x="2772"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5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6"/>
                      </a:lnTo>
                      <a:lnTo>
                        <a:pt x="57" y="6"/>
                      </a:lnTo>
                      <a:lnTo>
                        <a:pt x="76" y="2"/>
                      </a:lnTo>
                      <a:lnTo>
                        <a:pt x="94" y="0"/>
                      </a:lnTo>
                      <a:lnTo>
                        <a:pt x="115" y="4"/>
                      </a:lnTo>
                      <a:lnTo>
                        <a:pt x="133" y="10"/>
                      </a:lnTo>
                      <a:lnTo>
                        <a:pt x="150" y="23"/>
                      </a:lnTo>
                      <a:lnTo>
                        <a:pt x="162" y="35"/>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1" name="Freeform 29">
                  <a:extLst>
                    <a:ext uri="{FF2B5EF4-FFF2-40B4-BE49-F238E27FC236}">
                      <a16:creationId xmlns:a16="http://schemas.microsoft.com/office/drawing/2014/main" id="{D07ABBA4-8A38-AECC-F3CF-CFF97E046A3F}"/>
                    </a:ext>
                  </a:extLst>
                </p:cNvPr>
                <p:cNvSpPr>
                  <a:spLocks noChangeAspect="1"/>
                </p:cNvSpPr>
                <p:nvPr/>
              </p:nvSpPr>
              <p:spPr bwMode="auto">
                <a:xfrm rot="-5400000">
                  <a:off x="2829" y="498"/>
                  <a:ext cx="74" cy="69"/>
                </a:xfrm>
                <a:custGeom>
                  <a:avLst/>
                  <a:gdLst>
                    <a:gd name="T0" fmla="*/ 74 w 74"/>
                    <a:gd name="T1" fmla="*/ 34 h 69"/>
                    <a:gd name="T2" fmla="*/ 72 w 74"/>
                    <a:gd name="T3" fmla="*/ 45 h 69"/>
                    <a:gd name="T4" fmla="*/ 66 w 74"/>
                    <a:gd name="T5" fmla="*/ 55 h 69"/>
                    <a:gd name="T6" fmla="*/ 58 w 74"/>
                    <a:gd name="T7" fmla="*/ 63 h 69"/>
                    <a:gd name="T8" fmla="*/ 47 w 74"/>
                    <a:gd name="T9" fmla="*/ 67 h 69"/>
                    <a:gd name="T10" fmla="*/ 35 w 74"/>
                    <a:gd name="T11" fmla="*/ 69 h 69"/>
                    <a:gd name="T12" fmla="*/ 23 w 74"/>
                    <a:gd name="T13" fmla="*/ 67 h 69"/>
                    <a:gd name="T14" fmla="*/ 13 w 74"/>
                    <a:gd name="T15" fmla="*/ 59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2 h 69"/>
                    <a:gd name="T28" fmla="*/ 35 w 74"/>
                    <a:gd name="T29" fmla="*/ 0 h 69"/>
                    <a:gd name="T30" fmla="*/ 47 w 74"/>
                    <a:gd name="T31" fmla="*/ 2 h 69"/>
                    <a:gd name="T32" fmla="*/ 58 w 74"/>
                    <a:gd name="T33" fmla="*/ 6 h 69"/>
                    <a:gd name="T34" fmla="*/ 66 w 74"/>
                    <a:gd name="T35" fmla="*/ 14 h 69"/>
                    <a:gd name="T36" fmla="*/ 72 w 74"/>
                    <a:gd name="T37" fmla="*/ 22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5"/>
                      </a:lnTo>
                      <a:lnTo>
                        <a:pt x="66" y="55"/>
                      </a:lnTo>
                      <a:lnTo>
                        <a:pt x="58" y="63"/>
                      </a:lnTo>
                      <a:lnTo>
                        <a:pt x="47" y="67"/>
                      </a:lnTo>
                      <a:lnTo>
                        <a:pt x="35" y="69"/>
                      </a:lnTo>
                      <a:lnTo>
                        <a:pt x="23" y="67"/>
                      </a:lnTo>
                      <a:lnTo>
                        <a:pt x="13" y="59"/>
                      </a:lnTo>
                      <a:lnTo>
                        <a:pt x="4" y="51"/>
                      </a:lnTo>
                      <a:lnTo>
                        <a:pt x="0" y="41"/>
                      </a:lnTo>
                      <a:lnTo>
                        <a:pt x="0" y="28"/>
                      </a:lnTo>
                      <a:lnTo>
                        <a:pt x="4" y="18"/>
                      </a:lnTo>
                      <a:lnTo>
                        <a:pt x="13" y="10"/>
                      </a:lnTo>
                      <a:lnTo>
                        <a:pt x="23" y="2"/>
                      </a:lnTo>
                      <a:lnTo>
                        <a:pt x="35" y="0"/>
                      </a:lnTo>
                      <a:lnTo>
                        <a:pt x="47" y="2"/>
                      </a:lnTo>
                      <a:lnTo>
                        <a:pt x="58" y="6"/>
                      </a:lnTo>
                      <a:lnTo>
                        <a:pt x="66" y="14"/>
                      </a:lnTo>
                      <a:lnTo>
                        <a:pt x="72" y="22"/>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2" name="Freeform 30">
                  <a:extLst>
                    <a:ext uri="{FF2B5EF4-FFF2-40B4-BE49-F238E27FC236}">
                      <a16:creationId xmlns:a16="http://schemas.microsoft.com/office/drawing/2014/main" id="{8471463B-3E74-4384-D788-3EE7AAEE6043}"/>
                    </a:ext>
                  </a:extLst>
                </p:cNvPr>
                <p:cNvSpPr>
                  <a:spLocks noChangeAspect="1"/>
                </p:cNvSpPr>
                <p:nvPr/>
              </p:nvSpPr>
              <p:spPr bwMode="auto">
                <a:xfrm rot="-5400000">
                  <a:off x="2021" y="440"/>
                  <a:ext cx="180" cy="181"/>
                </a:xfrm>
                <a:custGeom>
                  <a:avLst/>
                  <a:gdLst>
                    <a:gd name="T0" fmla="*/ 180 w 180"/>
                    <a:gd name="T1" fmla="*/ 90 h 181"/>
                    <a:gd name="T2" fmla="*/ 178 w 180"/>
                    <a:gd name="T3" fmla="*/ 111 h 181"/>
                    <a:gd name="T4" fmla="*/ 172 w 180"/>
                    <a:gd name="T5" fmla="*/ 129 h 181"/>
                    <a:gd name="T6" fmla="*/ 162 w 180"/>
                    <a:gd name="T7" fmla="*/ 146 h 181"/>
                    <a:gd name="T8" fmla="*/ 150 w 180"/>
                    <a:gd name="T9" fmla="*/ 160 h 181"/>
                    <a:gd name="T10" fmla="*/ 133 w 180"/>
                    <a:gd name="T11" fmla="*/ 170 h 181"/>
                    <a:gd name="T12" fmla="*/ 115 w 180"/>
                    <a:gd name="T13" fmla="*/ 177 h 181"/>
                    <a:gd name="T14" fmla="*/ 96 w 180"/>
                    <a:gd name="T15" fmla="*/ 181 h 181"/>
                    <a:gd name="T16" fmla="*/ 76 w 180"/>
                    <a:gd name="T17" fmla="*/ 179 h 181"/>
                    <a:gd name="T18" fmla="*/ 57 w 180"/>
                    <a:gd name="T19" fmla="*/ 175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5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7 h 181"/>
                    <a:gd name="T54" fmla="*/ 172 w 180"/>
                    <a:gd name="T55" fmla="*/ 54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50" y="160"/>
                      </a:lnTo>
                      <a:lnTo>
                        <a:pt x="133" y="170"/>
                      </a:lnTo>
                      <a:lnTo>
                        <a:pt x="115" y="177"/>
                      </a:lnTo>
                      <a:lnTo>
                        <a:pt x="96" y="181"/>
                      </a:lnTo>
                      <a:lnTo>
                        <a:pt x="76" y="179"/>
                      </a:lnTo>
                      <a:lnTo>
                        <a:pt x="57" y="175"/>
                      </a:lnTo>
                      <a:lnTo>
                        <a:pt x="41" y="164"/>
                      </a:lnTo>
                      <a:lnTo>
                        <a:pt x="25" y="152"/>
                      </a:lnTo>
                      <a:lnTo>
                        <a:pt x="14" y="138"/>
                      </a:lnTo>
                      <a:lnTo>
                        <a:pt x="6" y="119"/>
                      </a:lnTo>
                      <a:lnTo>
                        <a:pt x="0" y="101"/>
                      </a:lnTo>
                      <a:lnTo>
                        <a:pt x="0" y="80"/>
                      </a:lnTo>
                      <a:lnTo>
                        <a:pt x="6" y="62"/>
                      </a:lnTo>
                      <a:lnTo>
                        <a:pt x="12" y="45"/>
                      </a:lnTo>
                      <a:lnTo>
                        <a:pt x="25" y="29"/>
                      </a:lnTo>
                      <a:lnTo>
                        <a:pt x="39" y="17"/>
                      </a:lnTo>
                      <a:lnTo>
                        <a:pt x="57" y="6"/>
                      </a:lnTo>
                      <a:lnTo>
                        <a:pt x="76" y="2"/>
                      </a:lnTo>
                      <a:lnTo>
                        <a:pt x="94" y="0"/>
                      </a:lnTo>
                      <a:lnTo>
                        <a:pt x="115" y="4"/>
                      </a:lnTo>
                      <a:lnTo>
                        <a:pt x="133" y="10"/>
                      </a:lnTo>
                      <a:lnTo>
                        <a:pt x="150" y="23"/>
                      </a:lnTo>
                      <a:lnTo>
                        <a:pt x="162" y="37"/>
                      </a:lnTo>
                      <a:lnTo>
                        <a:pt x="172" y="54"/>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3" name="Freeform 31">
                  <a:extLst>
                    <a:ext uri="{FF2B5EF4-FFF2-40B4-BE49-F238E27FC236}">
                      <a16:creationId xmlns:a16="http://schemas.microsoft.com/office/drawing/2014/main" id="{B19B8FF7-707F-10CA-F525-28221AB40D51}"/>
                    </a:ext>
                  </a:extLst>
                </p:cNvPr>
                <p:cNvSpPr>
                  <a:spLocks noChangeAspect="1"/>
                </p:cNvSpPr>
                <p:nvPr/>
              </p:nvSpPr>
              <p:spPr bwMode="auto">
                <a:xfrm rot="-5400000">
                  <a:off x="2074" y="496"/>
                  <a:ext cx="74" cy="69"/>
                </a:xfrm>
                <a:custGeom>
                  <a:avLst/>
                  <a:gdLst>
                    <a:gd name="T0" fmla="*/ 74 w 74"/>
                    <a:gd name="T1" fmla="*/ 34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3 w 74"/>
                    <a:gd name="T15" fmla="*/ 61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7"/>
                      </a:lnTo>
                      <a:lnTo>
                        <a:pt x="66" y="57"/>
                      </a:lnTo>
                      <a:lnTo>
                        <a:pt x="58" y="63"/>
                      </a:lnTo>
                      <a:lnTo>
                        <a:pt x="47" y="69"/>
                      </a:lnTo>
                      <a:lnTo>
                        <a:pt x="35" y="69"/>
                      </a:lnTo>
                      <a:lnTo>
                        <a:pt x="23" y="67"/>
                      </a:lnTo>
                      <a:lnTo>
                        <a:pt x="13" y="61"/>
                      </a:lnTo>
                      <a:lnTo>
                        <a:pt x="4" y="51"/>
                      </a:lnTo>
                      <a:lnTo>
                        <a:pt x="0" y="41"/>
                      </a:lnTo>
                      <a:lnTo>
                        <a:pt x="0" y="28"/>
                      </a:lnTo>
                      <a:lnTo>
                        <a:pt x="4" y="18"/>
                      </a:lnTo>
                      <a:lnTo>
                        <a:pt x="13" y="10"/>
                      </a:lnTo>
                      <a:lnTo>
                        <a:pt x="23" y="4"/>
                      </a:lnTo>
                      <a:lnTo>
                        <a:pt x="35" y="0"/>
                      </a:lnTo>
                      <a:lnTo>
                        <a:pt x="47" y="2"/>
                      </a:lnTo>
                      <a:lnTo>
                        <a:pt x="58" y="6"/>
                      </a:lnTo>
                      <a:lnTo>
                        <a:pt x="66" y="14"/>
                      </a:lnTo>
                      <a:lnTo>
                        <a:pt x="72" y="24"/>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4" name="Freeform 32">
                  <a:extLst>
                    <a:ext uri="{FF2B5EF4-FFF2-40B4-BE49-F238E27FC236}">
                      <a16:creationId xmlns:a16="http://schemas.microsoft.com/office/drawing/2014/main" id="{61C78EA1-ED1B-9987-0EFF-3B633FD4C77D}"/>
                    </a:ext>
                  </a:extLst>
                </p:cNvPr>
                <p:cNvSpPr>
                  <a:spLocks noChangeAspect="1"/>
                </p:cNvSpPr>
                <p:nvPr/>
              </p:nvSpPr>
              <p:spPr bwMode="auto">
                <a:xfrm rot="-5400000">
                  <a:off x="1271" y="448"/>
                  <a:ext cx="180" cy="181"/>
                </a:xfrm>
                <a:custGeom>
                  <a:avLst/>
                  <a:gdLst>
                    <a:gd name="T0" fmla="*/ 180 w 180"/>
                    <a:gd name="T1" fmla="*/ 91 h 181"/>
                    <a:gd name="T2" fmla="*/ 178 w 180"/>
                    <a:gd name="T3" fmla="*/ 111 h 181"/>
                    <a:gd name="T4" fmla="*/ 172 w 180"/>
                    <a:gd name="T5" fmla="*/ 130 h 181"/>
                    <a:gd name="T6" fmla="*/ 162 w 180"/>
                    <a:gd name="T7" fmla="*/ 146 h 181"/>
                    <a:gd name="T8" fmla="*/ 149 w 180"/>
                    <a:gd name="T9" fmla="*/ 160 h 181"/>
                    <a:gd name="T10" fmla="*/ 133 w 180"/>
                    <a:gd name="T11" fmla="*/ 171 h 181"/>
                    <a:gd name="T12" fmla="*/ 115 w 180"/>
                    <a:gd name="T13" fmla="*/ 179 h 181"/>
                    <a:gd name="T14" fmla="*/ 96 w 180"/>
                    <a:gd name="T15" fmla="*/ 181 h 181"/>
                    <a:gd name="T16" fmla="*/ 76 w 180"/>
                    <a:gd name="T17" fmla="*/ 181 h 181"/>
                    <a:gd name="T18" fmla="*/ 57 w 180"/>
                    <a:gd name="T19" fmla="*/ 175 h 181"/>
                    <a:gd name="T20" fmla="*/ 41 w 180"/>
                    <a:gd name="T21" fmla="*/ 166 h 181"/>
                    <a:gd name="T22" fmla="*/ 24 w 180"/>
                    <a:gd name="T23" fmla="*/ 152 h 181"/>
                    <a:gd name="T24" fmla="*/ 14 w 180"/>
                    <a:gd name="T25" fmla="*/ 138 h 181"/>
                    <a:gd name="T26" fmla="*/ 6 w 180"/>
                    <a:gd name="T27" fmla="*/ 119 h 181"/>
                    <a:gd name="T28" fmla="*/ 0 w 180"/>
                    <a:gd name="T29" fmla="*/ 101 h 181"/>
                    <a:gd name="T30" fmla="*/ 0 w 180"/>
                    <a:gd name="T31" fmla="*/ 82 h 181"/>
                    <a:gd name="T32" fmla="*/ 6 w 180"/>
                    <a:gd name="T33" fmla="*/ 62 h 181"/>
                    <a:gd name="T34" fmla="*/ 12 w 180"/>
                    <a:gd name="T35" fmla="*/ 45 h 181"/>
                    <a:gd name="T36" fmla="*/ 24 w 180"/>
                    <a:gd name="T37" fmla="*/ 29 h 181"/>
                    <a:gd name="T38" fmla="*/ 39 w 180"/>
                    <a:gd name="T39" fmla="*/ 17 h 181"/>
                    <a:gd name="T40" fmla="*/ 57 w 180"/>
                    <a:gd name="T41" fmla="*/ 8 h 181"/>
                    <a:gd name="T42" fmla="*/ 76 w 180"/>
                    <a:gd name="T43" fmla="*/ 2 h 181"/>
                    <a:gd name="T44" fmla="*/ 94 w 180"/>
                    <a:gd name="T45" fmla="*/ 0 h 181"/>
                    <a:gd name="T46" fmla="*/ 115 w 180"/>
                    <a:gd name="T47" fmla="*/ 4 h 181"/>
                    <a:gd name="T48" fmla="*/ 133 w 180"/>
                    <a:gd name="T49" fmla="*/ 11 h 181"/>
                    <a:gd name="T50" fmla="*/ 149 w 180"/>
                    <a:gd name="T51" fmla="*/ 23 h 181"/>
                    <a:gd name="T52" fmla="*/ 162 w 180"/>
                    <a:gd name="T53" fmla="*/ 37 h 181"/>
                    <a:gd name="T54" fmla="*/ 172 w 180"/>
                    <a:gd name="T55" fmla="*/ 54 h 181"/>
                    <a:gd name="T56" fmla="*/ 178 w 180"/>
                    <a:gd name="T57" fmla="*/ 72 h 181"/>
                    <a:gd name="T58" fmla="*/ 180 w 180"/>
                    <a:gd name="T59" fmla="*/ 91 h 181"/>
                    <a:gd name="T60" fmla="*/ 180 w 180"/>
                    <a:gd name="T61" fmla="*/ 9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1"/>
                      </a:moveTo>
                      <a:lnTo>
                        <a:pt x="178" y="111"/>
                      </a:lnTo>
                      <a:lnTo>
                        <a:pt x="172" y="130"/>
                      </a:lnTo>
                      <a:lnTo>
                        <a:pt x="162" y="146"/>
                      </a:lnTo>
                      <a:lnTo>
                        <a:pt x="149" y="160"/>
                      </a:lnTo>
                      <a:lnTo>
                        <a:pt x="133" y="171"/>
                      </a:lnTo>
                      <a:lnTo>
                        <a:pt x="115" y="179"/>
                      </a:lnTo>
                      <a:lnTo>
                        <a:pt x="96" y="181"/>
                      </a:lnTo>
                      <a:lnTo>
                        <a:pt x="76" y="181"/>
                      </a:lnTo>
                      <a:lnTo>
                        <a:pt x="57" y="175"/>
                      </a:lnTo>
                      <a:lnTo>
                        <a:pt x="41" y="166"/>
                      </a:lnTo>
                      <a:lnTo>
                        <a:pt x="24" y="152"/>
                      </a:lnTo>
                      <a:lnTo>
                        <a:pt x="14" y="138"/>
                      </a:lnTo>
                      <a:lnTo>
                        <a:pt x="6" y="119"/>
                      </a:lnTo>
                      <a:lnTo>
                        <a:pt x="0" y="101"/>
                      </a:lnTo>
                      <a:lnTo>
                        <a:pt x="0" y="82"/>
                      </a:lnTo>
                      <a:lnTo>
                        <a:pt x="6" y="62"/>
                      </a:lnTo>
                      <a:lnTo>
                        <a:pt x="12" y="45"/>
                      </a:lnTo>
                      <a:lnTo>
                        <a:pt x="24" y="29"/>
                      </a:lnTo>
                      <a:lnTo>
                        <a:pt x="39" y="17"/>
                      </a:lnTo>
                      <a:lnTo>
                        <a:pt x="57" y="8"/>
                      </a:lnTo>
                      <a:lnTo>
                        <a:pt x="76" y="2"/>
                      </a:lnTo>
                      <a:lnTo>
                        <a:pt x="94" y="0"/>
                      </a:lnTo>
                      <a:lnTo>
                        <a:pt x="115" y="4"/>
                      </a:lnTo>
                      <a:lnTo>
                        <a:pt x="133" y="11"/>
                      </a:lnTo>
                      <a:lnTo>
                        <a:pt x="149" y="23"/>
                      </a:lnTo>
                      <a:lnTo>
                        <a:pt x="162" y="37"/>
                      </a:lnTo>
                      <a:lnTo>
                        <a:pt x="172" y="54"/>
                      </a:lnTo>
                      <a:lnTo>
                        <a:pt x="178" y="72"/>
                      </a:lnTo>
                      <a:lnTo>
                        <a:pt x="180"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5" name="Freeform 33">
                  <a:extLst>
                    <a:ext uri="{FF2B5EF4-FFF2-40B4-BE49-F238E27FC236}">
                      <a16:creationId xmlns:a16="http://schemas.microsoft.com/office/drawing/2014/main" id="{37E1C538-B832-B539-A156-F9ACBB5737D2}"/>
                    </a:ext>
                  </a:extLst>
                </p:cNvPr>
                <p:cNvSpPr>
                  <a:spLocks noChangeAspect="1"/>
                </p:cNvSpPr>
                <p:nvPr/>
              </p:nvSpPr>
              <p:spPr bwMode="auto">
                <a:xfrm rot="-5400000">
                  <a:off x="1324" y="504"/>
                  <a:ext cx="74" cy="69"/>
                </a:xfrm>
                <a:custGeom>
                  <a:avLst/>
                  <a:gdLst>
                    <a:gd name="T0" fmla="*/ 74 w 74"/>
                    <a:gd name="T1" fmla="*/ 35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2 w 74"/>
                    <a:gd name="T15" fmla="*/ 61 h 69"/>
                    <a:gd name="T16" fmla="*/ 4 w 74"/>
                    <a:gd name="T17" fmla="*/ 51 h 69"/>
                    <a:gd name="T18" fmla="*/ 0 w 74"/>
                    <a:gd name="T19" fmla="*/ 41 h 69"/>
                    <a:gd name="T20" fmla="*/ 0 w 74"/>
                    <a:gd name="T21" fmla="*/ 28 h 69"/>
                    <a:gd name="T22" fmla="*/ 4 w 74"/>
                    <a:gd name="T23" fmla="*/ 18 h 69"/>
                    <a:gd name="T24" fmla="*/ 12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5 h 69"/>
                    <a:gd name="T40" fmla="*/ 74 w 74"/>
                    <a:gd name="T4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5"/>
                      </a:moveTo>
                      <a:lnTo>
                        <a:pt x="72" y="47"/>
                      </a:lnTo>
                      <a:lnTo>
                        <a:pt x="66" y="57"/>
                      </a:lnTo>
                      <a:lnTo>
                        <a:pt x="58" y="63"/>
                      </a:lnTo>
                      <a:lnTo>
                        <a:pt x="47" y="69"/>
                      </a:lnTo>
                      <a:lnTo>
                        <a:pt x="35" y="69"/>
                      </a:lnTo>
                      <a:lnTo>
                        <a:pt x="23" y="67"/>
                      </a:lnTo>
                      <a:lnTo>
                        <a:pt x="12" y="61"/>
                      </a:lnTo>
                      <a:lnTo>
                        <a:pt x="4" y="51"/>
                      </a:lnTo>
                      <a:lnTo>
                        <a:pt x="0" y="41"/>
                      </a:lnTo>
                      <a:lnTo>
                        <a:pt x="0" y="28"/>
                      </a:lnTo>
                      <a:lnTo>
                        <a:pt x="4" y="18"/>
                      </a:lnTo>
                      <a:lnTo>
                        <a:pt x="12" y="10"/>
                      </a:lnTo>
                      <a:lnTo>
                        <a:pt x="23" y="4"/>
                      </a:lnTo>
                      <a:lnTo>
                        <a:pt x="35" y="0"/>
                      </a:lnTo>
                      <a:lnTo>
                        <a:pt x="47" y="2"/>
                      </a:lnTo>
                      <a:lnTo>
                        <a:pt x="58" y="6"/>
                      </a:lnTo>
                      <a:lnTo>
                        <a:pt x="66" y="14"/>
                      </a:lnTo>
                      <a:lnTo>
                        <a:pt x="72" y="24"/>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6" name="Freeform 34">
                  <a:extLst>
                    <a:ext uri="{FF2B5EF4-FFF2-40B4-BE49-F238E27FC236}">
                      <a16:creationId xmlns:a16="http://schemas.microsoft.com/office/drawing/2014/main" id="{4B56DF2B-9F5B-12C1-6448-4CDFCD3C4F40}"/>
                    </a:ext>
                  </a:extLst>
                </p:cNvPr>
                <p:cNvSpPr>
                  <a:spLocks noChangeAspect="1"/>
                </p:cNvSpPr>
                <p:nvPr/>
              </p:nvSpPr>
              <p:spPr bwMode="auto">
                <a:xfrm rot="-5400000">
                  <a:off x="521" y="449"/>
                  <a:ext cx="180" cy="179"/>
                </a:xfrm>
                <a:custGeom>
                  <a:avLst/>
                  <a:gdLst>
                    <a:gd name="T0" fmla="*/ 180 w 180"/>
                    <a:gd name="T1" fmla="*/ 89 h 179"/>
                    <a:gd name="T2" fmla="*/ 178 w 180"/>
                    <a:gd name="T3" fmla="*/ 109 h 179"/>
                    <a:gd name="T4" fmla="*/ 172 w 180"/>
                    <a:gd name="T5" fmla="*/ 128 h 179"/>
                    <a:gd name="T6" fmla="*/ 162 w 180"/>
                    <a:gd name="T7" fmla="*/ 144 h 179"/>
                    <a:gd name="T8" fmla="*/ 149 w 180"/>
                    <a:gd name="T9" fmla="*/ 158 h 179"/>
                    <a:gd name="T10" fmla="*/ 133 w 180"/>
                    <a:gd name="T11" fmla="*/ 169 h 179"/>
                    <a:gd name="T12" fmla="*/ 115 w 180"/>
                    <a:gd name="T13" fmla="*/ 177 h 179"/>
                    <a:gd name="T14" fmla="*/ 96 w 180"/>
                    <a:gd name="T15" fmla="*/ 179 h 179"/>
                    <a:gd name="T16" fmla="*/ 76 w 180"/>
                    <a:gd name="T17" fmla="*/ 179 h 179"/>
                    <a:gd name="T18" fmla="*/ 57 w 180"/>
                    <a:gd name="T19" fmla="*/ 173 h 179"/>
                    <a:gd name="T20" fmla="*/ 41 w 180"/>
                    <a:gd name="T21" fmla="*/ 165 h 179"/>
                    <a:gd name="T22" fmla="*/ 24 w 180"/>
                    <a:gd name="T23" fmla="*/ 152 h 179"/>
                    <a:gd name="T24" fmla="*/ 14 w 180"/>
                    <a:gd name="T25" fmla="*/ 136 h 179"/>
                    <a:gd name="T26" fmla="*/ 6 w 180"/>
                    <a:gd name="T27" fmla="*/ 117 h 179"/>
                    <a:gd name="T28" fmla="*/ 0 w 180"/>
                    <a:gd name="T29" fmla="*/ 99 h 179"/>
                    <a:gd name="T30" fmla="*/ 0 w 180"/>
                    <a:gd name="T31" fmla="*/ 80 h 179"/>
                    <a:gd name="T32" fmla="*/ 6 w 180"/>
                    <a:gd name="T33" fmla="*/ 60 h 179"/>
                    <a:gd name="T34" fmla="*/ 12 w 180"/>
                    <a:gd name="T35" fmla="*/ 43 h 179"/>
                    <a:gd name="T36" fmla="*/ 24 w 180"/>
                    <a:gd name="T37" fmla="*/ 27 h 179"/>
                    <a:gd name="T38" fmla="*/ 39 w 180"/>
                    <a:gd name="T39" fmla="*/ 15 h 179"/>
                    <a:gd name="T40" fmla="*/ 57 w 180"/>
                    <a:gd name="T41" fmla="*/ 7 h 179"/>
                    <a:gd name="T42" fmla="*/ 76 w 180"/>
                    <a:gd name="T43" fmla="*/ 0 h 179"/>
                    <a:gd name="T44" fmla="*/ 94 w 180"/>
                    <a:gd name="T45" fmla="*/ 0 h 179"/>
                    <a:gd name="T46" fmla="*/ 115 w 180"/>
                    <a:gd name="T47" fmla="*/ 2 h 179"/>
                    <a:gd name="T48" fmla="*/ 133 w 180"/>
                    <a:gd name="T49" fmla="*/ 11 h 179"/>
                    <a:gd name="T50" fmla="*/ 149 w 180"/>
                    <a:gd name="T51" fmla="*/ 21 h 179"/>
                    <a:gd name="T52" fmla="*/ 162 w 180"/>
                    <a:gd name="T53" fmla="*/ 35 h 179"/>
                    <a:gd name="T54" fmla="*/ 172 w 180"/>
                    <a:gd name="T55" fmla="*/ 52 h 179"/>
                    <a:gd name="T56" fmla="*/ 178 w 180"/>
                    <a:gd name="T57" fmla="*/ 70 h 179"/>
                    <a:gd name="T58" fmla="*/ 180 w 180"/>
                    <a:gd name="T59" fmla="*/ 89 h 179"/>
                    <a:gd name="T60" fmla="*/ 180 w 180"/>
                    <a:gd name="T6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9"/>
                      </a:moveTo>
                      <a:lnTo>
                        <a:pt x="178" y="109"/>
                      </a:lnTo>
                      <a:lnTo>
                        <a:pt x="172" y="128"/>
                      </a:lnTo>
                      <a:lnTo>
                        <a:pt x="162" y="144"/>
                      </a:lnTo>
                      <a:lnTo>
                        <a:pt x="149" y="158"/>
                      </a:lnTo>
                      <a:lnTo>
                        <a:pt x="133" y="169"/>
                      </a:lnTo>
                      <a:lnTo>
                        <a:pt x="115" y="177"/>
                      </a:lnTo>
                      <a:lnTo>
                        <a:pt x="96" y="179"/>
                      </a:lnTo>
                      <a:lnTo>
                        <a:pt x="76" y="179"/>
                      </a:lnTo>
                      <a:lnTo>
                        <a:pt x="57" y="173"/>
                      </a:lnTo>
                      <a:lnTo>
                        <a:pt x="41" y="165"/>
                      </a:lnTo>
                      <a:lnTo>
                        <a:pt x="24" y="152"/>
                      </a:lnTo>
                      <a:lnTo>
                        <a:pt x="14" y="136"/>
                      </a:lnTo>
                      <a:lnTo>
                        <a:pt x="6" y="117"/>
                      </a:lnTo>
                      <a:lnTo>
                        <a:pt x="0" y="99"/>
                      </a:lnTo>
                      <a:lnTo>
                        <a:pt x="0" y="80"/>
                      </a:lnTo>
                      <a:lnTo>
                        <a:pt x="6" y="60"/>
                      </a:lnTo>
                      <a:lnTo>
                        <a:pt x="12" y="43"/>
                      </a:lnTo>
                      <a:lnTo>
                        <a:pt x="24" y="27"/>
                      </a:lnTo>
                      <a:lnTo>
                        <a:pt x="39" y="15"/>
                      </a:lnTo>
                      <a:lnTo>
                        <a:pt x="57" y="7"/>
                      </a:lnTo>
                      <a:lnTo>
                        <a:pt x="76" y="0"/>
                      </a:lnTo>
                      <a:lnTo>
                        <a:pt x="94" y="0"/>
                      </a:lnTo>
                      <a:lnTo>
                        <a:pt x="115" y="2"/>
                      </a:lnTo>
                      <a:lnTo>
                        <a:pt x="133" y="11"/>
                      </a:lnTo>
                      <a:lnTo>
                        <a:pt x="149" y="21"/>
                      </a:lnTo>
                      <a:lnTo>
                        <a:pt x="162" y="35"/>
                      </a:lnTo>
                      <a:lnTo>
                        <a:pt x="172" y="52"/>
                      </a:lnTo>
                      <a:lnTo>
                        <a:pt x="178" y="70"/>
                      </a:lnTo>
                      <a:lnTo>
                        <a:pt x="180" y="89"/>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7" name="Freeform 35">
                  <a:extLst>
                    <a:ext uri="{FF2B5EF4-FFF2-40B4-BE49-F238E27FC236}">
                      <a16:creationId xmlns:a16="http://schemas.microsoft.com/office/drawing/2014/main" id="{204CD447-35CB-96B4-B43A-E7289EA05EAE}"/>
                    </a:ext>
                  </a:extLst>
                </p:cNvPr>
                <p:cNvSpPr>
                  <a:spLocks noChangeAspect="1"/>
                </p:cNvSpPr>
                <p:nvPr/>
              </p:nvSpPr>
              <p:spPr bwMode="auto">
                <a:xfrm rot="-5400000">
                  <a:off x="574" y="505"/>
                  <a:ext cx="74" cy="67"/>
                </a:xfrm>
                <a:custGeom>
                  <a:avLst/>
                  <a:gdLst>
                    <a:gd name="T0" fmla="*/ 74 w 74"/>
                    <a:gd name="T1" fmla="*/ 33 h 67"/>
                    <a:gd name="T2" fmla="*/ 72 w 74"/>
                    <a:gd name="T3" fmla="*/ 45 h 67"/>
                    <a:gd name="T4" fmla="*/ 66 w 74"/>
                    <a:gd name="T5" fmla="*/ 55 h 67"/>
                    <a:gd name="T6" fmla="*/ 58 w 74"/>
                    <a:gd name="T7" fmla="*/ 63 h 67"/>
                    <a:gd name="T8" fmla="*/ 47 w 74"/>
                    <a:gd name="T9" fmla="*/ 67 h 67"/>
                    <a:gd name="T10" fmla="*/ 35 w 74"/>
                    <a:gd name="T11" fmla="*/ 67 h 67"/>
                    <a:gd name="T12" fmla="*/ 23 w 74"/>
                    <a:gd name="T13" fmla="*/ 65 h 67"/>
                    <a:gd name="T14" fmla="*/ 12 w 74"/>
                    <a:gd name="T15" fmla="*/ 59 h 67"/>
                    <a:gd name="T16" fmla="*/ 4 w 74"/>
                    <a:gd name="T17" fmla="*/ 49 h 67"/>
                    <a:gd name="T18" fmla="*/ 0 w 74"/>
                    <a:gd name="T19" fmla="*/ 39 h 67"/>
                    <a:gd name="T20" fmla="*/ 0 w 74"/>
                    <a:gd name="T21" fmla="*/ 29 h 67"/>
                    <a:gd name="T22" fmla="*/ 4 w 74"/>
                    <a:gd name="T23" fmla="*/ 16 h 67"/>
                    <a:gd name="T24" fmla="*/ 12 w 74"/>
                    <a:gd name="T25" fmla="*/ 8 h 67"/>
                    <a:gd name="T26" fmla="*/ 23 w 74"/>
                    <a:gd name="T27" fmla="*/ 2 h 67"/>
                    <a:gd name="T28" fmla="*/ 35 w 74"/>
                    <a:gd name="T29" fmla="*/ 0 h 67"/>
                    <a:gd name="T30" fmla="*/ 47 w 74"/>
                    <a:gd name="T31" fmla="*/ 0 h 67"/>
                    <a:gd name="T32" fmla="*/ 58 w 74"/>
                    <a:gd name="T33" fmla="*/ 4 h 67"/>
                    <a:gd name="T34" fmla="*/ 66 w 74"/>
                    <a:gd name="T35" fmla="*/ 12 h 67"/>
                    <a:gd name="T36" fmla="*/ 72 w 74"/>
                    <a:gd name="T37" fmla="*/ 22 h 67"/>
                    <a:gd name="T38" fmla="*/ 74 w 74"/>
                    <a:gd name="T39" fmla="*/ 33 h 67"/>
                    <a:gd name="T40" fmla="*/ 74 w 74"/>
                    <a:gd name="T41"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7">
                      <a:moveTo>
                        <a:pt x="74" y="33"/>
                      </a:moveTo>
                      <a:lnTo>
                        <a:pt x="72" y="45"/>
                      </a:lnTo>
                      <a:lnTo>
                        <a:pt x="66" y="55"/>
                      </a:lnTo>
                      <a:lnTo>
                        <a:pt x="58" y="63"/>
                      </a:lnTo>
                      <a:lnTo>
                        <a:pt x="47" y="67"/>
                      </a:lnTo>
                      <a:lnTo>
                        <a:pt x="35" y="67"/>
                      </a:lnTo>
                      <a:lnTo>
                        <a:pt x="23" y="65"/>
                      </a:lnTo>
                      <a:lnTo>
                        <a:pt x="12" y="59"/>
                      </a:lnTo>
                      <a:lnTo>
                        <a:pt x="4" y="49"/>
                      </a:lnTo>
                      <a:lnTo>
                        <a:pt x="0" y="39"/>
                      </a:lnTo>
                      <a:lnTo>
                        <a:pt x="0" y="29"/>
                      </a:lnTo>
                      <a:lnTo>
                        <a:pt x="4" y="16"/>
                      </a:lnTo>
                      <a:lnTo>
                        <a:pt x="12" y="8"/>
                      </a:lnTo>
                      <a:lnTo>
                        <a:pt x="23" y="2"/>
                      </a:lnTo>
                      <a:lnTo>
                        <a:pt x="35" y="0"/>
                      </a:lnTo>
                      <a:lnTo>
                        <a:pt x="47" y="0"/>
                      </a:lnTo>
                      <a:lnTo>
                        <a:pt x="58" y="4"/>
                      </a:lnTo>
                      <a:lnTo>
                        <a:pt x="66" y="12"/>
                      </a:lnTo>
                      <a:lnTo>
                        <a:pt x="72" y="22"/>
                      </a:lnTo>
                      <a:lnTo>
                        <a:pt x="74"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48" name="WordArt 36">
                  <a:extLst>
                    <a:ext uri="{FF2B5EF4-FFF2-40B4-BE49-F238E27FC236}">
                      <a16:creationId xmlns:a16="http://schemas.microsoft.com/office/drawing/2014/main" id="{FCEC84D4-05CD-80C6-45AE-C2996F4E5BAE}"/>
                    </a:ext>
                  </a:extLst>
                </p:cNvPr>
                <p:cNvSpPr>
                  <a:spLocks noChangeAspect="1" noChangeArrowheads="1" noChangeShapeType="1" noTextEdit="1"/>
                </p:cNvSpPr>
                <p:nvPr/>
              </p:nvSpPr>
              <p:spPr bwMode="auto">
                <a:xfrm>
                  <a:off x="2496" y="493"/>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6</a:t>
                  </a:r>
                </a:p>
              </p:txBody>
            </p:sp>
          </p:grpSp>
          <p:grpSp>
            <p:nvGrpSpPr>
              <p:cNvPr id="188" name="Group 43">
                <a:extLst>
                  <a:ext uri="{FF2B5EF4-FFF2-40B4-BE49-F238E27FC236}">
                    <a16:creationId xmlns:a16="http://schemas.microsoft.com/office/drawing/2014/main" id="{09270CA2-ED26-8638-D229-F8072146210E}"/>
                  </a:ext>
                </a:extLst>
              </p:cNvPr>
              <p:cNvGrpSpPr>
                <a:grpSpLocks noChangeAspect="1"/>
              </p:cNvGrpSpPr>
              <p:nvPr/>
            </p:nvGrpSpPr>
            <p:grpSpPr bwMode="auto">
              <a:xfrm>
                <a:off x="5316847" y="5422338"/>
                <a:ext cx="1790596" cy="331329"/>
                <a:chOff x="621" y="544"/>
                <a:chExt cx="1824" cy="335"/>
              </a:xfrm>
            </p:grpSpPr>
            <p:sp>
              <p:nvSpPr>
                <p:cNvPr id="627" name="Freeform 44">
                  <a:extLst>
                    <a:ext uri="{FF2B5EF4-FFF2-40B4-BE49-F238E27FC236}">
                      <a16:creationId xmlns:a16="http://schemas.microsoft.com/office/drawing/2014/main" id="{4E9CDA32-915B-2CDF-9491-223EC4BD74C6}"/>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28" name="Freeform 45">
                  <a:extLst>
                    <a:ext uri="{FF2B5EF4-FFF2-40B4-BE49-F238E27FC236}">
                      <a16:creationId xmlns:a16="http://schemas.microsoft.com/office/drawing/2014/main" id="{03EEB2BE-10D1-9525-2B14-642D6D8BB75E}"/>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29" name="Freeform 46">
                  <a:extLst>
                    <a:ext uri="{FF2B5EF4-FFF2-40B4-BE49-F238E27FC236}">
                      <a16:creationId xmlns:a16="http://schemas.microsoft.com/office/drawing/2014/main" id="{1938FBA3-D6D2-0FDE-8F40-2C50ACDF070D}"/>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0" name="Freeform 47">
                  <a:extLst>
                    <a:ext uri="{FF2B5EF4-FFF2-40B4-BE49-F238E27FC236}">
                      <a16:creationId xmlns:a16="http://schemas.microsoft.com/office/drawing/2014/main" id="{1D642B47-CC61-21D4-FC26-F8282A638B31}"/>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1" name="Freeform 48">
                  <a:extLst>
                    <a:ext uri="{FF2B5EF4-FFF2-40B4-BE49-F238E27FC236}">
                      <a16:creationId xmlns:a16="http://schemas.microsoft.com/office/drawing/2014/main" id="{072A0CC4-547F-0DEC-E8DD-A613A8986D5B}"/>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2" name="Freeform 49">
                  <a:extLst>
                    <a:ext uri="{FF2B5EF4-FFF2-40B4-BE49-F238E27FC236}">
                      <a16:creationId xmlns:a16="http://schemas.microsoft.com/office/drawing/2014/main" id="{7206059A-64B6-BD7F-6E80-99FC29904B40}"/>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3" name="Freeform 50">
                  <a:extLst>
                    <a:ext uri="{FF2B5EF4-FFF2-40B4-BE49-F238E27FC236}">
                      <a16:creationId xmlns:a16="http://schemas.microsoft.com/office/drawing/2014/main" id="{3A76E4B6-0856-D1FA-D40F-E1ECEEC5ACE4}"/>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34" name="WordArt 51">
                  <a:extLst>
                    <a:ext uri="{FF2B5EF4-FFF2-40B4-BE49-F238E27FC236}">
                      <a16:creationId xmlns:a16="http://schemas.microsoft.com/office/drawing/2014/main" id="{94514229-C903-E1BC-4D67-C5F20E411648}"/>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189" name="Group 2">
                <a:extLst>
                  <a:ext uri="{FF2B5EF4-FFF2-40B4-BE49-F238E27FC236}">
                    <a16:creationId xmlns:a16="http://schemas.microsoft.com/office/drawing/2014/main" id="{5B8D5867-B066-723A-1609-23FD60EFEA08}"/>
                  </a:ext>
                </a:extLst>
              </p:cNvPr>
              <p:cNvGrpSpPr>
                <a:grpSpLocks noChangeAspect="1"/>
              </p:cNvGrpSpPr>
              <p:nvPr/>
            </p:nvGrpSpPr>
            <p:grpSpPr bwMode="auto">
              <a:xfrm>
                <a:off x="8224585" y="4009515"/>
                <a:ext cx="1439057" cy="1753803"/>
                <a:chOff x="8381" y="6085"/>
                <a:chExt cx="1453" cy="1785"/>
              </a:xfrm>
            </p:grpSpPr>
            <p:sp>
              <p:nvSpPr>
                <p:cNvPr id="605" name="Freeform 3">
                  <a:extLst>
                    <a:ext uri="{FF2B5EF4-FFF2-40B4-BE49-F238E27FC236}">
                      <a16:creationId xmlns:a16="http://schemas.microsoft.com/office/drawing/2014/main" id="{F8C4EABF-4D24-78DB-F343-D82E9F8EF24B}"/>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06" name="Freeform 4">
                  <a:extLst>
                    <a:ext uri="{FF2B5EF4-FFF2-40B4-BE49-F238E27FC236}">
                      <a16:creationId xmlns:a16="http://schemas.microsoft.com/office/drawing/2014/main" id="{21D0D549-36CB-8319-6D96-896509D38599}"/>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07" name="Freeform 5">
                  <a:extLst>
                    <a:ext uri="{FF2B5EF4-FFF2-40B4-BE49-F238E27FC236}">
                      <a16:creationId xmlns:a16="http://schemas.microsoft.com/office/drawing/2014/main" id="{AF27640F-CDBD-69BF-B649-26EC4C95B94F}"/>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08" name="Freeform 6">
                  <a:extLst>
                    <a:ext uri="{FF2B5EF4-FFF2-40B4-BE49-F238E27FC236}">
                      <a16:creationId xmlns:a16="http://schemas.microsoft.com/office/drawing/2014/main" id="{231B125C-6E53-83AA-6BBD-0F778C91FFA1}"/>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09" name="Freeform 7">
                  <a:extLst>
                    <a:ext uri="{FF2B5EF4-FFF2-40B4-BE49-F238E27FC236}">
                      <a16:creationId xmlns:a16="http://schemas.microsoft.com/office/drawing/2014/main" id="{76F52923-6404-5A26-31B0-7AA4F31738FA}"/>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0" name="Freeform 8">
                  <a:extLst>
                    <a:ext uri="{FF2B5EF4-FFF2-40B4-BE49-F238E27FC236}">
                      <a16:creationId xmlns:a16="http://schemas.microsoft.com/office/drawing/2014/main" id="{2C26D7FC-B8F6-81DE-4579-2631925166B0}"/>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1" name="Freeform 9">
                  <a:extLst>
                    <a:ext uri="{FF2B5EF4-FFF2-40B4-BE49-F238E27FC236}">
                      <a16:creationId xmlns:a16="http://schemas.microsoft.com/office/drawing/2014/main" id="{2AF99F26-D9FA-1640-3AE5-577FA144EEF4}"/>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2" name="Freeform 10">
                  <a:extLst>
                    <a:ext uri="{FF2B5EF4-FFF2-40B4-BE49-F238E27FC236}">
                      <a16:creationId xmlns:a16="http://schemas.microsoft.com/office/drawing/2014/main" id="{77657D1C-BA28-D45E-C912-0796EF7482AB}"/>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3" name="Freeform 11">
                  <a:extLst>
                    <a:ext uri="{FF2B5EF4-FFF2-40B4-BE49-F238E27FC236}">
                      <a16:creationId xmlns:a16="http://schemas.microsoft.com/office/drawing/2014/main" id="{AFDFC408-90BF-589C-14DC-E79D9EB45FD1}"/>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4" name="Freeform 12">
                  <a:extLst>
                    <a:ext uri="{FF2B5EF4-FFF2-40B4-BE49-F238E27FC236}">
                      <a16:creationId xmlns:a16="http://schemas.microsoft.com/office/drawing/2014/main" id="{54A97E1C-34C2-C273-5D40-609E79470756}"/>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5" name="Freeform 13">
                  <a:extLst>
                    <a:ext uri="{FF2B5EF4-FFF2-40B4-BE49-F238E27FC236}">
                      <a16:creationId xmlns:a16="http://schemas.microsoft.com/office/drawing/2014/main" id="{A6F18B81-BE20-0A63-A95D-1F9D77B7A0FD}"/>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6" name="Line 14">
                  <a:extLst>
                    <a:ext uri="{FF2B5EF4-FFF2-40B4-BE49-F238E27FC236}">
                      <a16:creationId xmlns:a16="http://schemas.microsoft.com/office/drawing/2014/main" id="{33346EC9-CBEB-AE44-7E92-ECD1E61970E3}"/>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617" name="Line 15">
                  <a:extLst>
                    <a:ext uri="{FF2B5EF4-FFF2-40B4-BE49-F238E27FC236}">
                      <a16:creationId xmlns:a16="http://schemas.microsoft.com/office/drawing/2014/main" id="{A70BE779-3BAD-E063-3120-002A87B69D21}"/>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618" name="Freeform 16">
                  <a:extLst>
                    <a:ext uri="{FF2B5EF4-FFF2-40B4-BE49-F238E27FC236}">
                      <a16:creationId xmlns:a16="http://schemas.microsoft.com/office/drawing/2014/main" id="{9A39E5CA-951B-C719-4E37-CE19C9A17B2F}"/>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19" name="Freeform 17">
                  <a:extLst>
                    <a:ext uri="{FF2B5EF4-FFF2-40B4-BE49-F238E27FC236}">
                      <a16:creationId xmlns:a16="http://schemas.microsoft.com/office/drawing/2014/main" id="{5C4B2F72-38F1-92B7-8259-8C7199D2D211}"/>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20" name="WordArt 18">
                  <a:extLst>
                    <a:ext uri="{FF2B5EF4-FFF2-40B4-BE49-F238E27FC236}">
                      <a16:creationId xmlns:a16="http://schemas.microsoft.com/office/drawing/2014/main" id="{00946E01-2BEB-F30C-8546-EE254B3BFA41}"/>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621" name="Line 19">
                  <a:extLst>
                    <a:ext uri="{FF2B5EF4-FFF2-40B4-BE49-F238E27FC236}">
                      <a16:creationId xmlns:a16="http://schemas.microsoft.com/office/drawing/2014/main" id="{91CEBA73-9D0D-7B0C-A9BA-36E8590D67A7}"/>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622" name="Line 20">
                  <a:extLst>
                    <a:ext uri="{FF2B5EF4-FFF2-40B4-BE49-F238E27FC236}">
                      <a16:creationId xmlns:a16="http://schemas.microsoft.com/office/drawing/2014/main" id="{B80B69D9-458C-9F38-74F4-59E265494BCF}"/>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623" name="Line 21">
                  <a:extLst>
                    <a:ext uri="{FF2B5EF4-FFF2-40B4-BE49-F238E27FC236}">
                      <a16:creationId xmlns:a16="http://schemas.microsoft.com/office/drawing/2014/main" id="{3D4593F1-7E09-6D7F-A332-F51EEB6A879C}"/>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624" name="WordArt 22">
                  <a:extLst>
                    <a:ext uri="{FF2B5EF4-FFF2-40B4-BE49-F238E27FC236}">
                      <a16:creationId xmlns:a16="http://schemas.microsoft.com/office/drawing/2014/main" id="{9D66FE35-3B90-E2B0-8EC1-F86409FE2452}"/>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625" name="Freeform 23">
                  <a:extLst>
                    <a:ext uri="{FF2B5EF4-FFF2-40B4-BE49-F238E27FC236}">
                      <a16:creationId xmlns:a16="http://schemas.microsoft.com/office/drawing/2014/main" id="{FBF60350-0873-4F6A-5DA7-A1B1EF9E5EB9}"/>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26" name="Freeform 24">
                  <a:extLst>
                    <a:ext uri="{FF2B5EF4-FFF2-40B4-BE49-F238E27FC236}">
                      <a16:creationId xmlns:a16="http://schemas.microsoft.com/office/drawing/2014/main" id="{11935F82-57F6-6394-7B82-E3D1F7B23552}"/>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190" name="Group 52">
                <a:extLst>
                  <a:ext uri="{FF2B5EF4-FFF2-40B4-BE49-F238E27FC236}">
                    <a16:creationId xmlns:a16="http://schemas.microsoft.com/office/drawing/2014/main" id="{3D7DFA64-E232-1F0E-0DE7-787459D3872D}"/>
                  </a:ext>
                </a:extLst>
              </p:cNvPr>
              <p:cNvGrpSpPr>
                <a:grpSpLocks noChangeAspect="1"/>
              </p:cNvGrpSpPr>
              <p:nvPr/>
            </p:nvGrpSpPr>
            <p:grpSpPr bwMode="auto">
              <a:xfrm rot="5400000">
                <a:off x="5346776" y="4618361"/>
                <a:ext cx="1765442" cy="446422"/>
                <a:chOff x="807" y="550"/>
                <a:chExt cx="1785" cy="454"/>
              </a:xfrm>
            </p:grpSpPr>
            <p:sp>
              <p:nvSpPr>
                <p:cNvPr id="585" name="Freeform 53">
                  <a:extLst>
                    <a:ext uri="{FF2B5EF4-FFF2-40B4-BE49-F238E27FC236}">
                      <a16:creationId xmlns:a16="http://schemas.microsoft.com/office/drawing/2014/main" id="{27444BAB-A3AD-0C8C-8296-C2587A0B855D}"/>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86" name="Freeform 54">
                  <a:extLst>
                    <a:ext uri="{FF2B5EF4-FFF2-40B4-BE49-F238E27FC236}">
                      <a16:creationId xmlns:a16="http://schemas.microsoft.com/office/drawing/2014/main" id="{0167CB79-37E4-4451-9F14-6543BCD440E0}"/>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87" name="Freeform 55">
                  <a:extLst>
                    <a:ext uri="{FF2B5EF4-FFF2-40B4-BE49-F238E27FC236}">
                      <a16:creationId xmlns:a16="http://schemas.microsoft.com/office/drawing/2014/main" id="{FCECE7C5-B58C-1CF8-6830-6D1961248D90}"/>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88" name="Freeform 56">
                  <a:extLst>
                    <a:ext uri="{FF2B5EF4-FFF2-40B4-BE49-F238E27FC236}">
                      <a16:creationId xmlns:a16="http://schemas.microsoft.com/office/drawing/2014/main" id="{AC6C1DDA-008D-90BB-7ABE-9253DDA95CA4}"/>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89" name="Freeform 57">
                  <a:extLst>
                    <a:ext uri="{FF2B5EF4-FFF2-40B4-BE49-F238E27FC236}">
                      <a16:creationId xmlns:a16="http://schemas.microsoft.com/office/drawing/2014/main" id="{F191466E-6AD9-E65F-01F5-6D471C09EE5F}"/>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0" name="Freeform 58">
                  <a:extLst>
                    <a:ext uri="{FF2B5EF4-FFF2-40B4-BE49-F238E27FC236}">
                      <a16:creationId xmlns:a16="http://schemas.microsoft.com/office/drawing/2014/main" id="{3BD14598-9D78-8362-39CC-A71E8CBCCFCA}"/>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1" name="Freeform 59">
                  <a:extLst>
                    <a:ext uri="{FF2B5EF4-FFF2-40B4-BE49-F238E27FC236}">
                      <a16:creationId xmlns:a16="http://schemas.microsoft.com/office/drawing/2014/main" id="{3E1E1F00-6D1E-DC32-0DFB-1B5B9D36F095}"/>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2" name="Freeform 60">
                  <a:extLst>
                    <a:ext uri="{FF2B5EF4-FFF2-40B4-BE49-F238E27FC236}">
                      <a16:creationId xmlns:a16="http://schemas.microsoft.com/office/drawing/2014/main" id="{BB816D3A-6962-A582-7E18-F7BE89488120}"/>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3" name="Freeform 61">
                  <a:extLst>
                    <a:ext uri="{FF2B5EF4-FFF2-40B4-BE49-F238E27FC236}">
                      <a16:creationId xmlns:a16="http://schemas.microsoft.com/office/drawing/2014/main" id="{32C350B9-694A-4D1B-2560-85C78F9E0687}"/>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4" name="Freeform 62">
                  <a:extLst>
                    <a:ext uri="{FF2B5EF4-FFF2-40B4-BE49-F238E27FC236}">
                      <a16:creationId xmlns:a16="http://schemas.microsoft.com/office/drawing/2014/main" id="{4772DD20-8E07-0B06-37ED-7E677EFC4926}"/>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5" name="Freeform 63">
                  <a:extLst>
                    <a:ext uri="{FF2B5EF4-FFF2-40B4-BE49-F238E27FC236}">
                      <a16:creationId xmlns:a16="http://schemas.microsoft.com/office/drawing/2014/main" id="{2EB64783-50E4-8B91-8936-18C11C86F819}"/>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6" name="Freeform 64">
                  <a:extLst>
                    <a:ext uri="{FF2B5EF4-FFF2-40B4-BE49-F238E27FC236}">
                      <a16:creationId xmlns:a16="http://schemas.microsoft.com/office/drawing/2014/main" id="{6251CF2A-1758-467D-738E-F68961D1E6D7}"/>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7" name="Freeform 65">
                  <a:extLst>
                    <a:ext uri="{FF2B5EF4-FFF2-40B4-BE49-F238E27FC236}">
                      <a16:creationId xmlns:a16="http://schemas.microsoft.com/office/drawing/2014/main" id="{F87098E4-9D47-3CE7-7CC3-AEB2B6F11B35}"/>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8" name="Freeform 66">
                  <a:extLst>
                    <a:ext uri="{FF2B5EF4-FFF2-40B4-BE49-F238E27FC236}">
                      <a16:creationId xmlns:a16="http://schemas.microsoft.com/office/drawing/2014/main" id="{B0A04854-4B50-0C10-78BA-BDE95F73BBF3}"/>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99" name="Freeform 67">
                  <a:extLst>
                    <a:ext uri="{FF2B5EF4-FFF2-40B4-BE49-F238E27FC236}">
                      <a16:creationId xmlns:a16="http://schemas.microsoft.com/office/drawing/2014/main" id="{5C053DBA-B5A3-AE87-A369-F42CF1951044}"/>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00" name="WordArt 68">
                  <a:extLst>
                    <a:ext uri="{FF2B5EF4-FFF2-40B4-BE49-F238E27FC236}">
                      <a16:creationId xmlns:a16="http://schemas.microsoft.com/office/drawing/2014/main" id="{CCC8E036-4698-1E04-FA58-E84530BB4A20}"/>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601" name="Group 69">
                  <a:extLst>
                    <a:ext uri="{FF2B5EF4-FFF2-40B4-BE49-F238E27FC236}">
                      <a16:creationId xmlns:a16="http://schemas.microsoft.com/office/drawing/2014/main" id="{79CF66AD-569D-21C4-CDFE-1212CB2E944C}"/>
                    </a:ext>
                  </a:extLst>
                </p:cNvPr>
                <p:cNvGrpSpPr>
                  <a:grpSpLocks noChangeAspect="1"/>
                </p:cNvGrpSpPr>
                <p:nvPr/>
              </p:nvGrpSpPr>
              <p:grpSpPr bwMode="auto">
                <a:xfrm>
                  <a:off x="1280" y="821"/>
                  <a:ext cx="158" cy="147"/>
                  <a:chOff x="2880" y="1264"/>
                  <a:chExt cx="158" cy="147"/>
                </a:xfrm>
              </p:grpSpPr>
              <p:sp>
                <p:nvSpPr>
                  <p:cNvPr id="603" name="Line 70">
                    <a:extLst>
                      <a:ext uri="{FF2B5EF4-FFF2-40B4-BE49-F238E27FC236}">
                        <a16:creationId xmlns:a16="http://schemas.microsoft.com/office/drawing/2014/main" id="{C072C4C8-D17C-03DB-380C-B4DF8561447C}"/>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604" name="Line 71">
                    <a:extLst>
                      <a:ext uri="{FF2B5EF4-FFF2-40B4-BE49-F238E27FC236}">
                        <a16:creationId xmlns:a16="http://schemas.microsoft.com/office/drawing/2014/main" id="{2C71FCAE-5D62-0546-099E-D2B17B809698}"/>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602" name="WordArt 72">
                  <a:extLst>
                    <a:ext uri="{FF2B5EF4-FFF2-40B4-BE49-F238E27FC236}">
                      <a16:creationId xmlns:a16="http://schemas.microsoft.com/office/drawing/2014/main" id="{0AA0E746-617B-0178-F02D-ADC2AB16C598}"/>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grpSp>
            <p:nvGrpSpPr>
              <p:cNvPr id="191" name="Group 11">
                <a:extLst>
                  <a:ext uri="{FF2B5EF4-FFF2-40B4-BE49-F238E27FC236}">
                    <a16:creationId xmlns:a16="http://schemas.microsoft.com/office/drawing/2014/main" id="{DF1C7DCF-7B24-80EB-CE28-367429B405E5}"/>
                  </a:ext>
                </a:extLst>
              </p:cNvPr>
              <p:cNvGrpSpPr>
                <a:grpSpLocks noChangeAspect="1"/>
              </p:cNvGrpSpPr>
              <p:nvPr/>
            </p:nvGrpSpPr>
            <p:grpSpPr bwMode="auto">
              <a:xfrm>
                <a:off x="6816379" y="5386948"/>
                <a:ext cx="1842067" cy="466967"/>
                <a:chOff x="1814" y="2174"/>
                <a:chExt cx="1783" cy="453"/>
              </a:xfrm>
            </p:grpSpPr>
            <p:sp>
              <p:nvSpPr>
                <p:cNvPr id="272" name="Freeform 12">
                  <a:extLst>
                    <a:ext uri="{FF2B5EF4-FFF2-40B4-BE49-F238E27FC236}">
                      <a16:creationId xmlns:a16="http://schemas.microsoft.com/office/drawing/2014/main" id="{968ECEB4-6C90-74B4-60D2-EFE4546665FB}"/>
                    </a:ext>
                  </a:extLst>
                </p:cNvPr>
                <p:cNvSpPr>
                  <a:spLocks noChangeAspect="1"/>
                </p:cNvSpPr>
                <p:nvPr/>
              </p:nvSpPr>
              <p:spPr bwMode="auto">
                <a:xfrm rot="5400000">
                  <a:off x="2479" y="1509"/>
                  <a:ext cx="453" cy="1783"/>
                </a:xfrm>
                <a:custGeom>
                  <a:avLst/>
                  <a:gdLst>
                    <a:gd name="T0" fmla="*/ 0 w 453"/>
                    <a:gd name="T1" fmla="*/ 128 h 1783"/>
                    <a:gd name="T2" fmla="*/ 0 w 453"/>
                    <a:gd name="T3" fmla="*/ 105 h 1783"/>
                    <a:gd name="T4" fmla="*/ 7 w 453"/>
                    <a:gd name="T5" fmla="*/ 84 h 1783"/>
                    <a:gd name="T6" fmla="*/ 17 w 453"/>
                    <a:gd name="T7" fmla="*/ 64 h 1783"/>
                    <a:gd name="T8" fmla="*/ 29 w 453"/>
                    <a:gd name="T9" fmla="*/ 45 h 1783"/>
                    <a:gd name="T10" fmla="*/ 46 w 453"/>
                    <a:gd name="T11" fmla="*/ 29 h 1783"/>
                    <a:gd name="T12" fmla="*/ 62 w 453"/>
                    <a:gd name="T13" fmla="*/ 17 h 1783"/>
                    <a:gd name="T14" fmla="*/ 82 w 453"/>
                    <a:gd name="T15" fmla="*/ 9 h 1783"/>
                    <a:gd name="T16" fmla="*/ 105 w 453"/>
                    <a:gd name="T17" fmla="*/ 2 h 1783"/>
                    <a:gd name="T18" fmla="*/ 125 w 453"/>
                    <a:gd name="T19" fmla="*/ 0 h 1783"/>
                    <a:gd name="T20" fmla="*/ 326 w 453"/>
                    <a:gd name="T21" fmla="*/ 0 h 1783"/>
                    <a:gd name="T22" fmla="*/ 349 w 453"/>
                    <a:gd name="T23" fmla="*/ 2 h 1783"/>
                    <a:gd name="T24" fmla="*/ 369 w 453"/>
                    <a:gd name="T25" fmla="*/ 9 h 1783"/>
                    <a:gd name="T26" fmla="*/ 390 w 453"/>
                    <a:gd name="T27" fmla="*/ 17 h 1783"/>
                    <a:gd name="T28" fmla="*/ 408 w 453"/>
                    <a:gd name="T29" fmla="*/ 29 h 1783"/>
                    <a:gd name="T30" fmla="*/ 425 w 453"/>
                    <a:gd name="T31" fmla="*/ 45 h 1783"/>
                    <a:gd name="T32" fmla="*/ 437 w 453"/>
                    <a:gd name="T33" fmla="*/ 64 h 1783"/>
                    <a:gd name="T34" fmla="*/ 445 w 453"/>
                    <a:gd name="T35" fmla="*/ 82 h 1783"/>
                    <a:gd name="T36" fmla="*/ 451 w 453"/>
                    <a:gd name="T37" fmla="*/ 105 h 1783"/>
                    <a:gd name="T38" fmla="*/ 453 w 453"/>
                    <a:gd name="T39" fmla="*/ 128 h 1783"/>
                    <a:gd name="T40" fmla="*/ 453 w 453"/>
                    <a:gd name="T41" fmla="*/ 1656 h 1783"/>
                    <a:gd name="T42" fmla="*/ 451 w 453"/>
                    <a:gd name="T43" fmla="*/ 1679 h 1783"/>
                    <a:gd name="T44" fmla="*/ 445 w 453"/>
                    <a:gd name="T45" fmla="*/ 1699 h 1783"/>
                    <a:gd name="T46" fmla="*/ 437 w 453"/>
                    <a:gd name="T47" fmla="*/ 1720 h 1783"/>
                    <a:gd name="T48" fmla="*/ 425 w 453"/>
                    <a:gd name="T49" fmla="*/ 1738 h 1783"/>
                    <a:gd name="T50" fmla="*/ 408 w 453"/>
                    <a:gd name="T51" fmla="*/ 1755 h 1783"/>
                    <a:gd name="T52" fmla="*/ 390 w 453"/>
                    <a:gd name="T53" fmla="*/ 1767 h 1783"/>
                    <a:gd name="T54" fmla="*/ 369 w 453"/>
                    <a:gd name="T55" fmla="*/ 1775 h 1783"/>
                    <a:gd name="T56" fmla="*/ 349 w 453"/>
                    <a:gd name="T57" fmla="*/ 1781 h 1783"/>
                    <a:gd name="T58" fmla="*/ 326 w 453"/>
                    <a:gd name="T59" fmla="*/ 1783 h 1783"/>
                    <a:gd name="T60" fmla="*/ 128 w 453"/>
                    <a:gd name="T61" fmla="*/ 1783 h 1783"/>
                    <a:gd name="T62" fmla="*/ 105 w 453"/>
                    <a:gd name="T63" fmla="*/ 1781 h 1783"/>
                    <a:gd name="T64" fmla="*/ 82 w 453"/>
                    <a:gd name="T65" fmla="*/ 1775 h 1783"/>
                    <a:gd name="T66" fmla="*/ 64 w 453"/>
                    <a:gd name="T67" fmla="*/ 1767 h 1783"/>
                    <a:gd name="T68" fmla="*/ 46 w 453"/>
                    <a:gd name="T69" fmla="*/ 1755 h 1783"/>
                    <a:gd name="T70" fmla="*/ 29 w 453"/>
                    <a:gd name="T71" fmla="*/ 1738 h 1783"/>
                    <a:gd name="T72" fmla="*/ 17 w 453"/>
                    <a:gd name="T73" fmla="*/ 1720 h 1783"/>
                    <a:gd name="T74" fmla="*/ 7 w 453"/>
                    <a:gd name="T75" fmla="*/ 1701 h 1783"/>
                    <a:gd name="T76" fmla="*/ 3 w 453"/>
                    <a:gd name="T77" fmla="*/ 1679 h 1783"/>
                    <a:gd name="T78" fmla="*/ 0 w 453"/>
                    <a:gd name="T79" fmla="*/ 1656 h 1783"/>
                    <a:gd name="T80" fmla="*/ 0 w 453"/>
                    <a:gd name="T81" fmla="*/ 128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8"/>
                      </a:moveTo>
                      <a:lnTo>
                        <a:pt x="0" y="105"/>
                      </a:lnTo>
                      <a:lnTo>
                        <a:pt x="7" y="84"/>
                      </a:lnTo>
                      <a:lnTo>
                        <a:pt x="17" y="64"/>
                      </a:lnTo>
                      <a:lnTo>
                        <a:pt x="29" y="45"/>
                      </a:lnTo>
                      <a:lnTo>
                        <a:pt x="46" y="29"/>
                      </a:lnTo>
                      <a:lnTo>
                        <a:pt x="62" y="17"/>
                      </a:lnTo>
                      <a:lnTo>
                        <a:pt x="82" y="9"/>
                      </a:lnTo>
                      <a:lnTo>
                        <a:pt x="105" y="2"/>
                      </a:lnTo>
                      <a:lnTo>
                        <a:pt x="125" y="0"/>
                      </a:lnTo>
                      <a:lnTo>
                        <a:pt x="326" y="0"/>
                      </a:lnTo>
                      <a:lnTo>
                        <a:pt x="349" y="2"/>
                      </a:lnTo>
                      <a:lnTo>
                        <a:pt x="369" y="9"/>
                      </a:lnTo>
                      <a:lnTo>
                        <a:pt x="390" y="17"/>
                      </a:lnTo>
                      <a:lnTo>
                        <a:pt x="408" y="29"/>
                      </a:lnTo>
                      <a:lnTo>
                        <a:pt x="425" y="45"/>
                      </a:lnTo>
                      <a:lnTo>
                        <a:pt x="437" y="64"/>
                      </a:lnTo>
                      <a:lnTo>
                        <a:pt x="445" y="82"/>
                      </a:lnTo>
                      <a:lnTo>
                        <a:pt x="451" y="105"/>
                      </a:lnTo>
                      <a:lnTo>
                        <a:pt x="453" y="128"/>
                      </a:lnTo>
                      <a:lnTo>
                        <a:pt x="453" y="1656"/>
                      </a:lnTo>
                      <a:lnTo>
                        <a:pt x="451" y="1679"/>
                      </a:lnTo>
                      <a:lnTo>
                        <a:pt x="445" y="1699"/>
                      </a:lnTo>
                      <a:lnTo>
                        <a:pt x="437" y="1720"/>
                      </a:lnTo>
                      <a:lnTo>
                        <a:pt x="425" y="1738"/>
                      </a:lnTo>
                      <a:lnTo>
                        <a:pt x="408" y="1755"/>
                      </a:lnTo>
                      <a:lnTo>
                        <a:pt x="390" y="1767"/>
                      </a:lnTo>
                      <a:lnTo>
                        <a:pt x="369" y="1775"/>
                      </a:lnTo>
                      <a:lnTo>
                        <a:pt x="349" y="1781"/>
                      </a:lnTo>
                      <a:lnTo>
                        <a:pt x="326" y="1783"/>
                      </a:lnTo>
                      <a:lnTo>
                        <a:pt x="128" y="1783"/>
                      </a:lnTo>
                      <a:lnTo>
                        <a:pt x="105" y="1781"/>
                      </a:lnTo>
                      <a:lnTo>
                        <a:pt x="82" y="1775"/>
                      </a:lnTo>
                      <a:lnTo>
                        <a:pt x="64" y="1767"/>
                      </a:lnTo>
                      <a:lnTo>
                        <a:pt x="46" y="1755"/>
                      </a:lnTo>
                      <a:lnTo>
                        <a:pt x="29" y="1738"/>
                      </a:lnTo>
                      <a:lnTo>
                        <a:pt x="17" y="1720"/>
                      </a:lnTo>
                      <a:lnTo>
                        <a:pt x="7" y="1701"/>
                      </a:lnTo>
                      <a:lnTo>
                        <a:pt x="3" y="1679"/>
                      </a:lnTo>
                      <a:lnTo>
                        <a:pt x="0" y="1656"/>
                      </a:lnTo>
                      <a:lnTo>
                        <a:pt x="0" y="128"/>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76" name="Freeform 13">
                  <a:extLst>
                    <a:ext uri="{FF2B5EF4-FFF2-40B4-BE49-F238E27FC236}">
                      <a16:creationId xmlns:a16="http://schemas.microsoft.com/office/drawing/2014/main" id="{3A0A5B54-9025-AA73-F172-833015EB15EA}"/>
                    </a:ext>
                  </a:extLst>
                </p:cNvPr>
                <p:cNvSpPr>
                  <a:spLocks noChangeAspect="1"/>
                </p:cNvSpPr>
                <p:nvPr/>
              </p:nvSpPr>
              <p:spPr bwMode="auto">
                <a:xfrm rot="5400000">
                  <a:off x="3108" y="2129"/>
                  <a:ext cx="26" cy="548"/>
                </a:xfrm>
                <a:custGeom>
                  <a:avLst/>
                  <a:gdLst>
                    <a:gd name="T0" fmla="*/ 26 w 26"/>
                    <a:gd name="T1" fmla="*/ 536 h 548"/>
                    <a:gd name="T2" fmla="*/ 26 w 26"/>
                    <a:gd name="T3" fmla="*/ 536 h 548"/>
                    <a:gd name="T4" fmla="*/ 26 w 26"/>
                    <a:gd name="T5" fmla="*/ 538 h 548"/>
                    <a:gd name="T6" fmla="*/ 24 w 26"/>
                    <a:gd name="T7" fmla="*/ 540 h 548"/>
                    <a:gd name="T8" fmla="*/ 24 w 26"/>
                    <a:gd name="T9" fmla="*/ 542 h 548"/>
                    <a:gd name="T10" fmla="*/ 22 w 26"/>
                    <a:gd name="T11" fmla="*/ 544 h 548"/>
                    <a:gd name="T12" fmla="*/ 22 w 26"/>
                    <a:gd name="T13" fmla="*/ 546 h 548"/>
                    <a:gd name="T14" fmla="*/ 20 w 26"/>
                    <a:gd name="T15" fmla="*/ 546 h 548"/>
                    <a:gd name="T16" fmla="*/ 18 w 26"/>
                    <a:gd name="T17" fmla="*/ 548 h 548"/>
                    <a:gd name="T18" fmla="*/ 14 w 26"/>
                    <a:gd name="T19" fmla="*/ 548 h 548"/>
                    <a:gd name="T20" fmla="*/ 12 w 26"/>
                    <a:gd name="T21" fmla="*/ 548 h 548"/>
                    <a:gd name="T22" fmla="*/ 10 w 26"/>
                    <a:gd name="T23" fmla="*/ 548 h 548"/>
                    <a:gd name="T24" fmla="*/ 8 w 26"/>
                    <a:gd name="T25" fmla="*/ 548 h 548"/>
                    <a:gd name="T26" fmla="*/ 6 w 26"/>
                    <a:gd name="T27" fmla="*/ 546 h 548"/>
                    <a:gd name="T28" fmla="*/ 4 w 26"/>
                    <a:gd name="T29" fmla="*/ 546 h 548"/>
                    <a:gd name="T30" fmla="*/ 2 w 26"/>
                    <a:gd name="T31" fmla="*/ 544 h 548"/>
                    <a:gd name="T32" fmla="*/ 2 w 26"/>
                    <a:gd name="T33" fmla="*/ 542 h 548"/>
                    <a:gd name="T34" fmla="*/ 0 w 26"/>
                    <a:gd name="T35" fmla="*/ 540 h 548"/>
                    <a:gd name="T36" fmla="*/ 0 w 26"/>
                    <a:gd name="T37" fmla="*/ 538 h 548"/>
                    <a:gd name="T38" fmla="*/ 0 w 26"/>
                    <a:gd name="T39" fmla="*/ 536 h 548"/>
                    <a:gd name="T40" fmla="*/ 0 w 26"/>
                    <a:gd name="T41" fmla="*/ 536 h 548"/>
                    <a:gd name="T42" fmla="*/ 0 w 26"/>
                    <a:gd name="T43" fmla="*/ 13 h 548"/>
                    <a:gd name="T44" fmla="*/ 0 w 26"/>
                    <a:gd name="T45" fmla="*/ 13 h 548"/>
                    <a:gd name="T46" fmla="*/ 0 w 26"/>
                    <a:gd name="T47" fmla="*/ 11 h 548"/>
                    <a:gd name="T48" fmla="*/ 0 w 26"/>
                    <a:gd name="T49" fmla="*/ 9 h 548"/>
                    <a:gd name="T50" fmla="*/ 2 w 26"/>
                    <a:gd name="T51" fmla="*/ 7 h 548"/>
                    <a:gd name="T52" fmla="*/ 2 w 26"/>
                    <a:gd name="T53" fmla="*/ 5 h 548"/>
                    <a:gd name="T54" fmla="*/ 4 w 26"/>
                    <a:gd name="T55" fmla="*/ 5 h 548"/>
                    <a:gd name="T56" fmla="*/ 6 w 26"/>
                    <a:gd name="T57" fmla="*/ 3 h 548"/>
                    <a:gd name="T58" fmla="*/ 8 w 26"/>
                    <a:gd name="T59" fmla="*/ 0 h 548"/>
                    <a:gd name="T60" fmla="*/ 10 w 26"/>
                    <a:gd name="T61" fmla="*/ 0 h 548"/>
                    <a:gd name="T62" fmla="*/ 12 w 26"/>
                    <a:gd name="T63" fmla="*/ 0 h 548"/>
                    <a:gd name="T64" fmla="*/ 14 w 26"/>
                    <a:gd name="T65" fmla="*/ 0 h 548"/>
                    <a:gd name="T66" fmla="*/ 18 w 26"/>
                    <a:gd name="T67" fmla="*/ 0 h 548"/>
                    <a:gd name="T68" fmla="*/ 20 w 26"/>
                    <a:gd name="T69" fmla="*/ 3 h 548"/>
                    <a:gd name="T70" fmla="*/ 22 w 26"/>
                    <a:gd name="T71" fmla="*/ 5 h 548"/>
                    <a:gd name="T72" fmla="*/ 22 w 26"/>
                    <a:gd name="T73" fmla="*/ 5 h 548"/>
                    <a:gd name="T74" fmla="*/ 24 w 26"/>
                    <a:gd name="T75" fmla="*/ 7 h 548"/>
                    <a:gd name="T76" fmla="*/ 24 w 26"/>
                    <a:gd name="T77" fmla="*/ 9 h 548"/>
                    <a:gd name="T78" fmla="*/ 26 w 26"/>
                    <a:gd name="T79" fmla="*/ 11 h 548"/>
                    <a:gd name="T80" fmla="*/ 26 w 26"/>
                    <a:gd name="T81" fmla="*/ 13 h 548"/>
                    <a:gd name="T82" fmla="*/ 26 w 26"/>
                    <a:gd name="T83" fmla="*/ 13 h 548"/>
                    <a:gd name="T84" fmla="*/ 26 w 26"/>
                    <a:gd name="T85" fmla="*/ 5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48">
                      <a:moveTo>
                        <a:pt x="26" y="536"/>
                      </a:moveTo>
                      <a:lnTo>
                        <a:pt x="26" y="536"/>
                      </a:lnTo>
                      <a:lnTo>
                        <a:pt x="26" y="538"/>
                      </a:lnTo>
                      <a:lnTo>
                        <a:pt x="24" y="540"/>
                      </a:lnTo>
                      <a:lnTo>
                        <a:pt x="24" y="542"/>
                      </a:lnTo>
                      <a:lnTo>
                        <a:pt x="22" y="544"/>
                      </a:lnTo>
                      <a:lnTo>
                        <a:pt x="22" y="546"/>
                      </a:lnTo>
                      <a:lnTo>
                        <a:pt x="20" y="546"/>
                      </a:lnTo>
                      <a:lnTo>
                        <a:pt x="18" y="548"/>
                      </a:lnTo>
                      <a:lnTo>
                        <a:pt x="14" y="548"/>
                      </a:lnTo>
                      <a:lnTo>
                        <a:pt x="12" y="548"/>
                      </a:lnTo>
                      <a:lnTo>
                        <a:pt x="10" y="548"/>
                      </a:lnTo>
                      <a:lnTo>
                        <a:pt x="8" y="548"/>
                      </a:lnTo>
                      <a:lnTo>
                        <a:pt x="6" y="546"/>
                      </a:lnTo>
                      <a:lnTo>
                        <a:pt x="4" y="546"/>
                      </a:lnTo>
                      <a:lnTo>
                        <a:pt x="2" y="544"/>
                      </a:lnTo>
                      <a:lnTo>
                        <a:pt x="2" y="542"/>
                      </a:lnTo>
                      <a:lnTo>
                        <a:pt x="0" y="540"/>
                      </a:lnTo>
                      <a:lnTo>
                        <a:pt x="0" y="538"/>
                      </a:lnTo>
                      <a:lnTo>
                        <a:pt x="0" y="536"/>
                      </a:lnTo>
                      <a:lnTo>
                        <a:pt x="0" y="13"/>
                      </a:lnTo>
                      <a:lnTo>
                        <a:pt x="0" y="11"/>
                      </a:lnTo>
                      <a:lnTo>
                        <a:pt x="0" y="9"/>
                      </a:lnTo>
                      <a:lnTo>
                        <a:pt x="2" y="7"/>
                      </a:lnTo>
                      <a:lnTo>
                        <a:pt x="2" y="5"/>
                      </a:lnTo>
                      <a:lnTo>
                        <a:pt x="4" y="5"/>
                      </a:lnTo>
                      <a:lnTo>
                        <a:pt x="6" y="3"/>
                      </a:lnTo>
                      <a:lnTo>
                        <a:pt x="8" y="0"/>
                      </a:lnTo>
                      <a:lnTo>
                        <a:pt x="10" y="0"/>
                      </a:lnTo>
                      <a:lnTo>
                        <a:pt x="12" y="0"/>
                      </a:lnTo>
                      <a:lnTo>
                        <a:pt x="14" y="0"/>
                      </a:lnTo>
                      <a:lnTo>
                        <a:pt x="18" y="0"/>
                      </a:lnTo>
                      <a:lnTo>
                        <a:pt x="20" y="3"/>
                      </a:lnTo>
                      <a:lnTo>
                        <a:pt x="22" y="5"/>
                      </a:lnTo>
                      <a:lnTo>
                        <a:pt x="24" y="7"/>
                      </a:lnTo>
                      <a:lnTo>
                        <a:pt x="24" y="9"/>
                      </a:lnTo>
                      <a:lnTo>
                        <a:pt x="26" y="11"/>
                      </a:lnTo>
                      <a:lnTo>
                        <a:pt x="26" y="13"/>
                      </a:lnTo>
                      <a:lnTo>
                        <a:pt x="26" y="53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77" name="Freeform 14">
                  <a:extLst>
                    <a:ext uri="{FF2B5EF4-FFF2-40B4-BE49-F238E27FC236}">
                      <a16:creationId xmlns:a16="http://schemas.microsoft.com/office/drawing/2014/main" id="{4DAF9C2E-323D-E68E-73FB-3E26B7AA6922}"/>
                    </a:ext>
                  </a:extLst>
                </p:cNvPr>
                <p:cNvSpPr>
                  <a:spLocks noChangeAspect="1"/>
                </p:cNvSpPr>
                <p:nvPr/>
              </p:nvSpPr>
              <p:spPr bwMode="auto">
                <a:xfrm rot="5400000">
                  <a:off x="3355" y="2313"/>
                  <a:ext cx="180" cy="178"/>
                </a:xfrm>
                <a:custGeom>
                  <a:avLst/>
                  <a:gdLst>
                    <a:gd name="T0" fmla="*/ 180 w 180"/>
                    <a:gd name="T1" fmla="*/ 90 h 178"/>
                    <a:gd name="T2" fmla="*/ 178 w 180"/>
                    <a:gd name="T3" fmla="*/ 109 h 178"/>
                    <a:gd name="T4" fmla="*/ 172 w 180"/>
                    <a:gd name="T5" fmla="*/ 125 h 178"/>
                    <a:gd name="T6" fmla="*/ 162 w 180"/>
                    <a:gd name="T7" fmla="*/ 142 h 178"/>
                    <a:gd name="T8" fmla="*/ 149 w 180"/>
                    <a:gd name="T9" fmla="*/ 156 h 178"/>
                    <a:gd name="T10" fmla="*/ 133 w 180"/>
                    <a:gd name="T11" fmla="*/ 168 h 178"/>
                    <a:gd name="T12" fmla="*/ 117 w 180"/>
                    <a:gd name="T13" fmla="*/ 174 h 178"/>
                    <a:gd name="T14" fmla="*/ 98 w 180"/>
                    <a:gd name="T15" fmla="*/ 178 h 178"/>
                    <a:gd name="T16" fmla="*/ 80 w 180"/>
                    <a:gd name="T17" fmla="*/ 178 h 178"/>
                    <a:gd name="T18" fmla="*/ 61 w 180"/>
                    <a:gd name="T19" fmla="*/ 174 h 178"/>
                    <a:gd name="T20" fmla="*/ 45 w 180"/>
                    <a:gd name="T21" fmla="*/ 168 h 178"/>
                    <a:gd name="T22" fmla="*/ 28 w 180"/>
                    <a:gd name="T23" fmla="*/ 156 h 178"/>
                    <a:gd name="T24" fmla="*/ 16 w 180"/>
                    <a:gd name="T25" fmla="*/ 142 h 178"/>
                    <a:gd name="T26" fmla="*/ 8 w 180"/>
                    <a:gd name="T27" fmla="*/ 125 h 178"/>
                    <a:gd name="T28" fmla="*/ 2 w 180"/>
                    <a:gd name="T29" fmla="*/ 109 h 178"/>
                    <a:gd name="T30" fmla="*/ 0 w 180"/>
                    <a:gd name="T31" fmla="*/ 90 h 178"/>
                    <a:gd name="T32" fmla="*/ 4 w 180"/>
                    <a:gd name="T33" fmla="*/ 72 h 178"/>
                    <a:gd name="T34" fmla="*/ 10 w 180"/>
                    <a:gd name="T35" fmla="*/ 53 h 178"/>
                    <a:gd name="T36" fmla="*/ 18 w 180"/>
                    <a:gd name="T37" fmla="*/ 37 h 178"/>
                    <a:gd name="T38" fmla="*/ 33 w 180"/>
                    <a:gd name="T39" fmla="*/ 23 h 178"/>
                    <a:gd name="T40" fmla="*/ 47 w 180"/>
                    <a:gd name="T41" fmla="*/ 12 h 178"/>
                    <a:gd name="T42" fmla="*/ 65 w 180"/>
                    <a:gd name="T43" fmla="*/ 4 h 178"/>
                    <a:gd name="T44" fmla="*/ 84 w 180"/>
                    <a:gd name="T45" fmla="*/ 0 h 178"/>
                    <a:gd name="T46" fmla="*/ 102 w 180"/>
                    <a:gd name="T47" fmla="*/ 0 h 178"/>
                    <a:gd name="T48" fmla="*/ 121 w 180"/>
                    <a:gd name="T49" fmla="*/ 4 h 178"/>
                    <a:gd name="T50" fmla="*/ 137 w 180"/>
                    <a:gd name="T51" fmla="*/ 12 h 178"/>
                    <a:gd name="T52" fmla="*/ 151 w 180"/>
                    <a:gd name="T53" fmla="*/ 23 h 178"/>
                    <a:gd name="T54" fmla="*/ 164 w 180"/>
                    <a:gd name="T55" fmla="*/ 37 h 178"/>
                    <a:gd name="T56" fmla="*/ 174 w 180"/>
                    <a:gd name="T57" fmla="*/ 53 h 178"/>
                    <a:gd name="T58" fmla="*/ 178 w 180"/>
                    <a:gd name="T59" fmla="*/ 70 h 178"/>
                    <a:gd name="T60" fmla="*/ 180 w 180"/>
                    <a:gd name="T61" fmla="*/ 90 h 178"/>
                    <a:gd name="T62" fmla="*/ 180 w 180"/>
                    <a:gd name="T63"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90"/>
                      </a:moveTo>
                      <a:lnTo>
                        <a:pt x="178" y="109"/>
                      </a:lnTo>
                      <a:lnTo>
                        <a:pt x="172" y="125"/>
                      </a:lnTo>
                      <a:lnTo>
                        <a:pt x="162" y="142"/>
                      </a:lnTo>
                      <a:lnTo>
                        <a:pt x="149" y="156"/>
                      </a:lnTo>
                      <a:lnTo>
                        <a:pt x="133" y="168"/>
                      </a:lnTo>
                      <a:lnTo>
                        <a:pt x="117" y="174"/>
                      </a:lnTo>
                      <a:lnTo>
                        <a:pt x="98" y="178"/>
                      </a:lnTo>
                      <a:lnTo>
                        <a:pt x="80" y="178"/>
                      </a:lnTo>
                      <a:lnTo>
                        <a:pt x="61" y="174"/>
                      </a:lnTo>
                      <a:lnTo>
                        <a:pt x="45" y="168"/>
                      </a:lnTo>
                      <a:lnTo>
                        <a:pt x="28" y="156"/>
                      </a:lnTo>
                      <a:lnTo>
                        <a:pt x="16" y="142"/>
                      </a:lnTo>
                      <a:lnTo>
                        <a:pt x="8" y="125"/>
                      </a:lnTo>
                      <a:lnTo>
                        <a:pt x="2" y="109"/>
                      </a:lnTo>
                      <a:lnTo>
                        <a:pt x="0" y="90"/>
                      </a:lnTo>
                      <a:lnTo>
                        <a:pt x="4" y="72"/>
                      </a:lnTo>
                      <a:lnTo>
                        <a:pt x="10" y="53"/>
                      </a:lnTo>
                      <a:lnTo>
                        <a:pt x="18" y="37"/>
                      </a:lnTo>
                      <a:lnTo>
                        <a:pt x="33" y="23"/>
                      </a:lnTo>
                      <a:lnTo>
                        <a:pt x="47" y="12"/>
                      </a:lnTo>
                      <a:lnTo>
                        <a:pt x="65" y="4"/>
                      </a:lnTo>
                      <a:lnTo>
                        <a:pt x="84" y="0"/>
                      </a:lnTo>
                      <a:lnTo>
                        <a:pt x="102" y="0"/>
                      </a:lnTo>
                      <a:lnTo>
                        <a:pt x="121" y="4"/>
                      </a:lnTo>
                      <a:lnTo>
                        <a:pt x="137" y="12"/>
                      </a:lnTo>
                      <a:lnTo>
                        <a:pt x="151" y="23"/>
                      </a:lnTo>
                      <a:lnTo>
                        <a:pt x="164" y="37"/>
                      </a:lnTo>
                      <a:lnTo>
                        <a:pt x="174" y="53"/>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78" name="Freeform 15">
                  <a:extLst>
                    <a:ext uri="{FF2B5EF4-FFF2-40B4-BE49-F238E27FC236}">
                      <a16:creationId xmlns:a16="http://schemas.microsoft.com/office/drawing/2014/main" id="{907CAEC2-FDDE-5F74-2235-84E9BA05BE03}"/>
                    </a:ext>
                  </a:extLst>
                </p:cNvPr>
                <p:cNvSpPr>
                  <a:spLocks noChangeAspect="1"/>
                </p:cNvSpPr>
                <p:nvPr/>
              </p:nvSpPr>
              <p:spPr bwMode="auto">
                <a:xfrm rot="5400000">
                  <a:off x="3413" y="2367"/>
                  <a:ext cx="68" cy="72"/>
                </a:xfrm>
                <a:custGeom>
                  <a:avLst/>
                  <a:gdLst>
                    <a:gd name="T0" fmla="*/ 68 w 68"/>
                    <a:gd name="T1" fmla="*/ 37 h 72"/>
                    <a:gd name="T2" fmla="*/ 66 w 68"/>
                    <a:gd name="T3" fmla="*/ 47 h 72"/>
                    <a:gd name="T4" fmla="*/ 62 w 68"/>
                    <a:gd name="T5" fmla="*/ 60 h 72"/>
                    <a:gd name="T6" fmla="*/ 53 w 68"/>
                    <a:gd name="T7" fmla="*/ 68 h 72"/>
                    <a:gd name="T8" fmla="*/ 41 w 68"/>
                    <a:gd name="T9" fmla="*/ 72 h 72"/>
                    <a:gd name="T10" fmla="*/ 31 w 68"/>
                    <a:gd name="T11" fmla="*/ 72 h 72"/>
                    <a:gd name="T12" fmla="*/ 21 w 68"/>
                    <a:gd name="T13" fmla="*/ 70 h 72"/>
                    <a:gd name="T14" fmla="*/ 10 w 68"/>
                    <a:gd name="T15" fmla="*/ 64 h 72"/>
                    <a:gd name="T16" fmla="*/ 2 w 68"/>
                    <a:gd name="T17" fmla="*/ 54 h 72"/>
                    <a:gd name="T18" fmla="*/ 0 w 68"/>
                    <a:gd name="T19" fmla="*/ 43 h 72"/>
                    <a:gd name="T20" fmla="*/ 0 w 68"/>
                    <a:gd name="T21" fmla="*/ 31 h 72"/>
                    <a:gd name="T22" fmla="*/ 2 w 68"/>
                    <a:gd name="T23" fmla="*/ 19 h 72"/>
                    <a:gd name="T24" fmla="*/ 10 w 68"/>
                    <a:gd name="T25" fmla="*/ 8 h 72"/>
                    <a:gd name="T26" fmla="*/ 21 w 68"/>
                    <a:gd name="T27" fmla="*/ 2 h 72"/>
                    <a:gd name="T28" fmla="*/ 31 w 68"/>
                    <a:gd name="T29" fmla="*/ 0 h 72"/>
                    <a:gd name="T30" fmla="*/ 41 w 68"/>
                    <a:gd name="T31" fmla="*/ 0 h 72"/>
                    <a:gd name="T32" fmla="*/ 53 w 68"/>
                    <a:gd name="T33" fmla="*/ 6 h 72"/>
                    <a:gd name="T34" fmla="*/ 62 w 68"/>
                    <a:gd name="T35" fmla="*/ 15 h 72"/>
                    <a:gd name="T36" fmla="*/ 66 w 68"/>
                    <a:gd name="T37" fmla="*/ 25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6" y="47"/>
                      </a:lnTo>
                      <a:lnTo>
                        <a:pt x="62" y="60"/>
                      </a:lnTo>
                      <a:lnTo>
                        <a:pt x="53" y="68"/>
                      </a:lnTo>
                      <a:lnTo>
                        <a:pt x="41" y="72"/>
                      </a:lnTo>
                      <a:lnTo>
                        <a:pt x="31" y="72"/>
                      </a:lnTo>
                      <a:lnTo>
                        <a:pt x="21" y="70"/>
                      </a:lnTo>
                      <a:lnTo>
                        <a:pt x="10" y="64"/>
                      </a:lnTo>
                      <a:lnTo>
                        <a:pt x="2" y="54"/>
                      </a:lnTo>
                      <a:lnTo>
                        <a:pt x="0" y="43"/>
                      </a:lnTo>
                      <a:lnTo>
                        <a:pt x="0" y="31"/>
                      </a:lnTo>
                      <a:lnTo>
                        <a:pt x="2" y="19"/>
                      </a:lnTo>
                      <a:lnTo>
                        <a:pt x="10" y="8"/>
                      </a:lnTo>
                      <a:lnTo>
                        <a:pt x="21" y="2"/>
                      </a:lnTo>
                      <a:lnTo>
                        <a:pt x="31" y="0"/>
                      </a:lnTo>
                      <a:lnTo>
                        <a:pt x="41" y="0"/>
                      </a:lnTo>
                      <a:lnTo>
                        <a:pt x="53" y="6"/>
                      </a:lnTo>
                      <a:lnTo>
                        <a:pt x="62" y="15"/>
                      </a:lnTo>
                      <a:lnTo>
                        <a:pt x="66"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79" name="Freeform 16">
                  <a:extLst>
                    <a:ext uri="{FF2B5EF4-FFF2-40B4-BE49-F238E27FC236}">
                      <a16:creationId xmlns:a16="http://schemas.microsoft.com/office/drawing/2014/main" id="{63A507AF-DDB0-BA12-4902-0002C9D30D80}"/>
                    </a:ext>
                  </a:extLst>
                </p:cNvPr>
                <p:cNvSpPr>
                  <a:spLocks noChangeAspect="1"/>
                </p:cNvSpPr>
                <p:nvPr/>
              </p:nvSpPr>
              <p:spPr bwMode="auto">
                <a:xfrm rot="5400000">
                  <a:off x="2204" y="2167"/>
                  <a:ext cx="26" cy="472"/>
                </a:xfrm>
                <a:custGeom>
                  <a:avLst/>
                  <a:gdLst>
                    <a:gd name="T0" fmla="*/ 26 w 26"/>
                    <a:gd name="T1" fmla="*/ 458 h 472"/>
                    <a:gd name="T2" fmla="*/ 26 w 26"/>
                    <a:gd name="T3" fmla="*/ 458 h 472"/>
                    <a:gd name="T4" fmla="*/ 26 w 26"/>
                    <a:gd name="T5" fmla="*/ 462 h 472"/>
                    <a:gd name="T6" fmla="*/ 24 w 26"/>
                    <a:gd name="T7" fmla="*/ 464 h 472"/>
                    <a:gd name="T8" fmla="*/ 24 w 26"/>
                    <a:gd name="T9" fmla="*/ 466 h 472"/>
                    <a:gd name="T10" fmla="*/ 22 w 26"/>
                    <a:gd name="T11" fmla="*/ 468 h 472"/>
                    <a:gd name="T12" fmla="*/ 22 w 26"/>
                    <a:gd name="T13" fmla="*/ 468 h 472"/>
                    <a:gd name="T14" fmla="*/ 20 w 26"/>
                    <a:gd name="T15" fmla="*/ 470 h 472"/>
                    <a:gd name="T16" fmla="*/ 18 w 26"/>
                    <a:gd name="T17" fmla="*/ 470 h 472"/>
                    <a:gd name="T18" fmla="*/ 14 w 26"/>
                    <a:gd name="T19" fmla="*/ 472 h 472"/>
                    <a:gd name="T20" fmla="*/ 12 w 26"/>
                    <a:gd name="T21" fmla="*/ 472 h 472"/>
                    <a:gd name="T22" fmla="*/ 10 w 26"/>
                    <a:gd name="T23" fmla="*/ 472 h 472"/>
                    <a:gd name="T24" fmla="*/ 8 w 26"/>
                    <a:gd name="T25" fmla="*/ 470 h 472"/>
                    <a:gd name="T26" fmla="*/ 6 w 26"/>
                    <a:gd name="T27" fmla="*/ 470 h 472"/>
                    <a:gd name="T28" fmla="*/ 4 w 26"/>
                    <a:gd name="T29" fmla="*/ 468 h 472"/>
                    <a:gd name="T30" fmla="*/ 2 w 26"/>
                    <a:gd name="T31" fmla="*/ 468 h 472"/>
                    <a:gd name="T32" fmla="*/ 2 w 26"/>
                    <a:gd name="T33" fmla="*/ 466 h 472"/>
                    <a:gd name="T34" fmla="*/ 0 w 26"/>
                    <a:gd name="T35" fmla="*/ 464 h 472"/>
                    <a:gd name="T36" fmla="*/ 0 w 26"/>
                    <a:gd name="T37" fmla="*/ 462 h 472"/>
                    <a:gd name="T38" fmla="*/ 0 w 26"/>
                    <a:gd name="T39" fmla="*/ 458 h 472"/>
                    <a:gd name="T40" fmla="*/ 0 w 26"/>
                    <a:gd name="T41" fmla="*/ 458 h 472"/>
                    <a:gd name="T42" fmla="*/ 0 w 26"/>
                    <a:gd name="T43" fmla="*/ 12 h 472"/>
                    <a:gd name="T44" fmla="*/ 0 w 26"/>
                    <a:gd name="T45" fmla="*/ 12 h 472"/>
                    <a:gd name="T46" fmla="*/ 0 w 26"/>
                    <a:gd name="T47" fmla="*/ 10 h 472"/>
                    <a:gd name="T48" fmla="*/ 0 w 26"/>
                    <a:gd name="T49" fmla="*/ 8 h 472"/>
                    <a:gd name="T50" fmla="*/ 2 w 26"/>
                    <a:gd name="T51" fmla="*/ 6 h 472"/>
                    <a:gd name="T52" fmla="*/ 2 w 26"/>
                    <a:gd name="T53" fmla="*/ 4 h 472"/>
                    <a:gd name="T54" fmla="*/ 4 w 26"/>
                    <a:gd name="T55" fmla="*/ 2 h 472"/>
                    <a:gd name="T56" fmla="*/ 6 w 26"/>
                    <a:gd name="T57" fmla="*/ 0 h 472"/>
                    <a:gd name="T58" fmla="*/ 8 w 26"/>
                    <a:gd name="T59" fmla="*/ 0 h 472"/>
                    <a:gd name="T60" fmla="*/ 10 w 26"/>
                    <a:gd name="T61" fmla="*/ 0 h 472"/>
                    <a:gd name="T62" fmla="*/ 12 w 26"/>
                    <a:gd name="T63" fmla="*/ 0 h 472"/>
                    <a:gd name="T64" fmla="*/ 14 w 26"/>
                    <a:gd name="T65" fmla="*/ 0 h 472"/>
                    <a:gd name="T66" fmla="*/ 18 w 26"/>
                    <a:gd name="T67" fmla="*/ 0 h 472"/>
                    <a:gd name="T68" fmla="*/ 20 w 26"/>
                    <a:gd name="T69" fmla="*/ 0 h 472"/>
                    <a:gd name="T70" fmla="*/ 22 w 26"/>
                    <a:gd name="T71" fmla="*/ 2 h 472"/>
                    <a:gd name="T72" fmla="*/ 22 w 26"/>
                    <a:gd name="T73" fmla="*/ 4 h 472"/>
                    <a:gd name="T74" fmla="*/ 24 w 26"/>
                    <a:gd name="T75" fmla="*/ 6 h 472"/>
                    <a:gd name="T76" fmla="*/ 24 w 26"/>
                    <a:gd name="T77" fmla="*/ 8 h 472"/>
                    <a:gd name="T78" fmla="*/ 26 w 26"/>
                    <a:gd name="T79" fmla="*/ 10 h 472"/>
                    <a:gd name="T80" fmla="*/ 26 w 26"/>
                    <a:gd name="T81" fmla="*/ 12 h 472"/>
                    <a:gd name="T82" fmla="*/ 26 w 26"/>
                    <a:gd name="T83" fmla="*/ 12 h 472"/>
                    <a:gd name="T84" fmla="*/ 26 w 26"/>
                    <a:gd name="T85" fmla="*/ 45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472">
                      <a:moveTo>
                        <a:pt x="26" y="458"/>
                      </a:moveTo>
                      <a:lnTo>
                        <a:pt x="26" y="458"/>
                      </a:lnTo>
                      <a:lnTo>
                        <a:pt x="26" y="462"/>
                      </a:lnTo>
                      <a:lnTo>
                        <a:pt x="24" y="464"/>
                      </a:lnTo>
                      <a:lnTo>
                        <a:pt x="24" y="466"/>
                      </a:lnTo>
                      <a:lnTo>
                        <a:pt x="22" y="468"/>
                      </a:lnTo>
                      <a:lnTo>
                        <a:pt x="20" y="470"/>
                      </a:lnTo>
                      <a:lnTo>
                        <a:pt x="18" y="470"/>
                      </a:lnTo>
                      <a:lnTo>
                        <a:pt x="14" y="472"/>
                      </a:lnTo>
                      <a:lnTo>
                        <a:pt x="12" y="472"/>
                      </a:lnTo>
                      <a:lnTo>
                        <a:pt x="10" y="472"/>
                      </a:lnTo>
                      <a:lnTo>
                        <a:pt x="8" y="470"/>
                      </a:lnTo>
                      <a:lnTo>
                        <a:pt x="6" y="470"/>
                      </a:lnTo>
                      <a:lnTo>
                        <a:pt x="4" y="468"/>
                      </a:lnTo>
                      <a:lnTo>
                        <a:pt x="2" y="468"/>
                      </a:lnTo>
                      <a:lnTo>
                        <a:pt x="2" y="466"/>
                      </a:lnTo>
                      <a:lnTo>
                        <a:pt x="0" y="464"/>
                      </a:lnTo>
                      <a:lnTo>
                        <a:pt x="0" y="462"/>
                      </a:lnTo>
                      <a:lnTo>
                        <a:pt x="0" y="458"/>
                      </a:lnTo>
                      <a:lnTo>
                        <a:pt x="0" y="12"/>
                      </a:lnTo>
                      <a:lnTo>
                        <a:pt x="0" y="10"/>
                      </a:lnTo>
                      <a:lnTo>
                        <a:pt x="0" y="8"/>
                      </a:lnTo>
                      <a:lnTo>
                        <a:pt x="2" y="6"/>
                      </a:lnTo>
                      <a:lnTo>
                        <a:pt x="2" y="4"/>
                      </a:lnTo>
                      <a:lnTo>
                        <a:pt x="4" y="2"/>
                      </a:lnTo>
                      <a:lnTo>
                        <a:pt x="6" y="0"/>
                      </a:lnTo>
                      <a:lnTo>
                        <a:pt x="8" y="0"/>
                      </a:lnTo>
                      <a:lnTo>
                        <a:pt x="10" y="0"/>
                      </a:lnTo>
                      <a:lnTo>
                        <a:pt x="12" y="0"/>
                      </a:lnTo>
                      <a:lnTo>
                        <a:pt x="14" y="0"/>
                      </a:lnTo>
                      <a:lnTo>
                        <a:pt x="18" y="0"/>
                      </a:lnTo>
                      <a:lnTo>
                        <a:pt x="20" y="0"/>
                      </a:lnTo>
                      <a:lnTo>
                        <a:pt x="22" y="2"/>
                      </a:lnTo>
                      <a:lnTo>
                        <a:pt x="22" y="4"/>
                      </a:lnTo>
                      <a:lnTo>
                        <a:pt x="24" y="6"/>
                      </a:lnTo>
                      <a:lnTo>
                        <a:pt x="24" y="8"/>
                      </a:lnTo>
                      <a:lnTo>
                        <a:pt x="26" y="10"/>
                      </a:lnTo>
                      <a:lnTo>
                        <a:pt x="26" y="12"/>
                      </a:lnTo>
                      <a:lnTo>
                        <a:pt x="26" y="458"/>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80" name="Freeform 17">
                  <a:extLst>
                    <a:ext uri="{FF2B5EF4-FFF2-40B4-BE49-F238E27FC236}">
                      <a16:creationId xmlns:a16="http://schemas.microsoft.com/office/drawing/2014/main" id="{9CECDB72-C84E-B0B4-6D17-3588BFE98D65}"/>
                    </a:ext>
                  </a:extLst>
                </p:cNvPr>
                <p:cNvSpPr>
                  <a:spLocks noChangeAspect="1"/>
                </p:cNvSpPr>
                <p:nvPr/>
              </p:nvSpPr>
              <p:spPr bwMode="auto">
                <a:xfrm rot="5400000">
                  <a:off x="2493" y="2125"/>
                  <a:ext cx="221" cy="361"/>
                </a:xfrm>
                <a:custGeom>
                  <a:avLst/>
                  <a:gdLst>
                    <a:gd name="T0" fmla="*/ 219 w 221"/>
                    <a:gd name="T1" fmla="*/ 340 h 361"/>
                    <a:gd name="T2" fmla="*/ 219 w 221"/>
                    <a:gd name="T3" fmla="*/ 340 h 361"/>
                    <a:gd name="T4" fmla="*/ 219 w 221"/>
                    <a:gd name="T5" fmla="*/ 342 h 361"/>
                    <a:gd name="T6" fmla="*/ 221 w 221"/>
                    <a:gd name="T7" fmla="*/ 344 h 361"/>
                    <a:gd name="T8" fmla="*/ 221 w 221"/>
                    <a:gd name="T9" fmla="*/ 347 h 361"/>
                    <a:gd name="T10" fmla="*/ 221 w 221"/>
                    <a:gd name="T11" fmla="*/ 349 h 361"/>
                    <a:gd name="T12" fmla="*/ 219 w 221"/>
                    <a:gd name="T13" fmla="*/ 351 h 361"/>
                    <a:gd name="T14" fmla="*/ 219 w 221"/>
                    <a:gd name="T15" fmla="*/ 353 h 361"/>
                    <a:gd name="T16" fmla="*/ 217 w 221"/>
                    <a:gd name="T17" fmla="*/ 355 h 361"/>
                    <a:gd name="T18" fmla="*/ 217 w 221"/>
                    <a:gd name="T19" fmla="*/ 357 h 361"/>
                    <a:gd name="T20" fmla="*/ 215 w 221"/>
                    <a:gd name="T21" fmla="*/ 359 h 361"/>
                    <a:gd name="T22" fmla="*/ 213 w 221"/>
                    <a:gd name="T23" fmla="*/ 359 h 361"/>
                    <a:gd name="T24" fmla="*/ 209 w 221"/>
                    <a:gd name="T25" fmla="*/ 359 h 361"/>
                    <a:gd name="T26" fmla="*/ 207 w 221"/>
                    <a:gd name="T27" fmla="*/ 361 h 361"/>
                    <a:gd name="T28" fmla="*/ 205 w 221"/>
                    <a:gd name="T29" fmla="*/ 359 h 361"/>
                    <a:gd name="T30" fmla="*/ 203 w 221"/>
                    <a:gd name="T31" fmla="*/ 359 h 361"/>
                    <a:gd name="T32" fmla="*/ 201 w 221"/>
                    <a:gd name="T33" fmla="*/ 359 h 361"/>
                    <a:gd name="T34" fmla="*/ 199 w 221"/>
                    <a:gd name="T35" fmla="*/ 357 h 361"/>
                    <a:gd name="T36" fmla="*/ 197 w 221"/>
                    <a:gd name="T37" fmla="*/ 355 h 361"/>
                    <a:gd name="T38" fmla="*/ 197 w 221"/>
                    <a:gd name="T39" fmla="*/ 353 h 361"/>
                    <a:gd name="T40" fmla="*/ 197 w 221"/>
                    <a:gd name="T41" fmla="*/ 353 h 361"/>
                    <a:gd name="T42" fmla="*/ 2 w 221"/>
                    <a:gd name="T43" fmla="*/ 20 h 361"/>
                    <a:gd name="T44" fmla="*/ 2 w 221"/>
                    <a:gd name="T45" fmla="*/ 20 h 361"/>
                    <a:gd name="T46" fmla="*/ 0 w 221"/>
                    <a:gd name="T47" fmla="*/ 18 h 361"/>
                    <a:gd name="T48" fmla="*/ 0 w 221"/>
                    <a:gd name="T49" fmla="*/ 16 h 361"/>
                    <a:gd name="T50" fmla="*/ 0 w 221"/>
                    <a:gd name="T51" fmla="*/ 14 h 361"/>
                    <a:gd name="T52" fmla="*/ 0 w 221"/>
                    <a:gd name="T53" fmla="*/ 10 h 361"/>
                    <a:gd name="T54" fmla="*/ 0 w 221"/>
                    <a:gd name="T55" fmla="*/ 8 h 361"/>
                    <a:gd name="T56" fmla="*/ 2 w 221"/>
                    <a:gd name="T57" fmla="*/ 6 h 361"/>
                    <a:gd name="T58" fmla="*/ 4 w 221"/>
                    <a:gd name="T59" fmla="*/ 4 h 361"/>
                    <a:gd name="T60" fmla="*/ 4 w 221"/>
                    <a:gd name="T61" fmla="*/ 4 h 361"/>
                    <a:gd name="T62" fmla="*/ 6 w 221"/>
                    <a:gd name="T63" fmla="*/ 2 h 361"/>
                    <a:gd name="T64" fmla="*/ 8 w 221"/>
                    <a:gd name="T65" fmla="*/ 0 h 361"/>
                    <a:gd name="T66" fmla="*/ 10 w 221"/>
                    <a:gd name="T67" fmla="*/ 0 h 361"/>
                    <a:gd name="T68" fmla="*/ 12 w 221"/>
                    <a:gd name="T69" fmla="*/ 0 h 361"/>
                    <a:gd name="T70" fmla="*/ 16 w 221"/>
                    <a:gd name="T71" fmla="*/ 0 h 361"/>
                    <a:gd name="T72" fmla="*/ 18 w 221"/>
                    <a:gd name="T73" fmla="*/ 0 h 361"/>
                    <a:gd name="T74" fmla="*/ 20 w 221"/>
                    <a:gd name="T75" fmla="*/ 2 h 361"/>
                    <a:gd name="T76" fmla="*/ 23 w 221"/>
                    <a:gd name="T77" fmla="*/ 4 h 361"/>
                    <a:gd name="T78" fmla="*/ 23 w 221"/>
                    <a:gd name="T79" fmla="*/ 4 h 361"/>
                    <a:gd name="T80" fmla="*/ 25 w 221"/>
                    <a:gd name="T81" fmla="*/ 6 h 361"/>
                    <a:gd name="T82" fmla="*/ 25 w 221"/>
                    <a:gd name="T83" fmla="*/ 6 h 361"/>
                    <a:gd name="T84" fmla="*/ 219 w 221"/>
                    <a:gd name="T85" fmla="*/ 34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361">
                      <a:moveTo>
                        <a:pt x="219" y="340"/>
                      </a:moveTo>
                      <a:lnTo>
                        <a:pt x="219" y="340"/>
                      </a:lnTo>
                      <a:lnTo>
                        <a:pt x="219" y="342"/>
                      </a:lnTo>
                      <a:lnTo>
                        <a:pt x="221" y="344"/>
                      </a:lnTo>
                      <a:lnTo>
                        <a:pt x="221" y="347"/>
                      </a:lnTo>
                      <a:lnTo>
                        <a:pt x="221" y="349"/>
                      </a:lnTo>
                      <a:lnTo>
                        <a:pt x="219" y="351"/>
                      </a:lnTo>
                      <a:lnTo>
                        <a:pt x="219" y="353"/>
                      </a:lnTo>
                      <a:lnTo>
                        <a:pt x="217" y="355"/>
                      </a:lnTo>
                      <a:lnTo>
                        <a:pt x="217" y="357"/>
                      </a:lnTo>
                      <a:lnTo>
                        <a:pt x="215" y="359"/>
                      </a:lnTo>
                      <a:lnTo>
                        <a:pt x="213" y="359"/>
                      </a:lnTo>
                      <a:lnTo>
                        <a:pt x="209" y="359"/>
                      </a:lnTo>
                      <a:lnTo>
                        <a:pt x="207" y="361"/>
                      </a:lnTo>
                      <a:lnTo>
                        <a:pt x="205" y="359"/>
                      </a:lnTo>
                      <a:lnTo>
                        <a:pt x="203" y="359"/>
                      </a:lnTo>
                      <a:lnTo>
                        <a:pt x="201" y="359"/>
                      </a:lnTo>
                      <a:lnTo>
                        <a:pt x="199" y="357"/>
                      </a:lnTo>
                      <a:lnTo>
                        <a:pt x="197" y="355"/>
                      </a:lnTo>
                      <a:lnTo>
                        <a:pt x="197" y="353"/>
                      </a:lnTo>
                      <a:lnTo>
                        <a:pt x="2" y="20"/>
                      </a:lnTo>
                      <a:lnTo>
                        <a:pt x="0" y="18"/>
                      </a:lnTo>
                      <a:lnTo>
                        <a:pt x="0" y="16"/>
                      </a:lnTo>
                      <a:lnTo>
                        <a:pt x="0" y="14"/>
                      </a:lnTo>
                      <a:lnTo>
                        <a:pt x="0" y="10"/>
                      </a:lnTo>
                      <a:lnTo>
                        <a:pt x="0" y="8"/>
                      </a:lnTo>
                      <a:lnTo>
                        <a:pt x="2" y="6"/>
                      </a:lnTo>
                      <a:lnTo>
                        <a:pt x="4" y="4"/>
                      </a:lnTo>
                      <a:lnTo>
                        <a:pt x="6" y="2"/>
                      </a:lnTo>
                      <a:lnTo>
                        <a:pt x="8" y="0"/>
                      </a:lnTo>
                      <a:lnTo>
                        <a:pt x="10" y="0"/>
                      </a:lnTo>
                      <a:lnTo>
                        <a:pt x="12" y="0"/>
                      </a:lnTo>
                      <a:lnTo>
                        <a:pt x="16" y="0"/>
                      </a:lnTo>
                      <a:lnTo>
                        <a:pt x="18" y="0"/>
                      </a:lnTo>
                      <a:lnTo>
                        <a:pt x="20" y="2"/>
                      </a:lnTo>
                      <a:lnTo>
                        <a:pt x="23" y="4"/>
                      </a:lnTo>
                      <a:lnTo>
                        <a:pt x="25" y="6"/>
                      </a:lnTo>
                      <a:lnTo>
                        <a:pt x="219" y="34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81" name="Freeform 18">
                  <a:extLst>
                    <a:ext uri="{FF2B5EF4-FFF2-40B4-BE49-F238E27FC236}">
                      <a16:creationId xmlns:a16="http://schemas.microsoft.com/office/drawing/2014/main" id="{09F93034-51B0-7D23-6C92-A59AB7746515}"/>
                    </a:ext>
                  </a:extLst>
                </p:cNvPr>
                <p:cNvSpPr>
                  <a:spLocks noChangeAspect="1"/>
                </p:cNvSpPr>
                <p:nvPr/>
              </p:nvSpPr>
              <p:spPr bwMode="auto">
                <a:xfrm rot="5400000">
                  <a:off x="1863" y="2313"/>
                  <a:ext cx="180" cy="178"/>
                </a:xfrm>
                <a:custGeom>
                  <a:avLst/>
                  <a:gdLst>
                    <a:gd name="T0" fmla="*/ 180 w 180"/>
                    <a:gd name="T1" fmla="*/ 88 h 178"/>
                    <a:gd name="T2" fmla="*/ 178 w 180"/>
                    <a:gd name="T3" fmla="*/ 106 h 178"/>
                    <a:gd name="T4" fmla="*/ 172 w 180"/>
                    <a:gd name="T5" fmla="*/ 125 h 178"/>
                    <a:gd name="T6" fmla="*/ 162 w 180"/>
                    <a:gd name="T7" fmla="*/ 141 h 178"/>
                    <a:gd name="T8" fmla="*/ 149 w 180"/>
                    <a:gd name="T9" fmla="*/ 155 h 178"/>
                    <a:gd name="T10" fmla="*/ 133 w 180"/>
                    <a:gd name="T11" fmla="*/ 166 h 178"/>
                    <a:gd name="T12" fmla="*/ 117 w 180"/>
                    <a:gd name="T13" fmla="*/ 174 h 178"/>
                    <a:gd name="T14" fmla="*/ 98 w 180"/>
                    <a:gd name="T15" fmla="*/ 178 h 178"/>
                    <a:gd name="T16" fmla="*/ 80 w 180"/>
                    <a:gd name="T17" fmla="*/ 178 h 178"/>
                    <a:gd name="T18" fmla="*/ 61 w 180"/>
                    <a:gd name="T19" fmla="*/ 174 h 178"/>
                    <a:gd name="T20" fmla="*/ 45 w 180"/>
                    <a:gd name="T21" fmla="*/ 166 h 178"/>
                    <a:gd name="T22" fmla="*/ 28 w 180"/>
                    <a:gd name="T23" fmla="*/ 155 h 178"/>
                    <a:gd name="T24" fmla="*/ 16 w 180"/>
                    <a:gd name="T25" fmla="*/ 141 h 178"/>
                    <a:gd name="T26" fmla="*/ 8 w 180"/>
                    <a:gd name="T27" fmla="*/ 125 h 178"/>
                    <a:gd name="T28" fmla="*/ 2 w 180"/>
                    <a:gd name="T29" fmla="*/ 108 h 178"/>
                    <a:gd name="T30" fmla="*/ 0 w 180"/>
                    <a:gd name="T31" fmla="*/ 88 h 178"/>
                    <a:gd name="T32" fmla="*/ 4 w 180"/>
                    <a:gd name="T33" fmla="*/ 69 h 178"/>
                    <a:gd name="T34" fmla="*/ 10 w 180"/>
                    <a:gd name="T35" fmla="*/ 53 h 178"/>
                    <a:gd name="T36" fmla="*/ 18 w 180"/>
                    <a:gd name="T37" fmla="*/ 36 h 178"/>
                    <a:gd name="T38" fmla="*/ 33 w 180"/>
                    <a:gd name="T39" fmla="*/ 22 h 178"/>
                    <a:gd name="T40" fmla="*/ 47 w 180"/>
                    <a:gd name="T41" fmla="*/ 10 h 178"/>
                    <a:gd name="T42" fmla="*/ 65 w 180"/>
                    <a:gd name="T43" fmla="*/ 4 h 178"/>
                    <a:gd name="T44" fmla="*/ 84 w 180"/>
                    <a:gd name="T45" fmla="*/ 0 h 178"/>
                    <a:gd name="T46" fmla="*/ 102 w 180"/>
                    <a:gd name="T47" fmla="*/ 0 h 178"/>
                    <a:gd name="T48" fmla="*/ 121 w 180"/>
                    <a:gd name="T49" fmla="*/ 4 h 178"/>
                    <a:gd name="T50" fmla="*/ 137 w 180"/>
                    <a:gd name="T51" fmla="*/ 10 h 178"/>
                    <a:gd name="T52" fmla="*/ 151 w 180"/>
                    <a:gd name="T53" fmla="*/ 22 h 178"/>
                    <a:gd name="T54" fmla="*/ 164 w 180"/>
                    <a:gd name="T55" fmla="*/ 34 h 178"/>
                    <a:gd name="T56" fmla="*/ 174 w 180"/>
                    <a:gd name="T57" fmla="*/ 51 h 178"/>
                    <a:gd name="T58" fmla="*/ 178 w 180"/>
                    <a:gd name="T59" fmla="*/ 69 h 178"/>
                    <a:gd name="T60" fmla="*/ 180 w 180"/>
                    <a:gd name="T61" fmla="*/ 88 h 178"/>
                    <a:gd name="T62" fmla="*/ 180 w 180"/>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88"/>
                      </a:moveTo>
                      <a:lnTo>
                        <a:pt x="178" y="106"/>
                      </a:lnTo>
                      <a:lnTo>
                        <a:pt x="172" y="125"/>
                      </a:lnTo>
                      <a:lnTo>
                        <a:pt x="162" y="141"/>
                      </a:lnTo>
                      <a:lnTo>
                        <a:pt x="149" y="155"/>
                      </a:lnTo>
                      <a:lnTo>
                        <a:pt x="133" y="166"/>
                      </a:lnTo>
                      <a:lnTo>
                        <a:pt x="117" y="174"/>
                      </a:lnTo>
                      <a:lnTo>
                        <a:pt x="98" y="178"/>
                      </a:lnTo>
                      <a:lnTo>
                        <a:pt x="80" y="178"/>
                      </a:lnTo>
                      <a:lnTo>
                        <a:pt x="61" y="174"/>
                      </a:lnTo>
                      <a:lnTo>
                        <a:pt x="45" y="166"/>
                      </a:lnTo>
                      <a:lnTo>
                        <a:pt x="28" y="155"/>
                      </a:lnTo>
                      <a:lnTo>
                        <a:pt x="16" y="141"/>
                      </a:lnTo>
                      <a:lnTo>
                        <a:pt x="8" y="125"/>
                      </a:lnTo>
                      <a:lnTo>
                        <a:pt x="2" y="108"/>
                      </a:lnTo>
                      <a:lnTo>
                        <a:pt x="0" y="88"/>
                      </a:lnTo>
                      <a:lnTo>
                        <a:pt x="4" y="69"/>
                      </a:lnTo>
                      <a:lnTo>
                        <a:pt x="10" y="53"/>
                      </a:lnTo>
                      <a:lnTo>
                        <a:pt x="18" y="36"/>
                      </a:lnTo>
                      <a:lnTo>
                        <a:pt x="33" y="22"/>
                      </a:lnTo>
                      <a:lnTo>
                        <a:pt x="47" y="10"/>
                      </a:lnTo>
                      <a:lnTo>
                        <a:pt x="65" y="4"/>
                      </a:lnTo>
                      <a:lnTo>
                        <a:pt x="84" y="0"/>
                      </a:lnTo>
                      <a:lnTo>
                        <a:pt x="102" y="0"/>
                      </a:lnTo>
                      <a:lnTo>
                        <a:pt x="121" y="4"/>
                      </a:lnTo>
                      <a:lnTo>
                        <a:pt x="137" y="10"/>
                      </a:lnTo>
                      <a:lnTo>
                        <a:pt x="151" y="22"/>
                      </a:lnTo>
                      <a:lnTo>
                        <a:pt x="164" y="34"/>
                      </a:lnTo>
                      <a:lnTo>
                        <a:pt x="174" y="51"/>
                      </a:lnTo>
                      <a:lnTo>
                        <a:pt x="178" y="69"/>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82" name="Freeform 19">
                  <a:extLst>
                    <a:ext uri="{FF2B5EF4-FFF2-40B4-BE49-F238E27FC236}">
                      <a16:creationId xmlns:a16="http://schemas.microsoft.com/office/drawing/2014/main" id="{02637A69-7325-2F2C-136E-E2177C6BCB15}"/>
                    </a:ext>
                  </a:extLst>
                </p:cNvPr>
                <p:cNvSpPr>
                  <a:spLocks noChangeAspect="1"/>
                </p:cNvSpPr>
                <p:nvPr/>
              </p:nvSpPr>
              <p:spPr bwMode="auto">
                <a:xfrm rot="5400000">
                  <a:off x="1922" y="2366"/>
                  <a:ext cx="68" cy="74"/>
                </a:xfrm>
                <a:custGeom>
                  <a:avLst/>
                  <a:gdLst>
                    <a:gd name="T0" fmla="*/ 68 w 68"/>
                    <a:gd name="T1" fmla="*/ 37 h 74"/>
                    <a:gd name="T2" fmla="*/ 66 w 68"/>
                    <a:gd name="T3" fmla="*/ 49 h 74"/>
                    <a:gd name="T4" fmla="*/ 62 w 68"/>
                    <a:gd name="T5" fmla="*/ 59 h 74"/>
                    <a:gd name="T6" fmla="*/ 53 w 68"/>
                    <a:gd name="T7" fmla="*/ 67 h 74"/>
                    <a:gd name="T8" fmla="*/ 41 w 68"/>
                    <a:gd name="T9" fmla="*/ 74 h 74"/>
                    <a:gd name="T10" fmla="*/ 31 w 68"/>
                    <a:gd name="T11" fmla="*/ 74 h 74"/>
                    <a:gd name="T12" fmla="*/ 21 w 68"/>
                    <a:gd name="T13" fmla="*/ 72 h 74"/>
                    <a:gd name="T14" fmla="*/ 10 w 68"/>
                    <a:gd name="T15" fmla="*/ 65 h 74"/>
                    <a:gd name="T16" fmla="*/ 2 w 68"/>
                    <a:gd name="T17" fmla="*/ 55 h 74"/>
                    <a:gd name="T18" fmla="*/ 0 w 68"/>
                    <a:gd name="T19" fmla="*/ 43 h 74"/>
                    <a:gd name="T20" fmla="*/ 0 w 68"/>
                    <a:gd name="T21" fmla="*/ 31 h 74"/>
                    <a:gd name="T22" fmla="*/ 2 w 68"/>
                    <a:gd name="T23" fmla="*/ 20 h 74"/>
                    <a:gd name="T24" fmla="*/ 10 w 68"/>
                    <a:gd name="T25" fmla="*/ 10 h 74"/>
                    <a:gd name="T26" fmla="*/ 21 w 68"/>
                    <a:gd name="T27" fmla="*/ 4 h 74"/>
                    <a:gd name="T28" fmla="*/ 31 w 68"/>
                    <a:gd name="T29" fmla="*/ 0 h 74"/>
                    <a:gd name="T30" fmla="*/ 41 w 68"/>
                    <a:gd name="T31" fmla="*/ 2 h 74"/>
                    <a:gd name="T32" fmla="*/ 53 w 68"/>
                    <a:gd name="T33" fmla="*/ 6 h 74"/>
                    <a:gd name="T34" fmla="*/ 62 w 68"/>
                    <a:gd name="T35" fmla="*/ 14 h 74"/>
                    <a:gd name="T36" fmla="*/ 66 w 68"/>
                    <a:gd name="T37" fmla="*/ 26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6" y="49"/>
                      </a:lnTo>
                      <a:lnTo>
                        <a:pt x="62" y="59"/>
                      </a:lnTo>
                      <a:lnTo>
                        <a:pt x="53" y="67"/>
                      </a:lnTo>
                      <a:lnTo>
                        <a:pt x="41" y="74"/>
                      </a:lnTo>
                      <a:lnTo>
                        <a:pt x="31" y="74"/>
                      </a:lnTo>
                      <a:lnTo>
                        <a:pt x="21" y="72"/>
                      </a:lnTo>
                      <a:lnTo>
                        <a:pt x="10" y="65"/>
                      </a:lnTo>
                      <a:lnTo>
                        <a:pt x="2" y="55"/>
                      </a:lnTo>
                      <a:lnTo>
                        <a:pt x="0" y="43"/>
                      </a:lnTo>
                      <a:lnTo>
                        <a:pt x="0" y="31"/>
                      </a:lnTo>
                      <a:lnTo>
                        <a:pt x="2" y="20"/>
                      </a:lnTo>
                      <a:lnTo>
                        <a:pt x="10" y="10"/>
                      </a:lnTo>
                      <a:lnTo>
                        <a:pt x="21" y="4"/>
                      </a:lnTo>
                      <a:lnTo>
                        <a:pt x="31" y="0"/>
                      </a:lnTo>
                      <a:lnTo>
                        <a:pt x="41" y="2"/>
                      </a:lnTo>
                      <a:lnTo>
                        <a:pt x="53" y="6"/>
                      </a:lnTo>
                      <a:lnTo>
                        <a:pt x="62" y="14"/>
                      </a:lnTo>
                      <a:lnTo>
                        <a:pt x="66" y="26"/>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583" name="WordArt 20">
                  <a:extLst>
                    <a:ext uri="{FF2B5EF4-FFF2-40B4-BE49-F238E27FC236}">
                      <a16:creationId xmlns:a16="http://schemas.microsoft.com/office/drawing/2014/main" id="{F62837B3-C906-ED83-C55C-0CB58C56E024}"/>
                    </a:ext>
                  </a:extLst>
                </p:cNvPr>
                <p:cNvSpPr>
                  <a:spLocks noChangeAspect="1" noChangeArrowheads="1" noChangeShapeType="1" noTextEdit="1"/>
                </p:cNvSpPr>
                <p:nvPr/>
              </p:nvSpPr>
              <p:spPr bwMode="auto">
                <a:xfrm>
                  <a:off x="2031" y="2505"/>
                  <a:ext cx="1411" cy="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000000"/>
                      </a:solidFill>
                      <a:latin typeface="Abadi MT Condensed"/>
                    </a:rPr>
                    <a:t>SLIDE      SWITCH</a:t>
                  </a:r>
                </a:p>
              </p:txBody>
            </p:sp>
            <p:sp>
              <p:nvSpPr>
                <p:cNvPr id="584" name="WordArt 21">
                  <a:extLst>
                    <a:ext uri="{FF2B5EF4-FFF2-40B4-BE49-F238E27FC236}">
                      <a16:creationId xmlns:a16="http://schemas.microsoft.com/office/drawing/2014/main" id="{F0D13ED2-E64D-40C3-7BEE-0CFF7EB6A1DA}"/>
                    </a:ext>
                  </a:extLst>
                </p:cNvPr>
                <p:cNvSpPr>
                  <a:spLocks noChangeAspect="1" noChangeArrowheads="1" noChangeShapeType="1" noTextEdit="1"/>
                </p:cNvSpPr>
                <p:nvPr/>
              </p:nvSpPr>
              <p:spPr bwMode="auto">
                <a:xfrm>
                  <a:off x="2562" y="2361"/>
                  <a:ext cx="230"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a:solidFill>
                        <a:srgbClr val="FFFFFF"/>
                      </a:solidFill>
                      <a:latin typeface="Times New Roman" panose="02020603050405020304" pitchFamily="18" charset="0"/>
                      <a:cs typeface="Times New Roman" panose="02020603050405020304" pitchFamily="18" charset="0"/>
                    </a:rPr>
                    <a:t>S1</a:t>
                  </a:r>
                </a:p>
              </p:txBody>
            </p:sp>
          </p:grpSp>
          <p:grpSp>
            <p:nvGrpSpPr>
              <p:cNvPr id="256" name="Group 2">
                <a:extLst>
                  <a:ext uri="{FF2B5EF4-FFF2-40B4-BE49-F238E27FC236}">
                    <a16:creationId xmlns:a16="http://schemas.microsoft.com/office/drawing/2014/main" id="{E3E1E2F8-C457-7FFA-4483-DFC4939AAB9D}"/>
                  </a:ext>
                </a:extLst>
              </p:cNvPr>
              <p:cNvGrpSpPr>
                <a:grpSpLocks/>
              </p:cNvGrpSpPr>
              <p:nvPr/>
            </p:nvGrpSpPr>
            <p:grpSpPr bwMode="auto">
              <a:xfrm rot="16200000">
                <a:off x="4590896" y="4633411"/>
                <a:ext cx="1816407" cy="473770"/>
                <a:chOff x="9304" y="11468"/>
                <a:chExt cx="1784" cy="453"/>
              </a:xfrm>
            </p:grpSpPr>
            <p:sp>
              <p:nvSpPr>
                <p:cNvPr id="264" name="Freeform 3">
                  <a:extLst>
                    <a:ext uri="{FF2B5EF4-FFF2-40B4-BE49-F238E27FC236}">
                      <a16:creationId xmlns:a16="http://schemas.microsoft.com/office/drawing/2014/main" id="{D466D9D3-379E-C72F-E99E-D2A04B289836}"/>
                    </a:ext>
                  </a:extLst>
                </p:cNvPr>
                <p:cNvSpPr>
                  <a:spLocks noChangeAspect="1"/>
                </p:cNvSpPr>
                <p:nvPr/>
              </p:nvSpPr>
              <p:spPr bwMode="auto">
                <a:xfrm rot="5400000">
                  <a:off x="9969" y="10803"/>
                  <a:ext cx="453" cy="1784"/>
                </a:xfrm>
                <a:custGeom>
                  <a:avLst/>
                  <a:gdLst>
                    <a:gd name="T0" fmla="*/ 0 w 453"/>
                    <a:gd name="T1" fmla="*/ 127 h 1783"/>
                    <a:gd name="T2" fmla="*/ 2 w 453"/>
                    <a:gd name="T3" fmla="*/ 104 h 1783"/>
                    <a:gd name="T4" fmla="*/ 6 w 453"/>
                    <a:gd name="T5" fmla="*/ 82 h 1783"/>
                    <a:gd name="T6" fmla="*/ 17 w 453"/>
                    <a:gd name="T7" fmla="*/ 63 h 1783"/>
                    <a:gd name="T8" fmla="*/ 29 w 453"/>
                    <a:gd name="T9" fmla="*/ 45 h 1783"/>
                    <a:gd name="T10" fmla="*/ 45 w 453"/>
                    <a:gd name="T11" fmla="*/ 29 h 1783"/>
                    <a:gd name="T12" fmla="*/ 64 w 453"/>
                    <a:gd name="T13" fmla="*/ 16 h 1783"/>
                    <a:gd name="T14" fmla="*/ 82 w 453"/>
                    <a:gd name="T15" fmla="*/ 8 h 1783"/>
                    <a:gd name="T16" fmla="*/ 105 w 453"/>
                    <a:gd name="T17" fmla="*/ 2 h 1783"/>
                    <a:gd name="T18" fmla="*/ 127 w 453"/>
                    <a:gd name="T19" fmla="*/ 0 h 1783"/>
                    <a:gd name="T20" fmla="*/ 326 w 453"/>
                    <a:gd name="T21" fmla="*/ 0 h 1783"/>
                    <a:gd name="T22" fmla="*/ 349 w 453"/>
                    <a:gd name="T23" fmla="*/ 2 h 1783"/>
                    <a:gd name="T24" fmla="*/ 371 w 453"/>
                    <a:gd name="T25" fmla="*/ 6 h 1783"/>
                    <a:gd name="T26" fmla="*/ 390 w 453"/>
                    <a:gd name="T27" fmla="*/ 16 h 1783"/>
                    <a:gd name="T28" fmla="*/ 408 w 453"/>
                    <a:gd name="T29" fmla="*/ 29 h 1783"/>
                    <a:gd name="T30" fmla="*/ 425 w 453"/>
                    <a:gd name="T31" fmla="*/ 45 h 1783"/>
                    <a:gd name="T32" fmla="*/ 437 w 453"/>
                    <a:gd name="T33" fmla="*/ 63 h 1783"/>
                    <a:gd name="T34" fmla="*/ 447 w 453"/>
                    <a:gd name="T35" fmla="*/ 82 h 1783"/>
                    <a:gd name="T36" fmla="*/ 451 w 453"/>
                    <a:gd name="T37" fmla="*/ 104 h 1783"/>
                    <a:gd name="T38" fmla="*/ 453 w 453"/>
                    <a:gd name="T39" fmla="*/ 127 h 1783"/>
                    <a:gd name="T40" fmla="*/ 453 w 453"/>
                    <a:gd name="T41" fmla="*/ 1656 h 1783"/>
                    <a:gd name="T42" fmla="*/ 451 w 453"/>
                    <a:gd name="T43" fmla="*/ 1678 h 1783"/>
                    <a:gd name="T44" fmla="*/ 447 w 453"/>
                    <a:gd name="T45" fmla="*/ 1699 h 1783"/>
                    <a:gd name="T46" fmla="*/ 437 w 453"/>
                    <a:gd name="T47" fmla="*/ 1719 h 1783"/>
                    <a:gd name="T48" fmla="*/ 425 w 453"/>
                    <a:gd name="T49" fmla="*/ 1738 h 1783"/>
                    <a:gd name="T50" fmla="*/ 408 w 453"/>
                    <a:gd name="T51" fmla="*/ 1754 h 1783"/>
                    <a:gd name="T52" fmla="*/ 390 w 453"/>
                    <a:gd name="T53" fmla="*/ 1766 h 1783"/>
                    <a:gd name="T54" fmla="*/ 371 w 453"/>
                    <a:gd name="T55" fmla="*/ 1775 h 1783"/>
                    <a:gd name="T56" fmla="*/ 349 w 453"/>
                    <a:gd name="T57" fmla="*/ 1781 h 1783"/>
                    <a:gd name="T58" fmla="*/ 326 w 453"/>
                    <a:gd name="T59" fmla="*/ 1783 h 1783"/>
                    <a:gd name="T60" fmla="*/ 127 w 453"/>
                    <a:gd name="T61" fmla="*/ 1783 h 1783"/>
                    <a:gd name="T62" fmla="*/ 105 w 453"/>
                    <a:gd name="T63" fmla="*/ 1781 h 1783"/>
                    <a:gd name="T64" fmla="*/ 84 w 453"/>
                    <a:gd name="T65" fmla="*/ 1775 h 1783"/>
                    <a:gd name="T66" fmla="*/ 64 w 453"/>
                    <a:gd name="T67" fmla="*/ 1766 h 1783"/>
                    <a:gd name="T68" fmla="*/ 45 w 453"/>
                    <a:gd name="T69" fmla="*/ 1754 h 1783"/>
                    <a:gd name="T70" fmla="*/ 29 w 453"/>
                    <a:gd name="T71" fmla="*/ 1738 h 1783"/>
                    <a:gd name="T72" fmla="*/ 17 w 453"/>
                    <a:gd name="T73" fmla="*/ 1719 h 1783"/>
                    <a:gd name="T74" fmla="*/ 6 w 453"/>
                    <a:gd name="T75" fmla="*/ 1699 h 1783"/>
                    <a:gd name="T76" fmla="*/ 2 w 453"/>
                    <a:gd name="T77" fmla="*/ 1678 h 1783"/>
                    <a:gd name="T78" fmla="*/ 0 w 453"/>
                    <a:gd name="T79" fmla="*/ 1656 h 1783"/>
                    <a:gd name="T80" fmla="*/ 0 w 453"/>
                    <a:gd name="T81" fmla="*/ 127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7"/>
                      </a:moveTo>
                      <a:lnTo>
                        <a:pt x="2" y="104"/>
                      </a:lnTo>
                      <a:lnTo>
                        <a:pt x="6" y="82"/>
                      </a:lnTo>
                      <a:lnTo>
                        <a:pt x="17" y="63"/>
                      </a:lnTo>
                      <a:lnTo>
                        <a:pt x="29" y="45"/>
                      </a:lnTo>
                      <a:lnTo>
                        <a:pt x="45" y="29"/>
                      </a:lnTo>
                      <a:lnTo>
                        <a:pt x="64" y="16"/>
                      </a:lnTo>
                      <a:lnTo>
                        <a:pt x="82" y="8"/>
                      </a:lnTo>
                      <a:lnTo>
                        <a:pt x="105" y="2"/>
                      </a:lnTo>
                      <a:lnTo>
                        <a:pt x="127" y="0"/>
                      </a:lnTo>
                      <a:lnTo>
                        <a:pt x="326" y="0"/>
                      </a:lnTo>
                      <a:lnTo>
                        <a:pt x="349" y="2"/>
                      </a:lnTo>
                      <a:lnTo>
                        <a:pt x="371" y="6"/>
                      </a:lnTo>
                      <a:lnTo>
                        <a:pt x="390" y="16"/>
                      </a:lnTo>
                      <a:lnTo>
                        <a:pt x="408" y="29"/>
                      </a:lnTo>
                      <a:lnTo>
                        <a:pt x="425" y="45"/>
                      </a:lnTo>
                      <a:lnTo>
                        <a:pt x="437" y="63"/>
                      </a:lnTo>
                      <a:lnTo>
                        <a:pt x="447" y="82"/>
                      </a:lnTo>
                      <a:lnTo>
                        <a:pt x="451" y="104"/>
                      </a:lnTo>
                      <a:lnTo>
                        <a:pt x="453" y="127"/>
                      </a:lnTo>
                      <a:lnTo>
                        <a:pt x="453" y="1656"/>
                      </a:lnTo>
                      <a:lnTo>
                        <a:pt x="451" y="1678"/>
                      </a:lnTo>
                      <a:lnTo>
                        <a:pt x="447" y="1699"/>
                      </a:lnTo>
                      <a:lnTo>
                        <a:pt x="437" y="1719"/>
                      </a:lnTo>
                      <a:lnTo>
                        <a:pt x="425" y="1738"/>
                      </a:lnTo>
                      <a:lnTo>
                        <a:pt x="408" y="1754"/>
                      </a:lnTo>
                      <a:lnTo>
                        <a:pt x="390" y="1766"/>
                      </a:lnTo>
                      <a:lnTo>
                        <a:pt x="371" y="1775"/>
                      </a:lnTo>
                      <a:lnTo>
                        <a:pt x="349" y="1781"/>
                      </a:lnTo>
                      <a:lnTo>
                        <a:pt x="326" y="1783"/>
                      </a:lnTo>
                      <a:lnTo>
                        <a:pt x="127" y="1783"/>
                      </a:lnTo>
                      <a:lnTo>
                        <a:pt x="105" y="1781"/>
                      </a:lnTo>
                      <a:lnTo>
                        <a:pt x="84" y="1775"/>
                      </a:lnTo>
                      <a:lnTo>
                        <a:pt x="64" y="1766"/>
                      </a:lnTo>
                      <a:lnTo>
                        <a:pt x="45" y="1754"/>
                      </a:lnTo>
                      <a:lnTo>
                        <a:pt x="29" y="1738"/>
                      </a:lnTo>
                      <a:lnTo>
                        <a:pt x="17" y="1719"/>
                      </a:lnTo>
                      <a:lnTo>
                        <a:pt x="6" y="1699"/>
                      </a:lnTo>
                      <a:lnTo>
                        <a:pt x="2" y="1678"/>
                      </a:lnTo>
                      <a:lnTo>
                        <a:pt x="0" y="1656"/>
                      </a:lnTo>
                      <a:lnTo>
                        <a:pt x="0" y="12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5" name="Freeform 4">
                  <a:extLst>
                    <a:ext uri="{FF2B5EF4-FFF2-40B4-BE49-F238E27FC236}">
                      <a16:creationId xmlns:a16="http://schemas.microsoft.com/office/drawing/2014/main" id="{838C693D-45C5-3499-80C3-889C8AF2B77C}"/>
                    </a:ext>
                  </a:extLst>
                </p:cNvPr>
                <p:cNvSpPr>
                  <a:spLocks noChangeAspect="1"/>
                </p:cNvSpPr>
                <p:nvPr/>
              </p:nvSpPr>
              <p:spPr bwMode="auto">
                <a:xfrm rot="5400000">
                  <a:off x="10187" y="10982"/>
                  <a:ext cx="26" cy="1396"/>
                </a:xfrm>
                <a:custGeom>
                  <a:avLst/>
                  <a:gdLst>
                    <a:gd name="T0" fmla="*/ 26 w 26"/>
                    <a:gd name="T1" fmla="*/ 1381 h 1395"/>
                    <a:gd name="T2" fmla="*/ 26 w 26"/>
                    <a:gd name="T3" fmla="*/ 1381 h 1395"/>
                    <a:gd name="T4" fmla="*/ 26 w 26"/>
                    <a:gd name="T5" fmla="*/ 1385 h 1395"/>
                    <a:gd name="T6" fmla="*/ 26 w 26"/>
                    <a:gd name="T7" fmla="*/ 1387 h 1395"/>
                    <a:gd name="T8" fmla="*/ 24 w 26"/>
                    <a:gd name="T9" fmla="*/ 1389 h 1395"/>
                    <a:gd name="T10" fmla="*/ 22 w 26"/>
                    <a:gd name="T11" fmla="*/ 1391 h 1395"/>
                    <a:gd name="T12" fmla="*/ 22 w 26"/>
                    <a:gd name="T13" fmla="*/ 1391 h 1395"/>
                    <a:gd name="T14" fmla="*/ 20 w 26"/>
                    <a:gd name="T15" fmla="*/ 1393 h 1395"/>
                    <a:gd name="T16" fmla="*/ 18 w 26"/>
                    <a:gd name="T17" fmla="*/ 1393 h 1395"/>
                    <a:gd name="T18" fmla="*/ 16 w 26"/>
                    <a:gd name="T19" fmla="*/ 1395 h 1395"/>
                    <a:gd name="T20" fmla="*/ 12 w 26"/>
                    <a:gd name="T21" fmla="*/ 1395 h 1395"/>
                    <a:gd name="T22" fmla="*/ 10 w 26"/>
                    <a:gd name="T23" fmla="*/ 1395 h 1395"/>
                    <a:gd name="T24" fmla="*/ 8 w 26"/>
                    <a:gd name="T25" fmla="*/ 1393 h 1395"/>
                    <a:gd name="T26" fmla="*/ 6 w 26"/>
                    <a:gd name="T27" fmla="*/ 1393 h 1395"/>
                    <a:gd name="T28" fmla="*/ 4 w 26"/>
                    <a:gd name="T29" fmla="*/ 1391 h 1395"/>
                    <a:gd name="T30" fmla="*/ 4 w 26"/>
                    <a:gd name="T31" fmla="*/ 1391 h 1395"/>
                    <a:gd name="T32" fmla="*/ 2 w 26"/>
                    <a:gd name="T33" fmla="*/ 1389 h 1395"/>
                    <a:gd name="T34" fmla="*/ 0 w 26"/>
                    <a:gd name="T35" fmla="*/ 1387 h 1395"/>
                    <a:gd name="T36" fmla="*/ 0 w 26"/>
                    <a:gd name="T37" fmla="*/ 1385 h 1395"/>
                    <a:gd name="T38" fmla="*/ 0 w 26"/>
                    <a:gd name="T39" fmla="*/ 1381 h 1395"/>
                    <a:gd name="T40" fmla="*/ 0 w 26"/>
                    <a:gd name="T41" fmla="*/ 1381 h 1395"/>
                    <a:gd name="T42" fmla="*/ 0 w 26"/>
                    <a:gd name="T43" fmla="*/ 12 h 1395"/>
                    <a:gd name="T44" fmla="*/ 0 w 26"/>
                    <a:gd name="T45" fmla="*/ 12 h 1395"/>
                    <a:gd name="T46" fmla="*/ 0 w 26"/>
                    <a:gd name="T47" fmla="*/ 10 h 1395"/>
                    <a:gd name="T48" fmla="*/ 0 w 26"/>
                    <a:gd name="T49" fmla="*/ 8 h 1395"/>
                    <a:gd name="T50" fmla="*/ 2 w 26"/>
                    <a:gd name="T51" fmla="*/ 6 h 1395"/>
                    <a:gd name="T52" fmla="*/ 4 w 26"/>
                    <a:gd name="T53" fmla="*/ 4 h 1395"/>
                    <a:gd name="T54" fmla="*/ 4 w 26"/>
                    <a:gd name="T55" fmla="*/ 2 h 1395"/>
                    <a:gd name="T56" fmla="*/ 6 w 26"/>
                    <a:gd name="T57" fmla="*/ 2 h 1395"/>
                    <a:gd name="T58" fmla="*/ 8 w 26"/>
                    <a:gd name="T59" fmla="*/ 0 h 1395"/>
                    <a:gd name="T60" fmla="*/ 10 w 26"/>
                    <a:gd name="T61" fmla="*/ 0 h 1395"/>
                    <a:gd name="T62" fmla="*/ 12 w 26"/>
                    <a:gd name="T63" fmla="*/ 0 h 1395"/>
                    <a:gd name="T64" fmla="*/ 16 w 26"/>
                    <a:gd name="T65" fmla="*/ 0 h 1395"/>
                    <a:gd name="T66" fmla="*/ 18 w 26"/>
                    <a:gd name="T67" fmla="*/ 0 h 1395"/>
                    <a:gd name="T68" fmla="*/ 20 w 26"/>
                    <a:gd name="T69" fmla="*/ 2 h 1395"/>
                    <a:gd name="T70" fmla="*/ 22 w 26"/>
                    <a:gd name="T71" fmla="*/ 2 h 1395"/>
                    <a:gd name="T72" fmla="*/ 22 w 26"/>
                    <a:gd name="T73" fmla="*/ 4 h 1395"/>
                    <a:gd name="T74" fmla="*/ 24 w 26"/>
                    <a:gd name="T75" fmla="*/ 6 h 1395"/>
                    <a:gd name="T76" fmla="*/ 26 w 26"/>
                    <a:gd name="T77" fmla="*/ 8 h 1395"/>
                    <a:gd name="T78" fmla="*/ 26 w 26"/>
                    <a:gd name="T79" fmla="*/ 10 h 1395"/>
                    <a:gd name="T80" fmla="*/ 26 w 26"/>
                    <a:gd name="T81" fmla="*/ 12 h 1395"/>
                    <a:gd name="T82" fmla="*/ 26 w 26"/>
                    <a:gd name="T83" fmla="*/ 12 h 1395"/>
                    <a:gd name="T84" fmla="*/ 26 w 26"/>
                    <a:gd name="T85" fmla="*/ 138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395">
                      <a:moveTo>
                        <a:pt x="26" y="1381"/>
                      </a:moveTo>
                      <a:lnTo>
                        <a:pt x="26" y="1381"/>
                      </a:lnTo>
                      <a:lnTo>
                        <a:pt x="26" y="1385"/>
                      </a:lnTo>
                      <a:lnTo>
                        <a:pt x="26" y="1387"/>
                      </a:lnTo>
                      <a:lnTo>
                        <a:pt x="24" y="1389"/>
                      </a:lnTo>
                      <a:lnTo>
                        <a:pt x="22" y="1391"/>
                      </a:lnTo>
                      <a:lnTo>
                        <a:pt x="20" y="1393"/>
                      </a:lnTo>
                      <a:lnTo>
                        <a:pt x="18" y="1393"/>
                      </a:lnTo>
                      <a:lnTo>
                        <a:pt x="16" y="1395"/>
                      </a:lnTo>
                      <a:lnTo>
                        <a:pt x="12" y="1395"/>
                      </a:lnTo>
                      <a:lnTo>
                        <a:pt x="10" y="1395"/>
                      </a:lnTo>
                      <a:lnTo>
                        <a:pt x="8" y="1393"/>
                      </a:lnTo>
                      <a:lnTo>
                        <a:pt x="6" y="1393"/>
                      </a:lnTo>
                      <a:lnTo>
                        <a:pt x="4" y="1391"/>
                      </a:lnTo>
                      <a:lnTo>
                        <a:pt x="2" y="1389"/>
                      </a:lnTo>
                      <a:lnTo>
                        <a:pt x="0" y="1387"/>
                      </a:lnTo>
                      <a:lnTo>
                        <a:pt x="0" y="1385"/>
                      </a:lnTo>
                      <a:lnTo>
                        <a:pt x="0" y="1381"/>
                      </a:lnTo>
                      <a:lnTo>
                        <a:pt x="0" y="12"/>
                      </a:lnTo>
                      <a:lnTo>
                        <a:pt x="0" y="10"/>
                      </a:lnTo>
                      <a:lnTo>
                        <a:pt x="0" y="8"/>
                      </a:lnTo>
                      <a:lnTo>
                        <a:pt x="2" y="6"/>
                      </a:lnTo>
                      <a:lnTo>
                        <a:pt x="4" y="4"/>
                      </a:lnTo>
                      <a:lnTo>
                        <a:pt x="4" y="2"/>
                      </a:lnTo>
                      <a:lnTo>
                        <a:pt x="6" y="2"/>
                      </a:lnTo>
                      <a:lnTo>
                        <a:pt x="8" y="0"/>
                      </a:lnTo>
                      <a:lnTo>
                        <a:pt x="10" y="0"/>
                      </a:lnTo>
                      <a:lnTo>
                        <a:pt x="12" y="0"/>
                      </a:lnTo>
                      <a:lnTo>
                        <a:pt x="16" y="0"/>
                      </a:lnTo>
                      <a:lnTo>
                        <a:pt x="18" y="0"/>
                      </a:lnTo>
                      <a:lnTo>
                        <a:pt x="20" y="2"/>
                      </a:lnTo>
                      <a:lnTo>
                        <a:pt x="22" y="2"/>
                      </a:lnTo>
                      <a:lnTo>
                        <a:pt x="22" y="4"/>
                      </a:lnTo>
                      <a:lnTo>
                        <a:pt x="24" y="6"/>
                      </a:lnTo>
                      <a:lnTo>
                        <a:pt x="26" y="8"/>
                      </a:lnTo>
                      <a:lnTo>
                        <a:pt x="26" y="10"/>
                      </a:lnTo>
                      <a:lnTo>
                        <a:pt x="26" y="12"/>
                      </a:lnTo>
                      <a:lnTo>
                        <a:pt x="26" y="138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6" name="Freeform 5">
                  <a:extLst>
                    <a:ext uri="{FF2B5EF4-FFF2-40B4-BE49-F238E27FC236}">
                      <a16:creationId xmlns:a16="http://schemas.microsoft.com/office/drawing/2014/main" id="{BF27008A-7B3C-6008-CC93-B6B959DC2755}"/>
                    </a:ext>
                  </a:extLst>
                </p:cNvPr>
                <p:cNvSpPr>
                  <a:spLocks noChangeAspect="1"/>
                </p:cNvSpPr>
                <p:nvPr/>
              </p:nvSpPr>
              <p:spPr bwMode="auto">
                <a:xfrm rot="5400000">
                  <a:off x="10054" y="11517"/>
                  <a:ext cx="306" cy="311"/>
                </a:xfrm>
                <a:custGeom>
                  <a:avLst/>
                  <a:gdLst>
                    <a:gd name="T0" fmla="*/ 306 w 306"/>
                    <a:gd name="T1" fmla="*/ 154 h 310"/>
                    <a:gd name="T2" fmla="*/ 303 w 306"/>
                    <a:gd name="T3" fmla="*/ 180 h 310"/>
                    <a:gd name="T4" fmla="*/ 297 w 306"/>
                    <a:gd name="T5" fmla="*/ 203 h 310"/>
                    <a:gd name="T6" fmla="*/ 289 w 306"/>
                    <a:gd name="T7" fmla="*/ 228 h 310"/>
                    <a:gd name="T8" fmla="*/ 275 w 306"/>
                    <a:gd name="T9" fmla="*/ 248 h 310"/>
                    <a:gd name="T10" fmla="*/ 258 w 306"/>
                    <a:gd name="T11" fmla="*/ 267 h 310"/>
                    <a:gd name="T12" fmla="*/ 240 w 306"/>
                    <a:gd name="T13" fmla="*/ 283 h 310"/>
                    <a:gd name="T14" fmla="*/ 219 w 306"/>
                    <a:gd name="T15" fmla="*/ 295 h 310"/>
                    <a:gd name="T16" fmla="*/ 195 w 306"/>
                    <a:gd name="T17" fmla="*/ 304 h 310"/>
                    <a:gd name="T18" fmla="*/ 172 w 306"/>
                    <a:gd name="T19" fmla="*/ 310 h 310"/>
                    <a:gd name="T20" fmla="*/ 146 w 306"/>
                    <a:gd name="T21" fmla="*/ 310 h 310"/>
                    <a:gd name="T22" fmla="*/ 123 w 306"/>
                    <a:gd name="T23" fmla="*/ 308 h 310"/>
                    <a:gd name="T24" fmla="*/ 99 w 306"/>
                    <a:gd name="T25" fmla="*/ 299 h 310"/>
                    <a:gd name="T26" fmla="*/ 76 w 306"/>
                    <a:gd name="T27" fmla="*/ 289 h 310"/>
                    <a:gd name="T28" fmla="*/ 55 w 306"/>
                    <a:gd name="T29" fmla="*/ 275 h 310"/>
                    <a:gd name="T30" fmla="*/ 37 w 306"/>
                    <a:gd name="T31" fmla="*/ 258 h 310"/>
                    <a:gd name="T32" fmla="*/ 23 w 306"/>
                    <a:gd name="T33" fmla="*/ 238 h 310"/>
                    <a:gd name="T34" fmla="*/ 12 w 306"/>
                    <a:gd name="T35" fmla="*/ 215 h 310"/>
                    <a:gd name="T36" fmla="*/ 4 w 306"/>
                    <a:gd name="T37" fmla="*/ 193 h 310"/>
                    <a:gd name="T38" fmla="*/ 0 w 306"/>
                    <a:gd name="T39" fmla="*/ 168 h 310"/>
                    <a:gd name="T40" fmla="*/ 0 w 306"/>
                    <a:gd name="T41" fmla="*/ 142 h 310"/>
                    <a:gd name="T42" fmla="*/ 4 w 306"/>
                    <a:gd name="T43" fmla="*/ 117 h 310"/>
                    <a:gd name="T44" fmla="*/ 12 w 306"/>
                    <a:gd name="T45" fmla="*/ 94 h 310"/>
                    <a:gd name="T46" fmla="*/ 23 w 306"/>
                    <a:gd name="T47" fmla="*/ 72 h 310"/>
                    <a:gd name="T48" fmla="*/ 37 w 306"/>
                    <a:gd name="T49" fmla="*/ 51 h 310"/>
                    <a:gd name="T50" fmla="*/ 55 w 306"/>
                    <a:gd name="T51" fmla="*/ 35 h 310"/>
                    <a:gd name="T52" fmla="*/ 76 w 306"/>
                    <a:gd name="T53" fmla="*/ 20 h 310"/>
                    <a:gd name="T54" fmla="*/ 99 w 306"/>
                    <a:gd name="T55" fmla="*/ 10 h 310"/>
                    <a:gd name="T56" fmla="*/ 123 w 306"/>
                    <a:gd name="T57" fmla="*/ 2 h 310"/>
                    <a:gd name="T58" fmla="*/ 146 w 306"/>
                    <a:gd name="T59" fmla="*/ 0 h 310"/>
                    <a:gd name="T60" fmla="*/ 172 w 306"/>
                    <a:gd name="T61" fmla="*/ 0 h 310"/>
                    <a:gd name="T62" fmla="*/ 195 w 306"/>
                    <a:gd name="T63" fmla="*/ 6 h 310"/>
                    <a:gd name="T64" fmla="*/ 219 w 306"/>
                    <a:gd name="T65" fmla="*/ 14 h 310"/>
                    <a:gd name="T66" fmla="*/ 240 w 306"/>
                    <a:gd name="T67" fmla="*/ 27 h 310"/>
                    <a:gd name="T68" fmla="*/ 258 w 306"/>
                    <a:gd name="T69" fmla="*/ 43 h 310"/>
                    <a:gd name="T70" fmla="*/ 275 w 306"/>
                    <a:gd name="T71" fmla="*/ 61 h 310"/>
                    <a:gd name="T72" fmla="*/ 289 w 306"/>
                    <a:gd name="T73" fmla="*/ 82 h 310"/>
                    <a:gd name="T74" fmla="*/ 297 w 306"/>
                    <a:gd name="T75" fmla="*/ 105 h 310"/>
                    <a:gd name="T76" fmla="*/ 303 w 306"/>
                    <a:gd name="T77" fmla="*/ 129 h 310"/>
                    <a:gd name="T78" fmla="*/ 306 w 306"/>
                    <a:gd name="T79" fmla="*/ 154 h 310"/>
                    <a:gd name="T80" fmla="*/ 306 w 306"/>
                    <a:gd name="T81" fmla="*/ 1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6" h="310">
                      <a:moveTo>
                        <a:pt x="306" y="154"/>
                      </a:moveTo>
                      <a:lnTo>
                        <a:pt x="303" y="180"/>
                      </a:lnTo>
                      <a:lnTo>
                        <a:pt x="297" y="203"/>
                      </a:lnTo>
                      <a:lnTo>
                        <a:pt x="289" y="228"/>
                      </a:lnTo>
                      <a:lnTo>
                        <a:pt x="275" y="248"/>
                      </a:lnTo>
                      <a:lnTo>
                        <a:pt x="258" y="267"/>
                      </a:lnTo>
                      <a:lnTo>
                        <a:pt x="240" y="283"/>
                      </a:lnTo>
                      <a:lnTo>
                        <a:pt x="219" y="295"/>
                      </a:lnTo>
                      <a:lnTo>
                        <a:pt x="195" y="304"/>
                      </a:lnTo>
                      <a:lnTo>
                        <a:pt x="172" y="310"/>
                      </a:lnTo>
                      <a:lnTo>
                        <a:pt x="146" y="310"/>
                      </a:lnTo>
                      <a:lnTo>
                        <a:pt x="123" y="308"/>
                      </a:lnTo>
                      <a:lnTo>
                        <a:pt x="99" y="299"/>
                      </a:lnTo>
                      <a:lnTo>
                        <a:pt x="76" y="289"/>
                      </a:lnTo>
                      <a:lnTo>
                        <a:pt x="55" y="275"/>
                      </a:lnTo>
                      <a:lnTo>
                        <a:pt x="37" y="258"/>
                      </a:lnTo>
                      <a:lnTo>
                        <a:pt x="23" y="238"/>
                      </a:lnTo>
                      <a:lnTo>
                        <a:pt x="12" y="215"/>
                      </a:lnTo>
                      <a:lnTo>
                        <a:pt x="4" y="193"/>
                      </a:lnTo>
                      <a:lnTo>
                        <a:pt x="0" y="168"/>
                      </a:lnTo>
                      <a:lnTo>
                        <a:pt x="0" y="142"/>
                      </a:lnTo>
                      <a:lnTo>
                        <a:pt x="4" y="117"/>
                      </a:lnTo>
                      <a:lnTo>
                        <a:pt x="12" y="94"/>
                      </a:lnTo>
                      <a:lnTo>
                        <a:pt x="23" y="72"/>
                      </a:lnTo>
                      <a:lnTo>
                        <a:pt x="37" y="51"/>
                      </a:lnTo>
                      <a:lnTo>
                        <a:pt x="55" y="35"/>
                      </a:lnTo>
                      <a:lnTo>
                        <a:pt x="76" y="20"/>
                      </a:lnTo>
                      <a:lnTo>
                        <a:pt x="99" y="10"/>
                      </a:lnTo>
                      <a:lnTo>
                        <a:pt x="123" y="2"/>
                      </a:lnTo>
                      <a:lnTo>
                        <a:pt x="146" y="0"/>
                      </a:lnTo>
                      <a:lnTo>
                        <a:pt x="172" y="0"/>
                      </a:lnTo>
                      <a:lnTo>
                        <a:pt x="195" y="6"/>
                      </a:lnTo>
                      <a:lnTo>
                        <a:pt x="219" y="14"/>
                      </a:lnTo>
                      <a:lnTo>
                        <a:pt x="240" y="27"/>
                      </a:lnTo>
                      <a:lnTo>
                        <a:pt x="258" y="43"/>
                      </a:lnTo>
                      <a:lnTo>
                        <a:pt x="275" y="61"/>
                      </a:lnTo>
                      <a:lnTo>
                        <a:pt x="289" y="82"/>
                      </a:lnTo>
                      <a:lnTo>
                        <a:pt x="297" y="105"/>
                      </a:lnTo>
                      <a:lnTo>
                        <a:pt x="303" y="129"/>
                      </a:lnTo>
                      <a:lnTo>
                        <a:pt x="306" y="15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7" name="Freeform 6">
                  <a:extLst>
                    <a:ext uri="{FF2B5EF4-FFF2-40B4-BE49-F238E27FC236}">
                      <a16:creationId xmlns:a16="http://schemas.microsoft.com/office/drawing/2014/main" id="{94D941AB-24A9-6EA1-1D81-4CD024ED9490}"/>
                    </a:ext>
                  </a:extLst>
                </p:cNvPr>
                <p:cNvSpPr>
                  <a:spLocks noChangeAspect="1"/>
                </p:cNvSpPr>
                <p:nvPr/>
              </p:nvSpPr>
              <p:spPr bwMode="auto">
                <a:xfrm rot="5400000">
                  <a:off x="10858" y="11590"/>
                  <a:ext cx="178" cy="179"/>
                </a:xfrm>
                <a:custGeom>
                  <a:avLst/>
                  <a:gdLst>
                    <a:gd name="T0" fmla="*/ 178 w 178"/>
                    <a:gd name="T1" fmla="*/ 91 h 179"/>
                    <a:gd name="T2" fmla="*/ 176 w 178"/>
                    <a:gd name="T3" fmla="*/ 109 h 179"/>
                    <a:gd name="T4" fmla="*/ 170 w 178"/>
                    <a:gd name="T5" fmla="*/ 126 h 179"/>
                    <a:gd name="T6" fmla="*/ 160 w 178"/>
                    <a:gd name="T7" fmla="*/ 142 h 179"/>
                    <a:gd name="T8" fmla="*/ 147 w 178"/>
                    <a:gd name="T9" fmla="*/ 156 h 179"/>
                    <a:gd name="T10" fmla="*/ 133 w 178"/>
                    <a:gd name="T11" fmla="*/ 169 h 179"/>
                    <a:gd name="T12" fmla="*/ 114 w 178"/>
                    <a:gd name="T13" fmla="*/ 175 h 179"/>
                    <a:gd name="T14" fmla="*/ 96 w 178"/>
                    <a:gd name="T15" fmla="*/ 179 h 179"/>
                    <a:gd name="T16" fmla="*/ 78 w 178"/>
                    <a:gd name="T17" fmla="*/ 179 h 179"/>
                    <a:gd name="T18" fmla="*/ 59 w 178"/>
                    <a:gd name="T19" fmla="*/ 175 h 179"/>
                    <a:gd name="T20" fmla="*/ 43 w 178"/>
                    <a:gd name="T21" fmla="*/ 169 h 179"/>
                    <a:gd name="T22" fmla="*/ 26 w 178"/>
                    <a:gd name="T23" fmla="*/ 156 h 179"/>
                    <a:gd name="T24" fmla="*/ 14 w 178"/>
                    <a:gd name="T25" fmla="*/ 142 h 179"/>
                    <a:gd name="T26" fmla="*/ 6 w 178"/>
                    <a:gd name="T27" fmla="*/ 126 h 179"/>
                    <a:gd name="T28" fmla="*/ 0 w 178"/>
                    <a:gd name="T29" fmla="*/ 109 h 179"/>
                    <a:gd name="T30" fmla="*/ 0 w 178"/>
                    <a:gd name="T31" fmla="*/ 91 h 179"/>
                    <a:gd name="T32" fmla="*/ 2 w 178"/>
                    <a:gd name="T33" fmla="*/ 70 h 179"/>
                    <a:gd name="T34" fmla="*/ 8 w 178"/>
                    <a:gd name="T35" fmla="*/ 54 h 179"/>
                    <a:gd name="T36" fmla="*/ 18 w 178"/>
                    <a:gd name="T37" fmla="*/ 37 h 179"/>
                    <a:gd name="T38" fmla="*/ 30 w 178"/>
                    <a:gd name="T39" fmla="*/ 23 h 179"/>
                    <a:gd name="T40" fmla="*/ 45 w 178"/>
                    <a:gd name="T41" fmla="*/ 13 h 179"/>
                    <a:gd name="T42" fmla="*/ 63 w 178"/>
                    <a:gd name="T43" fmla="*/ 5 h 179"/>
                    <a:gd name="T44" fmla="*/ 82 w 178"/>
                    <a:gd name="T45" fmla="*/ 0 h 179"/>
                    <a:gd name="T46" fmla="*/ 100 w 178"/>
                    <a:gd name="T47" fmla="*/ 0 h 179"/>
                    <a:gd name="T48" fmla="*/ 119 w 178"/>
                    <a:gd name="T49" fmla="*/ 5 h 179"/>
                    <a:gd name="T50" fmla="*/ 135 w 178"/>
                    <a:gd name="T51" fmla="*/ 13 h 179"/>
                    <a:gd name="T52" fmla="*/ 151 w 178"/>
                    <a:gd name="T53" fmla="*/ 23 h 179"/>
                    <a:gd name="T54" fmla="*/ 164 w 178"/>
                    <a:gd name="T55" fmla="*/ 37 h 179"/>
                    <a:gd name="T56" fmla="*/ 172 w 178"/>
                    <a:gd name="T57" fmla="*/ 54 h 179"/>
                    <a:gd name="T58" fmla="*/ 178 w 178"/>
                    <a:gd name="T59" fmla="*/ 70 h 179"/>
                    <a:gd name="T60" fmla="*/ 178 w 178"/>
                    <a:gd name="T61" fmla="*/ 89 h 179"/>
                    <a:gd name="T62" fmla="*/ 178 w 178"/>
                    <a:gd name="T63"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91"/>
                      </a:moveTo>
                      <a:lnTo>
                        <a:pt x="176" y="109"/>
                      </a:lnTo>
                      <a:lnTo>
                        <a:pt x="170" y="126"/>
                      </a:lnTo>
                      <a:lnTo>
                        <a:pt x="160" y="142"/>
                      </a:lnTo>
                      <a:lnTo>
                        <a:pt x="147" y="156"/>
                      </a:lnTo>
                      <a:lnTo>
                        <a:pt x="133" y="169"/>
                      </a:lnTo>
                      <a:lnTo>
                        <a:pt x="114" y="175"/>
                      </a:lnTo>
                      <a:lnTo>
                        <a:pt x="96" y="179"/>
                      </a:lnTo>
                      <a:lnTo>
                        <a:pt x="78" y="179"/>
                      </a:lnTo>
                      <a:lnTo>
                        <a:pt x="59" y="175"/>
                      </a:lnTo>
                      <a:lnTo>
                        <a:pt x="43" y="169"/>
                      </a:lnTo>
                      <a:lnTo>
                        <a:pt x="26" y="156"/>
                      </a:lnTo>
                      <a:lnTo>
                        <a:pt x="14" y="142"/>
                      </a:lnTo>
                      <a:lnTo>
                        <a:pt x="6" y="126"/>
                      </a:lnTo>
                      <a:lnTo>
                        <a:pt x="0" y="109"/>
                      </a:lnTo>
                      <a:lnTo>
                        <a:pt x="0" y="91"/>
                      </a:lnTo>
                      <a:lnTo>
                        <a:pt x="2" y="70"/>
                      </a:lnTo>
                      <a:lnTo>
                        <a:pt x="8" y="54"/>
                      </a:lnTo>
                      <a:lnTo>
                        <a:pt x="18" y="37"/>
                      </a:lnTo>
                      <a:lnTo>
                        <a:pt x="30" y="23"/>
                      </a:lnTo>
                      <a:lnTo>
                        <a:pt x="45" y="13"/>
                      </a:lnTo>
                      <a:lnTo>
                        <a:pt x="63" y="5"/>
                      </a:lnTo>
                      <a:lnTo>
                        <a:pt x="82" y="0"/>
                      </a:lnTo>
                      <a:lnTo>
                        <a:pt x="100" y="0"/>
                      </a:lnTo>
                      <a:lnTo>
                        <a:pt x="119" y="5"/>
                      </a:lnTo>
                      <a:lnTo>
                        <a:pt x="135" y="13"/>
                      </a:lnTo>
                      <a:lnTo>
                        <a:pt x="151" y="23"/>
                      </a:lnTo>
                      <a:lnTo>
                        <a:pt x="164" y="37"/>
                      </a:lnTo>
                      <a:lnTo>
                        <a:pt x="172" y="54"/>
                      </a:lnTo>
                      <a:lnTo>
                        <a:pt x="178" y="70"/>
                      </a:lnTo>
                      <a:lnTo>
                        <a:pt x="178" y="89"/>
                      </a:lnTo>
                      <a:lnTo>
                        <a:pt x="178"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8" name="Freeform 7">
                  <a:extLst>
                    <a:ext uri="{FF2B5EF4-FFF2-40B4-BE49-F238E27FC236}">
                      <a16:creationId xmlns:a16="http://schemas.microsoft.com/office/drawing/2014/main" id="{9B85C649-6EAF-8928-B9F1-7D93B7876157}"/>
                    </a:ext>
                  </a:extLst>
                </p:cNvPr>
                <p:cNvSpPr>
                  <a:spLocks noChangeAspect="1"/>
                </p:cNvSpPr>
                <p:nvPr/>
              </p:nvSpPr>
              <p:spPr bwMode="auto">
                <a:xfrm rot="5400000">
                  <a:off x="10915" y="11644"/>
                  <a:ext cx="68" cy="72"/>
                </a:xfrm>
                <a:custGeom>
                  <a:avLst/>
                  <a:gdLst>
                    <a:gd name="T0" fmla="*/ 68 w 68"/>
                    <a:gd name="T1" fmla="*/ 37 h 72"/>
                    <a:gd name="T2" fmla="*/ 68 w 68"/>
                    <a:gd name="T3" fmla="*/ 47 h 72"/>
                    <a:gd name="T4" fmla="*/ 62 w 68"/>
                    <a:gd name="T5" fmla="*/ 59 h 72"/>
                    <a:gd name="T6" fmla="*/ 53 w 68"/>
                    <a:gd name="T7" fmla="*/ 67 h 72"/>
                    <a:gd name="T8" fmla="*/ 43 w 68"/>
                    <a:gd name="T9" fmla="*/ 72 h 72"/>
                    <a:gd name="T10" fmla="*/ 31 w 68"/>
                    <a:gd name="T11" fmla="*/ 72 h 72"/>
                    <a:gd name="T12" fmla="*/ 21 w 68"/>
                    <a:gd name="T13" fmla="*/ 70 h 72"/>
                    <a:gd name="T14" fmla="*/ 10 w 68"/>
                    <a:gd name="T15" fmla="*/ 63 h 72"/>
                    <a:gd name="T16" fmla="*/ 4 w 68"/>
                    <a:gd name="T17" fmla="*/ 53 h 72"/>
                    <a:gd name="T18" fmla="*/ 0 w 68"/>
                    <a:gd name="T19" fmla="*/ 43 h 72"/>
                    <a:gd name="T20" fmla="*/ 0 w 68"/>
                    <a:gd name="T21" fmla="*/ 31 h 72"/>
                    <a:gd name="T22" fmla="*/ 4 w 68"/>
                    <a:gd name="T23" fmla="*/ 18 h 72"/>
                    <a:gd name="T24" fmla="*/ 10 w 68"/>
                    <a:gd name="T25" fmla="*/ 8 h 72"/>
                    <a:gd name="T26" fmla="*/ 21 w 68"/>
                    <a:gd name="T27" fmla="*/ 2 h 72"/>
                    <a:gd name="T28" fmla="*/ 31 w 68"/>
                    <a:gd name="T29" fmla="*/ 0 h 72"/>
                    <a:gd name="T30" fmla="*/ 43 w 68"/>
                    <a:gd name="T31" fmla="*/ 0 h 72"/>
                    <a:gd name="T32" fmla="*/ 53 w 68"/>
                    <a:gd name="T33" fmla="*/ 6 h 72"/>
                    <a:gd name="T34" fmla="*/ 62 w 68"/>
                    <a:gd name="T35" fmla="*/ 14 h 72"/>
                    <a:gd name="T36" fmla="*/ 68 w 68"/>
                    <a:gd name="T37" fmla="*/ 24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8" y="47"/>
                      </a:lnTo>
                      <a:lnTo>
                        <a:pt x="62" y="59"/>
                      </a:lnTo>
                      <a:lnTo>
                        <a:pt x="53" y="67"/>
                      </a:lnTo>
                      <a:lnTo>
                        <a:pt x="43" y="72"/>
                      </a:lnTo>
                      <a:lnTo>
                        <a:pt x="31" y="72"/>
                      </a:lnTo>
                      <a:lnTo>
                        <a:pt x="21" y="70"/>
                      </a:lnTo>
                      <a:lnTo>
                        <a:pt x="10" y="63"/>
                      </a:lnTo>
                      <a:lnTo>
                        <a:pt x="4" y="53"/>
                      </a:lnTo>
                      <a:lnTo>
                        <a:pt x="0" y="43"/>
                      </a:lnTo>
                      <a:lnTo>
                        <a:pt x="0" y="31"/>
                      </a:lnTo>
                      <a:lnTo>
                        <a:pt x="4" y="18"/>
                      </a:lnTo>
                      <a:lnTo>
                        <a:pt x="10" y="8"/>
                      </a:lnTo>
                      <a:lnTo>
                        <a:pt x="21" y="2"/>
                      </a:lnTo>
                      <a:lnTo>
                        <a:pt x="31" y="0"/>
                      </a:lnTo>
                      <a:lnTo>
                        <a:pt x="43" y="0"/>
                      </a:lnTo>
                      <a:lnTo>
                        <a:pt x="53" y="6"/>
                      </a:lnTo>
                      <a:lnTo>
                        <a:pt x="62" y="14"/>
                      </a:lnTo>
                      <a:lnTo>
                        <a:pt x="68" y="24"/>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9" name="Freeform 8">
                  <a:extLst>
                    <a:ext uri="{FF2B5EF4-FFF2-40B4-BE49-F238E27FC236}">
                      <a16:creationId xmlns:a16="http://schemas.microsoft.com/office/drawing/2014/main" id="{637A0D8A-396E-99A1-2DBD-C50E65BB1CEE}"/>
                    </a:ext>
                  </a:extLst>
                </p:cNvPr>
                <p:cNvSpPr>
                  <a:spLocks noChangeAspect="1"/>
                </p:cNvSpPr>
                <p:nvPr/>
              </p:nvSpPr>
              <p:spPr bwMode="auto">
                <a:xfrm rot="5400000">
                  <a:off x="9365" y="11590"/>
                  <a:ext cx="178" cy="179"/>
                </a:xfrm>
                <a:custGeom>
                  <a:avLst/>
                  <a:gdLst>
                    <a:gd name="T0" fmla="*/ 178 w 178"/>
                    <a:gd name="T1" fmla="*/ 88 h 179"/>
                    <a:gd name="T2" fmla="*/ 176 w 178"/>
                    <a:gd name="T3" fmla="*/ 107 h 179"/>
                    <a:gd name="T4" fmla="*/ 170 w 178"/>
                    <a:gd name="T5" fmla="*/ 125 h 179"/>
                    <a:gd name="T6" fmla="*/ 160 w 178"/>
                    <a:gd name="T7" fmla="*/ 142 h 179"/>
                    <a:gd name="T8" fmla="*/ 147 w 178"/>
                    <a:gd name="T9" fmla="*/ 156 h 179"/>
                    <a:gd name="T10" fmla="*/ 133 w 178"/>
                    <a:gd name="T11" fmla="*/ 166 h 179"/>
                    <a:gd name="T12" fmla="*/ 114 w 178"/>
                    <a:gd name="T13" fmla="*/ 174 h 179"/>
                    <a:gd name="T14" fmla="*/ 96 w 178"/>
                    <a:gd name="T15" fmla="*/ 179 h 179"/>
                    <a:gd name="T16" fmla="*/ 78 w 178"/>
                    <a:gd name="T17" fmla="*/ 179 h 179"/>
                    <a:gd name="T18" fmla="*/ 59 w 178"/>
                    <a:gd name="T19" fmla="*/ 174 h 179"/>
                    <a:gd name="T20" fmla="*/ 43 w 178"/>
                    <a:gd name="T21" fmla="*/ 166 h 179"/>
                    <a:gd name="T22" fmla="*/ 26 w 178"/>
                    <a:gd name="T23" fmla="*/ 156 h 179"/>
                    <a:gd name="T24" fmla="*/ 14 w 178"/>
                    <a:gd name="T25" fmla="*/ 142 h 179"/>
                    <a:gd name="T26" fmla="*/ 6 w 178"/>
                    <a:gd name="T27" fmla="*/ 125 h 179"/>
                    <a:gd name="T28" fmla="*/ 0 w 178"/>
                    <a:gd name="T29" fmla="*/ 107 h 179"/>
                    <a:gd name="T30" fmla="*/ 0 w 178"/>
                    <a:gd name="T31" fmla="*/ 88 h 179"/>
                    <a:gd name="T32" fmla="*/ 2 w 178"/>
                    <a:gd name="T33" fmla="*/ 70 h 179"/>
                    <a:gd name="T34" fmla="*/ 8 w 178"/>
                    <a:gd name="T35" fmla="*/ 53 h 179"/>
                    <a:gd name="T36" fmla="*/ 18 w 178"/>
                    <a:gd name="T37" fmla="*/ 37 h 179"/>
                    <a:gd name="T38" fmla="*/ 30 w 178"/>
                    <a:gd name="T39" fmla="*/ 23 h 179"/>
                    <a:gd name="T40" fmla="*/ 45 w 178"/>
                    <a:gd name="T41" fmla="*/ 10 h 179"/>
                    <a:gd name="T42" fmla="*/ 63 w 178"/>
                    <a:gd name="T43" fmla="*/ 4 h 179"/>
                    <a:gd name="T44" fmla="*/ 82 w 178"/>
                    <a:gd name="T45" fmla="*/ 0 h 179"/>
                    <a:gd name="T46" fmla="*/ 100 w 178"/>
                    <a:gd name="T47" fmla="*/ 0 h 179"/>
                    <a:gd name="T48" fmla="*/ 119 w 178"/>
                    <a:gd name="T49" fmla="*/ 4 h 179"/>
                    <a:gd name="T50" fmla="*/ 135 w 178"/>
                    <a:gd name="T51" fmla="*/ 10 h 179"/>
                    <a:gd name="T52" fmla="*/ 151 w 178"/>
                    <a:gd name="T53" fmla="*/ 23 h 179"/>
                    <a:gd name="T54" fmla="*/ 164 w 178"/>
                    <a:gd name="T55" fmla="*/ 35 h 179"/>
                    <a:gd name="T56" fmla="*/ 172 w 178"/>
                    <a:gd name="T57" fmla="*/ 51 h 179"/>
                    <a:gd name="T58" fmla="*/ 178 w 178"/>
                    <a:gd name="T59" fmla="*/ 70 h 179"/>
                    <a:gd name="T60" fmla="*/ 178 w 178"/>
                    <a:gd name="T61" fmla="*/ 88 h 179"/>
                    <a:gd name="T62" fmla="*/ 178 w 178"/>
                    <a:gd name="T63"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88"/>
                      </a:moveTo>
                      <a:lnTo>
                        <a:pt x="176" y="107"/>
                      </a:lnTo>
                      <a:lnTo>
                        <a:pt x="170" y="125"/>
                      </a:lnTo>
                      <a:lnTo>
                        <a:pt x="160" y="142"/>
                      </a:lnTo>
                      <a:lnTo>
                        <a:pt x="147" y="156"/>
                      </a:lnTo>
                      <a:lnTo>
                        <a:pt x="133" y="166"/>
                      </a:lnTo>
                      <a:lnTo>
                        <a:pt x="114" y="174"/>
                      </a:lnTo>
                      <a:lnTo>
                        <a:pt x="96" y="179"/>
                      </a:lnTo>
                      <a:lnTo>
                        <a:pt x="78" y="179"/>
                      </a:lnTo>
                      <a:lnTo>
                        <a:pt x="59" y="174"/>
                      </a:lnTo>
                      <a:lnTo>
                        <a:pt x="43" y="166"/>
                      </a:lnTo>
                      <a:lnTo>
                        <a:pt x="26" y="156"/>
                      </a:lnTo>
                      <a:lnTo>
                        <a:pt x="14" y="142"/>
                      </a:lnTo>
                      <a:lnTo>
                        <a:pt x="6" y="125"/>
                      </a:lnTo>
                      <a:lnTo>
                        <a:pt x="0" y="107"/>
                      </a:lnTo>
                      <a:lnTo>
                        <a:pt x="0" y="88"/>
                      </a:lnTo>
                      <a:lnTo>
                        <a:pt x="2" y="70"/>
                      </a:lnTo>
                      <a:lnTo>
                        <a:pt x="8" y="53"/>
                      </a:lnTo>
                      <a:lnTo>
                        <a:pt x="18" y="37"/>
                      </a:lnTo>
                      <a:lnTo>
                        <a:pt x="30" y="23"/>
                      </a:lnTo>
                      <a:lnTo>
                        <a:pt x="45" y="10"/>
                      </a:lnTo>
                      <a:lnTo>
                        <a:pt x="63" y="4"/>
                      </a:lnTo>
                      <a:lnTo>
                        <a:pt x="82" y="0"/>
                      </a:lnTo>
                      <a:lnTo>
                        <a:pt x="100" y="0"/>
                      </a:lnTo>
                      <a:lnTo>
                        <a:pt x="119" y="4"/>
                      </a:lnTo>
                      <a:lnTo>
                        <a:pt x="135" y="10"/>
                      </a:lnTo>
                      <a:lnTo>
                        <a:pt x="151" y="23"/>
                      </a:lnTo>
                      <a:lnTo>
                        <a:pt x="164" y="35"/>
                      </a:lnTo>
                      <a:lnTo>
                        <a:pt x="172" y="51"/>
                      </a:lnTo>
                      <a:lnTo>
                        <a:pt x="178" y="70"/>
                      </a:lnTo>
                      <a:lnTo>
                        <a:pt x="178"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70" name="Freeform 9">
                  <a:extLst>
                    <a:ext uri="{FF2B5EF4-FFF2-40B4-BE49-F238E27FC236}">
                      <a16:creationId xmlns:a16="http://schemas.microsoft.com/office/drawing/2014/main" id="{4C7CF396-800C-9ED3-BC0E-88602B02F8ED}"/>
                    </a:ext>
                  </a:extLst>
                </p:cNvPr>
                <p:cNvSpPr>
                  <a:spLocks noChangeAspect="1"/>
                </p:cNvSpPr>
                <p:nvPr/>
              </p:nvSpPr>
              <p:spPr bwMode="auto">
                <a:xfrm rot="5400000">
                  <a:off x="9424" y="11643"/>
                  <a:ext cx="68" cy="74"/>
                </a:xfrm>
                <a:custGeom>
                  <a:avLst/>
                  <a:gdLst>
                    <a:gd name="T0" fmla="*/ 68 w 68"/>
                    <a:gd name="T1" fmla="*/ 37 h 74"/>
                    <a:gd name="T2" fmla="*/ 68 w 68"/>
                    <a:gd name="T3" fmla="*/ 50 h 74"/>
                    <a:gd name="T4" fmla="*/ 62 w 68"/>
                    <a:gd name="T5" fmla="*/ 60 h 74"/>
                    <a:gd name="T6" fmla="*/ 53 w 68"/>
                    <a:gd name="T7" fmla="*/ 68 h 74"/>
                    <a:gd name="T8" fmla="*/ 43 w 68"/>
                    <a:gd name="T9" fmla="*/ 74 h 74"/>
                    <a:gd name="T10" fmla="*/ 31 w 68"/>
                    <a:gd name="T11" fmla="*/ 74 h 74"/>
                    <a:gd name="T12" fmla="*/ 21 w 68"/>
                    <a:gd name="T13" fmla="*/ 72 h 74"/>
                    <a:gd name="T14" fmla="*/ 10 w 68"/>
                    <a:gd name="T15" fmla="*/ 66 h 74"/>
                    <a:gd name="T16" fmla="*/ 4 w 68"/>
                    <a:gd name="T17" fmla="*/ 56 h 74"/>
                    <a:gd name="T18" fmla="*/ 0 w 68"/>
                    <a:gd name="T19" fmla="*/ 43 h 74"/>
                    <a:gd name="T20" fmla="*/ 0 w 68"/>
                    <a:gd name="T21" fmla="*/ 31 h 74"/>
                    <a:gd name="T22" fmla="*/ 4 w 68"/>
                    <a:gd name="T23" fmla="*/ 21 h 74"/>
                    <a:gd name="T24" fmla="*/ 10 w 68"/>
                    <a:gd name="T25" fmla="*/ 11 h 74"/>
                    <a:gd name="T26" fmla="*/ 21 w 68"/>
                    <a:gd name="T27" fmla="*/ 4 h 74"/>
                    <a:gd name="T28" fmla="*/ 31 w 68"/>
                    <a:gd name="T29" fmla="*/ 0 h 74"/>
                    <a:gd name="T30" fmla="*/ 43 w 68"/>
                    <a:gd name="T31" fmla="*/ 2 h 74"/>
                    <a:gd name="T32" fmla="*/ 53 w 68"/>
                    <a:gd name="T33" fmla="*/ 6 h 74"/>
                    <a:gd name="T34" fmla="*/ 62 w 68"/>
                    <a:gd name="T35" fmla="*/ 15 h 74"/>
                    <a:gd name="T36" fmla="*/ 68 w 68"/>
                    <a:gd name="T37" fmla="*/ 25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8" y="50"/>
                      </a:lnTo>
                      <a:lnTo>
                        <a:pt x="62" y="60"/>
                      </a:lnTo>
                      <a:lnTo>
                        <a:pt x="53" y="68"/>
                      </a:lnTo>
                      <a:lnTo>
                        <a:pt x="43" y="74"/>
                      </a:lnTo>
                      <a:lnTo>
                        <a:pt x="31" y="74"/>
                      </a:lnTo>
                      <a:lnTo>
                        <a:pt x="21" y="72"/>
                      </a:lnTo>
                      <a:lnTo>
                        <a:pt x="10" y="66"/>
                      </a:lnTo>
                      <a:lnTo>
                        <a:pt x="4" y="56"/>
                      </a:lnTo>
                      <a:lnTo>
                        <a:pt x="0" y="43"/>
                      </a:lnTo>
                      <a:lnTo>
                        <a:pt x="0" y="31"/>
                      </a:lnTo>
                      <a:lnTo>
                        <a:pt x="4" y="21"/>
                      </a:lnTo>
                      <a:lnTo>
                        <a:pt x="10" y="11"/>
                      </a:lnTo>
                      <a:lnTo>
                        <a:pt x="21" y="4"/>
                      </a:lnTo>
                      <a:lnTo>
                        <a:pt x="31" y="0"/>
                      </a:lnTo>
                      <a:lnTo>
                        <a:pt x="43" y="2"/>
                      </a:lnTo>
                      <a:lnTo>
                        <a:pt x="53" y="6"/>
                      </a:lnTo>
                      <a:lnTo>
                        <a:pt x="62" y="15"/>
                      </a:lnTo>
                      <a:lnTo>
                        <a:pt x="68"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71" name="WordArt 10">
                  <a:extLst>
                    <a:ext uri="{FF2B5EF4-FFF2-40B4-BE49-F238E27FC236}">
                      <a16:creationId xmlns:a16="http://schemas.microsoft.com/office/drawing/2014/main" id="{A0C3F1F7-55F6-A692-CD1F-631A4BC60588}"/>
                    </a:ext>
                  </a:extLst>
                </p:cNvPr>
                <p:cNvSpPr>
                  <a:spLocks noChangeAspect="1" noChangeArrowheads="1" noChangeShapeType="1" noTextEdit="1"/>
                </p:cNvSpPr>
                <p:nvPr/>
              </p:nvSpPr>
              <p:spPr bwMode="auto">
                <a:xfrm>
                  <a:off x="9605" y="11767"/>
                  <a:ext cx="395" cy="11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b="1" kern="10">
                      <a:solidFill>
                        <a:srgbClr val="000000"/>
                      </a:solidFill>
                      <a:latin typeface="Times New Roman" panose="02020603050405020304" pitchFamily="18" charset="0"/>
                      <a:cs typeface="Times New Roman" panose="02020603050405020304" pitchFamily="18" charset="0"/>
                    </a:rPr>
                    <a:t>LAMP</a:t>
                  </a:r>
                </a:p>
              </p:txBody>
            </p:sp>
          </p:grpSp>
          <p:grpSp>
            <p:nvGrpSpPr>
              <p:cNvPr id="257" name="Group 11">
                <a:extLst>
                  <a:ext uri="{FF2B5EF4-FFF2-40B4-BE49-F238E27FC236}">
                    <a16:creationId xmlns:a16="http://schemas.microsoft.com/office/drawing/2014/main" id="{A91145B9-B9E1-29AF-85C7-D6CA2894E7A1}"/>
                  </a:ext>
                </a:extLst>
              </p:cNvPr>
              <p:cNvGrpSpPr>
                <a:grpSpLocks noChangeAspect="1"/>
              </p:cNvGrpSpPr>
              <p:nvPr/>
            </p:nvGrpSpPr>
            <p:grpSpPr bwMode="auto">
              <a:xfrm>
                <a:off x="7542762" y="3937319"/>
                <a:ext cx="1093239" cy="342582"/>
                <a:chOff x="981" y="544"/>
                <a:chExt cx="1084" cy="341"/>
              </a:xfrm>
            </p:grpSpPr>
            <p:sp>
              <p:nvSpPr>
                <p:cNvPr id="258" name="Freeform 12">
                  <a:extLst>
                    <a:ext uri="{FF2B5EF4-FFF2-40B4-BE49-F238E27FC236}">
                      <a16:creationId xmlns:a16="http://schemas.microsoft.com/office/drawing/2014/main" id="{EEB59C39-4495-FA80-0EDF-676FB9DA20A9}"/>
                    </a:ext>
                  </a:extLst>
                </p:cNvPr>
                <p:cNvSpPr>
                  <a:spLocks noChangeAspect="1"/>
                </p:cNvSpPr>
                <p:nvPr/>
              </p:nvSpPr>
              <p:spPr bwMode="auto">
                <a:xfrm>
                  <a:off x="981" y="544"/>
                  <a:ext cx="1084" cy="341"/>
                </a:xfrm>
                <a:custGeom>
                  <a:avLst/>
                  <a:gdLst>
                    <a:gd name="T0" fmla="*/ 168 w 1084"/>
                    <a:gd name="T1" fmla="*/ 0 h 341"/>
                    <a:gd name="T2" fmla="*/ 84 w 1084"/>
                    <a:gd name="T3" fmla="*/ 25 h 341"/>
                    <a:gd name="T4" fmla="*/ 22 w 1084"/>
                    <a:gd name="T5" fmla="*/ 86 h 341"/>
                    <a:gd name="T6" fmla="*/ 0 w 1084"/>
                    <a:gd name="T7" fmla="*/ 170 h 341"/>
                    <a:gd name="T8" fmla="*/ 0 w 1084"/>
                    <a:gd name="T9" fmla="*/ 170 h 341"/>
                    <a:gd name="T10" fmla="*/ 22 w 1084"/>
                    <a:gd name="T11" fmla="*/ 256 h 341"/>
                    <a:gd name="T12" fmla="*/ 84 w 1084"/>
                    <a:gd name="T13" fmla="*/ 318 h 341"/>
                    <a:gd name="T14" fmla="*/ 168 w 1084"/>
                    <a:gd name="T15" fmla="*/ 341 h 341"/>
                    <a:gd name="T16" fmla="*/ 168 w 1084"/>
                    <a:gd name="T17" fmla="*/ 341 h 341"/>
                    <a:gd name="T18" fmla="*/ 223 w 1084"/>
                    <a:gd name="T19" fmla="*/ 330 h 341"/>
                    <a:gd name="T20" fmla="*/ 273 w 1084"/>
                    <a:gd name="T21" fmla="*/ 304 h 341"/>
                    <a:gd name="T22" fmla="*/ 309 w 1084"/>
                    <a:gd name="T23" fmla="*/ 263 h 341"/>
                    <a:gd name="T24" fmla="*/ 309 w 1084"/>
                    <a:gd name="T25" fmla="*/ 263 h 341"/>
                    <a:gd name="T26" fmla="*/ 377 w 1084"/>
                    <a:gd name="T27" fmla="*/ 263 h 341"/>
                    <a:gd name="T28" fmla="*/ 455 w 1084"/>
                    <a:gd name="T29" fmla="*/ 263 h 341"/>
                    <a:gd name="T30" fmla="*/ 541 w 1084"/>
                    <a:gd name="T31" fmla="*/ 263 h 341"/>
                    <a:gd name="T32" fmla="*/ 627 w 1084"/>
                    <a:gd name="T33" fmla="*/ 263 h 341"/>
                    <a:gd name="T34" fmla="*/ 707 w 1084"/>
                    <a:gd name="T35" fmla="*/ 263 h 341"/>
                    <a:gd name="T36" fmla="*/ 775 w 1084"/>
                    <a:gd name="T37" fmla="*/ 263 h 341"/>
                    <a:gd name="T38" fmla="*/ 775 w 1084"/>
                    <a:gd name="T39" fmla="*/ 263 h 341"/>
                    <a:gd name="T40" fmla="*/ 812 w 1084"/>
                    <a:gd name="T41" fmla="*/ 304 h 341"/>
                    <a:gd name="T42" fmla="*/ 861 w 1084"/>
                    <a:gd name="T43" fmla="*/ 330 h 341"/>
                    <a:gd name="T44" fmla="*/ 916 w 1084"/>
                    <a:gd name="T45" fmla="*/ 341 h 341"/>
                    <a:gd name="T46" fmla="*/ 916 w 1084"/>
                    <a:gd name="T47" fmla="*/ 341 h 341"/>
                    <a:gd name="T48" fmla="*/ 1000 w 1084"/>
                    <a:gd name="T49" fmla="*/ 318 h 341"/>
                    <a:gd name="T50" fmla="*/ 1062 w 1084"/>
                    <a:gd name="T51" fmla="*/ 256 h 341"/>
                    <a:gd name="T52" fmla="*/ 1084 w 1084"/>
                    <a:gd name="T53" fmla="*/ 170 h 341"/>
                    <a:gd name="T54" fmla="*/ 1084 w 1084"/>
                    <a:gd name="T55" fmla="*/ 170 h 341"/>
                    <a:gd name="T56" fmla="*/ 1062 w 1084"/>
                    <a:gd name="T57" fmla="*/ 86 h 341"/>
                    <a:gd name="T58" fmla="*/ 1000 w 1084"/>
                    <a:gd name="T59" fmla="*/ 25 h 341"/>
                    <a:gd name="T60" fmla="*/ 916 w 1084"/>
                    <a:gd name="T61" fmla="*/ 0 h 341"/>
                    <a:gd name="T62" fmla="*/ 916 w 1084"/>
                    <a:gd name="T63" fmla="*/ 0 h 341"/>
                    <a:gd name="T64" fmla="*/ 861 w 1084"/>
                    <a:gd name="T65" fmla="*/ 10 h 341"/>
                    <a:gd name="T66" fmla="*/ 812 w 1084"/>
                    <a:gd name="T67" fmla="*/ 39 h 341"/>
                    <a:gd name="T68" fmla="*/ 775 w 1084"/>
                    <a:gd name="T69" fmla="*/ 80 h 341"/>
                    <a:gd name="T70" fmla="*/ 775 w 1084"/>
                    <a:gd name="T71" fmla="*/ 80 h 341"/>
                    <a:gd name="T72" fmla="*/ 707 w 1084"/>
                    <a:gd name="T73" fmla="*/ 80 h 341"/>
                    <a:gd name="T74" fmla="*/ 627 w 1084"/>
                    <a:gd name="T75" fmla="*/ 80 h 341"/>
                    <a:gd name="T76" fmla="*/ 541 w 1084"/>
                    <a:gd name="T77" fmla="*/ 80 h 341"/>
                    <a:gd name="T78" fmla="*/ 455 w 1084"/>
                    <a:gd name="T79" fmla="*/ 80 h 341"/>
                    <a:gd name="T80" fmla="*/ 377 w 1084"/>
                    <a:gd name="T81" fmla="*/ 80 h 341"/>
                    <a:gd name="T82" fmla="*/ 309 w 1084"/>
                    <a:gd name="T83" fmla="*/ 80 h 341"/>
                    <a:gd name="T84" fmla="*/ 309 w 1084"/>
                    <a:gd name="T85" fmla="*/ 80 h 341"/>
                    <a:gd name="T86" fmla="*/ 273 w 1084"/>
                    <a:gd name="T87" fmla="*/ 39 h 341"/>
                    <a:gd name="T88" fmla="*/ 223 w 1084"/>
                    <a:gd name="T89" fmla="*/ 10 h 341"/>
                    <a:gd name="T90" fmla="*/ 168 w 1084"/>
                    <a:gd name="T91" fmla="*/ 0 h 341"/>
                    <a:gd name="T92" fmla="*/ 168 w 1084"/>
                    <a:gd name="T9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4" h="341">
                      <a:moveTo>
                        <a:pt x="168" y="0"/>
                      </a:moveTo>
                      <a:lnTo>
                        <a:pt x="84" y="25"/>
                      </a:lnTo>
                      <a:lnTo>
                        <a:pt x="22" y="86"/>
                      </a:lnTo>
                      <a:lnTo>
                        <a:pt x="0" y="170"/>
                      </a:lnTo>
                      <a:lnTo>
                        <a:pt x="22" y="256"/>
                      </a:lnTo>
                      <a:lnTo>
                        <a:pt x="84" y="318"/>
                      </a:lnTo>
                      <a:lnTo>
                        <a:pt x="168" y="341"/>
                      </a:lnTo>
                      <a:lnTo>
                        <a:pt x="223" y="330"/>
                      </a:lnTo>
                      <a:lnTo>
                        <a:pt x="273" y="304"/>
                      </a:lnTo>
                      <a:lnTo>
                        <a:pt x="309" y="263"/>
                      </a:lnTo>
                      <a:lnTo>
                        <a:pt x="377" y="263"/>
                      </a:lnTo>
                      <a:lnTo>
                        <a:pt x="455" y="263"/>
                      </a:lnTo>
                      <a:lnTo>
                        <a:pt x="541" y="263"/>
                      </a:lnTo>
                      <a:lnTo>
                        <a:pt x="627" y="263"/>
                      </a:lnTo>
                      <a:lnTo>
                        <a:pt x="707" y="263"/>
                      </a:lnTo>
                      <a:lnTo>
                        <a:pt x="775" y="263"/>
                      </a:lnTo>
                      <a:lnTo>
                        <a:pt x="812" y="304"/>
                      </a:lnTo>
                      <a:lnTo>
                        <a:pt x="861" y="330"/>
                      </a:lnTo>
                      <a:lnTo>
                        <a:pt x="916" y="341"/>
                      </a:lnTo>
                      <a:lnTo>
                        <a:pt x="1000" y="318"/>
                      </a:lnTo>
                      <a:lnTo>
                        <a:pt x="1062" y="256"/>
                      </a:lnTo>
                      <a:lnTo>
                        <a:pt x="1084" y="170"/>
                      </a:lnTo>
                      <a:lnTo>
                        <a:pt x="1062" y="86"/>
                      </a:lnTo>
                      <a:lnTo>
                        <a:pt x="1000" y="25"/>
                      </a:lnTo>
                      <a:lnTo>
                        <a:pt x="916" y="0"/>
                      </a:lnTo>
                      <a:lnTo>
                        <a:pt x="861" y="10"/>
                      </a:lnTo>
                      <a:lnTo>
                        <a:pt x="812" y="39"/>
                      </a:lnTo>
                      <a:lnTo>
                        <a:pt x="775" y="80"/>
                      </a:lnTo>
                      <a:lnTo>
                        <a:pt x="707" y="80"/>
                      </a:lnTo>
                      <a:lnTo>
                        <a:pt x="627" y="80"/>
                      </a:lnTo>
                      <a:lnTo>
                        <a:pt x="541" y="80"/>
                      </a:lnTo>
                      <a:lnTo>
                        <a:pt x="455" y="80"/>
                      </a:lnTo>
                      <a:lnTo>
                        <a:pt x="377" y="80"/>
                      </a:lnTo>
                      <a:lnTo>
                        <a:pt x="309" y="80"/>
                      </a:lnTo>
                      <a:lnTo>
                        <a:pt x="273" y="39"/>
                      </a:lnTo>
                      <a:lnTo>
                        <a:pt x="223" y="10"/>
                      </a:lnTo>
                      <a:lnTo>
                        <a:pt x="168" y="0"/>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59" name="Freeform 13">
                  <a:extLst>
                    <a:ext uri="{FF2B5EF4-FFF2-40B4-BE49-F238E27FC236}">
                      <a16:creationId xmlns:a16="http://schemas.microsoft.com/office/drawing/2014/main" id="{2D54A790-7D35-A774-7846-8831E2EF62D5}"/>
                    </a:ext>
                  </a:extLst>
                </p:cNvPr>
                <p:cNvSpPr>
                  <a:spLocks noChangeAspect="1"/>
                </p:cNvSpPr>
                <p:nvPr/>
              </p:nvSpPr>
              <p:spPr bwMode="auto">
                <a:xfrm>
                  <a:off x="1809" y="628"/>
                  <a:ext cx="180" cy="181"/>
                </a:xfrm>
                <a:custGeom>
                  <a:avLst/>
                  <a:gdLst>
                    <a:gd name="T0" fmla="*/ 180 w 180"/>
                    <a:gd name="T1" fmla="*/ 90 h 181"/>
                    <a:gd name="T2" fmla="*/ 178 w 180"/>
                    <a:gd name="T3" fmla="*/ 109 h 181"/>
                    <a:gd name="T4" fmla="*/ 172 w 180"/>
                    <a:gd name="T5" fmla="*/ 127 h 181"/>
                    <a:gd name="T6" fmla="*/ 162 w 180"/>
                    <a:gd name="T7" fmla="*/ 144 h 181"/>
                    <a:gd name="T8" fmla="*/ 149 w 180"/>
                    <a:gd name="T9" fmla="*/ 158 h 181"/>
                    <a:gd name="T10" fmla="*/ 133 w 180"/>
                    <a:gd name="T11" fmla="*/ 168 h 181"/>
                    <a:gd name="T12" fmla="*/ 117 w 180"/>
                    <a:gd name="T13" fmla="*/ 176 h 181"/>
                    <a:gd name="T14" fmla="*/ 98 w 180"/>
                    <a:gd name="T15" fmla="*/ 181 h 181"/>
                    <a:gd name="T16" fmla="*/ 78 w 180"/>
                    <a:gd name="T17" fmla="*/ 181 h 181"/>
                    <a:gd name="T18" fmla="*/ 61 w 180"/>
                    <a:gd name="T19" fmla="*/ 176 h 181"/>
                    <a:gd name="T20" fmla="*/ 43 w 180"/>
                    <a:gd name="T21" fmla="*/ 168 h 181"/>
                    <a:gd name="T22" fmla="*/ 29 w 180"/>
                    <a:gd name="T23" fmla="*/ 158 h 181"/>
                    <a:gd name="T24" fmla="*/ 16 w 180"/>
                    <a:gd name="T25" fmla="*/ 144 h 181"/>
                    <a:gd name="T26" fmla="*/ 8 w 180"/>
                    <a:gd name="T27" fmla="*/ 127 h 181"/>
                    <a:gd name="T28" fmla="*/ 2 w 180"/>
                    <a:gd name="T29" fmla="*/ 109 h 181"/>
                    <a:gd name="T30" fmla="*/ 0 w 180"/>
                    <a:gd name="T31" fmla="*/ 90 h 181"/>
                    <a:gd name="T32" fmla="*/ 2 w 180"/>
                    <a:gd name="T33" fmla="*/ 72 h 181"/>
                    <a:gd name="T34" fmla="*/ 8 w 180"/>
                    <a:gd name="T35" fmla="*/ 53 h 181"/>
                    <a:gd name="T36" fmla="*/ 18 w 180"/>
                    <a:gd name="T37" fmla="*/ 37 h 181"/>
                    <a:gd name="T38" fmla="*/ 31 w 180"/>
                    <a:gd name="T39" fmla="*/ 23 h 181"/>
                    <a:gd name="T40" fmla="*/ 47 w 180"/>
                    <a:gd name="T41" fmla="*/ 12 h 181"/>
                    <a:gd name="T42" fmla="*/ 63 w 180"/>
                    <a:gd name="T43" fmla="*/ 4 h 181"/>
                    <a:gd name="T44" fmla="*/ 82 w 180"/>
                    <a:gd name="T45" fmla="*/ 0 h 181"/>
                    <a:gd name="T46" fmla="*/ 102 w 180"/>
                    <a:gd name="T47" fmla="*/ 0 h 181"/>
                    <a:gd name="T48" fmla="*/ 121 w 180"/>
                    <a:gd name="T49" fmla="*/ 4 h 181"/>
                    <a:gd name="T50" fmla="*/ 137 w 180"/>
                    <a:gd name="T51" fmla="*/ 12 h 181"/>
                    <a:gd name="T52" fmla="*/ 151 w 180"/>
                    <a:gd name="T53" fmla="*/ 23 h 181"/>
                    <a:gd name="T54" fmla="*/ 164 w 180"/>
                    <a:gd name="T55" fmla="*/ 37 h 181"/>
                    <a:gd name="T56" fmla="*/ 174 w 180"/>
                    <a:gd name="T57" fmla="*/ 53 h 181"/>
                    <a:gd name="T58" fmla="*/ 178 w 180"/>
                    <a:gd name="T59" fmla="*/ 72 h 181"/>
                    <a:gd name="T60" fmla="*/ 180 w 180"/>
                    <a:gd name="T61" fmla="*/ 90 h 181"/>
                    <a:gd name="T62" fmla="*/ 180 w 180"/>
                    <a:gd name="T63"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1">
                      <a:moveTo>
                        <a:pt x="180" y="90"/>
                      </a:moveTo>
                      <a:lnTo>
                        <a:pt x="178" y="109"/>
                      </a:lnTo>
                      <a:lnTo>
                        <a:pt x="172" y="127"/>
                      </a:lnTo>
                      <a:lnTo>
                        <a:pt x="162" y="144"/>
                      </a:lnTo>
                      <a:lnTo>
                        <a:pt x="149" y="158"/>
                      </a:lnTo>
                      <a:lnTo>
                        <a:pt x="133" y="168"/>
                      </a:lnTo>
                      <a:lnTo>
                        <a:pt x="117" y="176"/>
                      </a:lnTo>
                      <a:lnTo>
                        <a:pt x="98" y="181"/>
                      </a:lnTo>
                      <a:lnTo>
                        <a:pt x="78" y="181"/>
                      </a:lnTo>
                      <a:lnTo>
                        <a:pt x="61" y="176"/>
                      </a:lnTo>
                      <a:lnTo>
                        <a:pt x="43" y="168"/>
                      </a:lnTo>
                      <a:lnTo>
                        <a:pt x="29" y="158"/>
                      </a:lnTo>
                      <a:lnTo>
                        <a:pt x="16" y="144"/>
                      </a:lnTo>
                      <a:lnTo>
                        <a:pt x="8" y="127"/>
                      </a:lnTo>
                      <a:lnTo>
                        <a:pt x="2" y="109"/>
                      </a:lnTo>
                      <a:lnTo>
                        <a:pt x="0" y="90"/>
                      </a:lnTo>
                      <a:lnTo>
                        <a:pt x="2" y="72"/>
                      </a:lnTo>
                      <a:lnTo>
                        <a:pt x="8" y="53"/>
                      </a:lnTo>
                      <a:lnTo>
                        <a:pt x="18" y="37"/>
                      </a:lnTo>
                      <a:lnTo>
                        <a:pt x="31" y="23"/>
                      </a:lnTo>
                      <a:lnTo>
                        <a:pt x="47" y="12"/>
                      </a:lnTo>
                      <a:lnTo>
                        <a:pt x="63" y="4"/>
                      </a:lnTo>
                      <a:lnTo>
                        <a:pt x="82" y="0"/>
                      </a:lnTo>
                      <a:lnTo>
                        <a:pt x="102" y="0"/>
                      </a:lnTo>
                      <a:lnTo>
                        <a:pt x="121" y="4"/>
                      </a:lnTo>
                      <a:lnTo>
                        <a:pt x="137" y="12"/>
                      </a:lnTo>
                      <a:lnTo>
                        <a:pt x="151" y="23"/>
                      </a:lnTo>
                      <a:lnTo>
                        <a:pt x="164" y="37"/>
                      </a:lnTo>
                      <a:lnTo>
                        <a:pt x="174"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0" name="Freeform 14">
                  <a:extLst>
                    <a:ext uri="{FF2B5EF4-FFF2-40B4-BE49-F238E27FC236}">
                      <a16:creationId xmlns:a16="http://schemas.microsoft.com/office/drawing/2014/main" id="{3C2D7262-E1F2-289B-5412-4E54B7473834}"/>
                    </a:ext>
                  </a:extLst>
                </p:cNvPr>
                <p:cNvSpPr>
                  <a:spLocks noChangeAspect="1"/>
                </p:cNvSpPr>
                <p:nvPr/>
              </p:nvSpPr>
              <p:spPr bwMode="auto">
                <a:xfrm>
                  <a:off x="1862" y="681"/>
                  <a:ext cx="74" cy="74"/>
                </a:xfrm>
                <a:custGeom>
                  <a:avLst/>
                  <a:gdLst>
                    <a:gd name="T0" fmla="*/ 74 w 74"/>
                    <a:gd name="T1" fmla="*/ 37 h 74"/>
                    <a:gd name="T2" fmla="*/ 72 w 74"/>
                    <a:gd name="T3" fmla="*/ 50 h 74"/>
                    <a:gd name="T4" fmla="*/ 66 w 74"/>
                    <a:gd name="T5" fmla="*/ 60 h 74"/>
                    <a:gd name="T6" fmla="*/ 55 w 74"/>
                    <a:gd name="T7" fmla="*/ 68 h 74"/>
                    <a:gd name="T8" fmla="*/ 43 w 74"/>
                    <a:gd name="T9" fmla="*/ 72 h 74"/>
                    <a:gd name="T10" fmla="*/ 33 w 74"/>
                    <a:gd name="T11" fmla="*/ 74 h 74"/>
                    <a:gd name="T12" fmla="*/ 21 w 74"/>
                    <a:gd name="T13" fmla="*/ 72 h 74"/>
                    <a:gd name="T14" fmla="*/ 10 w 74"/>
                    <a:gd name="T15" fmla="*/ 64 h 74"/>
                    <a:gd name="T16" fmla="*/ 4 w 74"/>
                    <a:gd name="T17" fmla="*/ 56 h 74"/>
                    <a:gd name="T18" fmla="*/ 0 w 74"/>
                    <a:gd name="T19" fmla="*/ 43 h 74"/>
                    <a:gd name="T20" fmla="*/ 0 w 74"/>
                    <a:gd name="T21" fmla="*/ 31 h 74"/>
                    <a:gd name="T22" fmla="*/ 6 w 74"/>
                    <a:gd name="T23" fmla="*/ 21 h 74"/>
                    <a:gd name="T24" fmla="*/ 14 w 74"/>
                    <a:gd name="T25" fmla="*/ 11 h 74"/>
                    <a:gd name="T26" fmla="*/ 25 w 74"/>
                    <a:gd name="T27" fmla="*/ 4 h 74"/>
                    <a:gd name="T28" fmla="*/ 37 w 74"/>
                    <a:gd name="T29" fmla="*/ 0 h 74"/>
                    <a:gd name="T30" fmla="*/ 47 w 74"/>
                    <a:gd name="T31" fmla="*/ 2 h 74"/>
                    <a:gd name="T32" fmla="*/ 60 w 74"/>
                    <a:gd name="T33" fmla="*/ 6 h 74"/>
                    <a:gd name="T34" fmla="*/ 68 w 74"/>
                    <a:gd name="T35" fmla="*/ 15 h 74"/>
                    <a:gd name="T36" fmla="*/ 72 w 74"/>
                    <a:gd name="T37" fmla="*/ 25 h 74"/>
                    <a:gd name="T38" fmla="*/ 74 w 74"/>
                    <a:gd name="T39" fmla="*/ 37 h 74"/>
                    <a:gd name="T40" fmla="*/ 74 w 74"/>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4">
                      <a:moveTo>
                        <a:pt x="74" y="37"/>
                      </a:moveTo>
                      <a:lnTo>
                        <a:pt x="72" y="50"/>
                      </a:lnTo>
                      <a:lnTo>
                        <a:pt x="66" y="60"/>
                      </a:lnTo>
                      <a:lnTo>
                        <a:pt x="55" y="68"/>
                      </a:lnTo>
                      <a:lnTo>
                        <a:pt x="43" y="72"/>
                      </a:lnTo>
                      <a:lnTo>
                        <a:pt x="33" y="74"/>
                      </a:lnTo>
                      <a:lnTo>
                        <a:pt x="21" y="72"/>
                      </a:lnTo>
                      <a:lnTo>
                        <a:pt x="10" y="64"/>
                      </a:lnTo>
                      <a:lnTo>
                        <a:pt x="4" y="56"/>
                      </a:lnTo>
                      <a:lnTo>
                        <a:pt x="0" y="43"/>
                      </a:lnTo>
                      <a:lnTo>
                        <a:pt x="0" y="31"/>
                      </a:lnTo>
                      <a:lnTo>
                        <a:pt x="6" y="21"/>
                      </a:lnTo>
                      <a:lnTo>
                        <a:pt x="14" y="11"/>
                      </a:lnTo>
                      <a:lnTo>
                        <a:pt x="25" y="4"/>
                      </a:lnTo>
                      <a:lnTo>
                        <a:pt x="37" y="0"/>
                      </a:lnTo>
                      <a:lnTo>
                        <a:pt x="47" y="2"/>
                      </a:lnTo>
                      <a:lnTo>
                        <a:pt x="60" y="6"/>
                      </a:lnTo>
                      <a:lnTo>
                        <a:pt x="68" y="15"/>
                      </a:lnTo>
                      <a:lnTo>
                        <a:pt x="72" y="25"/>
                      </a:lnTo>
                      <a:lnTo>
                        <a:pt x="74"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1" name="Freeform 15">
                  <a:extLst>
                    <a:ext uri="{FF2B5EF4-FFF2-40B4-BE49-F238E27FC236}">
                      <a16:creationId xmlns:a16="http://schemas.microsoft.com/office/drawing/2014/main" id="{D51B76C1-41D6-F7C5-B56B-807ED76D0B2E}"/>
                    </a:ext>
                  </a:extLst>
                </p:cNvPr>
                <p:cNvSpPr>
                  <a:spLocks noChangeAspect="1"/>
                </p:cNvSpPr>
                <p:nvPr/>
              </p:nvSpPr>
              <p:spPr bwMode="auto">
                <a:xfrm>
                  <a:off x="1065" y="628"/>
                  <a:ext cx="180" cy="181"/>
                </a:xfrm>
                <a:custGeom>
                  <a:avLst/>
                  <a:gdLst>
                    <a:gd name="T0" fmla="*/ 180 w 180"/>
                    <a:gd name="T1" fmla="*/ 90 h 181"/>
                    <a:gd name="T2" fmla="*/ 178 w 180"/>
                    <a:gd name="T3" fmla="*/ 111 h 181"/>
                    <a:gd name="T4" fmla="*/ 172 w 180"/>
                    <a:gd name="T5" fmla="*/ 129 h 181"/>
                    <a:gd name="T6" fmla="*/ 162 w 180"/>
                    <a:gd name="T7" fmla="*/ 146 h 181"/>
                    <a:gd name="T8" fmla="*/ 147 w 180"/>
                    <a:gd name="T9" fmla="*/ 160 h 181"/>
                    <a:gd name="T10" fmla="*/ 131 w 180"/>
                    <a:gd name="T11" fmla="*/ 170 h 181"/>
                    <a:gd name="T12" fmla="*/ 115 w 180"/>
                    <a:gd name="T13" fmla="*/ 176 h 181"/>
                    <a:gd name="T14" fmla="*/ 94 w 180"/>
                    <a:gd name="T15" fmla="*/ 181 h 181"/>
                    <a:gd name="T16" fmla="*/ 76 w 180"/>
                    <a:gd name="T17" fmla="*/ 178 h 181"/>
                    <a:gd name="T18" fmla="*/ 57 w 180"/>
                    <a:gd name="T19" fmla="*/ 174 h 181"/>
                    <a:gd name="T20" fmla="*/ 39 w 180"/>
                    <a:gd name="T21" fmla="*/ 164 h 181"/>
                    <a:gd name="T22" fmla="*/ 24 w 180"/>
                    <a:gd name="T23" fmla="*/ 152 h 181"/>
                    <a:gd name="T24" fmla="*/ 12 w 180"/>
                    <a:gd name="T25" fmla="*/ 137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6 h 181"/>
                    <a:gd name="T40" fmla="*/ 55 w 180"/>
                    <a:gd name="T41" fmla="*/ 6 h 181"/>
                    <a:gd name="T42" fmla="*/ 76 w 180"/>
                    <a:gd name="T43" fmla="*/ 2 h 181"/>
                    <a:gd name="T44" fmla="*/ 94 w 180"/>
                    <a:gd name="T45" fmla="*/ 0 h 181"/>
                    <a:gd name="T46" fmla="*/ 113 w 180"/>
                    <a:gd name="T47" fmla="*/ 4 h 181"/>
                    <a:gd name="T48" fmla="*/ 131 w 180"/>
                    <a:gd name="T49" fmla="*/ 10 h 181"/>
                    <a:gd name="T50" fmla="*/ 147 w 180"/>
                    <a:gd name="T51" fmla="*/ 23 h 181"/>
                    <a:gd name="T52" fmla="*/ 162 w 180"/>
                    <a:gd name="T53" fmla="*/ 37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47" y="160"/>
                      </a:lnTo>
                      <a:lnTo>
                        <a:pt x="131" y="170"/>
                      </a:lnTo>
                      <a:lnTo>
                        <a:pt x="115" y="176"/>
                      </a:lnTo>
                      <a:lnTo>
                        <a:pt x="94" y="181"/>
                      </a:lnTo>
                      <a:lnTo>
                        <a:pt x="76" y="178"/>
                      </a:lnTo>
                      <a:lnTo>
                        <a:pt x="57" y="174"/>
                      </a:lnTo>
                      <a:lnTo>
                        <a:pt x="39" y="164"/>
                      </a:lnTo>
                      <a:lnTo>
                        <a:pt x="24" y="152"/>
                      </a:lnTo>
                      <a:lnTo>
                        <a:pt x="12" y="137"/>
                      </a:lnTo>
                      <a:lnTo>
                        <a:pt x="4" y="119"/>
                      </a:lnTo>
                      <a:lnTo>
                        <a:pt x="0" y="101"/>
                      </a:lnTo>
                      <a:lnTo>
                        <a:pt x="0" y="80"/>
                      </a:lnTo>
                      <a:lnTo>
                        <a:pt x="4" y="62"/>
                      </a:lnTo>
                      <a:lnTo>
                        <a:pt x="12" y="43"/>
                      </a:lnTo>
                      <a:lnTo>
                        <a:pt x="24" y="29"/>
                      </a:lnTo>
                      <a:lnTo>
                        <a:pt x="39" y="16"/>
                      </a:lnTo>
                      <a:lnTo>
                        <a:pt x="55" y="6"/>
                      </a:lnTo>
                      <a:lnTo>
                        <a:pt x="76" y="2"/>
                      </a:lnTo>
                      <a:lnTo>
                        <a:pt x="94" y="0"/>
                      </a:lnTo>
                      <a:lnTo>
                        <a:pt x="113" y="4"/>
                      </a:lnTo>
                      <a:lnTo>
                        <a:pt x="131" y="10"/>
                      </a:lnTo>
                      <a:lnTo>
                        <a:pt x="147" y="23"/>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2" name="Freeform 16">
                  <a:extLst>
                    <a:ext uri="{FF2B5EF4-FFF2-40B4-BE49-F238E27FC236}">
                      <a16:creationId xmlns:a16="http://schemas.microsoft.com/office/drawing/2014/main" id="{B1639E1C-303A-9D9C-AC32-5E141D6E84B4}"/>
                    </a:ext>
                  </a:extLst>
                </p:cNvPr>
                <p:cNvSpPr>
                  <a:spLocks noChangeAspect="1"/>
                </p:cNvSpPr>
                <p:nvPr/>
              </p:nvSpPr>
              <p:spPr bwMode="auto">
                <a:xfrm>
                  <a:off x="1120" y="681"/>
                  <a:ext cx="70" cy="74"/>
                </a:xfrm>
                <a:custGeom>
                  <a:avLst/>
                  <a:gdLst>
                    <a:gd name="T0" fmla="*/ 70 w 70"/>
                    <a:gd name="T1" fmla="*/ 37 h 74"/>
                    <a:gd name="T2" fmla="*/ 68 w 70"/>
                    <a:gd name="T3" fmla="*/ 50 h 74"/>
                    <a:gd name="T4" fmla="*/ 62 w 70"/>
                    <a:gd name="T5" fmla="*/ 60 h 74"/>
                    <a:gd name="T6" fmla="*/ 53 w 70"/>
                    <a:gd name="T7" fmla="*/ 68 h 74"/>
                    <a:gd name="T8" fmla="*/ 43 w 70"/>
                    <a:gd name="T9" fmla="*/ 72 h 74"/>
                    <a:gd name="T10" fmla="*/ 31 w 70"/>
                    <a:gd name="T11" fmla="*/ 74 h 74"/>
                    <a:gd name="T12" fmla="*/ 21 w 70"/>
                    <a:gd name="T13" fmla="*/ 72 h 74"/>
                    <a:gd name="T14" fmla="*/ 10 w 70"/>
                    <a:gd name="T15" fmla="*/ 64 h 74"/>
                    <a:gd name="T16" fmla="*/ 4 w 70"/>
                    <a:gd name="T17" fmla="*/ 56 h 74"/>
                    <a:gd name="T18" fmla="*/ 0 w 70"/>
                    <a:gd name="T19" fmla="*/ 43 h 74"/>
                    <a:gd name="T20" fmla="*/ 0 w 70"/>
                    <a:gd name="T21" fmla="*/ 31 h 74"/>
                    <a:gd name="T22" fmla="*/ 4 w 70"/>
                    <a:gd name="T23" fmla="*/ 21 h 74"/>
                    <a:gd name="T24" fmla="*/ 10 w 70"/>
                    <a:gd name="T25" fmla="*/ 11 h 74"/>
                    <a:gd name="T26" fmla="*/ 21 w 70"/>
                    <a:gd name="T27" fmla="*/ 4 h 74"/>
                    <a:gd name="T28" fmla="*/ 31 w 70"/>
                    <a:gd name="T29" fmla="*/ 0 h 74"/>
                    <a:gd name="T30" fmla="*/ 43 w 70"/>
                    <a:gd name="T31" fmla="*/ 2 h 74"/>
                    <a:gd name="T32" fmla="*/ 53 w 70"/>
                    <a:gd name="T33" fmla="*/ 6 h 74"/>
                    <a:gd name="T34" fmla="*/ 62 w 70"/>
                    <a:gd name="T35" fmla="*/ 15 h 74"/>
                    <a:gd name="T36" fmla="*/ 68 w 70"/>
                    <a:gd name="T37" fmla="*/ 25 h 74"/>
                    <a:gd name="T38" fmla="*/ 70 w 70"/>
                    <a:gd name="T39" fmla="*/ 37 h 74"/>
                    <a:gd name="T40" fmla="*/ 70 w 70"/>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4">
                      <a:moveTo>
                        <a:pt x="70" y="37"/>
                      </a:moveTo>
                      <a:lnTo>
                        <a:pt x="68" y="50"/>
                      </a:lnTo>
                      <a:lnTo>
                        <a:pt x="62" y="60"/>
                      </a:lnTo>
                      <a:lnTo>
                        <a:pt x="53" y="68"/>
                      </a:lnTo>
                      <a:lnTo>
                        <a:pt x="43" y="72"/>
                      </a:lnTo>
                      <a:lnTo>
                        <a:pt x="31" y="74"/>
                      </a:lnTo>
                      <a:lnTo>
                        <a:pt x="21" y="72"/>
                      </a:lnTo>
                      <a:lnTo>
                        <a:pt x="10" y="64"/>
                      </a:lnTo>
                      <a:lnTo>
                        <a:pt x="4" y="56"/>
                      </a:lnTo>
                      <a:lnTo>
                        <a:pt x="0" y="43"/>
                      </a:lnTo>
                      <a:lnTo>
                        <a:pt x="0" y="31"/>
                      </a:lnTo>
                      <a:lnTo>
                        <a:pt x="4" y="21"/>
                      </a:lnTo>
                      <a:lnTo>
                        <a:pt x="10" y="11"/>
                      </a:lnTo>
                      <a:lnTo>
                        <a:pt x="21" y="4"/>
                      </a:lnTo>
                      <a:lnTo>
                        <a:pt x="31" y="0"/>
                      </a:lnTo>
                      <a:lnTo>
                        <a:pt x="43" y="2"/>
                      </a:lnTo>
                      <a:lnTo>
                        <a:pt x="53" y="6"/>
                      </a:lnTo>
                      <a:lnTo>
                        <a:pt x="62" y="15"/>
                      </a:lnTo>
                      <a:lnTo>
                        <a:pt x="68" y="25"/>
                      </a:lnTo>
                      <a:lnTo>
                        <a:pt x="70"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263" name="WordArt 17">
                  <a:extLst>
                    <a:ext uri="{FF2B5EF4-FFF2-40B4-BE49-F238E27FC236}">
                      <a16:creationId xmlns:a16="http://schemas.microsoft.com/office/drawing/2014/main" id="{203DFB6B-6FA0-F8CF-2628-88D88A4AB511}"/>
                    </a:ext>
                  </a:extLst>
                </p:cNvPr>
                <p:cNvSpPr>
                  <a:spLocks noChangeAspect="1" noChangeArrowheads="1" noChangeShapeType="1" noTextEdit="1"/>
                </p:cNvSpPr>
                <p:nvPr/>
              </p:nvSpPr>
              <p:spPr bwMode="auto">
                <a:xfrm>
                  <a:off x="1523" y="67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2</a:t>
                  </a:r>
                </a:p>
              </p:txBody>
            </p:sp>
          </p:grpSp>
        </p:grpSp>
        <p:sp>
          <p:nvSpPr>
            <p:cNvPr id="891" name="Title 1">
              <a:extLst>
                <a:ext uri="{FF2B5EF4-FFF2-40B4-BE49-F238E27FC236}">
                  <a16:creationId xmlns:a16="http://schemas.microsoft.com/office/drawing/2014/main" id="{39C85176-0D47-7E66-8E3F-E4902746A118}"/>
                </a:ext>
              </a:extLst>
            </p:cNvPr>
            <p:cNvSpPr txBox="1">
              <a:spLocks/>
            </p:cNvSpPr>
            <p:nvPr/>
          </p:nvSpPr>
          <p:spPr>
            <a:xfrm>
              <a:off x="5417055" y="3040654"/>
              <a:ext cx="3963239" cy="384464"/>
            </a:xfrm>
            <a:prstGeom prst="rect">
              <a:avLst/>
            </a:prstGeom>
          </p:spPr>
          <p:txBody>
            <a:bodyPr/>
            <a:lstStyle>
              <a:lvl1pPr algn="l" defTabSz="914418" rtl="0" eaLnBrk="1" latinLnBrk="0" hangingPunct="1">
                <a:lnSpc>
                  <a:spcPct val="90000"/>
                </a:lnSpc>
                <a:spcBef>
                  <a:spcPct val="0"/>
                </a:spcBef>
                <a:buNone/>
                <a:defRPr sz="3600" kern="1200">
                  <a:solidFill>
                    <a:schemeClr val="tx2">
                      <a:lumMod val="90000"/>
                      <a:lumOff val="10000"/>
                    </a:schemeClr>
                  </a:solidFill>
                  <a:latin typeface="+mj-lt"/>
                  <a:ea typeface="+mj-ea"/>
                  <a:cs typeface="+mj-cs"/>
                </a:defRPr>
              </a:lvl1pPr>
            </a:lstStyle>
            <a:p>
              <a:pPr algn="ctr"/>
              <a:r>
                <a:rPr lang="en-GB" sz="1600"/>
                <a:t>Experiment 2 – LED and Lamp</a:t>
              </a:r>
              <a:endParaRPr lang="en-GB" sz="1800"/>
            </a:p>
          </p:txBody>
        </p:sp>
      </p:grpSp>
      <p:grpSp>
        <p:nvGrpSpPr>
          <p:cNvPr id="4" name="Group 3">
            <a:extLst>
              <a:ext uri="{FF2B5EF4-FFF2-40B4-BE49-F238E27FC236}">
                <a16:creationId xmlns:a16="http://schemas.microsoft.com/office/drawing/2014/main" id="{7617A16E-4825-5B99-3AE0-408E6C6A96E3}"/>
              </a:ext>
            </a:extLst>
          </p:cNvPr>
          <p:cNvGrpSpPr>
            <a:grpSpLocks noChangeAspect="1"/>
          </p:cNvGrpSpPr>
          <p:nvPr/>
        </p:nvGrpSpPr>
        <p:grpSpPr>
          <a:xfrm>
            <a:off x="448976" y="3898533"/>
            <a:ext cx="3163496" cy="2433600"/>
            <a:chOff x="390551" y="3600653"/>
            <a:chExt cx="4140001" cy="3184802"/>
          </a:xfrm>
        </p:grpSpPr>
        <p:grpSp>
          <p:nvGrpSpPr>
            <p:cNvPr id="649" name="Group 648">
              <a:extLst>
                <a:ext uri="{FF2B5EF4-FFF2-40B4-BE49-F238E27FC236}">
                  <a16:creationId xmlns:a16="http://schemas.microsoft.com/office/drawing/2014/main" id="{4D6F5B69-BED5-AE67-4859-380CE63EEBB4}"/>
                </a:ext>
              </a:extLst>
            </p:cNvPr>
            <p:cNvGrpSpPr>
              <a:grpSpLocks noChangeAspect="1"/>
            </p:cNvGrpSpPr>
            <p:nvPr/>
          </p:nvGrpSpPr>
          <p:grpSpPr>
            <a:xfrm>
              <a:off x="390552" y="3600653"/>
              <a:ext cx="4140000" cy="2628685"/>
              <a:chOff x="3406832" y="1875762"/>
              <a:chExt cx="6256810" cy="3972749"/>
            </a:xfrm>
          </p:grpSpPr>
          <p:pic>
            <p:nvPicPr>
              <p:cNvPr id="650" name="Picture 649" descr="A grid with red lines&#10;&#10;AI-generated content may be incorrect.">
                <a:extLst>
                  <a:ext uri="{FF2B5EF4-FFF2-40B4-BE49-F238E27FC236}">
                    <a16:creationId xmlns:a16="http://schemas.microsoft.com/office/drawing/2014/main" id="{9812E604-8E08-BDDB-85CD-C964B9D0898C}"/>
                  </a:ext>
                </a:extLst>
              </p:cNvPr>
              <p:cNvPicPr>
                <a:picLocks noChangeAspect="1"/>
              </p:cNvPicPr>
              <p:nvPr/>
            </p:nvPicPr>
            <p:blipFill>
              <a:blip r:embed="rId3" cstate="screen">
                <a:extLst>
                  <a:ext uri="{28A0092B-C50C-407E-A947-70E740481C1C}">
                    <a14:useLocalDpi xmlns:a14="http://schemas.microsoft.com/office/drawing/2010/main"/>
                  </a:ext>
                </a:extLst>
              </a:blip>
              <a:srcRect r="31001" b="27902"/>
              <a:stretch/>
            </p:blipFill>
            <p:spPr>
              <a:xfrm>
                <a:off x="3406832" y="1875762"/>
                <a:ext cx="5229168" cy="3972749"/>
              </a:xfrm>
              <a:prstGeom prst="rect">
                <a:avLst/>
              </a:prstGeom>
            </p:spPr>
          </p:pic>
          <p:grpSp>
            <p:nvGrpSpPr>
              <p:cNvPr id="651" name="Group 22">
                <a:extLst>
                  <a:ext uri="{FF2B5EF4-FFF2-40B4-BE49-F238E27FC236}">
                    <a16:creationId xmlns:a16="http://schemas.microsoft.com/office/drawing/2014/main" id="{62E99F72-8B48-03EF-5ADE-B8ABB02F830D}"/>
                  </a:ext>
                </a:extLst>
              </p:cNvPr>
              <p:cNvGrpSpPr>
                <a:grpSpLocks noChangeAspect="1"/>
              </p:cNvGrpSpPr>
              <p:nvPr/>
            </p:nvGrpSpPr>
            <p:grpSpPr bwMode="auto">
              <a:xfrm>
                <a:off x="4564001" y="3176820"/>
                <a:ext cx="4071854" cy="372350"/>
                <a:chOff x="441" y="364"/>
                <a:chExt cx="4072" cy="332"/>
              </a:xfrm>
            </p:grpSpPr>
            <p:sp>
              <p:nvSpPr>
                <p:cNvPr id="734" name="Freeform 23">
                  <a:extLst>
                    <a:ext uri="{FF2B5EF4-FFF2-40B4-BE49-F238E27FC236}">
                      <a16:creationId xmlns:a16="http://schemas.microsoft.com/office/drawing/2014/main" id="{FBAEA519-C38B-67CA-AF09-42CAC5E58D27}"/>
                    </a:ext>
                  </a:extLst>
                </p:cNvPr>
                <p:cNvSpPr>
                  <a:spLocks noChangeAspect="1"/>
                </p:cNvSpPr>
                <p:nvPr/>
              </p:nvSpPr>
              <p:spPr bwMode="auto">
                <a:xfrm rot="-5400000">
                  <a:off x="2311" y="-1506"/>
                  <a:ext cx="332" cy="4072"/>
                </a:xfrm>
                <a:custGeom>
                  <a:avLst/>
                  <a:gdLst>
                    <a:gd name="T0" fmla="*/ 308 w 332"/>
                    <a:gd name="T1" fmla="*/ 3990 h 4072"/>
                    <a:gd name="T2" fmla="*/ 322 w 332"/>
                    <a:gd name="T3" fmla="*/ 3855 h 4072"/>
                    <a:gd name="T4" fmla="*/ 254 w 332"/>
                    <a:gd name="T5" fmla="*/ 3768 h 4072"/>
                    <a:gd name="T6" fmla="*/ 254 w 332"/>
                    <a:gd name="T7" fmla="*/ 3571 h 4072"/>
                    <a:gd name="T8" fmla="*/ 254 w 332"/>
                    <a:gd name="T9" fmla="*/ 3299 h 4072"/>
                    <a:gd name="T10" fmla="*/ 322 w 332"/>
                    <a:gd name="T11" fmla="*/ 3214 h 4072"/>
                    <a:gd name="T12" fmla="*/ 322 w 332"/>
                    <a:gd name="T13" fmla="*/ 3106 h 4072"/>
                    <a:gd name="T14" fmla="*/ 254 w 332"/>
                    <a:gd name="T15" fmla="*/ 3020 h 4072"/>
                    <a:gd name="T16" fmla="*/ 254 w 332"/>
                    <a:gd name="T17" fmla="*/ 2792 h 4072"/>
                    <a:gd name="T18" fmla="*/ 254 w 332"/>
                    <a:gd name="T19" fmla="*/ 2550 h 4072"/>
                    <a:gd name="T20" fmla="*/ 322 w 332"/>
                    <a:gd name="T21" fmla="*/ 2466 h 4072"/>
                    <a:gd name="T22" fmla="*/ 322 w 332"/>
                    <a:gd name="T23" fmla="*/ 2357 h 4072"/>
                    <a:gd name="T24" fmla="*/ 254 w 332"/>
                    <a:gd name="T25" fmla="*/ 2271 h 4072"/>
                    <a:gd name="T26" fmla="*/ 254 w 332"/>
                    <a:gd name="T27" fmla="*/ 2037 h 4072"/>
                    <a:gd name="T28" fmla="*/ 254 w 332"/>
                    <a:gd name="T29" fmla="*/ 1801 h 4072"/>
                    <a:gd name="T30" fmla="*/ 322 w 332"/>
                    <a:gd name="T31" fmla="*/ 1717 h 4072"/>
                    <a:gd name="T32" fmla="*/ 322 w 332"/>
                    <a:gd name="T33" fmla="*/ 1608 h 4072"/>
                    <a:gd name="T34" fmla="*/ 254 w 332"/>
                    <a:gd name="T35" fmla="*/ 1522 h 4072"/>
                    <a:gd name="T36" fmla="*/ 254 w 332"/>
                    <a:gd name="T37" fmla="*/ 1282 h 4072"/>
                    <a:gd name="T38" fmla="*/ 254 w 332"/>
                    <a:gd name="T39" fmla="*/ 1052 h 4072"/>
                    <a:gd name="T40" fmla="*/ 322 w 332"/>
                    <a:gd name="T41" fmla="*/ 968 h 4072"/>
                    <a:gd name="T42" fmla="*/ 322 w 332"/>
                    <a:gd name="T43" fmla="*/ 859 h 4072"/>
                    <a:gd name="T44" fmla="*/ 254 w 332"/>
                    <a:gd name="T45" fmla="*/ 773 h 4072"/>
                    <a:gd name="T46" fmla="*/ 254 w 332"/>
                    <a:gd name="T47" fmla="*/ 502 h 4072"/>
                    <a:gd name="T48" fmla="*/ 254 w 332"/>
                    <a:gd name="T49" fmla="*/ 303 h 4072"/>
                    <a:gd name="T50" fmla="*/ 322 w 332"/>
                    <a:gd name="T51" fmla="*/ 221 h 4072"/>
                    <a:gd name="T52" fmla="*/ 310 w 332"/>
                    <a:gd name="T53" fmla="*/ 84 h 4072"/>
                    <a:gd name="T54" fmla="*/ 166 w 332"/>
                    <a:gd name="T55" fmla="*/ 0 h 4072"/>
                    <a:gd name="T56" fmla="*/ 0 w 332"/>
                    <a:gd name="T57" fmla="*/ 166 h 4072"/>
                    <a:gd name="T58" fmla="*/ 39 w 332"/>
                    <a:gd name="T59" fmla="*/ 270 h 4072"/>
                    <a:gd name="T60" fmla="*/ 82 w 332"/>
                    <a:gd name="T61" fmla="*/ 365 h 4072"/>
                    <a:gd name="T62" fmla="*/ 82 w 332"/>
                    <a:gd name="T63" fmla="*/ 586 h 4072"/>
                    <a:gd name="T64" fmla="*/ 82 w 332"/>
                    <a:gd name="T65" fmla="*/ 771 h 4072"/>
                    <a:gd name="T66" fmla="*/ 0 w 332"/>
                    <a:gd name="T67" fmla="*/ 915 h 4072"/>
                    <a:gd name="T68" fmla="*/ 39 w 332"/>
                    <a:gd name="T69" fmla="*/ 1019 h 4072"/>
                    <a:gd name="T70" fmla="*/ 82 w 332"/>
                    <a:gd name="T71" fmla="*/ 1130 h 4072"/>
                    <a:gd name="T72" fmla="*/ 82 w 332"/>
                    <a:gd name="T73" fmla="*/ 1360 h 4072"/>
                    <a:gd name="T74" fmla="*/ 82 w 332"/>
                    <a:gd name="T75" fmla="*/ 1520 h 4072"/>
                    <a:gd name="T76" fmla="*/ 0 w 332"/>
                    <a:gd name="T77" fmla="*/ 1663 h 4072"/>
                    <a:gd name="T78" fmla="*/ 39 w 332"/>
                    <a:gd name="T79" fmla="*/ 1768 h 4072"/>
                    <a:gd name="T80" fmla="*/ 82 w 332"/>
                    <a:gd name="T81" fmla="*/ 1881 h 4072"/>
                    <a:gd name="T82" fmla="*/ 82 w 332"/>
                    <a:gd name="T83" fmla="*/ 2115 h 4072"/>
                    <a:gd name="T84" fmla="*/ 82 w 332"/>
                    <a:gd name="T85" fmla="*/ 2269 h 4072"/>
                    <a:gd name="T86" fmla="*/ 0 w 332"/>
                    <a:gd name="T87" fmla="*/ 2412 h 4072"/>
                    <a:gd name="T88" fmla="*/ 39 w 332"/>
                    <a:gd name="T89" fmla="*/ 2517 h 4072"/>
                    <a:gd name="T90" fmla="*/ 82 w 332"/>
                    <a:gd name="T91" fmla="*/ 2634 h 4072"/>
                    <a:gd name="T92" fmla="*/ 82 w 332"/>
                    <a:gd name="T93" fmla="*/ 2868 h 4072"/>
                    <a:gd name="T94" fmla="*/ 82 w 332"/>
                    <a:gd name="T95" fmla="*/ 3018 h 4072"/>
                    <a:gd name="T96" fmla="*/ 0 w 332"/>
                    <a:gd name="T97" fmla="*/ 3161 h 4072"/>
                    <a:gd name="T98" fmla="*/ 39 w 332"/>
                    <a:gd name="T99" fmla="*/ 3264 h 4072"/>
                    <a:gd name="T100" fmla="*/ 82 w 332"/>
                    <a:gd name="T101" fmla="*/ 3399 h 4072"/>
                    <a:gd name="T102" fmla="*/ 82 w 332"/>
                    <a:gd name="T103" fmla="*/ 3645 h 4072"/>
                    <a:gd name="T104" fmla="*/ 82 w 332"/>
                    <a:gd name="T105" fmla="*/ 3766 h 4072"/>
                    <a:gd name="T106" fmla="*/ 0 w 332"/>
                    <a:gd name="T107" fmla="*/ 3908 h 4072"/>
                    <a:gd name="T108" fmla="*/ 82 w 332"/>
                    <a:gd name="T109" fmla="*/ 405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072">
                      <a:moveTo>
                        <a:pt x="164" y="4072"/>
                      </a:moveTo>
                      <a:lnTo>
                        <a:pt x="246" y="4050"/>
                      </a:lnTo>
                      <a:lnTo>
                        <a:pt x="308" y="3990"/>
                      </a:lnTo>
                      <a:lnTo>
                        <a:pt x="332" y="3908"/>
                      </a:lnTo>
                      <a:lnTo>
                        <a:pt x="322" y="3855"/>
                      </a:lnTo>
                      <a:lnTo>
                        <a:pt x="295" y="3805"/>
                      </a:lnTo>
                      <a:lnTo>
                        <a:pt x="254" y="3768"/>
                      </a:lnTo>
                      <a:lnTo>
                        <a:pt x="254" y="3713"/>
                      </a:lnTo>
                      <a:lnTo>
                        <a:pt x="254" y="3647"/>
                      </a:lnTo>
                      <a:lnTo>
                        <a:pt x="254" y="3571"/>
                      </a:lnTo>
                      <a:lnTo>
                        <a:pt x="254" y="3487"/>
                      </a:lnTo>
                      <a:lnTo>
                        <a:pt x="254" y="3397"/>
                      </a:lnTo>
                      <a:lnTo>
                        <a:pt x="254" y="3299"/>
                      </a:lnTo>
                      <a:lnTo>
                        <a:pt x="295" y="3262"/>
                      </a:lnTo>
                      <a:lnTo>
                        <a:pt x="322" y="3214"/>
                      </a:lnTo>
                      <a:lnTo>
                        <a:pt x="332" y="3161"/>
                      </a:lnTo>
                      <a:lnTo>
                        <a:pt x="322" y="3106"/>
                      </a:lnTo>
                      <a:lnTo>
                        <a:pt x="295" y="3057"/>
                      </a:lnTo>
                      <a:lnTo>
                        <a:pt x="254" y="3020"/>
                      </a:lnTo>
                      <a:lnTo>
                        <a:pt x="254" y="2946"/>
                      </a:lnTo>
                      <a:lnTo>
                        <a:pt x="254" y="2870"/>
                      </a:lnTo>
                      <a:lnTo>
                        <a:pt x="254" y="2792"/>
                      </a:lnTo>
                      <a:lnTo>
                        <a:pt x="254" y="2712"/>
                      </a:lnTo>
                      <a:lnTo>
                        <a:pt x="254" y="2632"/>
                      </a:lnTo>
                      <a:lnTo>
                        <a:pt x="254" y="2550"/>
                      </a:lnTo>
                      <a:lnTo>
                        <a:pt x="295" y="2513"/>
                      </a:lnTo>
                      <a:lnTo>
                        <a:pt x="322" y="2466"/>
                      </a:lnTo>
                      <a:lnTo>
                        <a:pt x="332" y="2412"/>
                      </a:lnTo>
                      <a:lnTo>
                        <a:pt x="322" y="2357"/>
                      </a:lnTo>
                      <a:lnTo>
                        <a:pt x="295" y="2308"/>
                      </a:lnTo>
                      <a:lnTo>
                        <a:pt x="254" y="2271"/>
                      </a:lnTo>
                      <a:lnTo>
                        <a:pt x="254" y="2193"/>
                      </a:lnTo>
                      <a:lnTo>
                        <a:pt x="254" y="2115"/>
                      </a:lnTo>
                      <a:lnTo>
                        <a:pt x="254" y="2037"/>
                      </a:lnTo>
                      <a:lnTo>
                        <a:pt x="254" y="1957"/>
                      </a:lnTo>
                      <a:lnTo>
                        <a:pt x="254" y="1879"/>
                      </a:lnTo>
                      <a:lnTo>
                        <a:pt x="254" y="1801"/>
                      </a:lnTo>
                      <a:lnTo>
                        <a:pt x="295" y="1764"/>
                      </a:lnTo>
                      <a:lnTo>
                        <a:pt x="322" y="1717"/>
                      </a:lnTo>
                      <a:lnTo>
                        <a:pt x="332" y="1663"/>
                      </a:lnTo>
                      <a:lnTo>
                        <a:pt x="322" y="1608"/>
                      </a:lnTo>
                      <a:lnTo>
                        <a:pt x="295" y="1561"/>
                      </a:lnTo>
                      <a:lnTo>
                        <a:pt x="254" y="1522"/>
                      </a:lnTo>
                      <a:lnTo>
                        <a:pt x="254" y="1442"/>
                      </a:lnTo>
                      <a:lnTo>
                        <a:pt x="254" y="1360"/>
                      </a:lnTo>
                      <a:lnTo>
                        <a:pt x="254" y="1282"/>
                      </a:lnTo>
                      <a:lnTo>
                        <a:pt x="254" y="1204"/>
                      </a:lnTo>
                      <a:lnTo>
                        <a:pt x="254" y="1126"/>
                      </a:lnTo>
                      <a:lnTo>
                        <a:pt x="254" y="1052"/>
                      </a:lnTo>
                      <a:lnTo>
                        <a:pt x="295" y="1017"/>
                      </a:lnTo>
                      <a:lnTo>
                        <a:pt x="322" y="968"/>
                      </a:lnTo>
                      <a:lnTo>
                        <a:pt x="332" y="915"/>
                      </a:lnTo>
                      <a:lnTo>
                        <a:pt x="322" y="859"/>
                      </a:lnTo>
                      <a:lnTo>
                        <a:pt x="295" y="812"/>
                      </a:lnTo>
                      <a:lnTo>
                        <a:pt x="254" y="773"/>
                      </a:lnTo>
                      <a:lnTo>
                        <a:pt x="254" y="677"/>
                      </a:lnTo>
                      <a:lnTo>
                        <a:pt x="254" y="584"/>
                      </a:lnTo>
                      <a:lnTo>
                        <a:pt x="254" y="502"/>
                      </a:lnTo>
                      <a:lnTo>
                        <a:pt x="254" y="426"/>
                      </a:lnTo>
                      <a:lnTo>
                        <a:pt x="254" y="361"/>
                      </a:lnTo>
                      <a:lnTo>
                        <a:pt x="254" y="303"/>
                      </a:lnTo>
                      <a:lnTo>
                        <a:pt x="295" y="268"/>
                      </a:lnTo>
                      <a:lnTo>
                        <a:pt x="322" y="221"/>
                      </a:lnTo>
                      <a:lnTo>
                        <a:pt x="332" y="166"/>
                      </a:lnTo>
                      <a:lnTo>
                        <a:pt x="310" y="84"/>
                      </a:lnTo>
                      <a:lnTo>
                        <a:pt x="248" y="22"/>
                      </a:lnTo>
                      <a:lnTo>
                        <a:pt x="166" y="0"/>
                      </a:lnTo>
                      <a:lnTo>
                        <a:pt x="84" y="22"/>
                      </a:lnTo>
                      <a:lnTo>
                        <a:pt x="25" y="84"/>
                      </a:lnTo>
                      <a:lnTo>
                        <a:pt x="0" y="166"/>
                      </a:lnTo>
                      <a:lnTo>
                        <a:pt x="10" y="221"/>
                      </a:lnTo>
                      <a:lnTo>
                        <a:pt x="39" y="270"/>
                      </a:lnTo>
                      <a:lnTo>
                        <a:pt x="82" y="307"/>
                      </a:lnTo>
                      <a:lnTo>
                        <a:pt x="82" y="365"/>
                      </a:lnTo>
                      <a:lnTo>
                        <a:pt x="82" y="430"/>
                      </a:lnTo>
                      <a:lnTo>
                        <a:pt x="82" y="504"/>
                      </a:lnTo>
                      <a:lnTo>
                        <a:pt x="82" y="586"/>
                      </a:lnTo>
                      <a:lnTo>
                        <a:pt x="82" y="677"/>
                      </a:lnTo>
                      <a:lnTo>
                        <a:pt x="82" y="771"/>
                      </a:lnTo>
                      <a:lnTo>
                        <a:pt x="39" y="808"/>
                      </a:lnTo>
                      <a:lnTo>
                        <a:pt x="10" y="857"/>
                      </a:lnTo>
                      <a:lnTo>
                        <a:pt x="0" y="915"/>
                      </a:lnTo>
                      <a:lnTo>
                        <a:pt x="10" y="970"/>
                      </a:lnTo>
                      <a:lnTo>
                        <a:pt x="39" y="1019"/>
                      </a:lnTo>
                      <a:lnTo>
                        <a:pt x="82" y="1056"/>
                      </a:lnTo>
                      <a:lnTo>
                        <a:pt x="82" y="1130"/>
                      </a:lnTo>
                      <a:lnTo>
                        <a:pt x="82" y="1204"/>
                      </a:lnTo>
                      <a:lnTo>
                        <a:pt x="82" y="1282"/>
                      </a:lnTo>
                      <a:lnTo>
                        <a:pt x="82" y="1360"/>
                      </a:lnTo>
                      <a:lnTo>
                        <a:pt x="82" y="1440"/>
                      </a:lnTo>
                      <a:lnTo>
                        <a:pt x="82" y="1520"/>
                      </a:lnTo>
                      <a:lnTo>
                        <a:pt x="39" y="1557"/>
                      </a:lnTo>
                      <a:lnTo>
                        <a:pt x="10" y="1606"/>
                      </a:lnTo>
                      <a:lnTo>
                        <a:pt x="0" y="1663"/>
                      </a:lnTo>
                      <a:lnTo>
                        <a:pt x="10" y="1719"/>
                      </a:lnTo>
                      <a:lnTo>
                        <a:pt x="39" y="1768"/>
                      </a:lnTo>
                      <a:lnTo>
                        <a:pt x="82" y="1805"/>
                      </a:lnTo>
                      <a:lnTo>
                        <a:pt x="82" y="1881"/>
                      </a:lnTo>
                      <a:lnTo>
                        <a:pt x="82" y="1959"/>
                      </a:lnTo>
                      <a:lnTo>
                        <a:pt x="82" y="2037"/>
                      </a:lnTo>
                      <a:lnTo>
                        <a:pt x="82" y="2115"/>
                      </a:lnTo>
                      <a:lnTo>
                        <a:pt x="82" y="2193"/>
                      </a:lnTo>
                      <a:lnTo>
                        <a:pt x="82" y="2269"/>
                      </a:lnTo>
                      <a:lnTo>
                        <a:pt x="39" y="2306"/>
                      </a:lnTo>
                      <a:lnTo>
                        <a:pt x="10" y="2355"/>
                      </a:lnTo>
                      <a:lnTo>
                        <a:pt x="0" y="2412"/>
                      </a:lnTo>
                      <a:lnTo>
                        <a:pt x="10" y="2468"/>
                      </a:lnTo>
                      <a:lnTo>
                        <a:pt x="39" y="2517"/>
                      </a:lnTo>
                      <a:lnTo>
                        <a:pt x="82" y="2554"/>
                      </a:lnTo>
                      <a:lnTo>
                        <a:pt x="82" y="2634"/>
                      </a:lnTo>
                      <a:lnTo>
                        <a:pt x="82" y="2714"/>
                      </a:lnTo>
                      <a:lnTo>
                        <a:pt x="82" y="2792"/>
                      </a:lnTo>
                      <a:lnTo>
                        <a:pt x="82" y="2868"/>
                      </a:lnTo>
                      <a:lnTo>
                        <a:pt x="82" y="2944"/>
                      </a:lnTo>
                      <a:lnTo>
                        <a:pt x="82" y="3018"/>
                      </a:lnTo>
                      <a:lnTo>
                        <a:pt x="39" y="3054"/>
                      </a:lnTo>
                      <a:lnTo>
                        <a:pt x="10" y="3104"/>
                      </a:lnTo>
                      <a:lnTo>
                        <a:pt x="0" y="3161"/>
                      </a:lnTo>
                      <a:lnTo>
                        <a:pt x="10" y="3217"/>
                      </a:lnTo>
                      <a:lnTo>
                        <a:pt x="39" y="3264"/>
                      </a:lnTo>
                      <a:lnTo>
                        <a:pt x="82" y="3303"/>
                      </a:lnTo>
                      <a:lnTo>
                        <a:pt x="82" y="3399"/>
                      </a:lnTo>
                      <a:lnTo>
                        <a:pt x="82" y="3487"/>
                      </a:lnTo>
                      <a:lnTo>
                        <a:pt x="82" y="3569"/>
                      </a:lnTo>
                      <a:lnTo>
                        <a:pt x="82" y="3645"/>
                      </a:lnTo>
                      <a:lnTo>
                        <a:pt x="82" y="3711"/>
                      </a:lnTo>
                      <a:lnTo>
                        <a:pt x="82" y="3766"/>
                      </a:lnTo>
                      <a:lnTo>
                        <a:pt x="39" y="3803"/>
                      </a:lnTo>
                      <a:lnTo>
                        <a:pt x="10" y="3853"/>
                      </a:lnTo>
                      <a:lnTo>
                        <a:pt x="0" y="3908"/>
                      </a:lnTo>
                      <a:lnTo>
                        <a:pt x="23" y="3990"/>
                      </a:lnTo>
                      <a:lnTo>
                        <a:pt x="82" y="4050"/>
                      </a:lnTo>
                      <a:lnTo>
                        <a:pt x="164" y="4072"/>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35" name="Freeform 24">
                  <a:extLst>
                    <a:ext uri="{FF2B5EF4-FFF2-40B4-BE49-F238E27FC236}">
                      <a16:creationId xmlns:a16="http://schemas.microsoft.com/office/drawing/2014/main" id="{42DD7B74-501A-86C0-726A-37BE6955B80B}"/>
                    </a:ext>
                  </a:extLst>
                </p:cNvPr>
                <p:cNvSpPr>
                  <a:spLocks noChangeAspect="1"/>
                </p:cNvSpPr>
                <p:nvPr/>
              </p:nvSpPr>
              <p:spPr bwMode="auto">
                <a:xfrm rot="-5400000">
                  <a:off x="4273" y="447"/>
                  <a:ext cx="180" cy="180"/>
                </a:xfrm>
                <a:custGeom>
                  <a:avLst/>
                  <a:gdLst>
                    <a:gd name="T0" fmla="*/ 180 w 180"/>
                    <a:gd name="T1" fmla="*/ 90 h 180"/>
                    <a:gd name="T2" fmla="*/ 178 w 180"/>
                    <a:gd name="T3" fmla="*/ 109 h 180"/>
                    <a:gd name="T4" fmla="*/ 172 w 180"/>
                    <a:gd name="T5" fmla="*/ 127 h 180"/>
                    <a:gd name="T6" fmla="*/ 162 w 180"/>
                    <a:gd name="T7" fmla="*/ 144 h 180"/>
                    <a:gd name="T8" fmla="*/ 150 w 180"/>
                    <a:gd name="T9" fmla="*/ 158 h 180"/>
                    <a:gd name="T10" fmla="*/ 133 w 180"/>
                    <a:gd name="T11" fmla="*/ 168 h 180"/>
                    <a:gd name="T12" fmla="*/ 115 w 180"/>
                    <a:gd name="T13" fmla="*/ 176 h 180"/>
                    <a:gd name="T14" fmla="*/ 96 w 180"/>
                    <a:gd name="T15" fmla="*/ 180 h 180"/>
                    <a:gd name="T16" fmla="*/ 76 w 180"/>
                    <a:gd name="T17" fmla="*/ 178 h 180"/>
                    <a:gd name="T18" fmla="*/ 57 w 180"/>
                    <a:gd name="T19" fmla="*/ 172 h 180"/>
                    <a:gd name="T20" fmla="*/ 41 w 180"/>
                    <a:gd name="T21" fmla="*/ 164 h 180"/>
                    <a:gd name="T22" fmla="*/ 24 w 180"/>
                    <a:gd name="T23" fmla="*/ 152 h 180"/>
                    <a:gd name="T24" fmla="*/ 14 w 180"/>
                    <a:gd name="T25" fmla="*/ 135 h 180"/>
                    <a:gd name="T26" fmla="*/ 6 w 180"/>
                    <a:gd name="T27" fmla="*/ 119 h 180"/>
                    <a:gd name="T28" fmla="*/ 0 w 180"/>
                    <a:gd name="T29" fmla="*/ 100 h 180"/>
                    <a:gd name="T30" fmla="*/ 0 w 180"/>
                    <a:gd name="T31" fmla="*/ 80 h 180"/>
                    <a:gd name="T32" fmla="*/ 6 w 180"/>
                    <a:gd name="T33" fmla="*/ 61 h 180"/>
                    <a:gd name="T34" fmla="*/ 12 w 180"/>
                    <a:gd name="T35" fmla="*/ 43 h 180"/>
                    <a:gd name="T36" fmla="*/ 24 w 180"/>
                    <a:gd name="T37" fmla="*/ 29 h 180"/>
                    <a:gd name="T38" fmla="*/ 39 w 180"/>
                    <a:gd name="T39" fmla="*/ 14 h 180"/>
                    <a:gd name="T40" fmla="*/ 57 w 180"/>
                    <a:gd name="T41" fmla="*/ 6 h 180"/>
                    <a:gd name="T42" fmla="*/ 76 w 180"/>
                    <a:gd name="T43" fmla="*/ 0 h 180"/>
                    <a:gd name="T44" fmla="*/ 94 w 180"/>
                    <a:gd name="T45" fmla="*/ 0 h 180"/>
                    <a:gd name="T46" fmla="*/ 115 w 180"/>
                    <a:gd name="T47" fmla="*/ 2 h 180"/>
                    <a:gd name="T48" fmla="*/ 133 w 180"/>
                    <a:gd name="T49" fmla="*/ 10 h 180"/>
                    <a:gd name="T50" fmla="*/ 150 w 180"/>
                    <a:gd name="T51" fmla="*/ 20 h 180"/>
                    <a:gd name="T52" fmla="*/ 162 w 180"/>
                    <a:gd name="T53" fmla="*/ 35 h 180"/>
                    <a:gd name="T54" fmla="*/ 172 w 180"/>
                    <a:gd name="T55" fmla="*/ 51 h 180"/>
                    <a:gd name="T56" fmla="*/ 178 w 180"/>
                    <a:gd name="T57" fmla="*/ 70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09"/>
                      </a:lnTo>
                      <a:lnTo>
                        <a:pt x="172" y="127"/>
                      </a:lnTo>
                      <a:lnTo>
                        <a:pt x="162" y="144"/>
                      </a:lnTo>
                      <a:lnTo>
                        <a:pt x="150" y="158"/>
                      </a:lnTo>
                      <a:lnTo>
                        <a:pt x="133" y="168"/>
                      </a:lnTo>
                      <a:lnTo>
                        <a:pt x="115" y="176"/>
                      </a:lnTo>
                      <a:lnTo>
                        <a:pt x="96" y="180"/>
                      </a:lnTo>
                      <a:lnTo>
                        <a:pt x="76" y="178"/>
                      </a:lnTo>
                      <a:lnTo>
                        <a:pt x="57" y="172"/>
                      </a:lnTo>
                      <a:lnTo>
                        <a:pt x="41" y="164"/>
                      </a:lnTo>
                      <a:lnTo>
                        <a:pt x="24" y="152"/>
                      </a:lnTo>
                      <a:lnTo>
                        <a:pt x="14" y="135"/>
                      </a:lnTo>
                      <a:lnTo>
                        <a:pt x="6" y="119"/>
                      </a:lnTo>
                      <a:lnTo>
                        <a:pt x="0" y="100"/>
                      </a:lnTo>
                      <a:lnTo>
                        <a:pt x="0" y="80"/>
                      </a:lnTo>
                      <a:lnTo>
                        <a:pt x="6" y="61"/>
                      </a:lnTo>
                      <a:lnTo>
                        <a:pt x="12" y="43"/>
                      </a:lnTo>
                      <a:lnTo>
                        <a:pt x="24" y="29"/>
                      </a:lnTo>
                      <a:lnTo>
                        <a:pt x="39" y="14"/>
                      </a:lnTo>
                      <a:lnTo>
                        <a:pt x="57" y="6"/>
                      </a:lnTo>
                      <a:lnTo>
                        <a:pt x="76" y="0"/>
                      </a:lnTo>
                      <a:lnTo>
                        <a:pt x="94" y="0"/>
                      </a:lnTo>
                      <a:lnTo>
                        <a:pt x="115" y="2"/>
                      </a:lnTo>
                      <a:lnTo>
                        <a:pt x="133" y="10"/>
                      </a:lnTo>
                      <a:lnTo>
                        <a:pt x="150" y="20"/>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36" name="Freeform 25">
                  <a:extLst>
                    <a:ext uri="{FF2B5EF4-FFF2-40B4-BE49-F238E27FC236}">
                      <a16:creationId xmlns:a16="http://schemas.microsoft.com/office/drawing/2014/main" id="{C224BCCB-1D6C-F6B1-9B09-129AF79DDA23}"/>
                    </a:ext>
                  </a:extLst>
                </p:cNvPr>
                <p:cNvSpPr>
                  <a:spLocks noChangeAspect="1"/>
                </p:cNvSpPr>
                <p:nvPr/>
              </p:nvSpPr>
              <p:spPr bwMode="auto">
                <a:xfrm rot="-5400000">
                  <a:off x="4326" y="502"/>
                  <a:ext cx="74" cy="70"/>
                </a:xfrm>
                <a:custGeom>
                  <a:avLst/>
                  <a:gdLst>
                    <a:gd name="T0" fmla="*/ 74 w 74"/>
                    <a:gd name="T1" fmla="*/ 35 h 70"/>
                    <a:gd name="T2" fmla="*/ 72 w 74"/>
                    <a:gd name="T3" fmla="*/ 45 h 70"/>
                    <a:gd name="T4" fmla="*/ 66 w 74"/>
                    <a:gd name="T5" fmla="*/ 56 h 70"/>
                    <a:gd name="T6" fmla="*/ 58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41 h 70"/>
                    <a:gd name="T20" fmla="*/ 0 w 74"/>
                    <a:gd name="T21" fmla="*/ 29 h 70"/>
                    <a:gd name="T22" fmla="*/ 4 w 74"/>
                    <a:gd name="T23" fmla="*/ 19 h 70"/>
                    <a:gd name="T24" fmla="*/ 12 w 74"/>
                    <a:gd name="T25" fmla="*/ 8 h 70"/>
                    <a:gd name="T26" fmla="*/ 23 w 74"/>
                    <a:gd name="T27" fmla="*/ 2 h 70"/>
                    <a:gd name="T28" fmla="*/ 35 w 74"/>
                    <a:gd name="T29" fmla="*/ 0 h 70"/>
                    <a:gd name="T30" fmla="*/ 47 w 74"/>
                    <a:gd name="T31" fmla="*/ 0 h 70"/>
                    <a:gd name="T32" fmla="*/ 58 w 74"/>
                    <a:gd name="T33" fmla="*/ 6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8" y="64"/>
                      </a:lnTo>
                      <a:lnTo>
                        <a:pt x="47" y="68"/>
                      </a:lnTo>
                      <a:lnTo>
                        <a:pt x="35" y="70"/>
                      </a:lnTo>
                      <a:lnTo>
                        <a:pt x="23" y="66"/>
                      </a:lnTo>
                      <a:lnTo>
                        <a:pt x="12" y="60"/>
                      </a:lnTo>
                      <a:lnTo>
                        <a:pt x="4" y="52"/>
                      </a:lnTo>
                      <a:lnTo>
                        <a:pt x="0" y="41"/>
                      </a:lnTo>
                      <a:lnTo>
                        <a:pt x="0" y="29"/>
                      </a:lnTo>
                      <a:lnTo>
                        <a:pt x="4" y="19"/>
                      </a:lnTo>
                      <a:lnTo>
                        <a:pt x="12" y="8"/>
                      </a:lnTo>
                      <a:lnTo>
                        <a:pt x="23" y="2"/>
                      </a:lnTo>
                      <a:lnTo>
                        <a:pt x="35" y="0"/>
                      </a:lnTo>
                      <a:lnTo>
                        <a:pt x="47" y="0"/>
                      </a:lnTo>
                      <a:lnTo>
                        <a:pt x="58" y="6"/>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37" name="Freeform 26">
                  <a:extLst>
                    <a:ext uri="{FF2B5EF4-FFF2-40B4-BE49-F238E27FC236}">
                      <a16:creationId xmlns:a16="http://schemas.microsoft.com/office/drawing/2014/main" id="{96306702-8AA7-467D-3945-C79FAD054F8C}"/>
                    </a:ext>
                  </a:extLst>
                </p:cNvPr>
                <p:cNvSpPr>
                  <a:spLocks noChangeAspect="1"/>
                </p:cNvSpPr>
                <p:nvPr/>
              </p:nvSpPr>
              <p:spPr bwMode="auto">
                <a:xfrm rot="-5400000">
                  <a:off x="3527"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7"/>
                      </a:lnTo>
                      <a:lnTo>
                        <a:pt x="57" y="6"/>
                      </a:lnTo>
                      <a:lnTo>
                        <a:pt x="76" y="2"/>
                      </a:lnTo>
                      <a:lnTo>
                        <a:pt x="94" y="0"/>
                      </a:lnTo>
                      <a:lnTo>
                        <a:pt x="115" y="4"/>
                      </a:lnTo>
                      <a:lnTo>
                        <a:pt x="133" y="10"/>
                      </a:lnTo>
                      <a:lnTo>
                        <a:pt x="150"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38" name="Freeform 27">
                  <a:extLst>
                    <a:ext uri="{FF2B5EF4-FFF2-40B4-BE49-F238E27FC236}">
                      <a16:creationId xmlns:a16="http://schemas.microsoft.com/office/drawing/2014/main" id="{C62C64C9-BE7B-7C19-03E3-80CC47180A0F}"/>
                    </a:ext>
                  </a:extLst>
                </p:cNvPr>
                <p:cNvSpPr>
                  <a:spLocks noChangeAspect="1"/>
                </p:cNvSpPr>
                <p:nvPr/>
              </p:nvSpPr>
              <p:spPr bwMode="auto">
                <a:xfrm rot="-5400000">
                  <a:off x="3579" y="498"/>
                  <a:ext cx="74" cy="70"/>
                </a:xfrm>
                <a:custGeom>
                  <a:avLst/>
                  <a:gdLst>
                    <a:gd name="T0" fmla="*/ 74 w 74"/>
                    <a:gd name="T1" fmla="*/ 35 h 70"/>
                    <a:gd name="T2" fmla="*/ 72 w 74"/>
                    <a:gd name="T3" fmla="*/ 46 h 70"/>
                    <a:gd name="T4" fmla="*/ 66 w 74"/>
                    <a:gd name="T5" fmla="*/ 56 h 70"/>
                    <a:gd name="T6" fmla="*/ 58 w 74"/>
                    <a:gd name="T7" fmla="*/ 64 h 70"/>
                    <a:gd name="T8" fmla="*/ 47 w 74"/>
                    <a:gd name="T9" fmla="*/ 68 h 70"/>
                    <a:gd name="T10" fmla="*/ 35 w 74"/>
                    <a:gd name="T11" fmla="*/ 70 h 70"/>
                    <a:gd name="T12" fmla="*/ 23 w 74"/>
                    <a:gd name="T13" fmla="*/ 66 h 70"/>
                    <a:gd name="T14" fmla="*/ 13 w 74"/>
                    <a:gd name="T15" fmla="*/ 60 h 70"/>
                    <a:gd name="T16" fmla="*/ 4 w 74"/>
                    <a:gd name="T17" fmla="*/ 52 h 70"/>
                    <a:gd name="T18" fmla="*/ 0 w 74"/>
                    <a:gd name="T19" fmla="*/ 42 h 70"/>
                    <a:gd name="T20" fmla="*/ 0 w 74"/>
                    <a:gd name="T21" fmla="*/ 29 h 70"/>
                    <a:gd name="T22" fmla="*/ 4 w 74"/>
                    <a:gd name="T23" fmla="*/ 19 h 70"/>
                    <a:gd name="T24" fmla="*/ 13 w 74"/>
                    <a:gd name="T25" fmla="*/ 9 h 70"/>
                    <a:gd name="T26" fmla="*/ 23 w 74"/>
                    <a:gd name="T27" fmla="*/ 3 h 70"/>
                    <a:gd name="T28" fmla="*/ 35 w 74"/>
                    <a:gd name="T29" fmla="*/ 0 h 70"/>
                    <a:gd name="T30" fmla="*/ 47 w 74"/>
                    <a:gd name="T31" fmla="*/ 0 h 70"/>
                    <a:gd name="T32" fmla="*/ 58 w 74"/>
                    <a:gd name="T33" fmla="*/ 7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6"/>
                      </a:lnTo>
                      <a:lnTo>
                        <a:pt x="66" y="56"/>
                      </a:lnTo>
                      <a:lnTo>
                        <a:pt x="58" y="64"/>
                      </a:lnTo>
                      <a:lnTo>
                        <a:pt x="47" y="68"/>
                      </a:lnTo>
                      <a:lnTo>
                        <a:pt x="35" y="70"/>
                      </a:lnTo>
                      <a:lnTo>
                        <a:pt x="23" y="66"/>
                      </a:lnTo>
                      <a:lnTo>
                        <a:pt x="13" y="60"/>
                      </a:lnTo>
                      <a:lnTo>
                        <a:pt x="4" y="52"/>
                      </a:lnTo>
                      <a:lnTo>
                        <a:pt x="0" y="42"/>
                      </a:lnTo>
                      <a:lnTo>
                        <a:pt x="0" y="29"/>
                      </a:lnTo>
                      <a:lnTo>
                        <a:pt x="4" y="19"/>
                      </a:lnTo>
                      <a:lnTo>
                        <a:pt x="13" y="9"/>
                      </a:lnTo>
                      <a:lnTo>
                        <a:pt x="23" y="3"/>
                      </a:lnTo>
                      <a:lnTo>
                        <a:pt x="35" y="0"/>
                      </a:lnTo>
                      <a:lnTo>
                        <a:pt x="47" y="0"/>
                      </a:lnTo>
                      <a:lnTo>
                        <a:pt x="58" y="7"/>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39" name="Freeform 28">
                  <a:extLst>
                    <a:ext uri="{FF2B5EF4-FFF2-40B4-BE49-F238E27FC236}">
                      <a16:creationId xmlns:a16="http://schemas.microsoft.com/office/drawing/2014/main" id="{2740A112-D579-871B-AD6A-CF0111C46648}"/>
                    </a:ext>
                  </a:extLst>
                </p:cNvPr>
                <p:cNvSpPr>
                  <a:spLocks noChangeAspect="1"/>
                </p:cNvSpPr>
                <p:nvPr/>
              </p:nvSpPr>
              <p:spPr bwMode="auto">
                <a:xfrm rot="-5400000">
                  <a:off x="2772"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5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6"/>
                      </a:lnTo>
                      <a:lnTo>
                        <a:pt x="57" y="6"/>
                      </a:lnTo>
                      <a:lnTo>
                        <a:pt x="76" y="2"/>
                      </a:lnTo>
                      <a:lnTo>
                        <a:pt x="94" y="0"/>
                      </a:lnTo>
                      <a:lnTo>
                        <a:pt x="115" y="4"/>
                      </a:lnTo>
                      <a:lnTo>
                        <a:pt x="133" y="10"/>
                      </a:lnTo>
                      <a:lnTo>
                        <a:pt x="150" y="23"/>
                      </a:lnTo>
                      <a:lnTo>
                        <a:pt x="162" y="35"/>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0" name="Freeform 29">
                  <a:extLst>
                    <a:ext uri="{FF2B5EF4-FFF2-40B4-BE49-F238E27FC236}">
                      <a16:creationId xmlns:a16="http://schemas.microsoft.com/office/drawing/2014/main" id="{EDA0DC77-C603-1873-25FE-642AB7D2F94E}"/>
                    </a:ext>
                  </a:extLst>
                </p:cNvPr>
                <p:cNvSpPr>
                  <a:spLocks noChangeAspect="1"/>
                </p:cNvSpPr>
                <p:nvPr/>
              </p:nvSpPr>
              <p:spPr bwMode="auto">
                <a:xfrm rot="-5400000">
                  <a:off x="2829" y="498"/>
                  <a:ext cx="74" cy="69"/>
                </a:xfrm>
                <a:custGeom>
                  <a:avLst/>
                  <a:gdLst>
                    <a:gd name="T0" fmla="*/ 74 w 74"/>
                    <a:gd name="T1" fmla="*/ 34 h 69"/>
                    <a:gd name="T2" fmla="*/ 72 w 74"/>
                    <a:gd name="T3" fmla="*/ 45 h 69"/>
                    <a:gd name="T4" fmla="*/ 66 w 74"/>
                    <a:gd name="T5" fmla="*/ 55 h 69"/>
                    <a:gd name="T6" fmla="*/ 58 w 74"/>
                    <a:gd name="T7" fmla="*/ 63 h 69"/>
                    <a:gd name="T8" fmla="*/ 47 w 74"/>
                    <a:gd name="T9" fmla="*/ 67 h 69"/>
                    <a:gd name="T10" fmla="*/ 35 w 74"/>
                    <a:gd name="T11" fmla="*/ 69 h 69"/>
                    <a:gd name="T12" fmla="*/ 23 w 74"/>
                    <a:gd name="T13" fmla="*/ 67 h 69"/>
                    <a:gd name="T14" fmla="*/ 13 w 74"/>
                    <a:gd name="T15" fmla="*/ 59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2 h 69"/>
                    <a:gd name="T28" fmla="*/ 35 w 74"/>
                    <a:gd name="T29" fmla="*/ 0 h 69"/>
                    <a:gd name="T30" fmla="*/ 47 w 74"/>
                    <a:gd name="T31" fmla="*/ 2 h 69"/>
                    <a:gd name="T32" fmla="*/ 58 w 74"/>
                    <a:gd name="T33" fmla="*/ 6 h 69"/>
                    <a:gd name="T34" fmla="*/ 66 w 74"/>
                    <a:gd name="T35" fmla="*/ 14 h 69"/>
                    <a:gd name="T36" fmla="*/ 72 w 74"/>
                    <a:gd name="T37" fmla="*/ 22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5"/>
                      </a:lnTo>
                      <a:lnTo>
                        <a:pt x="66" y="55"/>
                      </a:lnTo>
                      <a:lnTo>
                        <a:pt x="58" y="63"/>
                      </a:lnTo>
                      <a:lnTo>
                        <a:pt x="47" y="67"/>
                      </a:lnTo>
                      <a:lnTo>
                        <a:pt x="35" y="69"/>
                      </a:lnTo>
                      <a:lnTo>
                        <a:pt x="23" y="67"/>
                      </a:lnTo>
                      <a:lnTo>
                        <a:pt x="13" y="59"/>
                      </a:lnTo>
                      <a:lnTo>
                        <a:pt x="4" y="51"/>
                      </a:lnTo>
                      <a:lnTo>
                        <a:pt x="0" y="41"/>
                      </a:lnTo>
                      <a:lnTo>
                        <a:pt x="0" y="28"/>
                      </a:lnTo>
                      <a:lnTo>
                        <a:pt x="4" y="18"/>
                      </a:lnTo>
                      <a:lnTo>
                        <a:pt x="13" y="10"/>
                      </a:lnTo>
                      <a:lnTo>
                        <a:pt x="23" y="2"/>
                      </a:lnTo>
                      <a:lnTo>
                        <a:pt x="35" y="0"/>
                      </a:lnTo>
                      <a:lnTo>
                        <a:pt x="47" y="2"/>
                      </a:lnTo>
                      <a:lnTo>
                        <a:pt x="58" y="6"/>
                      </a:lnTo>
                      <a:lnTo>
                        <a:pt x="66" y="14"/>
                      </a:lnTo>
                      <a:lnTo>
                        <a:pt x="72" y="22"/>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1" name="Freeform 30">
                  <a:extLst>
                    <a:ext uri="{FF2B5EF4-FFF2-40B4-BE49-F238E27FC236}">
                      <a16:creationId xmlns:a16="http://schemas.microsoft.com/office/drawing/2014/main" id="{31CD067A-D9BB-3B9B-E4C2-CDB53BC6735F}"/>
                    </a:ext>
                  </a:extLst>
                </p:cNvPr>
                <p:cNvSpPr>
                  <a:spLocks noChangeAspect="1"/>
                </p:cNvSpPr>
                <p:nvPr/>
              </p:nvSpPr>
              <p:spPr bwMode="auto">
                <a:xfrm rot="-5400000">
                  <a:off x="2021" y="440"/>
                  <a:ext cx="180" cy="181"/>
                </a:xfrm>
                <a:custGeom>
                  <a:avLst/>
                  <a:gdLst>
                    <a:gd name="T0" fmla="*/ 180 w 180"/>
                    <a:gd name="T1" fmla="*/ 90 h 181"/>
                    <a:gd name="T2" fmla="*/ 178 w 180"/>
                    <a:gd name="T3" fmla="*/ 111 h 181"/>
                    <a:gd name="T4" fmla="*/ 172 w 180"/>
                    <a:gd name="T5" fmla="*/ 129 h 181"/>
                    <a:gd name="T6" fmla="*/ 162 w 180"/>
                    <a:gd name="T7" fmla="*/ 146 h 181"/>
                    <a:gd name="T8" fmla="*/ 150 w 180"/>
                    <a:gd name="T9" fmla="*/ 160 h 181"/>
                    <a:gd name="T10" fmla="*/ 133 w 180"/>
                    <a:gd name="T11" fmla="*/ 170 h 181"/>
                    <a:gd name="T12" fmla="*/ 115 w 180"/>
                    <a:gd name="T13" fmla="*/ 177 h 181"/>
                    <a:gd name="T14" fmla="*/ 96 w 180"/>
                    <a:gd name="T15" fmla="*/ 181 h 181"/>
                    <a:gd name="T16" fmla="*/ 76 w 180"/>
                    <a:gd name="T17" fmla="*/ 179 h 181"/>
                    <a:gd name="T18" fmla="*/ 57 w 180"/>
                    <a:gd name="T19" fmla="*/ 175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5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7 h 181"/>
                    <a:gd name="T54" fmla="*/ 172 w 180"/>
                    <a:gd name="T55" fmla="*/ 54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50" y="160"/>
                      </a:lnTo>
                      <a:lnTo>
                        <a:pt x="133" y="170"/>
                      </a:lnTo>
                      <a:lnTo>
                        <a:pt x="115" y="177"/>
                      </a:lnTo>
                      <a:lnTo>
                        <a:pt x="96" y="181"/>
                      </a:lnTo>
                      <a:lnTo>
                        <a:pt x="76" y="179"/>
                      </a:lnTo>
                      <a:lnTo>
                        <a:pt x="57" y="175"/>
                      </a:lnTo>
                      <a:lnTo>
                        <a:pt x="41" y="164"/>
                      </a:lnTo>
                      <a:lnTo>
                        <a:pt x="25" y="152"/>
                      </a:lnTo>
                      <a:lnTo>
                        <a:pt x="14" y="138"/>
                      </a:lnTo>
                      <a:lnTo>
                        <a:pt x="6" y="119"/>
                      </a:lnTo>
                      <a:lnTo>
                        <a:pt x="0" y="101"/>
                      </a:lnTo>
                      <a:lnTo>
                        <a:pt x="0" y="80"/>
                      </a:lnTo>
                      <a:lnTo>
                        <a:pt x="6" y="62"/>
                      </a:lnTo>
                      <a:lnTo>
                        <a:pt x="12" y="45"/>
                      </a:lnTo>
                      <a:lnTo>
                        <a:pt x="25" y="29"/>
                      </a:lnTo>
                      <a:lnTo>
                        <a:pt x="39" y="17"/>
                      </a:lnTo>
                      <a:lnTo>
                        <a:pt x="57" y="6"/>
                      </a:lnTo>
                      <a:lnTo>
                        <a:pt x="76" y="2"/>
                      </a:lnTo>
                      <a:lnTo>
                        <a:pt x="94" y="0"/>
                      </a:lnTo>
                      <a:lnTo>
                        <a:pt x="115" y="4"/>
                      </a:lnTo>
                      <a:lnTo>
                        <a:pt x="133" y="10"/>
                      </a:lnTo>
                      <a:lnTo>
                        <a:pt x="150" y="23"/>
                      </a:lnTo>
                      <a:lnTo>
                        <a:pt x="162" y="37"/>
                      </a:lnTo>
                      <a:lnTo>
                        <a:pt x="172" y="54"/>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2" name="Freeform 31">
                  <a:extLst>
                    <a:ext uri="{FF2B5EF4-FFF2-40B4-BE49-F238E27FC236}">
                      <a16:creationId xmlns:a16="http://schemas.microsoft.com/office/drawing/2014/main" id="{26FABC4D-3768-3EED-64AD-103A9363CA2A}"/>
                    </a:ext>
                  </a:extLst>
                </p:cNvPr>
                <p:cNvSpPr>
                  <a:spLocks noChangeAspect="1"/>
                </p:cNvSpPr>
                <p:nvPr/>
              </p:nvSpPr>
              <p:spPr bwMode="auto">
                <a:xfrm rot="-5400000">
                  <a:off x="2074" y="496"/>
                  <a:ext cx="74" cy="69"/>
                </a:xfrm>
                <a:custGeom>
                  <a:avLst/>
                  <a:gdLst>
                    <a:gd name="T0" fmla="*/ 74 w 74"/>
                    <a:gd name="T1" fmla="*/ 34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3 w 74"/>
                    <a:gd name="T15" fmla="*/ 61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7"/>
                      </a:lnTo>
                      <a:lnTo>
                        <a:pt x="66" y="57"/>
                      </a:lnTo>
                      <a:lnTo>
                        <a:pt x="58" y="63"/>
                      </a:lnTo>
                      <a:lnTo>
                        <a:pt x="47" y="69"/>
                      </a:lnTo>
                      <a:lnTo>
                        <a:pt x="35" y="69"/>
                      </a:lnTo>
                      <a:lnTo>
                        <a:pt x="23" y="67"/>
                      </a:lnTo>
                      <a:lnTo>
                        <a:pt x="13" y="61"/>
                      </a:lnTo>
                      <a:lnTo>
                        <a:pt x="4" y="51"/>
                      </a:lnTo>
                      <a:lnTo>
                        <a:pt x="0" y="41"/>
                      </a:lnTo>
                      <a:lnTo>
                        <a:pt x="0" y="28"/>
                      </a:lnTo>
                      <a:lnTo>
                        <a:pt x="4" y="18"/>
                      </a:lnTo>
                      <a:lnTo>
                        <a:pt x="13" y="10"/>
                      </a:lnTo>
                      <a:lnTo>
                        <a:pt x="23" y="4"/>
                      </a:lnTo>
                      <a:lnTo>
                        <a:pt x="35" y="0"/>
                      </a:lnTo>
                      <a:lnTo>
                        <a:pt x="47" y="2"/>
                      </a:lnTo>
                      <a:lnTo>
                        <a:pt x="58" y="6"/>
                      </a:lnTo>
                      <a:lnTo>
                        <a:pt x="66" y="14"/>
                      </a:lnTo>
                      <a:lnTo>
                        <a:pt x="72" y="24"/>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3" name="Freeform 32">
                  <a:extLst>
                    <a:ext uri="{FF2B5EF4-FFF2-40B4-BE49-F238E27FC236}">
                      <a16:creationId xmlns:a16="http://schemas.microsoft.com/office/drawing/2014/main" id="{9D949C34-3845-26AC-462B-214A8C878A0E}"/>
                    </a:ext>
                  </a:extLst>
                </p:cNvPr>
                <p:cNvSpPr>
                  <a:spLocks noChangeAspect="1"/>
                </p:cNvSpPr>
                <p:nvPr/>
              </p:nvSpPr>
              <p:spPr bwMode="auto">
                <a:xfrm rot="-5400000">
                  <a:off x="1271" y="448"/>
                  <a:ext cx="180" cy="181"/>
                </a:xfrm>
                <a:custGeom>
                  <a:avLst/>
                  <a:gdLst>
                    <a:gd name="T0" fmla="*/ 180 w 180"/>
                    <a:gd name="T1" fmla="*/ 91 h 181"/>
                    <a:gd name="T2" fmla="*/ 178 w 180"/>
                    <a:gd name="T3" fmla="*/ 111 h 181"/>
                    <a:gd name="T4" fmla="*/ 172 w 180"/>
                    <a:gd name="T5" fmla="*/ 130 h 181"/>
                    <a:gd name="T6" fmla="*/ 162 w 180"/>
                    <a:gd name="T7" fmla="*/ 146 h 181"/>
                    <a:gd name="T8" fmla="*/ 149 w 180"/>
                    <a:gd name="T9" fmla="*/ 160 h 181"/>
                    <a:gd name="T10" fmla="*/ 133 w 180"/>
                    <a:gd name="T11" fmla="*/ 171 h 181"/>
                    <a:gd name="T12" fmla="*/ 115 w 180"/>
                    <a:gd name="T13" fmla="*/ 179 h 181"/>
                    <a:gd name="T14" fmla="*/ 96 w 180"/>
                    <a:gd name="T15" fmla="*/ 181 h 181"/>
                    <a:gd name="T16" fmla="*/ 76 w 180"/>
                    <a:gd name="T17" fmla="*/ 181 h 181"/>
                    <a:gd name="T18" fmla="*/ 57 w 180"/>
                    <a:gd name="T19" fmla="*/ 175 h 181"/>
                    <a:gd name="T20" fmla="*/ 41 w 180"/>
                    <a:gd name="T21" fmla="*/ 166 h 181"/>
                    <a:gd name="T22" fmla="*/ 24 w 180"/>
                    <a:gd name="T23" fmla="*/ 152 h 181"/>
                    <a:gd name="T24" fmla="*/ 14 w 180"/>
                    <a:gd name="T25" fmla="*/ 138 h 181"/>
                    <a:gd name="T26" fmla="*/ 6 w 180"/>
                    <a:gd name="T27" fmla="*/ 119 h 181"/>
                    <a:gd name="T28" fmla="*/ 0 w 180"/>
                    <a:gd name="T29" fmla="*/ 101 h 181"/>
                    <a:gd name="T30" fmla="*/ 0 w 180"/>
                    <a:gd name="T31" fmla="*/ 82 h 181"/>
                    <a:gd name="T32" fmla="*/ 6 w 180"/>
                    <a:gd name="T33" fmla="*/ 62 h 181"/>
                    <a:gd name="T34" fmla="*/ 12 w 180"/>
                    <a:gd name="T35" fmla="*/ 45 h 181"/>
                    <a:gd name="T36" fmla="*/ 24 w 180"/>
                    <a:gd name="T37" fmla="*/ 29 h 181"/>
                    <a:gd name="T38" fmla="*/ 39 w 180"/>
                    <a:gd name="T39" fmla="*/ 17 h 181"/>
                    <a:gd name="T40" fmla="*/ 57 w 180"/>
                    <a:gd name="T41" fmla="*/ 8 h 181"/>
                    <a:gd name="T42" fmla="*/ 76 w 180"/>
                    <a:gd name="T43" fmla="*/ 2 h 181"/>
                    <a:gd name="T44" fmla="*/ 94 w 180"/>
                    <a:gd name="T45" fmla="*/ 0 h 181"/>
                    <a:gd name="T46" fmla="*/ 115 w 180"/>
                    <a:gd name="T47" fmla="*/ 4 h 181"/>
                    <a:gd name="T48" fmla="*/ 133 w 180"/>
                    <a:gd name="T49" fmla="*/ 11 h 181"/>
                    <a:gd name="T50" fmla="*/ 149 w 180"/>
                    <a:gd name="T51" fmla="*/ 23 h 181"/>
                    <a:gd name="T52" fmla="*/ 162 w 180"/>
                    <a:gd name="T53" fmla="*/ 37 h 181"/>
                    <a:gd name="T54" fmla="*/ 172 w 180"/>
                    <a:gd name="T55" fmla="*/ 54 h 181"/>
                    <a:gd name="T56" fmla="*/ 178 w 180"/>
                    <a:gd name="T57" fmla="*/ 72 h 181"/>
                    <a:gd name="T58" fmla="*/ 180 w 180"/>
                    <a:gd name="T59" fmla="*/ 91 h 181"/>
                    <a:gd name="T60" fmla="*/ 180 w 180"/>
                    <a:gd name="T61" fmla="*/ 9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1"/>
                      </a:moveTo>
                      <a:lnTo>
                        <a:pt x="178" y="111"/>
                      </a:lnTo>
                      <a:lnTo>
                        <a:pt x="172" y="130"/>
                      </a:lnTo>
                      <a:lnTo>
                        <a:pt x="162" y="146"/>
                      </a:lnTo>
                      <a:lnTo>
                        <a:pt x="149" y="160"/>
                      </a:lnTo>
                      <a:lnTo>
                        <a:pt x="133" y="171"/>
                      </a:lnTo>
                      <a:lnTo>
                        <a:pt x="115" y="179"/>
                      </a:lnTo>
                      <a:lnTo>
                        <a:pt x="96" y="181"/>
                      </a:lnTo>
                      <a:lnTo>
                        <a:pt x="76" y="181"/>
                      </a:lnTo>
                      <a:lnTo>
                        <a:pt x="57" y="175"/>
                      </a:lnTo>
                      <a:lnTo>
                        <a:pt x="41" y="166"/>
                      </a:lnTo>
                      <a:lnTo>
                        <a:pt x="24" y="152"/>
                      </a:lnTo>
                      <a:lnTo>
                        <a:pt x="14" y="138"/>
                      </a:lnTo>
                      <a:lnTo>
                        <a:pt x="6" y="119"/>
                      </a:lnTo>
                      <a:lnTo>
                        <a:pt x="0" y="101"/>
                      </a:lnTo>
                      <a:lnTo>
                        <a:pt x="0" y="82"/>
                      </a:lnTo>
                      <a:lnTo>
                        <a:pt x="6" y="62"/>
                      </a:lnTo>
                      <a:lnTo>
                        <a:pt x="12" y="45"/>
                      </a:lnTo>
                      <a:lnTo>
                        <a:pt x="24" y="29"/>
                      </a:lnTo>
                      <a:lnTo>
                        <a:pt x="39" y="17"/>
                      </a:lnTo>
                      <a:lnTo>
                        <a:pt x="57" y="8"/>
                      </a:lnTo>
                      <a:lnTo>
                        <a:pt x="76" y="2"/>
                      </a:lnTo>
                      <a:lnTo>
                        <a:pt x="94" y="0"/>
                      </a:lnTo>
                      <a:lnTo>
                        <a:pt x="115" y="4"/>
                      </a:lnTo>
                      <a:lnTo>
                        <a:pt x="133" y="11"/>
                      </a:lnTo>
                      <a:lnTo>
                        <a:pt x="149" y="23"/>
                      </a:lnTo>
                      <a:lnTo>
                        <a:pt x="162" y="37"/>
                      </a:lnTo>
                      <a:lnTo>
                        <a:pt x="172" y="54"/>
                      </a:lnTo>
                      <a:lnTo>
                        <a:pt x="178" y="72"/>
                      </a:lnTo>
                      <a:lnTo>
                        <a:pt x="180"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4" name="Freeform 33">
                  <a:extLst>
                    <a:ext uri="{FF2B5EF4-FFF2-40B4-BE49-F238E27FC236}">
                      <a16:creationId xmlns:a16="http://schemas.microsoft.com/office/drawing/2014/main" id="{3B6B60F0-6F27-3FC2-DDE3-C8DE604D1086}"/>
                    </a:ext>
                  </a:extLst>
                </p:cNvPr>
                <p:cNvSpPr>
                  <a:spLocks noChangeAspect="1"/>
                </p:cNvSpPr>
                <p:nvPr/>
              </p:nvSpPr>
              <p:spPr bwMode="auto">
                <a:xfrm rot="-5400000">
                  <a:off x="1324" y="504"/>
                  <a:ext cx="74" cy="69"/>
                </a:xfrm>
                <a:custGeom>
                  <a:avLst/>
                  <a:gdLst>
                    <a:gd name="T0" fmla="*/ 74 w 74"/>
                    <a:gd name="T1" fmla="*/ 35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2 w 74"/>
                    <a:gd name="T15" fmla="*/ 61 h 69"/>
                    <a:gd name="T16" fmla="*/ 4 w 74"/>
                    <a:gd name="T17" fmla="*/ 51 h 69"/>
                    <a:gd name="T18" fmla="*/ 0 w 74"/>
                    <a:gd name="T19" fmla="*/ 41 h 69"/>
                    <a:gd name="T20" fmla="*/ 0 w 74"/>
                    <a:gd name="T21" fmla="*/ 28 h 69"/>
                    <a:gd name="T22" fmla="*/ 4 w 74"/>
                    <a:gd name="T23" fmla="*/ 18 h 69"/>
                    <a:gd name="T24" fmla="*/ 12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5 h 69"/>
                    <a:gd name="T40" fmla="*/ 74 w 74"/>
                    <a:gd name="T4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5"/>
                      </a:moveTo>
                      <a:lnTo>
                        <a:pt x="72" y="47"/>
                      </a:lnTo>
                      <a:lnTo>
                        <a:pt x="66" y="57"/>
                      </a:lnTo>
                      <a:lnTo>
                        <a:pt x="58" y="63"/>
                      </a:lnTo>
                      <a:lnTo>
                        <a:pt x="47" y="69"/>
                      </a:lnTo>
                      <a:lnTo>
                        <a:pt x="35" y="69"/>
                      </a:lnTo>
                      <a:lnTo>
                        <a:pt x="23" y="67"/>
                      </a:lnTo>
                      <a:lnTo>
                        <a:pt x="12" y="61"/>
                      </a:lnTo>
                      <a:lnTo>
                        <a:pt x="4" y="51"/>
                      </a:lnTo>
                      <a:lnTo>
                        <a:pt x="0" y="41"/>
                      </a:lnTo>
                      <a:lnTo>
                        <a:pt x="0" y="28"/>
                      </a:lnTo>
                      <a:lnTo>
                        <a:pt x="4" y="18"/>
                      </a:lnTo>
                      <a:lnTo>
                        <a:pt x="12" y="10"/>
                      </a:lnTo>
                      <a:lnTo>
                        <a:pt x="23" y="4"/>
                      </a:lnTo>
                      <a:lnTo>
                        <a:pt x="35" y="0"/>
                      </a:lnTo>
                      <a:lnTo>
                        <a:pt x="47" y="2"/>
                      </a:lnTo>
                      <a:lnTo>
                        <a:pt x="58" y="6"/>
                      </a:lnTo>
                      <a:lnTo>
                        <a:pt x="66" y="14"/>
                      </a:lnTo>
                      <a:lnTo>
                        <a:pt x="72" y="24"/>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5" name="Freeform 34">
                  <a:extLst>
                    <a:ext uri="{FF2B5EF4-FFF2-40B4-BE49-F238E27FC236}">
                      <a16:creationId xmlns:a16="http://schemas.microsoft.com/office/drawing/2014/main" id="{82D60D3A-8C7D-09BD-6343-F961A03A5CF6}"/>
                    </a:ext>
                  </a:extLst>
                </p:cNvPr>
                <p:cNvSpPr>
                  <a:spLocks noChangeAspect="1"/>
                </p:cNvSpPr>
                <p:nvPr/>
              </p:nvSpPr>
              <p:spPr bwMode="auto">
                <a:xfrm rot="-5400000">
                  <a:off x="521" y="449"/>
                  <a:ext cx="180" cy="179"/>
                </a:xfrm>
                <a:custGeom>
                  <a:avLst/>
                  <a:gdLst>
                    <a:gd name="T0" fmla="*/ 180 w 180"/>
                    <a:gd name="T1" fmla="*/ 89 h 179"/>
                    <a:gd name="T2" fmla="*/ 178 w 180"/>
                    <a:gd name="T3" fmla="*/ 109 h 179"/>
                    <a:gd name="T4" fmla="*/ 172 w 180"/>
                    <a:gd name="T5" fmla="*/ 128 h 179"/>
                    <a:gd name="T6" fmla="*/ 162 w 180"/>
                    <a:gd name="T7" fmla="*/ 144 h 179"/>
                    <a:gd name="T8" fmla="*/ 149 w 180"/>
                    <a:gd name="T9" fmla="*/ 158 h 179"/>
                    <a:gd name="T10" fmla="*/ 133 w 180"/>
                    <a:gd name="T11" fmla="*/ 169 h 179"/>
                    <a:gd name="T12" fmla="*/ 115 w 180"/>
                    <a:gd name="T13" fmla="*/ 177 h 179"/>
                    <a:gd name="T14" fmla="*/ 96 w 180"/>
                    <a:gd name="T15" fmla="*/ 179 h 179"/>
                    <a:gd name="T16" fmla="*/ 76 w 180"/>
                    <a:gd name="T17" fmla="*/ 179 h 179"/>
                    <a:gd name="T18" fmla="*/ 57 w 180"/>
                    <a:gd name="T19" fmla="*/ 173 h 179"/>
                    <a:gd name="T20" fmla="*/ 41 w 180"/>
                    <a:gd name="T21" fmla="*/ 165 h 179"/>
                    <a:gd name="T22" fmla="*/ 24 w 180"/>
                    <a:gd name="T23" fmla="*/ 152 h 179"/>
                    <a:gd name="T24" fmla="*/ 14 w 180"/>
                    <a:gd name="T25" fmla="*/ 136 h 179"/>
                    <a:gd name="T26" fmla="*/ 6 w 180"/>
                    <a:gd name="T27" fmla="*/ 117 h 179"/>
                    <a:gd name="T28" fmla="*/ 0 w 180"/>
                    <a:gd name="T29" fmla="*/ 99 h 179"/>
                    <a:gd name="T30" fmla="*/ 0 w 180"/>
                    <a:gd name="T31" fmla="*/ 80 h 179"/>
                    <a:gd name="T32" fmla="*/ 6 w 180"/>
                    <a:gd name="T33" fmla="*/ 60 h 179"/>
                    <a:gd name="T34" fmla="*/ 12 w 180"/>
                    <a:gd name="T35" fmla="*/ 43 h 179"/>
                    <a:gd name="T36" fmla="*/ 24 w 180"/>
                    <a:gd name="T37" fmla="*/ 27 h 179"/>
                    <a:gd name="T38" fmla="*/ 39 w 180"/>
                    <a:gd name="T39" fmla="*/ 15 h 179"/>
                    <a:gd name="T40" fmla="*/ 57 w 180"/>
                    <a:gd name="T41" fmla="*/ 7 h 179"/>
                    <a:gd name="T42" fmla="*/ 76 w 180"/>
                    <a:gd name="T43" fmla="*/ 0 h 179"/>
                    <a:gd name="T44" fmla="*/ 94 w 180"/>
                    <a:gd name="T45" fmla="*/ 0 h 179"/>
                    <a:gd name="T46" fmla="*/ 115 w 180"/>
                    <a:gd name="T47" fmla="*/ 2 h 179"/>
                    <a:gd name="T48" fmla="*/ 133 w 180"/>
                    <a:gd name="T49" fmla="*/ 11 h 179"/>
                    <a:gd name="T50" fmla="*/ 149 w 180"/>
                    <a:gd name="T51" fmla="*/ 21 h 179"/>
                    <a:gd name="T52" fmla="*/ 162 w 180"/>
                    <a:gd name="T53" fmla="*/ 35 h 179"/>
                    <a:gd name="T54" fmla="*/ 172 w 180"/>
                    <a:gd name="T55" fmla="*/ 52 h 179"/>
                    <a:gd name="T56" fmla="*/ 178 w 180"/>
                    <a:gd name="T57" fmla="*/ 70 h 179"/>
                    <a:gd name="T58" fmla="*/ 180 w 180"/>
                    <a:gd name="T59" fmla="*/ 89 h 179"/>
                    <a:gd name="T60" fmla="*/ 180 w 180"/>
                    <a:gd name="T6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9"/>
                      </a:moveTo>
                      <a:lnTo>
                        <a:pt x="178" y="109"/>
                      </a:lnTo>
                      <a:lnTo>
                        <a:pt x="172" y="128"/>
                      </a:lnTo>
                      <a:lnTo>
                        <a:pt x="162" y="144"/>
                      </a:lnTo>
                      <a:lnTo>
                        <a:pt x="149" y="158"/>
                      </a:lnTo>
                      <a:lnTo>
                        <a:pt x="133" y="169"/>
                      </a:lnTo>
                      <a:lnTo>
                        <a:pt x="115" y="177"/>
                      </a:lnTo>
                      <a:lnTo>
                        <a:pt x="96" y="179"/>
                      </a:lnTo>
                      <a:lnTo>
                        <a:pt x="76" y="179"/>
                      </a:lnTo>
                      <a:lnTo>
                        <a:pt x="57" y="173"/>
                      </a:lnTo>
                      <a:lnTo>
                        <a:pt x="41" y="165"/>
                      </a:lnTo>
                      <a:lnTo>
                        <a:pt x="24" y="152"/>
                      </a:lnTo>
                      <a:lnTo>
                        <a:pt x="14" y="136"/>
                      </a:lnTo>
                      <a:lnTo>
                        <a:pt x="6" y="117"/>
                      </a:lnTo>
                      <a:lnTo>
                        <a:pt x="0" y="99"/>
                      </a:lnTo>
                      <a:lnTo>
                        <a:pt x="0" y="80"/>
                      </a:lnTo>
                      <a:lnTo>
                        <a:pt x="6" y="60"/>
                      </a:lnTo>
                      <a:lnTo>
                        <a:pt x="12" y="43"/>
                      </a:lnTo>
                      <a:lnTo>
                        <a:pt x="24" y="27"/>
                      </a:lnTo>
                      <a:lnTo>
                        <a:pt x="39" y="15"/>
                      </a:lnTo>
                      <a:lnTo>
                        <a:pt x="57" y="7"/>
                      </a:lnTo>
                      <a:lnTo>
                        <a:pt x="76" y="0"/>
                      </a:lnTo>
                      <a:lnTo>
                        <a:pt x="94" y="0"/>
                      </a:lnTo>
                      <a:lnTo>
                        <a:pt x="115" y="2"/>
                      </a:lnTo>
                      <a:lnTo>
                        <a:pt x="133" y="11"/>
                      </a:lnTo>
                      <a:lnTo>
                        <a:pt x="149" y="21"/>
                      </a:lnTo>
                      <a:lnTo>
                        <a:pt x="162" y="35"/>
                      </a:lnTo>
                      <a:lnTo>
                        <a:pt x="172" y="52"/>
                      </a:lnTo>
                      <a:lnTo>
                        <a:pt x="178" y="70"/>
                      </a:lnTo>
                      <a:lnTo>
                        <a:pt x="180" y="89"/>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6" name="Freeform 35">
                  <a:extLst>
                    <a:ext uri="{FF2B5EF4-FFF2-40B4-BE49-F238E27FC236}">
                      <a16:creationId xmlns:a16="http://schemas.microsoft.com/office/drawing/2014/main" id="{2F339871-48ED-1F7D-37AC-AF5A08B14215}"/>
                    </a:ext>
                  </a:extLst>
                </p:cNvPr>
                <p:cNvSpPr>
                  <a:spLocks noChangeAspect="1"/>
                </p:cNvSpPr>
                <p:nvPr/>
              </p:nvSpPr>
              <p:spPr bwMode="auto">
                <a:xfrm rot="-5400000">
                  <a:off x="574" y="505"/>
                  <a:ext cx="74" cy="67"/>
                </a:xfrm>
                <a:custGeom>
                  <a:avLst/>
                  <a:gdLst>
                    <a:gd name="T0" fmla="*/ 74 w 74"/>
                    <a:gd name="T1" fmla="*/ 33 h 67"/>
                    <a:gd name="T2" fmla="*/ 72 w 74"/>
                    <a:gd name="T3" fmla="*/ 45 h 67"/>
                    <a:gd name="T4" fmla="*/ 66 w 74"/>
                    <a:gd name="T5" fmla="*/ 55 h 67"/>
                    <a:gd name="T6" fmla="*/ 58 w 74"/>
                    <a:gd name="T7" fmla="*/ 63 h 67"/>
                    <a:gd name="T8" fmla="*/ 47 w 74"/>
                    <a:gd name="T9" fmla="*/ 67 h 67"/>
                    <a:gd name="T10" fmla="*/ 35 w 74"/>
                    <a:gd name="T11" fmla="*/ 67 h 67"/>
                    <a:gd name="T12" fmla="*/ 23 w 74"/>
                    <a:gd name="T13" fmla="*/ 65 h 67"/>
                    <a:gd name="T14" fmla="*/ 12 w 74"/>
                    <a:gd name="T15" fmla="*/ 59 h 67"/>
                    <a:gd name="T16" fmla="*/ 4 w 74"/>
                    <a:gd name="T17" fmla="*/ 49 h 67"/>
                    <a:gd name="T18" fmla="*/ 0 w 74"/>
                    <a:gd name="T19" fmla="*/ 39 h 67"/>
                    <a:gd name="T20" fmla="*/ 0 w 74"/>
                    <a:gd name="T21" fmla="*/ 29 h 67"/>
                    <a:gd name="T22" fmla="*/ 4 w 74"/>
                    <a:gd name="T23" fmla="*/ 16 h 67"/>
                    <a:gd name="T24" fmla="*/ 12 w 74"/>
                    <a:gd name="T25" fmla="*/ 8 h 67"/>
                    <a:gd name="T26" fmla="*/ 23 w 74"/>
                    <a:gd name="T27" fmla="*/ 2 h 67"/>
                    <a:gd name="T28" fmla="*/ 35 w 74"/>
                    <a:gd name="T29" fmla="*/ 0 h 67"/>
                    <a:gd name="T30" fmla="*/ 47 w 74"/>
                    <a:gd name="T31" fmla="*/ 0 h 67"/>
                    <a:gd name="T32" fmla="*/ 58 w 74"/>
                    <a:gd name="T33" fmla="*/ 4 h 67"/>
                    <a:gd name="T34" fmla="*/ 66 w 74"/>
                    <a:gd name="T35" fmla="*/ 12 h 67"/>
                    <a:gd name="T36" fmla="*/ 72 w 74"/>
                    <a:gd name="T37" fmla="*/ 22 h 67"/>
                    <a:gd name="T38" fmla="*/ 74 w 74"/>
                    <a:gd name="T39" fmla="*/ 33 h 67"/>
                    <a:gd name="T40" fmla="*/ 74 w 74"/>
                    <a:gd name="T41"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7">
                      <a:moveTo>
                        <a:pt x="74" y="33"/>
                      </a:moveTo>
                      <a:lnTo>
                        <a:pt x="72" y="45"/>
                      </a:lnTo>
                      <a:lnTo>
                        <a:pt x="66" y="55"/>
                      </a:lnTo>
                      <a:lnTo>
                        <a:pt x="58" y="63"/>
                      </a:lnTo>
                      <a:lnTo>
                        <a:pt x="47" y="67"/>
                      </a:lnTo>
                      <a:lnTo>
                        <a:pt x="35" y="67"/>
                      </a:lnTo>
                      <a:lnTo>
                        <a:pt x="23" y="65"/>
                      </a:lnTo>
                      <a:lnTo>
                        <a:pt x="12" y="59"/>
                      </a:lnTo>
                      <a:lnTo>
                        <a:pt x="4" y="49"/>
                      </a:lnTo>
                      <a:lnTo>
                        <a:pt x="0" y="39"/>
                      </a:lnTo>
                      <a:lnTo>
                        <a:pt x="0" y="29"/>
                      </a:lnTo>
                      <a:lnTo>
                        <a:pt x="4" y="16"/>
                      </a:lnTo>
                      <a:lnTo>
                        <a:pt x="12" y="8"/>
                      </a:lnTo>
                      <a:lnTo>
                        <a:pt x="23" y="2"/>
                      </a:lnTo>
                      <a:lnTo>
                        <a:pt x="35" y="0"/>
                      </a:lnTo>
                      <a:lnTo>
                        <a:pt x="47" y="0"/>
                      </a:lnTo>
                      <a:lnTo>
                        <a:pt x="58" y="4"/>
                      </a:lnTo>
                      <a:lnTo>
                        <a:pt x="66" y="12"/>
                      </a:lnTo>
                      <a:lnTo>
                        <a:pt x="72" y="22"/>
                      </a:lnTo>
                      <a:lnTo>
                        <a:pt x="74"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47" name="WordArt 36">
                  <a:extLst>
                    <a:ext uri="{FF2B5EF4-FFF2-40B4-BE49-F238E27FC236}">
                      <a16:creationId xmlns:a16="http://schemas.microsoft.com/office/drawing/2014/main" id="{954FDB67-3747-44ED-98BB-BAC6EA816EC2}"/>
                    </a:ext>
                  </a:extLst>
                </p:cNvPr>
                <p:cNvSpPr>
                  <a:spLocks noChangeAspect="1" noChangeArrowheads="1" noChangeShapeType="1" noTextEdit="1"/>
                </p:cNvSpPr>
                <p:nvPr/>
              </p:nvSpPr>
              <p:spPr bwMode="auto">
                <a:xfrm>
                  <a:off x="2496" y="493"/>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6</a:t>
                  </a:r>
                </a:p>
              </p:txBody>
            </p:sp>
          </p:grpSp>
          <p:grpSp>
            <p:nvGrpSpPr>
              <p:cNvPr id="652" name="Group 2">
                <a:extLst>
                  <a:ext uri="{FF2B5EF4-FFF2-40B4-BE49-F238E27FC236}">
                    <a16:creationId xmlns:a16="http://schemas.microsoft.com/office/drawing/2014/main" id="{FE037210-3577-1610-5823-0573D2AD9CD5}"/>
                  </a:ext>
                </a:extLst>
              </p:cNvPr>
              <p:cNvGrpSpPr>
                <a:grpSpLocks noChangeAspect="1"/>
              </p:cNvGrpSpPr>
              <p:nvPr/>
            </p:nvGrpSpPr>
            <p:grpSpPr bwMode="auto">
              <a:xfrm>
                <a:off x="8224585" y="4009515"/>
                <a:ext cx="1439057" cy="1753803"/>
                <a:chOff x="8381" y="6085"/>
                <a:chExt cx="1453" cy="1785"/>
              </a:xfrm>
            </p:grpSpPr>
            <p:sp>
              <p:nvSpPr>
                <p:cNvPr id="712" name="Freeform 3">
                  <a:extLst>
                    <a:ext uri="{FF2B5EF4-FFF2-40B4-BE49-F238E27FC236}">
                      <a16:creationId xmlns:a16="http://schemas.microsoft.com/office/drawing/2014/main" id="{DB06A6C0-6942-4133-9232-BFD38F1071A4}"/>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3" name="Freeform 4">
                  <a:extLst>
                    <a:ext uri="{FF2B5EF4-FFF2-40B4-BE49-F238E27FC236}">
                      <a16:creationId xmlns:a16="http://schemas.microsoft.com/office/drawing/2014/main" id="{201EEBC9-FDDE-7C9F-C603-08B2B7194B0D}"/>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4" name="Freeform 5">
                  <a:extLst>
                    <a:ext uri="{FF2B5EF4-FFF2-40B4-BE49-F238E27FC236}">
                      <a16:creationId xmlns:a16="http://schemas.microsoft.com/office/drawing/2014/main" id="{85B9EE5B-43F3-B864-A246-3D7DBE0B2025}"/>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5" name="Freeform 6">
                  <a:extLst>
                    <a:ext uri="{FF2B5EF4-FFF2-40B4-BE49-F238E27FC236}">
                      <a16:creationId xmlns:a16="http://schemas.microsoft.com/office/drawing/2014/main" id="{9F119B27-4E97-A1AE-4362-0E52A9D3F95E}"/>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6" name="Freeform 7">
                  <a:extLst>
                    <a:ext uri="{FF2B5EF4-FFF2-40B4-BE49-F238E27FC236}">
                      <a16:creationId xmlns:a16="http://schemas.microsoft.com/office/drawing/2014/main" id="{20D92C17-9F10-FE3C-0227-FF2CB514B7CE}"/>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7" name="Freeform 8">
                  <a:extLst>
                    <a:ext uri="{FF2B5EF4-FFF2-40B4-BE49-F238E27FC236}">
                      <a16:creationId xmlns:a16="http://schemas.microsoft.com/office/drawing/2014/main" id="{F03974D3-558B-960E-8F1D-49F8C354BFC4}"/>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8" name="Freeform 9">
                  <a:extLst>
                    <a:ext uri="{FF2B5EF4-FFF2-40B4-BE49-F238E27FC236}">
                      <a16:creationId xmlns:a16="http://schemas.microsoft.com/office/drawing/2014/main" id="{8CC37437-C4A3-1374-7D18-330282627AAD}"/>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19" name="Freeform 10">
                  <a:extLst>
                    <a:ext uri="{FF2B5EF4-FFF2-40B4-BE49-F238E27FC236}">
                      <a16:creationId xmlns:a16="http://schemas.microsoft.com/office/drawing/2014/main" id="{7B83E504-4E1F-217D-0B8E-212345533EE6}"/>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0" name="Freeform 11">
                  <a:extLst>
                    <a:ext uri="{FF2B5EF4-FFF2-40B4-BE49-F238E27FC236}">
                      <a16:creationId xmlns:a16="http://schemas.microsoft.com/office/drawing/2014/main" id="{65FA8F47-C60A-85BD-9DB0-2BDC45DE7F0E}"/>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1" name="Freeform 12">
                  <a:extLst>
                    <a:ext uri="{FF2B5EF4-FFF2-40B4-BE49-F238E27FC236}">
                      <a16:creationId xmlns:a16="http://schemas.microsoft.com/office/drawing/2014/main" id="{DFE44192-3FC7-2438-0095-B5D774540BAC}"/>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2" name="Freeform 13">
                  <a:extLst>
                    <a:ext uri="{FF2B5EF4-FFF2-40B4-BE49-F238E27FC236}">
                      <a16:creationId xmlns:a16="http://schemas.microsoft.com/office/drawing/2014/main" id="{E9BAF46E-2874-F69C-370F-E9FE21A990D2}"/>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3" name="Line 14">
                  <a:extLst>
                    <a:ext uri="{FF2B5EF4-FFF2-40B4-BE49-F238E27FC236}">
                      <a16:creationId xmlns:a16="http://schemas.microsoft.com/office/drawing/2014/main" id="{520AE6C9-E968-E115-1E3B-B9B3770A39C1}"/>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724" name="Line 15">
                  <a:extLst>
                    <a:ext uri="{FF2B5EF4-FFF2-40B4-BE49-F238E27FC236}">
                      <a16:creationId xmlns:a16="http://schemas.microsoft.com/office/drawing/2014/main" id="{0A4D4B39-6E78-EAED-CB1E-A50C87614FD7}"/>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725" name="Freeform 16">
                  <a:extLst>
                    <a:ext uri="{FF2B5EF4-FFF2-40B4-BE49-F238E27FC236}">
                      <a16:creationId xmlns:a16="http://schemas.microsoft.com/office/drawing/2014/main" id="{57C9C7E5-5E95-59DA-B482-41B3AF681A7F}"/>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6" name="Freeform 17">
                  <a:extLst>
                    <a:ext uri="{FF2B5EF4-FFF2-40B4-BE49-F238E27FC236}">
                      <a16:creationId xmlns:a16="http://schemas.microsoft.com/office/drawing/2014/main" id="{BF073477-3DB0-CB48-15D6-ABCFC04620CE}"/>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27" name="WordArt 18">
                  <a:extLst>
                    <a:ext uri="{FF2B5EF4-FFF2-40B4-BE49-F238E27FC236}">
                      <a16:creationId xmlns:a16="http://schemas.microsoft.com/office/drawing/2014/main" id="{CDCC5566-A366-B283-6E3F-13FF1B5729DE}"/>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728" name="Line 19">
                  <a:extLst>
                    <a:ext uri="{FF2B5EF4-FFF2-40B4-BE49-F238E27FC236}">
                      <a16:creationId xmlns:a16="http://schemas.microsoft.com/office/drawing/2014/main" id="{86A6B14A-7EF6-8414-63E1-0997627F2698}"/>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729" name="Line 20">
                  <a:extLst>
                    <a:ext uri="{FF2B5EF4-FFF2-40B4-BE49-F238E27FC236}">
                      <a16:creationId xmlns:a16="http://schemas.microsoft.com/office/drawing/2014/main" id="{95106943-E9EF-6260-C763-F4AA778C4E29}"/>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730" name="Line 21">
                  <a:extLst>
                    <a:ext uri="{FF2B5EF4-FFF2-40B4-BE49-F238E27FC236}">
                      <a16:creationId xmlns:a16="http://schemas.microsoft.com/office/drawing/2014/main" id="{35C28FE5-BD50-6D55-5A33-D763FBF44962}"/>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731" name="WordArt 22">
                  <a:extLst>
                    <a:ext uri="{FF2B5EF4-FFF2-40B4-BE49-F238E27FC236}">
                      <a16:creationId xmlns:a16="http://schemas.microsoft.com/office/drawing/2014/main" id="{9EB8B447-C4DF-1133-78F0-B5CCAC6BE5D5}"/>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732" name="Freeform 23">
                  <a:extLst>
                    <a:ext uri="{FF2B5EF4-FFF2-40B4-BE49-F238E27FC236}">
                      <a16:creationId xmlns:a16="http://schemas.microsoft.com/office/drawing/2014/main" id="{F29E198E-9C76-8B5F-C5A8-90A9E72CC1BA}"/>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33" name="Freeform 24">
                  <a:extLst>
                    <a:ext uri="{FF2B5EF4-FFF2-40B4-BE49-F238E27FC236}">
                      <a16:creationId xmlns:a16="http://schemas.microsoft.com/office/drawing/2014/main" id="{51C6BE28-C247-0FD6-CD3F-F1B139B850A6}"/>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653" name="Group 2">
                <a:extLst>
                  <a:ext uri="{FF2B5EF4-FFF2-40B4-BE49-F238E27FC236}">
                    <a16:creationId xmlns:a16="http://schemas.microsoft.com/office/drawing/2014/main" id="{FB11E777-C2FD-F04F-D40E-24E7A21AC9E3}"/>
                  </a:ext>
                </a:extLst>
              </p:cNvPr>
              <p:cNvGrpSpPr>
                <a:grpSpLocks/>
              </p:cNvGrpSpPr>
              <p:nvPr/>
            </p:nvGrpSpPr>
            <p:grpSpPr bwMode="auto">
              <a:xfrm rot="10800000">
                <a:off x="6148880" y="4633272"/>
                <a:ext cx="1669641" cy="1100239"/>
                <a:chOff x="3225" y="10158"/>
                <a:chExt cx="1814" cy="1105"/>
              </a:xfrm>
            </p:grpSpPr>
            <p:sp>
              <p:nvSpPr>
                <p:cNvPr id="700" name="Freeform 3">
                  <a:extLst>
                    <a:ext uri="{FF2B5EF4-FFF2-40B4-BE49-F238E27FC236}">
                      <a16:creationId xmlns:a16="http://schemas.microsoft.com/office/drawing/2014/main" id="{CAA551A4-2EB4-834C-7935-364C27D4CEC5}"/>
                    </a:ext>
                  </a:extLst>
                </p:cNvPr>
                <p:cNvSpPr>
                  <a:spLocks noChangeAspect="1"/>
                </p:cNvSpPr>
                <p:nvPr/>
              </p:nvSpPr>
              <p:spPr bwMode="auto">
                <a:xfrm rot="-16200000">
                  <a:off x="3579" y="9804"/>
                  <a:ext cx="1105" cy="1814"/>
                </a:xfrm>
                <a:custGeom>
                  <a:avLst/>
                  <a:gdLst>
                    <a:gd name="T0" fmla="*/ 902 w 1105"/>
                    <a:gd name="T1" fmla="*/ 0 h 1814"/>
                    <a:gd name="T2" fmla="*/ 766 w 1105"/>
                    <a:gd name="T3" fmla="*/ 47 h 1814"/>
                    <a:gd name="T4" fmla="*/ 707 w 1105"/>
                    <a:gd name="T5" fmla="*/ 97 h 1814"/>
                    <a:gd name="T6" fmla="*/ 572 w 1105"/>
                    <a:gd name="T7" fmla="*/ 216 h 1814"/>
                    <a:gd name="T8" fmla="*/ 490 w 1105"/>
                    <a:gd name="T9" fmla="*/ 281 h 1814"/>
                    <a:gd name="T10" fmla="*/ 459 w 1105"/>
                    <a:gd name="T11" fmla="*/ 365 h 1814"/>
                    <a:gd name="T12" fmla="*/ 440 w 1105"/>
                    <a:gd name="T13" fmla="*/ 402 h 1814"/>
                    <a:gd name="T14" fmla="*/ 348 w 1105"/>
                    <a:gd name="T15" fmla="*/ 433 h 1814"/>
                    <a:gd name="T16" fmla="*/ 309 w 1105"/>
                    <a:gd name="T17" fmla="*/ 451 h 1814"/>
                    <a:gd name="T18" fmla="*/ 180 w 1105"/>
                    <a:gd name="T19" fmla="*/ 589 h 1814"/>
                    <a:gd name="T20" fmla="*/ 129 w 1105"/>
                    <a:gd name="T21" fmla="*/ 655 h 1814"/>
                    <a:gd name="T22" fmla="*/ 18 w 1105"/>
                    <a:gd name="T23" fmla="*/ 800 h 1814"/>
                    <a:gd name="T24" fmla="*/ 0 w 1105"/>
                    <a:gd name="T25" fmla="*/ 878 h 1814"/>
                    <a:gd name="T26" fmla="*/ 28 w 1105"/>
                    <a:gd name="T27" fmla="*/ 999 h 1814"/>
                    <a:gd name="T28" fmla="*/ 72 w 1105"/>
                    <a:gd name="T29" fmla="*/ 1071 h 1814"/>
                    <a:gd name="T30" fmla="*/ 174 w 1105"/>
                    <a:gd name="T31" fmla="*/ 1196 h 1814"/>
                    <a:gd name="T32" fmla="*/ 299 w 1105"/>
                    <a:gd name="T33" fmla="*/ 1340 h 1814"/>
                    <a:gd name="T34" fmla="*/ 330 w 1105"/>
                    <a:gd name="T35" fmla="*/ 1348 h 1814"/>
                    <a:gd name="T36" fmla="*/ 418 w 1105"/>
                    <a:gd name="T37" fmla="*/ 1381 h 1814"/>
                    <a:gd name="T38" fmla="*/ 430 w 1105"/>
                    <a:gd name="T39" fmla="*/ 1416 h 1814"/>
                    <a:gd name="T40" fmla="*/ 449 w 1105"/>
                    <a:gd name="T41" fmla="*/ 1481 h 1814"/>
                    <a:gd name="T42" fmla="*/ 500 w 1105"/>
                    <a:gd name="T43" fmla="*/ 1531 h 1814"/>
                    <a:gd name="T44" fmla="*/ 639 w 1105"/>
                    <a:gd name="T45" fmla="*/ 1660 h 1814"/>
                    <a:gd name="T46" fmla="*/ 758 w 1105"/>
                    <a:gd name="T47" fmla="*/ 1765 h 1814"/>
                    <a:gd name="T48" fmla="*/ 838 w 1105"/>
                    <a:gd name="T49" fmla="*/ 1806 h 1814"/>
                    <a:gd name="T50" fmla="*/ 980 w 1105"/>
                    <a:gd name="T51" fmla="*/ 1808 h 1814"/>
                    <a:gd name="T52" fmla="*/ 1012 w 1105"/>
                    <a:gd name="T53" fmla="*/ 1785 h 1814"/>
                    <a:gd name="T54" fmla="*/ 1061 w 1105"/>
                    <a:gd name="T55" fmla="*/ 1682 h 1814"/>
                    <a:gd name="T56" fmla="*/ 1092 w 1105"/>
                    <a:gd name="T57" fmla="*/ 1514 h 1814"/>
                    <a:gd name="T58" fmla="*/ 1105 w 1105"/>
                    <a:gd name="T59" fmla="*/ 1297 h 1814"/>
                    <a:gd name="T60" fmla="*/ 1092 w 1105"/>
                    <a:gd name="T61" fmla="*/ 1274 h 1814"/>
                    <a:gd name="T62" fmla="*/ 1055 w 1105"/>
                    <a:gd name="T63" fmla="*/ 1213 h 1814"/>
                    <a:gd name="T64" fmla="*/ 1068 w 1105"/>
                    <a:gd name="T65" fmla="*/ 1172 h 1814"/>
                    <a:gd name="T66" fmla="*/ 1102 w 1105"/>
                    <a:gd name="T67" fmla="*/ 1124 h 1814"/>
                    <a:gd name="T68" fmla="*/ 1102 w 1105"/>
                    <a:gd name="T69" fmla="*/ 1110 h 1814"/>
                    <a:gd name="T70" fmla="*/ 1102 w 1105"/>
                    <a:gd name="T71" fmla="*/ 1003 h 1814"/>
                    <a:gd name="T72" fmla="*/ 1098 w 1105"/>
                    <a:gd name="T73" fmla="*/ 823 h 1814"/>
                    <a:gd name="T74" fmla="*/ 1090 w 1105"/>
                    <a:gd name="T75" fmla="*/ 603 h 1814"/>
                    <a:gd name="T76" fmla="*/ 1078 w 1105"/>
                    <a:gd name="T77" fmla="*/ 575 h 1814"/>
                    <a:gd name="T78" fmla="*/ 1043 w 1105"/>
                    <a:gd name="T79" fmla="*/ 495 h 1814"/>
                    <a:gd name="T80" fmla="*/ 1053 w 1105"/>
                    <a:gd name="T81" fmla="*/ 458 h 1814"/>
                    <a:gd name="T82" fmla="*/ 1082 w 1105"/>
                    <a:gd name="T83" fmla="*/ 408 h 1814"/>
                    <a:gd name="T84" fmla="*/ 1076 w 1105"/>
                    <a:gd name="T85" fmla="*/ 312 h 1814"/>
                    <a:gd name="T86" fmla="*/ 1057 w 1105"/>
                    <a:gd name="T87" fmla="*/ 154 h 1814"/>
                    <a:gd name="T88" fmla="*/ 1004 w 1105"/>
                    <a:gd name="T89" fmla="*/ 49 h 1814"/>
                    <a:gd name="T90" fmla="*/ 957 w 1105"/>
                    <a:gd name="T91" fmla="*/ 19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5" h="1814">
                      <a:moveTo>
                        <a:pt x="957" y="19"/>
                      </a:moveTo>
                      <a:lnTo>
                        <a:pt x="902" y="0"/>
                      </a:lnTo>
                      <a:lnTo>
                        <a:pt x="834" y="8"/>
                      </a:lnTo>
                      <a:lnTo>
                        <a:pt x="766" y="47"/>
                      </a:lnTo>
                      <a:lnTo>
                        <a:pt x="707" y="97"/>
                      </a:lnTo>
                      <a:lnTo>
                        <a:pt x="643" y="152"/>
                      </a:lnTo>
                      <a:lnTo>
                        <a:pt x="572" y="216"/>
                      </a:lnTo>
                      <a:lnTo>
                        <a:pt x="490" y="281"/>
                      </a:lnTo>
                      <a:lnTo>
                        <a:pt x="469" y="318"/>
                      </a:lnTo>
                      <a:lnTo>
                        <a:pt x="459" y="365"/>
                      </a:lnTo>
                      <a:lnTo>
                        <a:pt x="440" y="402"/>
                      </a:lnTo>
                      <a:lnTo>
                        <a:pt x="399" y="421"/>
                      </a:lnTo>
                      <a:lnTo>
                        <a:pt x="348" y="433"/>
                      </a:lnTo>
                      <a:lnTo>
                        <a:pt x="309" y="451"/>
                      </a:lnTo>
                      <a:lnTo>
                        <a:pt x="233" y="525"/>
                      </a:lnTo>
                      <a:lnTo>
                        <a:pt x="180" y="589"/>
                      </a:lnTo>
                      <a:lnTo>
                        <a:pt x="129" y="655"/>
                      </a:lnTo>
                      <a:lnTo>
                        <a:pt x="72" y="726"/>
                      </a:lnTo>
                      <a:lnTo>
                        <a:pt x="18" y="800"/>
                      </a:lnTo>
                      <a:lnTo>
                        <a:pt x="0" y="878"/>
                      </a:lnTo>
                      <a:lnTo>
                        <a:pt x="6" y="934"/>
                      </a:lnTo>
                      <a:lnTo>
                        <a:pt x="28" y="999"/>
                      </a:lnTo>
                      <a:lnTo>
                        <a:pt x="72" y="1071"/>
                      </a:lnTo>
                      <a:lnTo>
                        <a:pt x="121" y="1131"/>
                      </a:lnTo>
                      <a:lnTo>
                        <a:pt x="174" y="1196"/>
                      </a:lnTo>
                      <a:lnTo>
                        <a:pt x="233" y="1268"/>
                      </a:lnTo>
                      <a:lnTo>
                        <a:pt x="299" y="1340"/>
                      </a:lnTo>
                      <a:lnTo>
                        <a:pt x="330" y="1348"/>
                      </a:lnTo>
                      <a:lnTo>
                        <a:pt x="375" y="1354"/>
                      </a:lnTo>
                      <a:lnTo>
                        <a:pt x="418" y="1381"/>
                      </a:lnTo>
                      <a:lnTo>
                        <a:pt x="430" y="1416"/>
                      </a:lnTo>
                      <a:lnTo>
                        <a:pt x="436" y="1453"/>
                      </a:lnTo>
                      <a:lnTo>
                        <a:pt x="449" y="1481"/>
                      </a:lnTo>
                      <a:lnTo>
                        <a:pt x="500" y="1531"/>
                      </a:lnTo>
                      <a:lnTo>
                        <a:pt x="568" y="1592"/>
                      </a:lnTo>
                      <a:lnTo>
                        <a:pt x="639" y="1660"/>
                      </a:lnTo>
                      <a:lnTo>
                        <a:pt x="707" y="1721"/>
                      </a:lnTo>
                      <a:lnTo>
                        <a:pt x="758" y="1765"/>
                      </a:lnTo>
                      <a:lnTo>
                        <a:pt x="838" y="1806"/>
                      </a:lnTo>
                      <a:lnTo>
                        <a:pt x="922" y="1814"/>
                      </a:lnTo>
                      <a:lnTo>
                        <a:pt x="980" y="1808"/>
                      </a:lnTo>
                      <a:lnTo>
                        <a:pt x="1012" y="1785"/>
                      </a:lnTo>
                      <a:lnTo>
                        <a:pt x="1041" y="1742"/>
                      </a:lnTo>
                      <a:lnTo>
                        <a:pt x="1061" y="1682"/>
                      </a:lnTo>
                      <a:lnTo>
                        <a:pt x="1078" y="1605"/>
                      </a:lnTo>
                      <a:lnTo>
                        <a:pt x="1092" y="1514"/>
                      </a:lnTo>
                      <a:lnTo>
                        <a:pt x="1100" y="1412"/>
                      </a:lnTo>
                      <a:lnTo>
                        <a:pt x="1105" y="1297"/>
                      </a:lnTo>
                      <a:lnTo>
                        <a:pt x="1092" y="1274"/>
                      </a:lnTo>
                      <a:lnTo>
                        <a:pt x="1070" y="1245"/>
                      </a:lnTo>
                      <a:lnTo>
                        <a:pt x="1055" y="1213"/>
                      </a:lnTo>
                      <a:lnTo>
                        <a:pt x="1068" y="1172"/>
                      </a:lnTo>
                      <a:lnTo>
                        <a:pt x="1090" y="1139"/>
                      </a:lnTo>
                      <a:lnTo>
                        <a:pt x="1102" y="1124"/>
                      </a:lnTo>
                      <a:lnTo>
                        <a:pt x="1102" y="1110"/>
                      </a:lnTo>
                      <a:lnTo>
                        <a:pt x="1102" y="1067"/>
                      </a:lnTo>
                      <a:lnTo>
                        <a:pt x="1102" y="1003"/>
                      </a:lnTo>
                      <a:lnTo>
                        <a:pt x="1100" y="921"/>
                      </a:lnTo>
                      <a:lnTo>
                        <a:pt x="1098" y="823"/>
                      </a:lnTo>
                      <a:lnTo>
                        <a:pt x="1094" y="716"/>
                      </a:lnTo>
                      <a:lnTo>
                        <a:pt x="1090" y="603"/>
                      </a:lnTo>
                      <a:lnTo>
                        <a:pt x="1078" y="575"/>
                      </a:lnTo>
                      <a:lnTo>
                        <a:pt x="1055" y="536"/>
                      </a:lnTo>
                      <a:lnTo>
                        <a:pt x="1043" y="495"/>
                      </a:lnTo>
                      <a:lnTo>
                        <a:pt x="1053" y="458"/>
                      </a:lnTo>
                      <a:lnTo>
                        <a:pt x="1072" y="427"/>
                      </a:lnTo>
                      <a:lnTo>
                        <a:pt x="1082" y="408"/>
                      </a:lnTo>
                      <a:lnTo>
                        <a:pt x="1076" y="312"/>
                      </a:lnTo>
                      <a:lnTo>
                        <a:pt x="1070" y="226"/>
                      </a:lnTo>
                      <a:lnTo>
                        <a:pt x="1057" y="154"/>
                      </a:lnTo>
                      <a:lnTo>
                        <a:pt x="1037" y="94"/>
                      </a:lnTo>
                      <a:lnTo>
                        <a:pt x="1004" y="49"/>
                      </a:lnTo>
                      <a:lnTo>
                        <a:pt x="957" y="19"/>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1" name="Freeform 4">
                  <a:extLst>
                    <a:ext uri="{FF2B5EF4-FFF2-40B4-BE49-F238E27FC236}">
                      <a16:creationId xmlns:a16="http://schemas.microsoft.com/office/drawing/2014/main" id="{5EC98292-4C70-B914-65E4-FE13DFF22D60}"/>
                    </a:ext>
                  </a:extLst>
                </p:cNvPr>
                <p:cNvSpPr>
                  <a:spLocks noChangeAspect="1"/>
                </p:cNvSpPr>
                <p:nvPr/>
              </p:nvSpPr>
              <p:spPr bwMode="auto">
                <a:xfrm rot="-16200000">
                  <a:off x="4057" y="10236"/>
                  <a:ext cx="180" cy="179"/>
                </a:xfrm>
                <a:custGeom>
                  <a:avLst/>
                  <a:gdLst>
                    <a:gd name="T0" fmla="*/ 180 w 180"/>
                    <a:gd name="T1" fmla="*/ 88 h 179"/>
                    <a:gd name="T2" fmla="*/ 178 w 180"/>
                    <a:gd name="T3" fmla="*/ 109 h 179"/>
                    <a:gd name="T4" fmla="*/ 172 w 180"/>
                    <a:gd name="T5" fmla="*/ 127 h 179"/>
                    <a:gd name="T6" fmla="*/ 161 w 180"/>
                    <a:gd name="T7" fmla="*/ 144 h 179"/>
                    <a:gd name="T8" fmla="*/ 149 w 180"/>
                    <a:gd name="T9" fmla="*/ 158 h 179"/>
                    <a:gd name="T10" fmla="*/ 133 w 180"/>
                    <a:gd name="T11" fmla="*/ 168 h 179"/>
                    <a:gd name="T12" fmla="*/ 114 w 180"/>
                    <a:gd name="T13" fmla="*/ 177 h 179"/>
                    <a:gd name="T14" fmla="*/ 96 w 180"/>
                    <a:gd name="T15" fmla="*/ 179 h 179"/>
                    <a:gd name="T16" fmla="*/ 75 w 180"/>
                    <a:gd name="T17" fmla="*/ 179 h 179"/>
                    <a:gd name="T18" fmla="*/ 57 w 180"/>
                    <a:gd name="T19" fmla="*/ 172 h 179"/>
                    <a:gd name="T20" fmla="*/ 41 w 180"/>
                    <a:gd name="T21" fmla="*/ 164 h 179"/>
                    <a:gd name="T22" fmla="*/ 24 w 180"/>
                    <a:gd name="T23" fmla="*/ 152 h 179"/>
                    <a:gd name="T24" fmla="*/ 14 w 180"/>
                    <a:gd name="T25" fmla="*/ 135 h 179"/>
                    <a:gd name="T26" fmla="*/ 6 w 180"/>
                    <a:gd name="T27" fmla="*/ 117 h 179"/>
                    <a:gd name="T28" fmla="*/ 0 w 180"/>
                    <a:gd name="T29" fmla="*/ 99 h 179"/>
                    <a:gd name="T30" fmla="*/ 0 w 180"/>
                    <a:gd name="T31" fmla="*/ 80 h 179"/>
                    <a:gd name="T32" fmla="*/ 4 w 180"/>
                    <a:gd name="T33" fmla="*/ 60 h 179"/>
                    <a:gd name="T34" fmla="*/ 12 w 180"/>
                    <a:gd name="T35" fmla="*/ 43 h 179"/>
                    <a:gd name="T36" fmla="*/ 24 w 180"/>
                    <a:gd name="T37" fmla="*/ 27 h 179"/>
                    <a:gd name="T38" fmla="*/ 38 w 180"/>
                    <a:gd name="T39" fmla="*/ 14 h 179"/>
                    <a:gd name="T40" fmla="*/ 57 w 180"/>
                    <a:gd name="T41" fmla="*/ 6 h 179"/>
                    <a:gd name="T42" fmla="*/ 75 w 180"/>
                    <a:gd name="T43" fmla="*/ 0 h 179"/>
                    <a:gd name="T44" fmla="*/ 94 w 180"/>
                    <a:gd name="T45" fmla="*/ 0 h 179"/>
                    <a:gd name="T46" fmla="*/ 114 w 180"/>
                    <a:gd name="T47" fmla="*/ 2 h 179"/>
                    <a:gd name="T48" fmla="*/ 133 w 180"/>
                    <a:gd name="T49" fmla="*/ 10 h 179"/>
                    <a:gd name="T50" fmla="*/ 147 w 180"/>
                    <a:gd name="T51" fmla="*/ 21 h 179"/>
                    <a:gd name="T52" fmla="*/ 161 w 180"/>
                    <a:gd name="T53" fmla="*/ 35 h 179"/>
                    <a:gd name="T54" fmla="*/ 172 w 180"/>
                    <a:gd name="T55" fmla="*/ 51 h 179"/>
                    <a:gd name="T56" fmla="*/ 178 w 180"/>
                    <a:gd name="T57" fmla="*/ 70 h 179"/>
                    <a:gd name="T58" fmla="*/ 180 w 180"/>
                    <a:gd name="T59" fmla="*/ 88 h 179"/>
                    <a:gd name="T60" fmla="*/ 180 w 180"/>
                    <a:gd name="T61"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8"/>
                      </a:moveTo>
                      <a:lnTo>
                        <a:pt x="178" y="109"/>
                      </a:lnTo>
                      <a:lnTo>
                        <a:pt x="172" y="127"/>
                      </a:lnTo>
                      <a:lnTo>
                        <a:pt x="161" y="144"/>
                      </a:lnTo>
                      <a:lnTo>
                        <a:pt x="149" y="158"/>
                      </a:lnTo>
                      <a:lnTo>
                        <a:pt x="133" y="168"/>
                      </a:lnTo>
                      <a:lnTo>
                        <a:pt x="114" y="177"/>
                      </a:lnTo>
                      <a:lnTo>
                        <a:pt x="96" y="179"/>
                      </a:lnTo>
                      <a:lnTo>
                        <a:pt x="75" y="179"/>
                      </a:lnTo>
                      <a:lnTo>
                        <a:pt x="57" y="172"/>
                      </a:lnTo>
                      <a:lnTo>
                        <a:pt x="41" y="164"/>
                      </a:lnTo>
                      <a:lnTo>
                        <a:pt x="24" y="152"/>
                      </a:lnTo>
                      <a:lnTo>
                        <a:pt x="14" y="135"/>
                      </a:lnTo>
                      <a:lnTo>
                        <a:pt x="6" y="117"/>
                      </a:lnTo>
                      <a:lnTo>
                        <a:pt x="0" y="99"/>
                      </a:lnTo>
                      <a:lnTo>
                        <a:pt x="0" y="80"/>
                      </a:lnTo>
                      <a:lnTo>
                        <a:pt x="4" y="60"/>
                      </a:lnTo>
                      <a:lnTo>
                        <a:pt x="12" y="43"/>
                      </a:lnTo>
                      <a:lnTo>
                        <a:pt x="24" y="27"/>
                      </a:lnTo>
                      <a:lnTo>
                        <a:pt x="38" y="14"/>
                      </a:lnTo>
                      <a:lnTo>
                        <a:pt x="57" y="6"/>
                      </a:lnTo>
                      <a:lnTo>
                        <a:pt x="75" y="0"/>
                      </a:lnTo>
                      <a:lnTo>
                        <a:pt x="94" y="0"/>
                      </a:lnTo>
                      <a:lnTo>
                        <a:pt x="114" y="2"/>
                      </a:lnTo>
                      <a:lnTo>
                        <a:pt x="133" y="10"/>
                      </a:lnTo>
                      <a:lnTo>
                        <a:pt x="147" y="21"/>
                      </a:lnTo>
                      <a:lnTo>
                        <a:pt x="161" y="35"/>
                      </a:lnTo>
                      <a:lnTo>
                        <a:pt x="172" y="51"/>
                      </a:lnTo>
                      <a:lnTo>
                        <a:pt x="178" y="70"/>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2" name="Freeform 5">
                  <a:extLst>
                    <a:ext uri="{FF2B5EF4-FFF2-40B4-BE49-F238E27FC236}">
                      <a16:creationId xmlns:a16="http://schemas.microsoft.com/office/drawing/2014/main" id="{1723C028-E55A-BA0C-6531-105919F99927}"/>
                    </a:ext>
                  </a:extLst>
                </p:cNvPr>
                <p:cNvSpPr>
                  <a:spLocks noChangeAspect="1"/>
                </p:cNvSpPr>
                <p:nvPr/>
              </p:nvSpPr>
              <p:spPr bwMode="auto">
                <a:xfrm rot="-16200000">
                  <a:off x="4114" y="10289"/>
                  <a:ext cx="70" cy="70"/>
                </a:xfrm>
                <a:custGeom>
                  <a:avLst/>
                  <a:gdLst>
                    <a:gd name="T0" fmla="*/ 70 w 70"/>
                    <a:gd name="T1" fmla="*/ 35 h 70"/>
                    <a:gd name="T2" fmla="*/ 67 w 70"/>
                    <a:gd name="T3" fmla="*/ 48 h 70"/>
                    <a:gd name="T4" fmla="*/ 63 w 70"/>
                    <a:gd name="T5" fmla="*/ 58 h 70"/>
                    <a:gd name="T6" fmla="*/ 55 w 70"/>
                    <a:gd name="T7" fmla="*/ 66 h 70"/>
                    <a:gd name="T8" fmla="*/ 45 w 70"/>
                    <a:gd name="T9" fmla="*/ 70 h 70"/>
                    <a:gd name="T10" fmla="*/ 35 w 70"/>
                    <a:gd name="T11" fmla="*/ 70 h 70"/>
                    <a:gd name="T12" fmla="*/ 22 w 70"/>
                    <a:gd name="T13" fmla="*/ 68 h 70"/>
                    <a:gd name="T14" fmla="*/ 12 w 70"/>
                    <a:gd name="T15" fmla="*/ 62 h 70"/>
                    <a:gd name="T16" fmla="*/ 6 w 70"/>
                    <a:gd name="T17" fmla="*/ 52 h 70"/>
                    <a:gd name="T18" fmla="*/ 2 w 70"/>
                    <a:gd name="T19" fmla="*/ 41 h 70"/>
                    <a:gd name="T20" fmla="*/ 0 w 70"/>
                    <a:gd name="T21" fmla="*/ 31 h 70"/>
                    <a:gd name="T22" fmla="*/ 4 w 70"/>
                    <a:gd name="T23" fmla="*/ 19 h 70"/>
                    <a:gd name="T24" fmla="*/ 10 w 70"/>
                    <a:gd name="T25" fmla="*/ 11 h 70"/>
                    <a:gd name="T26" fmla="*/ 18 w 70"/>
                    <a:gd name="T27" fmla="*/ 5 h 70"/>
                    <a:gd name="T28" fmla="*/ 31 w 70"/>
                    <a:gd name="T29" fmla="*/ 0 h 70"/>
                    <a:gd name="T30" fmla="*/ 41 w 70"/>
                    <a:gd name="T31" fmla="*/ 2 h 70"/>
                    <a:gd name="T32" fmla="*/ 53 w 70"/>
                    <a:gd name="T33" fmla="*/ 7 h 70"/>
                    <a:gd name="T34" fmla="*/ 61 w 70"/>
                    <a:gd name="T35" fmla="*/ 15 h 70"/>
                    <a:gd name="T36" fmla="*/ 67 w 70"/>
                    <a:gd name="T37" fmla="*/ 25 h 70"/>
                    <a:gd name="T38" fmla="*/ 70 w 70"/>
                    <a:gd name="T39" fmla="*/ 35 h 70"/>
                    <a:gd name="T40" fmla="*/ 70 w 70"/>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0">
                      <a:moveTo>
                        <a:pt x="70" y="35"/>
                      </a:moveTo>
                      <a:lnTo>
                        <a:pt x="67" y="48"/>
                      </a:lnTo>
                      <a:lnTo>
                        <a:pt x="63" y="58"/>
                      </a:lnTo>
                      <a:lnTo>
                        <a:pt x="55" y="66"/>
                      </a:lnTo>
                      <a:lnTo>
                        <a:pt x="45" y="70"/>
                      </a:lnTo>
                      <a:lnTo>
                        <a:pt x="35" y="70"/>
                      </a:lnTo>
                      <a:lnTo>
                        <a:pt x="22" y="68"/>
                      </a:lnTo>
                      <a:lnTo>
                        <a:pt x="12" y="62"/>
                      </a:lnTo>
                      <a:lnTo>
                        <a:pt x="6" y="52"/>
                      </a:lnTo>
                      <a:lnTo>
                        <a:pt x="2" y="41"/>
                      </a:lnTo>
                      <a:lnTo>
                        <a:pt x="0" y="31"/>
                      </a:lnTo>
                      <a:lnTo>
                        <a:pt x="4" y="19"/>
                      </a:lnTo>
                      <a:lnTo>
                        <a:pt x="10" y="11"/>
                      </a:lnTo>
                      <a:lnTo>
                        <a:pt x="18" y="5"/>
                      </a:lnTo>
                      <a:lnTo>
                        <a:pt x="31" y="0"/>
                      </a:lnTo>
                      <a:lnTo>
                        <a:pt x="41" y="2"/>
                      </a:lnTo>
                      <a:lnTo>
                        <a:pt x="53" y="7"/>
                      </a:lnTo>
                      <a:lnTo>
                        <a:pt x="61" y="15"/>
                      </a:lnTo>
                      <a:lnTo>
                        <a:pt x="67" y="25"/>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3" name="Freeform 6">
                  <a:extLst>
                    <a:ext uri="{FF2B5EF4-FFF2-40B4-BE49-F238E27FC236}">
                      <a16:creationId xmlns:a16="http://schemas.microsoft.com/office/drawing/2014/main" id="{A136A2A5-30BA-1110-1E13-0DC69E2F0D2A}"/>
                    </a:ext>
                  </a:extLst>
                </p:cNvPr>
                <p:cNvSpPr>
                  <a:spLocks noChangeAspect="1"/>
                </p:cNvSpPr>
                <p:nvPr/>
              </p:nvSpPr>
              <p:spPr bwMode="auto">
                <a:xfrm rot="-16200000">
                  <a:off x="3278" y="10971"/>
                  <a:ext cx="185" cy="174"/>
                </a:xfrm>
                <a:custGeom>
                  <a:avLst/>
                  <a:gdLst>
                    <a:gd name="T0" fmla="*/ 185 w 185"/>
                    <a:gd name="T1" fmla="*/ 86 h 174"/>
                    <a:gd name="T2" fmla="*/ 183 w 185"/>
                    <a:gd name="T3" fmla="*/ 104 h 174"/>
                    <a:gd name="T4" fmla="*/ 176 w 185"/>
                    <a:gd name="T5" fmla="*/ 123 h 174"/>
                    <a:gd name="T6" fmla="*/ 168 w 185"/>
                    <a:gd name="T7" fmla="*/ 137 h 174"/>
                    <a:gd name="T8" fmla="*/ 156 w 185"/>
                    <a:gd name="T9" fmla="*/ 152 h 174"/>
                    <a:gd name="T10" fmla="*/ 140 w 185"/>
                    <a:gd name="T11" fmla="*/ 162 h 174"/>
                    <a:gd name="T12" fmla="*/ 121 w 185"/>
                    <a:gd name="T13" fmla="*/ 170 h 174"/>
                    <a:gd name="T14" fmla="*/ 103 w 185"/>
                    <a:gd name="T15" fmla="*/ 174 h 174"/>
                    <a:gd name="T16" fmla="*/ 84 w 185"/>
                    <a:gd name="T17" fmla="*/ 174 h 174"/>
                    <a:gd name="T18" fmla="*/ 66 w 185"/>
                    <a:gd name="T19" fmla="*/ 170 h 174"/>
                    <a:gd name="T20" fmla="*/ 47 w 185"/>
                    <a:gd name="T21" fmla="*/ 162 h 174"/>
                    <a:gd name="T22" fmla="*/ 31 w 185"/>
                    <a:gd name="T23" fmla="*/ 152 h 174"/>
                    <a:gd name="T24" fmla="*/ 19 w 185"/>
                    <a:gd name="T25" fmla="*/ 137 h 174"/>
                    <a:gd name="T26" fmla="*/ 8 w 185"/>
                    <a:gd name="T27" fmla="*/ 123 h 174"/>
                    <a:gd name="T28" fmla="*/ 2 w 185"/>
                    <a:gd name="T29" fmla="*/ 104 h 174"/>
                    <a:gd name="T30" fmla="*/ 0 w 185"/>
                    <a:gd name="T31" fmla="*/ 86 h 174"/>
                    <a:gd name="T32" fmla="*/ 2 w 185"/>
                    <a:gd name="T33" fmla="*/ 67 h 174"/>
                    <a:gd name="T34" fmla="*/ 8 w 185"/>
                    <a:gd name="T35" fmla="*/ 51 h 174"/>
                    <a:gd name="T36" fmla="*/ 19 w 185"/>
                    <a:gd name="T37" fmla="*/ 35 h 174"/>
                    <a:gd name="T38" fmla="*/ 31 w 185"/>
                    <a:gd name="T39" fmla="*/ 20 h 174"/>
                    <a:gd name="T40" fmla="*/ 47 w 185"/>
                    <a:gd name="T41" fmla="*/ 10 h 174"/>
                    <a:gd name="T42" fmla="*/ 64 w 185"/>
                    <a:gd name="T43" fmla="*/ 2 h 174"/>
                    <a:gd name="T44" fmla="*/ 84 w 185"/>
                    <a:gd name="T45" fmla="*/ 0 h 174"/>
                    <a:gd name="T46" fmla="*/ 103 w 185"/>
                    <a:gd name="T47" fmla="*/ 0 h 174"/>
                    <a:gd name="T48" fmla="*/ 121 w 185"/>
                    <a:gd name="T49" fmla="*/ 2 h 174"/>
                    <a:gd name="T50" fmla="*/ 140 w 185"/>
                    <a:gd name="T51" fmla="*/ 10 h 174"/>
                    <a:gd name="T52" fmla="*/ 154 w 185"/>
                    <a:gd name="T53" fmla="*/ 20 h 174"/>
                    <a:gd name="T54" fmla="*/ 168 w 185"/>
                    <a:gd name="T55" fmla="*/ 35 h 174"/>
                    <a:gd name="T56" fmla="*/ 176 w 185"/>
                    <a:gd name="T57" fmla="*/ 51 h 174"/>
                    <a:gd name="T58" fmla="*/ 183 w 185"/>
                    <a:gd name="T59" fmla="*/ 67 h 174"/>
                    <a:gd name="T60" fmla="*/ 185 w 185"/>
                    <a:gd name="T61" fmla="*/ 86 h 174"/>
                    <a:gd name="T62" fmla="*/ 185 w 185"/>
                    <a:gd name="T63" fmla="*/ 8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74">
                      <a:moveTo>
                        <a:pt x="185" y="86"/>
                      </a:moveTo>
                      <a:lnTo>
                        <a:pt x="183" y="104"/>
                      </a:lnTo>
                      <a:lnTo>
                        <a:pt x="176" y="123"/>
                      </a:lnTo>
                      <a:lnTo>
                        <a:pt x="168" y="137"/>
                      </a:lnTo>
                      <a:lnTo>
                        <a:pt x="156" y="152"/>
                      </a:lnTo>
                      <a:lnTo>
                        <a:pt x="140" y="162"/>
                      </a:lnTo>
                      <a:lnTo>
                        <a:pt x="121" y="170"/>
                      </a:lnTo>
                      <a:lnTo>
                        <a:pt x="103" y="174"/>
                      </a:lnTo>
                      <a:lnTo>
                        <a:pt x="84" y="174"/>
                      </a:lnTo>
                      <a:lnTo>
                        <a:pt x="66" y="170"/>
                      </a:lnTo>
                      <a:lnTo>
                        <a:pt x="47" y="162"/>
                      </a:lnTo>
                      <a:lnTo>
                        <a:pt x="31" y="152"/>
                      </a:lnTo>
                      <a:lnTo>
                        <a:pt x="19" y="137"/>
                      </a:lnTo>
                      <a:lnTo>
                        <a:pt x="8" y="123"/>
                      </a:lnTo>
                      <a:lnTo>
                        <a:pt x="2" y="104"/>
                      </a:lnTo>
                      <a:lnTo>
                        <a:pt x="0" y="86"/>
                      </a:lnTo>
                      <a:lnTo>
                        <a:pt x="2" y="67"/>
                      </a:lnTo>
                      <a:lnTo>
                        <a:pt x="8" y="51"/>
                      </a:lnTo>
                      <a:lnTo>
                        <a:pt x="19" y="35"/>
                      </a:lnTo>
                      <a:lnTo>
                        <a:pt x="31" y="20"/>
                      </a:lnTo>
                      <a:lnTo>
                        <a:pt x="47" y="10"/>
                      </a:lnTo>
                      <a:lnTo>
                        <a:pt x="64" y="2"/>
                      </a:lnTo>
                      <a:lnTo>
                        <a:pt x="84" y="0"/>
                      </a:lnTo>
                      <a:lnTo>
                        <a:pt x="103" y="0"/>
                      </a:lnTo>
                      <a:lnTo>
                        <a:pt x="121" y="2"/>
                      </a:lnTo>
                      <a:lnTo>
                        <a:pt x="140" y="10"/>
                      </a:lnTo>
                      <a:lnTo>
                        <a:pt x="154" y="20"/>
                      </a:lnTo>
                      <a:lnTo>
                        <a:pt x="168" y="35"/>
                      </a:lnTo>
                      <a:lnTo>
                        <a:pt x="176" y="51"/>
                      </a:lnTo>
                      <a:lnTo>
                        <a:pt x="183" y="67"/>
                      </a:lnTo>
                      <a:lnTo>
                        <a:pt x="185" y="86"/>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4" name="Freeform 7">
                  <a:extLst>
                    <a:ext uri="{FF2B5EF4-FFF2-40B4-BE49-F238E27FC236}">
                      <a16:creationId xmlns:a16="http://schemas.microsoft.com/office/drawing/2014/main" id="{C0A80CAF-F77A-6778-E6C4-34FCCAD83040}"/>
                    </a:ext>
                  </a:extLst>
                </p:cNvPr>
                <p:cNvSpPr>
                  <a:spLocks noChangeAspect="1"/>
                </p:cNvSpPr>
                <p:nvPr/>
              </p:nvSpPr>
              <p:spPr bwMode="auto">
                <a:xfrm rot="-16200000">
                  <a:off x="3336" y="11024"/>
                  <a:ext cx="71" cy="70"/>
                </a:xfrm>
                <a:custGeom>
                  <a:avLst/>
                  <a:gdLst>
                    <a:gd name="T0" fmla="*/ 71 w 71"/>
                    <a:gd name="T1" fmla="*/ 35 h 70"/>
                    <a:gd name="T2" fmla="*/ 69 w 71"/>
                    <a:gd name="T3" fmla="*/ 47 h 70"/>
                    <a:gd name="T4" fmla="*/ 65 w 71"/>
                    <a:gd name="T5" fmla="*/ 57 h 70"/>
                    <a:gd name="T6" fmla="*/ 55 w 71"/>
                    <a:gd name="T7" fmla="*/ 64 h 70"/>
                    <a:gd name="T8" fmla="*/ 45 w 71"/>
                    <a:gd name="T9" fmla="*/ 70 h 70"/>
                    <a:gd name="T10" fmla="*/ 32 w 71"/>
                    <a:gd name="T11" fmla="*/ 70 h 70"/>
                    <a:gd name="T12" fmla="*/ 20 w 71"/>
                    <a:gd name="T13" fmla="*/ 68 h 70"/>
                    <a:gd name="T14" fmla="*/ 10 w 71"/>
                    <a:gd name="T15" fmla="*/ 62 h 70"/>
                    <a:gd name="T16" fmla="*/ 4 w 71"/>
                    <a:gd name="T17" fmla="*/ 51 h 70"/>
                    <a:gd name="T18" fmla="*/ 0 w 71"/>
                    <a:gd name="T19" fmla="*/ 41 h 70"/>
                    <a:gd name="T20" fmla="*/ 0 w 71"/>
                    <a:gd name="T21" fmla="*/ 29 h 70"/>
                    <a:gd name="T22" fmla="*/ 4 w 71"/>
                    <a:gd name="T23" fmla="*/ 18 h 70"/>
                    <a:gd name="T24" fmla="*/ 10 w 71"/>
                    <a:gd name="T25" fmla="*/ 10 h 70"/>
                    <a:gd name="T26" fmla="*/ 20 w 71"/>
                    <a:gd name="T27" fmla="*/ 4 h 70"/>
                    <a:gd name="T28" fmla="*/ 32 w 71"/>
                    <a:gd name="T29" fmla="*/ 0 h 70"/>
                    <a:gd name="T30" fmla="*/ 45 w 71"/>
                    <a:gd name="T31" fmla="*/ 2 h 70"/>
                    <a:gd name="T32" fmla="*/ 55 w 71"/>
                    <a:gd name="T33" fmla="*/ 6 h 70"/>
                    <a:gd name="T34" fmla="*/ 65 w 71"/>
                    <a:gd name="T35" fmla="*/ 14 h 70"/>
                    <a:gd name="T36" fmla="*/ 69 w 71"/>
                    <a:gd name="T37" fmla="*/ 25 h 70"/>
                    <a:gd name="T38" fmla="*/ 71 w 71"/>
                    <a:gd name="T39" fmla="*/ 35 h 70"/>
                    <a:gd name="T40" fmla="*/ 71 w 71"/>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70">
                      <a:moveTo>
                        <a:pt x="71" y="35"/>
                      </a:moveTo>
                      <a:lnTo>
                        <a:pt x="69" y="47"/>
                      </a:lnTo>
                      <a:lnTo>
                        <a:pt x="65" y="57"/>
                      </a:lnTo>
                      <a:lnTo>
                        <a:pt x="55" y="64"/>
                      </a:lnTo>
                      <a:lnTo>
                        <a:pt x="45" y="70"/>
                      </a:lnTo>
                      <a:lnTo>
                        <a:pt x="32" y="70"/>
                      </a:lnTo>
                      <a:lnTo>
                        <a:pt x="20" y="68"/>
                      </a:lnTo>
                      <a:lnTo>
                        <a:pt x="10" y="62"/>
                      </a:lnTo>
                      <a:lnTo>
                        <a:pt x="4" y="51"/>
                      </a:lnTo>
                      <a:lnTo>
                        <a:pt x="0" y="41"/>
                      </a:lnTo>
                      <a:lnTo>
                        <a:pt x="0" y="29"/>
                      </a:lnTo>
                      <a:lnTo>
                        <a:pt x="4" y="18"/>
                      </a:lnTo>
                      <a:lnTo>
                        <a:pt x="10" y="10"/>
                      </a:lnTo>
                      <a:lnTo>
                        <a:pt x="20" y="4"/>
                      </a:lnTo>
                      <a:lnTo>
                        <a:pt x="32" y="0"/>
                      </a:lnTo>
                      <a:lnTo>
                        <a:pt x="45" y="2"/>
                      </a:lnTo>
                      <a:lnTo>
                        <a:pt x="55" y="6"/>
                      </a:lnTo>
                      <a:lnTo>
                        <a:pt x="65" y="14"/>
                      </a:lnTo>
                      <a:lnTo>
                        <a:pt x="69" y="25"/>
                      </a:lnTo>
                      <a:lnTo>
                        <a:pt x="71"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5" name="Freeform 8">
                  <a:extLst>
                    <a:ext uri="{FF2B5EF4-FFF2-40B4-BE49-F238E27FC236}">
                      <a16:creationId xmlns:a16="http://schemas.microsoft.com/office/drawing/2014/main" id="{23703C27-4A6A-AAEE-929A-01E31715695D}"/>
                    </a:ext>
                  </a:extLst>
                </p:cNvPr>
                <p:cNvSpPr>
                  <a:spLocks noChangeAspect="1"/>
                </p:cNvSpPr>
                <p:nvPr/>
              </p:nvSpPr>
              <p:spPr bwMode="auto">
                <a:xfrm rot="-16200000">
                  <a:off x="4780" y="10977"/>
                  <a:ext cx="185" cy="174"/>
                </a:xfrm>
                <a:custGeom>
                  <a:avLst/>
                  <a:gdLst>
                    <a:gd name="T0" fmla="*/ 185 w 185"/>
                    <a:gd name="T1" fmla="*/ 86 h 174"/>
                    <a:gd name="T2" fmla="*/ 183 w 185"/>
                    <a:gd name="T3" fmla="*/ 105 h 174"/>
                    <a:gd name="T4" fmla="*/ 177 w 185"/>
                    <a:gd name="T5" fmla="*/ 123 h 174"/>
                    <a:gd name="T6" fmla="*/ 168 w 185"/>
                    <a:gd name="T7" fmla="*/ 139 h 174"/>
                    <a:gd name="T8" fmla="*/ 156 w 185"/>
                    <a:gd name="T9" fmla="*/ 152 h 174"/>
                    <a:gd name="T10" fmla="*/ 140 w 185"/>
                    <a:gd name="T11" fmla="*/ 164 h 174"/>
                    <a:gd name="T12" fmla="*/ 121 w 185"/>
                    <a:gd name="T13" fmla="*/ 170 h 174"/>
                    <a:gd name="T14" fmla="*/ 103 w 185"/>
                    <a:gd name="T15" fmla="*/ 174 h 174"/>
                    <a:gd name="T16" fmla="*/ 84 w 185"/>
                    <a:gd name="T17" fmla="*/ 174 h 174"/>
                    <a:gd name="T18" fmla="*/ 66 w 185"/>
                    <a:gd name="T19" fmla="*/ 170 h 174"/>
                    <a:gd name="T20" fmla="*/ 47 w 185"/>
                    <a:gd name="T21" fmla="*/ 164 h 174"/>
                    <a:gd name="T22" fmla="*/ 31 w 185"/>
                    <a:gd name="T23" fmla="*/ 152 h 174"/>
                    <a:gd name="T24" fmla="*/ 19 w 185"/>
                    <a:gd name="T25" fmla="*/ 139 h 174"/>
                    <a:gd name="T26" fmla="*/ 9 w 185"/>
                    <a:gd name="T27" fmla="*/ 123 h 174"/>
                    <a:gd name="T28" fmla="*/ 2 w 185"/>
                    <a:gd name="T29" fmla="*/ 105 h 174"/>
                    <a:gd name="T30" fmla="*/ 0 w 185"/>
                    <a:gd name="T31" fmla="*/ 88 h 174"/>
                    <a:gd name="T32" fmla="*/ 2 w 185"/>
                    <a:gd name="T33" fmla="*/ 70 h 174"/>
                    <a:gd name="T34" fmla="*/ 9 w 185"/>
                    <a:gd name="T35" fmla="*/ 51 h 174"/>
                    <a:gd name="T36" fmla="*/ 19 w 185"/>
                    <a:gd name="T37" fmla="*/ 35 h 174"/>
                    <a:gd name="T38" fmla="*/ 31 w 185"/>
                    <a:gd name="T39" fmla="*/ 22 h 174"/>
                    <a:gd name="T40" fmla="*/ 47 w 185"/>
                    <a:gd name="T41" fmla="*/ 10 h 174"/>
                    <a:gd name="T42" fmla="*/ 64 w 185"/>
                    <a:gd name="T43" fmla="*/ 4 h 174"/>
                    <a:gd name="T44" fmla="*/ 84 w 185"/>
                    <a:gd name="T45" fmla="*/ 0 h 174"/>
                    <a:gd name="T46" fmla="*/ 103 w 185"/>
                    <a:gd name="T47" fmla="*/ 0 h 174"/>
                    <a:gd name="T48" fmla="*/ 121 w 185"/>
                    <a:gd name="T49" fmla="*/ 4 h 174"/>
                    <a:gd name="T50" fmla="*/ 140 w 185"/>
                    <a:gd name="T51" fmla="*/ 10 h 174"/>
                    <a:gd name="T52" fmla="*/ 154 w 185"/>
                    <a:gd name="T53" fmla="*/ 22 h 174"/>
                    <a:gd name="T54" fmla="*/ 168 w 185"/>
                    <a:gd name="T55" fmla="*/ 35 h 174"/>
                    <a:gd name="T56" fmla="*/ 177 w 185"/>
                    <a:gd name="T57" fmla="*/ 51 h 174"/>
                    <a:gd name="T58" fmla="*/ 183 w 185"/>
                    <a:gd name="T59" fmla="*/ 70 h 174"/>
                    <a:gd name="T60" fmla="*/ 185 w 185"/>
                    <a:gd name="T61" fmla="*/ 86 h 174"/>
                    <a:gd name="T62" fmla="*/ 185 w 185"/>
                    <a:gd name="T63" fmla="*/ 8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74">
                      <a:moveTo>
                        <a:pt x="185" y="86"/>
                      </a:moveTo>
                      <a:lnTo>
                        <a:pt x="183" y="105"/>
                      </a:lnTo>
                      <a:lnTo>
                        <a:pt x="177" y="123"/>
                      </a:lnTo>
                      <a:lnTo>
                        <a:pt x="168" y="139"/>
                      </a:lnTo>
                      <a:lnTo>
                        <a:pt x="156" y="152"/>
                      </a:lnTo>
                      <a:lnTo>
                        <a:pt x="140" y="164"/>
                      </a:lnTo>
                      <a:lnTo>
                        <a:pt x="121" y="170"/>
                      </a:lnTo>
                      <a:lnTo>
                        <a:pt x="103" y="174"/>
                      </a:lnTo>
                      <a:lnTo>
                        <a:pt x="84" y="174"/>
                      </a:lnTo>
                      <a:lnTo>
                        <a:pt x="66" y="170"/>
                      </a:lnTo>
                      <a:lnTo>
                        <a:pt x="47" y="164"/>
                      </a:lnTo>
                      <a:lnTo>
                        <a:pt x="31" y="152"/>
                      </a:lnTo>
                      <a:lnTo>
                        <a:pt x="19" y="139"/>
                      </a:lnTo>
                      <a:lnTo>
                        <a:pt x="9" y="123"/>
                      </a:lnTo>
                      <a:lnTo>
                        <a:pt x="2" y="105"/>
                      </a:lnTo>
                      <a:lnTo>
                        <a:pt x="0" y="88"/>
                      </a:lnTo>
                      <a:lnTo>
                        <a:pt x="2" y="70"/>
                      </a:lnTo>
                      <a:lnTo>
                        <a:pt x="9" y="51"/>
                      </a:lnTo>
                      <a:lnTo>
                        <a:pt x="19" y="35"/>
                      </a:lnTo>
                      <a:lnTo>
                        <a:pt x="31" y="22"/>
                      </a:lnTo>
                      <a:lnTo>
                        <a:pt x="47" y="10"/>
                      </a:lnTo>
                      <a:lnTo>
                        <a:pt x="64" y="4"/>
                      </a:lnTo>
                      <a:lnTo>
                        <a:pt x="84" y="0"/>
                      </a:lnTo>
                      <a:lnTo>
                        <a:pt x="103" y="0"/>
                      </a:lnTo>
                      <a:lnTo>
                        <a:pt x="121" y="4"/>
                      </a:lnTo>
                      <a:lnTo>
                        <a:pt x="140" y="10"/>
                      </a:lnTo>
                      <a:lnTo>
                        <a:pt x="154" y="22"/>
                      </a:lnTo>
                      <a:lnTo>
                        <a:pt x="168" y="35"/>
                      </a:lnTo>
                      <a:lnTo>
                        <a:pt x="177" y="51"/>
                      </a:lnTo>
                      <a:lnTo>
                        <a:pt x="183" y="70"/>
                      </a:lnTo>
                      <a:lnTo>
                        <a:pt x="185" y="86"/>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6" name="Freeform 9">
                  <a:extLst>
                    <a:ext uri="{FF2B5EF4-FFF2-40B4-BE49-F238E27FC236}">
                      <a16:creationId xmlns:a16="http://schemas.microsoft.com/office/drawing/2014/main" id="{BBB228F7-FFF5-7406-22BC-B4E56A14F7FB}"/>
                    </a:ext>
                  </a:extLst>
                </p:cNvPr>
                <p:cNvSpPr>
                  <a:spLocks noChangeAspect="1"/>
                </p:cNvSpPr>
                <p:nvPr/>
              </p:nvSpPr>
              <p:spPr bwMode="auto">
                <a:xfrm rot="-16200000">
                  <a:off x="4837" y="11031"/>
                  <a:ext cx="71" cy="68"/>
                </a:xfrm>
                <a:custGeom>
                  <a:avLst/>
                  <a:gdLst>
                    <a:gd name="T0" fmla="*/ 71 w 71"/>
                    <a:gd name="T1" fmla="*/ 33 h 68"/>
                    <a:gd name="T2" fmla="*/ 69 w 71"/>
                    <a:gd name="T3" fmla="*/ 45 h 68"/>
                    <a:gd name="T4" fmla="*/ 65 w 71"/>
                    <a:gd name="T5" fmla="*/ 56 h 68"/>
                    <a:gd name="T6" fmla="*/ 55 w 71"/>
                    <a:gd name="T7" fmla="*/ 64 h 68"/>
                    <a:gd name="T8" fmla="*/ 45 w 71"/>
                    <a:gd name="T9" fmla="*/ 68 h 68"/>
                    <a:gd name="T10" fmla="*/ 33 w 71"/>
                    <a:gd name="T11" fmla="*/ 68 h 68"/>
                    <a:gd name="T12" fmla="*/ 20 w 71"/>
                    <a:gd name="T13" fmla="*/ 66 h 68"/>
                    <a:gd name="T14" fmla="*/ 10 w 71"/>
                    <a:gd name="T15" fmla="*/ 60 h 68"/>
                    <a:gd name="T16" fmla="*/ 4 w 71"/>
                    <a:gd name="T17" fmla="*/ 52 h 68"/>
                    <a:gd name="T18" fmla="*/ 0 w 71"/>
                    <a:gd name="T19" fmla="*/ 39 h 68"/>
                    <a:gd name="T20" fmla="*/ 0 w 71"/>
                    <a:gd name="T21" fmla="*/ 29 h 68"/>
                    <a:gd name="T22" fmla="*/ 4 w 71"/>
                    <a:gd name="T23" fmla="*/ 17 h 68"/>
                    <a:gd name="T24" fmla="*/ 10 w 71"/>
                    <a:gd name="T25" fmla="*/ 8 h 68"/>
                    <a:gd name="T26" fmla="*/ 20 w 71"/>
                    <a:gd name="T27" fmla="*/ 2 h 68"/>
                    <a:gd name="T28" fmla="*/ 33 w 71"/>
                    <a:gd name="T29" fmla="*/ 0 h 68"/>
                    <a:gd name="T30" fmla="*/ 45 w 71"/>
                    <a:gd name="T31" fmla="*/ 0 h 68"/>
                    <a:gd name="T32" fmla="*/ 55 w 71"/>
                    <a:gd name="T33" fmla="*/ 4 h 68"/>
                    <a:gd name="T34" fmla="*/ 65 w 71"/>
                    <a:gd name="T35" fmla="*/ 13 h 68"/>
                    <a:gd name="T36" fmla="*/ 69 w 71"/>
                    <a:gd name="T37" fmla="*/ 23 h 68"/>
                    <a:gd name="T38" fmla="*/ 71 w 71"/>
                    <a:gd name="T39" fmla="*/ 33 h 68"/>
                    <a:gd name="T40" fmla="*/ 71 w 71"/>
                    <a:gd name="T41"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68">
                      <a:moveTo>
                        <a:pt x="71" y="33"/>
                      </a:moveTo>
                      <a:lnTo>
                        <a:pt x="69" y="45"/>
                      </a:lnTo>
                      <a:lnTo>
                        <a:pt x="65" y="56"/>
                      </a:lnTo>
                      <a:lnTo>
                        <a:pt x="55" y="64"/>
                      </a:lnTo>
                      <a:lnTo>
                        <a:pt x="45" y="68"/>
                      </a:lnTo>
                      <a:lnTo>
                        <a:pt x="33" y="68"/>
                      </a:lnTo>
                      <a:lnTo>
                        <a:pt x="20" y="66"/>
                      </a:lnTo>
                      <a:lnTo>
                        <a:pt x="10" y="60"/>
                      </a:lnTo>
                      <a:lnTo>
                        <a:pt x="4" y="52"/>
                      </a:lnTo>
                      <a:lnTo>
                        <a:pt x="0" y="39"/>
                      </a:lnTo>
                      <a:lnTo>
                        <a:pt x="0" y="29"/>
                      </a:lnTo>
                      <a:lnTo>
                        <a:pt x="4" y="17"/>
                      </a:lnTo>
                      <a:lnTo>
                        <a:pt x="10" y="8"/>
                      </a:lnTo>
                      <a:lnTo>
                        <a:pt x="20" y="2"/>
                      </a:lnTo>
                      <a:lnTo>
                        <a:pt x="33" y="0"/>
                      </a:lnTo>
                      <a:lnTo>
                        <a:pt x="45" y="0"/>
                      </a:lnTo>
                      <a:lnTo>
                        <a:pt x="55" y="4"/>
                      </a:lnTo>
                      <a:lnTo>
                        <a:pt x="65" y="13"/>
                      </a:lnTo>
                      <a:lnTo>
                        <a:pt x="69" y="23"/>
                      </a:lnTo>
                      <a:lnTo>
                        <a:pt x="71"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07" name="WordArt 10">
                  <a:extLst>
                    <a:ext uri="{FF2B5EF4-FFF2-40B4-BE49-F238E27FC236}">
                      <a16:creationId xmlns:a16="http://schemas.microsoft.com/office/drawing/2014/main" id="{6EDBEFA8-AA87-3E49-AEF1-C659EDD9B64E}"/>
                    </a:ext>
                  </a:extLst>
                </p:cNvPr>
                <p:cNvSpPr>
                  <a:spLocks noChangeAspect="1" noChangeArrowheads="1" noChangeShapeType="1" noTextEdit="1"/>
                </p:cNvSpPr>
                <p:nvPr/>
              </p:nvSpPr>
              <p:spPr bwMode="auto">
                <a:xfrm rot="-21600000">
                  <a:off x="4046" y="10684"/>
                  <a:ext cx="231"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a:solidFill>
                        <a:srgbClr val="FFFFFF"/>
                      </a:solidFill>
                      <a:latin typeface="Arial" panose="020B0604020202020204" pitchFamily="34" charset="0"/>
                      <a:cs typeface="Arial" panose="020B0604020202020204" pitchFamily="34" charset="0"/>
                    </a:rPr>
                    <a:t>S7</a:t>
                  </a:r>
                </a:p>
              </p:txBody>
            </p:sp>
            <p:sp>
              <p:nvSpPr>
                <p:cNvPr id="708" name="WordArt 11">
                  <a:extLst>
                    <a:ext uri="{FF2B5EF4-FFF2-40B4-BE49-F238E27FC236}">
                      <a16:creationId xmlns:a16="http://schemas.microsoft.com/office/drawing/2014/main" id="{6515C806-F380-1AF1-7486-4F8BD82FB2C0}"/>
                    </a:ext>
                  </a:extLst>
                </p:cNvPr>
                <p:cNvSpPr>
                  <a:spLocks noChangeAspect="1" noChangeArrowheads="1" noChangeShapeType="1" noTextEdit="1"/>
                </p:cNvSpPr>
                <p:nvPr/>
              </p:nvSpPr>
              <p:spPr bwMode="auto">
                <a:xfrm rot="-21600000">
                  <a:off x="4670" y="10994"/>
                  <a:ext cx="99" cy="1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2</a:t>
                  </a:r>
                </a:p>
              </p:txBody>
            </p:sp>
            <p:sp>
              <p:nvSpPr>
                <p:cNvPr id="709" name="WordArt 12">
                  <a:extLst>
                    <a:ext uri="{FF2B5EF4-FFF2-40B4-BE49-F238E27FC236}">
                      <a16:creationId xmlns:a16="http://schemas.microsoft.com/office/drawing/2014/main" id="{C53F1272-C719-539B-0460-AD1D731CD78E}"/>
                    </a:ext>
                  </a:extLst>
                </p:cNvPr>
                <p:cNvSpPr>
                  <a:spLocks noChangeAspect="1" noChangeArrowheads="1" noChangeShapeType="1" noTextEdit="1"/>
                </p:cNvSpPr>
                <p:nvPr/>
              </p:nvSpPr>
              <p:spPr bwMode="auto">
                <a:xfrm rot="-21600000">
                  <a:off x="4103" y="10434"/>
                  <a:ext cx="99" cy="1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C</a:t>
                  </a:r>
                </a:p>
              </p:txBody>
            </p:sp>
            <p:sp>
              <p:nvSpPr>
                <p:cNvPr id="710" name="WordArt 13">
                  <a:extLst>
                    <a:ext uri="{FF2B5EF4-FFF2-40B4-BE49-F238E27FC236}">
                      <a16:creationId xmlns:a16="http://schemas.microsoft.com/office/drawing/2014/main" id="{769482AA-B06C-A052-6F2E-B4D08FC6DF48}"/>
                    </a:ext>
                  </a:extLst>
                </p:cNvPr>
                <p:cNvSpPr>
                  <a:spLocks noChangeAspect="1" noChangeArrowheads="1" noChangeShapeType="1" noTextEdit="1"/>
                </p:cNvSpPr>
                <p:nvPr/>
              </p:nvSpPr>
              <p:spPr bwMode="auto">
                <a:xfrm rot="-21600000">
                  <a:off x="3481" y="10983"/>
                  <a:ext cx="79" cy="1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1</a:t>
                  </a:r>
                </a:p>
              </p:txBody>
            </p:sp>
            <p:sp>
              <p:nvSpPr>
                <p:cNvPr id="711" name="WordArt 14">
                  <a:extLst>
                    <a:ext uri="{FF2B5EF4-FFF2-40B4-BE49-F238E27FC236}">
                      <a16:creationId xmlns:a16="http://schemas.microsoft.com/office/drawing/2014/main" id="{0EF0E613-BC1A-07F7-7CB2-687D08BD591E}"/>
                    </a:ext>
                  </a:extLst>
                </p:cNvPr>
                <p:cNvSpPr>
                  <a:spLocks noChangeAspect="1" noChangeArrowheads="1" noChangeShapeType="1" noTextEdit="1"/>
                </p:cNvSpPr>
                <p:nvPr/>
              </p:nvSpPr>
              <p:spPr bwMode="auto">
                <a:xfrm>
                  <a:off x="3766" y="11018"/>
                  <a:ext cx="774" cy="1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FFFFFF"/>
                      </a:solidFill>
                      <a:latin typeface="Abadi MT Condensed"/>
                    </a:rPr>
                    <a:t>TILT SWITCH</a:t>
                  </a:r>
                </a:p>
              </p:txBody>
            </p:sp>
          </p:grpSp>
          <p:grpSp>
            <p:nvGrpSpPr>
              <p:cNvPr id="654" name="Group 52">
                <a:extLst>
                  <a:ext uri="{FF2B5EF4-FFF2-40B4-BE49-F238E27FC236}">
                    <a16:creationId xmlns:a16="http://schemas.microsoft.com/office/drawing/2014/main" id="{96B77249-2903-49E7-BC80-D9106052B6B7}"/>
                  </a:ext>
                </a:extLst>
              </p:cNvPr>
              <p:cNvGrpSpPr>
                <a:grpSpLocks noChangeAspect="1"/>
              </p:cNvGrpSpPr>
              <p:nvPr/>
            </p:nvGrpSpPr>
            <p:grpSpPr bwMode="auto">
              <a:xfrm rot="5400000">
                <a:off x="5391175" y="3842307"/>
                <a:ext cx="1765442" cy="446422"/>
                <a:chOff x="807" y="550"/>
                <a:chExt cx="1785" cy="454"/>
              </a:xfrm>
            </p:grpSpPr>
            <p:sp>
              <p:nvSpPr>
                <p:cNvPr id="680" name="Freeform 53">
                  <a:extLst>
                    <a:ext uri="{FF2B5EF4-FFF2-40B4-BE49-F238E27FC236}">
                      <a16:creationId xmlns:a16="http://schemas.microsoft.com/office/drawing/2014/main" id="{D70F53A9-7144-581A-2010-E1FDD6321437}"/>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1" name="Freeform 54">
                  <a:extLst>
                    <a:ext uri="{FF2B5EF4-FFF2-40B4-BE49-F238E27FC236}">
                      <a16:creationId xmlns:a16="http://schemas.microsoft.com/office/drawing/2014/main" id="{474DD75F-8387-02C5-72E1-67646E6F60F6}"/>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2" name="Freeform 55">
                  <a:extLst>
                    <a:ext uri="{FF2B5EF4-FFF2-40B4-BE49-F238E27FC236}">
                      <a16:creationId xmlns:a16="http://schemas.microsoft.com/office/drawing/2014/main" id="{30C3E563-C350-BD52-7858-B0D4FA087BB3}"/>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3" name="Freeform 56">
                  <a:extLst>
                    <a:ext uri="{FF2B5EF4-FFF2-40B4-BE49-F238E27FC236}">
                      <a16:creationId xmlns:a16="http://schemas.microsoft.com/office/drawing/2014/main" id="{C77379B9-E457-EA42-8753-6519B18A7511}"/>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4" name="Freeform 57">
                  <a:extLst>
                    <a:ext uri="{FF2B5EF4-FFF2-40B4-BE49-F238E27FC236}">
                      <a16:creationId xmlns:a16="http://schemas.microsoft.com/office/drawing/2014/main" id="{ABC6301C-8989-FF86-4BFB-D41B01D96BE6}"/>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5" name="Freeform 58">
                  <a:extLst>
                    <a:ext uri="{FF2B5EF4-FFF2-40B4-BE49-F238E27FC236}">
                      <a16:creationId xmlns:a16="http://schemas.microsoft.com/office/drawing/2014/main" id="{8D421ADB-0A98-F686-EE95-DD94589DA89A}"/>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6" name="Freeform 59">
                  <a:extLst>
                    <a:ext uri="{FF2B5EF4-FFF2-40B4-BE49-F238E27FC236}">
                      <a16:creationId xmlns:a16="http://schemas.microsoft.com/office/drawing/2014/main" id="{53579249-A522-6633-039D-65E6707F487E}"/>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7" name="Freeform 60">
                  <a:extLst>
                    <a:ext uri="{FF2B5EF4-FFF2-40B4-BE49-F238E27FC236}">
                      <a16:creationId xmlns:a16="http://schemas.microsoft.com/office/drawing/2014/main" id="{468E00F0-DEB2-97E4-B02B-47B4A88C946E}"/>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8" name="Freeform 61">
                  <a:extLst>
                    <a:ext uri="{FF2B5EF4-FFF2-40B4-BE49-F238E27FC236}">
                      <a16:creationId xmlns:a16="http://schemas.microsoft.com/office/drawing/2014/main" id="{471A3A69-B0BF-5A7F-ED93-DBACB7E02A9A}"/>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89" name="Freeform 62">
                  <a:extLst>
                    <a:ext uri="{FF2B5EF4-FFF2-40B4-BE49-F238E27FC236}">
                      <a16:creationId xmlns:a16="http://schemas.microsoft.com/office/drawing/2014/main" id="{743C0EA4-4B5A-4A40-ECD1-ACD3159D5BBE}"/>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0" name="Freeform 63">
                  <a:extLst>
                    <a:ext uri="{FF2B5EF4-FFF2-40B4-BE49-F238E27FC236}">
                      <a16:creationId xmlns:a16="http://schemas.microsoft.com/office/drawing/2014/main" id="{E64F2F42-04F0-454B-15B8-806C2C2BB4DB}"/>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1" name="Freeform 64">
                  <a:extLst>
                    <a:ext uri="{FF2B5EF4-FFF2-40B4-BE49-F238E27FC236}">
                      <a16:creationId xmlns:a16="http://schemas.microsoft.com/office/drawing/2014/main" id="{D90CA9B1-E9D1-53ED-CF74-3A99CAD17099}"/>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2" name="Freeform 65">
                  <a:extLst>
                    <a:ext uri="{FF2B5EF4-FFF2-40B4-BE49-F238E27FC236}">
                      <a16:creationId xmlns:a16="http://schemas.microsoft.com/office/drawing/2014/main" id="{47A9077D-A77E-6E1C-FF65-F526619AF977}"/>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3" name="Freeform 66">
                  <a:extLst>
                    <a:ext uri="{FF2B5EF4-FFF2-40B4-BE49-F238E27FC236}">
                      <a16:creationId xmlns:a16="http://schemas.microsoft.com/office/drawing/2014/main" id="{7BE808DC-88C1-84FB-DB7B-5D0B42828BE5}"/>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4" name="Freeform 67">
                  <a:extLst>
                    <a:ext uri="{FF2B5EF4-FFF2-40B4-BE49-F238E27FC236}">
                      <a16:creationId xmlns:a16="http://schemas.microsoft.com/office/drawing/2014/main" id="{30DE1D52-3306-0493-E37A-4FD70B10FF2F}"/>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95" name="WordArt 68">
                  <a:extLst>
                    <a:ext uri="{FF2B5EF4-FFF2-40B4-BE49-F238E27FC236}">
                      <a16:creationId xmlns:a16="http://schemas.microsoft.com/office/drawing/2014/main" id="{20F7EECD-54C5-9DCF-8F32-AEEE92361627}"/>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696" name="Group 69">
                  <a:extLst>
                    <a:ext uri="{FF2B5EF4-FFF2-40B4-BE49-F238E27FC236}">
                      <a16:creationId xmlns:a16="http://schemas.microsoft.com/office/drawing/2014/main" id="{104C3867-82AA-28D0-AB8A-4261230C41BD}"/>
                    </a:ext>
                  </a:extLst>
                </p:cNvPr>
                <p:cNvGrpSpPr>
                  <a:grpSpLocks noChangeAspect="1"/>
                </p:cNvGrpSpPr>
                <p:nvPr/>
              </p:nvGrpSpPr>
              <p:grpSpPr bwMode="auto">
                <a:xfrm>
                  <a:off x="1280" y="821"/>
                  <a:ext cx="158" cy="147"/>
                  <a:chOff x="2880" y="1264"/>
                  <a:chExt cx="158" cy="147"/>
                </a:xfrm>
              </p:grpSpPr>
              <p:sp>
                <p:nvSpPr>
                  <p:cNvPr id="698" name="Line 70">
                    <a:extLst>
                      <a:ext uri="{FF2B5EF4-FFF2-40B4-BE49-F238E27FC236}">
                        <a16:creationId xmlns:a16="http://schemas.microsoft.com/office/drawing/2014/main" id="{CE01B442-980A-B7D9-C044-70ED3149C863}"/>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699" name="Line 71">
                    <a:extLst>
                      <a:ext uri="{FF2B5EF4-FFF2-40B4-BE49-F238E27FC236}">
                        <a16:creationId xmlns:a16="http://schemas.microsoft.com/office/drawing/2014/main" id="{87F38E28-5B54-7E39-2046-BC56E812C745}"/>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697" name="WordArt 72">
                  <a:extLst>
                    <a:ext uri="{FF2B5EF4-FFF2-40B4-BE49-F238E27FC236}">
                      <a16:creationId xmlns:a16="http://schemas.microsoft.com/office/drawing/2014/main" id="{BC58C0C3-701A-B765-314D-83769DA7D277}"/>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grpSp>
            <p:nvGrpSpPr>
              <p:cNvPr id="655" name="Group 2">
                <a:extLst>
                  <a:ext uri="{FF2B5EF4-FFF2-40B4-BE49-F238E27FC236}">
                    <a16:creationId xmlns:a16="http://schemas.microsoft.com/office/drawing/2014/main" id="{BEAA9C20-C94F-0449-35A9-9C00E573166E}"/>
                  </a:ext>
                </a:extLst>
              </p:cNvPr>
              <p:cNvGrpSpPr>
                <a:grpSpLocks/>
              </p:cNvGrpSpPr>
              <p:nvPr/>
            </p:nvGrpSpPr>
            <p:grpSpPr bwMode="auto">
              <a:xfrm rot="16200000">
                <a:off x="6833699" y="3901339"/>
                <a:ext cx="1816407" cy="473770"/>
                <a:chOff x="9304" y="11468"/>
                <a:chExt cx="1784" cy="453"/>
              </a:xfrm>
            </p:grpSpPr>
            <p:sp>
              <p:nvSpPr>
                <p:cNvPr id="672" name="Freeform 3">
                  <a:extLst>
                    <a:ext uri="{FF2B5EF4-FFF2-40B4-BE49-F238E27FC236}">
                      <a16:creationId xmlns:a16="http://schemas.microsoft.com/office/drawing/2014/main" id="{4EA38076-6CD5-0AD5-1A62-1210FA7E2155}"/>
                    </a:ext>
                  </a:extLst>
                </p:cNvPr>
                <p:cNvSpPr>
                  <a:spLocks noChangeAspect="1"/>
                </p:cNvSpPr>
                <p:nvPr/>
              </p:nvSpPr>
              <p:spPr bwMode="auto">
                <a:xfrm rot="5400000">
                  <a:off x="9969" y="10803"/>
                  <a:ext cx="453" cy="1784"/>
                </a:xfrm>
                <a:custGeom>
                  <a:avLst/>
                  <a:gdLst>
                    <a:gd name="T0" fmla="*/ 0 w 453"/>
                    <a:gd name="T1" fmla="*/ 127 h 1783"/>
                    <a:gd name="T2" fmla="*/ 2 w 453"/>
                    <a:gd name="T3" fmla="*/ 104 h 1783"/>
                    <a:gd name="T4" fmla="*/ 6 w 453"/>
                    <a:gd name="T5" fmla="*/ 82 h 1783"/>
                    <a:gd name="T6" fmla="*/ 17 w 453"/>
                    <a:gd name="T7" fmla="*/ 63 h 1783"/>
                    <a:gd name="T8" fmla="*/ 29 w 453"/>
                    <a:gd name="T9" fmla="*/ 45 h 1783"/>
                    <a:gd name="T10" fmla="*/ 45 w 453"/>
                    <a:gd name="T11" fmla="*/ 29 h 1783"/>
                    <a:gd name="T12" fmla="*/ 64 w 453"/>
                    <a:gd name="T13" fmla="*/ 16 h 1783"/>
                    <a:gd name="T14" fmla="*/ 82 w 453"/>
                    <a:gd name="T15" fmla="*/ 8 h 1783"/>
                    <a:gd name="T16" fmla="*/ 105 w 453"/>
                    <a:gd name="T17" fmla="*/ 2 h 1783"/>
                    <a:gd name="T18" fmla="*/ 127 w 453"/>
                    <a:gd name="T19" fmla="*/ 0 h 1783"/>
                    <a:gd name="T20" fmla="*/ 326 w 453"/>
                    <a:gd name="T21" fmla="*/ 0 h 1783"/>
                    <a:gd name="T22" fmla="*/ 349 w 453"/>
                    <a:gd name="T23" fmla="*/ 2 h 1783"/>
                    <a:gd name="T24" fmla="*/ 371 w 453"/>
                    <a:gd name="T25" fmla="*/ 6 h 1783"/>
                    <a:gd name="T26" fmla="*/ 390 w 453"/>
                    <a:gd name="T27" fmla="*/ 16 h 1783"/>
                    <a:gd name="T28" fmla="*/ 408 w 453"/>
                    <a:gd name="T29" fmla="*/ 29 h 1783"/>
                    <a:gd name="T30" fmla="*/ 425 w 453"/>
                    <a:gd name="T31" fmla="*/ 45 h 1783"/>
                    <a:gd name="T32" fmla="*/ 437 w 453"/>
                    <a:gd name="T33" fmla="*/ 63 h 1783"/>
                    <a:gd name="T34" fmla="*/ 447 w 453"/>
                    <a:gd name="T35" fmla="*/ 82 h 1783"/>
                    <a:gd name="T36" fmla="*/ 451 w 453"/>
                    <a:gd name="T37" fmla="*/ 104 h 1783"/>
                    <a:gd name="T38" fmla="*/ 453 w 453"/>
                    <a:gd name="T39" fmla="*/ 127 h 1783"/>
                    <a:gd name="T40" fmla="*/ 453 w 453"/>
                    <a:gd name="T41" fmla="*/ 1656 h 1783"/>
                    <a:gd name="T42" fmla="*/ 451 w 453"/>
                    <a:gd name="T43" fmla="*/ 1678 h 1783"/>
                    <a:gd name="T44" fmla="*/ 447 w 453"/>
                    <a:gd name="T45" fmla="*/ 1699 h 1783"/>
                    <a:gd name="T46" fmla="*/ 437 w 453"/>
                    <a:gd name="T47" fmla="*/ 1719 h 1783"/>
                    <a:gd name="T48" fmla="*/ 425 w 453"/>
                    <a:gd name="T49" fmla="*/ 1738 h 1783"/>
                    <a:gd name="T50" fmla="*/ 408 w 453"/>
                    <a:gd name="T51" fmla="*/ 1754 h 1783"/>
                    <a:gd name="T52" fmla="*/ 390 w 453"/>
                    <a:gd name="T53" fmla="*/ 1766 h 1783"/>
                    <a:gd name="T54" fmla="*/ 371 w 453"/>
                    <a:gd name="T55" fmla="*/ 1775 h 1783"/>
                    <a:gd name="T56" fmla="*/ 349 w 453"/>
                    <a:gd name="T57" fmla="*/ 1781 h 1783"/>
                    <a:gd name="T58" fmla="*/ 326 w 453"/>
                    <a:gd name="T59" fmla="*/ 1783 h 1783"/>
                    <a:gd name="T60" fmla="*/ 127 w 453"/>
                    <a:gd name="T61" fmla="*/ 1783 h 1783"/>
                    <a:gd name="T62" fmla="*/ 105 w 453"/>
                    <a:gd name="T63" fmla="*/ 1781 h 1783"/>
                    <a:gd name="T64" fmla="*/ 84 w 453"/>
                    <a:gd name="T65" fmla="*/ 1775 h 1783"/>
                    <a:gd name="T66" fmla="*/ 64 w 453"/>
                    <a:gd name="T67" fmla="*/ 1766 h 1783"/>
                    <a:gd name="T68" fmla="*/ 45 w 453"/>
                    <a:gd name="T69" fmla="*/ 1754 h 1783"/>
                    <a:gd name="T70" fmla="*/ 29 w 453"/>
                    <a:gd name="T71" fmla="*/ 1738 h 1783"/>
                    <a:gd name="T72" fmla="*/ 17 w 453"/>
                    <a:gd name="T73" fmla="*/ 1719 h 1783"/>
                    <a:gd name="T74" fmla="*/ 6 w 453"/>
                    <a:gd name="T75" fmla="*/ 1699 h 1783"/>
                    <a:gd name="T76" fmla="*/ 2 w 453"/>
                    <a:gd name="T77" fmla="*/ 1678 h 1783"/>
                    <a:gd name="T78" fmla="*/ 0 w 453"/>
                    <a:gd name="T79" fmla="*/ 1656 h 1783"/>
                    <a:gd name="T80" fmla="*/ 0 w 453"/>
                    <a:gd name="T81" fmla="*/ 127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7"/>
                      </a:moveTo>
                      <a:lnTo>
                        <a:pt x="2" y="104"/>
                      </a:lnTo>
                      <a:lnTo>
                        <a:pt x="6" y="82"/>
                      </a:lnTo>
                      <a:lnTo>
                        <a:pt x="17" y="63"/>
                      </a:lnTo>
                      <a:lnTo>
                        <a:pt x="29" y="45"/>
                      </a:lnTo>
                      <a:lnTo>
                        <a:pt x="45" y="29"/>
                      </a:lnTo>
                      <a:lnTo>
                        <a:pt x="64" y="16"/>
                      </a:lnTo>
                      <a:lnTo>
                        <a:pt x="82" y="8"/>
                      </a:lnTo>
                      <a:lnTo>
                        <a:pt x="105" y="2"/>
                      </a:lnTo>
                      <a:lnTo>
                        <a:pt x="127" y="0"/>
                      </a:lnTo>
                      <a:lnTo>
                        <a:pt x="326" y="0"/>
                      </a:lnTo>
                      <a:lnTo>
                        <a:pt x="349" y="2"/>
                      </a:lnTo>
                      <a:lnTo>
                        <a:pt x="371" y="6"/>
                      </a:lnTo>
                      <a:lnTo>
                        <a:pt x="390" y="16"/>
                      </a:lnTo>
                      <a:lnTo>
                        <a:pt x="408" y="29"/>
                      </a:lnTo>
                      <a:lnTo>
                        <a:pt x="425" y="45"/>
                      </a:lnTo>
                      <a:lnTo>
                        <a:pt x="437" y="63"/>
                      </a:lnTo>
                      <a:lnTo>
                        <a:pt x="447" y="82"/>
                      </a:lnTo>
                      <a:lnTo>
                        <a:pt x="451" y="104"/>
                      </a:lnTo>
                      <a:lnTo>
                        <a:pt x="453" y="127"/>
                      </a:lnTo>
                      <a:lnTo>
                        <a:pt x="453" y="1656"/>
                      </a:lnTo>
                      <a:lnTo>
                        <a:pt x="451" y="1678"/>
                      </a:lnTo>
                      <a:lnTo>
                        <a:pt x="447" y="1699"/>
                      </a:lnTo>
                      <a:lnTo>
                        <a:pt x="437" y="1719"/>
                      </a:lnTo>
                      <a:lnTo>
                        <a:pt x="425" y="1738"/>
                      </a:lnTo>
                      <a:lnTo>
                        <a:pt x="408" y="1754"/>
                      </a:lnTo>
                      <a:lnTo>
                        <a:pt x="390" y="1766"/>
                      </a:lnTo>
                      <a:lnTo>
                        <a:pt x="371" y="1775"/>
                      </a:lnTo>
                      <a:lnTo>
                        <a:pt x="349" y="1781"/>
                      </a:lnTo>
                      <a:lnTo>
                        <a:pt x="326" y="1783"/>
                      </a:lnTo>
                      <a:lnTo>
                        <a:pt x="127" y="1783"/>
                      </a:lnTo>
                      <a:lnTo>
                        <a:pt x="105" y="1781"/>
                      </a:lnTo>
                      <a:lnTo>
                        <a:pt x="84" y="1775"/>
                      </a:lnTo>
                      <a:lnTo>
                        <a:pt x="64" y="1766"/>
                      </a:lnTo>
                      <a:lnTo>
                        <a:pt x="45" y="1754"/>
                      </a:lnTo>
                      <a:lnTo>
                        <a:pt x="29" y="1738"/>
                      </a:lnTo>
                      <a:lnTo>
                        <a:pt x="17" y="1719"/>
                      </a:lnTo>
                      <a:lnTo>
                        <a:pt x="6" y="1699"/>
                      </a:lnTo>
                      <a:lnTo>
                        <a:pt x="2" y="1678"/>
                      </a:lnTo>
                      <a:lnTo>
                        <a:pt x="0" y="1656"/>
                      </a:lnTo>
                      <a:lnTo>
                        <a:pt x="0" y="12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3" name="Freeform 4">
                  <a:extLst>
                    <a:ext uri="{FF2B5EF4-FFF2-40B4-BE49-F238E27FC236}">
                      <a16:creationId xmlns:a16="http://schemas.microsoft.com/office/drawing/2014/main" id="{9806DE34-AD22-942B-95E0-11EB1703D53B}"/>
                    </a:ext>
                  </a:extLst>
                </p:cNvPr>
                <p:cNvSpPr>
                  <a:spLocks noChangeAspect="1"/>
                </p:cNvSpPr>
                <p:nvPr/>
              </p:nvSpPr>
              <p:spPr bwMode="auto">
                <a:xfrm rot="5400000">
                  <a:off x="10187" y="10982"/>
                  <a:ext cx="26" cy="1396"/>
                </a:xfrm>
                <a:custGeom>
                  <a:avLst/>
                  <a:gdLst>
                    <a:gd name="T0" fmla="*/ 26 w 26"/>
                    <a:gd name="T1" fmla="*/ 1381 h 1395"/>
                    <a:gd name="T2" fmla="*/ 26 w 26"/>
                    <a:gd name="T3" fmla="*/ 1381 h 1395"/>
                    <a:gd name="T4" fmla="*/ 26 w 26"/>
                    <a:gd name="T5" fmla="*/ 1385 h 1395"/>
                    <a:gd name="T6" fmla="*/ 26 w 26"/>
                    <a:gd name="T7" fmla="*/ 1387 h 1395"/>
                    <a:gd name="T8" fmla="*/ 24 w 26"/>
                    <a:gd name="T9" fmla="*/ 1389 h 1395"/>
                    <a:gd name="T10" fmla="*/ 22 w 26"/>
                    <a:gd name="T11" fmla="*/ 1391 h 1395"/>
                    <a:gd name="T12" fmla="*/ 22 w 26"/>
                    <a:gd name="T13" fmla="*/ 1391 h 1395"/>
                    <a:gd name="T14" fmla="*/ 20 w 26"/>
                    <a:gd name="T15" fmla="*/ 1393 h 1395"/>
                    <a:gd name="T16" fmla="*/ 18 w 26"/>
                    <a:gd name="T17" fmla="*/ 1393 h 1395"/>
                    <a:gd name="T18" fmla="*/ 16 w 26"/>
                    <a:gd name="T19" fmla="*/ 1395 h 1395"/>
                    <a:gd name="T20" fmla="*/ 12 w 26"/>
                    <a:gd name="T21" fmla="*/ 1395 h 1395"/>
                    <a:gd name="T22" fmla="*/ 10 w 26"/>
                    <a:gd name="T23" fmla="*/ 1395 h 1395"/>
                    <a:gd name="T24" fmla="*/ 8 w 26"/>
                    <a:gd name="T25" fmla="*/ 1393 h 1395"/>
                    <a:gd name="T26" fmla="*/ 6 w 26"/>
                    <a:gd name="T27" fmla="*/ 1393 h 1395"/>
                    <a:gd name="T28" fmla="*/ 4 w 26"/>
                    <a:gd name="T29" fmla="*/ 1391 h 1395"/>
                    <a:gd name="T30" fmla="*/ 4 w 26"/>
                    <a:gd name="T31" fmla="*/ 1391 h 1395"/>
                    <a:gd name="T32" fmla="*/ 2 w 26"/>
                    <a:gd name="T33" fmla="*/ 1389 h 1395"/>
                    <a:gd name="T34" fmla="*/ 0 w 26"/>
                    <a:gd name="T35" fmla="*/ 1387 h 1395"/>
                    <a:gd name="T36" fmla="*/ 0 w 26"/>
                    <a:gd name="T37" fmla="*/ 1385 h 1395"/>
                    <a:gd name="T38" fmla="*/ 0 w 26"/>
                    <a:gd name="T39" fmla="*/ 1381 h 1395"/>
                    <a:gd name="T40" fmla="*/ 0 w 26"/>
                    <a:gd name="T41" fmla="*/ 1381 h 1395"/>
                    <a:gd name="T42" fmla="*/ 0 w 26"/>
                    <a:gd name="T43" fmla="*/ 12 h 1395"/>
                    <a:gd name="T44" fmla="*/ 0 w 26"/>
                    <a:gd name="T45" fmla="*/ 12 h 1395"/>
                    <a:gd name="T46" fmla="*/ 0 w 26"/>
                    <a:gd name="T47" fmla="*/ 10 h 1395"/>
                    <a:gd name="T48" fmla="*/ 0 w 26"/>
                    <a:gd name="T49" fmla="*/ 8 h 1395"/>
                    <a:gd name="T50" fmla="*/ 2 w 26"/>
                    <a:gd name="T51" fmla="*/ 6 h 1395"/>
                    <a:gd name="T52" fmla="*/ 4 w 26"/>
                    <a:gd name="T53" fmla="*/ 4 h 1395"/>
                    <a:gd name="T54" fmla="*/ 4 w 26"/>
                    <a:gd name="T55" fmla="*/ 2 h 1395"/>
                    <a:gd name="T56" fmla="*/ 6 w 26"/>
                    <a:gd name="T57" fmla="*/ 2 h 1395"/>
                    <a:gd name="T58" fmla="*/ 8 w 26"/>
                    <a:gd name="T59" fmla="*/ 0 h 1395"/>
                    <a:gd name="T60" fmla="*/ 10 w 26"/>
                    <a:gd name="T61" fmla="*/ 0 h 1395"/>
                    <a:gd name="T62" fmla="*/ 12 w 26"/>
                    <a:gd name="T63" fmla="*/ 0 h 1395"/>
                    <a:gd name="T64" fmla="*/ 16 w 26"/>
                    <a:gd name="T65" fmla="*/ 0 h 1395"/>
                    <a:gd name="T66" fmla="*/ 18 w 26"/>
                    <a:gd name="T67" fmla="*/ 0 h 1395"/>
                    <a:gd name="T68" fmla="*/ 20 w 26"/>
                    <a:gd name="T69" fmla="*/ 2 h 1395"/>
                    <a:gd name="T70" fmla="*/ 22 w 26"/>
                    <a:gd name="T71" fmla="*/ 2 h 1395"/>
                    <a:gd name="T72" fmla="*/ 22 w 26"/>
                    <a:gd name="T73" fmla="*/ 4 h 1395"/>
                    <a:gd name="T74" fmla="*/ 24 w 26"/>
                    <a:gd name="T75" fmla="*/ 6 h 1395"/>
                    <a:gd name="T76" fmla="*/ 26 w 26"/>
                    <a:gd name="T77" fmla="*/ 8 h 1395"/>
                    <a:gd name="T78" fmla="*/ 26 w 26"/>
                    <a:gd name="T79" fmla="*/ 10 h 1395"/>
                    <a:gd name="T80" fmla="*/ 26 w 26"/>
                    <a:gd name="T81" fmla="*/ 12 h 1395"/>
                    <a:gd name="T82" fmla="*/ 26 w 26"/>
                    <a:gd name="T83" fmla="*/ 12 h 1395"/>
                    <a:gd name="T84" fmla="*/ 26 w 26"/>
                    <a:gd name="T85" fmla="*/ 138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395">
                      <a:moveTo>
                        <a:pt x="26" y="1381"/>
                      </a:moveTo>
                      <a:lnTo>
                        <a:pt x="26" y="1381"/>
                      </a:lnTo>
                      <a:lnTo>
                        <a:pt x="26" y="1385"/>
                      </a:lnTo>
                      <a:lnTo>
                        <a:pt x="26" y="1387"/>
                      </a:lnTo>
                      <a:lnTo>
                        <a:pt x="24" y="1389"/>
                      </a:lnTo>
                      <a:lnTo>
                        <a:pt x="22" y="1391"/>
                      </a:lnTo>
                      <a:lnTo>
                        <a:pt x="20" y="1393"/>
                      </a:lnTo>
                      <a:lnTo>
                        <a:pt x="18" y="1393"/>
                      </a:lnTo>
                      <a:lnTo>
                        <a:pt x="16" y="1395"/>
                      </a:lnTo>
                      <a:lnTo>
                        <a:pt x="12" y="1395"/>
                      </a:lnTo>
                      <a:lnTo>
                        <a:pt x="10" y="1395"/>
                      </a:lnTo>
                      <a:lnTo>
                        <a:pt x="8" y="1393"/>
                      </a:lnTo>
                      <a:lnTo>
                        <a:pt x="6" y="1393"/>
                      </a:lnTo>
                      <a:lnTo>
                        <a:pt x="4" y="1391"/>
                      </a:lnTo>
                      <a:lnTo>
                        <a:pt x="2" y="1389"/>
                      </a:lnTo>
                      <a:lnTo>
                        <a:pt x="0" y="1387"/>
                      </a:lnTo>
                      <a:lnTo>
                        <a:pt x="0" y="1385"/>
                      </a:lnTo>
                      <a:lnTo>
                        <a:pt x="0" y="1381"/>
                      </a:lnTo>
                      <a:lnTo>
                        <a:pt x="0" y="12"/>
                      </a:lnTo>
                      <a:lnTo>
                        <a:pt x="0" y="10"/>
                      </a:lnTo>
                      <a:lnTo>
                        <a:pt x="0" y="8"/>
                      </a:lnTo>
                      <a:lnTo>
                        <a:pt x="2" y="6"/>
                      </a:lnTo>
                      <a:lnTo>
                        <a:pt x="4" y="4"/>
                      </a:lnTo>
                      <a:lnTo>
                        <a:pt x="4" y="2"/>
                      </a:lnTo>
                      <a:lnTo>
                        <a:pt x="6" y="2"/>
                      </a:lnTo>
                      <a:lnTo>
                        <a:pt x="8" y="0"/>
                      </a:lnTo>
                      <a:lnTo>
                        <a:pt x="10" y="0"/>
                      </a:lnTo>
                      <a:lnTo>
                        <a:pt x="12" y="0"/>
                      </a:lnTo>
                      <a:lnTo>
                        <a:pt x="16" y="0"/>
                      </a:lnTo>
                      <a:lnTo>
                        <a:pt x="18" y="0"/>
                      </a:lnTo>
                      <a:lnTo>
                        <a:pt x="20" y="2"/>
                      </a:lnTo>
                      <a:lnTo>
                        <a:pt x="22" y="2"/>
                      </a:lnTo>
                      <a:lnTo>
                        <a:pt x="22" y="4"/>
                      </a:lnTo>
                      <a:lnTo>
                        <a:pt x="24" y="6"/>
                      </a:lnTo>
                      <a:lnTo>
                        <a:pt x="26" y="8"/>
                      </a:lnTo>
                      <a:lnTo>
                        <a:pt x="26" y="10"/>
                      </a:lnTo>
                      <a:lnTo>
                        <a:pt x="26" y="12"/>
                      </a:lnTo>
                      <a:lnTo>
                        <a:pt x="26" y="138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4" name="Freeform 5">
                  <a:extLst>
                    <a:ext uri="{FF2B5EF4-FFF2-40B4-BE49-F238E27FC236}">
                      <a16:creationId xmlns:a16="http://schemas.microsoft.com/office/drawing/2014/main" id="{254DD703-5245-5044-C945-2D6D41756D10}"/>
                    </a:ext>
                  </a:extLst>
                </p:cNvPr>
                <p:cNvSpPr>
                  <a:spLocks noChangeAspect="1"/>
                </p:cNvSpPr>
                <p:nvPr/>
              </p:nvSpPr>
              <p:spPr bwMode="auto">
                <a:xfrm rot="5400000">
                  <a:off x="10054" y="11517"/>
                  <a:ext cx="306" cy="311"/>
                </a:xfrm>
                <a:custGeom>
                  <a:avLst/>
                  <a:gdLst>
                    <a:gd name="T0" fmla="*/ 306 w 306"/>
                    <a:gd name="T1" fmla="*/ 154 h 310"/>
                    <a:gd name="T2" fmla="*/ 303 w 306"/>
                    <a:gd name="T3" fmla="*/ 180 h 310"/>
                    <a:gd name="T4" fmla="*/ 297 w 306"/>
                    <a:gd name="T5" fmla="*/ 203 h 310"/>
                    <a:gd name="T6" fmla="*/ 289 w 306"/>
                    <a:gd name="T7" fmla="*/ 228 h 310"/>
                    <a:gd name="T8" fmla="*/ 275 w 306"/>
                    <a:gd name="T9" fmla="*/ 248 h 310"/>
                    <a:gd name="T10" fmla="*/ 258 w 306"/>
                    <a:gd name="T11" fmla="*/ 267 h 310"/>
                    <a:gd name="T12" fmla="*/ 240 w 306"/>
                    <a:gd name="T13" fmla="*/ 283 h 310"/>
                    <a:gd name="T14" fmla="*/ 219 w 306"/>
                    <a:gd name="T15" fmla="*/ 295 h 310"/>
                    <a:gd name="T16" fmla="*/ 195 w 306"/>
                    <a:gd name="T17" fmla="*/ 304 h 310"/>
                    <a:gd name="T18" fmla="*/ 172 w 306"/>
                    <a:gd name="T19" fmla="*/ 310 h 310"/>
                    <a:gd name="T20" fmla="*/ 146 w 306"/>
                    <a:gd name="T21" fmla="*/ 310 h 310"/>
                    <a:gd name="T22" fmla="*/ 123 w 306"/>
                    <a:gd name="T23" fmla="*/ 308 h 310"/>
                    <a:gd name="T24" fmla="*/ 99 w 306"/>
                    <a:gd name="T25" fmla="*/ 299 h 310"/>
                    <a:gd name="T26" fmla="*/ 76 w 306"/>
                    <a:gd name="T27" fmla="*/ 289 h 310"/>
                    <a:gd name="T28" fmla="*/ 55 w 306"/>
                    <a:gd name="T29" fmla="*/ 275 h 310"/>
                    <a:gd name="T30" fmla="*/ 37 w 306"/>
                    <a:gd name="T31" fmla="*/ 258 h 310"/>
                    <a:gd name="T32" fmla="*/ 23 w 306"/>
                    <a:gd name="T33" fmla="*/ 238 h 310"/>
                    <a:gd name="T34" fmla="*/ 12 w 306"/>
                    <a:gd name="T35" fmla="*/ 215 h 310"/>
                    <a:gd name="T36" fmla="*/ 4 w 306"/>
                    <a:gd name="T37" fmla="*/ 193 h 310"/>
                    <a:gd name="T38" fmla="*/ 0 w 306"/>
                    <a:gd name="T39" fmla="*/ 168 h 310"/>
                    <a:gd name="T40" fmla="*/ 0 w 306"/>
                    <a:gd name="T41" fmla="*/ 142 h 310"/>
                    <a:gd name="T42" fmla="*/ 4 w 306"/>
                    <a:gd name="T43" fmla="*/ 117 h 310"/>
                    <a:gd name="T44" fmla="*/ 12 w 306"/>
                    <a:gd name="T45" fmla="*/ 94 h 310"/>
                    <a:gd name="T46" fmla="*/ 23 w 306"/>
                    <a:gd name="T47" fmla="*/ 72 h 310"/>
                    <a:gd name="T48" fmla="*/ 37 w 306"/>
                    <a:gd name="T49" fmla="*/ 51 h 310"/>
                    <a:gd name="T50" fmla="*/ 55 w 306"/>
                    <a:gd name="T51" fmla="*/ 35 h 310"/>
                    <a:gd name="T52" fmla="*/ 76 w 306"/>
                    <a:gd name="T53" fmla="*/ 20 h 310"/>
                    <a:gd name="T54" fmla="*/ 99 w 306"/>
                    <a:gd name="T55" fmla="*/ 10 h 310"/>
                    <a:gd name="T56" fmla="*/ 123 w 306"/>
                    <a:gd name="T57" fmla="*/ 2 h 310"/>
                    <a:gd name="T58" fmla="*/ 146 w 306"/>
                    <a:gd name="T59" fmla="*/ 0 h 310"/>
                    <a:gd name="T60" fmla="*/ 172 w 306"/>
                    <a:gd name="T61" fmla="*/ 0 h 310"/>
                    <a:gd name="T62" fmla="*/ 195 w 306"/>
                    <a:gd name="T63" fmla="*/ 6 h 310"/>
                    <a:gd name="T64" fmla="*/ 219 w 306"/>
                    <a:gd name="T65" fmla="*/ 14 h 310"/>
                    <a:gd name="T66" fmla="*/ 240 w 306"/>
                    <a:gd name="T67" fmla="*/ 27 h 310"/>
                    <a:gd name="T68" fmla="*/ 258 w 306"/>
                    <a:gd name="T69" fmla="*/ 43 h 310"/>
                    <a:gd name="T70" fmla="*/ 275 w 306"/>
                    <a:gd name="T71" fmla="*/ 61 h 310"/>
                    <a:gd name="T72" fmla="*/ 289 w 306"/>
                    <a:gd name="T73" fmla="*/ 82 h 310"/>
                    <a:gd name="T74" fmla="*/ 297 w 306"/>
                    <a:gd name="T75" fmla="*/ 105 h 310"/>
                    <a:gd name="T76" fmla="*/ 303 w 306"/>
                    <a:gd name="T77" fmla="*/ 129 h 310"/>
                    <a:gd name="T78" fmla="*/ 306 w 306"/>
                    <a:gd name="T79" fmla="*/ 154 h 310"/>
                    <a:gd name="T80" fmla="*/ 306 w 306"/>
                    <a:gd name="T81" fmla="*/ 1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6" h="310">
                      <a:moveTo>
                        <a:pt x="306" y="154"/>
                      </a:moveTo>
                      <a:lnTo>
                        <a:pt x="303" y="180"/>
                      </a:lnTo>
                      <a:lnTo>
                        <a:pt x="297" y="203"/>
                      </a:lnTo>
                      <a:lnTo>
                        <a:pt x="289" y="228"/>
                      </a:lnTo>
                      <a:lnTo>
                        <a:pt x="275" y="248"/>
                      </a:lnTo>
                      <a:lnTo>
                        <a:pt x="258" y="267"/>
                      </a:lnTo>
                      <a:lnTo>
                        <a:pt x="240" y="283"/>
                      </a:lnTo>
                      <a:lnTo>
                        <a:pt x="219" y="295"/>
                      </a:lnTo>
                      <a:lnTo>
                        <a:pt x="195" y="304"/>
                      </a:lnTo>
                      <a:lnTo>
                        <a:pt x="172" y="310"/>
                      </a:lnTo>
                      <a:lnTo>
                        <a:pt x="146" y="310"/>
                      </a:lnTo>
                      <a:lnTo>
                        <a:pt x="123" y="308"/>
                      </a:lnTo>
                      <a:lnTo>
                        <a:pt x="99" y="299"/>
                      </a:lnTo>
                      <a:lnTo>
                        <a:pt x="76" y="289"/>
                      </a:lnTo>
                      <a:lnTo>
                        <a:pt x="55" y="275"/>
                      </a:lnTo>
                      <a:lnTo>
                        <a:pt x="37" y="258"/>
                      </a:lnTo>
                      <a:lnTo>
                        <a:pt x="23" y="238"/>
                      </a:lnTo>
                      <a:lnTo>
                        <a:pt x="12" y="215"/>
                      </a:lnTo>
                      <a:lnTo>
                        <a:pt x="4" y="193"/>
                      </a:lnTo>
                      <a:lnTo>
                        <a:pt x="0" y="168"/>
                      </a:lnTo>
                      <a:lnTo>
                        <a:pt x="0" y="142"/>
                      </a:lnTo>
                      <a:lnTo>
                        <a:pt x="4" y="117"/>
                      </a:lnTo>
                      <a:lnTo>
                        <a:pt x="12" y="94"/>
                      </a:lnTo>
                      <a:lnTo>
                        <a:pt x="23" y="72"/>
                      </a:lnTo>
                      <a:lnTo>
                        <a:pt x="37" y="51"/>
                      </a:lnTo>
                      <a:lnTo>
                        <a:pt x="55" y="35"/>
                      </a:lnTo>
                      <a:lnTo>
                        <a:pt x="76" y="20"/>
                      </a:lnTo>
                      <a:lnTo>
                        <a:pt x="99" y="10"/>
                      </a:lnTo>
                      <a:lnTo>
                        <a:pt x="123" y="2"/>
                      </a:lnTo>
                      <a:lnTo>
                        <a:pt x="146" y="0"/>
                      </a:lnTo>
                      <a:lnTo>
                        <a:pt x="172" y="0"/>
                      </a:lnTo>
                      <a:lnTo>
                        <a:pt x="195" y="6"/>
                      </a:lnTo>
                      <a:lnTo>
                        <a:pt x="219" y="14"/>
                      </a:lnTo>
                      <a:lnTo>
                        <a:pt x="240" y="27"/>
                      </a:lnTo>
                      <a:lnTo>
                        <a:pt x="258" y="43"/>
                      </a:lnTo>
                      <a:lnTo>
                        <a:pt x="275" y="61"/>
                      </a:lnTo>
                      <a:lnTo>
                        <a:pt x="289" y="82"/>
                      </a:lnTo>
                      <a:lnTo>
                        <a:pt x="297" y="105"/>
                      </a:lnTo>
                      <a:lnTo>
                        <a:pt x="303" y="129"/>
                      </a:lnTo>
                      <a:lnTo>
                        <a:pt x="306" y="15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5" name="Freeform 6">
                  <a:extLst>
                    <a:ext uri="{FF2B5EF4-FFF2-40B4-BE49-F238E27FC236}">
                      <a16:creationId xmlns:a16="http://schemas.microsoft.com/office/drawing/2014/main" id="{80EAEB4D-2C0A-1DE1-B678-B0DC6E8F3792}"/>
                    </a:ext>
                  </a:extLst>
                </p:cNvPr>
                <p:cNvSpPr>
                  <a:spLocks noChangeAspect="1"/>
                </p:cNvSpPr>
                <p:nvPr/>
              </p:nvSpPr>
              <p:spPr bwMode="auto">
                <a:xfrm rot="5400000">
                  <a:off x="10858" y="11590"/>
                  <a:ext cx="178" cy="179"/>
                </a:xfrm>
                <a:custGeom>
                  <a:avLst/>
                  <a:gdLst>
                    <a:gd name="T0" fmla="*/ 178 w 178"/>
                    <a:gd name="T1" fmla="*/ 91 h 179"/>
                    <a:gd name="T2" fmla="*/ 176 w 178"/>
                    <a:gd name="T3" fmla="*/ 109 h 179"/>
                    <a:gd name="T4" fmla="*/ 170 w 178"/>
                    <a:gd name="T5" fmla="*/ 126 h 179"/>
                    <a:gd name="T6" fmla="*/ 160 w 178"/>
                    <a:gd name="T7" fmla="*/ 142 h 179"/>
                    <a:gd name="T8" fmla="*/ 147 w 178"/>
                    <a:gd name="T9" fmla="*/ 156 h 179"/>
                    <a:gd name="T10" fmla="*/ 133 w 178"/>
                    <a:gd name="T11" fmla="*/ 169 h 179"/>
                    <a:gd name="T12" fmla="*/ 114 w 178"/>
                    <a:gd name="T13" fmla="*/ 175 h 179"/>
                    <a:gd name="T14" fmla="*/ 96 w 178"/>
                    <a:gd name="T15" fmla="*/ 179 h 179"/>
                    <a:gd name="T16" fmla="*/ 78 w 178"/>
                    <a:gd name="T17" fmla="*/ 179 h 179"/>
                    <a:gd name="T18" fmla="*/ 59 w 178"/>
                    <a:gd name="T19" fmla="*/ 175 h 179"/>
                    <a:gd name="T20" fmla="*/ 43 w 178"/>
                    <a:gd name="T21" fmla="*/ 169 h 179"/>
                    <a:gd name="T22" fmla="*/ 26 w 178"/>
                    <a:gd name="T23" fmla="*/ 156 h 179"/>
                    <a:gd name="T24" fmla="*/ 14 w 178"/>
                    <a:gd name="T25" fmla="*/ 142 h 179"/>
                    <a:gd name="T26" fmla="*/ 6 w 178"/>
                    <a:gd name="T27" fmla="*/ 126 h 179"/>
                    <a:gd name="T28" fmla="*/ 0 w 178"/>
                    <a:gd name="T29" fmla="*/ 109 h 179"/>
                    <a:gd name="T30" fmla="*/ 0 w 178"/>
                    <a:gd name="T31" fmla="*/ 91 h 179"/>
                    <a:gd name="T32" fmla="*/ 2 w 178"/>
                    <a:gd name="T33" fmla="*/ 70 h 179"/>
                    <a:gd name="T34" fmla="*/ 8 w 178"/>
                    <a:gd name="T35" fmla="*/ 54 h 179"/>
                    <a:gd name="T36" fmla="*/ 18 w 178"/>
                    <a:gd name="T37" fmla="*/ 37 h 179"/>
                    <a:gd name="T38" fmla="*/ 30 w 178"/>
                    <a:gd name="T39" fmla="*/ 23 h 179"/>
                    <a:gd name="T40" fmla="*/ 45 w 178"/>
                    <a:gd name="T41" fmla="*/ 13 h 179"/>
                    <a:gd name="T42" fmla="*/ 63 w 178"/>
                    <a:gd name="T43" fmla="*/ 5 h 179"/>
                    <a:gd name="T44" fmla="*/ 82 w 178"/>
                    <a:gd name="T45" fmla="*/ 0 h 179"/>
                    <a:gd name="T46" fmla="*/ 100 w 178"/>
                    <a:gd name="T47" fmla="*/ 0 h 179"/>
                    <a:gd name="T48" fmla="*/ 119 w 178"/>
                    <a:gd name="T49" fmla="*/ 5 h 179"/>
                    <a:gd name="T50" fmla="*/ 135 w 178"/>
                    <a:gd name="T51" fmla="*/ 13 h 179"/>
                    <a:gd name="T52" fmla="*/ 151 w 178"/>
                    <a:gd name="T53" fmla="*/ 23 h 179"/>
                    <a:gd name="T54" fmla="*/ 164 w 178"/>
                    <a:gd name="T55" fmla="*/ 37 h 179"/>
                    <a:gd name="T56" fmla="*/ 172 w 178"/>
                    <a:gd name="T57" fmla="*/ 54 h 179"/>
                    <a:gd name="T58" fmla="*/ 178 w 178"/>
                    <a:gd name="T59" fmla="*/ 70 h 179"/>
                    <a:gd name="T60" fmla="*/ 178 w 178"/>
                    <a:gd name="T61" fmla="*/ 89 h 179"/>
                    <a:gd name="T62" fmla="*/ 178 w 178"/>
                    <a:gd name="T63"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91"/>
                      </a:moveTo>
                      <a:lnTo>
                        <a:pt x="176" y="109"/>
                      </a:lnTo>
                      <a:lnTo>
                        <a:pt x="170" y="126"/>
                      </a:lnTo>
                      <a:lnTo>
                        <a:pt x="160" y="142"/>
                      </a:lnTo>
                      <a:lnTo>
                        <a:pt x="147" y="156"/>
                      </a:lnTo>
                      <a:lnTo>
                        <a:pt x="133" y="169"/>
                      </a:lnTo>
                      <a:lnTo>
                        <a:pt x="114" y="175"/>
                      </a:lnTo>
                      <a:lnTo>
                        <a:pt x="96" y="179"/>
                      </a:lnTo>
                      <a:lnTo>
                        <a:pt x="78" y="179"/>
                      </a:lnTo>
                      <a:lnTo>
                        <a:pt x="59" y="175"/>
                      </a:lnTo>
                      <a:lnTo>
                        <a:pt x="43" y="169"/>
                      </a:lnTo>
                      <a:lnTo>
                        <a:pt x="26" y="156"/>
                      </a:lnTo>
                      <a:lnTo>
                        <a:pt x="14" y="142"/>
                      </a:lnTo>
                      <a:lnTo>
                        <a:pt x="6" y="126"/>
                      </a:lnTo>
                      <a:lnTo>
                        <a:pt x="0" y="109"/>
                      </a:lnTo>
                      <a:lnTo>
                        <a:pt x="0" y="91"/>
                      </a:lnTo>
                      <a:lnTo>
                        <a:pt x="2" y="70"/>
                      </a:lnTo>
                      <a:lnTo>
                        <a:pt x="8" y="54"/>
                      </a:lnTo>
                      <a:lnTo>
                        <a:pt x="18" y="37"/>
                      </a:lnTo>
                      <a:lnTo>
                        <a:pt x="30" y="23"/>
                      </a:lnTo>
                      <a:lnTo>
                        <a:pt x="45" y="13"/>
                      </a:lnTo>
                      <a:lnTo>
                        <a:pt x="63" y="5"/>
                      </a:lnTo>
                      <a:lnTo>
                        <a:pt x="82" y="0"/>
                      </a:lnTo>
                      <a:lnTo>
                        <a:pt x="100" y="0"/>
                      </a:lnTo>
                      <a:lnTo>
                        <a:pt x="119" y="5"/>
                      </a:lnTo>
                      <a:lnTo>
                        <a:pt x="135" y="13"/>
                      </a:lnTo>
                      <a:lnTo>
                        <a:pt x="151" y="23"/>
                      </a:lnTo>
                      <a:lnTo>
                        <a:pt x="164" y="37"/>
                      </a:lnTo>
                      <a:lnTo>
                        <a:pt x="172" y="54"/>
                      </a:lnTo>
                      <a:lnTo>
                        <a:pt x="178" y="70"/>
                      </a:lnTo>
                      <a:lnTo>
                        <a:pt x="178" y="89"/>
                      </a:lnTo>
                      <a:lnTo>
                        <a:pt x="178"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6" name="Freeform 7">
                  <a:extLst>
                    <a:ext uri="{FF2B5EF4-FFF2-40B4-BE49-F238E27FC236}">
                      <a16:creationId xmlns:a16="http://schemas.microsoft.com/office/drawing/2014/main" id="{9C3B9D24-2ADC-1874-518F-8096614E0057}"/>
                    </a:ext>
                  </a:extLst>
                </p:cNvPr>
                <p:cNvSpPr>
                  <a:spLocks noChangeAspect="1"/>
                </p:cNvSpPr>
                <p:nvPr/>
              </p:nvSpPr>
              <p:spPr bwMode="auto">
                <a:xfrm rot="5400000">
                  <a:off x="10915" y="11644"/>
                  <a:ext cx="68" cy="72"/>
                </a:xfrm>
                <a:custGeom>
                  <a:avLst/>
                  <a:gdLst>
                    <a:gd name="T0" fmla="*/ 68 w 68"/>
                    <a:gd name="T1" fmla="*/ 37 h 72"/>
                    <a:gd name="T2" fmla="*/ 68 w 68"/>
                    <a:gd name="T3" fmla="*/ 47 h 72"/>
                    <a:gd name="T4" fmla="*/ 62 w 68"/>
                    <a:gd name="T5" fmla="*/ 59 h 72"/>
                    <a:gd name="T6" fmla="*/ 53 w 68"/>
                    <a:gd name="T7" fmla="*/ 67 h 72"/>
                    <a:gd name="T8" fmla="*/ 43 w 68"/>
                    <a:gd name="T9" fmla="*/ 72 h 72"/>
                    <a:gd name="T10" fmla="*/ 31 w 68"/>
                    <a:gd name="T11" fmla="*/ 72 h 72"/>
                    <a:gd name="T12" fmla="*/ 21 w 68"/>
                    <a:gd name="T13" fmla="*/ 70 h 72"/>
                    <a:gd name="T14" fmla="*/ 10 w 68"/>
                    <a:gd name="T15" fmla="*/ 63 h 72"/>
                    <a:gd name="T16" fmla="*/ 4 w 68"/>
                    <a:gd name="T17" fmla="*/ 53 h 72"/>
                    <a:gd name="T18" fmla="*/ 0 w 68"/>
                    <a:gd name="T19" fmla="*/ 43 h 72"/>
                    <a:gd name="T20" fmla="*/ 0 w 68"/>
                    <a:gd name="T21" fmla="*/ 31 h 72"/>
                    <a:gd name="T22" fmla="*/ 4 w 68"/>
                    <a:gd name="T23" fmla="*/ 18 h 72"/>
                    <a:gd name="T24" fmla="*/ 10 w 68"/>
                    <a:gd name="T25" fmla="*/ 8 h 72"/>
                    <a:gd name="T26" fmla="*/ 21 w 68"/>
                    <a:gd name="T27" fmla="*/ 2 h 72"/>
                    <a:gd name="T28" fmla="*/ 31 w 68"/>
                    <a:gd name="T29" fmla="*/ 0 h 72"/>
                    <a:gd name="T30" fmla="*/ 43 w 68"/>
                    <a:gd name="T31" fmla="*/ 0 h 72"/>
                    <a:gd name="T32" fmla="*/ 53 w 68"/>
                    <a:gd name="T33" fmla="*/ 6 h 72"/>
                    <a:gd name="T34" fmla="*/ 62 w 68"/>
                    <a:gd name="T35" fmla="*/ 14 h 72"/>
                    <a:gd name="T36" fmla="*/ 68 w 68"/>
                    <a:gd name="T37" fmla="*/ 24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8" y="47"/>
                      </a:lnTo>
                      <a:lnTo>
                        <a:pt x="62" y="59"/>
                      </a:lnTo>
                      <a:lnTo>
                        <a:pt x="53" y="67"/>
                      </a:lnTo>
                      <a:lnTo>
                        <a:pt x="43" y="72"/>
                      </a:lnTo>
                      <a:lnTo>
                        <a:pt x="31" y="72"/>
                      </a:lnTo>
                      <a:lnTo>
                        <a:pt x="21" y="70"/>
                      </a:lnTo>
                      <a:lnTo>
                        <a:pt x="10" y="63"/>
                      </a:lnTo>
                      <a:lnTo>
                        <a:pt x="4" y="53"/>
                      </a:lnTo>
                      <a:lnTo>
                        <a:pt x="0" y="43"/>
                      </a:lnTo>
                      <a:lnTo>
                        <a:pt x="0" y="31"/>
                      </a:lnTo>
                      <a:lnTo>
                        <a:pt x="4" y="18"/>
                      </a:lnTo>
                      <a:lnTo>
                        <a:pt x="10" y="8"/>
                      </a:lnTo>
                      <a:lnTo>
                        <a:pt x="21" y="2"/>
                      </a:lnTo>
                      <a:lnTo>
                        <a:pt x="31" y="0"/>
                      </a:lnTo>
                      <a:lnTo>
                        <a:pt x="43" y="0"/>
                      </a:lnTo>
                      <a:lnTo>
                        <a:pt x="53" y="6"/>
                      </a:lnTo>
                      <a:lnTo>
                        <a:pt x="62" y="14"/>
                      </a:lnTo>
                      <a:lnTo>
                        <a:pt x="68" y="24"/>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7" name="Freeform 8">
                  <a:extLst>
                    <a:ext uri="{FF2B5EF4-FFF2-40B4-BE49-F238E27FC236}">
                      <a16:creationId xmlns:a16="http://schemas.microsoft.com/office/drawing/2014/main" id="{ED01D252-75D1-BC10-4A59-AAD5B4C5DACD}"/>
                    </a:ext>
                  </a:extLst>
                </p:cNvPr>
                <p:cNvSpPr>
                  <a:spLocks noChangeAspect="1"/>
                </p:cNvSpPr>
                <p:nvPr/>
              </p:nvSpPr>
              <p:spPr bwMode="auto">
                <a:xfrm rot="5400000">
                  <a:off x="9365" y="11590"/>
                  <a:ext cx="178" cy="179"/>
                </a:xfrm>
                <a:custGeom>
                  <a:avLst/>
                  <a:gdLst>
                    <a:gd name="T0" fmla="*/ 178 w 178"/>
                    <a:gd name="T1" fmla="*/ 88 h 179"/>
                    <a:gd name="T2" fmla="*/ 176 w 178"/>
                    <a:gd name="T3" fmla="*/ 107 h 179"/>
                    <a:gd name="T4" fmla="*/ 170 w 178"/>
                    <a:gd name="T5" fmla="*/ 125 h 179"/>
                    <a:gd name="T6" fmla="*/ 160 w 178"/>
                    <a:gd name="T7" fmla="*/ 142 h 179"/>
                    <a:gd name="T8" fmla="*/ 147 w 178"/>
                    <a:gd name="T9" fmla="*/ 156 h 179"/>
                    <a:gd name="T10" fmla="*/ 133 w 178"/>
                    <a:gd name="T11" fmla="*/ 166 h 179"/>
                    <a:gd name="T12" fmla="*/ 114 w 178"/>
                    <a:gd name="T13" fmla="*/ 174 h 179"/>
                    <a:gd name="T14" fmla="*/ 96 w 178"/>
                    <a:gd name="T15" fmla="*/ 179 h 179"/>
                    <a:gd name="T16" fmla="*/ 78 w 178"/>
                    <a:gd name="T17" fmla="*/ 179 h 179"/>
                    <a:gd name="T18" fmla="*/ 59 w 178"/>
                    <a:gd name="T19" fmla="*/ 174 h 179"/>
                    <a:gd name="T20" fmla="*/ 43 w 178"/>
                    <a:gd name="T21" fmla="*/ 166 h 179"/>
                    <a:gd name="T22" fmla="*/ 26 w 178"/>
                    <a:gd name="T23" fmla="*/ 156 h 179"/>
                    <a:gd name="T24" fmla="*/ 14 w 178"/>
                    <a:gd name="T25" fmla="*/ 142 h 179"/>
                    <a:gd name="T26" fmla="*/ 6 w 178"/>
                    <a:gd name="T27" fmla="*/ 125 h 179"/>
                    <a:gd name="T28" fmla="*/ 0 w 178"/>
                    <a:gd name="T29" fmla="*/ 107 h 179"/>
                    <a:gd name="T30" fmla="*/ 0 w 178"/>
                    <a:gd name="T31" fmla="*/ 88 h 179"/>
                    <a:gd name="T32" fmla="*/ 2 w 178"/>
                    <a:gd name="T33" fmla="*/ 70 h 179"/>
                    <a:gd name="T34" fmla="*/ 8 w 178"/>
                    <a:gd name="T35" fmla="*/ 53 h 179"/>
                    <a:gd name="T36" fmla="*/ 18 w 178"/>
                    <a:gd name="T37" fmla="*/ 37 h 179"/>
                    <a:gd name="T38" fmla="*/ 30 w 178"/>
                    <a:gd name="T39" fmla="*/ 23 h 179"/>
                    <a:gd name="T40" fmla="*/ 45 w 178"/>
                    <a:gd name="T41" fmla="*/ 10 h 179"/>
                    <a:gd name="T42" fmla="*/ 63 w 178"/>
                    <a:gd name="T43" fmla="*/ 4 h 179"/>
                    <a:gd name="T44" fmla="*/ 82 w 178"/>
                    <a:gd name="T45" fmla="*/ 0 h 179"/>
                    <a:gd name="T46" fmla="*/ 100 w 178"/>
                    <a:gd name="T47" fmla="*/ 0 h 179"/>
                    <a:gd name="T48" fmla="*/ 119 w 178"/>
                    <a:gd name="T49" fmla="*/ 4 h 179"/>
                    <a:gd name="T50" fmla="*/ 135 w 178"/>
                    <a:gd name="T51" fmla="*/ 10 h 179"/>
                    <a:gd name="T52" fmla="*/ 151 w 178"/>
                    <a:gd name="T53" fmla="*/ 23 h 179"/>
                    <a:gd name="T54" fmla="*/ 164 w 178"/>
                    <a:gd name="T55" fmla="*/ 35 h 179"/>
                    <a:gd name="T56" fmla="*/ 172 w 178"/>
                    <a:gd name="T57" fmla="*/ 51 h 179"/>
                    <a:gd name="T58" fmla="*/ 178 w 178"/>
                    <a:gd name="T59" fmla="*/ 70 h 179"/>
                    <a:gd name="T60" fmla="*/ 178 w 178"/>
                    <a:gd name="T61" fmla="*/ 88 h 179"/>
                    <a:gd name="T62" fmla="*/ 178 w 178"/>
                    <a:gd name="T63"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79">
                      <a:moveTo>
                        <a:pt x="178" y="88"/>
                      </a:moveTo>
                      <a:lnTo>
                        <a:pt x="176" y="107"/>
                      </a:lnTo>
                      <a:lnTo>
                        <a:pt x="170" y="125"/>
                      </a:lnTo>
                      <a:lnTo>
                        <a:pt x="160" y="142"/>
                      </a:lnTo>
                      <a:lnTo>
                        <a:pt x="147" y="156"/>
                      </a:lnTo>
                      <a:lnTo>
                        <a:pt x="133" y="166"/>
                      </a:lnTo>
                      <a:lnTo>
                        <a:pt x="114" y="174"/>
                      </a:lnTo>
                      <a:lnTo>
                        <a:pt x="96" y="179"/>
                      </a:lnTo>
                      <a:lnTo>
                        <a:pt x="78" y="179"/>
                      </a:lnTo>
                      <a:lnTo>
                        <a:pt x="59" y="174"/>
                      </a:lnTo>
                      <a:lnTo>
                        <a:pt x="43" y="166"/>
                      </a:lnTo>
                      <a:lnTo>
                        <a:pt x="26" y="156"/>
                      </a:lnTo>
                      <a:lnTo>
                        <a:pt x="14" y="142"/>
                      </a:lnTo>
                      <a:lnTo>
                        <a:pt x="6" y="125"/>
                      </a:lnTo>
                      <a:lnTo>
                        <a:pt x="0" y="107"/>
                      </a:lnTo>
                      <a:lnTo>
                        <a:pt x="0" y="88"/>
                      </a:lnTo>
                      <a:lnTo>
                        <a:pt x="2" y="70"/>
                      </a:lnTo>
                      <a:lnTo>
                        <a:pt x="8" y="53"/>
                      </a:lnTo>
                      <a:lnTo>
                        <a:pt x="18" y="37"/>
                      </a:lnTo>
                      <a:lnTo>
                        <a:pt x="30" y="23"/>
                      </a:lnTo>
                      <a:lnTo>
                        <a:pt x="45" y="10"/>
                      </a:lnTo>
                      <a:lnTo>
                        <a:pt x="63" y="4"/>
                      </a:lnTo>
                      <a:lnTo>
                        <a:pt x="82" y="0"/>
                      </a:lnTo>
                      <a:lnTo>
                        <a:pt x="100" y="0"/>
                      </a:lnTo>
                      <a:lnTo>
                        <a:pt x="119" y="4"/>
                      </a:lnTo>
                      <a:lnTo>
                        <a:pt x="135" y="10"/>
                      </a:lnTo>
                      <a:lnTo>
                        <a:pt x="151" y="23"/>
                      </a:lnTo>
                      <a:lnTo>
                        <a:pt x="164" y="35"/>
                      </a:lnTo>
                      <a:lnTo>
                        <a:pt x="172" y="51"/>
                      </a:lnTo>
                      <a:lnTo>
                        <a:pt x="178" y="70"/>
                      </a:lnTo>
                      <a:lnTo>
                        <a:pt x="178"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8" name="Freeform 9">
                  <a:extLst>
                    <a:ext uri="{FF2B5EF4-FFF2-40B4-BE49-F238E27FC236}">
                      <a16:creationId xmlns:a16="http://schemas.microsoft.com/office/drawing/2014/main" id="{01B56301-2F90-2FB3-24ED-45FDA18A4E5B}"/>
                    </a:ext>
                  </a:extLst>
                </p:cNvPr>
                <p:cNvSpPr>
                  <a:spLocks noChangeAspect="1"/>
                </p:cNvSpPr>
                <p:nvPr/>
              </p:nvSpPr>
              <p:spPr bwMode="auto">
                <a:xfrm rot="5400000">
                  <a:off x="9424" y="11643"/>
                  <a:ext cx="68" cy="74"/>
                </a:xfrm>
                <a:custGeom>
                  <a:avLst/>
                  <a:gdLst>
                    <a:gd name="T0" fmla="*/ 68 w 68"/>
                    <a:gd name="T1" fmla="*/ 37 h 74"/>
                    <a:gd name="T2" fmla="*/ 68 w 68"/>
                    <a:gd name="T3" fmla="*/ 50 h 74"/>
                    <a:gd name="T4" fmla="*/ 62 w 68"/>
                    <a:gd name="T5" fmla="*/ 60 h 74"/>
                    <a:gd name="T6" fmla="*/ 53 w 68"/>
                    <a:gd name="T7" fmla="*/ 68 h 74"/>
                    <a:gd name="T8" fmla="*/ 43 w 68"/>
                    <a:gd name="T9" fmla="*/ 74 h 74"/>
                    <a:gd name="T10" fmla="*/ 31 w 68"/>
                    <a:gd name="T11" fmla="*/ 74 h 74"/>
                    <a:gd name="T12" fmla="*/ 21 w 68"/>
                    <a:gd name="T13" fmla="*/ 72 h 74"/>
                    <a:gd name="T14" fmla="*/ 10 w 68"/>
                    <a:gd name="T15" fmla="*/ 66 h 74"/>
                    <a:gd name="T16" fmla="*/ 4 w 68"/>
                    <a:gd name="T17" fmla="*/ 56 h 74"/>
                    <a:gd name="T18" fmla="*/ 0 w 68"/>
                    <a:gd name="T19" fmla="*/ 43 h 74"/>
                    <a:gd name="T20" fmla="*/ 0 w 68"/>
                    <a:gd name="T21" fmla="*/ 31 h 74"/>
                    <a:gd name="T22" fmla="*/ 4 w 68"/>
                    <a:gd name="T23" fmla="*/ 21 h 74"/>
                    <a:gd name="T24" fmla="*/ 10 w 68"/>
                    <a:gd name="T25" fmla="*/ 11 h 74"/>
                    <a:gd name="T26" fmla="*/ 21 w 68"/>
                    <a:gd name="T27" fmla="*/ 4 h 74"/>
                    <a:gd name="T28" fmla="*/ 31 w 68"/>
                    <a:gd name="T29" fmla="*/ 0 h 74"/>
                    <a:gd name="T30" fmla="*/ 43 w 68"/>
                    <a:gd name="T31" fmla="*/ 2 h 74"/>
                    <a:gd name="T32" fmla="*/ 53 w 68"/>
                    <a:gd name="T33" fmla="*/ 6 h 74"/>
                    <a:gd name="T34" fmla="*/ 62 w 68"/>
                    <a:gd name="T35" fmla="*/ 15 h 74"/>
                    <a:gd name="T36" fmla="*/ 68 w 68"/>
                    <a:gd name="T37" fmla="*/ 25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8" y="50"/>
                      </a:lnTo>
                      <a:lnTo>
                        <a:pt x="62" y="60"/>
                      </a:lnTo>
                      <a:lnTo>
                        <a:pt x="53" y="68"/>
                      </a:lnTo>
                      <a:lnTo>
                        <a:pt x="43" y="74"/>
                      </a:lnTo>
                      <a:lnTo>
                        <a:pt x="31" y="74"/>
                      </a:lnTo>
                      <a:lnTo>
                        <a:pt x="21" y="72"/>
                      </a:lnTo>
                      <a:lnTo>
                        <a:pt x="10" y="66"/>
                      </a:lnTo>
                      <a:lnTo>
                        <a:pt x="4" y="56"/>
                      </a:lnTo>
                      <a:lnTo>
                        <a:pt x="0" y="43"/>
                      </a:lnTo>
                      <a:lnTo>
                        <a:pt x="0" y="31"/>
                      </a:lnTo>
                      <a:lnTo>
                        <a:pt x="4" y="21"/>
                      </a:lnTo>
                      <a:lnTo>
                        <a:pt x="10" y="11"/>
                      </a:lnTo>
                      <a:lnTo>
                        <a:pt x="21" y="4"/>
                      </a:lnTo>
                      <a:lnTo>
                        <a:pt x="31" y="0"/>
                      </a:lnTo>
                      <a:lnTo>
                        <a:pt x="43" y="2"/>
                      </a:lnTo>
                      <a:lnTo>
                        <a:pt x="53" y="6"/>
                      </a:lnTo>
                      <a:lnTo>
                        <a:pt x="62" y="15"/>
                      </a:lnTo>
                      <a:lnTo>
                        <a:pt x="68"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9" name="WordArt 10">
                  <a:extLst>
                    <a:ext uri="{FF2B5EF4-FFF2-40B4-BE49-F238E27FC236}">
                      <a16:creationId xmlns:a16="http://schemas.microsoft.com/office/drawing/2014/main" id="{B0F0FA25-1B0A-3452-356B-B959C2DDAE5F}"/>
                    </a:ext>
                  </a:extLst>
                </p:cNvPr>
                <p:cNvSpPr>
                  <a:spLocks noChangeAspect="1" noChangeArrowheads="1" noChangeShapeType="1" noTextEdit="1"/>
                </p:cNvSpPr>
                <p:nvPr/>
              </p:nvSpPr>
              <p:spPr bwMode="auto">
                <a:xfrm>
                  <a:off x="9605" y="11767"/>
                  <a:ext cx="395" cy="11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b="1" kern="10">
                      <a:solidFill>
                        <a:srgbClr val="000000"/>
                      </a:solidFill>
                      <a:latin typeface="Times New Roman" panose="02020603050405020304" pitchFamily="18" charset="0"/>
                      <a:cs typeface="Times New Roman" panose="02020603050405020304" pitchFamily="18" charset="0"/>
                    </a:rPr>
                    <a:t>LAMP</a:t>
                  </a:r>
                </a:p>
              </p:txBody>
            </p:sp>
          </p:grpSp>
          <p:grpSp>
            <p:nvGrpSpPr>
              <p:cNvPr id="656" name="Group 2">
                <a:extLst>
                  <a:ext uri="{FF2B5EF4-FFF2-40B4-BE49-F238E27FC236}">
                    <a16:creationId xmlns:a16="http://schemas.microsoft.com/office/drawing/2014/main" id="{BA87A80A-9AA2-8B93-9EF1-A21F2F1B74D6}"/>
                  </a:ext>
                </a:extLst>
              </p:cNvPr>
              <p:cNvGrpSpPr>
                <a:grpSpLocks noChangeAspect="1"/>
              </p:cNvGrpSpPr>
              <p:nvPr/>
            </p:nvGrpSpPr>
            <p:grpSpPr bwMode="auto">
              <a:xfrm>
                <a:off x="6776799" y="5446724"/>
                <a:ext cx="1872669" cy="327555"/>
                <a:chOff x="621" y="544"/>
                <a:chExt cx="1824" cy="335"/>
              </a:xfrm>
            </p:grpSpPr>
            <p:sp>
              <p:nvSpPr>
                <p:cNvPr id="664" name="Freeform 3">
                  <a:extLst>
                    <a:ext uri="{FF2B5EF4-FFF2-40B4-BE49-F238E27FC236}">
                      <a16:creationId xmlns:a16="http://schemas.microsoft.com/office/drawing/2014/main" id="{5F288569-418D-AE8E-35F1-76355C56589F}"/>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5" name="Freeform 4">
                  <a:extLst>
                    <a:ext uri="{FF2B5EF4-FFF2-40B4-BE49-F238E27FC236}">
                      <a16:creationId xmlns:a16="http://schemas.microsoft.com/office/drawing/2014/main" id="{63A93A22-2966-965F-DB8D-867042CB9167}"/>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6" name="Freeform 5">
                  <a:extLst>
                    <a:ext uri="{FF2B5EF4-FFF2-40B4-BE49-F238E27FC236}">
                      <a16:creationId xmlns:a16="http://schemas.microsoft.com/office/drawing/2014/main" id="{2BCE7EAC-8492-0194-95B1-8D7EBBB61D4B}"/>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7" name="Freeform 6">
                  <a:extLst>
                    <a:ext uri="{FF2B5EF4-FFF2-40B4-BE49-F238E27FC236}">
                      <a16:creationId xmlns:a16="http://schemas.microsoft.com/office/drawing/2014/main" id="{B72C2305-E03E-2499-1EFE-1752DAEA6DAB}"/>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8" name="Freeform 7">
                  <a:extLst>
                    <a:ext uri="{FF2B5EF4-FFF2-40B4-BE49-F238E27FC236}">
                      <a16:creationId xmlns:a16="http://schemas.microsoft.com/office/drawing/2014/main" id="{33C3E452-AC7E-5ACB-FF94-430B373A1479}"/>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9" name="Freeform 8">
                  <a:extLst>
                    <a:ext uri="{FF2B5EF4-FFF2-40B4-BE49-F238E27FC236}">
                      <a16:creationId xmlns:a16="http://schemas.microsoft.com/office/drawing/2014/main" id="{1FEC1C82-EB17-7A59-A8F6-9766BBA0A167}"/>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0" name="Freeform 9">
                  <a:extLst>
                    <a:ext uri="{FF2B5EF4-FFF2-40B4-BE49-F238E27FC236}">
                      <a16:creationId xmlns:a16="http://schemas.microsoft.com/office/drawing/2014/main" id="{8EA982E2-0A41-9D1D-4C50-B58D2D3207E6}"/>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71" name="WordArt 10">
                  <a:extLst>
                    <a:ext uri="{FF2B5EF4-FFF2-40B4-BE49-F238E27FC236}">
                      <a16:creationId xmlns:a16="http://schemas.microsoft.com/office/drawing/2014/main" id="{7A3EA0C0-F98E-3DE8-5EC5-B4B3BD8A7E7E}"/>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657" name="Group 11">
                <a:extLst>
                  <a:ext uri="{FF2B5EF4-FFF2-40B4-BE49-F238E27FC236}">
                    <a16:creationId xmlns:a16="http://schemas.microsoft.com/office/drawing/2014/main" id="{584F1EA4-8529-9754-738B-E3FCA8917D1E}"/>
                  </a:ext>
                </a:extLst>
              </p:cNvPr>
              <p:cNvGrpSpPr>
                <a:grpSpLocks noChangeAspect="1"/>
              </p:cNvGrpSpPr>
              <p:nvPr/>
            </p:nvGrpSpPr>
            <p:grpSpPr bwMode="auto">
              <a:xfrm rot="16200000">
                <a:off x="7821236" y="3556318"/>
                <a:ext cx="1240729" cy="388800"/>
                <a:chOff x="981" y="544"/>
                <a:chExt cx="1084" cy="341"/>
              </a:xfrm>
            </p:grpSpPr>
            <p:sp>
              <p:nvSpPr>
                <p:cNvPr id="658" name="Freeform 12">
                  <a:extLst>
                    <a:ext uri="{FF2B5EF4-FFF2-40B4-BE49-F238E27FC236}">
                      <a16:creationId xmlns:a16="http://schemas.microsoft.com/office/drawing/2014/main" id="{D7324853-CDD9-1ADA-2D5E-06A974E3602A}"/>
                    </a:ext>
                  </a:extLst>
                </p:cNvPr>
                <p:cNvSpPr>
                  <a:spLocks noChangeAspect="1"/>
                </p:cNvSpPr>
                <p:nvPr/>
              </p:nvSpPr>
              <p:spPr bwMode="auto">
                <a:xfrm>
                  <a:off x="981" y="544"/>
                  <a:ext cx="1084" cy="341"/>
                </a:xfrm>
                <a:custGeom>
                  <a:avLst/>
                  <a:gdLst>
                    <a:gd name="T0" fmla="*/ 168 w 1084"/>
                    <a:gd name="T1" fmla="*/ 0 h 341"/>
                    <a:gd name="T2" fmla="*/ 84 w 1084"/>
                    <a:gd name="T3" fmla="*/ 25 h 341"/>
                    <a:gd name="T4" fmla="*/ 22 w 1084"/>
                    <a:gd name="T5" fmla="*/ 86 h 341"/>
                    <a:gd name="T6" fmla="*/ 0 w 1084"/>
                    <a:gd name="T7" fmla="*/ 170 h 341"/>
                    <a:gd name="T8" fmla="*/ 0 w 1084"/>
                    <a:gd name="T9" fmla="*/ 170 h 341"/>
                    <a:gd name="T10" fmla="*/ 22 w 1084"/>
                    <a:gd name="T11" fmla="*/ 256 h 341"/>
                    <a:gd name="T12" fmla="*/ 84 w 1084"/>
                    <a:gd name="T13" fmla="*/ 318 h 341"/>
                    <a:gd name="T14" fmla="*/ 168 w 1084"/>
                    <a:gd name="T15" fmla="*/ 341 h 341"/>
                    <a:gd name="T16" fmla="*/ 168 w 1084"/>
                    <a:gd name="T17" fmla="*/ 341 h 341"/>
                    <a:gd name="T18" fmla="*/ 223 w 1084"/>
                    <a:gd name="T19" fmla="*/ 330 h 341"/>
                    <a:gd name="T20" fmla="*/ 273 w 1084"/>
                    <a:gd name="T21" fmla="*/ 304 h 341"/>
                    <a:gd name="T22" fmla="*/ 309 w 1084"/>
                    <a:gd name="T23" fmla="*/ 263 h 341"/>
                    <a:gd name="T24" fmla="*/ 309 w 1084"/>
                    <a:gd name="T25" fmla="*/ 263 h 341"/>
                    <a:gd name="T26" fmla="*/ 377 w 1084"/>
                    <a:gd name="T27" fmla="*/ 263 h 341"/>
                    <a:gd name="T28" fmla="*/ 455 w 1084"/>
                    <a:gd name="T29" fmla="*/ 263 h 341"/>
                    <a:gd name="T30" fmla="*/ 541 w 1084"/>
                    <a:gd name="T31" fmla="*/ 263 h 341"/>
                    <a:gd name="T32" fmla="*/ 627 w 1084"/>
                    <a:gd name="T33" fmla="*/ 263 h 341"/>
                    <a:gd name="T34" fmla="*/ 707 w 1084"/>
                    <a:gd name="T35" fmla="*/ 263 h 341"/>
                    <a:gd name="T36" fmla="*/ 775 w 1084"/>
                    <a:gd name="T37" fmla="*/ 263 h 341"/>
                    <a:gd name="T38" fmla="*/ 775 w 1084"/>
                    <a:gd name="T39" fmla="*/ 263 h 341"/>
                    <a:gd name="T40" fmla="*/ 812 w 1084"/>
                    <a:gd name="T41" fmla="*/ 304 h 341"/>
                    <a:gd name="T42" fmla="*/ 861 w 1084"/>
                    <a:gd name="T43" fmla="*/ 330 h 341"/>
                    <a:gd name="T44" fmla="*/ 916 w 1084"/>
                    <a:gd name="T45" fmla="*/ 341 h 341"/>
                    <a:gd name="T46" fmla="*/ 916 w 1084"/>
                    <a:gd name="T47" fmla="*/ 341 h 341"/>
                    <a:gd name="T48" fmla="*/ 1000 w 1084"/>
                    <a:gd name="T49" fmla="*/ 318 h 341"/>
                    <a:gd name="T50" fmla="*/ 1062 w 1084"/>
                    <a:gd name="T51" fmla="*/ 256 h 341"/>
                    <a:gd name="T52" fmla="*/ 1084 w 1084"/>
                    <a:gd name="T53" fmla="*/ 170 h 341"/>
                    <a:gd name="T54" fmla="*/ 1084 w 1084"/>
                    <a:gd name="T55" fmla="*/ 170 h 341"/>
                    <a:gd name="T56" fmla="*/ 1062 w 1084"/>
                    <a:gd name="T57" fmla="*/ 86 h 341"/>
                    <a:gd name="T58" fmla="*/ 1000 w 1084"/>
                    <a:gd name="T59" fmla="*/ 25 h 341"/>
                    <a:gd name="T60" fmla="*/ 916 w 1084"/>
                    <a:gd name="T61" fmla="*/ 0 h 341"/>
                    <a:gd name="T62" fmla="*/ 916 w 1084"/>
                    <a:gd name="T63" fmla="*/ 0 h 341"/>
                    <a:gd name="T64" fmla="*/ 861 w 1084"/>
                    <a:gd name="T65" fmla="*/ 10 h 341"/>
                    <a:gd name="T66" fmla="*/ 812 w 1084"/>
                    <a:gd name="T67" fmla="*/ 39 h 341"/>
                    <a:gd name="T68" fmla="*/ 775 w 1084"/>
                    <a:gd name="T69" fmla="*/ 80 h 341"/>
                    <a:gd name="T70" fmla="*/ 775 w 1084"/>
                    <a:gd name="T71" fmla="*/ 80 h 341"/>
                    <a:gd name="T72" fmla="*/ 707 w 1084"/>
                    <a:gd name="T73" fmla="*/ 80 h 341"/>
                    <a:gd name="T74" fmla="*/ 627 w 1084"/>
                    <a:gd name="T75" fmla="*/ 80 h 341"/>
                    <a:gd name="T76" fmla="*/ 541 w 1084"/>
                    <a:gd name="T77" fmla="*/ 80 h 341"/>
                    <a:gd name="T78" fmla="*/ 455 w 1084"/>
                    <a:gd name="T79" fmla="*/ 80 h 341"/>
                    <a:gd name="T80" fmla="*/ 377 w 1084"/>
                    <a:gd name="T81" fmla="*/ 80 h 341"/>
                    <a:gd name="T82" fmla="*/ 309 w 1084"/>
                    <a:gd name="T83" fmla="*/ 80 h 341"/>
                    <a:gd name="T84" fmla="*/ 309 w 1084"/>
                    <a:gd name="T85" fmla="*/ 80 h 341"/>
                    <a:gd name="T86" fmla="*/ 273 w 1084"/>
                    <a:gd name="T87" fmla="*/ 39 h 341"/>
                    <a:gd name="T88" fmla="*/ 223 w 1084"/>
                    <a:gd name="T89" fmla="*/ 10 h 341"/>
                    <a:gd name="T90" fmla="*/ 168 w 1084"/>
                    <a:gd name="T91" fmla="*/ 0 h 341"/>
                    <a:gd name="T92" fmla="*/ 168 w 1084"/>
                    <a:gd name="T9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4" h="341">
                      <a:moveTo>
                        <a:pt x="168" y="0"/>
                      </a:moveTo>
                      <a:lnTo>
                        <a:pt x="84" y="25"/>
                      </a:lnTo>
                      <a:lnTo>
                        <a:pt x="22" y="86"/>
                      </a:lnTo>
                      <a:lnTo>
                        <a:pt x="0" y="170"/>
                      </a:lnTo>
                      <a:lnTo>
                        <a:pt x="22" y="256"/>
                      </a:lnTo>
                      <a:lnTo>
                        <a:pt x="84" y="318"/>
                      </a:lnTo>
                      <a:lnTo>
                        <a:pt x="168" y="341"/>
                      </a:lnTo>
                      <a:lnTo>
                        <a:pt x="223" y="330"/>
                      </a:lnTo>
                      <a:lnTo>
                        <a:pt x="273" y="304"/>
                      </a:lnTo>
                      <a:lnTo>
                        <a:pt x="309" y="263"/>
                      </a:lnTo>
                      <a:lnTo>
                        <a:pt x="377" y="263"/>
                      </a:lnTo>
                      <a:lnTo>
                        <a:pt x="455" y="263"/>
                      </a:lnTo>
                      <a:lnTo>
                        <a:pt x="541" y="263"/>
                      </a:lnTo>
                      <a:lnTo>
                        <a:pt x="627" y="263"/>
                      </a:lnTo>
                      <a:lnTo>
                        <a:pt x="707" y="263"/>
                      </a:lnTo>
                      <a:lnTo>
                        <a:pt x="775" y="263"/>
                      </a:lnTo>
                      <a:lnTo>
                        <a:pt x="812" y="304"/>
                      </a:lnTo>
                      <a:lnTo>
                        <a:pt x="861" y="330"/>
                      </a:lnTo>
                      <a:lnTo>
                        <a:pt x="916" y="341"/>
                      </a:lnTo>
                      <a:lnTo>
                        <a:pt x="1000" y="318"/>
                      </a:lnTo>
                      <a:lnTo>
                        <a:pt x="1062" y="256"/>
                      </a:lnTo>
                      <a:lnTo>
                        <a:pt x="1084" y="170"/>
                      </a:lnTo>
                      <a:lnTo>
                        <a:pt x="1062" y="86"/>
                      </a:lnTo>
                      <a:lnTo>
                        <a:pt x="1000" y="25"/>
                      </a:lnTo>
                      <a:lnTo>
                        <a:pt x="916" y="0"/>
                      </a:lnTo>
                      <a:lnTo>
                        <a:pt x="861" y="10"/>
                      </a:lnTo>
                      <a:lnTo>
                        <a:pt x="812" y="39"/>
                      </a:lnTo>
                      <a:lnTo>
                        <a:pt x="775" y="80"/>
                      </a:lnTo>
                      <a:lnTo>
                        <a:pt x="707" y="80"/>
                      </a:lnTo>
                      <a:lnTo>
                        <a:pt x="627" y="80"/>
                      </a:lnTo>
                      <a:lnTo>
                        <a:pt x="541" y="80"/>
                      </a:lnTo>
                      <a:lnTo>
                        <a:pt x="455" y="80"/>
                      </a:lnTo>
                      <a:lnTo>
                        <a:pt x="377" y="80"/>
                      </a:lnTo>
                      <a:lnTo>
                        <a:pt x="309" y="80"/>
                      </a:lnTo>
                      <a:lnTo>
                        <a:pt x="273" y="39"/>
                      </a:lnTo>
                      <a:lnTo>
                        <a:pt x="223" y="10"/>
                      </a:lnTo>
                      <a:lnTo>
                        <a:pt x="168" y="0"/>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59" name="Freeform 13">
                  <a:extLst>
                    <a:ext uri="{FF2B5EF4-FFF2-40B4-BE49-F238E27FC236}">
                      <a16:creationId xmlns:a16="http://schemas.microsoft.com/office/drawing/2014/main" id="{A462F992-67B3-BF3F-1ABD-313954AB5A1F}"/>
                    </a:ext>
                  </a:extLst>
                </p:cNvPr>
                <p:cNvSpPr>
                  <a:spLocks noChangeAspect="1"/>
                </p:cNvSpPr>
                <p:nvPr/>
              </p:nvSpPr>
              <p:spPr bwMode="auto">
                <a:xfrm>
                  <a:off x="1809" y="628"/>
                  <a:ext cx="180" cy="181"/>
                </a:xfrm>
                <a:custGeom>
                  <a:avLst/>
                  <a:gdLst>
                    <a:gd name="T0" fmla="*/ 180 w 180"/>
                    <a:gd name="T1" fmla="*/ 90 h 181"/>
                    <a:gd name="T2" fmla="*/ 178 w 180"/>
                    <a:gd name="T3" fmla="*/ 109 h 181"/>
                    <a:gd name="T4" fmla="*/ 172 w 180"/>
                    <a:gd name="T5" fmla="*/ 127 h 181"/>
                    <a:gd name="T6" fmla="*/ 162 w 180"/>
                    <a:gd name="T7" fmla="*/ 144 h 181"/>
                    <a:gd name="T8" fmla="*/ 149 w 180"/>
                    <a:gd name="T9" fmla="*/ 158 h 181"/>
                    <a:gd name="T10" fmla="*/ 133 w 180"/>
                    <a:gd name="T11" fmla="*/ 168 h 181"/>
                    <a:gd name="T12" fmla="*/ 117 w 180"/>
                    <a:gd name="T13" fmla="*/ 176 h 181"/>
                    <a:gd name="T14" fmla="*/ 98 w 180"/>
                    <a:gd name="T15" fmla="*/ 181 h 181"/>
                    <a:gd name="T16" fmla="*/ 78 w 180"/>
                    <a:gd name="T17" fmla="*/ 181 h 181"/>
                    <a:gd name="T18" fmla="*/ 61 w 180"/>
                    <a:gd name="T19" fmla="*/ 176 h 181"/>
                    <a:gd name="T20" fmla="*/ 43 w 180"/>
                    <a:gd name="T21" fmla="*/ 168 h 181"/>
                    <a:gd name="T22" fmla="*/ 29 w 180"/>
                    <a:gd name="T23" fmla="*/ 158 h 181"/>
                    <a:gd name="T24" fmla="*/ 16 w 180"/>
                    <a:gd name="T25" fmla="*/ 144 h 181"/>
                    <a:gd name="T26" fmla="*/ 8 w 180"/>
                    <a:gd name="T27" fmla="*/ 127 h 181"/>
                    <a:gd name="T28" fmla="*/ 2 w 180"/>
                    <a:gd name="T29" fmla="*/ 109 h 181"/>
                    <a:gd name="T30" fmla="*/ 0 w 180"/>
                    <a:gd name="T31" fmla="*/ 90 h 181"/>
                    <a:gd name="T32" fmla="*/ 2 w 180"/>
                    <a:gd name="T33" fmla="*/ 72 h 181"/>
                    <a:gd name="T34" fmla="*/ 8 w 180"/>
                    <a:gd name="T35" fmla="*/ 53 h 181"/>
                    <a:gd name="T36" fmla="*/ 18 w 180"/>
                    <a:gd name="T37" fmla="*/ 37 h 181"/>
                    <a:gd name="T38" fmla="*/ 31 w 180"/>
                    <a:gd name="T39" fmla="*/ 23 h 181"/>
                    <a:gd name="T40" fmla="*/ 47 w 180"/>
                    <a:gd name="T41" fmla="*/ 12 h 181"/>
                    <a:gd name="T42" fmla="*/ 63 w 180"/>
                    <a:gd name="T43" fmla="*/ 4 h 181"/>
                    <a:gd name="T44" fmla="*/ 82 w 180"/>
                    <a:gd name="T45" fmla="*/ 0 h 181"/>
                    <a:gd name="T46" fmla="*/ 102 w 180"/>
                    <a:gd name="T47" fmla="*/ 0 h 181"/>
                    <a:gd name="T48" fmla="*/ 121 w 180"/>
                    <a:gd name="T49" fmla="*/ 4 h 181"/>
                    <a:gd name="T50" fmla="*/ 137 w 180"/>
                    <a:gd name="T51" fmla="*/ 12 h 181"/>
                    <a:gd name="T52" fmla="*/ 151 w 180"/>
                    <a:gd name="T53" fmla="*/ 23 h 181"/>
                    <a:gd name="T54" fmla="*/ 164 w 180"/>
                    <a:gd name="T55" fmla="*/ 37 h 181"/>
                    <a:gd name="T56" fmla="*/ 174 w 180"/>
                    <a:gd name="T57" fmla="*/ 53 h 181"/>
                    <a:gd name="T58" fmla="*/ 178 w 180"/>
                    <a:gd name="T59" fmla="*/ 72 h 181"/>
                    <a:gd name="T60" fmla="*/ 180 w 180"/>
                    <a:gd name="T61" fmla="*/ 90 h 181"/>
                    <a:gd name="T62" fmla="*/ 180 w 180"/>
                    <a:gd name="T63"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1">
                      <a:moveTo>
                        <a:pt x="180" y="90"/>
                      </a:moveTo>
                      <a:lnTo>
                        <a:pt x="178" y="109"/>
                      </a:lnTo>
                      <a:lnTo>
                        <a:pt x="172" y="127"/>
                      </a:lnTo>
                      <a:lnTo>
                        <a:pt x="162" y="144"/>
                      </a:lnTo>
                      <a:lnTo>
                        <a:pt x="149" y="158"/>
                      </a:lnTo>
                      <a:lnTo>
                        <a:pt x="133" y="168"/>
                      </a:lnTo>
                      <a:lnTo>
                        <a:pt x="117" y="176"/>
                      </a:lnTo>
                      <a:lnTo>
                        <a:pt x="98" y="181"/>
                      </a:lnTo>
                      <a:lnTo>
                        <a:pt x="78" y="181"/>
                      </a:lnTo>
                      <a:lnTo>
                        <a:pt x="61" y="176"/>
                      </a:lnTo>
                      <a:lnTo>
                        <a:pt x="43" y="168"/>
                      </a:lnTo>
                      <a:lnTo>
                        <a:pt x="29" y="158"/>
                      </a:lnTo>
                      <a:lnTo>
                        <a:pt x="16" y="144"/>
                      </a:lnTo>
                      <a:lnTo>
                        <a:pt x="8" y="127"/>
                      </a:lnTo>
                      <a:lnTo>
                        <a:pt x="2" y="109"/>
                      </a:lnTo>
                      <a:lnTo>
                        <a:pt x="0" y="90"/>
                      </a:lnTo>
                      <a:lnTo>
                        <a:pt x="2" y="72"/>
                      </a:lnTo>
                      <a:lnTo>
                        <a:pt x="8" y="53"/>
                      </a:lnTo>
                      <a:lnTo>
                        <a:pt x="18" y="37"/>
                      </a:lnTo>
                      <a:lnTo>
                        <a:pt x="31" y="23"/>
                      </a:lnTo>
                      <a:lnTo>
                        <a:pt x="47" y="12"/>
                      </a:lnTo>
                      <a:lnTo>
                        <a:pt x="63" y="4"/>
                      </a:lnTo>
                      <a:lnTo>
                        <a:pt x="82" y="0"/>
                      </a:lnTo>
                      <a:lnTo>
                        <a:pt x="102" y="0"/>
                      </a:lnTo>
                      <a:lnTo>
                        <a:pt x="121" y="4"/>
                      </a:lnTo>
                      <a:lnTo>
                        <a:pt x="137" y="12"/>
                      </a:lnTo>
                      <a:lnTo>
                        <a:pt x="151" y="23"/>
                      </a:lnTo>
                      <a:lnTo>
                        <a:pt x="164" y="37"/>
                      </a:lnTo>
                      <a:lnTo>
                        <a:pt x="174"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0" name="Freeform 14">
                  <a:extLst>
                    <a:ext uri="{FF2B5EF4-FFF2-40B4-BE49-F238E27FC236}">
                      <a16:creationId xmlns:a16="http://schemas.microsoft.com/office/drawing/2014/main" id="{E434F6D5-C37F-B8A1-2F75-02352DA164F8}"/>
                    </a:ext>
                  </a:extLst>
                </p:cNvPr>
                <p:cNvSpPr>
                  <a:spLocks noChangeAspect="1"/>
                </p:cNvSpPr>
                <p:nvPr/>
              </p:nvSpPr>
              <p:spPr bwMode="auto">
                <a:xfrm>
                  <a:off x="1862" y="681"/>
                  <a:ext cx="74" cy="74"/>
                </a:xfrm>
                <a:custGeom>
                  <a:avLst/>
                  <a:gdLst>
                    <a:gd name="T0" fmla="*/ 74 w 74"/>
                    <a:gd name="T1" fmla="*/ 37 h 74"/>
                    <a:gd name="T2" fmla="*/ 72 w 74"/>
                    <a:gd name="T3" fmla="*/ 50 h 74"/>
                    <a:gd name="T4" fmla="*/ 66 w 74"/>
                    <a:gd name="T5" fmla="*/ 60 h 74"/>
                    <a:gd name="T6" fmla="*/ 55 w 74"/>
                    <a:gd name="T7" fmla="*/ 68 h 74"/>
                    <a:gd name="T8" fmla="*/ 43 w 74"/>
                    <a:gd name="T9" fmla="*/ 72 h 74"/>
                    <a:gd name="T10" fmla="*/ 33 w 74"/>
                    <a:gd name="T11" fmla="*/ 74 h 74"/>
                    <a:gd name="T12" fmla="*/ 21 w 74"/>
                    <a:gd name="T13" fmla="*/ 72 h 74"/>
                    <a:gd name="T14" fmla="*/ 10 w 74"/>
                    <a:gd name="T15" fmla="*/ 64 h 74"/>
                    <a:gd name="T16" fmla="*/ 4 w 74"/>
                    <a:gd name="T17" fmla="*/ 56 h 74"/>
                    <a:gd name="T18" fmla="*/ 0 w 74"/>
                    <a:gd name="T19" fmla="*/ 43 h 74"/>
                    <a:gd name="T20" fmla="*/ 0 w 74"/>
                    <a:gd name="T21" fmla="*/ 31 h 74"/>
                    <a:gd name="T22" fmla="*/ 6 w 74"/>
                    <a:gd name="T23" fmla="*/ 21 h 74"/>
                    <a:gd name="T24" fmla="*/ 14 w 74"/>
                    <a:gd name="T25" fmla="*/ 11 h 74"/>
                    <a:gd name="T26" fmla="*/ 25 w 74"/>
                    <a:gd name="T27" fmla="*/ 4 h 74"/>
                    <a:gd name="T28" fmla="*/ 37 w 74"/>
                    <a:gd name="T29" fmla="*/ 0 h 74"/>
                    <a:gd name="T30" fmla="*/ 47 w 74"/>
                    <a:gd name="T31" fmla="*/ 2 h 74"/>
                    <a:gd name="T32" fmla="*/ 60 w 74"/>
                    <a:gd name="T33" fmla="*/ 6 h 74"/>
                    <a:gd name="T34" fmla="*/ 68 w 74"/>
                    <a:gd name="T35" fmla="*/ 15 h 74"/>
                    <a:gd name="T36" fmla="*/ 72 w 74"/>
                    <a:gd name="T37" fmla="*/ 25 h 74"/>
                    <a:gd name="T38" fmla="*/ 74 w 74"/>
                    <a:gd name="T39" fmla="*/ 37 h 74"/>
                    <a:gd name="T40" fmla="*/ 74 w 74"/>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4">
                      <a:moveTo>
                        <a:pt x="74" y="37"/>
                      </a:moveTo>
                      <a:lnTo>
                        <a:pt x="72" y="50"/>
                      </a:lnTo>
                      <a:lnTo>
                        <a:pt x="66" y="60"/>
                      </a:lnTo>
                      <a:lnTo>
                        <a:pt x="55" y="68"/>
                      </a:lnTo>
                      <a:lnTo>
                        <a:pt x="43" y="72"/>
                      </a:lnTo>
                      <a:lnTo>
                        <a:pt x="33" y="74"/>
                      </a:lnTo>
                      <a:lnTo>
                        <a:pt x="21" y="72"/>
                      </a:lnTo>
                      <a:lnTo>
                        <a:pt x="10" y="64"/>
                      </a:lnTo>
                      <a:lnTo>
                        <a:pt x="4" y="56"/>
                      </a:lnTo>
                      <a:lnTo>
                        <a:pt x="0" y="43"/>
                      </a:lnTo>
                      <a:lnTo>
                        <a:pt x="0" y="31"/>
                      </a:lnTo>
                      <a:lnTo>
                        <a:pt x="6" y="21"/>
                      </a:lnTo>
                      <a:lnTo>
                        <a:pt x="14" y="11"/>
                      </a:lnTo>
                      <a:lnTo>
                        <a:pt x="25" y="4"/>
                      </a:lnTo>
                      <a:lnTo>
                        <a:pt x="37" y="0"/>
                      </a:lnTo>
                      <a:lnTo>
                        <a:pt x="47" y="2"/>
                      </a:lnTo>
                      <a:lnTo>
                        <a:pt x="60" y="6"/>
                      </a:lnTo>
                      <a:lnTo>
                        <a:pt x="68" y="15"/>
                      </a:lnTo>
                      <a:lnTo>
                        <a:pt x="72" y="25"/>
                      </a:lnTo>
                      <a:lnTo>
                        <a:pt x="74"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1" name="Freeform 15">
                  <a:extLst>
                    <a:ext uri="{FF2B5EF4-FFF2-40B4-BE49-F238E27FC236}">
                      <a16:creationId xmlns:a16="http://schemas.microsoft.com/office/drawing/2014/main" id="{0485AF3A-5E49-B4F7-DB4C-D265D3DAAABA}"/>
                    </a:ext>
                  </a:extLst>
                </p:cNvPr>
                <p:cNvSpPr>
                  <a:spLocks noChangeAspect="1"/>
                </p:cNvSpPr>
                <p:nvPr/>
              </p:nvSpPr>
              <p:spPr bwMode="auto">
                <a:xfrm>
                  <a:off x="1065" y="628"/>
                  <a:ext cx="180" cy="181"/>
                </a:xfrm>
                <a:custGeom>
                  <a:avLst/>
                  <a:gdLst>
                    <a:gd name="T0" fmla="*/ 180 w 180"/>
                    <a:gd name="T1" fmla="*/ 90 h 181"/>
                    <a:gd name="T2" fmla="*/ 178 w 180"/>
                    <a:gd name="T3" fmla="*/ 111 h 181"/>
                    <a:gd name="T4" fmla="*/ 172 w 180"/>
                    <a:gd name="T5" fmla="*/ 129 h 181"/>
                    <a:gd name="T6" fmla="*/ 162 w 180"/>
                    <a:gd name="T7" fmla="*/ 146 h 181"/>
                    <a:gd name="T8" fmla="*/ 147 w 180"/>
                    <a:gd name="T9" fmla="*/ 160 h 181"/>
                    <a:gd name="T10" fmla="*/ 131 w 180"/>
                    <a:gd name="T11" fmla="*/ 170 h 181"/>
                    <a:gd name="T12" fmla="*/ 115 w 180"/>
                    <a:gd name="T13" fmla="*/ 176 h 181"/>
                    <a:gd name="T14" fmla="*/ 94 w 180"/>
                    <a:gd name="T15" fmla="*/ 181 h 181"/>
                    <a:gd name="T16" fmla="*/ 76 w 180"/>
                    <a:gd name="T17" fmla="*/ 178 h 181"/>
                    <a:gd name="T18" fmla="*/ 57 w 180"/>
                    <a:gd name="T19" fmla="*/ 174 h 181"/>
                    <a:gd name="T20" fmla="*/ 39 w 180"/>
                    <a:gd name="T21" fmla="*/ 164 h 181"/>
                    <a:gd name="T22" fmla="*/ 24 w 180"/>
                    <a:gd name="T23" fmla="*/ 152 h 181"/>
                    <a:gd name="T24" fmla="*/ 12 w 180"/>
                    <a:gd name="T25" fmla="*/ 137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6 h 181"/>
                    <a:gd name="T40" fmla="*/ 55 w 180"/>
                    <a:gd name="T41" fmla="*/ 6 h 181"/>
                    <a:gd name="T42" fmla="*/ 76 w 180"/>
                    <a:gd name="T43" fmla="*/ 2 h 181"/>
                    <a:gd name="T44" fmla="*/ 94 w 180"/>
                    <a:gd name="T45" fmla="*/ 0 h 181"/>
                    <a:gd name="T46" fmla="*/ 113 w 180"/>
                    <a:gd name="T47" fmla="*/ 4 h 181"/>
                    <a:gd name="T48" fmla="*/ 131 w 180"/>
                    <a:gd name="T49" fmla="*/ 10 h 181"/>
                    <a:gd name="T50" fmla="*/ 147 w 180"/>
                    <a:gd name="T51" fmla="*/ 23 h 181"/>
                    <a:gd name="T52" fmla="*/ 162 w 180"/>
                    <a:gd name="T53" fmla="*/ 37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47" y="160"/>
                      </a:lnTo>
                      <a:lnTo>
                        <a:pt x="131" y="170"/>
                      </a:lnTo>
                      <a:lnTo>
                        <a:pt x="115" y="176"/>
                      </a:lnTo>
                      <a:lnTo>
                        <a:pt x="94" y="181"/>
                      </a:lnTo>
                      <a:lnTo>
                        <a:pt x="76" y="178"/>
                      </a:lnTo>
                      <a:lnTo>
                        <a:pt x="57" y="174"/>
                      </a:lnTo>
                      <a:lnTo>
                        <a:pt x="39" y="164"/>
                      </a:lnTo>
                      <a:lnTo>
                        <a:pt x="24" y="152"/>
                      </a:lnTo>
                      <a:lnTo>
                        <a:pt x="12" y="137"/>
                      </a:lnTo>
                      <a:lnTo>
                        <a:pt x="4" y="119"/>
                      </a:lnTo>
                      <a:lnTo>
                        <a:pt x="0" y="101"/>
                      </a:lnTo>
                      <a:lnTo>
                        <a:pt x="0" y="80"/>
                      </a:lnTo>
                      <a:lnTo>
                        <a:pt x="4" y="62"/>
                      </a:lnTo>
                      <a:lnTo>
                        <a:pt x="12" y="43"/>
                      </a:lnTo>
                      <a:lnTo>
                        <a:pt x="24" y="29"/>
                      </a:lnTo>
                      <a:lnTo>
                        <a:pt x="39" y="16"/>
                      </a:lnTo>
                      <a:lnTo>
                        <a:pt x="55" y="6"/>
                      </a:lnTo>
                      <a:lnTo>
                        <a:pt x="76" y="2"/>
                      </a:lnTo>
                      <a:lnTo>
                        <a:pt x="94" y="0"/>
                      </a:lnTo>
                      <a:lnTo>
                        <a:pt x="113" y="4"/>
                      </a:lnTo>
                      <a:lnTo>
                        <a:pt x="131" y="10"/>
                      </a:lnTo>
                      <a:lnTo>
                        <a:pt x="147" y="23"/>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2" name="Freeform 16">
                  <a:extLst>
                    <a:ext uri="{FF2B5EF4-FFF2-40B4-BE49-F238E27FC236}">
                      <a16:creationId xmlns:a16="http://schemas.microsoft.com/office/drawing/2014/main" id="{20FB29BB-5027-09BD-3F1C-6D09CAF16BE6}"/>
                    </a:ext>
                  </a:extLst>
                </p:cNvPr>
                <p:cNvSpPr>
                  <a:spLocks noChangeAspect="1"/>
                </p:cNvSpPr>
                <p:nvPr/>
              </p:nvSpPr>
              <p:spPr bwMode="auto">
                <a:xfrm>
                  <a:off x="1120" y="681"/>
                  <a:ext cx="70" cy="74"/>
                </a:xfrm>
                <a:custGeom>
                  <a:avLst/>
                  <a:gdLst>
                    <a:gd name="T0" fmla="*/ 70 w 70"/>
                    <a:gd name="T1" fmla="*/ 37 h 74"/>
                    <a:gd name="T2" fmla="*/ 68 w 70"/>
                    <a:gd name="T3" fmla="*/ 50 h 74"/>
                    <a:gd name="T4" fmla="*/ 62 w 70"/>
                    <a:gd name="T5" fmla="*/ 60 h 74"/>
                    <a:gd name="T6" fmla="*/ 53 w 70"/>
                    <a:gd name="T7" fmla="*/ 68 h 74"/>
                    <a:gd name="T8" fmla="*/ 43 w 70"/>
                    <a:gd name="T9" fmla="*/ 72 h 74"/>
                    <a:gd name="T10" fmla="*/ 31 w 70"/>
                    <a:gd name="T11" fmla="*/ 74 h 74"/>
                    <a:gd name="T12" fmla="*/ 21 w 70"/>
                    <a:gd name="T13" fmla="*/ 72 h 74"/>
                    <a:gd name="T14" fmla="*/ 10 w 70"/>
                    <a:gd name="T15" fmla="*/ 64 h 74"/>
                    <a:gd name="T16" fmla="*/ 4 w 70"/>
                    <a:gd name="T17" fmla="*/ 56 h 74"/>
                    <a:gd name="T18" fmla="*/ 0 w 70"/>
                    <a:gd name="T19" fmla="*/ 43 h 74"/>
                    <a:gd name="T20" fmla="*/ 0 w 70"/>
                    <a:gd name="T21" fmla="*/ 31 h 74"/>
                    <a:gd name="T22" fmla="*/ 4 w 70"/>
                    <a:gd name="T23" fmla="*/ 21 h 74"/>
                    <a:gd name="T24" fmla="*/ 10 w 70"/>
                    <a:gd name="T25" fmla="*/ 11 h 74"/>
                    <a:gd name="T26" fmla="*/ 21 w 70"/>
                    <a:gd name="T27" fmla="*/ 4 h 74"/>
                    <a:gd name="T28" fmla="*/ 31 w 70"/>
                    <a:gd name="T29" fmla="*/ 0 h 74"/>
                    <a:gd name="T30" fmla="*/ 43 w 70"/>
                    <a:gd name="T31" fmla="*/ 2 h 74"/>
                    <a:gd name="T32" fmla="*/ 53 w 70"/>
                    <a:gd name="T33" fmla="*/ 6 h 74"/>
                    <a:gd name="T34" fmla="*/ 62 w 70"/>
                    <a:gd name="T35" fmla="*/ 15 h 74"/>
                    <a:gd name="T36" fmla="*/ 68 w 70"/>
                    <a:gd name="T37" fmla="*/ 25 h 74"/>
                    <a:gd name="T38" fmla="*/ 70 w 70"/>
                    <a:gd name="T39" fmla="*/ 37 h 74"/>
                    <a:gd name="T40" fmla="*/ 70 w 70"/>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4">
                      <a:moveTo>
                        <a:pt x="70" y="37"/>
                      </a:moveTo>
                      <a:lnTo>
                        <a:pt x="68" y="50"/>
                      </a:lnTo>
                      <a:lnTo>
                        <a:pt x="62" y="60"/>
                      </a:lnTo>
                      <a:lnTo>
                        <a:pt x="53" y="68"/>
                      </a:lnTo>
                      <a:lnTo>
                        <a:pt x="43" y="72"/>
                      </a:lnTo>
                      <a:lnTo>
                        <a:pt x="31" y="74"/>
                      </a:lnTo>
                      <a:lnTo>
                        <a:pt x="21" y="72"/>
                      </a:lnTo>
                      <a:lnTo>
                        <a:pt x="10" y="64"/>
                      </a:lnTo>
                      <a:lnTo>
                        <a:pt x="4" y="56"/>
                      </a:lnTo>
                      <a:lnTo>
                        <a:pt x="0" y="43"/>
                      </a:lnTo>
                      <a:lnTo>
                        <a:pt x="0" y="31"/>
                      </a:lnTo>
                      <a:lnTo>
                        <a:pt x="4" y="21"/>
                      </a:lnTo>
                      <a:lnTo>
                        <a:pt x="10" y="11"/>
                      </a:lnTo>
                      <a:lnTo>
                        <a:pt x="21" y="4"/>
                      </a:lnTo>
                      <a:lnTo>
                        <a:pt x="31" y="0"/>
                      </a:lnTo>
                      <a:lnTo>
                        <a:pt x="43" y="2"/>
                      </a:lnTo>
                      <a:lnTo>
                        <a:pt x="53" y="6"/>
                      </a:lnTo>
                      <a:lnTo>
                        <a:pt x="62" y="15"/>
                      </a:lnTo>
                      <a:lnTo>
                        <a:pt x="68" y="25"/>
                      </a:lnTo>
                      <a:lnTo>
                        <a:pt x="70"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663" name="WordArt 17">
                  <a:extLst>
                    <a:ext uri="{FF2B5EF4-FFF2-40B4-BE49-F238E27FC236}">
                      <a16:creationId xmlns:a16="http://schemas.microsoft.com/office/drawing/2014/main" id="{DD860961-89E6-94A3-042C-B8B9993E365C}"/>
                    </a:ext>
                  </a:extLst>
                </p:cNvPr>
                <p:cNvSpPr>
                  <a:spLocks noChangeAspect="1" noChangeArrowheads="1" noChangeShapeType="1" noTextEdit="1"/>
                </p:cNvSpPr>
                <p:nvPr/>
              </p:nvSpPr>
              <p:spPr bwMode="auto">
                <a:xfrm>
                  <a:off x="1523" y="67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2</a:t>
                  </a:r>
                </a:p>
              </p:txBody>
            </p:sp>
          </p:grpSp>
        </p:grpSp>
        <p:sp>
          <p:nvSpPr>
            <p:cNvPr id="892" name="Title 1">
              <a:extLst>
                <a:ext uri="{FF2B5EF4-FFF2-40B4-BE49-F238E27FC236}">
                  <a16:creationId xmlns:a16="http://schemas.microsoft.com/office/drawing/2014/main" id="{5FE863CE-F6CD-3AB3-25B5-76378E391A06}"/>
                </a:ext>
              </a:extLst>
            </p:cNvPr>
            <p:cNvSpPr txBox="1">
              <a:spLocks/>
            </p:cNvSpPr>
            <p:nvPr/>
          </p:nvSpPr>
          <p:spPr>
            <a:xfrm>
              <a:off x="390551" y="6400991"/>
              <a:ext cx="3963239" cy="384464"/>
            </a:xfrm>
            <a:prstGeom prst="rect">
              <a:avLst/>
            </a:prstGeom>
          </p:spPr>
          <p:txBody>
            <a:bodyPr/>
            <a:lstStyle>
              <a:lvl1pPr algn="l" defTabSz="914418" rtl="0" eaLnBrk="1" latinLnBrk="0" hangingPunct="1">
                <a:lnSpc>
                  <a:spcPct val="90000"/>
                </a:lnSpc>
                <a:spcBef>
                  <a:spcPct val="0"/>
                </a:spcBef>
                <a:buNone/>
                <a:defRPr sz="3600" kern="1200">
                  <a:solidFill>
                    <a:schemeClr val="tx2">
                      <a:lumMod val="90000"/>
                      <a:lumOff val="10000"/>
                    </a:schemeClr>
                  </a:solidFill>
                  <a:latin typeface="+mj-lt"/>
                  <a:ea typeface="+mj-ea"/>
                  <a:cs typeface="+mj-cs"/>
                </a:defRPr>
              </a:lvl1pPr>
            </a:lstStyle>
            <a:p>
              <a:pPr algn="ctr"/>
              <a:r>
                <a:rPr lang="en-GB" sz="1600"/>
                <a:t>Experiment 3 – Tilt Switch</a:t>
              </a:r>
              <a:endParaRPr lang="en-GB" sz="1800"/>
            </a:p>
          </p:txBody>
        </p:sp>
      </p:grpSp>
      <p:grpSp>
        <p:nvGrpSpPr>
          <p:cNvPr id="5" name="Group 4">
            <a:extLst>
              <a:ext uri="{FF2B5EF4-FFF2-40B4-BE49-F238E27FC236}">
                <a16:creationId xmlns:a16="http://schemas.microsoft.com/office/drawing/2014/main" id="{A03897C1-D4CE-7542-43BC-5A2F77A15A08}"/>
              </a:ext>
            </a:extLst>
          </p:cNvPr>
          <p:cNvGrpSpPr>
            <a:grpSpLocks noChangeAspect="1"/>
          </p:cNvGrpSpPr>
          <p:nvPr/>
        </p:nvGrpSpPr>
        <p:grpSpPr>
          <a:xfrm>
            <a:off x="4461395" y="3898533"/>
            <a:ext cx="3163494" cy="2433600"/>
            <a:chOff x="5417055" y="3600652"/>
            <a:chExt cx="4140000" cy="3184803"/>
          </a:xfrm>
        </p:grpSpPr>
        <p:grpSp>
          <p:nvGrpSpPr>
            <p:cNvPr id="748" name="Group 747">
              <a:extLst>
                <a:ext uri="{FF2B5EF4-FFF2-40B4-BE49-F238E27FC236}">
                  <a16:creationId xmlns:a16="http://schemas.microsoft.com/office/drawing/2014/main" id="{17D83AF9-546A-B143-99DB-4AD30E1E1749}"/>
                </a:ext>
              </a:extLst>
            </p:cNvPr>
            <p:cNvGrpSpPr>
              <a:grpSpLocks noChangeAspect="1"/>
            </p:cNvGrpSpPr>
            <p:nvPr/>
          </p:nvGrpSpPr>
          <p:grpSpPr>
            <a:xfrm>
              <a:off x="5417055" y="3600652"/>
              <a:ext cx="4140000" cy="2628685"/>
              <a:chOff x="3406832" y="1875762"/>
              <a:chExt cx="6256810" cy="3972749"/>
            </a:xfrm>
          </p:grpSpPr>
          <p:pic>
            <p:nvPicPr>
              <p:cNvPr id="749" name="Picture 748" descr="A grid with red lines&#10;&#10;AI-generated content may be incorrect.">
                <a:extLst>
                  <a:ext uri="{FF2B5EF4-FFF2-40B4-BE49-F238E27FC236}">
                    <a16:creationId xmlns:a16="http://schemas.microsoft.com/office/drawing/2014/main" id="{FD7C507C-F0A8-E1B1-52FD-363855517A5E}"/>
                  </a:ext>
                </a:extLst>
              </p:cNvPr>
              <p:cNvPicPr>
                <a:picLocks noChangeAspect="1"/>
              </p:cNvPicPr>
              <p:nvPr/>
            </p:nvPicPr>
            <p:blipFill>
              <a:blip r:embed="rId3" cstate="screen">
                <a:extLst>
                  <a:ext uri="{28A0092B-C50C-407E-A947-70E740481C1C}">
                    <a14:useLocalDpi xmlns:a14="http://schemas.microsoft.com/office/drawing/2010/main"/>
                  </a:ext>
                </a:extLst>
              </a:blip>
              <a:srcRect r="31001" b="27902"/>
              <a:stretch/>
            </p:blipFill>
            <p:spPr>
              <a:xfrm>
                <a:off x="3406832" y="1875762"/>
                <a:ext cx="5229168" cy="3972749"/>
              </a:xfrm>
              <a:prstGeom prst="rect">
                <a:avLst/>
              </a:prstGeom>
            </p:spPr>
          </p:pic>
          <p:grpSp>
            <p:nvGrpSpPr>
              <p:cNvPr id="750" name="Group 22">
                <a:extLst>
                  <a:ext uri="{FF2B5EF4-FFF2-40B4-BE49-F238E27FC236}">
                    <a16:creationId xmlns:a16="http://schemas.microsoft.com/office/drawing/2014/main" id="{FCF7058E-2275-D091-9A37-6B1FB1533151}"/>
                  </a:ext>
                </a:extLst>
              </p:cNvPr>
              <p:cNvGrpSpPr>
                <a:grpSpLocks noChangeAspect="1"/>
              </p:cNvGrpSpPr>
              <p:nvPr/>
            </p:nvGrpSpPr>
            <p:grpSpPr bwMode="auto">
              <a:xfrm>
                <a:off x="4573828" y="2444386"/>
                <a:ext cx="4071854" cy="372350"/>
                <a:chOff x="441" y="364"/>
                <a:chExt cx="4072" cy="332"/>
              </a:xfrm>
            </p:grpSpPr>
            <p:sp>
              <p:nvSpPr>
                <p:cNvPr id="876" name="Freeform 23">
                  <a:extLst>
                    <a:ext uri="{FF2B5EF4-FFF2-40B4-BE49-F238E27FC236}">
                      <a16:creationId xmlns:a16="http://schemas.microsoft.com/office/drawing/2014/main" id="{7F65F290-F616-7FFD-4D0F-CB1B1BF3838C}"/>
                    </a:ext>
                  </a:extLst>
                </p:cNvPr>
                <p:cNvSpPr>
                  <a:spLocks noChangeAspect="1"/>
                </p:cNvSpPr>
                <p:nvPr/>
              </p:nvSpPr>
              <p:spPr bwMode="auto">
                <a:xfrm rot="-5400000">
                  <a:off x="2311" y="-1506"/>
                  <a:ext cx="332" cy="4072"/>
                </a:xfrm>
                <a:custGeom>
                  <a:avLst/>
                  <a:gdLst>
                    <a:gd name="T0" fmla="*/ 308 w 332"/>
                    <a:gd name="T1" fmla="*/ 3990 h 4072"/>
                    <a:gd name="T2" fmla="*/ 322 w 332"/>
                    <a:gd name="T3" fmla="*/ 3855 h 4072"/>
                    <a:gd name="T4" fmla="*/ 254 w 332"/>
                    <a:gd name="T5" fmla="*/ 3768 h 4072"/>
                    <a:gd name="T6" fmla="*/ 254 w 332"/>
                    <a:gd name="T7" fmla="*/ 3571 h 4072"/>
                    <a:gd name="T8" fmla="*/ 254 w 332"/>
                    <a:gd name="T9" fmla="*/ 3299 h 4072"/>
                    <a:gd name="T10" fmla="*/ 322 w 332"/>
                    <a:gd name="T11" fmla="*/ 3214 h 4072"/>
                    <a:gd name="T12" fmla="*/ 322 w 332"/>
                    <a:gd name="T13" fmla="*/ 3106 h 4072"/>
                    <a:gd name="T14" fmla="*/ 254 w 332"/>
                    <a:gd name="T15" fmla="*/ 3020 h 4072"/>
                    <a:gd name="T16" fmla="*/ 254 w 332"/>
                    <a:gd name="T17" fmla="*/ 2792 h 4072"/>
                    <a:gd name="T18" fmla="*/ 254 w 332"/>
                    <a:gd name="T19" fmla="*/ 2550 h 4072"/>
                    <a:gd name="T20" fmla="*/ 322 w 332"/>
                    <a:gd name="T21" fmla="*/ 2466 h 4072"/>
                    <a:gd name="T22" fmla="*/ 322 w 332"/>
                    <a:gd name="T23" fmla="*/ 2357 h 4072"/>
                    <a:gd name="T24" fmla="*/ 254 w 332"/>
                    <a:gd name="T25" fmla="*/ 2271 h 4072"/>
                    <a:gd name="T26" fmla="*/ 254 w 332"/>
                    <a:gd name="T27" fmla="*/ 2037 h 4072"/>
                    <a:gd name="T28" fmla="*/ 254 w 332"/>
                    <a:gd name="T29" fmla="*/ 1801 h 4072"/>
                    <a:gd name="T30" fmla="*/ 322 w 332"/>
                    <a:gd name="T31" fmla="*/ 1717 h 4072"/>
                    <a:gd name="T32" fmla="*/ 322 w 332"/>
                    <a:gd name="T33" fmla="*/ 1608 h 4072"/>
                    <a:gd name="T34" fmla="*/ 254 w 332"/>
                    <a:gd name="T35" fmla="*/ 1522 h 4072"/>
                    <a:gd name="T36" fmla="*/ 254 w 332"/>
                    <a:gd name="T37" fmla="*/ 1282 h 4072"/>
                    <a:gd name="T38" fmla="*/ 254 w 332"/>
                    <a:gd name="T39" fmla="*/ 1052 h 4072"/>
                    <a:gd name="T40" fmla="*/ 322 w 332"/>
                    <a:gd name="T41" fmla="*/ 968 h 4072"/>
                    <a:gd name="T42" fmla="*/ 322 w 332"/>
                    <a:gd name="T43" fmla="*/ 859 h 4072"/>
                    <a:gd name="T44" fmla="*/ 254 w 332"/>
                    <a:gd name="T45" fmla="*/ 773 h 4072"/>
                    <a:gd name="T46" fmla="*/ 254 w 332"/>
                    <a:gd name="T47" fmla="*/ 502 h 4072"/>
                    <a:gd name="T48" fmla="*/ 254 w 332"/>
                    <a:gd name="T49" fmla="*/ 303 h 4072"/>
                    <a:gd name="T50" fmla="*/ 322 w 332"/>
                    <a:gd name="T51" fmla="*/ 221 h 4072"/>
                    <a:gd name="T52" fmla="*/ 310 w 332"/>
                    <a:gd name="T53" fmla="*/ 84 h 4072"/>
                    <a:gd name="T54" fmla="*/ 166 w 332"/>
                    <a:gd name="T55" fmla="*/ 0 h 4072"/>
                    <a:gd name="T56" fmla="*/ 0 w 332"/>
                    <a:gd name="T57" fmla="*/ 166 h 4072"/>
                    <a:gd name="T58" fmla="*/ 39 w 332"/>
                    <a:gd name="T59" fmla="*/ 270 h 4072"/>
                    <a:gd name="T60" fmla="*/ 82 w 332"/>
                    <a:gd name="T61" fmla="*/ 365 h 4072"/>
                    <a:gd name="T62" fmla="*/ 82 w 332"/>
                    <a:gd name="T63" fmla="*/ 586 h 4072"/>
                    <a:gd name="T64" fmla="*/ 82 w 332"/>
                    <a:gd name="T65" fmla="*/ 771 h 4072"/>
                    <a:gd name="T66" fmla="*/ 0 w 332"/>
                    <a:gd name="T67" fmla="*/ 915 h 4072"/>
                    <a:gd name="T68" fmla="*/ 39 w 332"/>
                    <a:gd name="T69" fmla="*/ 1019 h 4072"/>
                    <a:gd name="T70" fmla="*/ 82 w 332"/>
                    <a:gd name="T71" fmla="*/ 1130 h 4072"/>
                    <a:gd name="T72" fmla="*/ 82 w 332"/>
                    <a:gd name="T73" fmla="*/ 1360 h 4072"/>
                    <a:gd name="T74" fmla="*/ 82 w 332"/>
                    <a:gd name="T75" fmla="*/ 1520 h 4072"/>
                    <a:gd name="T76" fmla="*/ 0 w 332"/>
                    <a:gd name="T77" fmla="*/ 1663 h 4072"/>
                    <a:gd name="T78" fmla="*/ 39 w 332"/>
                    <a:gd name="T79" fmla="*/ 1768 h 4072"/>
                    <a:gd name="T80" fmla="*/ 82 w 332"/>
                    <a:gd name="T81" fmla="*/ 1881 h 4072"/>
                    <a:gd name="T82" fmla="*/ 82 w 332"/>
                    <a:gd name="T83" fmla="*/ 2115 h 4072"/>
                    <a:gd name="T84" fmla="*/ 82 w 332"/>
                    <a:gd name="T85" fmla="*/ 2269 h 4072"/>
                    <a:gd name="T86" fmla="*/ 0 w 332"/>
                    <a:gd name="T87" fmla="*/ 2412 h 4072"/>
                    <a:gd name="T88" fmla="*/ 39 w 332"/>
                    <a:gd name="T89" fmla="*/ 2517 h 4072"/>
                    <a:gd name="T90" fmla="*/ 82 w 332"/>
                    <a:gd name="T91" fmla="*/ 2634 h 4072"/>
                    <a:gd name="T92" fmla="*/ 82 w 332"/>
                    <a:gd name="T93" fmla="*/ 2868 h 4072"/>
                    <a:gd name="T94" fmla="*/ 82 w 332"/>
                    <a:gd name="T95" fmla="*/ 3018 h 4072"/>
                    <a:gd name="T96" fmla="*/ 0 w 332"/>
                    <a:gd name="T97" fmla="*/ 3161 h 4072"/>
                    <a:gd name="T98" fmla="*/ 39 w 332"/>
                    <a:gd name="T99" fmla="*/ 3264 h 4072"/>
                    <a:gd name="T100" fmla="*/ 82 w 332"/>
                    <a:gd name="T101" fmla="*/ 3399 h 4072"/>
                    <a:gd name="T102" fmla="*/ 82 w 332"/>
                    <a:gd name="T103" fmla="*/ 3645 h 4072"/>
                    <a:gd name="T104" fmla="*/ 82 w 332"/>
                    <a:gd name="T105" fmla="*/ 3766 h 4072"/>
                    <a:gd name="T106" fmla="*/ 0 w 332"/>
                    <a:gd name="T107" fmla="*/ 3908 h 4072"/>
                    <a:gd name="T108" fmla="*/ 82 w 332"/>
                    <a:gd name="T109" fmla="*/ 405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072">
                      <a:moveTo>
                        <a:pt x="164" y="4072"/>
                      </a:moveTo>
                      <a:lnTo>
                        <a:pt x="246" y="4050"/>
                      </a:lnTo>
                      <a:lnTo>
                        <a:pt x="308" y="3990"/>
                      </a:lnTo>
                      <a:lnTo>
                        <a:pt x="332" y="3908"/>
                      </a:lnTo>
                      <a:lnTo>
                        <a:pt x="322" y="3855"/>
                      </a:lnTo>
                      <a:lnTo>
                        <a:pt x="295" y="3805"/>
                      </a:lnTo>
                      <a:lnTo>
                        <a:pt x="254" y="3768"/>
                      </a:lnTo>
                      <a:lnTo>
                        <a:pt x="254" y="3713"/>
                      </a:lnTo>
                      <a:lnTo>
                        <a:pt x="254" y="3647"/>
                      </a:lnTo>
                      <a:lnTo>
                        <a:pt x="254" y="3571"/>
                      </a:lnTo>
                      <a:lnTo>
                        <a:pt x="254" y="3487"/>
                      </a:lnTo>
                      <a:lnTo>
                        <a:pt x="254" y="3397"/>
                      </a:lnTo>
                      <a:lnTo>
                        <a:pt x="254" y="3299"/>
                      </a:lnTo>
                      <a:lnTo>
                        <a:pt x="295" y="3262"/>
                      </a:lnTo>
                      <a:lnTo>
                        <a:pt x="322" y="3214"/>
                      </a:lnTo>
                      <a:lnTo>
                        <a:pt x="332" y="3161"/>
                      </a:lnTo>
                      <a:lnTo>
                        <a:pt x="322" y="3106"/>
                      </a:lnTo>
                      <a:lnTo>
                        <a:pt x="295" y="3057"/>
                      </a:lnTo>
                      <a:lnTo>
                        <a:pt x="254" y="3020"/>
                      </a:lnTo>
                      <a:lnTo>
                        <a:pt x="254" y="2946"/>
                      </a:lnTo>
                      <a:lnTo>
                        <a:pt x="254" y="2870"/>
                      </a:lnTo>
                      <a:lnTo>
                        <a:pt x="254" y="2792"/>
                      </a:lnTo>
                      <a:lnTo>
                        <a:pt x="254" y="2712"/>
                      </a:lnTo>
                      <a:lnTo>
                        <a:pt x="254" y="2632"/>
                      </a:lnTo>
                      <a:lnTo>
                        <a:pt x="254" y="2550"/>
                      </a:lnTo>
                      <a:lnTo>
                        <a:pt x="295" y="2513"/>
                      </a:lnTo>
                      <a:lnTo>
                        <a:pt x="322" y="2466"/>
                      </a:lnTo>
                      <a:lnTo>
                        <a:pt x="332" y="2412"/>
                      </a:lnTo>
                      <a:lnTo>
                        <a:pt x="322" y="2357"/>
                      </a:lnTo>
                      <a:lnTo>
                        <a:pt x="295" y="2308"/>
                      </a:lnTo>
                      <a:lnTo>
                        <a:pt x="254" y="2271"/>
                      </a:lnTo>
                      <a:lnTo>
                        <a:pt x="254" y="2193"/>
                      </a:lnTo>
                      <a:lnTo>
                        <a:pt x="254" y="2115"/>
                      </a:lnTo>
                      <a:lnTo>
                        <a:pt x="254" y="2037"/>
                      </a:lnTo>
                      <a:lnTo>
                        <a:pt x="254" y="1957"/>
                      </a:lnTo>
                      <a:lnTo>
                        <a:pt x="254" y="1879"/>
                      </a:lnTo>
                      <a:lnTo>
                        <a:pt x="254" y="1801"/>
                      </a:lnTo>
                      <a:lnTo>
                        <a:pt x="295" y="1764"/>
                      </a:lnTo>
                      <a:lnTo>
                        <a:pt x="322" y="1717"/>
                      </a:lnTo>
                      <a:lnTo>
                        <a:pt x="332" y="1663"/>
                      </a:lnTo>
                      <a:lnTo>
                        <a:pt x="322" y="1608"/>
                      </a:lnTo>
                      <a:lnTo>
                        <a:pt x="295" y="1561"/>
                      </a:lnTo>
                      <a:lnTo>
                        <a:pt x="254" y="1522"/>
                      </a:lnTo>
                      <a:lnTo>
                        <a:pt x="254" y="1442"/>
                      </a:lnTo>
                      <a:lnTo>
                        <a:pt x="254" y="1360"/>
                      </a:lnTo>
                      <a:lnTo>
                        <a:pt x="254" y="1282"/>
                      </a:lnTo>
                      <a:lnTo>
                        <a:pt x="254" y="1204"/>
                      </a:lnTo>
                      <a:lnTo>
                        <a:pt x="254" y="1126"/>
                      </a:lnTo>
                      <a:lnTo>
                        <a:pt x="254" y="1052"/>
                      </a:lnTo>
                      <a:lnTo>
                        <a:pt x="295" y="1017"/>
                      </a:lnTo>
                      <a:lnTo>
                        <a:pt x="322" y="968"/>
                      </a:lnTo>
                      <a:lnTo>
                        <a:pt x="332" y="915"/>
                      </a:lnTo>
                      <a:lnTo>
                        <a:pt x="322" y="859"/>
                      </a:lnTo>
                      <a:lnTo>
                        <a:pt x="295" y="812"/>
                      </a:lnTo>
                      <a:lnTo>
                        <a:pt x="254" y="773"/>
                      </a:lnTo>
                      <a:lnTo>
                        <a:pt x="254" y="677"/>
                      </a:lnTo>
                      <a:lnTo>
                        <a:pt x="254" y="584"/>
                      </a:lnTo>
                      <a:lnTo>
                        <a:pt x="254" y="502"/>
                      </a:lnTo>
                      <a:lnTo>
                        <a:pt x="254" y="426"/>
                      </a:lnTo>
                      <a:lnTo>
                        <a:pt x="254" y="361"/>
                      </a:lnTo>
                      <a:lnTo>
                        <a:pt x="254" y="303"/>
                      </a:lnTo>
                      <a:lnTo>
                        <a:pt x="295" y="268"/>
                      </a:lnTo>
                      <a:lnTo>
                        <a:pt x="322" y="221"/>
                      </a:lnTo>
                      <a:lnTo>
                        <a:pt x="332" y="166"/>
                      </a:lnTo>
                      <a:lnTo>
                        <a:pt x="310" y="84"/>
                      </a:lnTo>
                      <a:lnTo>
                        <a:pt x="248" y="22"/>
                      </a:lnTo>
                      <a:lnTo>
                        <a:pt x="166" y="0"/>
                      </a:lnTo>
                      <a:lnTo>
                        <a:pt x="84" y="22"/>
                      </a:lnTo>
                      <a:lnTo>
                        <a:pt x="25" y="84"/>
                      </a:lnTo>
                      <a:lnTo>
                        <a:pt x="0" y="166"/>
                      </a:lnTo>
                      <a:lnTo>
                        <a:pt x="10" y="221"/>
                      </a:lnTo>
                      <a:lnTo>
                        <a:pt x="39" y="270"/>
                      </a:lnTo>
                      <a:lnTo>
                        <a:pt x="82" y="307"/>
                      </a:lnTo>
                      <a:lnTo>
                        <a:pt x="82" y="365"/>
                      </a:lnTo>
                      <a:lnTo>
                        <a:pt x="82" y="430"/>
                      </a:lnTo>
                      <a:lnTo>
                        <a:pt x="82" y="504"/>
                      </a:lnTo>
                      <a:lnTo>
                        <a:pt x="82" y="586"/>
                      </a:lnTo>
                      <a:lnTo>
                        <a:pt x="82" y="677"/>
                      </a:lnTo>
                      <a:lnTo>
                        <a:pt x="82" y="771"/>
                      </a:lnTo>
                      <a:lnTo>
                        <a:pt x="39" y="808"/>
                      </a:lnTo>
                      <a:lnTo>
                        <a:pt x="10" y="857"/>
                      </a:lnTo>
                      <a:lnTo>
                        <a:pt x="0" y="915"/>
                      </a:lnTo>
                      <a:lnTo>
                        <a:pt x="10" y="970"/>
                      </a:lnTo>
                      <a:lnTo>
                        <a:pt x="39" y="1019"/>
                      </a:lnTo>
                      <a:lnTo>
                        <a:pt x="82" y="1056"/>
                      </a:lnTo>
                      <a:lnTo>
                        <a:pt x="82" y="1130"/>
                      </a:lnTo>
                      <a:lnTo>
                        <a:pt x="82" y="1204"/>
                      </a:lnTo>
                      <a:lnTo>
                        <a:pt x="82" y="1282"/>
                      </a:lnTo>
                      <a:lnTo>
                        <a:pt x="82" y="1360"/>
                      </a:lnTo>
                      <a:lnTo>
                        <a:pt x="82" y="1440"/>
                      </a:lnTo>
                      <a:lnTo>
                        <a:pt x="82" y="1520"/>
                      </a:lnTo>
                      <a:lnTo>
                        <a:pt x="39" y="1557"/>
                      </a:lnTo>
                      <a:lnTo>
                        <a:pt x="10" y="1606"/>
                      </a:lnTo>
                      <a:lnTo>
                        <a:pt x="0" y="1663"/>
                      </a:lnTo>
                      <a:lnTo>
                        <a:pt x="10" y="1719"/>
                      </a:lnTo>
                      <a:lnTo>
                        <a:pt x="39" y="1768"/>
                      </a:lnTo>
                      <a:lnTo>
                        <a:pt x="82" y="1805"/>
                      </a:lnTo>
                      <a:lnTo>
                        <a:pt x="82" y="1881"/>
                      </a:lnTo>
                      <a:lnTo>
                        <a:pt x="82" y="1959"/>
                      </a:lnTo>
                      <a:lnTo>
                        <a:pt x="82" y="2037"/>
                      </a:lnTo>
                      <a:lnTo>
                        <a:pt x="82" y="2115"/>
                      </a:lnTo>
                      <a:lnTo>
                        <a:pt x="82" y="2193"/>
                      </a:lnTo>
                      <a:lnTo>
                        <a:pt x="82" y="2269"/>
                      </a:lnTo>
                      <a:lnTo>
                        <a:pt x="39" y="2306"/>
                      </a:lnTo>
                      <a:lnTo>
                        <a:pt x="10" y="2355"/>
                      </a:lnTo>
                      <a:lnTo>
                        <a:pt x="0" y="2412"/>
                      </a:lnTo>
                      <a:lnTo>
                        <a:pt x="10" y="2468"/>
                      </a:lnTo>
                      <a:lnTo>
                        <a:pt x="39" y="2517"/>
                      </a:lnTo>
                      <a:lnTo>
                        <a:pt x="82" y="2554"/>
                      </a:lnTo>
                      <a:lnTo>
                        <a:pt x="82" y="2634"/>
                      </a:lnTo>
                      <a:lnTo>
                        <a:pt x="82" y="2714"/>
                      </a:lnTo>
                      <a:lnTo>
                        <a:pt x="82" y="2792"/>
                      </a:lnTo>
                      <a:lnTo>
                        <a:pt x="82" y="2868"/>
                      </a:lnTo>
                      <a:lnTo>
                        <a:pt x="82" y="2944"/>
                      </a:lnTo>
                      <a:lnTo>
                        <a:pt x="82" y="3018"/>
                      </a:lnTo>
                      <a:lnTo>
                        <a:pt x="39" y="3054"/>
                      </a:lnTo>
                      <a:lnTo>
                        <a:pt x="10" y="3104"/>
                      </a:lnTo>
                      <a:lnTo>
                        <a:pt x="0" y="3161"/>
                      </a:lnTo>
                      <a:lnTo>
                        <a:pt x="10" y="3217"/>
                      </a:lnTo>
                      <a:lnTo>
                        <a:pt x="39" y="3264"/>
                      </a:lnTo>
                      <a:lnTo>
                        <a:pt x="82" y="3303"/>
                      </a:lnTo>
                      <a:lnTo>
                        <a:pt x="82" y="3399"/>
                      </a:lnTo>
                      <a:lnTo>
                        <a:pt x="82" y="3487"/>
                      </a:lnTo>
                      <a:lnTo>
                        <a:pt x="82" y="3569"/>
                      </a:lnTo>
                      <a:lnTo>
                        <a:pt x="82" y="3645"/>
                      </a:lnTo>
                      <a:lnTo>
                        <a:pt x="82" y="3711"/>
                      </a:lnTo>
                      <a:lnTo>
                        <a:pt x="82" y="3766"/>
                      </a:lnTo>
                      <a:lnTo>
                        <a:pt x="39" y="3803"/>
                      </a:lnTo>
                      <a:lnTo>
                        <a:pt x="10" y="3853"/>
                      </a:lnTo>
                      <a:lnTo>
                        <a:pt x="0" y="3908"/>
                      </a:lnTo>
                      <a:lnTo>
                        <a:pt x="23" y="3990"/>
                      </a:lnTo>
                      <a:lnTo>
                        <a:pt x="82" y="4050"/>
                      </a:lnTo>
                      <a:lnTo>
                        <a:pt x="164" y="4072"/>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7" name="Freeform 24">
                  <a:extLst>
                    <a:ext uri="{FF2B5EF4-FFF2-40B4-BE49-F238E27FC236}">
                      <a16:creationId xmlns:a16="http://schemas.microsoft.com/office/drawing/2014/main" id="{1E07DDBC-096A-D704-7827-27E9B6C85D1B}"/>
                    </a:ext>
                  </a:extLst>
                </p:cNvPr>
                <p:cNvSpPr>
                  <a:spLocks noChangeAspect="1"/>
                </p:cNvSpPr>
                <p:nvPr/>
              </p:nvSpPr>
              <p:spPr bwMode="auto">
                <a:xfrm rot="-5400000">
                  <a:off x="4273" y="447"/>
                  <a:ext cx="180" cy="180"/>
                </a:xfrm>
                <a:custGeom>
                  <a:avLst/>
                  <a:gdLst>
                    <a:gd name="T0" fmla="*/ 180 w 180"/>
                    <a:gd name="T1" fmla="*/ 90 h 180"/>
                    <a:gd name="T2" fmla="*/ 178 w 180"/>
                    <a:gd name="T3" fmla="*/ 109 h 180"/>
                    <a:gd name="T4" fmla="*/ 172 w 180"/>
                    <a:gd name="T5" fmla="*/ 127 h 180"/>
                    <a:gd name="T6" fmla="*/ 162 w 180"/>
                    <a:gd name="T7" fmla="*/ 144 h 180"/>
                    <a:gd name="T8" fmla="*/ 150 w 180"/>
                    <a:gd name="T9" fmla="*/ 158 h 180"/>
                    <a:gd name="T10" fmla="*/ 133 w 180"/>
                    <a:gd name="T11" fmla="*/ 168 h 180"/>
                    <a:gd name="T12" fmla="*/ 115 w 180"/>
                    <a:gd name="T13" fmla="*/ 176 h 180"/>
                    <a:gd name="T14" fmla="*/ 96 w 180"/>
                    <a:gd name="T15" fmla="*/ 180 h 180"/>
                    <a:gd name="T16" fmla="*/ 76 w 180"/>
                    <a:gd name="T17" fmla="*/ 178 h 180"/>
                    <a:gd name="T18" fmla="*/ 57 w 180"/>
                    <a:gd name="T19" fmla="*/ 172 h 180"/>
                    <a:gd name="T20" fmla="*/ 41 w 180"/>
                    <a:gd name="T21" fmla="*/ 164 h 180"/>
                    <a:gd name="T22" fmla="*/ 24 w 180"/>
                    <a:gd name="T23" fmla="*/ 152 h 180"/>
                    <a:gd name="T24" fmla="*/ 14 w 180"/>
                    <a:gd name="T25" fmla="*/ 135 h 180"/>
                    <a:gd name="T26" fmla="*/ 6 w 180"/>
                    <a:gd name="T27" fmla="*/ 119 h 180"/>
                    <a:gd name="T28" fmla="*/ 0 w 180"/>
                    <a:gd name="T29" fmla="*/ 100 h 180"/>
                    <a:gd name="T30" fmla="*/ 0 w 180"/>
                    <a:gd name="T31" fmla="*/ 80 h 180"/>
                    <a:gd name="T32" fmla="*/ 6 w 180"/>
                    <a:gd name="T33" fmla="*/ 61 h 180"/>
                    <a:gd name="T34" fmla="*/ 12 w 180"/>
                    <a:gd name="T35" fmla="*/ 43 h 180"/>
                    <a:gd name="T36" fmla="*/ 24 w 180"/>
                    <a:gd name="T37" fmla="*/ 29 h 180"/>
                    <a:gd name="T38" fmla="*/ 39 w 180"/>
                    <a:gd name="T39" fmla="*/ 14 h 180"/>
                    <a:gd name="T40" fmla="*/ 57 w 180"/>
                    <a:gd name="T41" fmla="*/ 6 h 180"/>
                    <a:gd name="T42" fmla="*/ 76 w 180"/>
                    <a:gd name="T43" fmla="*/ 0 h 180"/>
                    <a:gd name="T44" fmla="*/ 94 w 180"/>
                    <a:gd name="T45" fmla="*/ 0 h 180"/>
                    <a:gd name="T46" fmla="*/ 115 w 180"/>
                    <a:gd name="T47" fmla="*/ 2 h 180"/>
                    <a:gd name="T48" fmla="*/ 133 w 180"/>
                    <a:gd name="T49" fmla="*/ 10 h 180"/>
                    <a:gd name="T50" fmla="*/ 150 w 180"/>
                    <a:gd name="T51" fmla="*/ 20 h 180"/>
                    <a:gd name="T52" fmla="*/ 162 w 180"/>
                    <a:gd name="T53" fmla="*/ 35 h 180"/>
                    <a:gd name="T54" fmla="*/ 172 w 180"/>
                    <a:gd name="T55" fmla="*/ 51 h 180"/>
                    <a:gd name="T56" fmla="*/ 178 w 180"/>
                    <a:gd name="T57" fmla="*/ 70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09"/>
                      </a:lnTo>
                      <a:lnTo>
                        <a:pt x="172" y="127"/>
                      </a:lnTo>
                      <a:lnTo>
                        <a:pt x="162" y="144"/>
                      </a:lnTo>
                      <a:lnTo>
                        <a:pt x="150" y="158"/>
                      </a:lnTo>
                      <a:lnTo>
                        <a:pt x="133" y="168"/>
                      </a:lnTo>
                      <a:lnTo>
                        <a:pt x="115" y="176"/>
                      </a:lnTo>
                      <a:lnTo>
                        <a:pt x="96" y="180"/>
                      </a:lnTo>
                      <a:lnTo>
                        <a:pt x="76" y="178"/>
                      </a:lnTo>
                      <a:lnTo>
                        <a:pt x="57" y="172"/>
                      </a:lnTo>
                      <a:lnTo>
                        <a:pt x="41" y="164"/>
                      </a:lnTo>
                      <a:lnTo>
                        <a:pt x="24" y="152"/>
                      </a:lnTo>
                      <a:lnTo>
                        <a:pt x="14" y="135"/>
                      </a:lnTo>
                      <a:lnTo>
                        <a:pt x="6" y="119"/>
                      </a:lnTo>
                      <a:lnTo>
                        <a:pt x="0" y="100"/>
                      </a:lnTo>
                      <a:lnTo>
                        <a:pt x="0" y="80"/>
                      </a:lnTo>
                      <a:lnTo>
                        <a:pt x="6" y="61"/>
                      </a:lnTo>
                      <a:lnTo>
                        <a:pt x="12" y="43"/>
                      </a:lnTo>
                      <a:lnTo>
                        <a:pt x="24" y="29"/>
                      </a:lnTo>
                      <a:lnTo>
                        <a:pt x="39" y="14"/>
                      </a:lnTo>
                      <a:lnTo>
                        <a:pt x="57" y="6"/>
                      </a:lnTo>
                      <a:lnTo>
                        <a:pt x="76" y="0"/>
                      </a:lnTo>
                      <a:lnTo>
                        <a:pt x="94" y="0"/>
                      </a:lnTo>
                      <a:lnTo>
                        <a:pt x="115" y="2"/>
                      </a:lnTo>
                      <a:lnTo>
                        <a:pt x="133" y="10"/>
                      </a:lnTo>
                      <a:lnTo>
                        <a:pt x="150" y="20"/>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8" name="Freeform 25">
                  <a:extLst>
                    <a:ext uri="{FF2B5EF4-FFF2-40B4-BE49-F238E27FC236}">
                      <a16:creationId xmlns:a16="http://schemas.microsoft.com/office/drawing/2014/main" id="{EA7229E6-116C-F73A-17D8-A638658DBE86}"/>
                    </a:ext>
                  </a:extLst>
                </p:cNvPr>
                <p:cNvSpPr>
                  <a:spLocks noChangeAspect="1"/>
                </p:cNvSpPr>
                <p:nvPr/>
              </p:nvSpPr>
              <p:spPr bwMode="auto">
                <a:xfrm rot="-5400000">
                  <a:off x="4326" y="502"/>
                  <a:ext cx="74" cy="70"/>
                </a:xfrm>
                <a:custGeom>
                  <a:avLst/>
                  <a:gdLst>
                    <a:gd name="T0" fmla="*/ 74 w 74"/>
                    <a:gd name="T1" fmla="*/ 35 h 70"/>
                    <a:gd name="T2" fmla="*/ 72 w 74"/>
                    <a:gd name="T3" fmla="*/ 45 h 70"/>
                    <a:gd name="T4" fmla="*/ 66 w 74"/>
                    <a:gd name="T5" fmla="*/ 56 h 70"/>
                    <a:gd name="T6" fmla="*/ 58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41 h 70"/>
                    <a:gd name="T20" fmla="*/ 0 w 74"/>
                    <a:gd name="T21" fmla="*/ 29 h 70"/>
                    <a:gd name="T22" fmla="*/ 4 w 74"/>
                    <a:gd name="T23" fmla="*/ 19 h 70"/>
                    <a:gd name="T24" fmla="*/ 12 w 74"/>
                    <a:gd name="T25" fmla="*/ 8 h 70"/>
                    <a:gd name="T26" fmla="*/ 23 w 74"/>
                    <a:gd name="T27" fmla="*/ 2 h 70"/>
                    <a:gd name="T28" fmla="*/ 35 w 74"/>
                    <a:gd name="T29" fmla="*/ 0 h 70"/>
                    <a:gd name="T30" fmla="*/ 47 w 74"/>
                    <a:gd name="T31" fmla="*/ 0 h 70"/>
                    <a:gd name="T32" fmla="*/ 58 w 74"/>
                    <a:gd name="T33" fmla="*/ 6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8" y="64"/>
                      </a:lnTo>
                      <a:lnTo>
                        <a:pt x="47" y="68"/>
                      </a:lnTo>
                      <a:lnTo>
                        <a:pt x="35" y="70"/>
                      </a:lnTo>
                      <a:lnTo>
                        <a:pt x="23" y="66"/>
                      </a:lnTo>
                      <a:lnTo>
                        <a:pt x="12" y="60"/>
                      </a:lnTo>
                      <a:lnTo>
                        <a:pt x="4" y="52"/>
                      </a:lnTo>
                      <a:lnTo>
                        <a:pt x="0" y="41"/>
                      </a:lnTo>
                      <a:lnTo>
                        <a:pt x="0" y="29"/>
                      </a:lnTo>
                      <a:lnTo>
                        <a:pt x="4" y="19"/>
                      </a:lnTo>
                      <a:lnTo>
                        <a:pt x="12" y="8"/>
                      </a:lnTo>
                      <a:lnTo>
                        <a:pt x="23" y="2"/>
                      </a:lnTo>
                      <a:lnTo>
                        <a:pt x="35" y="0"/>
                      </a:lnTo>
                      <a:lnTo>
                        <a:pt x="47" y="0"/>
                      </a:lnTo>
                      <a:lnTo>
                        <a:pt x="58" y="6"/>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9" name="Freeform 26">
                  <a:extLst>
                    <a:ext uri="{FF2B5EF4-FFF2-40B4-BE49-F238E27FC236}">
                      <a16:creationId xmlns:a16="http://schemas.microsoft.com/office/drawing/2014/main" id="{CC91ED80-4922-5FA4-4DD9-D6F33C81ED11}"/>
                    </a:ext>
                  </a:extLst>
                </p:cNvPr>
                <p:cNvSpPr>
                  <a:spLocks noChangeAspect="1"/>
                </p:cNvSpPr>
                <p:nvPr/>
              </p:nvSpPr>
              <p:spPr bwMode="auto">
                <a:xfrm rot="-5400000">
                  <a:off x="3527"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7"/>
                      </a:lnTo>
                      <a:lnTo>
                        <a:pt x="57" y="6"/>
                      </a:lnTo>
                      <a:lnTo>
                        <a:pt x="76" y="2"/>
                      </a:lnTo>
                      <a:lnTo>
                        <a:pt x="94" y="0"/>
                      </a:lnTo>
                      <a:lnTo>
                        <a:pt x="115" y="4"/>
                      </a:lnTo>
                      <a:lnTo>
                        <a:pt x="133" y="10"/>
                      </a:lnTo>
                      <a:lnTo>
                        <a:pt x="150"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0" name="Freeform 27">
                  <a:extLst>
                    <a:ext uri="{FF2B5EF4-FFF2-40B4-BE49-F238E27FC236}">
                      <a16:creationId xmlns:a16="http://schemas.microsoft.com/office/drawing/2014/main" id="{47A626F8-5A38-60D0-355A-31352157A9F9}"/>
                    </a:ext>
                  </a:extLst>
                </p:cNvPr>
                <p:cNvSpPr>
                  <a:spLocks noChangeAspect="1"/>
                </p:cNvSpPr>
                <p:nvPr/>
              </p:nvSpPr>
              <p:spPr bwMode="auto">
                <a:xfrm rot="-5400000">
                  <a:off x="3579" y="498"/>
                  <a:ext cx="74" cy="70"/>
                </a:xfrm>
                <a:custGeom>
                  <a:avLst/>
                  <a:gdLst>
                    <a:gd name="T0" fmla="*/ 74 w 74"/>
                    <a:gd name="T1" fmla="*/ 35 h 70"/>
                    <a:gd name="T2" fmla="*/ 72 w 74"/>
                    <a:gd name="T3" fmla="*/ 46 h 70"/>
                    <a:gd name="T4" fmla="*/ 66 w 74"/>
                    <a:gd name="T5" fmla="*/ 56 h 70"/>
                    <a:gd name="T6" fmla="*/ 58 w 74"/>
                    <a:gd name="T7" fmla="*/ 64 h 70"/>
                    <a:gd name="T8" fmla="*/ 47 w 74"/>
                    <a:gd name="T9" fmla="*/ 68 h 70"/>
                    <a:gd name="T10" fmla="*/ 35 w 74"/>
                    <a:gd name="T11" fmla="*/ 70 h 70"/>
                    <a:gd name="T12" fmla="*/ 23 w 74"/>
                    <a:gd name="T13" fmla="*/ 66 h 70"/>
                    <a:gd name="T14" fmla="*/ 13 w 74"/>
                    <a:gd name="T15" fmla="*/ 60 h 70"/>
                    <a:gd name="T16" fmla="*/ 4 w 74"/>
                    <a:gd name="T17" fmla="*/ 52 h 70"/>
                    <a:gd name="T18" fmla="*/ 0 w 74"/>
                    <a:gd name="T19" fmla="*/ 42 h 70"/>
                    <a:gd name="T20" fmla="*/ 0 w 74"/>
                    <a:gd name="T21" fmla="*/ 29 h 70"/>
                    <a:gd name="T22" fmla="*/ 4 w 74"/>
                    <a:gd name="T23" fmla="*/ 19 h 70"/>
                    <a:gd name="T24" fmla="*/ 13 w 74"/>
                    <a:gd name="T25" fmla="*/ 9 h 70"/>
                    <a:gd name="T26" fmla="*/ 23 w 74"/>
                    <a:gd name="T27" fmla="*/ 3 h 70"/>
                    <a:gd name="T28" fmla="*/ 35 w 74"/>
                    <a:gd name="T29" fmla="*/ 0 h 70"/>
                    <a:gd name="T30" fmla="*/ 47 w 74"/>
                    <a:gd name="T31" fmla="*/ 0 h 70"/>
                    <a:gd name="T32" fmla="*/ 58 w 74"/>
                    <a:gd name="T33" fmla="*/ 7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6"/>
                      </a:lnTo>
                      <a:lnTo>
                        <a:pt x="66" y="56"/>
                      </a:lnTo>
                      <a:lnTo>
                        <a:pt x="58" y="64"/>
                      </a:lnTo>
                      <a:lnTo>
                        <a:pt x="47" y="68"/>
                      </a:lnTo>
                      <a:lnTo>
                        <a:pt x="35" y="70"/>
                      </a:lnTo>
                      <a:lnTo>
                        <a:pt x="23" y="66"/>
                      </a:lnTo>
                      <a:lnTo>
                        <a:pt x="13" y="60"/>
                      </a:lnTo>
                      <a:lnTo>
                        <a:pt x="4" y="52"/>
                      </a:lnTo>
                      <a:lnTo>
                        <a:pt x="0" y="42"/>
                      </a:lnTo>
                      <a:lnTo>
                        <a:pt x="0" y="29"/>
                      </a:lnTo>
                      <a:lnTo>
                        <a:pt x="4" y="19"/>
                      </a:lnTo>
                      <a:lnTo>
                        <a:pt x="13" y="9"/>
                      </a:lnTo>
                      <a:lnTo>
                        <a:pt x="23" y="3"/>
                      </a:lnTo>
                      <a:lnTo>
                        <a:pt x="35" y="0"/>
                      </a:lnTo>
                      <a:lnTo>
                        <a:pt x="47" y="0"/>
                      </a:lnTo>
                      <a:lnTo>
                        <a:pt x="58" y="7"/>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1" name="Freeform 28">
                  <a:extLst>
                    <a:ext uri="{FF2B5EF4-FFF2-40B4-BE49-F238E27FC236}">
                      <a16:creationId xmlns:a16="http://schemas.microsoft.com/office/drawing/2014/main" id="{636ACDF0-11D9-CEDC-472D-662288BDEC30}"/>
                    </a:ext>
                  </a:extLst>
                </p:cNvPr>
                <p:cNvSpPr>
                  <a:spLocks noChangeAspect="1"/>
                </p:cNvSpPr>
                <p:nvPr/>
              </p:nvSpPr>
              <p:spPr bwMode="auto">
                <a:xfrm rot="-5400000">
                  <a:off x="2772" y="442"/>
                  <a:ext cx="180" cy="181"/>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6 w 180"/>
                    <a:gd name="T15" fmla="*/ 181 h 181"/>
                    <a:gd name="T16" fmla="*/ 76 w 180"/>
                    <a:gd name="T17" fmla="*/ 179 h 181"/>
                    <a:gd name="T18" fmla="*/ 57 w 180"/>
                    <a:gd name="T19" fmla="*/ 174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5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6" y="181"/>
                      </a:lnTo>
                      <a:lnTo>
                        <a:pt x="76" y="179"/>
                      </a:lnTo>
                      <a:lnTo>
                        <a:pt x="57" y="174"/>
                      </a:lnTo>
                      <a:lnTo>
                        <a:pt x="41" y="164"/>
                      </a:lnTo>
                      <a:lnTo>
                        <a:pt x="25" y="152"/>
                      </a:lnTo>
                      <a:lnTo>
                        <a:pt x="14" y="138"/>
                      </a:lnTo>
                      <a:lnTo>
                        <a:pt x="6" y="119"/>
                      </a:lnTo>
                      <a:lnTo>
                        <a:pt x="0" y="101"/>
                      </a:lnTo>
                      <a:lnTo>
                        <a:pt x="0" y="80"/>
                      </a:lnTo>
                      <a:lnTo>
                        <a:pt x="6" y="62"/>
                      </a:lnTo>
                      <a:lnTo>
                        <a:pt x="12" y="43"/>
                      </a:lnTo>
                      <a:lnTo>
                        <a:pt x="25" y="29"/>
                      </a:lnTo>
                      <a:lnTo>
                        <a:pt x="39" y="16"/>
                      </a:lnTo>
                      <a:lnTo>
                        <a:pt x="57" y="6"/>
                      </a:lnTo>
                      <a:lnTo>
                        <a:pt x="76" y="2"/>
                      </a:lnTo>
                      <a:lnTo>
                        <a:pt x="94" y="0"/>
                      </a:lnTo>
                      <a:lnTo>
                        <a:pt x="115" y="4"/>
                      </a:lnTo>
                      <a:lnTo>
                        <a:pt x="133" y="10"/>
                      </a:lnTo>
                      <a:lnTo>
                        <a:pt x="150" y="23"/>
                      </a:lnTo>
                      <a:lnTo>
                        <a:pt x="162" y="35"/>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2" name="Freeform 29">
                  <a:extLst>
                    <a:ext uri="{FF2B5EF4-FFF2-40B4-BE49-F238E27FC236}">
                      <a16:creationId xmlns:a16="http://schemas.microsoft.com/office/drawing/2014/main" id="{C8F685DD-67DB-6B14-1A8D-6B7D077191E5}"/>
                    </a:ext>
                  </a:extLst>
                </p:cNvPr>
                <p:cNvSpPr>
                  <a:spLocks noChangeAspect="1"/>
                </p:cNvSpPr>
                <p:nvPr/>
              </p:nvSpPr>
              <p:spPr bwMode="auto">
                <a:xfrm rot="-5400000">
                  <a:off x="2829" y="498"/>
                  <a:ext cx="74" cy="69"/>
                </a:xfrm>
                <a:custGeom>
                  <a:avLst/>
                  <a:gdLst>
                    <a:gd name="T0" fmla="*/ 74 w 74"/>
                    <a:gd name="T1" fmla="*/ 34 h 69"/>
                    <a:gd name="T2" fmla="*/ 72 w 74"/>
                    <a:gd name="T3" fmla="*/ 45 h 69"/>
                    <a:gd name="T4" fmla="*/ 66 w 74"/>
                    <a:gd name="T5" fmla="*/ 55 h 69"/>
                    <a:gd name="T6" fmla="*/ 58 w 74"/>
                    <a:gd name="T7" fmla="*/ 63 h 69"/>
                    <a:gd name="T8" fmla="*/ 47 w 74"/>
                    <a:gd name="T9" fmla="*/ 67 h 69"/>
                    <a:gd name="T10" fmla="*/ 35 w 74"/>
                    <a:gd name="T11" fmla="*/ 69 h 69"/>
                    <a:gd name="T12" fmla="*/ 23 w 74"/>
                    <a:gd name="T13" fmla="*/ 67 h 69"/>
                    <a:gd name="T14" fmla="*/ 13 w 74"/>
                    <a:gd name="T15" fmla="*/ 59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2 h 69"/>
                    <a:gd name="T28" fmla="*/ 35 w 74"/>
                    <a:gd name="T29" fmla="*/ 0 h 69"/>
                    <a:gd name="T30" fmla="*/ 47 w 74"/>
                    <a:gd name="T31" fmla="*/ 2 h 69"/>
                    <a:gd name="T32" fmla="*/ 58 w 74"/>
                    <a:gd name="T33" fmla="*/ 6 h 69"/>
                    <a:gd name="T34" fmla="*/ 66 w 74"/>
                    <a:gd name="T35" fmla="*/ 14 h 69"/>
                    <a:gd name="T36" fmla="*/ 72 w 74"/>
                    <a:gd name="T37" fmla="*/ 22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5"/>
                      </a:lnTo>
                      <a:lnTo>
                        <a:pt x="66" y="55"/>
                      </a:lnTo>
                      <a:lnTo>
                        <a:pt x="58" y="63"/>
                      </a:lnTo>
                      <a:lnTo>
                        <a:pt x="47" y="67"/>
                      </a:lnTo>
                      <a:lnTo>
                        <a:pt x="35" y="69"/>
                      </a:lnTo>
                      <a:lnTo>
                        <a:pt x="23" y="67"/>
                      </a:lnTo>
                      <a:lnTo>
                        <a:pt x="13" y="59"/>
                      </a:lnTo>
                      <a:lnTo>
                        <a:pt x="4" y="51"/>
                      </a:lnTo>
                      <a:lnTo>
                        <a:pt x="0" y="41"/>
                      </a:lnTo>
                      <a:lnTo>
                        <a:pt x="0" y="28"/>
                      </a:lnTo>
                      <a:lnTo>
                        <a:pt x="4" y="18"/>
                      </a:lnTo>
                      <a:lnTo>
                        <a:pt x="13" y="10"/>
                      </a:lnTo>
                      <a:lnTo>
                        <a:pt x="23" y="2"/>
                      </a:lnTo>
                      <a:lnTo>
                        <a:pt x="35" y="0"/>
                      </a:lnTo>
                      <a:lnTo>
                        <a:pt x="47" y="2"/>
                      </a:lnTo>
                      <a:lnTo>
                        <a:pt x="58" y="6"/>
                      </a:lnTo>
                      <a:lnTo>
                        <a:pt x="66" y="14"/>
                      </a:lnTo>
                      <a:lnTo>
                        <a:pt x="72" y="22"/>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3" name="Freeform 30">
                  <a:extLst>
                    <a:ext uri="{FF2B5EF4-FFF2-40B4-BE49-F238E27FC236}">
                      <a16:creationId xmlns:a16="http://schemas.microsoft.com/office/drawing/2014/main" id="{33668413-86BC-6BFE-17C2-0319FBF886A0}"/>
                    </a:ext>
                  </a:extLst>
                </p:cNvPr>
                <p:cNvSpPr>
                  <a:spLocks noChangeAspect="1"/>
                </p:cNvSpPr>
                <p:nvPr/>
              </p:nvSpPr>
              <p:spPr bwMode="auto">
                <a:xfrm rot="-5400000">
                  <a:off x="2021" y="440"/>
                  <a:ext cx="180" cy="181"/>
                </a:xfrm>
                <a:custGeom>
                  <a:avLst/>
                  <a:gdLst>
                    <a:gd name="T0" fmla="*/ 180 w 180"/>
                    <a:gd name="T1" fmla="*/ 90 h 181"/>
                    <a:gd name="T2" fmla="*/ 178 w 180"/>
                    <a:gd name="T3" fmla="*/ 111 h 181"/>
                    <a:gd name="T4" fmla="*/ 172 w 180"/>
                    <a:gd name="T5" fmla="*/ 129 h 181"/>
                    <a:gd name="T6" fmla="*/ 162 w 180"/>
                    <a:gd name="T7" fmla="*/ 146 h 181"/>
                    <a:gd name="T8" fmla="*/ 150 w 180"/>
                    <a:gd name="T9" fmla="*/ 160 h 181"/>
                    <a:gd name="T10" fmla="*/ 133 w 180"/>
                    <a:gd name="T11" fmla="*/ 170 h 181"/>
                    <a:gd name="T12" fmla="*/ 115 w 180"/>
                    <a:gd name="T13" fmla="*/ 177 h 181"/>
                    <a:gd name="T14" fmla="*/ 96 w 180"/>
                    <a:gd name="T15" fmla="*/ 181 h 181"/>
                    <a:gd name="T16" fmla="*/ 76 w 180"/>
                    <a:gd name="T17" fmla="*/ 179 h 181"/>
                    <a:gd name="T18" fmla="*/ 57 w 180"/>
                    <a:gd name="T19" fmla="*/ 175 h 181"/>
                    <a:gd name="T20" fmla="*/ 41 w 180"/>
                    <a:gd name="T21" fmla="*/ 164 h 181"/>
                    <a:gd name="T22" fmla="*/ 25 w 180"/>
                    <a:gd name="T23" fmla="*/ 152 h 181"/>
                    <a:gd name="T24" fmla="*/ 14 w 180"/>
                    <a:gd name="T25" fmla="*/ 138 h 181"/>
                    <a:gd name="T26" fmla="*/ 6 w 180"/>
                    <a:gd name="T27" fmla="*/ 119 h 181"/>
                    <a:gd name="T28" fmla="*/ 0 w 180"/>
                    <a:gd name="T29" fmla="*/ 101 h 181"/>
                    <a:gd name="T30" fmla="*/ 0 w 180"/>
                    <a:gd name="T31" fmla="*/ 80 h 181"/>
                    <a:gd name="T32" fmla="*/ 6 w 180"/>
                    <a:gd name="T33" fmla="*/ 62 h 181"/>
                    <a:gd name="T34" fmla="*/ 12 w 180"/>
                    <a:gd name="T35" fmla="*/ 45 h 181"/>
                    <a:gd name="T36" fmla="*/ 25 w 180"/>
                    <a:gd name="T37" fmla="*/ 29 h 181"/>
                    <a:gd name="T38" fmla="*/ 39 w 180"/>
                    <a:gd name="T39" fmla="*/ 17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50 w 180"/>
                    <a:gd name="T51" fmla="*/ 23 h 181"/>
                    <a:gd name="T52" fmla="*/ 162 w 180"/>
                    <a:gd name="T53" fmla="*/ 37 h 181"/>
                    <a:gd name="T54" fmla="*/ 172 w 180"/>
                    <a:gd name="T55" fmla="*/ 54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50" y="160"/>
                      </a:lnTo>
                      <a:lnTo>
                        <a:pt x="133" y="170"/>
                      </a:lnTo>
                      <a:lnTo>
                        <a:pt x="115" y="177"/>
                      </a:lnTo>
                      <a:lnTo>
                        <a:pt x="96" y="181"/>
                      </a:lnTo>
                      <a:lnTo>
                        <a:pt x="76" y="179"/>
                      </a:lnTo>
                      <a:lnTo>
                        <a:pt x="57" y="175"/>
                      </a:lnTo>
                      <a:lnTo>
                        <a:pt x="41" y="164"/>
                      </a:lnTo>
                      <a:lnTo>
                        <a:pt x="25" y="152"/>
                      </a:lnTo>
                      <a:lnTo>
                        <a:pt x="14" y="138"/>
                      </a:lnTo>
                      <a:lnTo>
                        <a:pt x="6" y="119"/>
                      </a:lnTo>
                      <a:lnTo>
                        <a:pt x="0" y="101"/>
                      </a:lnTo>
                      <a:lnTo>
                        <a:pt x="0" y="80"/>
                      </a:lnTo>
                      <a:lnTo>
                        <a:pt x="6" y="62"/>
                      </a:lnTo>
                      <a:lnTo>
                        <a:pt x="12" y="45"/>
                      </a:lnTo>
                      <a:lnTo>
                        <a:pt x="25" y="29"/>
                      </a:lnTo>
                      <a:lnTo>
                        <a:pt x="39" y="17"/>
                      </a:lnTo>
                      <a:lnTo>
                        <a:pt x="57" y="6"/>
                      </a:lnTo>
                      <a:lnTo>
                        <a:pt x="76" y="2"/>
                      </a:lnTo>
                      <a:lnTo>
                        <a:pt x="94" y="0"/>
                      </a:lnTo>
                      <a:lnTo>
                        <a:pt x="115" y="4"/>
                      </a:lnTo>
                      <a:lnTo>
                        <a:pt x="133" y="10"/>
                      </a:lnTo>
                      <a:lnTo>
                        <a:pt x="150" y="23"/>
                      </a:lnTo>
                      <a:lnTo>
                        <a:pt x="162" y="37"/>
                      </a:lnTo>
                      <a:lnTo>
                        <a:pt x="172" y="54"/>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4" name="Freeform 31">
                  <a:extLst>
                    <a:ext uri="{FF2B5EF4-FFF2-40B4-BE49-F238E27FC236}">
                      <a16:creationId xmlns:a16="http://schemas.microsoft.com/office/drawing/2014/main" id="{E80E5192-5FBF-81D9-09EC-976595DFC16B}"/>
                    </a:ext>
                  </a:extLst>
                </p:cNvPr>
                <p:cNvSpPr>
                  <a:spLocks noChangeAspect="1"/>
                </p:cNvSpPr>
                <p:nvPr/>
              </p:nvSpPr>
              <p:spPr bwMode="auto">
                <a:xfrm rot="-5400000">
                  <a:off x="2074" y="496"/>
                  <a:ext cx="74" cy="69"/>
                </a:xfrm>
                <a:custGeom>
                  <a:avLst/>
                  <a:gdLst>
                    <a:gd name="T0" fmla="*/ 74 w 74"/>
                    <a:gd name="T1" fmla="*/ 34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3 w 74"/>
                    <a:gd name="T15" fmla="*/ 61 h 69"/>
                    <a:gd name="T16" fmla="*/ 4 w 74"/>
                    <a:gd name="T17" fmla="*/ 51 h 69"/>
                    <a:gd name="T18" fmla="*/ 0 w 74"/>
                    <a:gd name="T19" fmla="*/ 41 h 69"/>
                    <a:gd name="T20" fmla="*/ 0 w 74"/>
                    <a:gd name="T21" fmla="*/ 28 h 69"/>
                    <a:gd name="T22" fmla="*/ 4 w 74"/>
                    <a:gd name="T23" fmla="*/ 18 h 69"/>
                    <a:gd name="T24" fmla="*/ 13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4 h 69"/>
                    <a:gd name="T40" fmla="*/ 74 w 74"/>
                    <a:gd name="T4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4"/>
                      </a:moveTo>
                      <a:lnTo>
                        <a:pt x="72" y="47"/>
                      </a:lnTo>
                      <a:lnTo>
                        <a:pt x="66" y="57"/>
                      </a:lnTo>
                      <a:lnTo>
                        <a:pt x="58" y="63"/>
                      </a:lnTo>
                      <a:lnTo>
                        <a:pt x="47" y="69"/>
                      </a:lnTo>
                      <a:lnTo>
                        <a:pt x="35" y="69"/>
                      </a:lnTo>
                      <a:lnTo>
                        <a:pt x="23" y="67"/>
                      </a:lnTo>
                      <a:lnTo>
                        <a:pt x="13" y="61"/>
                      </a:lnTo>
                      <a:lnTo>
                        <a:pt x="4" y="51"/>
                      </a:lnTo>
                      <a:lnTo>
                        <a:pt x="0" y="41"/>
                      </a:lnTo>
                      <a:lnTo>
                        <a:pt x="0" y="28"/>
                      </a:lnTo>
                      <a:lnTo>
                        <a:pt x="4" y="18"/>
                      </a:lnTo>
                      <a:lnTo>
                        <a:pt x="13" y="10"/>
                      </a:lnTo>
                      <a:lnTo>
                        <a:pt x="23" y="4"/>
                      </a:lnTo>
                      <a:lnTo>
                        <a:pt x="35" y="0"/>
                      </a:lnTo>
                      <a:lnTo>
                        <a:pt x="47" y="2"/>
                      </a:lnTo>
                      <a:lnTo>
                        <a:pt x="58" y="6"/>
                      </a:lnTo>
                      <a:lnTo>
                        <a:pt x="66" y="14"/>
                      </a:lnTo>
                      <a:lnTo>
                        <a:pt x="72" y="24"/>
                      </a:lnTo>
                      <a:lnTo>
                        <a:pt x="74"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5" name="Freeform 32">
                  <a:extLst>
                    <a:ext uri="{FF2B5EF4-FFF2-40B4-BE49-F238E27FC236}">
                      <a16:creationId xmlns:a16="http://schemas.microsoft.com/office/drawing/2014/main" id="{2760B72E-D7E1-5CFC-9339-191B0CFE0CA5}"/>
                    </a:ext>
                  </a:extLst>
                </p:cNvPr>
                <p:cNvSpPr>
                  <a:spLocks noChangeAspect="1"/>
                </p:cNvSpPr>
                <p:nvPr/>
              </p:nvSpPr>
              <p:spPr bwMode="auto">
                <a:xfrm rot="-5400000">
                  <a:off x="1271" y="448"/>
                  <a:ext cx="180" cy="181"/>
                </a:xfrm>
                <a:custGeom>
                  <a:avLst/>
                  <a:gdLst>
                    <a:gd name="T0" fmla="*/ 180 w 180"/>
                    <a:gd name="T1" fmla="*/ 91 h 181"/>
                    <a:gd name="T2" fmla="*/ 178 w 180"/>
                    <a:gd name="T3" fmla="*/ 111 h 181"/>
                    <a:gd name="T4" fmla="*/ 172 w 180"/>
                    <a:gd name="T5" fmla="*/ 130 h 181"/>
                    <a:gd name="T6" fmla="*/ 162 w 180"/>
                    <a:gd name="T7" fmla="*/ 146 h 181"/>
                    <a:gd name="T8" fmla="*/ 149 w 180"/>
                    <a:gd name="T9" fmla="*/ 160 h 181"/>
                    <a:gd name="T10" fmla="*/ 133 w 180"/>
                    <a:gd name="T11" fmla="*/ 171 h 181"/>
                    <a:gd name="T12" fmla="*/ 115 w 180"/>
                    <a:gd name="T13" fmla="*/ 179 h 181"/>
                    <a:gd name="T14" fmla="*/ 96 w 180"/>
                    <a:gd name="T15" fmla="*/ 181 h 181"/>
                    <a:gd name="T16" fmla="*/ 76 w 180"/>
                    <a:gd name="T17" fmla="*/ 181 h 181"/>
                    <a:gd name="T18" fmla="*/ 57 w 180"/>
                    <a:gd name="T19" fmla="*/ 175 h 181"/>
                    <a:gd name="T20" fmla="*/ 41 w 180"/>
                    <a:gd name="T21" fmla="*/ 166 h 181"/>
                    <a:gd name="T22" fmla="*/ 24 w 180"/>
                    <a:gd name="T23" fmla="*/ 152 h 181"/>
                    <a:gd name="T24" fmla="*/ 14 w 180"/>
                    <a:gd name="T25" fmla="*/ 138 h 181"/>
                    <a:gd name="T26" fmla="*/ 6 w 180"/>
                    <a:gd name="T27" fmla="*/ 119 h 181"/>
                    <a:gd name="T28" fmla="*/ 0 w 180"/>
                    <a:gd name="T29" fmla="*/ 101 h 181"/>
                    <a:gd name="T30" fmla="*/ 0 w 180"/>
                    <a:gd name="T31" fmla="*/ 82 h 181"/>
                    <a:gd name="T32" fmla="*/ 6 w 180"/>
                    <a:gd name="T33" fmla="*/ 62 h 181"/>
                    <a:gd name="T34" fmla="*/ 12 w 180"/>
                    <a:gd name="T35" fmla="*/ 45 h 181"/>
                    <a:gd name="T36" fmla="*/ 24 w 180"/>
                    <a:gd name="T37" fmla="*/ 29 h 181"/>
                    <a:gd name="T38" fmla="*/ 39 w 180"/>
                    <a:gd name="T39" fmla="*/ 17 h 181"/>
                    <a:gd name="T40" fmla="*/ 57 w 180"/>
                    <a:gd name="T41" fmla="*/ 8 h 181"/>
                    <a:gd name="T42" fmla="*/ 76 w 180"/>
                    <a:gd name="T43" fmla="*/ 2 h 181"/>
                    <a:gd name="T44" fmla="*/ 94 w 180"/>
                    <a:gd name="T45" fmla="*/ 0 h 181"/>
                    <a:gd name="T46" fmla="*/ 115 w 180"/>
                    <a:gd name="T47" fmla="*/ 4 h 181"/>
                    <a:gd name="T48" fmla="*/ 133 w 180"/>
                    <a:gd name="T49" fmla="*/ 11 h 181"/>
                    <a:gd name="T50" fmla="*/ 149 w 180"/>
                    <a:gd name="T51" fmla="*/ 23 h 181"/>
                    <a:gd name="T52" fmla="*/ 162 w 180"/>
                    <a:gd name="T53" fmla="*/ 37 h 181"/>
                    <a:gd name="T54" fmla="*/ 172 w 180"/>
                    <a:gd name="T55" fmla="*/ 54 h 181"/>
                    <a:gd name="T56" fmla="*/ 178 w 180"/>
                    <a:gd name="T57" fmla="*/ 72 h 181"/>
                    <a:gd name="T58" fmla="*/ 180 w 180"/>
                    <a:gd name="T59" fmla="*/ 91 h 181"/>
                    <a:gd name="T60" fmla="*/ 180 w 180"/>
                    <a:gd name="T61" fmla="*/ 9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1"/>
                      </a:moveTo>
                      <a:lnTo>
                        <a:pt x="178" y="111"/>
                      </a:lnTo>
                      <a:lnTo>
                        <a:pt x="172" y="130"/>
                      </a:lnTo>
                      <a:lnTo>
                        <a:pt x="162" y="146"/>
                      </a:lnTo>
                      <a:lnTo>
                        <a:pt x="149" y="160"/>
                      </a:lnTo>
                      <a:lnTo>
                        <a:pt x="133" y="171"/>
                      </a:lnTo>
                      <a:lnTo>
                        <a:pt x="115" y="179"/>
                      </a:lnTo>
                      <a:lnTo>
                        <a:pt x="96" y="181"/>
                      </a:lnTo>
                      <a:lnTo>
                        <a:pt x="76" y="181"/>
                      </a:lnTo>
                      <a:lnTo>
                        <a:pt x="57" y="175"/>
                      </a:lnTo>
                      <a:lnTo>
                        <a:pt x="41" y="166"/>
                      </a:lnTo>
                      <a:lnTo>
                        <a:pt x="24" y="152"/>
                      </a:lnTo>
                      <a:lnTo>
                        <a:pt x="14" y="138"/>
                      </a:lnTo>
                      <a:lnTo>
                        <a:pt x="6" y="119"/>
                      </a:lnTo>
                      <a:lnTo>
                        <a:pt x="0" y="101"/>
                      </a:lnTo>
                      <a:lnTo>
                        <a:pt x="0" y="82"/>
                      </a:lnTo>
                      <a:lnTo>
                        <a:pt x="6" y="62"/>
                      </a:lnTo>
                      <a:lnTo>
                        <a:pt x="12" y="45"/>
                      </a:lnTo>
                      <a:lnTo>
                        <a:pt x="24" y="29"/>
                      </a:lnTo>
                      <a:lnTo>
                        <a:pt x="39" y="17"/>
                      </a:lnTo>
                      <a:lnTo>
                        <a:pt x="57" y="8"/>
                      </a:lnTo>
                      <a:lnTo>
                        <a:pt x="76" y="2"/>
                      </a:lnTo>
                      <a:lnTo>
                        <a:pt x="94" y="0"/>
                      </a:lnTo>
                      <a:lnTo>
                        <a:pt x="115" y="4"/>
                      </a:lnTo>
                      <a:lnTo>
                        <a:pt x="133" y="11"/>
                      </a:lnTo>
                      <a:lnTo>
                        <a:pt x="149" y="23"/>
                      </a:lnTo>
                      <a:lnTo>
                        <a:pt x="162" y="37"/>
                      </a:lnTo>
                      <a:lnTo>
                        <a:pt x="172" y="54"/>
                      </a:lnTo>
                      <a:lnTo>
                        <a:pt x="178" y="72"/>
                      </a:lnTo>
                      <a:lnTo>
                        <a:pt x="180" y="91"/>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6" name="Freeform 33">
                  <a:extLst>
                    <a:ext uri="{FF2B5EF4-FFF2-40B4-BE49-F238E27FC236}">
                      <a16:creationId xmlns:a16="http://schemas.microsoft.com/office/drawing/2014/main" id="{BC45E0E2-6539-E703-F9DB-F505C574D04C}"/>
                    </a:ext>
                  </a:extLst>
                </p:cNvPr>
                <p:cNvSpPr>
                  <a:spLocks noChangeAspect="1"/>
                </p:cNvSpPr>
                <p:nvPr/>
              </p:nvSpPr>
              <p:spPr bwMode="auto">
                <a:xfrm rot="-5400000">
                  <a:off x="1324" y="504"/>
                  <a:ext cx="74" cy="69"/>
                </a:xfrm>
                <a:custGeom>
                  <a:avLst/>
                  <a:gdLst>
                    <a:gd name="T0" fmla="*/ 74 w 74"/>
                    <a:gd name="T1" fmla="*/ 35 h 69"/>
                    <a:gd name="T2" fmla="*/ 72 w 74"/>
                    <a:gd name="T3" fmla="*/ 47 h 69"/>
                    <a:gd name="T4" fmla="*/ 66 w 74"/>
                    <a:gd name="T5" fmla="*/ 57 h 69"/>
                    <a:gd name="T6" fmla="*/ 58 w 74"/>
                    <a:gd name="T7" fmla="*/ 63 h 69"/>
                    <a:gd name="T8" fmla="*/ 47 w 74"/>
                    <a:gd name="T9" fmla="*/ 69 h 69"/>
                    <a:gd name="T10" fmla="*/ 35 w 74"/>
                    <a:gd name="T11" fmla="*/ 69 h 69"/>
                    <a:gd name="T12" fmla="*/ 23 w 74"/>
                    <a:gd name="T13" fmla="*/ 67 h 69"/>
                    <a:gd name="T14" fmla="*/ 12 w 74"/>
                    <a:gd name="T15" fmla="*/ 61 h 69"/>
                    <a:gd name="T16" fmla="*/ 4 w 74"/>
                    <a:gd name="T17" fmla="*/ 51 h 69"/>
                    <a:gd name="T18" fmla="*/ 0 w 74"/>
                    <a:gd name="T19" fmla="*/ 41 h 69"/>
                    <a:gd name="T20" fmla="*/ 0 w 74"/>
                    <a:gd name="T21" fmla="*/ 28 h 69"/>
                    <a:gd name="T22" fmla="*/ 4 w 74"/>
                    <a:gd name="T23" fmla="*/ 18 h 69"/>
                    <a:gd name="T24" fmla="*/ 12 w 74"/>
                    <a:gd name="T25" fmla="*/ 10 h 69"/>
                    <a:gd name="T26" fmla="*/ 23 w 74"/>
                    <a:gd name="T27" fmla="*/ 4 h 69"/>
                    <a:gd name="T28" fmla="*/ 35 w 74"/>
                    <a:gd name="T29" fmla="*/ 0 h 69"/>
                    <a:gd name="T30" fmla="*/ 47 w 74"/>
                    <a:gd name="T31" fmla="*/ 2 h 69"/>
                    <a:gd name="T32" fmla="*/ 58 w 74"/>
                    <a:gd name="T33" fmla="*/ 6 h 69"/>
                    <a:gd name="T34" fmla="*/ 66 w 74"/>
                    <a:gd name="T35" fmla="*/ 14 h 69"/>
                    <a:gd name="T36" fmla="*/ 72 w 74"/>
                    <a:gd name="T37" fmla="*/ 24 h 69"/>
                    <a:gd name="T38" fmla="*/ 74 w 74"/>
                    <a:gd name="T39" fmla="*/ 35 h 69"/>
                    <a:gd name="T40" fmla="*/ 74 w 74"/>
                    <a:gd name="T4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9">
                      <a:moveTo>
                        <a:pt x="74" y="35"/>
                      </a:moveTo>
                      <a:lnTo>
                        <a:pt x="72" y="47"/>
                      </a:lnTo>
                      <a:lnTo>
                        <a:pt x="66" y="57"/>
                      </a:lnTo>
                      <a:lnTo>
                        <a:pt x="58" y="63"/>
                      </a:lnTo>
                      <a:lnTo>
                        <a:pt x="47" y="69"/>
                      </a:lnTo>
                      <a:lnTo>
                        <a:pt x="35" y="69"/>
                      </a:lnTo>
                      <a:lnTo>
                        <a:pt x="23" y="67"/>
                      </a:lnTo>
                      <a:lnTo>
                        <a:pt x="12" y="61"/>
                      </a:lnTo>
                      <a:lnTo>
                        <a:pt x="4" y="51"/>
                      </a:lnTo>
                      <a:lnTo>
                        <a:pt x="0" y="41"/>
                      </a:lnTo>
                      <a:lnTo>
                        <a:pt x="0" y="28"/>
                      </a:lnTo>
                      <a:lnTo>
                        <a:pt x="4" y="18"/>
                      </a:lnTo>
                      <a:lnTo>
                        <a:pt x="12" y="10"/>
                      </a:lnTo>
                      <a:lnTo>
                        <a:pt x="23" y="4"/>
                      </a:lnTo>
                      <a:lnTo>
                        <a:pt x="35" y="0"/>
                      </a:lnTo>
                      <a:lnTo>
                        <a:pt x="47" y="2"/>
                      </a:lnTo>
                      <a:lnTo>
                        <a:pt x="58" y="6"/>
                      </a:lnTo>
                      <a:lnTo>
                        <a:pt x="66" y="14"/>
                      </a:lnTo>
                      <a:lnTo>
                        <a:pt x="72" y="24"/>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7" name="Freeform 34">
                  <a:extLst>
                    <a:ext uri="{FF2B5EF4-FFF2-40B4-BE49-F238E27FC236}">
                      <a16:creationId xmlns:a16="http://schemas.microsoft.com/office/drawing/2014/main" id="{02A54047-2E37-CCAC-0B39-6891B9AD0866}"/>
                    </a:ext>
                  </a:extLst>
                </p:cNvPr>
                <p:cNvSpPr>
                  <a:spLocks noChangeAspect="1"/>
                </p:cNvSpPr>
                <p:nvPr/>
              </p:nvSpPr>
              <p:spPr bwMode="auto">
                <a:xfrm rot="-5400000">
                  <a:off x="521" y="449"/>
                  <a:ext cx="180" cy="179"/>
                </a:xfrm>
                <a:custGeom>
                  <a:avLst/>
                  <a:gdLst>
                    <a:gd name="T0" fmla="*/ 180 w 180"/>
                    <a:gd name="T1" fmla="*/ 89 h 179"/>
                    <a:gd name="T2" fmla="*/ 178 w 180"/>
                    <a:gd name="T3" fmla="*/ 109 h 179"/>
                    <a:gd name="T4" fmla="*/ 172 w 180"/>
                    <a:gd name="T5" fmla="*/ 128 h 179"/>
                    <a:gd name="T6" fmla="*/ 162 w 180"/>
                    <a:gd name="T7" fmla="*/ 144 h 179"/>
                    <a:gd name="T8" fmla="*/ 149 w 180"/>
                    <a:gd name="T9" fmla="*/ 158 h 179"/>
                    <a:gd name="T10" fmla="*/ 133 w 180"/>
                    <a:gd name="T11" fmla="*/ 169 h 179"/>
                    <a:gd name="T12" fmla="*/ 115 w 180"/>
                    <a:gd name="T13" fmla="*/ 177 h 179"/>
                    <a:gd name="T14" fmla="*/ 96 w 180"/>
                    <a:gd name="T15" fmla="*/ 179 h 179"/>
                    <a:gd name="T16" fmla="*/ 76 w 180"/>
                    <a:gd name="T17" fmla="*/ 179 h 179"/>
                    <a:gd name="T18" fmla="*/ 57 w 180"/>
                    <a:gd name="T19" fmla="*/ 173 h 179"/>
                    <a:gd name="T20" fmla="*/ 41 w 180"/>
                    <a:gd name="T21" fmla="*/ 165 h 179"/>
                    <a:gd name="T22" fmla="*/ 24 w 180"/>
                    <a:gd name="T23" fmla="*/ 152 h 179"/>
                    <a:gd name="T24" fmla="*/ 14 w 180"/>
                    <a:gd name="T25" fmla="*/ 136 h 179"/>
                    <a:gd name="T26" fmla="*/ 6 w 180"/>
                    <a:gd name="T27" fmla="*/ 117 h 179"/>
                    <a:gd name="T28" fmla="*/ 0 w 180"/>
                    <a:gd name="T29" fmla="*/ 99 h 179"/>
                    <a:gd name="T30" fmla="*/ 0 w 180"/>
                    <a:gd name="T31" fmla="*/ 80 h 179"/>
                    <a:gd name="T32" fmla="*/ 6 w 180"/>
                    <a:gd name="T33" fmla="*/ 60 h 179"/>
                    <a:gd name="T34" fmla="*/ 12 w 180"/>
                    <a:gd name="T35" fmla="*/ 43 h 179"/>
                    <a:gd name="T36" fmla="*/ 24 w 180"/>
                    <a:gd name="T37" fmla="*/ 27 h 179"/>
                    <a:gd name="T38" fmla="*/ 39 w 180"/>
                    <a:gd name="T39" fmla="*/ 15 h 179"/>
                    <a:gd name="T40" fmla="*/ 57 w 180"/>
                    <a:gd name="T41" fmla="*/ 7 h 179"/>
                    <a:gd name="T42" fmla="*/ 76 w 180"/>
                    <a:gd name="T43" fmla="*/ 0 h 179"/>
                    <a:gd name="T44" fmla="*/ 94 w 180"/>
                    <a:gd name="T45" fmla="*/ 0 h 179"/>
                    <a:gd name="T46" fmla="*/ 115 w 180"/>
                    <a:gd name="T47" fmla="*/ 2 h 179"/>
                    <a:gd name="T48" fmla="*/ 133 w 180"/>
                    <a:gd name="T49" fmla="*/ 11 h 179"/>
                    <a:gd name="T50" fmla="*/ 149 w 180"/>
                    <a:gd name="T51" fmla="*/ 21 h 179"/>
                    <a:gd name="T52" fmla="*/ 162 w 180"/>
                    <a:gd name="T53" fmla="*/ 35 h 179"/>
                    <a:gd name="T54" fmla="*/ 172 w 180"/>
                    <a:gd name="T55" fmla="*/ 52 h 179"/>
                    <a:gd name="T56" fmla="*/ 178 w 180"/>
                    <a:gd name="T57" fmla="*/ 70 h 179"/>
                    <a:gd name="T58" fmla="*/ 180 w 180"/>
                    <a:gd name="T59" fmla="*/ 89 h 179"/>
                    <a:gd name="T60" fmla="*/ 180 w 180"/>
                    <a:gd name="T6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9"/>
                      </a:moveTo>
                      <a:lnTo>
                        <a:pt x="178" y="109"/>
                      </a:lnTo>
                      <a:lnTo>
                        <a:pt x="172" y="128"/>
                      </a:lnTo>
                      <a:lnTo>
                        <a:pt x="162" y="144"/>
                      </a:lnTo>
                      <a:lnTo>
                        <a:pt x="149" y="158"/>
                      </a:lnTo>
                      <a:lnTo>
                        <a:pt x="133" y="169"/>
                      </a:lnTo>
                      <a:lnTo>
                        <a:pt x="115" y="177"/>
                      </a:lnTo>
                      <a:lnTo>
                        <a:pt x="96" y="179"/>
                      </a:lnTo>
                      <a:lnTo>
                        <a:pt x="76" y="179"/>
                      </a:lnTo>
                      <a:lnTo>
                        <a:pt x="57" y="173"/>
                      </a:lnTo>
                      <a:lnTo>
                        <a:pt x="41" y="165"/>
                      </a:lnTo>
                      <a:lnTo>
                        <a:pt x="24" y="152"/>
                      </a:lnTo>
                      <a:lnTo>
                        <a:pt x="14" y="136"/>
                      </a:lnTo>
                      <a:lnTo>
                        <a:pt x="6" y="117"/>
                      </a:lnTo>
                      <a:lnTo>
                        <a:pt x="0" y="99"/>
                      </a:lnTo>
                      <a:lnTo>
                        <a:pt x="0" y="80"/>
                      </a:lnTo>
                      <a:lnTo>
                        <a:pt x="6" y="60"/>
                      </a:lnTo>
                      <a:lnTo>
                        <a:pt x="12" y="43"/>
                      </a:lnTo>
                      <a:lnTo>
                        <a:pt x="24" y="27"/>
                      </a:lnTo>
                      <a:lnTo>
                        <a:pt x="39" y="15"/>
                      </a:lnTo>
                      <a:lnTo>
                        <a:pt x="57" y="7"/>
                      </a:lnTo>
                      <a:lnTo>
                        <a:pt x="76" y="0"/>
                      </a:lnTo>
                      <a:lnTo>
                        <a:pt x="94" y="0"/>
                      </a:lnTo>
                      <a:lnTo>
                        <a:pt x="115" y="2"/>
                      </a:lnTo>
                      <a:lnTo>
                        <a:pt x="133" y="11"/>
                      </a:lnTo>
                      <a:lnTo>
                        <a:pt x="149" y="21"/>
                      </a:lnTo>
                      <a:lnTo>
                        <a:pt x="162" y="35"/>
                      </a:lnTo>
                      <a:lnTo>
                        <a:pt x="172" y="52"/>
                      </a:lnTo>
                      <a:lnTo>
                        <a:pt x="178" y="70"/>
                      </a:lnTo>
                      <a:lnTo>
                        <a:pt x="180" y="89"/>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8" name="Freeform 35">
                  <a:extLst>
                    <a:ext uri="{FF2B5EF4-FFF2-40B4-BE49-F238E27FC236}">
                      <a16:creationId xmlns:a16="http://schemas.microsoft.com/office/drawing/2014/main" id="{D2CA8496-1271-C2E1-1363-8DC1CD6598BF}"/>
                    </a:ext>
                  </a:extLst>
                </p:cNvPr>
                <p:cNvSpPr>
                  <a:spLocks noChangeAspect="1"/>
                </p:cNvSpPr>
                <p:nvPr/>
              </p:nvSpPr>
              <p:spPr bwMode="auto">
                <a:xfrm rot="-5400000">
                  <a:off x="574" y="505"/>
                  <a:ext cx="74" cy="67"/>
                </a:xfrm>
                <a:custGeom>
                  <a:avLst/>
                  <a:gdLst>
                    <a:gd name="T0" fmla="*/ 74 w 74"/>
                    <a:gd name="T1" fmla="*/ 33 h 67"/>
                    <a:gd name="T2" fmla="*/ 72 w 74"/>
                    <a:gd name="T3" fmla="*/ 45 h 67"/>
                    <a:gd name="T4" fmla="*/ 66 w 74"/>
                    <a:gd name="T5" fmla="*/ 55 h 67"/>
                    <a:gd name="T6" fmla="*/ 58 w 74"/>
                    <a:gd name="T7" fmla="*/ 63 h 67"/>
                    <a:gd name="T8" fmla="*/ 47 w 74"/>
                    <a:gd name="T9" fmla="*/ 67 h 67"/>
                    <a:gd name="T10" fmla="*/ 35 w 74"/>
                    <a:gd name="T11" fmla="*/ 67 h 67"/>
                    <a:gd name="T12" fmla="*/ 23 w 74"/>
                    <a:gd name="T13" fmla="*/ 65 h 67"/>
                    <a:gd name="T14" fmla="*/ 12 w 74"/>
                    <a:gd name="T15" fmla="*/ 59 h 67"/>
                    <a:gd name="T16" fmla="*/ 4 w 74"/>
                    <a:gd name="T17" fmla="*/ 49 h 67"/>
                    <a:gd name="T18" fmla="*/ 0 w 74"/>
                    <a:gd name="T19" fmla="*/ 39 h 67"/>
                    <a:gd name="T20" fmla="*/ 0 w 74"/>
                    <a:gd name="T21" fmla="*/ 29 h 67"/>
                    <a:gd name="T22" fmla="*/ 4 w 74"/>
                    <a:gd name="T23" fmla="*/ 16 h 67"/>
                    <a:gd name="T24" fmla="*/ 12 w 74"/>
                    <a:gd name="T25" fmla="*/ 8 h 67"/>
                    <a:gd name="T26" fmla="*/ 23 w 74"/>
                    <a:gd name="T27" fmla="*/ 2 h 67"/>
                    <a:gd name="T28" fmla="*/ 35 w 74"/>
                    <a:gd name="T29" fmla="*/ 0 h 67"/>
                    <a:gd name="T30" fmla="*/ 47 w 74"/>
                    <a:gd name="T31" fmla="*/ 0 h 67"/>
                    <a:gd name="T32" fmla="*/ 58 w 74"/>
                    <a:gd name="T33" fmla="*/ 4 h 67"/>
                    <a:gd name="T34" fmla="*/ 66 w 74"/>
                    <a:gd name="T35" fmla="*/ 12 h 67"/>
                    <a:gd name="T36" fmla="*/ 72 w 74"/>
                    <a:gd name="T37" fmla="*/ 22 h 67"/>
                    <a:gd name="T38" fmla="*/ 74 w 74"/>
                    <a:gd name="T39" fmla="*/ 33 h 67"/>
                    <a:gd name="T40" fmla="*/ 74 w 74"/>
                    <a:gd name="T41"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7">
                      <a:moveTo>
                        <a:pt x="74" y="33"/>
                      </a:moveTo>
                      <a:lnTo>
                        <a:pt x="72" y="45"/>
                      </a:lnTo>
                      <a:lnTo>
                        <a:pt x="66" y="55"/>
                      </a:lnTo>
                      <a:lnTo>
                        <a:pt x="58" y="63"/>
                      </a:lnTo>
                      <a:lnTo>
                        <a:pt x="47" y="67"/>
                      </a:lnTo>
                      <a:lnTo>
                        <a:pt x="35" y="67"/>
                      </a:lnTo>
                      <a:lnTo>
                        <a:pt x="23" y="65"/>
                      </a:lnTo>
                      <a:lnTo>
                        <a:pt x="12" y="59"/>
                      </a:lnTo>
                      <a:lnTo>
                        <a:pt x="4" y="49"/>
                      </a:lnTo>
                      <a:lnTo>
                        <a:pt x="0" y="39"/>
                      </a:lnTo>
                      <a:lnTo>
                        <a:pt x="0" y="29"/>
                      </a:lnTo>
                      <a:lnTo>
                        <a:pt x="4" y="16"/>
                      </a:lnTo>
                      <a:lnTo>
                        <a:pt x="12" y="8"/>
                      </a:lnTo>
                      <a:lnTo>
                        <a:pt x="23" y="2"/>
                      </a:lnTo>
                      <a:lnTo>
                        <a:pt x="35" y="0"/>
                      </a:lnTo>
                      <a:lnTo>
                        <a:pt x="47" y="0"/>
                      </a:lnTo>
                      <a:lnTo>
                        <a:pt x="58" y="4"/>
                      </a:lnTo>
                      <a:lnTo>
                        <a:pt x="66" y="12"/>
                      </a:lnTo>
                      <a:lnTo>
                        <a:pt x="72" y="22"/>
                      </a:lnTo>
                      <a:lnTo>
                        <a:pt x="74"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89" name="WordArt 36">
                  <a:extLst>
                    <a:ext uri="{FF2B5EF4-FFF2-40B4-BE49-F238E27FC236}">
                      <a16:creationId xmlns:a16="http://schemas.microsoft.com/office/drawing/2014/main" id="{71699C06-40B8-E7DC-482A-97535C497EAB}"/>
                    </a:ext>
                  </a:extLst>
                </p:cNvPr>
                <p:cNvSpPr>
                  <a:spLocks noChangeAspect="1" noChangeArrowheads="1" noChangeShapeType="1" noTextEdit="1"/>
                </p:cNvSpPr>
                <p:nvPr/>
              </p:nvSpPr>
              <p:spPr bwMode="auto">
                <a:xfrm>
                  <a:off x="2496" y="493"/>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6</a:t>
                  </a:r>
                </a:p>
              </p:txBody>
            </p:sp>
          </p:grpSp>
          <p:grpSp>
            <p:nvGrpSpPr>
              <p:cNvPr id="751" name="Group 2">
                <a:extLst>
                  <a:ext uri="{FF2B5EF4-FFF2-40B4-BE49-F238E27FC236}">
                    <a16:creationId xmlns:a16="http://schemas.microsoft.com/office/drawing/2014/main" id="{C18BE039-E068-2B17-0B2B-CC3E4D5AA471}"/>
                  </a:ext>
                </a:extLst>
              </p:cNvPr>
              <p:cNvGrpSpPr>
                <a:grpSpLocks noChangeAspect="1"/>
              </p:cNvGrpSpPr>
              <p:nvPr/>
            </p:nvGrpSpPr>
            <p:grpSpPr bwMode="auto">
              <a:xfrm>
                <a:off x="8224585" y="4009515"/>
                <a:ext cx="1439057" cy="1753803"/>
                <a:chOff x="8381" y="6085"/>
                <a:chExt cx="1453" cy="1785"/>
              </a:xfrm>
            </p:grpSpPr>
            <p:sp>
              <p:nvSpPr>
                <p:cNvPr id="854" name="Freeform 3">
                  <a:extLst>
                    <a:ext uri="{FF2B5EF4-FFF2-40B4-BE49-F238E27FC236}">
                      <a16:creationId xmlns:a16="http://schemas.microsoft.com/office/drawing/2014/main" id="{72FDC1F6-C40A-941E-E511-0C91402F3F45}"/>
                    </a:ext>
                  </a:extLst>
                </p:cNvPr>
                <p:cNvSpPr>
                  <a:spLocks noChangeAspect="1"/>
                </p:cNvSpPr>
                <p:nvPr/>
              </p:nvSpPr>
              <p:spPr bwMode="auto">
                <a:xfrm>
                  <a:off x="8381" y="6085"/>
                  <a:ext cx="1453" cy="1785"/>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5" name="Freeform 4">
                  <a:extLst>
                    <a:ext uri="{FF2B5EF4-FFF2-40B4-BE49-F238E27FC236}">
                      <a16:creationId xmlns:a16="http://schemas.microsoft.com/office/drawing/2014/main" id="{C198C6BE-EC65-9585-9228-4EF3F3D1EED5}"/>
                    </a:ext>
                  </a:extLst>
                </p:cNvPr>
                <p:cNvSpPr>
                  <a:spLocks noChangeAspect="1"/>
                </p:cNvSpPr>
                <p:nvPr/>
              </p:nvSpPr>
              <p:spPr bwMode="auto">
                <a:xfrm>
                  <a:off x="8620" y="7082"/>
                  <a:ext cx="27" cy="595"/>
                </a:xfrm>
                <a:custGeom>
                  <a:avLst/>
                  <a:gdLst>
                    <a:gd name="T0" fmla="*/ 0 w 27"/>
                    <a:gd name="T1" fmla="*/ 12 h 595"/>
                    <a:gd name="T2" fmla="*/ 0 w 27"/>
                    <a:gd name="T3" fmla="*/ 12 h 595"/>
                    <a:gd name="T4" fmla="*/ 0 w 27"/>
                    <a:gd name="T5" fmla="*/ 10 h 595"/>
                    <a:gd name="T6" fmla="*/ 0 w 27"/>
                    <a:gd name="T7" fmla="*/ 8 h 595"/>
                    <a:gd name="T8" fmla="*/ 2 w 27"/>
                    <a:gd name="T9" fmla="*/ 6 h 595"/>
                    <a:gd name="T10" fmla="*/ 2 w 27"/>
                    <a:gd name="T11" fmla="*/ 4 h 595"/>
                    <a:gd name="T12" fmla="*/ 4 w 27"/>
                    <a:gd name="T13" fmla="*/ 2 h 595"/>
                    <a:gd name="T14" fmla="*/ 7 w 27"/>
                    <a:gd name="T15" fmla="*/ 2 h 595"/>
                    <a:gd name="T16" fmla="*/ 9 w 27"/>
                    <a:gd name="T17" fmla="*/ 0 h 595"/>
                    <a:gd name="T18" fmla="*/ 11 w 27"/>
                    <a:gd name="T19" fmla="*/ 0 h 595"/>
                    <a:gd name="T20" fmla="*/ 13 w 27"/>
                    <a:gd name="T21" fmla="*/ 0 h 595"/>
                    <a:gd name="T22" fmla="*/ 15 w 27"/>
                    <a:gd name="T23" fmla="*/ 0 h 595"/>
                    <a:gd name="T24" fmla="*/ 17 w 27"/>
                    <a:gd name="T25" fmla="*/ 0 h 595"/>
                    <a:gd name="T26" fmla="*/ 19 w 27"/>
                    <a:gd name="T27" fmla="*/ 2 h 595"/>
                    <a:gd name="T28" fmla="*/ 21 w 27"/>
                    <a:gd name="T29" fmla="*/ 2 h 595"/>
                    <a:gd name="T30" fmla="*/ 23 w 27"/>
                    <a:gd name="T31" fmla="*/ 4 h 595"/>
                    <a:gd name="T32" fmla="*/ 25 w 27"/>
                    <a:gd name="T33" fmla="*/ 6 h 595"/>
                    <a:gd name="T34" fmla="*/ 25 w 27"/>
                    <a:gd name="T35" fmla="*/ 8 h 595"/>
                    <a:gd name="T36" fmla="*/ 27 w 27"/>
                    <a:gd name="T37" fmla="*/ 10 h 595"/>
                    <a:gd name="T38" fmla="*/ 27 w 27"/>
                    <a:gd name="T39" fmla="*/ 12 h 595"/>
                    <a:gd name="T40" fmla="*/ 27 w 27"/>
                    <a:gd name="T41" fmla="*/ 12 h 595"/>
                    <a:gd name="T42" fmla="*/ 27 w 27"/>
                    <a:gd name="T43" fmla="*/ 580 h 595"/>
                    <a:gd name="T44" fmla="*/ 27 w 27"/>
                    <a:gd name="T45" fmla="*/ 580 h 595"/>
                    <a:gd name="T46" fmla="*/ 27 w 27"/>
                    <a:gd name="T47" fmla="*/ 584 h 595"/>
                    <a:gd name="T48" fmla="*/ 25 w 27"/>
                    <a:gd name="T49" fmla="*/ 586 h 595"/>
                    <a:gd name="T50" fmla="*/ 25 w 27"/>
                    <a:gd name="T51" fmla="*/ 589 h 595"/>
                    <a:gd name="T52" fmla="*/ 23 w 27"/>
                    <a:gd name="T53" fmla="*/ 591 h 595"/>
                    <a:gd name="T54" fmla="*/ 21 w 27"/>
                    <a:gd name="T55" fmla="*/ 591 h 595"/>
                    <a:gd name="T56" fmla="*/ 19 w 27"/>
                    <a:gd name="T57" fmla="*/ 593 h 595"/>
                    <a:gd name="T58" fmla="*/ 17 w 27"/>
                    <a:gd name="T59" fmla="*/ 595 h 595"/>
                    <a:gd name="T60" fmla="*/ 15 w 27"/>
                    <a:gd name="T61" fmla="*/ 595 h 595"/>
                    <a:gd name="T62" fmla="*/ 13 w 27"/>
                    <a:gd name="T63" fmla="*/ 595 h 595"/>
                    <a:gd name="T64" fmla="*/ 11 w 27"/>
                    <a:gd name="T65" fmla="*/ 595 h 595"/>
                    <a:gd name="T66" fmla="*/ 9 w 27"/>
                    <a:gd name="T67" fmla="*/ 595 h 595"/>
                    <a:gd name="T68" fmla="*/ 7 w 27"/>
                    <a:gd name="T69" fmla="*/ 593 h 595"/>
                    <a:gd name="T70" fmla="*/ 4 w 27"/>
                    <a:gd name="T71" fmla="*/ 591 h 595"/>
                    <a:gd name="T72" fmla="*/ 2 w 27"/>
                    <a:gd name="T73" fmla="*/ 591 h 595"/>
                    <a:gd name="T74" fmla="*/ 2 w 27"/>
                    <a:gd name="T75" fmla="*/ 589 h 595"/>
                    <a:gd name="T76" fmla="*/ 0 w 27"/>
                    <a:gd name="T77" fmla="*/ 586 h 595"/>
                    <a:gd name="T78" fmla="*/ 0 w 27"/>
                    <a:gd name="T79" fmla="*/ 584 h 595"/>
                    <a:gd name="T80" fmla="*/ 0 w 27"/>
                    <a:gd name="T81" fmla="*/ 580 h 595"/>
                    <a:gd name="T82" fmla="*/ 0 w 27"/>
                    <a:gd name="T83" fmla="*/ 580 h 595"/>
                    <a:gd name="T84" fmla="*/ 0 w 27"/>
                    <a:gd name="T85" fmla="*/ 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595">
                      <a:moveTo>
                        <a:pt x="0" y="12"/>
                      </a:moveTo>
                      <a:lnTo>
                        <a:pt x="0" y="12"/>
                      </a:lnTo>
                      <a:lnTo>
                        <a:pt x="0" y="10"/>
                      </a:lnTo>
                      <a:lnTo>
                        <a:pt x="0" y="8"/>
                      </a:lnTo>
                      <a:lnTo>
                        <a:pt x="2" y="6"/>
                      </a:lnTo>
                      <a:lnTo>
                        <a:pt x="2" y="4"/>
                      </a:lnTo>
                      <a:lnTo>
                        <a:pt x="4" y="2"/>
                      </a:lnTo>
                      <a:lnTo>
                        <a:pt x="7" y="2"/>
                      </a:lnTo>
                      <a:lnTo>
                        <a:pt x="9" y="0"/>
                      </a:lnTo>
                      <a:lnTo>
                        <a:pt x="11" y="0"/>
                      </a:lnTo>
                      <a:lnTo>
                        <a:pt x="13" y="0"/>
                      </a:lnTo>
                      <a:lnTo>
                        <a:pt x="15" y="0"/>
                      </a:lnTo>
                      <a:lnTo>
                        <a:pt x="17" y="0"/>
                      </a:lnTo>
                      <a:lnTo>
                        <a:pt x="19" y="2"/>
                      </a:lnTo>
                      <a:lnTo>
                        <a:pt x="21" y="2"/>
                      </a:lnTo>
                      <a:lnTo>
                        <a:pt x="23" y="4"/>
                      </a:lnTo>
                      <a:lnTo>
                        <a:pt x="25" y="6"/>
                      </a:lnTo>
                      <a:lnTo>
                        <a:pt x="25" y="8"/>
                      </a:lnTo>
                      <a:lnTo>
                        <a:pt x="27" y="10"/>
                      </a:lnTo>
                      <a:lnTo>
                        <a:pt x="27" y="12"/>
                      </a:lnTo>
                      <a:lnTo>
                        <a:pt x="27" y="580"/>
                      </a:lnTo>
                      <a:lnTo>
                        <a:pt x="27" y="584"/>
                      </a:lnTo>
                      <a:lnTo>
                        <a:pt x="25" y="586"/>
                      </a:lnTo>
                      <a:lnTo>
                        <a:pt x="25" y="589"/>
                      </a:lnTo>
                      <a:lnTo>
                        <a:pt x="23" y="591"/>
                      </a:lnTo>
                      <a:lnTo>
                        <a:pt x="21" y="591"/>
                      </a:lnTo>
                      <a:lnTo>
                        <a:pt x="19" y="593"/>
                      </a:lnTo>
                      <a:lnTo>
                        <a:pt x="17" y="595"/>
                      </a:lnTo>
                      <a:lnTo>
                        <a:pt x="15" y="595"/>
                      </a:lnTo>
                      <a:lnTo>
                        <a:pt x="13" y="595"/>
                      </a:lnTo>
                      <a:lnTo>
                        <a:pt x="11" y="595"/>
                      </a:lnTo>
                      <a:lnTo>
                        <a:pt x="9" y="595"/>
                      </a:lnTo>
                      <a:lnTo>
                        <a:pt x="7" y="593"/>
                      </a:lnTo>
                      <a:lnTo>
                        <a:pt x="4" y="591"/>
                      </a:lnTo>
                      <a:lnTo>
                        <a:pt x="2" y="591"/>
                      </a:lnTo>
                      <a:lnTo>
                        <a:pt x="2" y="589"/>
                      </a:lnTo>
                      <a:lnTo>
                        <a:pt x="0" y="586"/>
                      </a:lnTo>
                      <a:lnTo>
                        <a:pt x="0" y="584"/>
                      </a:lnTo>
                      <a:lnTo>
                        <a:pt x="0" y="580"/>
                      </a:lnTo>
                      <a:lnTo>
                        <a:pt x="0" y="1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6" name="Freeform 5">
                  <a:extLst>
                    <a:ext uri="{FF2B5EF4-FFF2-40B4-BE49-F238E27FC236}">
                      <a16:creationId xmlns:a16="http://schemas.microsoft.com/office/drawing/2014/main" id="{E0C099AF-D9CB-1D9A-D9EF-D2C09CB92464}"/>
                    </a:ext>
                  </a:extLst>
                </p:cNvPr>
                <p:cNvSpPr>
                  <a:spLocks noChangeAspect="1"/>
                </p:cNvSpPr>
                <p:nvPr/>
              </p:nvSpPr>
              <p:spPr bwMode="auto">
                <a:xfrm>
                  <a:off x="8540" y="7634"/>
                  <a:ext cx="181" cy="178"/>
                </a:xfrm>
                <a:custGeom>
                  <a:avLst/>
                  <a:gdLst>
                    <a:gd name="T0" fmla="*/ 181 w 181"/>
                    <a:gd name="T1" fmla="*/ 88 h 178"/>
                    <a:gd name="T2" fmla="*/ 179 w 181"/>
                    <a:gd name="T3" fmla="*/ 108 h 178"/>
                    <a:gd name="T4" fmla="*/ 173 w 181"/>
                    <a:gd name="T5" fmla="*/ 125 h 178"/>
                    <a:gd name="T6" fmla="*/ 162 w 181"/>
                    <a:gd name="T7" fmla="*/ 141 h 178"/>
                    <a:gd name="T8" fmla="*/ 150 w 181"/>
                    <a:gd name="T9" fmla="*/ 156 h 178"/>
                    <a:gd name="T10" fmla="*/ 134 w 181"/>
                    <a:gd name="T11" fmla="*/ 166 h 178"/>
                    <a:gd name="T12" fmla="*/ 117 w 181"/>
                    <a:gd name="T13" fmla="*/ 174 h 178"/>
                    <a:gd name="T14" fmla="*/ 99 w 181"/>
                    <a:gd name="T15" fmla="*/ 178 h 178"/>
                    <a:gd name="T16" fmla="*/ 80 w 181"/>
                    <a:gd name="T17" fmla="*/ 178 h 178"/>
                    <a:gd name="T18" fmla="*/ 62 w 181"/>
                    <a:gd name="T19" fmla="*/ 174 h 178"/>
                    <a:gd name="T20" fmla="*/ 43 w 181"/>
                    <a:gd name="T21" fmla="*/ 166 h 178"/>
                    <a:gd name="T22" fmla="*/ 29 w 181"/>
                    <a:gd name="T23" fmla="*/ 156 h 178"/>
                    <a:gd name="T24" fmla="*/ 17 w 181"/>
                    <a:gd name="T25" fmla="*/ 141 h 178"/>
                    <a:gd name="T26" fmla="*/ 9 w 181"/>
                    <a:gd name="T27" fmla="*/ 125 h 178"/>
                    <a:gd name="T28" fmla="*/ 3 w 181"/>
                    <a:gd name="T29" fmla="*/ 108 h 178"/>
                    <a:gd name="T30" fmla="*/ 0 w 181"/>
                    <a:gd name="T31" fmla="*/ 88 h 178"/>
                    <a:gd name="T32" fmla="*/ 3 w 181"/>
                    <a:gd name="T33" fmla="*/ 69 h 178"/>
                    <a:gd name="T34" fmla="*/ 9 w 181"/>
                    <a:gd name="T35" fmla="*/ 53 h 178"/>
                    <a:gd name="T36" fmla="*/ 19 w 181"/>
                    <a:gd name="T37" fmla="*/ 37 h 178"/>
                    <a:gd name="T38" fmla="*/ 33 w 181"/>
                    <a:gd name="T39" fmla="*/ 22 h 178"/>
                    <a:gd name="T40" fmla="*/ 48 w 181"/>
                    <a:gd name="T41" fmla="*/ 10 h 178"/>
                    <a:gd name="T42" fmla="*/ 66 w 181"/>
                    <a:gd name="T43" fmla="*/ 4 h 178"/>
                    <a:gd name="T44" fmla="*/ 84 w 181"/>
                    <a:gd name="T45" fmla="*/ 0 h 178"/>
                    <a:gd name="T46" fmla="*/ 103 w 181"/>
                    <a:gd name="T47" fmla="*/ 0 h 178"/>
                    <a:gd name="T48" fmla="*/ 121 w 181"/>
                    <a:gd name="T49" fmla="*/ 4 h 178"/>
                    <a:gd name="T50" fmla="*/ 138 w 181"/>
                    <a:gd name="T51" fmla="*/ 10 h 178"/>
                    <a:gd name="T52" fmla="*/ 152 w 181"/>
                    <a:gd name="T53" fmla="*/ 22 h 178"/>
                    <a:gd name="T54" fmla="*/ 164 w 181"/>
                    <a:gd name="T55" fmla="*/ 37 h 178"/>
                    <a:gd name="T56" fmla="*/ 175 w 181"/>
                    <a:gd name="T57" fmla="*/ 53 h 178"/>
                    <a:gd name="T58" fmla="*/ 179 w 181"/>
                    <a:gd name="T59" fmla="*/ 69 h 178"/>
                    <a:gd name="T60" fmla="*/ 181 w 181"/>
                    <a:gd name="T61" fmla="*/ 88 h 178"/>
                    <a:gd name="T62" fmla="*/ 181 w 181"/>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8">
                      <a:moveTo>
                        <a:pt x="181" y="88"/>
                      </a:moveTo>
                      <a:lnTo>
                        <a:pt x="179" y="108"/>
                      </a:lnTo>
                      <a:lnTo>
                        <a:pt x="173" y="125"/>
                      </a:lnTo>
                      <a:lnTo>
                        <a:pt x="162" y="141"/>
                      </a:lnTo>
                      <a:lnTo>
                        <a:pt x="150" y="156"/>
                      </a:lnTo>
                      <a:lnTo>
                        <a:pt x="134" y="166"/>
                      </a:lnTo>
                      <a:lnTo>
                        <a:pt x="117" y="174"/>
                      </a:lnTo>
                      <a:lnTo>
                        <a:pt x="99" y="178"/>
                      </a:lnTo>
                      <a:lnTo>
                        <a:pt x="80" y="178"/>
                      </a:lnTo>
                      <a:lnTo>
                        <a:pt x="62" y="174"/>
                      </a:lnTo>
                      <a:lnTo>
                        <a:pt x="43" y="166"/>
                      </a:lnTo>
                      <a:lnTo>
                        <a:pt x="29" y="156"/>
                      </a:lnTo>
                      <a:lnTo>
                        <a:pt x="17" y="141"/>
                      </a:lnTo>
                      <a:lnTo>
                        <a:pt x="9" y="125"/>
                      </a:lnTo>
                      <a:lnTo>
                        <a:pt x="3" y="108"/>
                      </a:lnTo>
                      <a:lnTo>
                        <a:pt x="0" y="88"/>
                      </a:lnTo>
                      <a:lnTo>
                        <a:pt x="3" y="69"/>
                      </a:lnTo>
                      <a:lnTo>
                        <a:pt x="9" y="53"/>
                      </a:lnTo>
                      <a:lnTo>
                        <a:pt x="19" y="37"/>
                      </a:lnTo>
                      <a:lnTo>
                        <a:pt x="33" y="22"/>
                      </a:lnTo>
                      <a:lnTo>
                        <a:pt x="48" y="10"/>
                      </a:lnTo>
                      <a:lnTo>
                        <a:pt x="66" y="4"/>
                      </a:lnTo>
                      <a:lnTo>
                        <a:pt x="84" y="0"/>
                      </a:lnTo>
                      <a:lnTo>
                        <a:pt x="103" y="0"/>
                      </a:lnTo>
                      <a:lnTo>
                        <a:pt x="121" y="4"/>
                      </a:lnTo>
                      <a:lnTo>
                        <a:pt x="138" y="10"/>
                      </a:lnTo>
                      <a:lnTo>
                        <a:pt x="152" y="22"/>
                      </a:lnTo>
                      <a:lnTo>
                        <a:pt x="164" y="37"/>
                      </a:lnTo>
                      <a:lnTo>
                        <a:pt x="175" y="53"/>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7" name="Freeform 6">
                  <a:extLst>
                    <a:ext uri="{FF2B5EF4-FFF2-40B4-BE49-F238E27FC236}">
                      <a16:creationId xmlns:a16="http://schemas.microsoft.com/office/drawing/2014/main" id="{0811DD45-084B-B218-0B22-1B20BE798A07}"/>
                    </a:ext>
                  </a:extLst>
                </p:cNvPr>
                <p:cNvSpPr>
                  <a:spLocks noChangeAspect="1"/>
                </p:cNvSpPr>
                <p:nvPr/>
              </p:nvSpPr>
              <p:spPr bwMode="auto">
                <a:xfrm>
                  <a:off x="8596" y="7687"/>
                  <a:ext cx="69" cy="74"/>
                </a:xfrm>
                <a:custGeom>
                  <a:avLst/>
                  <a:gdLst>
                    <a:gd name="T0" fmla="*/ 69 w 69"/>
                    <a:gd name="T1" fmla="*/ 37 h 74"/>
                    <a:gd name="T2" fmla="*/ 67 w 69"/>
                    <a:gd name="T3" fmla="*/ 49 h 74"/>
                    <a:gd name="T4" fmla="*/ 63 w 69"/>
                    <a:gd name="T5" fmla="*/ 59 h 74"/>
                    <a:gd name="T6" fmla="*/ 53 w 69"/>
                    <a:gd name="T7" fmla="*/ 68 h 74"/>
                    <a:gd name="T8" fmla="*/ 43 w 69"/>
                    <a:gd name="T9" fmla="*/ 74 h 74"/>
                    <a:gd name="T10" fmla="*/ 33 w 69"/>
                    <a:gd name="T11" fmla="*/ 74 h 74"/>
                    <a:gd name="T12" fmla="*/ 20 w 69"/>
                    <a:gd name="T13" fmla="*/ 72 h 74"/>
                    <a:gd name="T14" fmla="*/ 12 w 69"/>
                    <a:gd name="T15" fmla="*/ 66 h 74"/>
                    <a:gd name="T16" fmla="*/ 4 w 69"/>
                    <a:gd name="T17" fmla="*/ 55 h 74"/>
                    <a:gd name="T18" fmla="*/ 0 w 69"/>
                    <a:gd name="T19" fmla="*/ 43 h 74"/>
                    <a:gd name="T20" fmla="*/ 0 w 69"/>
                    <a:gd name="T21" fmla="*/ 31 h 74"/>
                    <a:gd name="T22" fmla="*/ 4 w 69"/>
                    <a:gd name="T23" fmla="*/ 20 h 74"/>
                    <a:gd name="T24" fmla="*/ 12 w 69"/>
                    <a:gd name="T25" fmla="*/ 10 h 74"/>
                    <a:gd name="T26" fmla="*/ 20 w 69"/>
                    <a:gd name="T27" fmla="*/ 4 h 74"/>
                    <a:gd name="T28" fmla="*/ 33 w 69"/>
                    <a:gd name="T29" fmla="*/ 0 h 74"/>
                    <a:gd name="T30" fmla="*/ 43 w 69"/>
                    <a:gd name="T31" fmla="*/ 2 h 74"/>
                    <a:gd name="T32" fmla="*/ 53 w 69"/>
                    <a:gd name="T33" fmla="*/ 6 h 74"/>
                    <a:gd name="T34" fmla="*/ 63 w 69"/>
                    <a:gd name="T35" fmla="*/ 14 h 74"/>
                    <a:gd name="T36" fmla="*/ 67 w 69"/>
                    <a:gd name="T37" fmla="*/ 27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9"/>
                      </a:lnTo>
                      <a:lnTo>
                        <a:pt x="63" y="59"/>
                      </a:lnTo>
                      <a:lnTo>
                        <a:pt x="53" y="68"/>
                      </a:lnTo>
                      <a:lnTo>
                        <a:pt x="43" y="74"/>
                      </a:lnTo>
                      <a:lnTo>
                        <a:pt x="33" y="74"/>
                      </a:lnTo>
                      <a:lnTo>
                        <a:pt x="20" y="72"/>
                      </a:lnTo>
                      <a:lnTo>
                        <a:pt x="12" y="66"/>
                      </a:lnTo>
                      <a:lnTo>
                        <a:pt x="4" y="55"/>
                      </a:lnTo>
                      <a:lnTo>
                        <a:pt x="0" y="43"/>
                      </a:lnTo>
                      <a:lnTo>
                        <a:pt x="0" y="31"/>
                      </a:lnTo>
                      <a:lnTo>
                        <a:pt x="4" y="20"/>
                      </a:lnTo>
                      <a:lnTo>
                        <a:pt x="12" y="10"/>
                      </a:lnTo>
                      <a:lnTo>
                        <a:pt x="20" y="4"/>
                      </a:lnTo>
                      <a:lnTo>
                        <a:pt x="33" y="0"/>
                      </a:lnTo>
                      <a:lnTo>
                        <a:pt x="43" y="2"/>
                      </a:lnTo>
                      <a:lnTo>
                        <a:pt x="53" y="6"/>
                      </a:lnTo>
                      <a:lnTo>
                        <a:pt x="63" y="14"/>
                      </a:lnTo>
                      <a:lnTo>
                        <a:pt x="67" y="27"/>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8" name="Freeform 7">
                  <a:extLst>
                    <a:ext uri="{FF2B5EF4-FFF2-40B4-BE49-F238E27FC236}">
                      <a16:creationId xmlns:a16="http://schemas.microsoft.com/office/drawing/2014/main" id="{C6517695-E05E-AABD-34B3-5C3FA39A8075}"/>
                    </a:ext>
                  </a:extLst>
                </p:cNvPr>
                <p:cNvSpPr>
                  <a:spLocks noChangeAspect="1"/>
                </p:cNvSpPr>
                <p:nvPr/>
              </p:nvSpPr>
              <p:spPr bwMode="auto">
                <a:xfrm>
                  <a:off x="8985" y="6337"/>
                  <a:ext cx="322" cy="1354"/>
                </a:xfrm>
                <a:custGeom>
                  <a:avLst/>
                  <a:gdLst>
                    <a:gd name="T0" fmla="*/ 322 w 322"/>
                    <a:gd name="T1" fmla="*/ 1305 h 1354"/>
                    <a:gd name="T2" fmla="*/ 318 w 322"/>
                    <a:gd name="T3" fmla="*/ 1321 h 1354"/>
                    <a:gd name="T4" fmla="*/ 312 w 322"/>
                    <a:gd name="T5" fmla="*/ 1336 h 1354"/>
                    <a:gd name="T6" fmla="*/ 302 w 322"/>
                    <a:gd name="T7" fmla="*/ 1346 h 1354"/>
                    <a:gd name="T8" fmla="*/ 287 w 322"/>
                    <a:gd name="T9" fmla="*/ 1352 h 1354"/>
                    <a:gd name="T10" fmla="*/ 273 w 322"/>
                    <a:gd name="T11" fmla="*/ 1354 h 1354"/>
                    <a:gd name="T12" fmla="*/ 49 w 322"/>
                    <a:gd name="T13" fmla="*/ 1354 h 1354"/>
                    <a:gd name="T14" fmla="*/ 33 w 322"/>
                    <a:gd name="T15" fmla="*/ 1352 h 1354"/>
                    <a:gd name="T16" fmla="*/ 21 w 322"/>
                    <a:gd name="T17" fmla="*/ 1346 h 1354"/>
                    <a:gd name="T18" fmla="*/ 8 w 322"/>
                    <a:gd name="T19" fmla="*/ 1336 h 1354"/>
                    <a:gd name="T20" fmla="*/ 2 w 322"/>
                    <a:gd name="T21" fmla="*/ 1321 h 1354"/>
                    <a:gd name="T22" fmla="*/ 0 w 322"/>
                    <a:gd name="T23" fmla="*/ 1307 h 1354"/>
                    <a:gd name="T24" fmla="*/ 0 w 322"/>
                    <a:gd name="T25" fmla="*/ 49 h 1354"/>
                    <a:gd name="T26" fmla="*/ 2 w 322"/>
                    <a:gd name="T27" fmla="*/ 35 h 1354"/>
                    <a:gd name="T28" fmla="*/ 8 w 322"/>
                    <a:gd name="T29" fmla="*/ 20 h 1354"/>
                    <a:gd name="T30" fmla="*/ 21 w 322"/>
                    <a:gd name="T31" fmla="*/ 10 h 1354"/>
                    <a:gd name="T32" fmla="*/ 33 w 322"/>
                    <a:gd name="T33" fmla="*/ 4 h 1354"/>
                    <a:gd name="T34" fmla="*/ 49 w 322"/>
                    <a:gd name="T35" fmla="*/ 0 h 1354"/>
                    <a:gd name="T36" fmla="*/ 273 w 322"/>
                    <a:gd name="T37" fmla="*/ 0 h 1354"/>
                    <a:gd name="T38" fmla="*/ 287 w 322"/>
                    <a:gd name="T39" fmla="*/ 4 h 1354"/>
                    <a:gd name="T40" fmla="*/ 302 w 322"/>
                    <a:gd name="T41" fmla="*/ 10 h 1354"/>
                    <a:gd name="T42" fmla="*/ 312 w 322"/>
                    <a:gd name="T43" fmla="*/ 20 h 1354"/>
                    <a:gd name="T44" fmla="*/ 318 w 322"/>
                    <a:gd name="T45" fmla="*/ 35 h 1354"/>
                    <a:gd name="T46" fmla="*/ 322 w 322"/>
                    <a:gd name="T47" fmla="*/ 49 h 1354"/>
                    <a:gd name="T48" fmla="*/ 322 w 322"/>
                    <a:gd name="T49" fmla="*/ 130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322" y="1305"/>
                      </a:moveTo>
                      <a:lnTo>
                        <a:pt x="318" y="1321"/>
                      </a:lnTo>
                      <a:lnTo>
                        <a:pt x="312" y="1336"/>
                      </a:lnTo>
                      <a:lnTo>
                        <a:pt x="302" y="1346"/>
                      </a:lnTo>
                      <a:lnTo>
                        <a:pt x="287" y="1352"/>
                      </a:lnTo>
                      <a:lnTo>
                        <a:pt x="273" y="1354"/>
                      </a:lnTo>
                      <a:lnTo>
                        <a:pt x="49" y="1354"/>
                      </a:lnTo>
                      <a:lnTo>
                        <a:pt x="33" y="1352"/>
                      </a:lnTo>
                      <a:lnTo>
                        <a:pt x="21" y="1346"/>
                      </a:lnTo>
                      <a:lnTo>
                        <a:pt x="8" y="1336"/>
                      </a:lnTo>
                      <a:lnTo>
                        <a:pt x="2" y="1321"/>
                      </a:lnTo>
                      <a:lnTo>
                        <a:pt x="0" y="1307"/>
                      </a:lnTo>
                      <a:lnTo>
                        <a:pt x="0" y="49"/>
                      </a:lnTo>
                      <a:lnTo>
                        <a:pt x="2" y="35"/>
                      </a:lnTo>
                      <a:lnTo>
                        <a:pt x="8" y="20"/>
                      </a:lnTo>
                      <a:lnTo>
                        <a:pt x="21" y="10"/>
                      </a:lnTo>
                      <a:lnTo>
                        <a:pt x="33" y="4"/>
                      </a:lnTo>
                      <a:lnTo>
                        <a:pt x="49" y="0"/>
                      </a:lnTo>
                      <a:lnTo>
                        <a:pt x="273" y="0"/>
                      </a:lnTo>
                      <a:lnTo>
                        <a:pt x="287" y="4"/>
                      </a:lnTo>
                      <a:lnTo>
                        <a:pt x="302" y="10"/>
                      </a:lnTo>
                      <a:lnTo>
                        <a:pt x="312" y="20"/>
                      </a:lnTo>
                      <a:lnTo>
                        <a:pt x="318" y="35"/>
                      </a:lnTo>
                      <a:lnTo>
                        <a:pt x="322" y="49"/>
                      </a:lnTo>
                      <a:lnTo>
                        <a:pt x="322" y="1305"/>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9" name="Freeform 8">
                  <a:extLst>
                    <a:ext uri="{FF2B5EF4-FFF2-40B4-BE49-F238E27FC236}">
                      <a16:creationId xmlns:a16="http://schemas.microsoft.com/office/drawing/2014/main" id="{417E1F6F-DCB1-3C76-78C0-A25DB32100D9}"/>
                    </a:ext>
                  </a:extLst>
                </p:cNvPr>
                <p:cNvSpPr>
                  <a:spLocks noChangeAspect="1"/>
                </p:cNvSpPr>
                <p:nvPr/>
              </p:nvSpPr>
              <p:spPr bwMode="auto">
                <a:xfrm>
                  <a:off x="9032" y="6279"/>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0" name="Freeform 9">
                  <a:extLst>
                    <a:ext uri="{FF2B5EF4-FFF2-40B4-BE49-F238E27FC236}">
                      <a16:creationId xmlns:a16="http://schemas.microsoft.com/office/drawing/2014/main" id="{B539FAB0-4956-51F4-3065-2181836BE6A4}"/>
                    </a:ext>
                  </a:extLst>
                </p:cNvPr>
                <p:cNvSpPr>
                  <a:spLocks noChangeAspect="1"/>
                </p:cNvSpPr>
                <p:nvPr/>
              </p:nvSpPr>
              <p:spPr bwMode="auto">
                <a:xfrm>
                  <a:off x="9350" y="6284"/>
                  <a:ext cx="322" cy="1354"/>
                </a:xfrm>
                <a:custGeom>
                  <a:avLst/>
                  <a:gdLst>
                    <a:gd name="T0" fmla="*/ 0 w 322"/>
                    <a:gd name="T1" fmla="*/ 49 h 1354"/>
                    <a:gd name="T2" fmla="*/ 4 w 322"/>
                    <a:gd name="T3" fmla="*/ 32 h 1354"/>
                    <a:gd name="T4" fmla="*/ 10 w 322"/>
                    <a:gd name="T5" fmla="*/ 18 h 1354"/>
                    <a:gd name="T6" fmla="*/ 21 w 322"/>
                    <a:gd name="T7" fmla="*/ 8 h 1354"/>
                    <a:gd name="T8" fmla="*/ 35 w 322"/>
                    <a:gd name="T9" fmla="*/ 2 h 1354"/>
                    <a:gd name="T10" fmla="*/ 49 w 322"/>
                    <a:gd name="T11" fmla="*/ 0 h 1354"/>
                    <a:gd name="T12" fmla="*/ 273 w 322"/>
                    <a:gd name="T13" fmla="*/ 0 h 1354"/>
                    <a:gd name="T14" fmla="*/ 289 w 322"/>
                    <a:gd name="T15" fmla="*/ 2 h 1354"/>
                    <a:gd name="T16" fmla="*/ 301 w 322"/>
                    <a:gd name="T17" fmla="*/ 8 h 1354"/>
                    <a:gd name="T18" fmla="*/ 314 w 322"/>
                    <a:gd name="T19" fmla="*/ 18 h 1354"/>
                    <a:gd name="T20" fmla="*/ 320 w 322"/>
                    <a:gd name="T21" fmla="*/ 32 h 1354"/>
                    <a:gd name="T22" fmla="*/ 322 w 322"/>
                    <a:gd name="T23" fmla="*/ 47 h 1354"/>
                    <a:gd name="T24" fmla="*/ 322 w 322"/>
                    <a:gd name="T25" fmla="*/ 1304 h 1354"/>
                    <a:gd name="T26" fmla="*/ 320 w 322"/>
                    <a:gd name="T27" fmla="*/ 1319 h 1354"/>
                    <a:gd name="T28" fmla="*/ 314 w 322"/>
                    <a:gd name="T29" fmla="*/ 1333 h 1354"/>
                    <a:gd name="T30" fmla="*/ 301 w 322"/>
                    <a:gd name="T31" fmla="*/ 1343 h 1354"/>
                    <a:gd name="T32" fmla="*/ 289 w 322"/>
                    <a:gd name="T33" fmla="*/ 1350 h 1354"/>
                    <a:gd name="T34" fmla="*/ 273 w 322"/>
                    <a:gd name="T35" fmla="*/ 1354 h 1354"/>
                    <a:gd name="T36" fmla="*/ 49 w 322"/>
                    <a:gd name="T37" fmla="*/ 1354 h 1354"/>
                    <a:gd name="T38" fmla="*/ 35 w 322"/>
                    <a:gd name="T39" fmla="*/ 1350 h 1354"/>
                    <a:gd name="T40" fmla="*/ 21 w 322"/>
                    <a:gd name="T41" fmla="*/ 1343 h 1354"/>
                    <a:gd name="T42" fmla="*/ 10 w 322"/>
                    <a:gd name="T43" fmla="*/ 1333 h 1354"/>
                    <a:gd name="T44" fmla="*/ 4 w 322"/>
                    <a:gd name="T45" fmla="*/ 1319 h 1354"/>
                    <a:gd name="T46" fmla="*/ 0 w 322"/>
                    <a:gd name="T47" fmla="*/ 1304 h 1354"/>
                    <a:gd name="T48" fmla="*/ 0 w 322"/>
                    <a:gd name="T49" fmla="*/ 49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1354">
                      <a:moveTo>
                        <a:pt x="0" y="49"/>
                      </a:moveTo>
                      <a:lnTo>
                        <a:pt x="4" y="32"/>
                      </a:lnTo>
                      <a:lnTo>
                        <a:pt x="10" y="18"/>
                      </a:lnTo>
                      <a:lnTo>
                        <a:pt x="21" y="8"/>
                      </a:lnTo>
                      <a:lnTo>
                        <a:pt x="35" y="2"/>
                      </a:lnTo>
                      <a:lnTo>
                        <a:pt x="49" y="0"/>
                      </a:lnTo>
                      <a:lnTo>
                        <a:pt x="273" y="0"/>
                      </a:lnTo>
                      <a:lnTo>
                        <a:pt x="289" y="2"/>
                      </a:lnTo>
                      <a:lnTo>
                        <a:pt x="301" y="8"/>
                      </a:lnTo>
                      <a:lnTo>
                        <a:pt x="314" y="18"/>
                      </a:lnTo>
                      <a:lnTo>
                        <a:pt x="320" y="32"/>
                      </a:lnTo>
                      <a:lnTo>
                        <a:pt x="322" y="47"/>
                      </a:lnTo>
                      <a:lnTo>
                        <a:pt x="322" y="1304"/>
                      </a:lnTo>
                      <a:lnTo>
                        <a:pt x="320" y="1319"/>
                      </a:lnTo>
                      <a:lnTo>
                        <a:pt x="314" y="1333"/>
                      </a:lnTo>
                      <a:lnTo>
                        <a:pt x="301" y="1343"/>
                      </a:lnTo>
                      <a:lnTo>
                        <a:pt x="289" y="1350"/>
                      </a:lnTo>
                      <a:lnTo>
                        <a:pt x="273" y="1354"/>
                      </a:lnTo>
                      <a:lnTo>
                        <a:pt x="49" y="1354"/>
                      </a:lnTo>
                      <a:lnTo>
                        <a:pt x="35" y="1350"/>
                      </a:lnTo>
                      <a:lnTo>
                        <a:pt x="21" y="1343"/>
                      </a:lnTo>
                      <a:lnTo>
                        <a:pt x="10" y="1333"/>
                      </a:lnTo>
                      <a:lnTo>
                        <a:pt x="4" y="1319"/>
                      </a:lnTo>
                      <a:lnTo>
                        <a:pt x="0" y="1304"/>
                      </a:lnTo>
                      <a:lnTo>
                        <a:pt x="0" y="49"/>
                      </a:lnTo>
                      <a:close/>
                    </a:path>
                  </a:pathLst>
                </a:custGeom>
                <a:solidFill>
                  <a:srgbClr val="FFC08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1" name="Freeform 10">
                  <a:extLst>
                    <a:ext uri="{FF2B5EF4-FFF2-40B4-BE49-F238E27FC236}">
                      <a16:creationId xmlns:a16="http://schemas.microsoft.com/office/drawing/2014/main" id="{30138B5F-1B2E-18AA-86C8-85840BD62FEF}"/>
                    </a:ext>
                  </a:extLst>
                </p:cNvPr>
                <p:cNvSpPr>
                  <a:spLocks noChangeAspect="1"/>
                </p:cNvSpPr>
                <p:nvPr/>
              </p:nvSpPr>
              <p:spPr bwMode="auto">
                <a:xfrm>
                  <a:off x="9143" y="6807"/>
                  <a:ext cx="371" cy="371"/>
                </a:xfrm>
                <a:custGeom>
                  <a:avLst/>
                  <a:gdLst>
                    <a:gd name="T0" fmla="*/ 371 w 371"/>
                    <a:gd name="T1" fmla="*/ 184 h 371"/>
                    <a:gd name="T2" fmla="*/ 369 w 371"/>
                    <a:gd name="T3" fmla="*/ 213 h 371"/>
                    <a:gd name="T4" fmla="*/ 363 w 371"/>
                    <a:gd name="T5" fmla="*/ 240 h 371"/>
                    <a:gd name="T6" fmla="*/ 353 w 371"/>
                    <a:gd name="T7" fmla="*/ 266 h 371"/>
                    <a:gd name="T8" fmla="*/ 340 w 371"/>
                    <a:gd name="T9" fmla="*/ 291 h 371"/>
                    <a:gd name="T10" fmla="*/ 322 w 371"/>
                    <a:gd name="T11" fmla="*/ 312 h 371"/>
                    <a:gd name="T12" fmla="*/ 301 w 371"/>
                    <a:gd name="T13" fmla="*/ 330 h 371"/>
                    <a:gd name="T14" fmla="*/ 279 w 371"/>
                    <a:gd name="T15" fmla="*/ 346 h 371"/>
                    <a:gd name="T16" fmla="*/ 254 w 371"/>
                    <a:gd name="T17" fmla="*/ 359 h 371"/>
                    <a:gd name="T18" fmla="*/ 228 w 371"/>
                    <a:gd name="T19" fmla="*/ 367 h 371"/>
                    <a:gd name="T20" fmla="*/ 199 w 371"/>
                    <a:gd name="T21" fmla="*/ 371 h 371"/>
                    <a:gd name="T22" fmla="*/ 172 w 371"/>
                    <a:gd name="T23" fmla="*/ 371 h 371"/>
                    <a:gd name="T24" fmla="*/ 144 w 371"/>
                    <a:gd name="T25" fmla="*/ 367 h 371"/>
                    <a:gd name="T26" fmla="*/ 117 w 371"/>
                    <a:gd name="T27" fmla="*/ 359 h 371"/>
                    <a:gd name="T28" fmla="*/ 92 w 371"/>
                    <a:gd name="T29" fmla="*/ 346 h 371"/>
                    <a:gd name="T30" fmla="*/ 70 w 371"/>
                    <a:gd name="T31" fmla="*/ 330 h 371"/>
                    <a:gd name="T32" fmla="*/ 49 w 371"/>
                    <a:gd name="T33" fmla="*/ 312 h 371"/>
                    <a:gd name="T34" fmla="*/ 33 w 371"/>
                    <a:gd name="T35" fmla="*/ 291 h 371"/>
                    <a:gd name="T36" fmla="*/ 18 w 371"/>
                    <a:gd name="T37" fmla="*/ 266 h 371"/>
                    <a:gd name="T38" fmla="*/ 8 w 371"/>
                    <a:gd name="T39" fmla="*/ 240 h 371"/>
                    <a:gd name="T40" fmla="*/ 2 w 371"/>
                    <a:gd name="T41" fmla="*/ 213 h 371"/>
                    <a:gd name="T42" fmla="*/ 0 w 371"/>
                    <a:gd name="T43" fmla="*/ 186 h 371"/>
                    <a:gd name="T44" fmla="*/ 2 w 371"/>
                    <a:gd name="T45" fmla="*/ 158 h 371"/>
                    <a:gd name="T46" fmla="*/ 8 w 371"/>
                    <a:gd name="T47" fmla="*/ 131 h 371"/>
                    <a:gd name="T48" fmla="*/ 18 w 371"/>
                    <a:gd name="T49" fmla="*/ 104 h 371"/>
                    <a:gd name="T50" fmla="*/ 31 w 371"/>
                    <a:gd name="T51" fmla="*/ 80 h 371"/>
                    <a:gd name="T52" fmla="*/ 49 w 371"/>
                    <a:gd name="T53" fmla="*/ 59 h 371"/>
                    <a:gd name="T54" fmla="*/ 70 w 371"/>
                    <a:gd name="T55" fmla="*/ 41 h 371"/>
                    <a:gd name="T56" fmla="*/ 92 w 371"/>
                    <a:gd name="T57" fmla="*/ 24 h 371"/>
                    <a:gd name="T58" fmla="*/ 117 w 371"/>
                    <a:gd name="T59" fmla="*/ 12 h 371"/>
                    <a:gd name="T60" fmla="*/ 144 w 371"/>
                    <a:gd name="T61" fmla="*/ 4 h 371"/>
                    <a:gd name="T62" fmla="*/ 172 w 371"/>
                    <a:gd name="T63" fmla="*/ 0 h 371"/>
                    <a:gd name="T64" fmla="*/ 199 w 371"/>
                    <a:gd name="T65" fmla="*/ 0 h 371"/>
                    <a:gd name="T66" fmla="*/ 228 w 371"/>
                    <a:gd name="T67" fmla="*/ 4 h 371"/>
                    <a:gd name="T68" fmla="*/ 254 w 371"/>
                    <a:gd name="T69" fmla="*/ 12 h 371"/>
                    <a:gd name="T70" fmla="*/ 279 w 371"/>
                    <a:gd name="T71" fmla="*/ 24 h 371"/>
                    <a:gd name="T72" fmla="*/ 301 w 371"/>
                    <a:gd name="T73" fmla="*/ 39 h 371"/>
                    <a:gd name="T74" fmla="*/ 322 w 371"/>
                    <a:gd name="T75" fmla="*/ 59 h 371"/>
                    <a:gd name="T76" fmla="*/ 338 w 371"/>
                    <a:gd name="T77" fmla="*/ 80 h 371"/>
                    <a:gd name="T78" fmla="*/ 353 w 371"/>
                    <a:gd name="T79" fmla="*/ 104 h 371"/>
                    <a:gd name="T80" fmla="*/ 363 w 371"/>
                    <a:gd name="T81" fmla="*/ 131 h 371"/>
                    <a:gd name="T82" fmla="*/ 369 w 371"/>
                    <a:gd name="T83" fmla="*/ 158 h 371"/>
                    <a:gd name="T84" fmla="*/ 371 w 371"/>
                    <a:gd name="T85" fmla="*/ 184 h 371"/>
                    <a:gd name="T86" fmla="*/ 371 w 371"/>
                    <a:gd name="T87"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71">
                      <a:moveTo>
                        <a:pt x="371" y="184"/>
                      </a:moveTo>
                      <a:lnTo>
                        <a:pt x="369" y="213"/>
                      </a:lnTo>
                      <a:lnTo>
                        <a:pt x="363" y="240"/>
                      </a:lnTo>
                      <a:lnTo>
                        <a:pt x="353" y="266"/>
                      </a:lnTo>
                      <a:lnTo>
                        <a:pt x="340" y="291"/>
                      </a:lnTo>
                      <a:lnTo>
                        <a:pt x="322" y="312"/>
                      </a:lnTo>
                      <a:lnTo>
                        <a:pt x="301" y="330"/>
                      </a:lnTo>
                      <a:lnTo>
                        <a:pt x="279" y="346"/>
                      </a:lnTo>
                      <a:lnTo>
                        <a:pt x="254" y="359"/>
                      </a:lnTo>
                      <a:lnTo>
                        <a:pt x="228" y="367"/>
                      </a:lnTo>
                      <a:lnTo>
                        <a:pt x="199" y="371"/>
                      </a:lnTo>
                      <a:lnTo>
                        <a:pt x="172" y="371"/>
                      </a:lnTo>
                      <a:lnTo>
                        <a:pt x="144" y="367"/>
                      </a:lnTo>
                      <a:lnTo>
                        <a:pt x="117" y="359"/>
                      </a:lnTo>
                      <a:lnTo>
                        <a:pt x="92" y="346"/>
                      </a:lnTo>
                      <a:lnTo>
                        <a:pt x="70" y="330"/>
                      </a:lnTo>
                      <a:lnTo>
                        <a:pt x="49" y="312"/>
                      </a:lnTo>
                      <a:lnTo>
                        <a:pt x="33" y="291"/>
                      </a:lnTo>
                      <a:lnTo>
                        <a:pt x="18" y="266"/>
                      </a:lnTo>
                      <a:lnTo>
                        <a:pt x="8" y="240"/>
                      </a:lnTo>
                      <a:lnTo>
                        <a:pt x="2" y="213"/>
                      </a:lnTo>
                      <a:lnTo>
                        <a:pt x="0" y="186"/>
                      </a:lnTo>
                      <a:lnTo>
                        <a:pt x="2" y="158"/>
                      </a:lnTo>
                      <a:lnTo>
                        <a:pt x="8" y="131"/>
                      </a:lnTo>
                      <a:lnTo>
                        <a:pt x="18" y="104"/>
                      </a:lnTo>
                      <a:lnTo>
                        <a:pt x="31" y="80"/>
                      </a:lnTo>
                      <a:lnTo>
                        <a:pt x="49" y="59"/>
                      </a:lnTo>
                      <a:lnTo>
                        <a:pt x="70" y="41"/>
                      </a:lnTo>
                      <a:lnTo>
                        <a:pt x="92" y="24"/>
                      </a:lnTo>
                      <a:lnTo>
                        <a:pt x="117" y="12"/>
                      </a:lnTo>
                      <a:lnTo>
                        <a:pt x="144" y="4"/>
                      </a:lnTo>
                      <a:lnTo>
                        <a:pt x="172" y="0"/>
                      </a:lnTo>
                      <a:lnTo>
                        <a:pt x="199" y="0"/>
                      </a:lnTo>
                      <a:lnTo>
                        <a:pt x="228" y="4"/>
                      </a:lnTo>
                      <a:lnTo>
                        <a:pt x="254" y="12"/>
                      </a:lnTo>
                      <a:lnTo>
                        <a:pt x="279" y="24"/>
                      </a:lnTo>
                      <a:lnTo>
                        <a:pt x="301" y="39"/>
                      </a:lnTo>
                      <a:lnTo>
                        <a:pt x="322" y="59"/>
                      </a:lnTo>
                      <a:lnTo>
                        <a:pt x="338" y="80"/>
                      </a:lnTo>
                      <a:lnTo>
                        <a:pt x="353" y="104"/>
                      </a:lnTo>
                      <a:lnTo>
                        <a:pt x="363" y="131"/>
                      </a:lnTo>
                      <a:lnTo>
                        <a:pt x="369" y="158"/>
                      </a:lnTo>
                      <a:lnTo>
                        <a:pt x="371" y="184"/>
                      </a:lnTo>
                      <a:close/>
                    </a:path>
                  </a:pathLst>
                </a:custGeom>
                <a:solidFill>
                  <a:srgbClr val="A0A0A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2" name="Freeform 11">
                  <a:extLst>
                    <a:ext uri="{FF2B5EF4-FFF2-40B4-BE49-F238E27FC236}">
                      <a16:creationId xmlns:a16="http://schemas.microsoft.com/office/drawing/2014/main" id="{5FF23E6D-C3C0-2D30-5A36-E0C8CA89DFE4}"/>
                    </a:ext>
                  </a:extLst>
                </p:cNvPr>
                <p:cNvSpPr>
                  <a:spLocks noChangeAspect="1"/>
                </p:cNvSpPr>
                <p:nvPr/>
              </p:nvSpPr>
              <p:spPr bwMode="auto">
                <a:xfrm>
                  <a:off x="8631" y="6298"/>
                  <a:ext cx="26" cy="533"/>
                </a:xfrm>
                <a:custGeom>
                  <a:avLst/>
                  <a:gdLst>
                    <a:gd name="T0" fmla="*/ 0 w 26"/>
                    <a:gd name="T1" fmla="*/ 14 h 533"/>
                    <a:gd name="T2" fmla="*/ 0 w 26"/>
                    <a:gd name="T3" fmla="*/ 14 h 533"/>
                    <a:gd name="T4" fmla="*/ 0 w 26"/>
                    <a:gd name="T5" fmla="*/ 10 h 533"/>
                    <a:gd name="T6" fmla="*/ 0 w 26"/>
                    <a:gd name="T7" fmla="*/ 8 h 533"/>
                    <a:gd name="T8" fmla="*/ 2 w 26"/>
                    <a:gd name="T9" fmla="*/ 6 h 533"/>
                    <a:gd name="T10" fmla="*/ 2 w 26"/>
                    <a:gd name="T11" fmla="*/ 4 h 533"/>
                    <a:gd name="T12" fmla="*/ 4 w 26"/>
                    <a:gd name="T13" fmla="*/ 4 h 533"/>
                    <a:gd name="T14" fmla="*/ 6 w 26"/>
                    <a:gd name="T15" fmla="*/ 2 h 533"/>
                    <a:gd name="T16" fmla="*/ 8 w 26"/>
                    <a:gd name="T17" fmla="*/ 0 h 533"/>
                    <a:gd name="T18" fmla="*/ 10 w 26"/>
                    <a:gd name="T19" fmla="*/ 0 h 533"/>
                    <a:gd name="T20" fmla="*/ 12 w 26"/>
                    <a:gd name="T21" fmla="*/ 0 h 533"/>
                    <a:gd name="T22" fmla="*/ 14 w 26"/>
                    <a:gd name="T23" fmla="*/ 0 h 533"/>
                    <a:gd name="T24" fmla="*/ 16 w 26"/>
                    <a:gd name="T25" fmla="*/ 0 h 533"/>
                    <a:gd name="T26" fmla="*/ 18 w 26"/>
                    <a:gd name="T27" fmla="*/ 2 h 533"/>
                    <a:gd name="T28" fmla="*/ 20 w 26"/>
                    <a:gd name="T29" fmla="*/ 4 h 533"/>
                    <a:gd name="T30" fmla="*/ 22 w 26"/>
                    <a:gd name="T31" fmla="*/ 4 h 533"/>
                    <a:gd name="T32" fmla="*/ 24 w 26"/>
                    <a:gd name="T33" fmla="*/ 6 h 533"/>
                    <a:gd name="T34" fmla="*/ 24 w 26"/>
                    <a:gd name="T35" fmla="*/ 8 h 533"/>
                    <a:gd name="T36" fmla="*/ 26 w 26"/>
                    <a:gd name="T37" fmla="*/ 10 h 533"/>
                    <a:gd name="T38" fmla="*/ 26 w 26"/>
                    <a:gd name="T39" fmla="*/ 14 h 533"/>
                    <a:gd name="T40" fmla="*/ 26 w 26"/>
                    <a:gd name="T41" fmla="*/ 14 h 533"/>
                    <a:gd name="T42" fmla="*/ 26 w 26"/>
                    <a:gd name="T43" fmla="*/ 521 h 533"/>
                    <a:gd name="T44" fmla="*/ 26 w 26"/>
                    <a:gd name="T45" fmla="*/ 521 h 533"/>
                    <a:gd name="T46" fmla="*/ 26 w 26"/>
                    <a:gd name="T47" fmla="*/ 523 h 533"/>
                    <a:gd name="T48" fmla="*/ 24 w 26"/>
                    <a:gd name="T49" fmla="*/ 525 h 533"/>
                    <a:gd name="T50" fmla="*/ 24 w 26"/>
                    <a:gd name="T51" fmla="*/ 527 h 533"/>
                    <a:gd name="T52" fmla="*/ 22 w 26"/>
                    <a:gd name="T53" fmla="*/ 529 h 533"/>
                    <a:gd name="T54" fmla="*/ 20 w 26"/>
                    <a:gd name="T55" fmla="*/ 531 h 533"/>
                    <a:gd name="T56" fmla="*/ 18 w 26"/>
                    <a:gd name="T57" fmla="*/ 531 h 533"/>
                    <a:gd name="T58" fmla="*/ 16 w 26"/>
                    <a:gd name="T59" fmla="*/ 533 h 533"/>
                    <a:gd name="T60" fmla="*/ 14 w 26"/>
                    <a:gd name="T61" fmla="*/ 533 h 533"/>
                    <a:gd name="T62" fmla="*/ 12 w 26"/>
                    <a:gd name="T63" fmla="*/ 533 h 533"/>
                    <a:gd name="T64" fmla="*/ 10 w 26"/>
                    <a:gd name="T65" fmla="*/ 533 h 533"/>
                    <a:gd name="T66" fmla="*/ 8 w 26"/>
                    <a:gd name="T67" fmla="*/ 533 h 533"/>
                    <a:gd name="T68" fmla="*/ 6 w 26"/>
                    <a:gd name="T69" fmla="*/ 531 h 533"/>
                    <a:gd name="T70" fmla="*/ 4 w 26"/>
                    <a:gd name="T71" fmla="*/ 531 h 533"/>
                    <a:gd name="T72" fmla="*/ 2 w 26"/>
                    <a:gd name="T73" fmla="*/ 529 h 533"/>
                    <a:gd name="T74" fmla="*/ 2 w 26"/>
                    <a:gd name="T75" fmla="*/ 527 h 533"/>
                    <a:gd name="T76" fmla="*/ 0 w 26"/>
                    <a:gd name="T77" fmla="*/ 525 h 533"/>
                    <a:gd name="T78" fmla="*/ 0 w 26"/>
                    <a:gd name="T79" fmla="*/ 523 h 533"/>
                    <a:gd name="T80" fmla="*/ 0 w 26"/>
                    <a:gd name="T81" fmla="*/ 521 h 533"/>
                    <a:gd name="T82" fmla="*/ 0 w 26"/>
                    <a:gd name="T83" fmla="*/ 521 h 533"/>
                    <a:gd name="T84" fmla="*/ 0 w 26"/>
                    <a:gd name="T85" fmla="*/ 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3">
                      <a:moveTo>
                        <a:pt x="0" y="14"/>
                      </a:moveTo>
                      <a:lnTo>
                        <a:pt x="0" y="14"/>
                      </a:lnTo>
                      <a:lnTo>
                        <a:pt x="0" y="10"/>
                      </a:lnTo>
                      <a:lnTo>
                        <a:pt x="0" y="8"/>
                      </a:lnTo>
                      <a:lnTo>
                        <a:pt x="2" y="6"/>
                      </a:lnTo>
                      <a:lnTo>
                        <a:pt x="2" y="4"/>
                      </a:lnTo>
                      <a:lnTo>
                        <a:pt x="4" y="4"/>
                      </a:lnTo>
                      <a:lnTo>
                        <a:pt x="6" y="2"/>
                      </a:lnTo>
                      <a:lnTo>
                        <a:pt x="8" y="0"/>
                      </a:lnTo>
                      <a:lnTo>
                        <a:pt x="10" y="0"/>
                      </a:lnTo>
                      <a:lnTo>
                        <a:pt x="12" y="0"/>
                      </a:lnTo>
                      <a:lnTo>
                        <a:pt x="14" y="0"/>
                      </a:lnTo>
                      <a:lnTo>
                        <a:pt x="16" y="0"/>
                      </a:lnTo>
                      <a:lnTo>
                        <a:pt x="18" y="2"/>
                      </a:lnTo>
                      <a:lnTo>
                        <a:pt x="20" y="4"/>
                      </a:lnTo>
                      <a:lnTo>
                        <a:pt x="22" y="4"/>
                      </a:lnTo>
                      <a:lnTo>
                        <a:pt x="24" y="6"/>
                      </a:lnTo>
                      <a:lnTo>
                        <a:pt x="24" y="8"/>
                      </a:lnTo>
                      <a:lnTo>
                        <a:pt x="26" y="10"/>
                      </a:lnTo>
                      <a:lnTo>
                        <a:pt x="26" y="14"/>
                      </a:lnTo>
                      <a:lnTo>
                        <a:pt x="26" y="521"/>
                      </a:lnTo>
                      <a:lnTo>
                        <a:pt x="26" y="523"/>
                      </a:lnTo>
                      <a:lnTo>
                        <a:pt x="24" y="525"/>
                      </a:lnTo>
                      <a:lnTo>
                        <a:pt x="24" y="527"/>
                      </a:lnTo>
                      <a:lnTo>
                        <a:pt x="22" y="529"/>
                      </a:lnTo>
                      <a:lnTo>
                        <a:pt x="20" y="531"/>
                      </a:lnTo>
                      <a:lnTo>
                        <a:pt x="18" y="531"/>
                      </a:lnTo>
                      <a:lnTo>
                        <a:pt x="16" y="533"/>
                      </a:lnTo>
                      <a:lnTo>
                        <a:pt x="14" y="533"/>
                      </a:lnTo>
                      <a:lnTo>
                        <a:pt x="12" y="533"/>
                      </a:lnTo>
                      <a:lnTo>
                        <a:pt x="10" y="533"/>
                      </a:lnTo>
                      <a:lnTo>
                        <a:pt x="8" y="533"/>
                      </a:lnTo>
                      <a:lnTo>
                        <a:pt x="6" y="531"/>
                      </a:lnTo>
                      <a:lnTo>
                        <a:pt x="4" y="531"/>
                      </a:lnTo>
                      <a:lnTo>
                        <a:pt x="2" y="529"/>
                      </a:lnTo>
                      <a:lnTo>
                        <a:pt x="2" y="527"/>
                      </a:lnTo>
                      <a:lnTo>
                        <a:pt x="0" y="525"/>
                      </a:lnTo>
                      <a:lnTo>
                        <a:pt x="0" y="523"/>
                      </a:lnTo>
                      <a:lnTo>
                        <a:pt x="0" y="521"/>
                      </a:lnTo>
                      <a:lnTo>
                        <a:pt x="0" y="14"/>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3" name="Freeform 12">
                  <a:extLst>
                    <a:ext uri="{FF2B5EF4-FFF2-40B4-BE49-F238E27FC236}">
                      <a16:creationId xmlns:a16="http://schemas.microsoft.com/office/drawing/2014/main" id="{65C01F9D-C386-ABFC-14DE-2B0B4891692D}"/>
                    </a:ext>
                  </a:extLst>
                </p:cNvPr>
                <p:cNvSpPr>
                  <a:spLocks noChangeAspect="1"/>
                </p:cNvSpPr>
                <p:nvPr/>
              </p:nvSpPr>
              <p:spPr bwMode="auto">
                <a:xfrm>
                  <a:off x="8497" y="6825"/>
                  <a:ext cx="271" cy="17"/>
                </a:xfrm>
                <a:custGeom>
                  <a:avLst/>
                  <a:gdLst>
                    <a:gd name="T0" fmla="*/ 9 w 271"/>
                    <a:gd name="T1" fmla="*/ 17 h 17"/>
                    <a:gd name="T2" fmla="*/ 9 w 271"/>
                    <a:gd name="T3" fmla="*/ 17 h 17"/>
                    <a:gd name="T4" fmla="*/ 9 w 271"/>
                    <a:gd name="T5" fmla="*/ 17 h 17"/>
                    <a:gd name="T6" fmla="*/ 7 w 271"/>
                    <a:gd name="T7" fmla="*/ 15 h 17"/>
                    <a:gd name="T8" fmla="*/ 5 w 271"/>
                    <a:gd name="T9" fmla="*/ 15 h 17"/>
                    <a:gd name="T10" fmla="*/ 5 w 271"/>
                    <a:gd name="T11" fmla="*/ 15 h 17"/>
                    <a:gd name="T12" fmla="*/ 2 w 271"/>
                    <a:gd name="T13" fmla="*/ 13 h 17"/>
                    <a:gd name="T14" fmla="*/ 2 w 271"/>
                    <a:gd name="T15" fmla="*/ 13 h 17"/>
                    <a:gd name="T16" fmla="*/ 2 w 271"/>
                    <a:gd name="T17" fmla="*/ 10 h 17"/>
                    <a:gd name="T18" fmla="*/ 0 w 271"/>
                    <a:gd name="T19" fmla="*/ 8 h 17"/>
                    <a:gd name="T20" fmla="*/ 0 w 271"/>
                    <a:gd name="T21" fmla="*/ 8 h 17"/>
                    <a:gd name="T22" fmla="*/ 0 w 271"/>
                    <a:gd name="T23" fmla="*/ 6 h 17"/>
                    <a:gd name="T24" fmla="*/ 2 w 271"/>
                    <a:gd name="T25" fmla="*/ 4 h 17"/>
                    <a:gd name="T26" fmla="*/ 2 w 271"/>
                    <a:gd name="T27" fmla="*/ 4 h 17"/>
                    <a:gd name="T28" fmla="*/ 2 w 271"/>
                    <a:gd name="T29" fmla="*/ 2 h 17"/>
                    <a:gd name="T30" fmla="*/ 5 w 271"/>
                    <a:gd name="T31" fmla="*/ 2 h 17"/>
                    <a:gd name="T32" fmla="*/ 5 w 271"/>
                    <a:gd name="T33" fmla="*/ 0 h 17"/>
                    <a:gd name="T34" fmla="*/ 7 w 271"/>
                    <a:gd name="T35" fmla="*/ 0 h 17"/>
                    <a:gd name="T36" fmla="*/ 9 w 271"/>
                    <a:gd name="T37" fmla="*/ 0 h 17"/>
                    <a:gd name="T38" fmla="*/ 9 w 271"/>
                    <a:gd name="T39" fmla="*/ 0 h 17"/>
                    <a:gd name="T40" fmla="*/ 9 w 271"/>
                    <a:gd name="T41" fmla="*/ 0 h 17"/>
                    <a:gd name="T42" fmla="*/ 263 w 271"/>
                    <a:gd name="T43" fmla="*/ 0 h 17"/>
                    <a:gd name="T44" fmla="*/ 263 w 271"/>
                    <a:gd name="T45" fmla="*/ 0 h 17"/>
                    <a:gd name="T46" fmla="*/ 265 w 271"/>
                    <a:gd name="T47" fmla="*/ 0 h 17"/>
                    <a:gd name="T48" fmla="*/ 265 w 271"/>
                    <a:gd name="T49" fmla="*/ 0 h 17"/>
                    <a:gd name="T50" fmla="*/ 267 w 271"/>
                    <a:gd name="T51" fmla="*/ 0 h 17"/>
                    <a:gd name="T52" fmla="*/ 269 w 271"/>
                    <a:gd name="T53" fmla="*/ 2 h 17"/>
                    <a:gd name="T54" fmla="*/ 269 w 271"/>
                    <a:gd name="T55" fmla="*/ 2 h 17"/>
                    <a:gd name="T56" fmla="*/ 271 w 271"/>
                    <a:gd name="T57" fmla="*/ 4 h 17"/>
                    <a:gd name="T58" fmla="*/ 271 w 271"/>
                    <a:gd name="T59" fmla="*/ 4 h 17"/>
                    <a:gd name="T60" fmla="*/ 271 w 271"/>
                    <a:gd name="T61" fmla="*/ 6 h 17"/>
                    <a:gd name="T62" fmla="*/ 271 w 271"/>
                    <a:gd name="T63" fmla="*/ 8 h 17"/>
                    <a:gd name="T64" fmla="*/ 271 w 271"/>
                    <a:gd name="T65" fmla="*/ 8 h 17"/>
                    <a:gd name="T66" fmla="*/ 271 w 271"/>
                    <a:gd name="T67" fmla="*/ 10 h 17"/>
                    <a:gd name="T68" fmla="*/ 271 w 271"/>
                    <a:gd name="T69" fmla="*/ 13 h 17"/>
                    <a:gd name="T70" fmla="*/ 269 w 271"/>
                    <a:gd name="T71" fmla="*/ 13 h 17"/>
                    <a:gd name="T72" fmla="*/ 269 w 271"/>
                    <a:gd name="T73" fmla="*/ 15 h 17"/>
                    <a:gd name="T74" fmla="*/ 267 w 271"/>
                    <a:gd name="T75" fmla="*/ 15 h 17"/>
                    <a:gd name="T76" fmla="*/ 265 w 271"/>
                    <a:gd name="T77" fmla="*/ 15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5"/>
                      </a:lnTo>
                      <a:lnTo>
                        <a:pt x="5" y="15"/>
                      </a:lnTo>
                      <a:lnTo>
                        <a:pt x="2" y="13"/>
                      </a:lnTo>
                      <a:lnTo>
                        <a:pt x="2" y="10"/>
                      </a:lnTo>
                      <a:lnTo>
                        <a:pt x="0" y="8"/>
                      </a:lnTo>
                      <a:lnTo>
                        <a:pt x="0" y="6"/>
                      </a:lnTo>
                      <a:lnTo>
                        <a:pt x="2" y="4"/>
                      </a:lnTo>
                      <a:lnTo>
                        <a:pt x="2" y="2"/>
                      </a:lnTo>
                      <a:lnTo>
                        <a:pt x="5" y="2"/>
                      </a:lnTo>
                      <a:lnTo>
                        <a:pt x="5" y="0"/>
                      </a:lnTo>
                      <a:lnTo>
                        <a:pt x="7" y="0"/>
                      </a:lnTo>
                      <a:lnTo>
                        <a:pt x="9" y="0"/>
                      </a:lnTo>
                      <a:lnTo>
                        <a:pt x="263" y="0"/>
                      </a:lnTo>
                      <a:lnTo>
                        <a:pt x="265" y="0"/>
                      </a:lnTo>
                      <a:lnTo>
                        <a:pt x="267" y="0"/>
                      </a:lnTo>
                      <a:lnTo>
                        <a:pt x="269" y="2"/>
                      </a:lnTo>
                      <a:lnTo>
                        <a:pt x="271" y="4"/>
                      </a:lnTo>
                      <a:lnTo>
                        <a:pt x="271" y="6"/>
                      </a:lnTo>
                      <a:lnTo>
                        <a:pt x="271" y="8"/>
                      </a:lnTo>
                      <a:lnTo>
                        <a:pt x="271" y="10"/>
                      </a:lnTo>
                      <a:lnTo>
                        <a:pt x="271" y="13"/>
                      </a:lnTo>
                      <a:lnTo>
                        <a:pt x="269" y="13"/>
                      </a:lnTo>
                      <a:lnTo>
                        <a:pt x="269" y="15"/>
                      </a:lnTo>
                      <a:lnTo>
                        <a:pt x="267" y="15"/>
                      </a:lnTo>
                      <a:lnTo>
                        <a:pt x="265" y="15"/>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4" name="Freeform 13">
                  <a:extLst>
                    <a:ext uri="{FF2B5EF4-FFF2-40B4-BE49-F238E27FC236}">
                      <a16:creationId xmlns:a16="http://schemas.microsoft.com/office/drawing/2014/main" id="{D234045F-0964-1AC2-7844-BC1EFF19DBB6}"/>
                    </a:ext>
                  </a:extLst>
                </p:cNvPr>
                <p:cNvSpPr>
                  <a:spLocks noChangeAspect="1"/>
                </p:cNvSpPr>
                <p:nvPr/>
              </p:nvSpPr>
              <p:spPr bwMode="auto">
                <a:xfrm>
                  <a:off x="8497" y="6987"/>
                  <a:ext cx="271" cy="17"/>
                </a:xfrm>
                <a:custGeom>
                  <a:avLst/>
                  <a:gdLst>
                    <a:gd name="T0" fmla="*/ 9 w 271"/>
                    <a:gd name="T1" fmla="*/ 17 h 17"/>
                    <a:gd name="T2" fmla="*/ 9 w 271"/>
                    <a:gd name="T3" fmla="*/ 17 h 17"/>
                    <a:gd name="T4" fmla="*/ 9 w 271"/>
                    <a:gd name="T5" fmla="*/ 17 h 17"/>
                    <a:gd name="T6" fmla="*/ 7 w 271"/>
                    <a:gd name="T7" fmla="*/ 17 h 17"/>
                    <a:gd name="T8" fmla="*/ 5 w 271"/>
                    <a:gd name="T9" fmla="*/ 17 h 17"/>
                    <a:gd name="T10" fmla="*/ 5 w 271"/>
                    <a:gd name="T11" fmla="*/ 17 h 17"/>
                    <a:gd name="T12" fmla="*/ 2 w 271"/>
                    <a:gd name="T13" fmla="*/ 15 h 17"/>
                    <a:gd name="T14" fmla="*/ 2 w 271"/>
                    <a:gd name="T15" fmla="*/ 13 h 17"/>
                    <a:gd name="T16" fmla="*/ 2 w 271"/>
                    <a:gd name="T17" fmla="*/ 13 h 17"/>
                    <a:gd name="T18" fmla="*/ 0 w 271"/>
                    <a:gd name="T19" fmla="*/ 11 h 17"/>
                    <a:gd name="T20" fmla="*/ 0 w 271"/>
                    <a:gd name="T21" fmla="*/ 9 h 17"/>
                    <a:gd name="T22" fmla="*/ 0 w 271"/>
                    <a:gd name="T23" fmla="*/ 9 h 17"/>
                    <a:gd name="T24" fmla="*/ 2 w 271"/>
                    <a:gd name="T25" fmla="*/ 6 h 17"/>
                    <a:gd name="T26" fmla="*/ 2 w 271"/>
                    <a:gd name="T27" fmla="*/ 4 h 17"/>
                    <a:gd name="T28" fmla="*/ 2 w 271"/>
                    <a:gd name="T29" fmla="*/ 4 h 17"/>
                    <a:gd name="T30" fmla="*/ 5 w 271"/>
                    <a:gd name="T31" fmla="*/ 2 h 17"/>
                    <a:gd name="T32" fmla="*/ 5 w 271"/>
                    <a:gd name="T33" fmla="*/ 2 h 17"/>
                    <a:gd name="T34" fmla="*/ 7 w 271"/>
                    <a:gd name="T35" fmla="*/ 2 h 17"/>
                    <a:gd name="T36" fmla="*/ 9 w 271"/>
                    <a:gd name="T37" fmla="*/ 2 h 17"/>
                    <a:gd name="T38" fmla="*/ 9 w 271"/>
                    <a:gd name="T39" fmla="*/ 0 h 17"/>
                    <a:gd name="T40" fmla="*/ 9 w 271"/>
                    <a:gd name="T41" fmla="*/ 0 h 17"/>
                    <a:gd name="T42" fmla="*/ 263 w 271"/>
                    <a:gd name="T43" fmla="*/ 0 h 17"/>
                    <a:gd name="T44" fmla="*/ 263 w 271"/>
                    <a:gd name="T45" fmla="*/ 0 h 17"/>
                    <a:gd name="T46" fmla="*/ 265 w 271"/>
                    <a:gd name="T47" fmla="*/ 2 h 17"/>
                    <a:gd name="T48" fmla="*/ 265 w 271"/>
                    <a:gd name="T49" fmla="*/ 2 h 17"/>
                    <a:gd name="T50" fmla="*/ 267 w 271"/>
                    <a:gd name="T51" fmla="*/ 2 h 17"/>
                    <a:gd name="T52" fmla="*/ 269 w 271"/>
                    <a:gd name="T53" fmla="*/ 2 h 17"/>
                    <a:gd name="T54" fmla="*/ 269 w 271"/>
                    <a:gd name="T55" fmla="*/ 4 h 17"/>
                    <a:gd name="T56" fmla="*/ 271 w 271"/>
                    <a:gd name="T57" fmla="*/ 4 h 17"/>
                    <a:gd name="T58" fmla="*/ 271 w 271"/>
                    <a:gd name="T59" fmla="*/ 6 h 17"/>
                    <a:gd name="T60" fmla="*/ 271 w 271"/>
                    <a:gd name="T61" fmla="*/ 9 h 17"/>
                    <a:gd name="T62" fmla="*/ 271 w 271"/>
                    <a:gd name="T63" fmla="*/ 9 h 17"/>
                    <a:gd name="T64" fmla="*/ 271 w 271"/>
                    <a:gd name="T65" fmla="*/ 11 h 17"/>
                    <a:gd name="T66" fmla="*/ 271 w 271"/>
                    <a:gd name="T67" fmla="*/ 13 h 17"/>
                    <a:gd name="T68" fmla="*/ 271 w 271"/>
                    <a:gd name="T69" fmla="*/ 13 h 17"/>
                    <a:gd name="T70" fmla="*/ 269 w 271"/>
                    <a:gd name="T71" fmla="*/ 15 h 17"/>
                    <a:gd name="T72" fmla="*/ 269 w 271"/>
                    <a:gd name="T73" fmla="*/ 17 h 17"/>
                    <a:gd name="T74" fmla="*/ 267 w 271"/>
                    <a:gd name="T75" fmla="*/ 17 h 17"/>
                    <a:gd name="T76" fmla="*/ 265 w 271"/>
                    <a:gd name="T77" fmla="*/ 17 h 17"/>
                    <a:gd name="T78" fmla="*/ 265 w 271"/>
                    <a:gd name="T79" fmla="*/ 17 h 17"/>
                    <a:gd name="T80" fmla="*/ 263 w 271"/>
                    <a:gd name="T81" fmla="*/ 17 h 17"/>
                    <a:gd name="T82" fmla="*/ 263 w 271"/>
                    <a:gd name="T83" fmla="*/ 17 h 17"/>
                    <a:gd name="T84" fmla="*/ 9 w 271"/>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
                      <a:moveTo>
                        <a:pt x="9" y="17"/>
                      </a:moveTo>
                      <a:lnTo>
                        <a:pt x="9" y="17"/>
                      </a:lnTo>
                      <a:lnTo>
                        <a:pt x="7" y="17"/>
                      </a:lnTo>
                      <a:lnTo>
                        <a:pt x="5" y="17"/>
                      </a:lnTo>
                      <a:lnTo>
                        <a:pt x="2" y="15"/>
                      </a:lnTo>
                      <a:lnTo>
                        <a:pt x="2" y="13"/>
                      </a:lnTo>
                      <a:lnTo>
                        <a:pt x="0" y="11"/>
                      </a:lnTo>
                      <a:lnTo>
                        <a:pt x="0" y="9"/>
                      </a:lnTo>
                      <a:lnTo>
                        <a:pt x="2" y="6"/>
                      </a:lnTo>
                      <a:lnTo>
                        <a:pt x="2" y="4"/>
                      </a:lnTo>
                      <a:lnTo>
                        <a:pt x="5" y="2"/>
                      </a:lnTo>
                      <a:lnTo>
                        <a:pt x="7" y="2"/>
                      </a:lnTo>
                      <a:lnTo>
                        <a:pt x="9" y="2"/>
                      </a:lnTo>
                      <a:lnTo>
                        <a:pt x="9" y="0"/>
                      </a:lnTo>
                      <a:lnTo>
                        <a:pt x="263" y="0"/>
                      </a:lnTo>
                      <a:lnTo>
                        <a:pt x="265" y="2"/>
                      </a:lnTo>
                      <a:lnTo>
                        <a:pt x="267" y="2"/>
                      </a:lnTo>
                      <a:lnTo>
                        <a:pt x="269" y="2"/>
                      </a:lnTo>
                      <a:lnTo>
                        <a:pt x="269" y="4"/>
                      </a:lnTo>
                      <a:lnTo>
                        <a:pt x="271" y="4"/>
                      </a:lnTo>
                      <a:lnTo>
                        <a:pt x="271" y="6"/>
                      </a:lnTo>
                      <a:lnTo>
                        <a:pt x="271" y="9"/>
                      </a:lnTo>
                      <a:lnTo>
                        <a:pt x="271" y="11"/>
                      </a:lnTo>
                      <a:lnTo>
                        <a:pt x="271" y="13"/>
                      </a:lnTo>
                      <a:lnTo>
                        <a:pt x="269" y="15"/>
                      </a:lnTo>
                      <a:lnTo>
                        <a:pt x="269" y="17"/>
                      </a:lnTo>
                      <a:lnTo>
                        <a:pt x="267" y="17"/>
                      </a:lnTo>
                      <a:lnTo>
                        <a:pt x="265" y="17"/>
                      </a:lnTo>
                      <a:lnTo>
                        <a:pt x="263" y="17"/>
                      </a:lnTo>
                      <a:lnTo>
                        <a:pt x="9" y="1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5" name="Line 14">
                  <a:extLst>
                    <a:ext uri="{FF2B5EF4-FFF2-40B4-BE49-F238E27FC236}">
                      <a16:creationId xmlns:a16="http://schemas.microsoft.com/office/drawing/2014/main" id="{9D09FAD5-1E4E-FC58-806B-0C0EBB975125}"/>
                    </a:ext>
                  </a:extLst>
                </p:cNvPr>
                <p:cNvSpPr>
                  <a:spLocks noChangeAspect="1" noChangeShapeType="1"/>
                </p:cNvSpPr>
                <p:nvPr/>
              </p:nvSpPr>
              <p:spPr bwMode="auto">
                <a:xfrm>
                  <a:off x="8561" y="6926"/>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866" name="Line 15">
                  <a:extLst>
                    <a:ext uri="{FF2B5EF4-FFF2-40B4-BE49-F238E27FC236}">
                      <a16:creationId xmlns:a16="http://schemas.microsoft.com/office/drawing/2014/main" id="{29F14058-FF0E-B3DB-857E-C0C6D7CA1C01}"/>
                    </a:ext>
                  </a:extLst>
                </p:cNvPr>
                <p:cNvSpPr>
                  <a:spLocks noChangeAspect="1" noChangeShapeType="1"/>
                </p:cNvSpPr>
                <p:nvPr/>
              </p:nvSpPr>
              <p:spPr bwMode="auto">
                <a:xfrm>
                  <a:off x="8561" y="7088"/>
                  <a:ext cx="143" cy="1"/>
                </a:xfrm>
                <a:prstGeom prst="line">
                  <a:avLst/>
                </a:prstGeom>
                <a:noFill/>
                <a:ln w="508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867" name="Freeform 16">
                  <a:extLst>
                    <a:ext uri="{FF2B5EF4-FFF2-40B4-BE49-F238E27FC236}">
                      <a16:creationId xmlns:a16="http://schemas.microsoft.com/office/drawing/2014/main" id="{33EFB85D-18F3-27FA-9F7D-677352609B41}"/>
                    </a:ext>
                  </a:extLst>
                </p:cNvPr>
                <p:cNvSpPr>
                  <a:spLocks noChangeAspect="1"/>
                </p:cNvSpPr>
                <p:nvPr/>
              </p:nvSpPr>
              <p:spPr bwMode="auto">
                <a:xfrm>
                  <a:off x="8540" y="6142"/>
                  <a:ext cx="181" cy="179"/>
                </a:xfrm>
                <a:custGeom>
                  <a:avLst/>
                  <a:gdLst>
                    <a:gd name="T0" fmla="*/ 181 w 181"/>
                    <a:gd name="T1" fmla="*/ 90 h 179"/>
                    <a:gd name="T2" fmla="*/ 179 w 181"/>
                    <a:gd name="T3" fmla="*/ 109 h 179"/>
                    <a:gd name="T4" fmla="*/ 173 w 181"/>
                    <a:gd name="T5" fmla="*/ 125 h 179"/>
                    <a:gd name="T6" fmla="*/ 162 w 181"/>
                    <a:gd name="T7" fmla="*/ 142 h 179"/>
                    <a:gd name="T8" fmla="*/ 150 w 181"/>
                    <a:gd name="T9" fmla="*/ 156 h 179"/>
                    <a:gd name="T10" fmla="*/ 134 w 181"/>
                    <a:gd name="T11" fmla="*/ 168 h 179"/>
                    <a:gd name="T12" fmla="*/ 117 w 181"/>
                    <a:gd name="T13" fmla="*/ 174 h 179"/>
                    <a:gd name="T14" fmla="*/ 99 w 181"/>
                    <a:gd name="T15" fmla="*/ 179 h 179"/>
                    <a:gd name="T16" fmla="*/ 80 w 181"/>
                    <a:gd name="T17" fmla="*/ 179 h 179"/>
                    <a:gd name="T18" fmla="*/ 62 w 181"/>
                    <a:gd name="T19" fmla="*/ 174 h 179"/>
                    <a:gd name="T20" fmla="*/ 43 w 181"/>
                    <a:gd name="T21" fmla="*/ 168 h 179"/>
                    <a:gd name="T22" fmla="*/ 29 w 181"/>
                    <a:gd name="T23" fmla="*/ 156 h 179"/>
                    <a:gd name="T24" fmla="*/ 17 w 181"/>
                    <a:gd name="T25" fmla="*/ 142 h 179"/>
                    <a:gd name="T26" fmla="*/ 9 w 181"/>
                    <a:gd name="T27" fmla="*/ 125 h 179"/>
                    <a:gd name="T28" fmla="*/ 3 w 181"/>
                    <a:gd name="T29" fmla="*/ 109 h 179"/>
                    <a:gd name="T30" fmla="*/ 0 w 181"/>
                    <a:gd name="T31" fmla="*/ 90 h 179"/>
                    <a:gd name="T32" fmla="*/ 3 w 181"/>
                    <a:gd name="T33" fmla="*/ 72 h 179"/>
                    <a:gd name="T34" fmla="*/ 9 w 181"/>
                    <a:gd name="T35" fmla="*/ 53 h 179"/>
                    <a:gd name="T36" fmla="*/ 19 w 181"/>
                    <a:gd name="T37" fmla="*/ 37 h 179"/>
                    <a:gd name="T38" fmla="*/ 33 w 181"/>
                    <a:gd name="T39" fmla="*/ 23 h 179"/>
                    <a:gd name="T40" fmla="*/ 48 w 181"/>
                    <a:gd name="T41" fmla="*/ 12 h 179"/>
                    <a:gd name="T42" fmla="*/ 66 w 181"/>
                    <a:gd name="T43" fmla="*/ 4 h 179"/>
                    <a:gd name="T44" fmla="*/ 84 w 181"/>
                    <a:gd name="T45" fmla="*/ 0 h 179"/>
                    <a:gd name="T46" fmla="*/ 103 w 181"/>
                    <a:gd name="T47" fmla="*/ 0 h 179"/>
                    <a:gd name="T48" fmla="*/ 121 w 181"/>
                    <a:gd name="T49" fmla="*/ 4 h 179"/>
                    <a:gd name="T50" fmla="*/ 138 w 181"/>
                    <a:gd name="T51" fmla="*/ 12 h 179"/>
                    <a:gd name="T52" fmla="*/ 152 w 181"/>
                    <a:gd name="T53" fmla="*/ 23 h 179"/>
                    <a:gd name="T54" fmla="*/ 164 w 181"/>
                    <a:gd name="T55" fmla="*/ 37 h 179"/>
                    <a:gd name="T56" fmla="*/ 175 w 181"/>
                    <a:gd name="T57" fmla="*/ 53 h 179"/>
                    <a:gd name="T58" fmla="*/ 179 w 181"/>
                    <a:gd name="T59" fmla="*/ 72 h 179"/>
                    <a:gd name="T60" fmla="*/ 181 w 181"/>
                    <a:gd name="T61" fmla="*/ 90 h 179"/>
                    <a:gd name="T62" fmla="*/ 181 w 181"/>
                    <a:gd name="T6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79">
                      <a:moveTo>
                        <a:pt x="181" y="90"/>
                      </a:moveTo>
                      <a:lnTo>
                        <a:pt x="179" y="109"/>
                      </a:lnTo>
                      <a:lnTo>
                        <a:pt x="173" y="125"/>
                      </a:lnTo>
                      <a:lnTo>
                        <a:pt x="162" y="142"/>
                      </a:lnTo>
                      <a:lnTo>
                        <a:pt x="150" y="156"/>
                      </a:lnTo>
                      <a:lnTo>
                        <a:pt x="134" y="168"/>
                      </a:lnTo>
                      <a:lnTo>
                        <a:pt x="117" y="174"/>
                      </a:lnTo>
                      <a:lnTo>
                        <a:pt x="99" y="179"/>
                      </a:lnTo>
                      <a:lnTo>
                        <a:pt x="80" y="179"/>
                      </a:lnTo>
                      <a:lnTo>
                        <a:pt x="62" y="174"/>
                      </a:lnTo>
                      <a:lnTo>
                        <a:pt x="43" y="168"/>
                      </a:lnTo>
                      <a:lnTo>
                        <a:pt x="29" y="156"/>
                      </a:lnTo>
                      <a:lnTo>
                        <a:pt x="17" y="142"/>
                      </a:lnTo>
                      <a:lnTo>
                        <a:pt x="9" y="125"/>
                      </a:lnTo>
                      <a:lnTo>
                        <a:pt x="3" y="109"/>
                      </a:lnTo>
                      <a:lnTo>
                        <a:pt x="0" y="90"/>
                      </a:lnTo>
                      <a:lnTo>
                        <a:pt x="3" y="72"/>
                      </a:lnTo>
                      <a:lnTo>
                        <a:pt x="9" y="53"/>
                      </a:lnTo>
                      <a:lnTo>
                        <a:pt x="19" y="37"/>
                      </a:lnTo>
                      <a:lnTo>
                        <a:pt x="33" y="23"/>
                      </a:lnTo>
                      <a:lnTo>
                        <a:pt x="48" y="12"/>
                      </a:lnTo>
                      <a:lnTo>
                        <a:pt x="66" y="4"/>
                      </a:lnTo>
                      <a:lnTo>
                        <a:pt x="84" y="0"/>
                      </a:lnTo>
                      <a:lnTo>
                        <a:pt x="103" y="0"/>
                      </a:lnTo>
                      <a:lnTo>
                        <a:pt x="121" y="4"/>
                      </a:lnTo>
                      <a:lnTo>
                        <a:pt x="138" y="12"/>
                      </a:lnTo>
                      <a:lnTo>
                        <a:pt x="152" y="23"/>
                      </a:lnTo>
                      <a:lnTo>
                        <a:pt x="164" y="37"/>
                      </a:lnTo>
                      <a:lnTo>
                        <a:pt x="175" y="53"/>
                      </a:lnTo>
                      <a:lnTo>
                        <a:pt x="179" y="72"/>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8" name="Freeform 17">
                  <a:extLst>
                    <a:ext uri="{FF2B5EF4-FFF2-40B4-BE49-F238E27FC236}">
                      <a16:creationId xmlns:a16="http://schemas.microsoft.com/office/drawing/2014/main" id="{0D8909B7-F6FA-FF71-E5B4-13AEC473257C}"/>
                    </a:ext>
                  </a:extLst>
                </p:cNvPr>
                <p:cNvSpPr>
                  <a:spLocks noChangeAspect="1"/>
                </p:cNvSpPr>
                <p:nvPr/>
              </p:nvSpPr>
              <p:spPr bwMode="auto">
                <a:xfrm>
                  <a:off x="8596" y="6197"/>
                  <a:ext cx="69" cy="74"/>
                </a:xfrm>
                <a:custGeom>
                  <a:avLst/>
                  <a:gdLst>
                    <a:gd name="T0" fmla="*/ 69 w 69"/>
                    <a:gd name="T1" fmla="*/ 37 h 74"/>
                    <a:gd name="T2" fmla="*/ 67 w 69"/>
                    <a:gd name="T3" fmla="*/ 48 h 74"/>
                    <a:gd name="T4" fmla="*/ 63 w 69"/>
                    <a:gd name="T5" fmla="*/ 60 h 74"/>
                    <a:gd name="T6" fmla="*/ 53 w 69"/>
                    <a:gd name="T7" fmla="*/ 68 h 74"/>
                    <a:gd name="T8" fmla="*/ 43 w 69"/>
                    <a:gd name="T9" fmla="*/ 72 h 74"/>
                    <a:gd name="T10" fmla="*/ 33 w 69"/>
                    <a:gd name="T11" fmla="*/ 74 h 74"/>
                    <a:gd name="T12" fmla="*/ 20 w 69"/>
                    <a:gd name="T13" fmla="*/ 70 h 74"/>
                    <a:gd name="T14" fmla="*/ 12 w 69"/>
                    <a:gd name="T15" fmla="*/ 64 h 74"/>
                    <a:gd name="T16" fmla="*/ 4 w 69"/>
                    <a:gd name="T17" fmla="*/ 54 h 74"/>
                    <a:gd name="T18" fmla="*/ 0 w 69"/>
                    <a:gd name="T19" fmla="*/ 43 h 74"/>
                    <a:gd name="T20" fmla="*/ 0 w 69"/>
                    <a:gd name="T21" fmla="*/ 31 h 74"/>
                    <a:gd name="T22" fmla="*/ 4 w 69"/>
                    <a:gd name="T23" fmla="*/ 19 h 74"/>
                    <a:gd name="T24" fmla="*/ 12 w 69"/>
                    <a:gd name="T25" fmla="*/ 9 h 74"/>
                    <a:gd name="T26" fmla="*/ 20 w 69"/>
                    <a:gd name="T27" fmla="*/ 2 h 74"/>
                    <a:gd name="T28" fmla="*/ 33 w 69"/>
                    <a:gd name="T29" fmla="*/ 0 h 74"/>
                    <a:gd name="T30" fmla="*/ 43 w 69"/>
                    <a:gd name="T31" fmla="*/ 0 h 74"/>
                    <a:gd name="T32" fmla="*/ 53 w 69"/>
                    <a:gd name="T33" fmla="*/ 7 h 74"/>
                    <a:gd name="T34" fmla="*/ 63 w 69"/>
                    <a:gd name="T35" fmla="*/ 15 h 74"/>
                    <a:gd name="T36" fmla="*/ 67 w 69"/>
                    <a:gd name="T37" fmla="*/ 25 h 74"/>
                    <a:gd name="T38" fmla="*/ 69 w 69"/>
                    <a:gd name="T39" fmla="*/ 37 h 74"/>
                    <a:gd name="T40" fmla="*/ 69 w 69"/>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4">
                      <a:moveTo>
                        <a:pt x="69" y="37"/>
                      </a:moveTo>
                      <a:lnTo>
                        <a:pt x="67" y="48"/>
                      </a:lnTo>
                      <a:lnTo>
                        <a:pt x="63" y="60"/>
                      </a:lnTo>
                      <a:lnTo>
                        <a:pt x="53" y="68"/>
                      </a:lnTo>
                      <a:lnTo>
                        <a:pt x="43" y="72"/>
                      </a:lnTo>
                      <a:lnTo>
                        <a:pt x="33" y="74"/>
                      </a:lnTo>
                      <a:lnTo>
                        <a:pt x="20" y="70"/>
                      </a:lnTo>
                      <a:lnTo>
                        <a:pt x="12" y="64"/>
                      </a:lnTo>
                      <a:lnTo>
                        <a:pt x="4" y="54"/>
                      </a:lnTo>
                      <a:lnTo>
                        <a:pt x="0" y="43"/>
                      </a:lnTo>
                      <a:lnTo>
                        <a:pt x="0" y="31"/>
                      </a:lnTo>
                      <a:lnTo>
                        <a:pt x="4" y="19"/>
                      </a:lnTo>
                      <a:lnTo>
                        <a:pt x="12" y="9"/>
                      </a:lnTo>
                      <a:lnTo>
                        <a:pt x="20" y="2"/>
                      </a:lnTo>
                      <a:lnTo>
                        <a:pt x="33" y="0"/>
                      </a:lnTo>
                      <a:lnTo>
                        <a:pt x="43" y="0"/>
                      </a:lnTo>
                      <a:lnTo>
                        <a:pt x="53" y="7"/>
                      </a:lnTo>
                      <a:lnTo>
                        <a:pt x="63" y="15"/>
                      </a:lnTo>
                      <a:lnTo>
                        <a:pt x="67" y="25"/>
                      </a:lnTo>
                      <a:lnTo>
                        <a:pt x="69"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69" name="WordArt 18">
                  <a:extLst>
                    <a:ext uri="{FF2B5EF4-FFF2-40B4-BE49-F238E27FC236}">
                      <a16:creationId xmlns:a16="http://schemas.microsoft.com/office/drawing/2014/main" id="{49C7D4EB-CC83-D1CA-3762-7F750022E973}"/>
                    </a:ext>
                  </a:extLst>
                </p:cNvPr>
                <p:cNvSpPr>
                  <a:spLocks noChangeAspect="1" noChangeArrowheads="1" noChangeShapeType="1" noTextEdit="1"/>
                </p:cNvSpPr>
                <p:nvPr/>
              </p:nvSpPr>
              <p:spPr bwMode="auto">
                <a:xfrm>
                  <a:off x="9185" y="6915"/>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B1</a:t>
                  </a:r>
                </a:p>
              </p:txBody>
            </p:sp>
            <p:sp>
              <p:nvSpPr>
                <p:cNvPr id="870" name="Line 19">
                  <a:extLst>
                    <a:ext uri="{FF2B5EF4-FFF2-40B4-BE49-F238E27FC236}">
                      <a16:creationId xmlns:a16="http://schemas.microsoft.com/office/drawing/2014/main" id="{BDF5D183-02FE-DD71-5E7B-B2EE8C09B4B7}"/>
                    </a:ext>
                  </a:extLst>
                </p:cNvPr>
                <p:cNvSpPr>
                  <a:spLocks noChangeAspect="1" noChangeShapeType="1"/>
                </p:cNvSpPr>
                <p:nvPr/>
              </p:nvSpPr>
              <p:spPr bwMode="auto">
                <a:xfrm flipV="1">
                  <a:off x="8711" y="6683"/>
                  <a:ext cx="150" cy="7"/>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871" name="Line 20">
                  <a:extLst>
                    <a:ext uri="{FF2B5EF4-FFF2-40B4-BE49-F238E27FC236}">
                      <a16:creationId xmlns:a16="http://schemas.microsoft.com/office/drawing/2014/main" id="{C2BB8511-19CF-A936-BC95-81CAC14DC41F}"/>
                    </a:ext>
                  </a:extLst>
                </p:cNvPr>
                <p:cNvSpPr>
                  <a:spLocks noChangeAspect="1" noChangeShapeType="1"/>
                </p:cNvSpPr>
                <p:nvPr/>
              </p:nvSpPr>
              <p:spPr bwMode="auto">
                <a:xfrm rot="5400000" flipH="1" flipV="1">
                  <a:off x="8696" y="6692"/>
                  <a:ext cx="16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872" name="Line 21">
                  <a:extLst>
                    <a:ext uri="{FF2B5EF4-FFF2-40B4-BE49-F238E27FC236}">
                      <a16:creationId xmlns:a16="http://schemas.microsoft.com/office/drawing/2014/main" id="{BE5B81E2-0741-06EB-563F-57472534552B}"/>
                    </a:ext>
                  </a:extLst>
                </p:cNvPr>
                <p:cNvSpPr>
                  <a:spLocks noChangeAspect="1" noChangeShapeType="1"/>
                </p:cNvSpPr>
                <p:nvPr/>
              </p:nvSpPr>
              <p:spPr bwMode="auto">
                <a:xfrm flipV="1">
                  <a:off x="8703" y="7204"/>
                  <a:ext cx="107"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873" name="WordArt 22">
                  <a:extLst>
                    <a:ext uri="{FF2B5EF4-FFF2-40B4-BE49-F238E27FC236}">
                      <a16:creationId xmlns:a16="http://schemas.microsoft.com/office/drawing/2014/main" id="{C19B1D35-70E7-5A0F-2AC0-A922B30AE697}"/>
                    </a:ext>
                  </a:extLst>
                </p:cNvPr>
                <p:cNvSpPr>
                  <a:spLocks noChangeAspect="1" noChangeArrowheads="1" noChangeShapeType="1" noTextEdit="1"/>
                </p:cNvSpPr>
                <p:nvPr/>
              </p:nvSpPr>
              <p:spPr bwMode="auto">
                <a:xfrm>
                  <a:off x="8712" y="6405"/>
                  <a:ext cx="15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0000"/>
                        </a:solidFill>
                        <a:round/>
                        <a:headEnd/>
                        <a:tailEnd/>
                      </a:ln>
                      <a:solidFill>
                        <a:srgbClr val="FF0000"/>
                      </a:solidFill>
                      <a:latin typeface="Abadi MT Condensed"/>
                    </a:rPr>
                    <a:t>3V</a:t>
                  </a:r>
                </a:p>
              </p:txBody>
            </p:sp>
            <p:sp>
              <p:nvSpPr>
                <p:cNvPr id="874" name="Freeform 23">
                  <a:extLst>
                    <a:ext uri="{FF2B5EF4-FFF2-40B4-BE49-F238E27FC236}">
                      <a16:creationId xmlns:a16="http://schemas.microsoft.com/office/drawing/2014/main" id="{C6EA2B1C-FF32-631E-B467-9CE5FFCA0A48}"/>
                    </a:ext>
                  </a:extLst>
                </p:cNvPr>
                <p:cNvSpPr>
                  <a:spLocks noChangeAspect="1"/>
                </p:cNvSpPr>
                <p:nvPr/>
              </p:nvSpPr>
              <p:spPr bwMode="auto">
                <a:xfrm>
                  <a:off x="9397" y="7645"/>
                  <a:ext cx="224" cy="60"/>
                </a:xfrm>
                <a:custGeom>
                  <a:avLst/>
                  <a:gdLst>
                    <a:gd name="T0" fmla="*/ 224 w 224"/>
                    <a:gd name="T1" fmla="*/ 46 h 60"/>
                    <a:gd name="T2" fmla="*/ 222 w 224"/>
                    <a:gd name="T3" fmla="*/ 54 h 60"/>
                    <a:gd name="T4" fmla="*/ 216 w 224"/>
                    <a:gd name="T5" fmla="*/ 60 h 60"/>
                    <a:gd name="T6" fmla="*/ 209 w 224"/>
                    <a:gd name="T7" fmla="*/ 60 h 60"/>
                    <a:gd name="T8" fmla="*/ 15 w 224"/>
                    <a:gd name="T9" fmla="*/ 60 h 60"/>
                    <a:gd name="T10" fmla="*/ 7 w 224"/>
                    <a:gd name="T11" fmla="*/ 60 h 60"/>
                    <a:gd name="T12" fmla="*/ 2 w 224"/>
                    <a:gd name="T13" fmla="*/ 54 h 60"/>
                    <a:gd name="T14" fmla="*/ 0 w 224"/>
                    <a:gd name="T15" fmla="*/ 48 h 60"/>
                    <a:gd name="T16" fmla="*/ 0 w 224"/>
                    <a:gd name="T17" fmla="*/ 15 h 60"/>
                    <a:gd name="T18" fmla="*/ 2 w 224"/>
                    <a:gd name="T19" fmla="*/ 7 h 60"/>
                    <a:gd name="T20" fmla="*/ 7 w 224"/>
                    <a:gd name="T21" fmla="*/ 3 h 60"/>
                    <a:gd name="T22" fmla="*/ 15 w 224"/>
                    <a:gd name="T23" fmla="*/ 0 h 60"/>
                    <a:gd name="T24" fmla="*/ 209 w 224"/>
                    <a:gd name="T25" fmla="*/ 0 h 60"/>
                    <a:gd name="T26" fmla="*/ 216 w 224"/>
                    <a:gd name="T27" fmla="*/ 0 h 60"/>
                    <a:gd name="T28" fmla="*/ 222 w 224"/>
                    <a:gd name="T29" fmla="*/ 7 h 60"/>
                    <a:gd name="T30" fmla="*/ 224 w 224"/>
                    <a:gd name="T31" fmla="*/ 15 h 60"/>
                    <a:gd name="T32" fmla="*/ 224 w 224"/>
                    <a:gd name="T33"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60">
                      <a:moveTo>
                        <a:pt x="224" y="46"/>
                      </a:moveTo>
                      <a:lnTo>
                        <a:pt x="222" y="54"/>
                      </a:lnTo>
                      <a:lnTo>
                        <a:pt x="216" y="60"/>
                      </a:lnTo>
                      <a:lnTo>
                        <a:pt x="209" y="60"/>
                      </a:lnTo>
                      <a:lnTo>
                        <a:pt x="15" y="60"/>
                      </a:lnTo>
                      <a:lnTo>
                        <a:pt x="7" y="60"/>
                      </a:lnTo>
                      <a:lnTo>
                        <a:pt x="2" y="54"/>
                      </a:lnTo>
                      <a:lnTo>
                        <a:pt x="0" y="48"/>
                      </a:lnTo>
                      <a:lnTo>
                        <a:pt x="0" y="15"/>
                      </a:lnTo>
                      <a:lnTo>
                        <a:pt x="2" y="7"/>
                      </a:lnTo>
                      <a:lnTo>
                        <a:pt x="7" y="3"/>
                      </a:lnTo>
                      <a:lnTo>
                        <a:pt x="15" y="0"/>
                      </a:lnTo>
                      <a:lnTo>
                        <a:pt x="209" y="0"/>
                      </a:lnTo>
                      <a:lnTo>
                        <a:pt x="216" y="0"/>
                      </a:lnTo>
                      <a:lnTo>
                        <a:pt x="222" y="7"/>
                      </a:lnTo>
                      <a:lnTo>
                        <a:pt x="224" y="15"/>
                      </a:lnTo>
                      <a:lnTo>
                        <a:pt x="224" y="46"/>
                      </a:lnTo>
                      <a:close/>
                    </a:path>
                  </a:pathLst>
                </a:custGeom>
                <a:solidFill>
                  <a:srgbClr val="909090"/>
                </a:solid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75" name="Freeform 24">
                  <a:extLst>
                    <a:ext uri="{FF2B5EF4-FFF2-40B4-BE49-F238E27FC236}">
                      <a16:creationId xmlns:a16="http://schemas.microsoft.com/office/drawing/2014/main" id="{2A349929-9518-2E7B-E40A-F12BA534C187}"/>
                    </a:ext>
                  </a:extLst>
                </p:cNvPr>
                <p:cNvSpPr>
                  <a:spLocks noChangeAspect="1"/>
                </p:cNvSpPr>
                <p:nvPr/>
              </p:nvSpPr>
              <p:spPr bwMode="auto">
                <a:xfrm>
                  <a:off x="8900" y="6216"/>
                  <a:ext cx="851" cy="1556"/>
                </a:xfrm>
                <a:custGeom>
                  <a:avLst/>
                  <a:gdLst>
                    <a:gd name="T0" fmla="*/ 1453 w 1453"/>
                    <a:gd name="T1" fmla="*/ 1657 h 1785"/>
                    <a:gd name="T2" fmla="*/ 1451 w 1453"/>
                    <a:gd name="T3" fmla="*/ 1680 h 1785"/>
                    <a:gd name="T4" fmla="*/ 1445 w 1453"/>
                    <a:gd name="T5" fmla="*/ 1701 h 1785"/>
                    <a:gd name="T6" fmla="*/ 1437 w 1453"/>
                    <a:gd name="T7" fmla="*/ 1721 h 1785"/>
                    <a:gd name="T8" fmla="*/ 1424 w 1453"/>
                    <a:gd name="T9" fmla="*/ 1740 h 1785"/>
                    <a:gd name="T10" fmla="*/ 1408 w 1453"/>
                    <a:gd name="T11" fmla="*/ 1756 h 1785"/>
                    <a:gd name="T12" fmla="*/ 1390 w 1453"/>
                    <a:gd name="T13" fmla="*/ 1768 h 1785"/>
                    <a:gd name="T14" fmla="*/ 1369 w 1453"/>
                    <a:gd name="T15" fmla="*/ 1776 h 1785"/>
                    <a:gd name="T16" fmla="*/ 1349 w 1453"/>
                    <a:gd name="T17" fmla="*/ 1783 h 1785"/>
                    <a:gd name="T18" fmla="*/ 1326 w 1453"/>
                    <a:gd name="T19" fmla="*/ 1785 h 1785"/>
                    <a:gd name="T20" fmla="*/ 127 w 1453"/>
                    <a:gd name="T21" fmla="*/ 1785 h 1785"/>
                    <a:gd name="T22" fmla="*/ 107 w 1453"/>
                    <a:gd name="T23" fmla="*/ 1783 h 1785"/>
                    <a:gd name="T24" fmla="*/ 84 w 1453"/>
                    <a:gd name="T25" fmla="*/ 1776 h 1785"/>
                    <a:gd name="T26" fmla="*/ 64 w 1453"/>
                    <a:gd name="T27" fmla="*/ 1768 h 1785"/>
                    <a:gd name="T28" fmla="*/ 47 w 1453"/>
                    <a:gd name="T29" fmla="*/ 1756 h 1785"/>
                    <a:gd name="T30" fmla="*/ 31 w 1453"/>
                    <a:gd name="T31" fmla="*/ 1740 h 1785"/>
                    <a:gd name="T32" fmla="*/ 18 w 1453"/>
                    <a:gd name="T33" fmla="*/ 1721 h 1785"/>
                    <a:gd name="T34" fmla="*/ 8 w 1453"/>
                    <a:gd name="T35" fmla="*/ 1703 h 1785"/>
                    <a:gd name="T36" fmla="*/ 2 w 1453"/>
                    <a:gd name="T37" fmla="*/ 1680 h 1785"/>
                    <a:gd name="T38" fmla="*/ 0 w 1453"/>
                    <a:gd name="T39" fmla="*/ 1657 h 1785"/>
                    <a:gd name="T40" fmla="*/ 0 w 1453"/>
                    <a:gd name="T41" fmla="*/ 127 h 1785"/>
                    <a:gd name="T42" fmla="*/ 2 w 1453"/>
                    <a:gd name="T43" fmla="*/ 104 h 1785"/>
                    <a:gd name="T44" fmla="*/ 8 w 1453"/>
                    <a:gd name="T45" fmla="*/ 84 h 1785"/>
                    <a:gd name="T46" fmla="*/ 18 w 1453"/>
                    <a:gd name="T47" fmla="*/ 63 h 1785"/>
                    <a:gd name="T48" fmla="*/ 31 w 1453"/>
                    <a:gd name="T49" fmla="*/ 45 h 1785"/>
                    <a:gd name="T50" fmla="*/ 45 w 1453"/>
                    <a:gd name="T51" fmla="*/ 28 h 1785"/>
                    <a:gd name="T52" fmla="*/ 64 w 1453"/>
                    <a:gd name="T53" fmla="*/ 16 h 1785"/>
                    <a:gd name="T54" fmla="*/ 84 w 1453"/>
                    <a:gd name="T55" fmla="*/ 8 h 1785"/>
                    <a:gd name="T56" fmla="*/ 107 w 1453"/>
                    <a:gd name="T57" fmla="*/ 2 h 1785"/>
                    <a:gd name="T58" fmla="*/ 127 w 1453"/>
                    <a:gd name="T59" fmla="*/ 0 h 1785"/>
                    <a:gd name="T60" fmla="*/ 1326 w 1453"/>
                    <a:gd name="T61" fmla="*/ 0 h 1785"/>
                    <a:gd name="T62" fmla="*/ 1349 w 1453"/>
                    <a:gd name="T63" fmla="*/ 2 h 1785"/>
                    <a:gd name="T64" fmla="*/ 1369 w 1453"/>
                    <a:gd name="T65" fmla="*/ 8 h 1785"/>
                    <a:gd name="T66" fmla="*/ 1390 w 1453"/>
                    <a:gd name="T67" fmla="*/ 16 h 1785"/>
                    <a:gd name="T68" fmla="*/ 1408 w 1453"/>
                    <a:gd name="T69" fmla="*/ 28 h 1785"/>
                    <a:gd name="T70" fmla="*/ 1422 w 1453"/>
                    <a:gd name="T71" fmla="*/ 45 h 1785"/>
                    <a:gd name="T72" fmla="*/ 1437 w 1453"/>
                    <a:gd name="T73" fmla="*/ 63 h 1785"/>
                    <a:gd name="T74" fmla="*/ 1445 w 1453"/>
                    <a:gd name="T75" fmla="*/ 82 h 1785"/>
                    <a:gd name="T76" fmla="*/ 1451 w 1453"/>
                    <a:gd name="T77" fmla="*/ 104 h 1785"/>
                    <a:gd name="T78" fmla="*/ 1453 w 1453"/>
                    <a:gd name="T79" fmla="*/ 127 h 1785"/>
                    <a:gd name="T80" fmla="*/ 1453 w 1453"/>
                    <a:gd name="T81" fmla="*/ 165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3" h="1785">
                      <a:moveTo>
                        <a:pt x="1453" y="1657"/>
                      </a:moveTo>
                      <a:lnTo>
                        <a:pt x="1451" y="1680"/>
                      </a:lnTo>
                      <a:lnTo>
                        <a:pt x="1445" y="1701"/>
                      </a:lnTo>
                      <a:lnTo>
                        <a:pt x="1437" y="1721"/>
                      </a:lnTo>
                      <a:lnTo>
                        <a:pt x="1424" y="1740"/>
                      </a:lnTo>
                      <a:lnTo>
                        <a:pt x="1408" y="1756"/>
                      </a:lnTo>
                      <a:lnTo>
                        <a:pt x="1390" y="1768"/>
                      </a:lnTo>
                      <a:lnTo>
                        <a:pt x="1369" y="1776"/>
                      </a:lnTo>
                      <a:lnTo>
                        <a:pt x="1349" y="1783"/>
                      </a:lnTo>
                      <a:lnTo>
                        <a:pt x="1326" y="1785"/>
                      </a:lnTo>
                      <a:lnTo>
                        <a:pt x="127" y="1785"/>
                      </a:lnTo>
                      <a:lnTo>
                        <a:pt x="107" y="1783"/>
                      </a:lnTo>
                      <a:lnTo>
                        <a:pt x="84" y="1776"/>
                      </a:lnTo>
                      <a:lnTo>
                        <a:pt x="64" y="1768"/>
                      </a:lnTo>
                      <a:lnTo>
                        <a:pt x="47" y="1756"/>
                      </a:lnTo>
                      <a:lnTo>
                        <a:pt x="31" y="1740"/>
                      </a:lnTo>
                      <a:lnTo>
                        <a:pt x="18" y="1721"/>
                      </a:lnTo>
                      <a:lnTo>
                        <a:pt x="8" y="1703"/>
                      </a:lnTo>
                      <a:lnTo>
                        <a:pt x="2" y="1680"/>
                      </a:lnTo>
                      <a:lnTo>
                        <a:pt x="0" y="1657"/>
                      </a:lnTo>
                      <a:lnTo>
                        <a:pt x="0" y="127"/>
                      </a:lnTo>
                      <a:lnTo>
                        <a:pt x="2" y="104"/>
                      </a:lnTo>
                      <a:lnTo>
                        <a:pt x="8" y="84"/>
                      </a:lnTo>
                      <a:lnTo>
                        <a:pt x="18" y="63"/>
                      </a:lnTo>
                      <a:lnTo>
                        <a:pt x="31" y="45"/>
                      </a:lnTo>
                      <a:lnTo>
                        <a:pt x="45" y="28"/>
                      </a:lnTo>
                      <a:lnTo>
                        <a:pt x="64" y="16"/>
                      </a:lnTo>
                      <a:lnTo>
                        <a:pt x="84" y="8"/>
                      </a:lnTo>
                      <a:lnTo>
                        <a:pt x="107" y="2"/>
                      </a:lnTo>
                      <a:lnTo>
                        <a:pt x="127" y="0"/>
                      </a:lnTo>
                      <a:lnTo>
                        <a:pt x="1326" y="0"/>
                      </a:lnTo>
                      <a:lnTo>
                        <a:pt x="1349" y="2"/>
                      </a:lnTo>
                      <a:lnTo>
                        <a:pt x="1369" y="8"/>
                      </a:lnTo>
                      <a:lnTo>
                        <a:pt x="1390" y="16"/>
                      </a:lnTo>
                      <a:lnTo>
                        <a:pt x="1408" y="28"/>
                      </a:lnTo>
                      <a:lnTo>
                        <a:pt x="1422" y="45"/>
                      </a:lnTo>
                      <a:lnTo>
                        <a:pt x="1437" y="63"/>
                      </a:lnTo>
                      <a:lnTo>
                        <a:pt x="1445" y="82"/>
                      </a:lnTo>
                      <a:lnTo>
                        <a:pt x="1451" y="104"/>
                      </a:lnTo>
                      <a:lnTo>
                        <a:pt x="1453" y="127"/>
                      </a:lnTo>
                      <a:lnTo>
                        <a:pt x="1453" y="1657"/>
                      </a:lnTo>
                      <a:close/>
                    </a:path>
                  </a:pathLst>
                </a:custGeom>
                <a:noFill/>
                <a:ln w="19050">
                  <a:solidFill>
                    <a:srgbClr val="FF0000"/>
                  </a:solidFill>
                  <a:round/>
                  <a:headEnd/>
                  <a:tailEnd/>
                </a:ln>
                <a:extLst>
                  <a:ext uri="{909E8E84-426E-40DD-AFC4-6F175D3DCCD1}">
                    <a14:hiddenFill xmlns:a14="http://schemas.microsoft.com/office/drawing/2010/main">
                      <a:solidFill>
                        <a:srgbClr val="C0C0C0"/>
                      </a:solidFill>
                    </a14:hiddenFill>
                  </a:ext>
                </a:extLst>
              </p:spPr>
              <p:txBody>
                <a:bodyPr vert="horz" wrap="square" lIns="91440" tIns="45720" rIns="91440" bIns="45720" numCol="1" anchor="t" anchorCtr="0" compatLnSpc="1">
                  <a:prstTxWarp prst="textNoShape">
                    <a:avLst/>
                  </a:prstTxWarp>
                </a:bodyPr>
                <a:lstStyle/>
                <a:p>
                  <a:endParaRPr lang="en-GB" sz="2117"/>
                </a:p>
              </p:txBody>
            </p:sp>
          </p:grpSp>
          <p:grpSp>
            <p:nvGrpSpPr>
              <p:cNvPr id="752" name="Group 43">
                <a:extLst>
                  <a:ext uri="{FF2B5EF4-FFF2-40B4-BE49-F238E27FC236}">
                    <a16:creationId xmlns:a16="http://schemas.microsoft.com/office/drawing/2014/main" id="{55FBA056-B5BA-5C87-3E05-FAC6860F9A15}"/>
                  </a:ext>
                </a:extLst>
              </p:cNvPr>
              <p:cNvGrpSpPr>
                <a:grpSpLocks noChangeAspect="1"/>
              </p:cNvGrpSpPr>
              <p:nvPr/>
            </p:nvGrpSpPr>
            <p:grpSpPr bwMode="auto">
              <a:xfrm rot="5400000">
                <a:off x="4602903" y="3964317"/>
                <a:ext cx="1790596" cy="331329"/>
                <a:chOff x="621" y="544"/>
                <a:chExt cx="1824" cy="335"/>
              </a:xfrm>
            </p:grpSpPr>
            <p:sp>
              <p:nvSpPr>
                <p:cNvPr id="846" name="Freeform 44">
                  <a:extLst>
                    <a:ext uri="{FF2B5EF4-FFF2-40B4-BE49-F238E27FC236}">
                      <a16:creationId xmlns:a16="http://schemas.microsoft.com/office/drawing/2014/main" id="{98CAB603-564E-52B3-958B-A7395B413513}"/>
                    </a:ext>
                  </a:extLst>
                </p:cNvPr>
                <p:cNvSpPr>
                  <a:spLocks noChangeAspect="1"/>
                </p:cNvSpPr>
                <p:nvPr/>
              </p:nvSpPr>
              <p:spPr bwMode="auto">
                <a:xfrm>
                  <a:off x="621" y="544"/>
                  <a:ext cx="1824" cy="335"/>
                </a:xfrm>
                <a:custGeom>
                  <a:avLst/>
                  <a:gdLst>
                    <a:gd name="T0" fmla="*/ 23 w 1824"/>
                    <a:gd name="T1" fmla="*/ 251 h 335"/>
                    <a:gd name="T2" fmla="*/ 166 w 1824"/>
                    <a:gd name="T3" fmla="*/ 335 h 335"/>
                    <a:gd name="T4" fmla="*/ 222 w 1824"/>
                    <a:gd name="T5" fmla="*/ 324 h 335"/>
                    <a:gd name="T6" fmla="*/ 306 w 1824"/>
                    <a:gd name="T7" fmla="*/ 257 h 335"/>
                    <a:gd name="T8" fmla="*/ 363 w 1824"/>
                    <a:gd name="T9" fmla="*/ 257 h 335"/>
                    <a:gd name="T10" fmla="*/ 513 w 1824"/>
                    <a:gd name="T11" fmla="*/ 257 h 335"/>
                    <a:gd name="T12" fmla="*/ 697 w 1824"/>
                    <a:gd name="T13" fmla="*/ 257 h 335"/>
                    <a:gd name="T14" fmla="*/ 798 w 1824"/>
                    <a:gd name="T15" fmla="*/ 257 h 335"/>
                    <a:gd name="T16" fmla="*/ 882 w 1824"/>
                    <a:gd name="T17" fmla="*/ 324 h 335"/>
                    <a:gd name="T18" fmla="*/ 939 w 1824"/>
                    <a:gd name="T19" fmla="*/ 335 h 335"/>
                    <a:gd name="T20" fmla="*/ 1039 w 1824"/>
                    <a:gd name="T21" fmla="*/ 298 h 335"/>
                    <a:gd name="T22" fmla="*/ 1078 w 1824"/>
                    <a:gd name="T23" fmla="*/ 257 h 335"/>
                    <a:gd name="T24" fmla="*/ 1279 w 1824"/>
                    <a:gd name="T25" fmla="*/ 257 h 335"/>
                    <a:gd name="T26" fmla="*/ 1449 w 1824"/>
                    <a:gd name="T27" fmla="*/ 257 h 335"/>
                    <a:gd name="T28" fmla="*/ 1517 w 1824"/>
                    <a:gd name="T29" fmla="*/ 257 h 335"/>
                    <a:gd name="T30" fmla="*/ 1601 w 1824"/>
                    <a:gd name="T31" fmla="*/ 324 h 335"/>
                    <a:gd name="T32" fmla="*/ 1656 w 1824"/>
                    <a:gd name="T33" fmla="*/ 335 h 335"/>
                    <a:gd name="T34" fmla="*/ 1802 w 1824"/>
                    <a:gd name="T35" fmla="*/ 251 h 335"/>
                    <a:gd name="T36" fmla="*/ 1824 w 1824"/>
                    <a:gd name="T37" fmla="*/ 168 h 335"/>
                    <a:gd name="T38" fmla="*/ 1740 w 1824"/>
                    <a:gd name="T39" fmla="*/ 23 h 335"/>
                    <a:gd name="T40" fmla="*/ 1656 w 1824"/>
                    <a:gd name="T41" fmla="*/ 0 h 335"/>
                    <a:gd name="T42" fmla="*/ 1554 w 1824"/>
                    <a:gd name="T43" fmla="*/ 37 h 335"/>
                    <a:gd name="T44" fmla="*/ 1517 w 1824"/>
                    <a:gd name="T45" fmla="*/ 78 h 335"/>
                    <a:gd name="T46" fmla="*/ 1369 w 1824"/>
                    <a:gd name="T47" fmla="*/ 78 h 335"/>
                    <a:gd name="T48" fmla="*/ 1181 w 1824"/>
                    <a:gd name="T49" fmla="*/ 78 h 335"/>
                    <a:gd name="T50" fmla="*/ 1078 w 1824"/>
                    <a:gd name="T51" fmla="*/ 78 h 335"/>
                    <a:gd name="T52" fmla="*/ 992 w 1824"/>
                    <a:gd name="T53" fmla="*/ 10 h 335"/>
                    <a:gd name="T54" fmla="*/ 939 w 1824"/>
                    <a:gd name="T55" fmla="*/ 0 h 335"/>
                    <a:gd name="T56" fmla="*/ 834 w 1824"/>
                    <a:gd name="T57" fmla="*/ 37 h 335"/>
                    <a:gd name="T58" fmla="*/ 798 w 1824"/>
                    <a:gd name="T59" fmla="*/ 78 h 335"/>
                    <a:gd name="T60" fmla="*/ 603 w 1824"/>
                    <a:gd name="T61" fmla="*/ 78 h 335"/>
                    <a:gd name="T62" fmla="*/ 433 w 1824"/>
                    <a:gd name="T63" fmla="*/ 78 h 335"/>
                    <a:gd name="T64" fmla="*/ 306 w 1824"/>
                    <a:gd name="T65" fmla="*/ 78 h 335"/>
                    <a:gd name="T66" fmla="*/ 269 w 1824"/>
                    <a:gd name="T67" fmla="*/ 37 h 335"/>
                    <a:gd name="T68" fmla="*/ 166 w 1824"/>
                    <a:gd name="T69" fmla="*/ 0 h 335"/>
                    <a:gd name="T70" fmla="*/ 82 w 1824"/>
                    <a:gd name="T71" fmla="*/ 23 h 335"/>
                    <a:gd name="T72" fmla="*/ 0 w 1824"/>
                    <a:gd name="T73" fmla="*/ 1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4" h="335">
                      <a:moveTo>
                        <a:pt x="0" y="168"/>
                      </a:moveTo>
                      <a:lnTo>
                        <a:pt x="23" y="251"/>
                      </a:lnTo>
                      <a:lnTo>
                        <a:pt x="82" y="310"/>
                      </a:lnTo>
                      <a:lnTo>
                        <a:pt x="166" y="335"/>
                      </a:lnTo>
                      <a:lnTo>
                        <a:pt x="222" y="324"/>
                      </a:lnTo>
                      <a:lnTo>
                        <a:pt x="269" y="298"/>
                      </a:lnTo>
                      <a:lnTo>
                        <a:pt x="306" y="257"/>
                      </a:lnTo>
                      <a:lnTo>
                        <a:pt x="363" y="257"/>
                      </a:lnTo>
                      <a:lnTo>
                        <a:pt x="433" y="257"/>
                      </a:lnTo>
                      <a:lnTo>
                        <a:pt x="513" y="257"/>
                      </a:lnTo>
                      <a:lnTo>
                        <a:pt x="603" y="257"/>
                      </a:lnTo>
                      <a:lnTo>
                        <a:pt x="697" y="257"/>
                      </a:lnTo>
                      <a:lnTo>
                        <a:pt x="798" y="257"/>
                      </a:lnTo>
                      <a:lnTo>
                        <a:pt x="834" y="298"/>
                      </a:lnTo>
                      <a:lnTo>
                        <a:pt x="882" y="324"/>
                      </a:lnTo>
                      <a:lnTo>
                        <a:pt x="939" y="335"/>
                      </a:lnTo>
                      <a:lnTo>
                        <a:pt x="992" y="324"/>
                      </a:lnTo>
                      <a:lnTo>
                        <a:pt x="1039" y="298"/>
                      </a:lnTo>
                      <a:lnTo>
                        <a:pt x="1078" y="257"/>
                      </a:lnTo>
                      <a:lnTo>
                        <a:pt x="1181" y="257"/>
                      </a:lnTo>
                      <a:lnTo>
                        <a:pt x="1279" y="257"/>
                      </a:lnTo>
                      <a:lnTo>
                        <a:pt x="1369" y="257"/>
                      </a:lnTo>
                      <a:lnTo>
                        <a:pt x="1449" y="257"/>
                      </a:lnTo>
                      <a:lnTo>
                        <a:pt x="1517" y="257"/>
                      </a:lnTo>
                      <a:lnTo>
                        <a:pt x="1554" y="298"/>
                      </a:lnTo>
                      <a:lnTo>
                        <a:pt x="1601" y="324"/>
                      </a:lnTo>
                      <a:lnTo>
                        <a:pt x="1656" y="335"/>
                      </a:lnTo>
                      <a:lnTo>
                        <a:pt x="1740" y="310"/>
                      </a:lnTo>
                      <a:lnTo>
                        <a:pt x="1802" y="251"/>
                      </a:lnTo>
                      <a:lnTo>
                        <a:pt x="1824" y="168"/>
                      </a:lnTo>
                      <a:lnTo>
                        <a:pt x="1802" y="84"/>
                      </a:lnTo>
                      <a:lnTo>
                        <a:pt x="1740" y="23"/>
                      </a:lnTo>
                      <a:lnTo>
                        <a:pt x="1656" y="0"/>
                      </a:lnTo>
                      <a:lnTo>
                        <a:pt x="1601" y="10"/>
                      </a:lnTo>
                      <a:lnTo>
                        <a:pt x="1554" y="37"/>
                      </a:lnTo>
                      <a:lnTo>
                        <a:pt x="1517" y="78"/>
                      </a:lnTo>
                      <a:lnTo>
                        <a:pt x="1449" y="78"/>
                      </a:lnTo>
                      <a:lnTo>
                        <a:pt x="1369" y="78"/>
                      </a:lnTo>
                      <a:lnTo>
                        <a:pt x="1279" y="78"/>
                      </a:lnTo>
                      <a:lnTo>
                        <a:pt x="1181" y="78"/>
                      </a:lnTo>
                      <a:lnTo>
                        <a:pt x="1078" y="78"/>
                      </a:lnTo>
                      <a:lnTo>
                        <a:pt x="1039" y="37"/>
                      </a:lnTo>
                      <a:lnTo>
                        <a:pt x="992" y="10"/>
                      </a:lnTo>
                      <a:lnTo>
                        <a:pt x="939" y="0"/>
                      </a:lnTo>
                      <a:lnTo>
                        <a:pt x="882" y="10"/>
                      </a:lnTo>
                      <a:lnTo>
                        <a:pt x="834" y="37"/>
                      </a:lnTo>
                      <a:lnTo>
                        <a:pt x="798" y="78"/>
                      </a:lnTo>
                      <a:lnTo>
                        <a:pt x="697" y="78"/>
                      </a:lnTo>
                      <a:lnTo>
                        <a:pt x="603" y="78"/>
                      </a:lnTo>
                      <a:lnTo>
                        <a:pt x="513" y="78"/>
                      </a:lnTo>
                      <a:lnTo>
                        <a:pt x="433" y="78"/>
                      </a:lnTo>
                      <a:lnTo>
                        <a:pt x="363" y="78"/>
                      </a:lnTo>
                      <a:lnTo>
                        <a:pt x="306" y="78"/>
                      </a:lnTo>
                      <a:lnTo>
                        <a:pt x="269" y="37"/>
                      </a:lnTo>
                      <a:lnTo>
                        <a:pt x="222" y="10"/>
                      </a:lnTo>
                      <a:lnTo>
                        <a:pt x="166" y="0"/>
                      </a:lnTo>
                      <a:lnTo>
                        <a:pt x="82" y="23"/>
                      </a:lnTo>
                      <a:lnTo>
                        <a:pt x="23" y="84"/>
                      </a:lnTo>
                      <a:lnTo>
                        <a:pt x="0" y="168"/>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7" name="Freeform 45">
                  <a:extLst>
                    <a:ext uri="{FF2B5EF4-FFF2-40B4-BE49-F238E27FC236}">
                      <a16:creationId xmlns:a16="http://schemas.microsoft.com/office/drawing/2014/main" id="{31CE5892-4475-6D4D-4492-B7A52013BB4C}"/>
                    </a:ext>
                  </a:extLst>
                </p:cNvPr>
                <p:cNvSpPr>
                  <a:spLocks noChangeAspect="1"/>
                </p:cNvSpPr>
                <p:nvPr/>
              </p:nvSpPr>
              <p:spPr bwMode="auto">
                <a:xfrm>
                  <a:off x="703" y="626"/>
                  <a:ext cx="178" cy="181"/>
                </a:xfrm>
                <a:custGeom>
                  <a:avLst/>
                  <a:gdLst>
                    <a:gd name="T0" fmla="*/ 178 w 178"/>
                    <a:gd name="T1" fmla="*/ 90 h 181"/>
                    <a:gd name="T2" fmla="*/ 176 w 178"/>
                    <a:gd name="T3" fmla="*/ 109 h 181"/>
                    <a:gd name="T4" fmla="*/ 170 w 178"/>
                    <a:gd name="T5" fmla="*/ 127 h 181"/>
                    <a:gd name="T6" fmla="*/ 160 w 178"/>
                    <a:gd name="T7" fmla="*/ 144 h 181"/>
                    <a:gd name="T8" fmla="*/ 148 w 178"/>
                    <a:gd name="T9" fmla="*/ 158 h 181"/>
                    <a:gd name="T10" fmla="*/ 131 w 178"/>
                    <a:gd name="T11" fmla="*/ 170 h 181"/>
                    <a:gd name="T12" fmla="*/ 113 w 178"/>
                    <a:gd name="T13" fmla="*/ 177 h 181"/>
                    <a:gd name="T14" fmla="*/ 94 w 178"/>
                    <a:gd name="T15" fmla="*/ 181 h 181"/>
                    <a:gd name="T16" fmla="*/ 74 w 178"/>
                    <a:gd name="T17" fmla="*/ 179 h 181"/>
                    <a:gd name="T18" fmla="*/ 55 w 178"/>
                    <a:gd name="T19" fmla="*/ 175 h 181"/>
                    <a:gd name="T20" fmla="*/ 39 w 178"/>
                    <a:gd name="T21" fmla="*/ 164 h 181"/>
                    <a:gd name="T22" fmla="*/ 25 w 178"/>
                    <a:gd name="T23" fmla="*/ 152 h 181"/>
                    <a:gd name="T24" fmla="*/ 12 w 178"/>
                    <a:gd name="T25" fmla="*/ 136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7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0" y="144"/>
                      </a:lnTo>
                      <a:lnTo>
                        <a:pt x="148" y="158"/>
                      </a:lnTo>
                      <a:lnTo>
                        <a:pt x="131" y="170"/>
                      </a:lnTo>
                      <a:lnTo>
                        <a:pt x="113" y="177"/>
                      </a:lnTo>
                      <a:lnTo>
                        <a:pt x="94" y="181"/>
                      </a:lnTo>
                      <a:lnTo>
                        <a:pt x="74" y="179"/>
                      </a:lnTo>
                      <a:lnTo>
                        <a:pt x="55" y="175"/>
                      </a:lnTo>
                      <a:lnTo>
                        <a:pt x="39" y="164"/>
                      </a:lnTo>
                      <a:lnTo>
                        <a:pt x="25" y="152"/>
                      </a:lnTo>
                      <a:lnTo>
                        <a:pt x="12" y="136"/>
                      </a:lnTo>
                      <a:lnTo>
                        <a:pt x="4" y="119"/>
                      </a:lnTo>
                      <a:lnTo>
                        <a:pt x="0" y="101"/>
                      </a:lnTo>
                      <a:lnTo>
                        <a:pt x="0" y="80"/>
                      </a:lnTo>
                      <a:lnTo>
                        <a:pt x="4" y="62"/>
                      </a:lnTo>
                      <a:lnTo>
                        <a:pt x="12" y="43"/>
                      </a:lnTo>
                      <a:lnTo>
                        <a:pt x="25" y="29"/>
                      </a:lnTo>
                      <a:lnTo>
                        <a:pt x="39" y="17"/>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8" name="Freeform 46">
                  <a:extLst>
                    <a:ext uri="{FF2B5EF4-FFF2-40B4-BE49-F238E27FC236}">
                      <a16:creationId xmlns:a16="http://schemas.microsoft.com/office/drawing/2014/main" id="{53A7DC70-DD0E-B460-4C46-DDDE97F53763}"/>
                    </a:ext>
                  </a:extLst>
                </p:cNvPr>
                <p:cNvSpPr>
                  <a:spLocks noChangeAspect="1"/>
                </p:cNvSpPr>
                <p:nvPr/>
              </p:nvSpPr>
              <p:spPr bwMode="auto">
                <a:xfrm>
                  <a:off x="756" y="682"/>
                  <a:ext cx="70" cy="67"/>
                </a:xfrm>
                <a:custGeom>
                  <a:avLst/>
                  <a:gdLst>
                    <a:gd name="T0" fmla="*/ 70 w 70"/>
                    <a:gd name="T1" fmla="*/ 34 h 67"/>
                    <a:gd name="T2" fmla="*/ 68 w 70"/>
                    <a:gd name="T3" fmla="*/ 47 h 67"/>
                    <a:gd name="T4" fmla="*/ 62 w 70"/>
                    <a:gd name="T5" fmla="*/ 57 h 67"/>
                    <a:gd name="T6" fmla="*/ 54 w 70"/>
                    <a:gd name="T7" fmla="*/ 63 h 67"/>
                    <a:gd name="T8" fmla="*/ 41 w 70"/>
                    <a:gd name="T9" fmla="*/ 67 h 67"/>
                    <a:gd name="T10" fmla="*/ 31 w 70"/>
                    <a:gd name="T11" fmla="*/ 67 h 67"/>
                    <a:gd name="T12" fmla="*/ 19 w 70"/>
                    <a:gd name="T13" fmla="*/ 63 h 67"/>
                    <a:gd name="T14" fmla="*/ 9 w 70"/>
                    <a:gd name="T15" fmla="*/ 57 h 67"/>
                    <a:gd name="T16" fmla="*/ 4 w 70"/>
                    <a:gd name="T17" fmla="*/ 47 h 67"/>
                    <a:gd name="T18" fmla="*/ 0 w 70"/>
                    <a:gd name="T19" fmla="*/ 34 h 67"/>
                    <a:gd name="T20" fmla="*/ 2 w 70"/>
                    <a:gd name="T21" fmla="*/ 22 h 67"/>
                    <a:gd name="T22" fmla="*/ 9 w 70"/>
                    <a:gd name="T23" fmla="*/ 12 h 67"/>
                    <a:gd name="T24" fmla="*/ 19 w 70"/>
                    <a:gd name="T25" fmla="*/ 4 h 67"/>
                    <a:gd name="T26" fmla="*/ 29 w 70"/>
                    <a:gd name="T27" fmla="*/ 0 h 67"/>
                    <a:gd name="T28" fmla="*/ 41 w 70"/>
                    <a:gd name="T29" fmla="*/ 0 h 67"/>
                    <a:gd name="T30" fmla="*/ 54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4" y="63"/>
                      </a:lnTo>
                      <a:lnTo>
                        <a:pt x="41" y="67"/>
                      </a:lnTo>
                      <a:lnTo>
                        <a:pt x="31" y="67"/>
                      </a:lnTo>
                      <a:lnTo>
                        <a:pt x="19" y="63"/>
                      </a:lnTo>
                      <a:lnTo>
                        <a:pt x="9" y="57"/>
                      </a:lnTo>
                      <a:lnTo>
                        <a:pt x="4" y="47"/>
                      </a:lnTo>
                      <a:lnTo>
                        <a:pt x="0" y="34"/>
                      </a:lnTo>
                      <a:lnTo>
                        <a:pt x="2" y="22"/>
                      </a:lnTo>
                      <a:lnTo>
                        <a:pt x="9" y="12"/>
                      </a:lnTo>
                      <a:lnTo>
                        <a:pt x="19" y="4"/>
                      </a:lnTo>
                      <a:lnTo>
                        <a:pt x="29" y="0"/>
                      </a:lnTo>
                      <a:lnTo>
                        <a:pt x="41" y="0"/>
                      </a:lnTo>
                      <a:lnTo>
                        <a:pt x="54"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9" name="Freeform 47">
                  <a:extLst>
                    <a:ext uri="{FF2B5EF4-FFF2-40B4-BE49-F238E27FC236}">
                      <a16:creationId xmlns:a16="http://schemas.microsoft.com/office/drawing/2014/main" id="{F31A8230-F497-24BC-CA3A-9AC09EB4DC8E}"/>
                    </a:ext>
                  </a:extLst>
                </p:cNvPr>
                <p:cNvSpPr>
                  <a:spLocks noChangeAspect="1"/>
                </p:cNvSpPr>
                <p:nvPr/>
              </p:nvSpPr>
              <p:spPr bwMode="auto">
                <a:xfrm>
                  <a:off x="1474" y="626"/>
                  <a:ext cx="180" cy="181"/>
                </a:xfrm>
                <a:custGeom>
                  <a:avLst/>
                  <a:gdLst>
                    <a:gd name="T0" fmla="*/ 180 w 180"/>
                    <a:gd name="T1" fmla="*/ 90 h 181"/>
                    <a:gd name="T2" fmla="*/ 178 w 180"/>
                    <a:gd name="T3" fmla="*/ 109 h 181"/>
                    <a:gd name="T4" fmla="*/ 172 w 180"/>
                    <a:gd name="T5" fmla="*/ 127 h 181"/>
                    <a:gd name="T6" fmla="*/ 162 w 180"/>
                    <a:gd name="T7" fmla="*/ 144 h 181"/>
                    <a:gd name="T8" fmla="*/ 147 w 180"/>
                    <a:gd name="T9" fmla="*/ 158 h 181"/>
                    <a:gd name="T10" fmla="*/ 131 w 180"/>
                    <a:gd name="T11" fmla="*/ 170 h 181"/>
                    <a:gd name="T12" fmla="*/ 112 w 180"/>
                    <a:gd name="T13" fmla="*/ 177 h 181"/>
                    <a:gd name="T14" fmla="*/ 94 w 180"/>
                    <a:gd name="T15" fmla="*/ 181 h 181"/>
                    <a:gd name="T16" fmla="*/ 76 w 180"/>
                    <a:gd name="T17" fmla="*/ 179 h 181"/>
                    <a:gd name="T18" fmla="*/ 55 w 180"/>
                    <a:gd name="T19" fmla="*/ 175 h 181"/>
                    <a:gd name="T20" fmla="*/ 39 w 180"/>
                    <a:gd name="T21" fmla="*/ 164 h 181"/>
                    <a:gd name="T22" fmla="*/ 24 w 180"/>
                    <a:gd name="T23" fmla="*/ 152 h 181"/>
                    <a:gd name="T24" fmla="*/ 12 w 180"/>
                    <a:gd name="T25" fmla="*/ 136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7 h 181"/>
                    <a:gd name="T40" fmla="*/ 55 w 180"/>
                    <a:gd name="T41" fmla="*/ 6 h 181"/>
                    <a:gd name="T42" fmla="*/ 76 w 180"/>
                    <a:gd name="T43" fmla="*/ 2 h 181"/>
                    <a:gd name="T44" fmla="*/ 94 w 180"/>
                    <a:gd name="T45" fmla="*/ 0 h 181"/>
                    <a:gd name="T46" fmla="*/ 112 w 180"/>
                    <a:gd name="T47" fmla="*/ 4 h 181"/>
                    <a:gd name="T48" fmla="*/ 131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47" y="158"/>
                      </a:lnTo>
                      <a:lnTo>
                        <a:pt x="131" y="170"/>
                      </a:lnTo>
                      <a:lnTo>
                        <a:pt x="112" y="177"/>
                      </a:lnTo>
                      <a:lnTo>
                        <a:pt x="94" y="181"/>
                      </a:lnTo>
                      <a:lnTo>
                        <a:pt x="76" y="179"/>
                      </a:lnTo>
                      <a:lnTo>
                        <a:pt x="55" y="175"/>
                      </a:lnTo>
                      <a:lnTo>
                        <a:pt x="39" y="164"/>
                      </a:lnTo>
                      <a:lnTo>
                        <a:pt x="24" y="152"/>
                      </a:lnTo>
                      <a:lnTo>
                        <a:pt x="12" y="136"/>
                      </a:lnTo>
                      <a:lnTo>
                        <a:pt x="4" y="119"/>
                      </a:lnTo>
                      <a:lnTo>
                        <a:pt x="0" y="101"/>
                      </a:lnTo>
                      <a:lnTo>
                        <a:pt x="0" y="80"/>
                      </a:lnTo>
                      <a:lnTo>
                        <a:pt x="4" y="62"/>
                      </a:lnTo>
                      <a:lnTo>
                        <a:pt x="12" y="43"/>
                      </a:lnTo>
                      <a:lnTo>
                        <a:pt x="24" y="29"/>
                      </a:lnTo>
                      <a:lnTo>
                        <a:pt x="39" y="17"/>
                      </a:lnTo>
                      <a:lnTo>
                        <a:pt x="55" y="6"/>
                      </a:lnTo>
                      <a:lnTo>
                        <a:pt x="76" y="2"/>
                      </a:lnTo>
                      <a:lnTo>
                        <a:pt x="94" y="0"/>
                      </a:lnTo>
                      <a:lnTo>
                        <a:pt x="112" y="4"/>
                      </a:lnTo>
                      <a:lnTo>
                        <a:pt x="131"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0" name="Freeform 48">
                  <a:extLst>
                    <a:ext uri="{FF2B5EF4-FFF2-40B4-BE49-F238E27FC236}">
                      <a16:creationId xmlns:a16="http://schemas.microsoft.com/office/drawing/2014/main" id="{FC2EAB79-22A1-DA44-DEFD-3F8ED163BC09}"/>
                    </a:ext>
                  </a:extLst>
                </p:cNvPr>
                <p:cNvSpPr>
                  <a:spLocks noChangeAspect="1"/>
                </p:cNvSpPr>
                <p:nvPr/>
              </p:nvSpPr>
              <p:spPr bwMode="auto">
                <a:xfrm>
                  <a:off x="1529" y="682"/>
                  <a:ext cx="70" cy="67"/>
                </a:xfrm>
                <a:custGeom>
                  <a:avLst/>
                  <a:gdLst>
                    <a:gd name="T0" fmla="*/ 70 w 70"/>
                    <a:gd name="T1" fmla="*/ 34 h 67"/>
                    <a:gd name="T2" fmla="*/ 68 w 70"/>
                    <a:gd name="T3" fmla="*/ 47 h 67"/>
                    <a:gd name="T4" fmla="*/ 62 w 70"/>
                    <a:gd name="T5" fmla="*/ 57 h 67"/>
                    <a:gd name="T6" fmla="*/ 51 w 70"/>
                    <a:gd name="T7" fmla="*/ 63 h 67"/>
                    <a:gd name="T8" fmla="*/ 41 w 70"/>
                    <a:gd name="T9" fmla="*/ 67 h 67"/>
                    <a:gd name="T10" fmla="*/ 29 w 70"/>
                    <a:gd name="T11" fmla="*/ 67 h 67"/>
                    <a:gd name="T12" fmla="*/ 16 w 70"/>
                    <a:gd name="T13" fmla="*/ 63 h 67"/>
                    <a:gd name="T14" fmla="*/ 8 w 70"/>
                    <a:gd name="T15" fmla="*/ 57 h 67"/>
                    <a:gd name="T16" fmla="*/ 2 w 70"/>
                    <a:gd name="T17" fmla="*/ 47 h 67"/>
                    <a:gd name="T18" fmla="*/ 0 w 70"/>
                    <a:gd name="T19" fmla="*/ 34 h 67"/>
                    <a:gd name="T20" fmla="*/ 2 w 70"/>
                    <a:gd name="T21" fmla="*/ 22 h 67"/>
                    <a:gd name="T22" fmla="*/ 8 w 70"/>
                    <a:gd name="T23" fmla="*/ 12 h 67"/>
                    <a:gd name="T24" fmla="*/ 16 w 70"/>
                    <a:gd name="T25" fmla="*/ 4 h 67"/>
                    <a:gd name="T26" fmla="*/ 29 w 70"/>
                    <a:gd name="T27" fmla="*/ 0 h 67"/>
                    <a:gd name="T28" fmla="*/ 41 w 70"/>
                    <a:gd name="T29" fmla="*/ 0 h 67"/>
                    <a:gd name="T30" fmla="*/ 51 w 70"/>
                    <a:gd name="T31" fmla="*/ 4 h 67"/>
                    <a:gd name="T32" fmla="*/ 62 w 70"/>
                    <a:gd name="T33" fmla="*/ 12 h 67"/>
                    <a:gd name="T34" fmla="*/ 68 w 70"/>
                    <a:gd name="T35" fmla="*/ 22 h 67"/>
                    <a:gd name="T36" fmla="*/ 70 w 70"/>
                    <a:gd name="T37" fmla="*/ 34 h 67"/>
                    <a:gd name="T38" fmla="*/ 70 w 70"/>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7">
                      <a:moveTo>
                        <a:pt x="70" y="34"/>
                      </a:moveTo>
                      <a:lnTo>
                        <a:pt x="68" y="47"/>
                      </a:lnTo>
                      <a:lnTo>
                        <a:pt x="62" y="57"/>
                      </a:lnTo>
                      <a:lnTo>
                        <a:pt x="51" y="63"/>
                      </a:lnTo>
                      <a:lnTo>
                        <a:pt x="41" y="67"/>
                      </a:lnTo>
                      <a:lnTo>
                        <a:pt x="29" y="67"/>
                      </a:lnTo>
                      <a:lnTo>
                        <a:pt x="16" y="63"/>
                      </a:lnTo>
                      <a:lnTo>
                        <a:pt x="8" y="57"/>
                      </a:lnTo>
                      <a:lnTo>
                        <a:pt x="2" y="47"/>
                      </a:lnTo>
                      <a:lnTo>
                        <a:pt x="0" y="34"/>
                      </a:lnTo>
                      <a:lnTo>
                        <a:pt x="2" y="22"/>
                      </a:lnTo>
                      <a:lnTo>
                        <a:pt x="8" y="12"/>
                      </a:lnTo>
                      <a:lnTo>
                        <a:pt x="16" y="4"/>
                      </a:lnTo>
                      <a:lnTo>
                        <a:pt x="29" y="0"/>
                      </a:lnTo>
                      <a:lnTo>
                        <a:pt x="41" y="0"/>
                      </a:lnTo>
                      <a:lnTo>
                        <a:pt x="51" y="4"/>
                      </a:lnTo>
                      <a:lnTo>
                        <a:pt x="62" y="12"/>
                      </a:lnTo>
                      <a:lnTo>
                        <a:pt x="68" y="22"/>
                      </a:lnTo>
                      <a:lnTo>
                        <a:pt x="70"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1" name="Freeform 49">
                  <a:extLst>
                    <a:ext uri="{FF2B5EF4-FFF2-40B4-BE49-F238E27FC236}">
                      <a16:creationId xmlns:a16="http://schemas.microsoft.com/office/drawing/2014/main" id="{FE3030BF-34DA-8541-B65C-76E07758DEED}"/>
                    </a:ext>
                  </a:extLst>
                </p:cNvPr>
                <p:cNvSpPr>
                  <a:spLocks noChangeAspect="1"/>
                </p:cNvSpPr>
                <p:nvPr/>
              </p:nvSpPr>
              <p:spPr bwMode="auto">
                <a:xfrm>
                  <a:off x="2193" y="626"/>
                  <a:ext cx="181" cy="181"/>
                </a:xfrm>
                <a:custGeom>
                  <a:avLst/>
                  <a:gdLst>
                    <a:gd name="T0" fmla="*/ 181 w 181"/>
                    <a:gd name="T1" fmla="*/ 90 h 181"/>
                    <a:gd name="T2" fmla="*/ 178 w 181"/>
                    <a:gd name="T3" fmla="*/ 109 h 181"/>
                    <a:gd name="T4" fmla="*/ 172 w 181"/>
                    <a:gd name="T5" fmla="*/ 127 h 181"/>
                    <a:gd name="T6" fmla="*/ 162 w 181"/>
                    <a:gd name="T7" fmla="*/ 144 h 181"/>
                    <a:gd name="T8" fmla="*/ 148 w 181"/>
                    <a:gd name="T9" fmla="*/ 158 h 181"/>
                    <a:gd name="T10" fmla="*/ 133 w 181"/>
                    <a:gd name="T11" fmla="*/ 170 h 181"/>
                    <a:gd name="T12" fmla="*/ 115 w 181"/>
                    <a:gd name="T13" fmla="*/ 177 h 181"/>
                    <a:gd name="T14" fmla="*/ 94 w 181"/>
                    <a:gd name="T15" fmla="*/ 181 h 181"/>
                    <a:gd name="T16" fmla="*/ 76 w 181"/>
                    <a:gd name="T17" fmla="*/ 179 h 181"/>
                    <a:gd name="T18" fmla="*/ 58 w 181"/>
                    <a:gd name="T19" fmla="*/ 175 h 181"/>
                    <a:gd name="T20" fmla="*/ 39 w 181"/>
                    <a:gd name="T21" fmla="*/ 164 h 181"/>
                    <a:gd name="T22" fmla="*/ 25 w 181"/>
                    <a:gd name="T23" fmla="*/ 152 h 181"/>
                    <a:gd name="T24" fmla="*/ 12 w 181"/>
                    <a:gd name="T25" fmla="*/ 136 h 181"/>
                    <a:gd name="T26" fmla="*/ 4 w 181"/>
                    <a:gd name="T27" fmla="*/ 119 h 181"/>
                    <a:gd name="T28" fmla="*/ 0 w 181"/>
                    <a:gd name="T29" fmla="*/ 101 h 181"/>
                    <a:gd name="T30" fmla="*/ 0 w 181"/>
                    <a:gd name="T31" fmla="*/ 80 h 181"/>
                    <a:gd name="T32" fmla="*/ 4 w 181"/>
                    <a:gd name="T33" fmla="*/ 62 h 181"/>
                    <a:gd name="T34" fmla="*/ 12 w 181"/>
                    <a:gd name="T35" fmla="*/ 43 h 181"/>
                    <a:gd name="T36" fmla="*/ 25 w 181"/>
                    <a:gd name="T37" fmla="*/ 29 h 181"/>
                    <a:gd name="T38" fmla="*/ 39 w 181"/>
                    <a:gd name="T39" fmla="*/ 17 h 181"/>
                    <a:gd name="T40" fmla="*/ 58 w 181"/>
                    <a:gd name="T41" fmla="*/ 6 h 181"/>
                    <a:gd name="T42" fmla="*/ 76 w 181"/>
                    <a:gd name="T43" fmla="*/ 2 h 181"/>
                    <a:gd name="T44" fmla="*/ 94 w 181"/>
                    <a:gd name="T45" fmla="*/ 0 h 181"/>
                    <a:gd name="T46" fmla="*/ 115 w 181"/>
                    <a:gd name="T47" fmla="*/ 4 h 181"/>
                    <a:gd name="T48" fmla="*/ 131 w 181"/>
                    <a:gd name="T49" fmla="*/ 10 h 181"/>
                    <a:gd name="T50" fmla="*/ 148 w 181"/>
                    <a:gd name="T51" fmla="*/ 21 h 181"/>
                    <a:gd name="T52" fmla="*/ 162 w 181"/>
                    <a:gd name="T53" fmla="*/ 35 h 181"/>
                    <a:gd name="T54" fmla="*/ 172 w 181"/>
                    <a:gd name="T55" fmla="*/ 51 h 181"/>
                    <a:gd name="T56" fmla="*/ 178 w 181"/>
                    <a:gd name="T57" fmla="*/ 70 h 181"/>
                    <a:gd name="T58" fmla="*/ 181 w 181"/>
                    <a:gd name="T59" fmla="*/ 90 h 181"/>
                    <a:gd name="T60" fmla="*/ 181 w 181"/>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81">
                      <a:moveTo>
                        <a:pt x="181" y="90"/>
                      </a:moveTo>
                      <a:lnTo>
                        <a:pt x="178" y="109"/>
                      </a:lnTo>
                      <a:lnTo>
                        <a:pt x="172" y="127"/>
                      </a:lnTo>
                      <a:lnTo>
                        <a:pt x="162" y="144"/>
                      </a:lnTo>
                      <a:lnTo>
                        <a:pt x="148" y="158"/>
                      </a:lnTo>
                      <a:lnTo>
                        <a:pt x="133" y="170"/>
                      </a:lnTo>
                      <a:lnTo>
                        <a:pt x="115" y="177"/>
                      </a:lnTo>
                      <a:lnTo>
                        <a:pt x="94" y="181"/>
                      </a:lnTo>
                      <a:lnTo>
                        <a:pt x="76" y="179"/>
                      </a:lnTo>
                      <a:lnTo>
                        <a:pt x="58" y="175"/>
                      </a:lnTo>
                      <a:lnTo>
                        <a:pt x="39" y="164"/>
                      </a:lnTo>
                      <a:lnTo>
                        <a:pt x="25" y="152"/>
                      </a:lnTo>
                      <a:lnTo>
                        <a:pt x="12" y="136"/>
                      </a:lnTo>
                      <a:lnTo>
                        <a:pt x="4" y="119"/>
                      </a:lnTo>
                      <a:lnTo>
                        <a:pt x="0" y="101"/>
                      </a:lnTo>
                      <a:lnTo>
                        <a:pt x="0" y="80"/>
                      </a:lnTo>
                      <a:lnTo>
                        <a:pt x="4" y="62"/>
                      </a:lnTo>
                      <a:lnTo>
                        <a:pt x="12" y="43"/>
                      </a:lnTo>
                      <a:lnTo>
                        <a:pt x="25" y="29"/>
                      </a:lnTo>
                      <a:lnTo>
                        <a:pt x="39" y="17"/>
                      </a:lnTo>
                      <a:lnTo>
                        <a:pt x="58" y="6"/>
                      </a:lnTo>
                      <a:lnTo>
                        <a:pt x="76" y="2"/>
                      </a:lnTo>
                      <a:lnTo>
                        <a:pt x="94" y="0"/>
                      </a:lnTo>
                      <a:lnTo>
                        <a:pt x="115" y="4"/>
                      </a:lnTo>
                      <a:lnTo>
                        <a:pt x="131" y="10"/>
                      </a:lnTo>
                      <a:lnTo>
                        <a:pt x="148" y="21"/>
                      </a:lnTo>
                      <a:lnTo>
                        <a:pt x="162" y="35"/>
                      </a:lnTo>
                      <a:lnTo>
                        <a:pt x="172" y="51"/>
                      </a:lnTo>
                      <a:lnTo>
                        <a:pt x="178" y="70"/>
                      </a:lnTo>
                      <a:lnTo>
                        <a:pt x="181"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2" name="Freeform 50">
                  <a:extLst>
                    <a:ext uri="{FF2B5EF4-FFF2-40B4-BE49-F238E27FC236}">
                      <a16:creationId xmlns:a16="http://schemas.microsoft.com/office/drawing/2014/main" id="{CA82D6D4-EA1F-E578-DBF3-A3E53384D49B}"/>
                    </a:ext>
                  </a:extLst>
                </p:cNvPr>
                <p:cNvSpPr>
                  <a:spLocks noChangeAspect="1"/>
                </p:cNvSpPr>
                <p:nvPr/>
              </p:nvSpPr>
              <p:spPr bwMode="auto">
                <a:xfrm>
                  <a:off x="2249" y="682"/>
                  <a:ext cx="69" cy="67"/>
                </a:xfrm>
                <a:custGeom>
                  <a:avLst/>
                  <a:gdLst>
                    <a:gd name="T0" fmla="*/ 69 w 69"/>
                    <a:gd name="T1" fmla="*/ 34 h 67"/>
                    <a:gd name="T2" fmla="*/ 67 w 69"/>
                    <a:gd name="T3" fmla="*/ 47 h 67"/>
                    <a:gd name="T4" fmla="*/ 61 w 69"/>
                    <a:gd name="T5" fmla="*/ 57 h 67"/>
                    <a:gd name="T6" fmla="*/ 51 w 69"/>
                    <a:gd name="T7" fmla="*/ 63 h 67"/>
                    <a:gd name="T8" fmla="*/ 40 w 69"/>
                    <a:gd name="T9" fmla="*/ 67 h 67"/>
                    <a:gd name="T10" fmla="*/ 28 w 69"/>
                    <a:gd name="T11" fmla="*/ 67 h 67"/>
                    <a:gd name="T12" fmla="*/ 18 w 69"/>
                    <a:gd name="T13" fmla="*/ 63 h 67"/>
                    <a:gd name="T14" fmla="*/ 8 w 69"/>
                    <a:gd name="T15" fmla="*/ 57 h 67"/>
                    <a:gd name="T16" fmla="*/ 2 w 69"/>
                    <a:gd name="T17" fmla="*/ 47 h 67"/>
                    <a:gd name="T18" fmla="*/ 0 w 69"/>
                    <a:gd name="T19" fmla="*/ 34 h 67"/>
                    <a:gd name="T20" fmla="*/ 2 w 69"/>
                    <a:gd name="T21" fmla="*/ 22 h 67"/>
                    <a:gd name="T22" fmla="*/ 8 w 69"/>
                    <a:gd name="T23" fmla="*/ 12 h 67"/>
                    <a:gd name="T24" fmla="*/ 16 w 69"/>
                    <a:gd name="T25" fmla="*/ 4 h 67"/>
                    <a:gd name="T26" fmla="*/ 28 w 69"/>
                    <a:gd name="T27" fmla="*/ 0 h 67"/>
                    <a:gd name="T28" fmla="*/ 40 w 69"/>
                    <a:gd name="T29" fmla="*/ 0 h 67"/>
                    <a:gd name="T30" fmla="*/ 51 w 69"/>
                    <a:gd name="T31" fmla="*/ 4 h 67"/>
                    <a:gd name="T32" fmla="*/ 61 w 69"/>
                    <a:gd name="T33" fmla="*/ 12 h 67"/>
                    <a:gd name="T34" fmla="*/ 67 w 69"/>
                    <a:gd name="T35" fmla="*/ 22 h 67"/>
                    <a:gd name="T36" fmla="*/ 69 w 69"/>
                    <a:gd name="T37" fmla="*/ 34 h 67"/>
                    <a:gd name="T38" fmla="*/ 69 w 69"/>
                    <a:gd name="T3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7">
                      <a:moveTo>
                        <a:pt x="69" y="34"/>
                      </a:moveTo>
                      <a:lnTo>
                        <a:pt x="67" y="47"/>
                      </a:lnTo>
                      <a:lnTo>
                        <a:pt x="61" y="57"/>
                      </a:lnTo>
                      <a:lnTo>
                        <a:pt x="51" y="63"/>
                      </a:lnTo>
                      <a:lnTo>
                        <a:pt x="40" y="67"/>
                      </a:lnTo>
                      <a:lnTo>
                        <a:pt x="28" y="67"/>
                      </a:lnTo>
                      <a:lnTo>
                        <a:pt x="18" y="63"/>
                      </a:lnTo>
                      <a:lnTo>
                        <a:pt x="8" y="57"/>
                      </a:lnTo>
                      <a:lnTo>
                        <a:pt x="2" y="47"/>
                      </a:lnTo>
                      <a:lnTo>
                        <a:pt x="0" y="34"/>
                      </a:lnTo>
                      <a:lnTo>
                        <a:pt x="2" y="22"/>
                      </a:lnTo>
                      <a:lnTo>
                        <a:pt x="8" y="12"/>
                      </a:lnTo>
                      <a:lnTo>
                        <a:pt x="16" y="4"/>
                      </a:lnTo>
                      <a:lnTo>
                        <a:pt x="28" y="0"/>
                      </a:lnTo>
                      <a:lnTo>
                        <a:pt x="40" y="0"/>
                      </a:lnTo>
                      <a:lnTo>
                        <a:pt x="51" y="4"/>
                      </a:lnTo>
                      <a:lnTo>
                        <a:pt x="61" y="12"/>
                      </a:lnTo>
                      <a:lnTo>
                        <a:pt x="67" y="22"/>
                      </a:lnTo>
                      <a:lnTo>
                        <a:pt x="69" y="34"/>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53" name="WordArt 51">
                  <a:extLst>
                    <a:ext uri="{FF2B5EF4-FFF2-40B4-BE49-F238E27FC236}">
                      <a16:creationId xmlns:a16="http://schemas.microsoft.com/office/drawing/2014/main" id="{FBF54C53-F02B-3203-1CCA-04FCDA95BAB6}"/>
                    </a:ext>
                  </a:extLst>
                </p:cNvPr>
                <p:cNvSpPr>
                  <a:spLocks noChangeAspect="1" noChangeArrowheads="1" noChangeShapeType="1" noTextEdit="1"/>
                </p:cNvSpPr>
                <p:nvPr/>
              </p:nvSpPr>
              <p:spPr bwMode="auto">
                <a:xfrm>
                  <a:off x="1136" y="65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3</a:t>
                  </a:r>
                </a:p>
              </p:txBody>
            </p:sp>
          </p:grpSp>
          <p:grpSp>
            <p:nvGrpSpPr>
              <p:cNvPr id="753" name="Group 11">
                <a:extLst>
                  <a:ext uri="{FF2B5EF4-FFF2-40B4-BE49-F238E27FC236}">
                    <a16:creationId xmlns:a16="http://schemas.microsoft.com/office/drawing/2014/main" id="{4C61DD50-3F29-3A34-8AFD-930D708934BE}"/>
                  </a:ext>
                </a:extLst>
              </p:cNvPr>
              <p:cNvGrpSpPr>
                <a:grpSpLocks noChangeAspect="1"/>
              </p:cNvGrpSpPr>
              <p:nvPr/>
            </p:nvGrpSpPr>
            <p:grpSpPr bwMode="auto">
              <a:xfrm rot="16200000">
                <a:off x="7550064" y="3161227"/>
                <a:ext cx="1842067" cy="466967"/>
                <a:chOff x="1814" y="2174"/>
                <a:chExt cx="1783" cy="453"/>
              </a:xfrm>
            </p:grpSpPr>
            <p:sp>
              <p:nvSpPr>
                <p:cNvPr id="836" name="Freeform 12">
                  <a:extLst>
                    <a:ext uri="{FF2B5EF4-FFF2-40B4-BE49-F238E27FC236}">
                      <a16:creationId xmlns:a16="http://schemas.microsoft.com/office/drawing/2014/main" id="{51DE034F-AD49-AD02-8060-852DF4A34F94}"/>
                    </a:ext>
                  </a:extLst>
                </p:cNvPr>
                <p:cNvSpPr>
                  <a:spLocks noChangeAspect="1"/>
                </p:cNvSpPr>
                <p:nvPr/>
              </p:nvSpPr>
              <p:spPr bwMode="auto">
                <a:xfrm rot="5400000">
                  <a:off x="2479" y="1509"/>
                  <a:ext cx="453" cy="1783"/>
                </a:xfrm>
                <a:custGeom>
                  <a:avLst/>
                  <a:gdLst>
                    <a:gd name="T0" fmla="*/ 0 w 453"/>
                    <a:gd name="T1" fmla="*/ 128 h 1783"/>
                    <a:gd name="T2" fmla="*/ 0 w 453"/>
                    <a:gd name="T3" fmla="*/ 105 h 1783"/>
                    <a:gd name="T4" fmla="*/ 7 w 453"/>
                    <a:gd name="T5" fmla="*/ 84 h 1783"/>
                    <a:gd name="T6" fmla="*/ 17 w 453"/>
                    <a:gd name="T7" fmla="*/ 64 h 1783"/>
                    <a:gd name="T8" fmla="*/ 29 w 453"/>
                    <a:gd name="T9" fmla="*/ 45 h 1783"/>
                    <a:gd name="T10" fmla="*/ 46 w 453"/>
                    <a:gd name="T11" fmla="*/ 29 h 1783"/>
                    <a:gd name="T12" fmla="*/ 62 w 453"/>
                    <a:gd name="T13" fmla="*/ 17 h 1783"/>
                    <a:gd name="T14" fmla="*/ 82 w 453"/>
                    <a:gd name="T15" fmla="*/ 9 h 1783"/>
                    <a:gd name="T16" fmla="*/ 105 w 453"/>
                    <a:gd name="T17" fmla="*/ 2 h 1783"/>
                    <a:gd name="T18" fmla="*/ 125 w 453"/>
                    <a:gd name="T19" fmla="*/ 0 h 1783"/>
                    <a:gd name="T20" fmla="*/ 326 w 453"/>
                    <a:gd name="T21" fmla="*/ 0 h 1783"/>
                    <a:gd name="T22" fmla="*/ 349 w 453"/>
                    <a:gd name="T23" fmla="*/ 2 h 1783"/>
                    <a:gd name="T24" fmla="*/ 369 w 453"/>
                    <a:gd name="T25" fmla="*/ 9 h 1783"/>
                    <a:gd name="T26" fmla="*/ 390 w 453"/>
                    <a:gd name="T27" fmla="*/ 17 h 1783"/>
                    <a:gd name="T28" fmla="*/ 408 w 453"/>
                    <a:gd name="T29" fmla="*/ 29 h 1783"/>
                    <a:gd name="T30" fmla="*/ 425 w 453"/>
                    <a:gd name="T31" fmla="*/ 45 h 1783"/>
                    <a:gd name="T32" fmla="*/ 437 w 453"/>
                    <a:gd name="T33" fmla="*/ 64 h 1783"/>
                    <a:gd name="T34" fmla="*/ 445 w 453"/>
                    <a:gd name="T35" fmla="*/ 82 h 1783"/>
                    <a:gd name="T36" fmla="*/ 451 w 453"/>
                    <a:gd name="T37" fmla="*/ 105 h 1783"/>
                    <a:gd name="T38" fmla="*/ 453 w 453"/>
                    <a:gd name="T39" fmla="*/ 128 h 1783"/>
                    <a:gd name="T40" fmla="*/ 453 w 453"/>
                    <a:gd name="T41" fmla="*/ 1656 h 1783"/>
                    <a:gd name="T42" fmla="*/ 451 w 453"/>
                    <a:gd name="T43" fmla="*/ 1679 h 1783"/>
                    <a:gd name="T44" fmla="*/ 445 w 453"/>
                    <a:gd name="T45" fmla="*/ 1699 h 1783"/>
                    <a:gd name="T46" fmla="*/ 437 w 453"/>
                    <a:gd name="T47" fmla="*/ 1720 h 1783"/>
                    <a:gd name="T48" fmla="*/ 425 w 453"/>
                    <a:gd name="T49" fmla="*/ 1738 h 1783"/>
                    <a:gd name="T50" fmla="*/ 408 w 453"/>
                    <a:gd name="T51" fmla="*/ 1755 h 1783"/>
                    <a:gd name="T52" fmla="*/ 390 w 453"/>
                    <a:gd name="T53" fmla="*/ 1767 h 1783"/>
                    <a:gd name="T54" fmla="*/ 369 w 453"/>
                    <a:gd name="T55" fmla="*/ 1775 h 1783"/>
                    <a:gd name="T56" fmla="*/ 349 w 453"/>
                    <a:gd name="T57" fmla="*/ 1781 h 1783"/>
                    <a:gd name="T58" fmla="*/ 326 w 453"/>
                    <a:gd name="T59" fmla="*/ 1783 h 1783"/>
                    <a:gd name="T60" fmla="*/ 128 w 453"/>
                    <a:gd name="T61" fmla="*/ 1783 h 1783"/>
                    <a:gd name="T62" fmla="*/ 105 w 453"/>
                    <a:gd name="T63" fmla="*/ 1781 h 1783"/>
                    <a:gd name="T64" fmla="*/ 82 w 453"/>
                    <a:gd name="T65" fmla="*/ 1775 h 1783"/>
                    <a:gd name="T66" fmla="*/ 64 w 453"/>
                    <a:gd name="T67" fmla="*/ 1767 h 1783"/>
                    <a:gd name="T68" fmla="*/ 46 w 453"/>
                    <a:gd name="T69" fmla="*/ 1755 h 1783"/>
                    <a:gd name="T70" fmla="*/ 29 w 453"/>
                    <a:gd name="T71" fmla="*/ 1738 h 1783"/>
                    <a:gd name="T72" fmla="*/ 17 w 453"/>
                    <a:gd name="T73" fmla="*/ 1720 h 1783"/>
                    <a:gd name="T74" fmla="*/ 7 w 453"/>
                    <a:gd name="T75" fmla="*/ 1701 h 1783"/>
                    <a:gd name="T76" fmla="*/ 3 w 453"/>
                    <a:gd name="T77" fmla="*/ 1679 h 1783"/>
                    <a:gd name="T78" fmla="*/ 0 w 453"/>
                    <a:gd name="T79" fmla="*/ 1656 h 1783"/>
                    <a:gd name="T80" fmla="*/ 0 w 453"/>
                    <a:gd name="T81" fmla="*/ 128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1783">
                      <a:moveTo>
                        <a:pt x="0" y="128"/>
                      </a:moveTo>
                      <a:lnTo>
                        <a:pt x="0" y="105"/>
                      </a:lnTo>
                      <a:lnTo>
                        <a:pt x="7" y="84"/>
                      </a:lnTo>
                      <a:lnTo>
                        <a:pt x="17" y="64"/>
                      </a:lnTo>
                      <a:lnTo>
                        <a:pt x="29" y="45"/>
                      </a:lnTo>
                      <a:lnTo>
                        <a:pt x="46" y="29"/>
                      </a:lnTo>
                      <a:lnTo>
                        <a:pt x="62" y="17"/>
                      </a:lnTo>
                      <a:lnTo>
                        <a:pt x="82" y="9"/>
                      </a:lnTo>
                      <a:lnTo>
                        <a:pt x="105" y="2"/>
                      </a:lnTo>
                      <a:lnTo>
                        <a:pt x="125" y="0"/>
                      </a:lnTo>
                      <a:lnTo>
                        <a:pt x="326" y="0"/>
                      </a:lnTo>
                      <a:lnTo>
                        <a:pt x="349" y="2"/>
                      </a:lnTo>
                      <a:lnTo>
                        <a:pt x="369" y="9"/>
                      </a:lnTo>
                      <a:lnTo>
                        <a:pt x="390" y="17"/>
                      </a:lnTo>
                      <a:lnTo>
                        <a:pt x="408" y="29"/>
                      </a:lnTo>
                      <a:lnTo>
                        <a:pt x="425" y="45"/>
                      </a:lnTo>
                      <a:lnTo>
                        <a:pt x="437" y="64"/>
                      </a:lnTo>
                      <a:lnTo>
                        <a:pt x="445" y="82"/>
                      </a:lnTo>
                      <a:lnTo>
                        <a:pt x="451" y="105"/>
                      </a:lnTo>
                      <a:lnTo>
                        <a:pt x="453" y="128"/>
                      </a:lnTo>
                      <a:lnTo>
                        <a:pt x="453" y="1656"/>
                      </a:lnTo>
                      <a:lnTo>
                        <a:pt x="451" y="1679"/>
                      </a:lnTo>
                      <a:lnTo>
                        <a:pt x="445" y="1699"/>
                      </a:lnTo>
                      <a:lnTo>
                        <a:pt x="437" y="1720"/>
                      </a:lnTo>
                      <a:lnTo>
                        <a:pt x="425" y="1738"/>
                      </a:lnTo>
                      <a:lnTo>
                        <a:pt x="408" y="1755"/>
                      </a:lnTo>
                      <a:lnTo>
                        <a:pt x="390" y="1767"/>
                      </a:lnTo>
                      <a:lnTo>
                        <a:pt x="369" y="1775"/>
                      </a:lnTo>
                      <a:lnTo>
                        <a:pt x="349" y="1781"/>
                      </a:lnTo>
                      <a:lnTo>
                        <a:pt x="326" y="1783"/>
                      </a:lnTo>
                      <a:lnTo>
                        <a:pt x="128" y="1783"/>
                      </a:lnTo>
                      <a:lnTo>
                        <a:pt x="105" y="1781"/>
                      </a:lnTo>
                      <a:lnTo>
                        <a:pt x="82" y="1775"/>
                      </a:lnTo>
                      <a:lnTo>
                        <a:pt x="64" y="1767"/>
                      </a:lnTo>
                      <a:lnTo>
                        <a:pt x="46" y="1755"/>
                      </a:lnTo>
                      <a:lnTo>
                        <a:pt x="29" y="1738"/>
                      </a:lnTo>
                      <a:lnTo>
                        <a:pt x="17" y="1720"/>
                      </a:lnTo>
                      <a:lnTo>
                        <a:pt x="7" y="1701"/>
                      </a:lnTo>
                      <a:lnTo>
                        <a:pt x="3" y="1679"/>
                      </a:lnTo>
                      <a:lnTo>
                        <a:pt x="0" y="1656"/>
                      </a:lnTo>
                      <a:lnTo>
                        <a:pt x="0" y="128"/>
                      </a:lnTo>
                      <a:close/>
                    </a:path>
                  </a:pathLst>
                </a:custGeom>
                <a:solidFill>
                  <a:srgbClr val="40C04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7" name="Freeform 13">
                  <a:extLst>
                    <a:ext uri="{FF2B5EF4-FFF2-40B4-BE49-F238E27FC236}">
                      <a16:creationId xmlns:a16="http://schemas.microsoft.com/office/drawing/2014/main" id="{D0C12145-DFCA-FFD2-DA4E-0946C26217E2}"/>
                    </a:ext>
                  </a:extLst>
                </p:cNvPr>
                <p:cNvSpPr>
                  <a:spLocks noChangeAspect="1"/>
                </p:cNvSpPr>
                <p:nvPr/>
              </p:nvSpPr>
              <p:spPr bwMode="auto">
                <a:xfrm rot="5400000">
                  <a:off x="3108" y="2129"/>
                  <a:ext cx="26" cy="548"/>
                </a:xfrm>
                <a:custGeom>
                  <a:avLst/>
                  <a:gdLst>
                    <a:gd name="T0" fmla="*/ 26 w 26"/>
                    <a:gd name="T1" fmla="*/ 536 h 548"/>
                    <a:gd name="T2" fmla="*/ 26 w 26"/>
                    <a:gd name="T3" fmla="*/ 536 h 548"/>
                    <a:gd name="T4" fmla="*/ 26 w 26"/>
                    <a:gd name="T5" fmla="*/ 538 h 548"/>
                    <a:gd name="T6" fmla="*/ 24 w 26"/>
                    <a:gd name="T7" fmla="*/ 540 h 548"/>
                    <a:gd name="T8" fmla="*/ 24 w 26"/>
                    <a:gd name="T9" fmla="*/ 542 h 548"/>
                    <a:gd name="T10" fmla="*/ 22 w 26"/>
                    <a:gd name="T11" fmla="*/ 544 h 548"/>
                    <a:gd name="T12" fmla="*/ 22 w 26"/>
                    <a:gd name="T13" fmla="*/ 546 h 548"/>
                    <a:gd name="T14" fmla="*/ 20 w 26"/>
                    <a:gd name="T15" fmla="*/ 546 h 548"/>
                    <a:gd name="T16" fmla="*/ 18 w 26"/>
                    <a:gd name="T17" fmla="*/ 548 h 548"/>
                    <a:gd name="T18" fmla="*/ 14 w 26"/>
                    <a:gd name="T19" fmla="*/ 548 h 548"/>
                    <a:gd name="T20" fmla="*/ 12 w 26"/>
                    <a:gd name="T21" fmla="*/ 548 h 548"/>
                    <a:gd name="T22" fmla="*/ 10 w 26"/>
                    <a:gd name="T23" fmla="*/ 548 h 548"/>
                    <a:gd name="T24" fmla="*/ 8 w 26"/>
                    <a:gd name="T25" fmla="*/ 548 h 548"/>
                    <a:gd name="T26" fmla="*/ 6 w 26"/>
                    <a:gd name="T27" fmla="*/ 546 h 548"/>
                    <a:gd name="T28" fmla="*/ 4 w 26"/>
                    <a:gd name="T29" fmla="*/ 546 h 548"/>
                    <a:gd name="T30" fmla="*/ 2 w 26"/>
                    <a:gd name="T31" fmla="*/ 544 h 548"/>
                    <a:gd name="T32" fmla="*/ 2 w 26"/>
                    <a:gd name="T33" fmla="*/ 542 h 548"/>
                    <a:gd name="T34" fmla="*/ 0 w 26"/>
                    <a:gd name="T35" fmla="*/ 540 h 548"/>
                    <a:gd name="T36" fmla="*/ 0 w 26"/>
                    <a:gd name="T37" fmla="*/ 538 h 548"/>
                    <a:gd name="T38" fmla="*/ 0 w 26"/>
                    <a:gd name="T39" fmla="*/ 536 h 548"/>
                    <a:gd name="T40" fmla="*/ 0 w 26"/>
                    <a:gd name="T41" fmla="*/ 536 h 548"/>
                    <a:gd name="T42" fmla="*/ 0 w 26"/>
                    <a:gd name="T43" fmla="*/ 13 h 548"/>
                    <a:gd name="T44" fmla="*/ 0 w 26"/>
                    <a:gd name="T45" fmla="*/ 13 h 548"/>
                    <a:gd name="T46" fmla="*/ 0 w 26"/>
                    <a:gd name="T47" fmla="*/ 11 h 548"/>
                    <a:gd name="T48" fmla="*/ 0 w 26"/>
                    <a:gd name="T49" fmla="*/ 9 h 548"/>
                    <a:gd name="T50" fmla="*/ 2 w 26"/>
                    <a:gd name="T51" fmla="*/ 7 h 548"/>
                    <a:gd name="T52" fmla="*/ 2 w 26"/>
                    <a:gd name="T53" fmla="*/ 5 h 548"/>
                    <a:gd name="T54" fmla="*/ 4 w 26"/>
                    <a:gd name="T55" fmla="*/ 5 h 548"/>
                    <a:gd name="T56" fmla="*/ 6 w 26"/>
                    <a:gd name="T57" fmla="*/ 3 h 548"/>
                    <a:gd name="T58" fmla="*/ 8 w 26"/>
                    <a:gd name="T59" fmla="*/ 0 h 548"/>
                    <a:gd name="T60" fmla="*/ 10 w 26"/>
                    <a:gd name="T61" fmla="*/ 0 h 548"/>
                    <a:gd name="T62" fmla="*/ 12 w 26"/>
                    <a:gd name="T63" fmla="*/ 0 h 548"/>
                    <a:gd name="T64" fmla="*/ 14 w 26"/>
                    <a:gd name="T65" fmla="*/ 0 h 548"/>
                    <a:gd name="T66" fmla="*/ 18 w 26"/>
                    <a:gd name="T67" fmla="*/ 0 h 548"/>
                    <a:gd name="T68" fmla="*/ 20 w 26"/>
                    <a:gd name="T69" fmla="*/ 3 h 548"/>
                    <a:gd name="T70" fmla="*/ 22 w 26"/>
                    <a:gd name="T71" fmla="*/ 5 h 548"/>
                    <a:gd name="T72" fmla="*/ 22 w 26"/>
                    <a:gd name="T73" fmla="*/ 5 h 548"/>
                    <a:gd name="T74" fmla="*/ 24 w 26"/>
                    <a:gd name="T75" fmla="*/ 7 h 548"/>
                    <a:gd name="T76" fmla="*/ 24 w 26"/>
                    <a:gd name="T77" fmla="*/ 9 h 548"/>
                    <a:gd name="T78" fmla="*/ 26 w 26"/>
                    <a:gd name="T79" fmla="*/ 11 h 548"/>
                    <a:gd name="T80" fmla="*/ 26 w 26"/>
                    <a:gd name="T81" fmla="*/ 13 h 548"/>
                    <a:gd name="T82" fmla="*/ 26 w 26"/>
                    <a:gd name="T83" fmla="*/ 13 h 548"/>
                    <a:gd name="T84" fmla="*/ 26 w 26"/>
                    <a:gd name="T85" fmla="*/ 5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48">
                      <a:moveTo>
                        <a:pt x="26" y="536"/>
                      </a:moveTo>
                      <a:lnTo>
                        <a:pt x="26" y="536"/>
                      </a:lnTo>
                      <a:lnTo>
                        <a:pt x="26" y="538"/>
                      </a:lnTo>
                      <a:lnTo>
                        <a:pt x="24" y="540"/>
                      </a:lnTo>
                      <a:lnTo>
                        <a:pt x="24" y="542"/>
                      </a:lnTo>
                      <a:lnTo>
                        <a:pt x="22" y="544"/>
                      </a:lnTo>
                      <a:lnTo>
                        <a:pt x="22" y="546"/>
                      </a:lnTo>
                      <a:lnTo>
                        <a:pt x="20" y="546"/>
                      </a:lnTo>
                      <a:lnTo>
                        <a:pt x="18" y="548"/>
                      </a:lnTo>
                      <a:lnTo>
                        <a:pt x="14" y="548"/>
                      </a:lnTo>
                      <a:lnTo>
                        <a:pt x="12" y="548"/>
                      </a:lnTo>
                      <a:lnTo>
                        <a:pt x="10" y="548"/>
                      </a:lnTo>
                      <a:lnTo>
                        <a:pt x="8" y="548"/>
                      </a:lnTo>
                      <a:lnTo>
                        <a:pt x="6" y="546"/>
                      </a:lnTo>
                      <a:lnTo>
                        <a:pt x="4" y="546"/>
                      </a:lnTo>
                      <a:lnTo>
                        <a:pt x="2" y="544"/>
                      </a:lnTo>
                      <a:lnTo>
                        <a:pt x="2" y="542"/>
                      </a:lnTo>
                      <a:lnTo>
                        <a:pt x="0" y="540"/>
                      </a:lnTo>
                      <a:lnTo>
                        <a:pt x="0" y="538"/>
                      </a:lnTo>
                      <a:lnTo>
                        <a:pt x="0" y="536"/>
                      </a:lnTo>
                      <a:lnTo>
                        <a:pt x="0" y="13"/>
                      </a:lnTo>
                      <a:lnTo>
                        <a:pt x="0" y="11"/>
                      </a:lnTo>
                      <a:lnTo>
                        <a:pt x="0" y="9"/>
                      </a:lnTo>
                      <a:lnTo>
                        <a:pt x="2" y="7"/>
                      </a:lnTo>
                      <a:lnTo>
                        <a:pt x="2" y="5"/>
                      </a:lnTo>
                      <a:lnTo>
                        <a:pt x="4" y="5"/>
                      </a:lnTo>
                      <a:lnTo>
                        <a:pt x="6" y="3"/>
                      </a:lnTo>
                      <a:lnTo>
                        <a:pt x="8" y="0"/>
                      </a:lnTo>
                      <a:lnTo>
                        <a:pt x="10" y="0"/>
                      </a:lnTo>
                      <a:lnTo>
                        <a:pt x="12" y="0"/>
                      </a:lnTo>
                      <a:lnTo>
                        <a:pt x="14" y="0"/>
                      </a:lnTo>
                      <a:lnTo>
                        <a:pt x="18" y="0"/>
                      </a:lnTo>
                      <a:lnTo>
                        <a:pt x="20" y="3"/>
                      </a:lnTo>
                      <a:lnTo>
                        <a:pt x="22" y="5"/>
                      </a:lnTo>
                      <a:lnTo>
                        <a:pt x="24" y="7"/>
                      </a:lnTo>
                      <a:lnTo>
                        <a:pt x="24" y="9"/>
                      </a:lnTo>
                      <a:lnTo>
                        <a:pt x="26" y="11"/>
                      </a:lnTo>
                      <a:lnTo>
                        <a:pt x="26" y="13"/>
                      </a:lnTo>
                      <a:lnTo>
                        <a:pt x="26" y="53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8" name="Freeform 14">
                  <a:extLst>
                    <a:ext uri="{FF2B5EF4-FFF2-40B4-BE49-F238E27FC236}">
                      <a16:creationId xmlns:a16="http://schemas.microsoft.com/office/drawing/2014/main" id="{DC293C0C-809B-6702-8AAD-A9A88BB39A9F}"/>
                    </a:ext>
                  </a:extLst>
                </p:cNvPr>
                <p:cNvSpPr>
                  <a:spLocks noChangeAspect="1"/>
                </p:cNvSpPr>
                <p:nvPr/>
              </p:nvSpPr>
              <p:spPr bwMode="auto">
                <a:xfrm rot="5400000">
                  <a:off x="3355" y="2313"/>
                  <a:ext cx="180" cy="178"/>
                </a:xfrm>
                <a:custGeom>
                  <a:avLst/>
                  <a:gdLst>
                    <a:gd name="T0" fmla="*/ 180 w 180"/>
                    <a:gd name="T1" fmla="*/ 90 h 178"/>
                    <a:gd name="T2" fmla="*/ 178 w 180"/>
                    <a:gd name="T3" fmla="*/ 109 h 178"/>
                    <a:gd name="T4" fmla="*/ 172 w 180"/>
                    <a:gd name="T5" fmla="*/ 125 h 178"/>
                    <a:gd name="T6" fmla="*/ 162 w 180"/>
                    <a:gd name="T7" fmla="*/ 142 h 178"/>
                    <a:gd name="T8" fmla="*/ 149 w 180"/>
                    <a:gd name="T9" fmla="*/ 156 h 178"/>
                    <a:gd name="T10" fmla="*/ 133 w 180"/>
                    <a:gd name="T11" fmla="*/ 168 h 178"/>
                    <a:gd name="T12" fmla="*/ 117 w 180"/>
                    <a:gd name="T13" fmla="*/ 174 h 178"/>
                    <a:gd name="T14" fmla="*/ 98 w 180"/>
                    <a:gd name="T15" fmla="*/ 178 h 178"/>
                    <a:gd name="T16" fmla="*/ 80 w 180"/>
                    <a:gd name="T17" fmla="*/ 178 h 178"/>
                    <a:gd name="T18" fmla="*/ 61 w 180"/>
                    <a:gd name="T19" fmla="*/ 174 h 178"/>
                    <a:gd name="T20" fmla="*/ 45 w 180"/>
                    <a:gd name="T21" fmla="*/ 168 h 178"/>
                    <a:gd name="T22" fmla="*/ 28 w 180"/>
                    <a:gd name="T23" fmla="*/ 156 h 178"/>
                    <a:gd name="T24" fmla="*/ 16 w 180"/>
                    <a:gd name="T25" fmla="*/ 142 h 178"/>
                    <a:gd name="T26" fmla="*/ 8 w 180"/>
                    <a:gd name="T27" fmla="*/ 125 h 178"/>
                    <a:gd name="T28" fmla="*/ 2 w 180"/>
                    <a:gd name="T29" fmla="*/ 109 h 178"/>
                    <a:gd name="T30" fmla="*/ 0 w 180"/>
                    <a:gd name="T31" fmla="*/ 90 h 178"/>
                    <a:gd name="T32" fmla="*/ 4 w 180"/>
                    <a:gd name="T33" fmla="*/ 72 h 178"/>
                    <a:gd name="T34" fmla="*/ 10 w 180"/>
                    <a:gd name="T35" fmla="*/ 53 h 178"/>
                    <a:gd name="T36" fmla="*/ 18 w 180"/>
                    <a:gd name="T37" fmla="*/ 37 h 178"/>
                    <a:gd name="T38" fmla="*/ 33 w 180"/>
                    <a:gd name="T39" fmla="*/ 23 h 178"/>
                    <a:gd name="T40" fmla="*/ 47 w 180"/>
                    <a:gd name="T41" fmla="*/ 12 h 178"/>
                    <a:gd name="T42" fmla="*/ 65 w 180"/>
                    <a:gd name="T43" fmla="*/ 4 h 178"/>
                    <a:gd name="T44" fmla="*/ 84 w 180"/>
                    <a:gd name="T45" fmla="*/ 0 h 178"/>
                    <a:gd name="T46" fmla="*/ 102 w 180"/>
                    <a:gd name="T47" fmla="*/ 0 h 178"/>
                    <a:gd name="T48" fmla="*/ 121 w 180"/>
                    <a:gd name="T49" fmla="*/ 4 h 178"/>
                    <a:gd name="T50" fmla="*/ 137 w 180"/>
                    <a:gd name="T51" fmla="*/ 12 h 178"/>
                    <a:gd name="T52" fmla="*/ 151 w 180"/>
                    <a:gd name="T53" fmla="*/ 23 h 178"/>
                    <a:gd name="T54" fmla="*/ 164 w 180"/>
                    <a:gd name="T55" fmla="*/ 37 h 178"/>
                    <a:gd name="T56" fmla="*/ 174 w 180"/>
                    <a:gd name="T57" fmla="*/ 53 h 178"/>
                    <a:gd name="T58" fmla="*/ 178 w 180"/>
                    <a:gd name="T59" fmla="*/ 70 h 178"/>
                    <a:gd name="T60" fmla="*/ 180 w 180"/>
                    <a:gd name="T61" fmla="*/ 90 h 178"/>
                    <a:gd name="T62" fmla="*/ 180 w 180"/>
                    <a:gd name="T63"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90"/>
                      </a:moveTo>
                      <a:lnTo>
                        <a:pt x="178" y="109"/>
                      </a:lnTo>
                      <a:lnTo>
                        <a:pt x="172" y="125"/>
                      </a:lnTo>
                      <a:lnTo>
                        <a:pt x="162" y="142"/>
                      </a:lnTo>
                      <a:lnTo>
                        <a:pt x="149" y="156"/>
                      </a:lnTo>
                      <a:lnTo>
                        <a:pt x="133" y="168"/>
                      </a:lnTo>
                      <a:lnTo>
                        <a:pt x="117" y="174"/>
                      </a:lnTo>
                      <a:lnTo>
                        <a:pt x="98" y="178"/>
                      </a:lnTo>
                      <a:lnTo>
                        <a:pt x="80" y="178"/>
                      </a:lnTo>
                      <a:lnTo>
                        <a:pt x="61" y="174"/>
                      </a:lnTo>
                      <a:lnTo>
                        <a:pt x="45" y="168"/>
                      </a:lnTo>
                      <a:lnTo>
                        <a:pt x="28" y="156"/>
                      </a:lnTo>
                      <a:lnTo>
                        <a:pt x="16" y="142"/>
                      </a:lnTo>
                      <a:lnTo>
                        <a:pt x="8" y="125"/>
                      </a:lnTo>
                      <a:lnTo>
                        <a:pt x="2" y="109"/>
                      </a:lnTo>
                      <a:lnTo>
                        <a:pt x="0" y="90"/>
                      </a:lnTo>
                      <a:lnTo>
                        <a:pt x="4" y="72"/>
                      </a:lnTo>
                      <a:lnTo>
                        <a:pt x="10" y="53"/>
                      </a:lnTo>
                      <a:lnTo>
                        <a:pt x="18" y="37"/>
                      </a:lnTo>
                      <a:lnTo>
                        <a:pt x="33" y="23"/>
                      </a:lnTo>
                      <a:lnTo>
                        <a:pt x="47" y="12"/>
                      </a:lnTo>
                      <a:lnTo>
                        <a:pt x="65" y="4"/>
                      </a:lnTo>
                      <a:lnTo>
                        <a:pt x="84" y="0"/>
                      </a:lnTo>
                      <a:lnTo>
                        <a:pt x="102" y="0"/>
                      </a:lnTo>
                      <a:lnTo>
                        <a:pt x="121" y="4"/>
                      </a:lnTo>
                      <a:lnTo>
                        <a:pt x="137" y="12"/>
                      </a:lnTo>
                      <a:lnTo>
                        <a:pt x="151" y="23"/>
                      </a:lnTo>
                      <a:lnTo>
                        <a:pt x="164" y="37"/>
                      </a:lnTo>
                      <a:lnTo>
                        <a:pt x="174" y="53"/>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9" name="Freeform 15">
                  <a:extLst>
                    <a:ext uri="{FF2B5EF4-FFF2-40B4-BE49-F238E27FC236}">
                      <a16:creationId xmlns:a16="http://schemas.microsoft.com/office/drawing/2014/main" id="{BCD6B653-2B9D-45D5-660D-7B7D7E3D1497}"/>
                    </a:ext>
                  </a:extLst>
                </p:cNvPr>
                <p:cNvSpPr>
                  <a:spLocks noChangeAspect="1"/>
                </p:cNvSpPr>
                <p:nvPr/>
              </p:nvSpPr>
              <p:spPr bwMode="auto">
                <a:xfrm rot="5400000">
                  <a:off x="3413" y="2367"/>
                  <a:ext cx="68" cy="72"/>
                </a:xfrm>
                <a:custGeom>
                  <a:avLst/>
                  <a:gdLst>
                    <a:gd name="T0" fmla="*/ 68 w 68"/>
                    <a:gd name="T1" fmla="*/ 37 h 72"/>
                    <a:gd name="T2" fmla="*/ 66 w 68"/>
                    <a:gd name="T3" fmla="*/ 47 h 72"/>
                    <a:gd name="T4" fmla="*/ 62 w 68"/>
                    <a:gd name="T5" fmla="*/ 60 h 72"/>
                    <a:gd name="T6" fmla="*/ 53 w 68"/>
                    <a:gd name="T7" fmla="*/ 68 h 72"/>
                    <a:gd name="T8" fmla="*/ 41 w 68"/>
                    <a:gd name="T9" fmla="*/ 72 h 72"/>
                    <a:gd name="T10" fmla="*/ 31 w 68"/>
                    <a:gd name="T11" fmla="*/ 72 h 72"/>
                    <a:gd name="T12" fmla="*/ 21 w 68"/>
                    <a:gd name="T13" fmla="*/ 70 h 72"/>
                    <a:gd name="T14" fmla="*/ 10 w 68"/>
                    <a:gd name="T15" fmla="*/ 64 h 72"/>
                    <a:gd name="T16" fmla="*/ 2 w 68"/>
                    <a:gd name="T17" fmla="*/ 54 h 72"/>
                    <a:gd name="T18" fmla="*/ 0 w 68"/>
                    <a:gd name="T19" fmla="*/ 43 h 72"/>
                    <a:gd name="T20" fmla="*/ 0 w 68"/>
                    <a:gd name="T21" fmla="*/ 31 h 72"/>
                    <a:gd name="T22" fmla="*/ 2 w 68"/>
                    <a:gd name="T23" fmla="*/ 19 h 72"/>
                    <a:gd name="T24" fmla="*/ 10 w 68"/>
                    <a:gd name="T25" fmla="*/ 8 h 72"/>
                    <a:gd name="T26" fmla="*/ 21 w 68"/>
                    <a:gd name="T27" fmla="*/ 2 h 72"/>
                    <a:gd name="T28" fmla="*/ 31 w 68"/>
                    <a:gd name="T29" fmla="*/ 0 h 72"/>
                    <a:gd name="T30" fmla="*/ 41 w 68"/>
                    <a:gd name="T31" fmla="*/ 0 h 72"/>
                    <a:gd name="T32" fmla="*/ 53 w 68"/>
                    <a:gd name="T33" fmla="*/ 6 h 72"/>
                    <a:gd name="T34" fmla="*/ 62 w 68"/>
                    <a:gd name="T35" fmla="*/ 15 h 72"/>
                    <a:gd name="T36" fmla="*/ 66 w 68"/>
                    <a:gd name="T37" fmla="*/ 25 h 72"/>
                    <a:gd name="T38" fmla="*/ 68 w 68"/>
                    <a:gd name="T39" fmla="*/ 37 h 72"/>
                    <a:gd name="T40" fmla="*/ 68 w 68"/>
                    <a:gd name="T41"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2">
                      <a:moveTo>
                        <a:pt x="68" y="37"/>
                      </a:moveTo>
                      <a:lnTo>
                        <a:pt x="66" y="47"/>
                      </a:lnTo>
                      <a:lnTo>
                        <a:pt x="62" y="60"/>
                      </a:lnTo>
                      <a:lnTo>
                        <a:pt x="53" y="68"/>
                      </a:lnTo>
                      <a:lnTo>
                        <a:pt x="41" y="72"/>
                      </a:lnTo>
                      <a:lnTo>
                        <a:pt x="31" y="72"/>
                      </a:lnTo>
                      <a:lnTo>
                        <a:pt x="21" y="70"/>
                      </a:lnTo>
                      <a:lnTo>
                        <a:pt x="10" y="64"/>
                      </a:lnTo>
                      <a:lnTo>
                        <a:pt x="2" y="54"/>
                      </a:lnTo>
                      <a:lnTo>
                        <a:pt x="0" y="43"/>
                      </a:lnTo>
                      <a:lnTo>
                        <a:pt x="0" y="31"/>
                      </a:lnTo>
                      <a:lnTo>
                        <a:pt x="2" y="19"/>
                      </a:lnTo>
                      <a:lnTo>
                        <a:pt x="10" y="8"/>
                      </a:lnTo>
                      <a:lnTo>
                        <a:pt x="21" y="2"/>
                      </a:lnTo>
                      <a:lnTo>
                        <a:pt x="31" y="0"/>
                      </a:lnTo>
                      <a:lnTo>
                        <a:pt x="41" y="0"/>
                      </a:lnTo>
                      <a:lnTo>
                        <a:pt x="53" y="6"/>
                      </a:lnTo>
                      <a:lnTo>
                        <a:pt x="62" y="15"/>
                      </a:lnTo>
                      <a:lnTo>
                        <a:pt x="66" y="25"/>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0" name="Freeform 16">
                  <a:extLst>
                    <a:ext uri="{FF2B5EF4-FFF2-40B4-BE49-F238E27FC236}">
                      <a16:creationId xmlns:a16="http://schemas.microsoft.com/office/drawing/2014/main" id="{275DEC31-2DB3-826E-F6F2-56A73D901957}"/>
                    </a:ext>
                  </a:extLst>
                </p:cNvPr>
                <p:cNvSpPr>
                  <a:spLocks noChangeAspect="1"/>
                </p:cNvSpPr>
                <p:nvPr/>
              </p:nvSpPr>
              <p:spPr bwMode="auto">
                <a:xfrm rot="5400000">
                  <a:off x="2204" y="2167"/>
                  <a:ext cx="26" cy="472"/>
                </a:xfrm>
                <a:custGeom>
                  <a:avLst/>
                  <a:gdLst>
                    <a:gd name="T0" fmla="*/ 26 w 26"/>
                    <a:gd name="T1" fmla="*/ 458 h 472"/>
                    <a:gd name="T2" fmla="*/ 26 w 26"/>
                    <a:gd name="T3" fmla="*/ 458 h 472"/>
                    <a:gd name="T4" fmla="*/ 26 w 26"/>
                    <a:gd name="T5" fmla="*/ 462 h 472"/>
                    <a:gd name="T6" fmla="*/ 24 w 26"/>
                    <a:gd name="T7" fmla="*/ 464 h 472"/>
                    <a:gd name="T8" fmla="*/ 24 w 26"/>
                    <a:gd name="T9" fmla="*/ 466 h 472"/>
                    <a:gd name="T10" fmla="*/ 22 w 26"/>
                    <a:gd name="T11" fmla="*/ 468 h 472"/>
                    <a:gd name="T12" fmla="*/ 22 w 26"/>
                    <a:gd name="T13" fmla="*/ 468 h 472"/>
                    <a:gd name="T14" fmla="*/ 20 w 26"/>
                    <a:gd name="T15" fmla="*/ 470 h 472"/>
                    <a:gd name="T16" fmla="*/ 18 w 26"/>
                    <a:gd name="T17" fmla="*/ 470 h 472"/>
                    <a:gd name="T18" fmla="*/ 14 w 26"/>
                    <a:gd name="T19" fmla="*/ 472 h 472"/>
                    <a:gd name="T20" fmla="*/ 12 w 26"/>
                    <a:gd name="T21" fmla="*/ 472 h 472"/>
                    <a:gd name="T22" fmla="*/ 10 w 26"/>
                    <a:gd name="T23" fmla="*/ 472 h 472"/>
                    <a:gd name="T24" fmla="*/ 8 w 26"/>
                    <a:gd name="T25" fmla="*/ 470 h 472"/>
                    <a:gd name="T26" fmla="*/ 6 w 26"/>
                    <a:gd name="T27" fmla="*/ 470 h 472"/>
                    <a:gd name="T28" fmla="*/ 4 w 26"/>
                    <a:gd name="T29" fmla="*/ 468 h 472"/>
                    <a:gd name="T30" fmla="*/ 2 w 26"/>
                    <a:gd name="T31" fmla="*/ 468 h 472"/>
                    <a:gd name="T32" fmla="*/ 2 w 26"/>
                    <a:gd name="T33" fmla="*/ 466 h 472"/>
                    <a:gd name="T34" fmla="*/ 0 w 26"/>
                    <a:gd name="T35" fmla="*/ 464 h 472"/>
                    <a:gd name="T36" fmla="*/ 0 w 26"/>
                    <a:gd name="T37" fmla="*/ 462 h 472"/>
                    <a:gd name="T38" fmla="*/ 0 w 26"/>
                    <a:gd name="T39" fmla="*/ 458 h 472"/>
                    <a:gd name="T40" fmla="*/ 0 w 26"/>
                    <a:gd name="T41" fmla="*/ 458 h 472"/>
                    <a:gd name="T42" fmla="*/ 0 w 26"/>
                    <a:gd name="T43" fmla="*/ 12 h 472"/>
                    <a:gd name="T44" fmla="*/ 0 w 26"/>
                    <a:gd name="T45" fmla="*/ 12 h 472"/>
                    <a:gd name="T46" fmla="*/ 0 w 26"/>
                    <a:gd name="T47" fmla="*/ 10 h 472"/>
                    <a:gd name="T48" fmla="*/ 0 w 26"/>
                    <a:gd name="T49" fmla="*/ 8 h 472"/>
                    <a:gd name="T50" fmla="*/ 2 w 26"/>
                    <a:gd name="T51" fmla="*/ 6 h 472"/>
                    <a:gd name="T52" fmla="*/ 2 w 26"/>
                    <a:gd name="T53" fmla="*/ 4 h 472"/>
                    <a:gd name="T54" fmla="*/ 4 w 26"/>
                    <a:gd name="T55" fmla="*/ 2 h 472"/>
                    <a:gd name="T56" fmla="*/ 6 w 26"/>
                    <a:gd name="T57" fmla="*/ 0 h 472"/>
                    <a:gd name="T58" fmla="*/ 8 w 26"/>
                    <a:gd name="T59" fmla="*/ 0 h 472"/>
                    <a:gd name="T60" fmla="*/ 10 w 26"/>
                    <a:gd name="T61" fmla="*/ 0 h 472"/>
                    <a:gd name="T62" fmla="*/ 12 w 26"/>
                    <a:gd name="T63" fmla="*/ 0 h 472"/>
                    <a:gd name="T64" fmla="*/ 14 w 26"/>
                    <a:gd name="T65" fmla="*/ 0 h 472"/>
                    <a:gd name="T66" fmla="*/ 18 w 26"/>
                    <a:gd name="T67" fmla="*/ 0 h 472"/>
                    <a:gd name="T68" fmla="*/ 20 w 26"/>
                    <a:gd name="T69" fmla="*/ 0 h 472"/>
                    <a:gd name="T70" fmla="*/ 22 w 26"/>
                    <a:gd name="T71" fmla="*/ 2 h 472"/>
                    <a:gd name="T72" fmla="*/ 22 w 26"/>
                    <a:gd name="T73" fmla="*/ 4 h 472"/>
                    <a:gd name="T74" fmla="*/ 24 w 26"/>
                    <a:gd name="T75" fmla="*/ 6 h 472"/>
                    <a:gd name="T76" fmla="*/ 24 w 26"/>
                    <a:gd name="T77" fmla="*/ 8 h 472"/>
                    <a:gd name="T78" fmla="*/ 26 w 26"/>
                    <a:gd name="T79" fmla="*/ 10 h 472"/>
                    <a:gd name="T80" fmla="*/ 26 w 26"/>
                    <a:gd name="T81" fmla="*/ 12 h 472"/>
                    <a:gd name="T82" fmla="*/ 26 w 26"/>
                    <a:gd name="T83" fmla="*/ 12 h 472"/>
                    <a:gd name="T84" fmla="*/ 26 w 26"/>
                    <a:gd name="T85" fmla="*/ 45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472">
                      <a:moveTo>
                        <a:pt x="26" y="458"/>
                      </a:moveTo>
                      <a:lnTo>
                        <a:pt x="26" y="458"/>
                      </a:lnTo>
                      <a:lnTo>
                        <a:pt x="26" y="462"/>
                      </a:lnTo>
                      <a:lnTo>
                        <a:pt x="24" y="464"/>
                      </a:lnTo>
                      <a:lnTo>
                        <a:pt x="24" y="466"/>
                      </a:lnTo>
                      <a:lnTo>
                        <a:pt x="22" y="468"/>
                      </a:lnTo>
                      <a:lnTo>
                        <a:pt x="20" y="470"/>
                      </a:lnTo>
                      <a:lnTo>
                        <a:pt x="18" y="470"/>
                      </a:lnTo>
                      <a:lnTo>
                        <a:pt x="14" y="472"/>
                      </a:lnTo>
                      <a:lnTo>
                        <a:pt x="12" y="472"/>
                      </a:lnTo>
                      <a:lnTo>
                        <a:pt x="10" y="472"/>
                      </a:lnTo>
                      <a:lnTo>
                        <a:pt x="8" y="470"/>
                      </a:lnTo>
                      <a:lnTo>
                        <a:pt x="6" y="470"/>
                      </a:lnTo>
                      <a:lnTo>
                        <a:pt x="4" y="468"/>
                      </a:lnTo>
                      <a:lnTo>
                        <a:pt x="2" y="468"/>
                      </a:lnTo>
                      <a:lnTo>
                        <a:pt x="2" y="466"/>
                      </a:lnTo>
                      <a:lnTo>
                        <a:pt x="0" y="464"/>
                      </a:lnTo>
                      <a:lnTo>
                        <a:pt x="0" y="462"/>
                      </a:lnTo>
                      <a:lnTo>
                        <a:pt x="0" y="458"/>
                      </a:lnTo>
                      <a:lnTo>
                        <a:pt x="0" y="12"/>
                      </a:lnTo>
                      <a:lnTo>
                        <a:pt x="0" y="10"/>
                      </a:lnTo>
                      <a:lnTo>
                        <a:pt x="0" y="8"/>
                      </a:lnTo>
                      <a:lnTo>
                        <a:pt x="2" y="6"/>
                      </a:lnTo>
                      <a:lnTo>
                        <a:pt x="2" y="4"/>
                      </a:lnTo>
                      <a:lnTo>
                        <a:pt x="4" y="2"/>
                      </a:lnTo>
                      <a:lnTo>
                        <a:pt x="6" y="0"/>
                      </a:lnTo>
                      <a:lnTo>
                        <a:pt x="8" y="0"/>
                      </a:lnTo>
                      <a:lnTo>
                        <a:pt x="10" y="0"/>
                      </a:lnTo>
                      <a:lnTo>
                        <a:pt x="12" y="0"/>
                      </a:lnTo>
                      <a:lnTo>
                        <a:pt x="14" y="0"/>
                      </a:lnTo>
                      <a:lnTo>
                        <a:pt x="18" y="0"/>
                      </a:lnTo>
                      <a:lnTo>
                        <a:pt x="20" y="0"/>
                      </a:lnTo>
                      <a:lnTo>
                        <a:pt x="22" y="2"/>
                      </a:lnTo>
                      <a:lnTo>
                        <a:pt x="22" y="4"/>
                      </a:lnTo>
                      <a:lnTo>
                        <a:pt x="24" y="6"/>
                      </a:lnTo>
                      <a:lnTo>
                        <a:pt x="24" y="8"/>
                      </a:lnTo>
                      <a:lnTo>
                        <a:pt x="26" y="10"/>
                      </a:lnTo>
                      <a:lnTo>
                        <a:pt x="26" y="12"/>
                      </a:lnTo>
                      <a:lnTo>
                        <a:pt x="26" y="458"/>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1" name="Freeform 17">
                  <a:extLst>
                    <a:ext uri="{FF2B5EF4-FFF2-40B4-BE49-F238E27FC236}">
                      <a16:creationId xmlns:a16="http://schemas.microsoft.com/office/drawing/2014/main" id="{4F0F002A-F85B-EBD9-4328-34B9BE5B19D7}"/>
                    </a:ext>
                  </a:extLst>
                </p:cNvPr>
                <p:cNvSpPr>
                  <a:spLocks noChangeAspect="1"/>
                </p:cNvSpPr>
                <p:nvPr/>
              </p:nvSpPr>
              <p:spPr bwMode="auto">
                <a:xfrm rot="5400000">
                  <a:off x="2493" y="2125"/>
                  <a:ext cx="221" cy="361"/>
                </a:xfrm>
                <a:custGeom>
                  <a:avLst/>
                  <a:gdLst>
                    <a:gd name="T0" fmla="*/ 219 w 221"/>
                    <a:gd name="T1" fmla="*/ 340 h 361"/>
                    <a:gd name="T2" fmla="*/ 219 w 221"/>
                    <a:gd name="T3" fmla="*/ 340 h 361"/>
                    <a:gd name="T4" fmla="*/ 219 w 221"/>
                    <a:gd name="T5" fmla="*/ 342 h 361"/>
                    <a:gd name="T6" fmla="*/ 221 w 221"/>
                    <a:gd name="T7" fmla="*/ 344 h 361"/>
                    <a:gd name="T8" fmla="*/ 221 w 221"/>
                    <a:gd name="T9" fmla="*/ 347 h 361"/>
                    <a:gd name="T10" fmla="*/ 221 w 221"/>
                    <a:gd name="T11" fmla="*/ 349 h 361"/>
                    <a:gd name="T12" fmla="*/ 219 w 221"/>
                    <a:gd name="T13" fmla="*/ 351 h 361"/>
                    <a:gd name="T14" fmla="*/ 219 w 221"/>
                    <a:gd name="T15" fmla="*/ 353 h 361"/>
                    <a:gd name="T16" fmla="*/ 217 w 221"/>
                    <a:gd name="T17" fmla="*/ 355 h 361"/>
                    <a:gd name="T18" fmla="*/ 217 w 221"/>
                    <a:gd name="T19" fmla="*/ 357 h 361"/>
                    <a:gd name="T20" fmla="*/ 215 w 221"/>
                    <a:gd name="T21" fmla="*/ 359 h 361"/>
                    <a:gd name="T22" fmla="*/ 213 w 221"/>
                    <a:gd name="T23" fmla="*/ 359 h 361"/>
                    <a:gd name="T24" fmla="*/ 209 w 221"/>
                    <a:gd name="T25" fmla="*/ 359 h 361"/>
                    <a:gd name="T26" fmla="*/ 207 w 221"/>
                    <a:gd name="T27" fmla="*/ 361 h 361"/>
                    <a:gd name="T28" fmla="*/ 205 w 221"/>
                    <a:gd name="T29" fmla="*/ 359 h 361"/>
                    <a:gd name="T30" fmla="*/ 203 w 221"/>
                    <a:gd name="T31" fmla="*/ 359 h 361"/>
                    <a:gd name="T32" fmla="*/ 201 w 221"/>
                    <a:gd name="T33" fmla="*/ 359 h 361"/>
                    <a:gd name="T34" fmla="*/ 199 w 221"/>
                    <a:gd name="T35" fmla="*/ 357 h 361"/>
                    <a:gd name="T36" fmla="*/ 197 w 221"/>
                    <a:gd name="T37" fmla="*/ 355 h 361"/>
                    <a:gd name="T38" fmla="*/ 197 w 221"/>
                    <a:gd name="T39" fmla="*/ 353 h 361"/>
                    <a:gd name="T40" fmla="*/ 197 w 221"/>
                    <a:gd name="T41" fmla="*/ 353 h 361"/>
                    <a:gd name="T42" fmla="*/ 2 w 221"/>
                    <a:gd name="T43" fmla="*/ 20 h 361"/>
                    <a:gd name="T44" fmla="*/ 2 w 221"/>
                    <a:gd name="T45" fmla="*/ 20 h 361"/>
                    <a:gd name="T46" fmla="*/ 0 w 221"/>
                    <a:gd name="T47" fmla="*/ 18 h 361"/>
                    <a:gd name="T48" fmla="*/ 0 w 221"/>
                    <a:gd name="T49" fmla="*/ 16 h 361"/>
                    <a:gd name="T50" fmla="*/ 0 w 221"/>
                    <a:gd name="T51" fmla="*/ 14 h 361"/>
                    <a:gd name="T52" fmla="*/ 0 w 221"/>
                    <a:gd name="T53" fmla="*/ 10 h 361"/>
                    <a:gd name="T54" fmla="*/ 0 w 221"/>
                    <a:gd name="T55" fmla="*/ 8 h 361"/>
                    <a:gd name="T56" fmla="*/ 2 w 221"/>
                    <a:gd name="T57" fmla="*/ 6 h 361"/>
                    <a:gd name="T58" fmla="*/ 4 w 221"/>
                    <a:gd name="T59" fmla="*/ 4 h 361"/>
                    <a:gd name="T60" fmla="*/ 4 w 221"/>
                    <a:gd name="T61" fmla="*/ 4 h 361"/>
                    <a:gd name="T62" fmla="*/ 6 w 221"/>
                    <a:gd name="T63" fmla="*/ 2 h 361"/>
                    <a:gd name="T64" fmla="*/ 8 w 221"/>
                    <a:gd name="T65" fmla="*/ 0 h 361"/>
                    <a:gd name="T66" fmla="*/ 10 w 221"/>
                    <a:gd name="T67" fmla="*/ 0 h 361"/>
                    <a:gd name="T68" fmla="*/ 12 w 221"/>
                    <a:gd name="T69" fmla="*/ 0 h 361"/>
                    <a:gd name="T70" fmla="*/ 16 w 221"/>
                    <a:gd name="T71" fmla="*/ 0 h 361"/>
                    <a:gd name="T72" fmla="*/ 18 w 221"/>
                    <a:gd name="T73" fmla="*/ 0 h 361"/>
                    <a:gd name="T74" fmla="*/ 20 w 221"/>
                    <a:gd name="T75" fmla="*/ 2 h 361"/>
                    <a:gd name="T76" fmla="*/ 23 w 221"/>
                    <a:gd name="T77" fmla="*/ 4 h 361"/>
                    <a:gd name="T78" fmla="*/ 23 w 221"/>
                    <a:gd name="T79" fmla="*/ 4 h 361"/>
                    <a:gd name="T80" fmla="*/ 25 w 221"/>
                    <a:gd name="T81" fmla="*/ 6 h 361"/>
                    <a:gd name="T82" fmla="*/ 25 w 221"/>
                    <a:gd name="T83" fmla="*/ 6 h 361"/>
                    <a:gd name="T84" fmla="*/ 219 w 221"/>
                    <a:gd name="T85" fmla="*/ 34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361">
                      <a:moveTo>
                        <a:pt x="219" y="340"/>
                      </a:moveTo>
                      <a:lnTo>
                        <a:pt x="219" y="340"/>
                      </a:lnTo>
                      <a:lnTo>
                        <a:pt x="219" y="342"/>
                      </a:lnTo>
                      <a:lnTo>
                        <a:pt x="221" y="344"/>
                      </a:lnTo>
                      <a:lnTo>
                        <a:pt x="221" y="347"/>
                      </a:lnTo>
                      <a:lnTo>
                        <a:pt x="221" y="349"/>
                      </a:lnTo>
                      <a:lnTo>
                        <a:pt x="219" y="351"/>
                      </a:lnTo>
                      <a:lnTo>
                        <a:pt x="219" y="353"/>
                      </a:lnTo>
                      <a:lnTo>
                        <a:pt x="217" y="355"/>
                      </a:lnTo>
                      <a:lnTo>
                        <a:pt x="217" y="357"/>
                      </a:lnTo>
                      <a:lnTo>
                        <a:pt x="215" y="359"/>
                      </a:lnTo>
                      <a:lnTo>
                        <a:pt x="213" y="359"/>
                      </a:lnTo>
                      <a:lnTo>
                        <a:pt x="209" y="359"/>
                      </a:lnTo>
                      <a:lnTo>
                        <a:pt x="207" y="361"/>
                      </a:lnTo>
                      <a:lnTo>
                        <a:pt x="205" y="359"/>
                      </a:lnTo>
                      <a:lnTo>
                        <a:pt x="203" y="359"/>
                      </a:lnTo>
                      <a:lnTo>
                        <a:pt x="201" y="359"/>
                      </a:lnTo>
                      <a:lnTo>
                        <a:pt x="199" y="357"/>
                      </a:lnTo>
                      <a:lnTo>
                        <a:pt x="197" y="355"/>
                      </a:lnTo>
                      <a:lnTo>
                        <a:pt x="197" y="353"/>
                      </a:lnTo>
                      <a:lnTo>
                        <a:pt x="2" y="20"/>
                      </a:lnTo>
                      <a:lnTo>
                        <a:pt x="0" y="18"/>
                      </a:lnTo>
                      <a:lnTo>
                        <a:pt x="0" y="16"/>
                      </a:lnTo>
                      <a:lnTo>
                        <a:pt x="0" y="14"/>
                      </a:lnTo>
                      <a:lnTo>
                        <a:pt x="0" y="10"/>
                      </a:lnTo>
                      <a:lnTo>
                        <a:pt x="0" y="8"/>
                      </a:lnTo>
                      <a:lnTo>
                        <a:pt x="2" y="6"/>
                      </a:lnTo>
                      <a:lnTo>
                        <a:pt x="4" y="4"/>
                      </a:lnTo>
                      <a:lnTo>
                        <a:pt x="6" y="2"/>
                      </a:lnTo>
                      <a:lnTo>
                        <a:pt x="8" y="0"/>
                      </a:lnTo>
                      <a:lnTo>
                        <a:pt x="10" y="0"/>
                      </a:lnTo>
                      <a:lnTo>
                        <a:pt x="12" y="0"/>
                      </a:lnTo>
                      <a:lnTo>
                        <a:pt x="16" y="0"/>
                      </a:lnTo>
                      <a:lnTo>
                        <a:pt x="18" y="0"/>
                      </a:lnTo>
                      <a:lnTo>
                        <a:pt x="20" y="2"/>
                      </a:lnTo>
                      <a:lnTo>
                        <a:pt x="23" y="4"/>
                      </a:lnTo>
                      <a:lnTo>
                        <a:pt x="25" y="6"/>
                      </a:lnTo>
                      <a:lnTo>
                        <a:pt x="219" y="34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2" name="Freeform 18">
                  <a:extLst>
                    <a:ext uri="{FF2B5EF4-FFF2-40B4-BE49-F238E27FC236}">
                      <a16:creationId xmlns:a16="http://schemas.microsoft.com/office/drawing/2014/main" id="{543A8F26-77BF-0F01-89D3-4DA069597EB8}"/>
                    </a:ext>
                  </a:extLst>
                </p:cNvPr>
                <p:cNvSpPr>
                  <a:spLocks noChangeAspect="1"/>
                </p:cNvSpPr>
                <p:nvPr/>
              </p:nvSpPr>
              <p:spPr bwMode="auto">
                <a:xfrm rot="5400000">
                  <a:off x="1863" y="2313"/>
                  <a:ext cx="180" cy="178"/>
                </a:xfrm>
                <a:custGeom>
                  <a:avLst/>
                  <a:gdLst>
                    <a:gd name="T0" fmla="*/ 180 w 180"/>
                    <a:gd name="T1" fmla="*/ 88 h 178"/>
                    <a:gd name="T2" fmla="*/ 178 w 180"/>
                    <a:gd name="T3" fmla="*/ 106 h 178"/>
                    <a:gd name="T4" fmla="*/ 172 w 180"/>
                    <a:gd name="T5" fmla="*/ 125 h 178"/>
                    <a:gd name="T6" fmla="*/ 162 w 180"/>
                    <a:gd name="T7" fmla="*/ 141 h 178"/>
                    <a:gd name="T8" fmla="*/ 149 w 180"/>
                    <a:gd name="T9" fmla="*/ 155 h 178"/>
                    <a:gd name="T10" fmla="*/ 133 w 180"/>
                    <a:gd name="T11" fmla="*/ 166 h 178"/>
                    <a:gd name="T12" fmla="*/ 117 w 180"/>
                    <a:gd name="T13" fmla="*/ 174 h 178"/>
                    <a:gd name="T14" fmla="*/ 98 w 180"/>
                    <a:gd name="T15" fmla="*/ 178 h 178"/>
                    <a:gd name="T16" fmla="*/ 80 w 180"/>
                    <a:gd name="T17" fmla="*/ 178 h 178"/>
                    <a:gd name="T18" fmla="*/ 61 w 180"/>
                    <a:gd name="T19" fmla="*/ 174 h 178"/>
                    <a:gd name="T20" fmla="*/ 45 w 180"/>
                    <a:gd name="T21" fmla="*/ 166 h 178"/>
                    <a:gd name="T22" fmla="*/ 28 w 180"/>
                    <a:gd name="T23" fmla="*/ 155 h 178"/>
                    <a:gd name="T24" fmla="*/ 16 w 180"/>
                    <a:gd name="T25" fmla="*/ 141 h 178"/>
                    <a:gd name="T26" fmla="*/ 8 w 180"/>
                    <a:gd name="T27" fmla="*/ 125 h 178"/>
                    <a:gd name="T28" fmla="*/ 2 w 180"/>
                    <a:gd name="T29" fmla="*/ 108 h 178"/>
                    <a:gd name="T30" fmla="*/ 0 w 180"/>
                    <a:gd name="T31" fmla="*/ 88 h 178"/>
                    <a:gd name="T32" fmla="*/ 4 w 180"/>
                    <a:gd name="T33" fmla="*/ 69 h 178"/>
                    <a:gd name="T34" fmla="*/ 10 w 180"/>
                    <a:gd name="T35" fmla="*/ 53 h 178"/>
                    <a:gd name="T36" fmla="*/ 18 w 180"/>
                    <a:gd name="T37" fmla="*/ 36 h 178"/>
                    <a:gd name="T38" fmla="*/ 33 w 180"/>
                    <a:gd name="T39" fmla="*/ 22 h 178"/>
                    <a:gd name="T40" fmla="*/ 47 w 180"/>
                    <a:gd name="T41" fmla="*/ 10 h 178"/>
                    <a:gd name="T42" fmla="*/ 65 w 180"/>
                    <a:gd name="T43" fmla="*/ 4 h 178"/>
                    <a:gd name="T44" fmla="*/ 84 w 180"/>
                    <a:gd name="T45" fmla="*/ 0 h 178"/>
                    <a:gd name="T46" fmla="*/ 102 w 180"/>
                    <a:gd name="T47" fmla="*/ 0 h 178"/>
                    <a:gd name="T48" fmla="*/ 121 w 180"/>
                    <a:gd name="T49" fmla="*/ 4 h 178"/>
                    <a:gd name="T50" fmla="*/ 137 w 180"/>
                    <a:gd name="T51" fmla="*/ 10 h 178"/>
                    <a:gd name="T52" fmla="*/ 151 w 180"/>
                    <a:gd name="T53" fmla="*/ 22 h 178"/>
                    <a:gd name="T54" fmla="*/ 164 w 180"/>
                    <a:gd name="T55" fmla="*/ 34 h 178"/>
                    <a:gd name="T56" fmla="*/ 174 w 180"/>
                    <a:gd name="T57" fmla="*/ 51 h 178"/>
                    <a:gd name="T58" fmla="*/ 178 w 180"/>
                    <a:gd name="T59" fmla="*/ 69 h 178"/>
                    <a:gd name="T60" fmla="*/ 180 w 180"/>
                    <a:gd name="T61" fmla="*/ 88 h 178"/>
                    <a:gd name="T62" fmla="*/ 180 w 180"/>
                    <a:gd name="T63"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78">
                      <a:moveTo>
                        <a:pt x="180" y="88"/>
                      </a:moveTo>
                      <a:lnTo>
                        <a:pt x="178" y="106"/>
                      </a:lnTo>
                      <a:lnTo>
                        <a:pt x="172" y="125"/>
                      </a:lnTo>
                      <a:lnTo>
                        <a:pt x="162" y="141"/>
                      </a:lnTo>
                      <a:lnTo>
                        <a:pt x="149" y="155"/>
                      </a:lnTo>
                      <a:lnTo>
                        <a:pt x="133" y="166"/>
                      </a:lnTo>
                      <a:lnTo>
                        <a:pt x="117" y="174"/>
                      </a:lnTo>
                      <a:lnTo>
                        <a:pt x="98" y="178"/>
                      </a:lnTo>
                      <a:lnTo>
                        <a:pt x="80" y="178"/>
                      </a:lnTo>
                      <a:lnTo>
                        <a:pt x="61" y="174"/>
                      </a:lnTo>
                      <a:lnTo>
                        <a:pt x="45" y="166"/>
                      </a:lnTo>
                      <a:lnTo>
                        <a:pt x="28" y="155"/>
                      </a:lnTo>
                      <a:lnTo>
                        <a:pt x="16" y="141"/>
                      </a:lnTo>
                      <a:lnTo>
                        <a:pt x="8" y="125"/>
                      </a:lnTo>
                      <a:lnTo>
                        <a:pt x="2" y="108"/>
                      </a:lnTo>
                      <a:lnTo>
                        <a:pt x="0" y="88"/>
                      </a:lnTo>
                      <a:lnTo>
                        <a:pt x="4" y="69"/>
                      </a:lnTo>
                      <a:lnTo>
                        <a:pt x="10" y="53"/>
                      </a:lnTo>
                      <a:lnTo>
                        <a:pt x="18" y="36"/>
                      </a:lnTo>
                      <a:lnTo>
                        <a:pt x="33" y="22"/>
                      </a:lnTo>
                      <a:lnTo>
                        <a:pt x="47" y="10"/>
                      </a:lnTo>
                      <a:lnTo>
                        <a:pt x="65" y="4"/>
                      </a:lnTo>
                      <a:lnTo>
                        <a:pt x="84" y="0"/>
                      </a:lnTo>
                      <a:lnTo>
                        <a:pt x="102" y="0"/>
                      </a:lnTo>
                      <a:lnTo>
                        <a:pt x="121" y="4"/>
                      </a:lnTo>
                      <a:lnTo>
                        <a:pt x="137" y="10"/>
                      </a:lnTo>
                      <a:lnTo>
                        <a:pt x="151" y="22"/>
                      </a:lnTo>
                      <a:lnTo>
                        <a:pt x="164" y="34"/>
                      </a:lnTo>
                      <a:lnTo>
                        <a:pt x="174" y="51"/>
                      </a:lnTo>
                      <a:lnTo>
                        <a:pt x="178" y="69"/>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3" name="Freeform 19">
                  <a:extLst>
                    <a:ext uri="{FF2B5EF4-FFF2-40B4-BE49-F238E27FC236}">
                      <a16:creationId xmlns:a16="http://schemas.microsoft.com/office/drawing/2014/main" id="{DFF52C02-E4F5-8675-27BD-FD8B875D4C7A}"/>
                    </a:ext>
                  </a:extLst>
                </p:cNvPr>
                <p:cNvSpPr>
                  <a:spLocks noChangeAspect="1"/>
                </p:cNvSpPr>
                <p:nvPr/>
              </p:nvSpPr>
              <p:spPr bwMode="auto">
                <a:xfrm rot="5400000">
                  <a:off x="1922" y="2366"/>
                  <a:ext cx="68" cy="74"/>
                </a:xfrm>
                <a:custGeom>
                  <a:avLst/>
                  <a:gdLst>
                    <a:gd name="T0" fmla="*/ 68 w 68"/>
                    <a:gd name="T1" fmla="*/ 37 h 74"/>
                    <a:gd name="T2" fmla="*/ 66 w 68"/>
                    <a:gd name="T3" fmla="*/ 49 h 74"/>
                    <a:gd name="T4" fmla="*/ 62 w 68"/>
                    <a:gd name="T5" fmla="*/ 59 h 74"/>
                    <a:gd name="T6" fmla="*/ 53 w 68"/>
                    <a:gd name="T7" fmla="*/ 67 h 74"/>
                    <a:gd name="T8" fmla="*/ 41 w 68"/>
                    <a:gd name="T9" fmla="*/ 74 h 74"/>
                    <a:gd name="T10" fmla="*/ 31 w 68"/>
                    <a:gd name="T11" fmla="*/ 74 h 74"/>
                    <a:gd name="T12" fmla="*/ 21 w 68"/>
                    <a:gd name="T13" fmla="*/ 72 h 74"/>
                    <a:gd name="T14" fmla="*/ 10 w 68"/>
                    <a:gd name="T15" fmla="*/ 65 h 74"/>
                    <a:gd name="T16" fmla="*/ 2 w 68"/>
                    <a:gd name="T17" fmla="*/ 55 h 74"/>
                    <a:gd name="T18" fmla="*/ 0 w 68"/>
                    <a:gd name="T19" fmla="*/ 43 h 74"/>
                    <a:gd name="T20" fmla="*/ 0 w 68"/>
                    <a:gd name="T21" fmla="*/ 31 h 74"/>
                    <a:gd name="T22" fmla="*/ 2 w 68"/>
                    <a:gd name="T23" fmla="*/ 20 h 74"/>
                    <a:gd name="T24" fmla="*/ 10 w 68"/>
                    <a:gd name="T25" fmla="*/ 10 h 74"/>
                    <a:gd name="T26" fmla="*/ 21 w 68"/>
                    <a:gd name="T27" fmla="*/ 4 h 74"/>
                    <a:gd name="T28" fmla="*/ 31 w 68"/>
                    <a:gd name="T29" fmla="*/ 0 h 74"/>
                    <a:gd name="T30" fmla="*/ 41 w 68"/>
                    <a:gd name="T31" fmla="*/ 2 h 74"/>
                    <a:gd name="T32" fmla="*/ 53 w 68"/>
                    <a:gd name="T33" fmla="*/ 6 h 74"/>
                    <a:gd name="T34" fmla="*/ 62 w 68"/>
                    <a:gd name="T35" fmla="*/ 14 h 74"/>
                    <a:gd name="T36" fmla="*/ 66 w 68"/>
                    <a:gd name="T37" fmla="*/ 26 h 74"/>
                    <a:gd name="T38" fmla="*/ 68 w 68"/>
                    <a:gd name="T39" fmla="*/ 37 h 74"/>
                    <a:gd name="T40" fmla="*/ 68 w 68"/>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74">
                      <a:moveTo>
                        <a:pt x="68" y="37"/>
                      </a:moveTo>
                      <a:lnTo>
                        <a:pt x="66" y="49"/>
                      </a:lnTo>
                      <a:lnTo>
                        <a:pt x="62" y="59"/>
                      </a:lnTo>
                      <a:lnTo>
                        <a:pt x="53" y="67"/>
                      </a:lnTo>
                      <a:lnTo>
                        <a:pt x="41" y="74"/>
                      </a:lnTo>
                      <a:lnTo>
                        <a:pt x="31" y="74"/>
                      </a:lnTo>
                      <a:lnTo>
                        <a:pt x="21" y="72"/>
                      </a:lnTo>
                      <a:lnTo>
                        <a:pt x="10" y="65"/>
                      </a:lnTo>
                      <a:lnTo>
                        <a:pt x="2" y="55"/>
                      </a:lnTo>
                      <a:lnTo>
                        <a:pt x="0" y="43"/>
                      </a:lnTo>
                      <a:lnTo>
                        <a:pt x="0" y="31"/>
                      </a:lnTo>
                      <a:lnTo>
                        <a:pt x="2" y="20"/>
                      </a:lnTo>
                      <a:lnTo>
                        <a:pt x="10" y="10"/>
                      </a:lnTo>
                      <a:lnTo>
                        <a:pt x="21" y="4"/>
                      </a:lnTo>
                      <a:lnTo>
                        <a:pt x="31" y="0"/>
                      </a:lnTo>
                      <a:lnTo>
                        <a:pt x="41" y="2"/>
                      </a:lnTo>
                      <a:lnTo>
                        <a:pt x="53" y="6"/>
                      </a:lnTo>
                      <a:lnTo>
                        <a:pt x="62" y="14"/>
                      </a:lnTo>
                      <a:lnTo>
                        <a:pt x="66" y="26"/>
                      </a:lnTo>
                      <a:lnTo>
                        <a:pt x="68"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44" name="WordArt 20">
                  <a:extLst>
                    <a:ext uri="{FF2B5EF4-FFF2-40B4-BE49-F238E27FC236}">
                      <a16:creationId xmlns:a16="http://schemas.microsoft.com/office/drawing/2014/main" id="{02CF0343-253A-F608-A9BC-B4D3D80DC1D4}"/>
                    </a:ext>
                  </a:extLst>
                </p:cNvPr>
                <p:cNvSpPr>
                  <a:spLocks noChangeAspect="1" noChangeArrowheads="1" noChangeShapeType="1" noTextEdit="1"/>
                </p:cNvSpPr>
                <p:nvPr/>
              </p:nvSpPr>
              <p:spPr bwMode="auto">
                <a:xfrm>
                  <a:off x="2031" y="2505"/>
                  <a:ext cx="1411" cy="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solidFill>
                        <a:srgbClr val="000000"/>
                      </a:solidFill>
                      <a:latin typeface="Abadi MT Condensed"/>
                    </a:rPr>
                    <a:t>SLIDE      SWITCH</a:t>
                  </a:r>
                </a:p>
              </p:txBody>
            </p:sp>
            <p:sp>
              <p:nvSpPr>
                <p:cNvPr id="845" name="WordArt 21">
                  <a:extLst>
                    <a:ext uri="{FF2B5EF4-FFF2-40B4-BE49-F238E27FC236}">
                      <a16:creationId xmlns:a16="http://schemas.microsoft.com/office/drawing/2014/main" id="{D06FB4C4-31DF-923B-F399-A34E2192213B}"/>
                    </a:ext>
                  </a:extLst>
                </p:cNvPr>
                <p:cNvSpPr>
                  <a:spLocks noChangeAspect="1" noChangeArrowheads="1" noChangeShapeType="1" noTextEdit="1"/>
                </p:cNvSpPr>
                <p:nvPr/>
              </p:nvSpPr>
              <p:spPr bwMode="auto">
                <a:xfrm>
                  <a:off x="2562" y="2361"/>
                  <a:ext cx="230" cy="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900" b="1" kern="10">
                      <a:solidFill>
                        <a:srgbClr val="FFFFFF"/>
                      </a:solidFill>
                      <a:latin typeface="Times New Roman" panose="02020603050405020304" pitchFamily="18" charset="0"/>
                      <a:cs typeface="Times New Roman" panose="02020603050405020304" pitchFamily="18" charset="0"/>
                    </a:rPr>
                    <a:t>S1</a:t>
                  </a:r>
                </a:p>
              </p:txBody>
            </p:sp>
          </p:grpSp>
          <p:grpSp>
            <p:nvGrpSpPr>
              <p:cNvPr id="754" name="Group 9">
                <a:extLst>
                  <a:ext uri="{FF2B5EF4-FFF2-40B4-BE49-F238E27FC236}">
                    <a16:creationId xmlns:a16="http://schemas.microsoft.com/office/drawing/2014/main" id="{2F9EA280-E0EA-8167-699B-2902158690B0}"/>
                  </a:ext>
                </a:extLst>
              </p:cNvPr>
              <p:cNvGrpSpPr>
                <a:grpSpLocks noChangeAspect="1"/>
              </p:cNvGrpSpPr>
              <p:nvPr/>
            </p:nvGrpSpPr>
            <p:grpSpPr bwMode="auto">
              <a:xfrm>
                <a:off x="6850327" y="3997879"/>
                <a:ext cx="1073245" cy="1762842"/>
                <a:chOff x="1341" y="1084"/>
                <a:chExt cx="1105" cy="1816"/>
              </a:xfrm>
            </p:grpSpPr>
            <p:sp>
              <p:nvSpPr>
                <p:cNvPr id="820" name="Freeform 10">
                  <a:extLst>
                    <a:ext uri="{FF2B5EF4-FFF2-40B4-BE49-F238E27FC236}">
                      <a16:creationId xmlns:a16="http://schemas.microsoft.com/office/drawing/2014/main" id="{580AD05A-E513-8AEE-4E3E-DFA569C39814}"/>
                    </a:ext>
                  </a:extLst>
                </p:cNvPr>
                <p:cNvSpPr>
                  <a:spLocks noChangeAspect="1"/>
                </p:cNvSpPr>
                <p:nvPr/>
              </p:nvSpPr>
              <p:spPr bwMode="auto">
                <a:xfrm>
                  <a:off x="1341" y="1084"/>
                  <a:ext cx="1105" cy="1816"/>
                </a:xfrm>
                <a:custGeom>
                  <a:avLst/>
                  <a:gdLst>
                    <a:gd name="T0" fmla="*/ 900 w 1105"/>
                    <a:gd name="T1" fmla="*/ 0 h 1816"/>
                    <a:gd name="T2" fmla="*/ 765 w 1105"/>
                    <a:gd name="T3" fmla="*/ 47 h 1816"/>
                    <a:gd name="T4" fmla="*/ 707 w 1105"/>
                    <a:gd name="T5" fmla="*/ 97 h 1816"/>
                    <a:gd name="T6" fmla="*/ 572 w 1105"/>
                    <a:gd name="T7" fmla="*/ 216 h 1816"/>
                    <a:gd name="T8" fmla="*/ 488 w 1105"/>
                    <a:gd name="T9" fmla="*/ 281 h 1816"/>
                    <a:gd name="T10" fmla="*/ 459 w 1105"/>
                    <a:gd name="T11" fmla="*/ 365 h 1816"/>
                    <a:gd name="T12" fmla="*/ 439 w 1105"/>
                    <a:gd name="T13" fmla="*/ 402 h 1816"/>
                    <a:gd name="T14" fmla="*/ 349 w 1105"/>
                    <a:gd name="T15" fmla="*/ 433 h 1816"/>
                    <a:gd name="T16" fmla="*/ 310 w 1105"/>
                    <a:gd name="T17" fmla="*/ 452 h 1816"/>
                    <a:gd name="T18" fmla="*/ 178 w 1105"/>
                    <a:gd name="T19" fmla="*/ 589 h 1816"/>
                    <a:gd name="T20" fmla="*/ 129 w 1105"/>
                    <a:gd name="T21" fmla="*/ 655 h 1816"/>
                    <a:gd name="T22" fmla="*/ 16 w 1105"/>
                    <a:gd name="T23" fmla="*/ 800 h 1816"/>
                    <a:gd name="T24" fmla="*/ 0 w 1105"/>
                    <a:gd name="T25" fmla="*/ 880 h 1816"/>
                    <a:gd name="T26" fmla="*/ 27 w 1105"/>
                    <a:gd name="T27" fmla="*/ 999 h 1816"/>
                    <a:gd name="T28" fmla="*/ 72 w 1105"/>
                    <a:gd name="T29" fmla="*/ 1071 h 1816"/>
                    <a:gd name="T30" fmla="*/ 174 w 1105"/>
                    <a:gd name="T31" fmla="*/ 1196 h 1816"/>
                    <a:gd name="T32" fmla="*/ 299 w 1105"/>
                    <a:gd name="T33" fmla="*/ 1340 h 1816"/>
                    <a:gd name="T34" fmla="*/ 328 w 1105"/>
                    <a:gd name="T35" fmla="*/ 1348 h 1816"/>
                    <a:gd name="T36" fmla="*/ 418 w 1105"/>
                    <a:gd name="T37" fmla="*/ 1381 h 1816"/>
                    <a:gd name="T38" fmla="*/ 430 w 1105"/>
                    <a:gd name="T39" fmla="*/ 1416 h 1816"/>
                    <a:gd name="T40" fmla="*/ 447 w 1105"/>
                    <a:gd name="T41" fmla="*/ 1484 h 1816"/>
                    <a:gd name="T42" fmla="*/ 498 w 1105"/>
                    <a:gd name="T43" fmla="*/ 1531 h 1816"/>
                    <a:gd name="T44" fmla="*/ 640 w 1105"/>
                    <a:gd name="T45" fmla="*/ 1660 h 1816"/>
                    <a:gd name="T46" fmla="*/ 756 w 1105"/>
                    <a:gd name="T47" fmla="*/ 1765 h 1816"/>
                    <a:gd name="T48" fmla="*/ 838 w 1105"/>
                    <a:gd name="T49" fmla="*/ 1806 h 1816"/>
                    <a:gd name="T50" fmla="*/ 980 w 1105"/>
                    <a:gd name="T51" fmla="*/ 1808 h 1816"/>
                    <a:gd name="T52" fmla="*/ 1013 w 1105"/>
                    <a:gd name="T53" fmla="*/ 1785 h 1816"/>
                    <a:gd name="T54" fmla="*/ 1062 w 1105"/>
                    <a:gd name="T55" fmla="*/ 1683 h 1816"/>
                    <a:gd name="T56" fmla="*/ 1090 w 1105"/>
                    <a:gd name="T57" fmla="*/ 1514 h 1816"/>
                    <a:gd name="T58" fmla="*/ 1105 w 1105"/>
                    <a:gd name="T59" fmla="*/ 1297 h 1816"/>
                    <a:gd name="T60" fmla="*/ 1093 w 1105"/>
                    <a:gd name="T61" fmla="*/ 1274 h 1816"/>
                    <a:gd name="T62" fmla="*/ 1056 w 1105"/>
                    <a:gd name="T63" fmla="*/ 1213 h 1816"/>
                    <a:gd name="T64" fmla="*/ 1068 w 1105"/>
                    <a:gd name="T65" fmla="*/ 1172 h 1816"/>
                    <a:gd name="T66" fmla="*/ 1103 w 1105"/>
                    <a:gd name="T67" fmla="*/ 1125 h 1816"/>
                    <a:gd name="T68" fmla="*/ 1103 w 1105"/>
                    <a:gd name="T69" fmla="*/ 1110 h 1816"/>
                    <a:gd name="T70" fmla="*/ 1101 w 1105"/>
                    <a:gd name="T71" fmla="*/ 1003 h 1816"/>
                    <a:gd name="T72" fmla="*/ 1099 w 1105"/>
                    <a:gd name="T73" fmla="*/ 823 h 1816"/>
                    <a:gd name="T74" fmla="*/ 1090 w 1105"/>
                    <a:gd name="T75" fmla="*/ 603 h 1816"/>
                    <a:gd name="T76" fmla="*/ 1078 w 1105"/>
                    <a:gd name="T77" fmla="*/ 575 h 1816"/>
                    <a:gd name="T78" fmla="*/ 1043 w 1105"/>
                    <a:gd name="T79" fmla="*/ 495 h 1816"/>
                    <a:gd name="T80" fmla="*/ 1054 w 1105"/>
                    <a:gd name="T81" fmla="*/ 458 h 1816"/>
                    <a:gd name="T82" fmla="*/ 1082 w 1105"/>
                    <a:gd name="T83" fmla="*/ 408 h 1816"/>
                    <a:gd name="T84" fmla="*/ 1076 w 1105"/>
                    <a:gd name="T85" fmla="*/ 312 h 1816"/>
                    <a:gd name="T86" fmla="*/ 1056 w 1105"/>
                    <a:gd name="T87" fmla="*/ 154 h 1816"/>
                    <a:gd name="T88" fmla="*/ 1004 w 1105"/>
                    <a:gd name="T89" fmla="*/ 49 h 1816"/>
                    <a:gd name="T90" fmla="*/ 957 w 1105"/>
                    <a:gd name="T91" fmla="*/ 19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5" h="1816">
                      <a:moveTo>
                        <a:pt x="957" y="19"/>
                      </a:moveTo>
                      <a:lnTo>
                        <a:pt x="900" y="0"/>
                      </a:lnTo>
                      <a:lnTo>
                        <a:pt x="834" y="8"/>
                      </a:lnTo>
                      <a:lnTo>
                        <a:pt x="765" y="47"/>
                      </a:lnTo>
                      <a:lnTo>
                        <a:pt x="707" y="97"/>
                      </a:lnTo>
                      <a:lnTo>
                        <a:pt x="644" y="152"/>
                      </a:lnTo>
                      <a:lnTo>
                        <a:pt x="572" y="216"/>
                      </a:lnTo>
                      <a:lnTo>
                        <a:pt x="488" y="281"/>
                      </a:lnTo>
                      <a:lnTo>
                        <a:pt x="469" y="318"/>
                      </a:lnTo>
                      <a:lnTo>
                        <a:pt x="459" y="365"/>
                      </a:lnTo>
                      <a:lnTo>
                        <a:pt x="439" y="402"/>
                      </a:lnTo>
                      <a:lnTo>
                        <a:pt x="400" y="421"/>
                      </a:lnTo>
                      <a:lnTo>
                        <a:pt x="349" y="433"/>
                      </a:lnTo>
                      <a:lnTo>
                        <a:pt x="310" y="452"/>
                      </a:lnTo>
                      <a:lnTo>
                        <a:pt x="232" y="525"/>
                      </a:lnTo>
                      <a:lnTo>
                        <a:pt x="178" y="589"/>
                      </a:lnTo>
                      <a:lnTo>
                        <a:pt x="129" y="655"/>
                      </a:lnTo>
                      <a:lnTo>
                        <a:pt x="70" y="726"/>
                      </a:lnTo>
                      <a:lnTo>
                        <a:pt x="16" y="800"/>
                      </a:lnTo>
                      <a:lnTo>
                        <a:pt x="0" y="880"/>
                      </a:lnTo>
                      <a:lnTo>
                        <a:pt x="6" y="934"/>
                      </a:lnTo>
                      <a:lnTo>
                        <a:pt x="27" y="999"/>
                      </a:lnTo>
                      <a:lnTo>
                        <a:pt x="72" y="1071"/>
                      </a:lnTo>
                      <a:lnTo>
                        <a:pt x="121" y="1131"/>
                      </a:lnTo>
                      <a:lnTo>
                        <a:pt x="174" y="1196"/>
                      </a:lnTo>
                      <a:lnTo>
                        <a:pt x="234" y="1268"/>
                      </a:lnTo>
                      <a:lnTo>
                        <a:pt x="299" y="1340"/>
                      </a:lnTo>
                      <a:lnTo>
                        <a:pt x="328" y="1348"/>
                      </a:lnTo>
                      <a:lnTo>
                        <a:pt x="375" y="1354"/>
                      </a:lnTo>
                      <a:lnTo>
                        <a:pt x="418" y="1381"/>
                      </a:lnTo>
                      <a:lnTo>
                        <a:pt x="430" y="1416"/>
                      </a:lnTo>
                      <a:lnTo>
                        <a:pt x="435" y="1453"/>
                      </a:lnTo>
                      <a:lnTo>
                        <a:pt x="447" y="1484"/>
                      </a:lnTo>
                      <a:lnTo>
                        <a:pt x="498" y="1531"/>
                      </a:lnTo>
                      <a:lnTo>
                        <a:pt x="566" y="1592"/>
                      </a:lnTo>
                      <a:lnTo>
                        <a:pt x="640" y="1660"/>
                      </a:lnTo>
                      <a:lnTo>
                        <a:pt x="707" y="1722"/>
                      </a:lnTo>
                      <a:lnTo>
                        <a:pt x="756" y="1765"/>
                      </a:lnTo>
                      <a:lnTo>
                        <a:pt x="838" y="1806"/>
                      </a:lnTo>
                      <a:lnTo>
                        <a:pt x="922" y="1816"/>
                      </a:lnTo>
                      <a:lnTo>
                        <a:pt x="980" y="1808"/>
                      </a:lnTo>
                      <a:lnTo>
                        <a:pt x="1013" y="1785"/>
                      </a:lnTo>
                      <a:lnTo>
                        <a:pt x="1039" y="1742"/>
                      </a:lnTo>
                      <a:lnTo>
                        <a:pt x="1062" y="1683"/>
                      </a:lnTo>
                      <a:lnTo>
                        <a:pt x="1078" y="1607"/>
                      </a:lnTo>
                      <a:lnTo>
                        <a:pt x="1090" y="1514"/>
                      </a:lnTo>
                      <a:lnTo>
                        <a:pt x="1099" y="1412"/>
                      </a:lnTo>
                      <a:lnTo>
                        <a:pt x="1105" y="1297"/>
                      </a:lnTo>
                      <a:lnTo>
                        <a:pt x="1093" y="1274"/>
                      </a:lnTo>
                      <a:lnTo>
                        <a:pt x="1070" y="1248"/>
                      </a:lnTo>
                      <a:lnTo>
                        <a:pt x="1056" y="1213"/>
                      </a:lnTo>
                      <a:lnTo>
                        <a:pt x="1068" y="1172"/>
                      </a:lnTo>
                      <a:lnTo>
                        <a:pt x="1090" y="1139"/>
                      </a:lnTo>
                      <a:lnTo>
                        <a:pt x="1103" y="1125"/>
                      </a:lnTo>
                      <a:lnTo>
                        <a:pt x="1103" y="1110"/>
                      </a:lnTo>
                      <a:lnTo>
                        <a:pt x="1103" y="1069"/>
                      </a:lnTo>
                      <a:lnTo>
                        <a:pt x="1101" y="1003"/>
                      </a:lnTo>
                      <a:lnTo>
                        <a:pt x="1101" y="921"/>
                      </a:lnTo>
                      <a:lnTo>
                        <a:pt x="1099" y="823"/>
                      </a:lnTo>
                      <a:lnTo>
                        <a:pt x="1095" y="716"/>
                      </a:lnTo>
                      <a:lnTo>
                        <a:pt x="1090" y="603"/>
                      </a:lnTo>
                      <a:lnTo>
                        <a:pt x="1078" y="575"/>
                      </a:lnTo>
                      <a:lnTo>
                        <a:pt x="1056" y="536"/>
                      </a:lnTo>
                      <a:lnTo>
                        <a:pt x="1043" y="495"/>
                      </a:lnTo>
                      <a:lnTo>
                        <a:pt x="1054" y="458"/>
                      </a:lnTo>
                      <a:lnTo>
                        <a:pt x="1072" y="429"/>
                      </a:lnTo>
                      <a:lnTo>
                        <a:pt x="1082" y="408"/>
                      </a:lnTo>
                      <a:lnTo>
                        <a:pt x="1076" y="312"/>
                      </a:lnTo>
                      <a:lnTo>
                        <a:pt x="1068" y="226"/>
                      </a:lnTo>
                      <a:lnTo>
                        <a:pt x="1056" y="154"/>
                      </a:lnTo>
                      <a:lnTo>
                        <a:pt x="1035" y="95"/>
                      </a:lnTo>
                      <a:lnTo>
                        <a:pt x="1004" y="49"/>
                      </a:lnTo>
                      <a:lnTo>
                        <a:pt x="957" y="19"/>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1" name="Freeform 11">
                  <a:extLst>
                    <a:ext uri="{FF2B5EF4-FFF2-40B4-BE49-F238E27FC236}">
                      <a16:creationId xmlns:a16="http://schemas.microsoft.com/office/drawing/2014/main" id="{4D82E00D-1878-DE33-1AE8-BFF3D7ECCFD9}"/>
                    </a:ext>
                  </a:extLst>
                </p:cNvPr>
                <p:cNvSpPr>
                  <a:spLocks noChangeAspect="1"/>
                </p:cNvSpPr>
                <p:nvPr/>
              </p:nvSpPr>
              <p:spPr bwMode="auto">
                <a:xfrm>
                  <a:off x="1503" y="1962"/>
                  <a:ext cx="471" cy="27"/>
                </a:xfrm>
                <a:custGeom>
                  <a:avLst/>
                  <a:gdLst>
                    <a:gd name="T0" fmla="*/ 14 w 471"/>
                    <a:gd name="T1" fmla="*/ 27 h 27"/>
                    <a:gd name="T2" fmla="*/ 14 w 471"/>
                    <a:gd name="T3" fmla="*/ 27 h 27"/>
                    <a:gd name="T4" fmla="*/ 12 w 471"/>
                    <a:gd name="T5" fmla="*/ 27 h 27"/>
                    <a:gd name="T6" fmla="*/ 10 w 471"/>
                    <a:gd name="T7" fmla="*/ 27 h 27"/>
                    <a:gd name="T8" fmla="*/ 6 w 471"/>
                    <a:gd name="T9" fmla="*/ 25 h 27"/>
                    <a:gd name="T10" fmla="*/ 6 w 471"/>
                    <a:gd name="T11" fmla="*/ 23 h 27"/>
                    <a:gd name="T12" fmla="*/ 4 w 471"/>
                    <a:gd name="T13" fmla="*/ 23 h 27"/>
                    <a:gd name="T14" fmla="*/ 2 w 471"/>
                    <a:gd name="T15" fmla="*/ 21 h 27"/>
                    <a:gd name="T16" fmla="*/ 2 w 471"/>
                    <a:gd name="T17" fmla="*/ 19 h 27"/>
                    <a:gd name="T18" fmla="*/ 0 w 471"/>
                    <a:gd name="T19" fmla="*/ 17 h 27"/>
                    <a:gd name="T20" fmla="*/ 0 w 471"/>
                    <a:gd name="T21" fmla="*/ 12 h 27"/>
                    <a:gd name="T22" fmla="*/ 0 w 471"/>
                    <a:gd name="T23" fmla="*/ 10 h 27"/>
                    <a:gd name="T24" fmla="*/ 2 w 471"/>
                    <a:gd name="T25" fmla="*/ 8 h 27"/>
                    <a:gd name="T26" fmla="*/ 2 w 471"/>
                    <a:gd name="T27" fmla="*/ 6 h 27"/>
                    <a:gd name="T28" fmla="*/ 4 w 471"/>
                    <a:gd name="T29" fmla="*/ 4 h 27"/>
                    <a:gd name="T30" fmla="*/ 6 w 471"/>
                    <a:gd name="T31" fmla="*/ 4 h 27"/>
                    <a:gd name="T32" fmla="*/ 6 w 471"/>
                    <a:gd name="T33" fmla="*/ 2 h 27"/>
                    <a:gd name="T34" fmla="*/ 10 w 471"/>
                    <a:gd name="T35" fmla="*/ 0 h 27"/>
                    <a:gd name="T36" fmla="*/ 12 w 471"/>
                    <a:gd name="T37" fmla="*/ 0 h 27"/>
                    <a:gd name="T38" fmla="*/ 14 w 471"/>
                    <a:gd name="T39" fmla="*/ 0 h 27"/>
                    <a:gd name="T40" fmla="*/ 14 w 471"/>
                    <a:gd name="T41" fmla="*/ 0 h 27"/>
                    <a:gd name="T42" fmla="*/ 457 w 471"/>
                    <a:gd name="T43" fmla="*/ 0 h 27"/>
                    <a:gd name="T44" fmla="*/ 457 w 471"/>
                    <a:gd name="T45" fmla="*/ 0 h 27"/>
                    <a:gd name="T46" fmla="*/ 459 w 471"/>
                    <a:gd name="T47" fmla="*/ 0 h 27"/>
                    <a:gd name="T48" fmla="*/ 463 w 471"/>
                    <a:gd name="T49" fmla="*/ 0 h 27"/>
                    <a:gd name="T50" fmla="*/ 465 w 471"/>
                    <a:gd name="T51" fmla="*/ 2 h 27"/>
                    <a:gd name="T52" fmla="*/ 465 w 471"/>
                    <a:gd name="T53" fmla="*/ 4 h 27"/>
                    <a:gd name="T54" fmla="*/ 467 w 471"/>
                    <a:gd name="T55" fmla="*/ 4 h 27"/>
                    <a:gd name="T56" fmla="*/ 469 w 471"/>
                    <a:gd name="T57" fmla="*/ 6 h 27"/>
                    <a:gd name="T58" fmla="*/ 469 w 471"/>
                    <a:gd name="T59" fmla="*/ 8 h 27"/>
                    <a:gd name="T60" fmla="*/ 471 w 471"/>
                    <a:gd name="T61" fmla="*/ 10 h 27"/>
                    <a:gd name="T62" fmla="*/ 471 w 471"/>
                    <a:gd name="T63" fmla="*/ 12 h 27"/>
                    <a:gd name="T64" fmla="*/ 471 w 471"/>
                    <a:gd name="T65" fmla="*/ 17 h 27"/>
                    <a:gd name="T66" fmla="*/ 469 w 471"/>
                    <a:gd name="T67" fmla="*/ 19 h 27"/>
                    <a:gd name="T68" fmla="*/ 469 w 471"/>
                    <a:gd name="T69" fmla="*/ 21 h 27"/>
                    <a:gd name="T70" fmla="*/ 467 w 471"/>
                    <a:gd name="T71" fmla="*/ 23 h 27"/>
                    <a:gd name="T72" fmla="*/ 465 w 471"/>
                    <a:gd name="T73" fmla="*/ 23 h 27"/>
                    <a:gd name="T74" fmla="*/ 465 w 471"/>
                    <a:gd name="T75" fmla="*/ 25 h 27"/>
                    <a:gd name="T76" fmla="*/ 463 w 471"/>
                    <a:gd name="T77" fmla="*/ 27 h 27"/>
                    <a:gd name="T78" fmla="*/ 459 w 471"/>
                    <a:gd name="T79" fmla="*/ 27 h 27"/>
                    <a:gd name="T80" fmla="*/ 457 w 471"/>
                    <a:gd name="T81" fmla="*/ 27 h 27"/>
                    <a:gd name="T82" fmla="*/ 457 w 471"/>
                    <a:gd name="T83" fmla="*/ 27 h 27"/>
                    <a:gd name="T84" fmla="*/ 14 w 471"/>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1" h="27">
                      <a:moveTo>
                        <a:pt x="14" y="27"/>
                      </a:moveTo>
                      <a:lnTo>
                        <a:pt x="14" y="27"/>
                      </a:lnTo>
                      <a:lnTo>
                        <a:pt x="12" y="27"/>
                      </a:lnTo>
                      <a:lnTo>
                        <a:pt x="10" y="27"/>
                      </a:lnTo>
                      <a:lnTo>
                        <a:pt x="6" y="25"/>
                      </a:lnTo>
                      <a:lnTo>
                        <a:pt x="6" y="23"/>
                      </a:lnTo>
                      <a:lnTo>
                        <a:pt x="4" y="23"/>
                      </a:lnTo>
                      <a:lnTo>
                        <a:pt x="2" y="21"/>
                      </a:lnTo>
                      <a:lnTo>
                        <a:pt x="2" y="19"/>
                      </a:lnTo>
                      <a:lnTo>
                        <a:pt x="0" y="17"/>
                      </a:lnTo>
                      <a:lnTo>
                        <a:pt x="0" y="12"/>
                      </a:lnTo>
                      <a:lnTo>
                        <a:pt x="0" y="10"/>
                      </a:lnTo>
                      <a:lnTo>
                        <a:pt x="2" y="8"/>
                      </a:lnTo>
                      <a:lnTo>
                        <a:pt x="2" y="6"/>
                      </a:lnTo>
                      <a:lnTo>
                        <a:pt x="4" y="4"/>
                      </a:lnTo>
                      <a:lnTo>
                        <a:pt x="6" y="4"/>
                      </a:lnTo>
                      <a:lnTo>
                        <a:pt x="6" y="2"/>
                      </a:lnTo>
                      <a:lnTo>
                        <a:pt x="10" y="0"/>
                      </a:lnTo>
                      <a:lnTo>
                        <a:pt x="12" y="0"/>
                      </a:lnTo>
                      <a:lnTo>
                        <a:pt x="14" y="0"/>
                      </a:lnTo>
                      <a:lnTo>
                        <a:pt x="457" y="0"/>
                      </a:lnTo>
                      <a:lnTo>
                        <a:pt x="459" y="0"/>
                      </a:lnTo>
                      <a:lnTo>
                        <a:pt x="463" y="0"/>
                      </a:lnTo>
                      <a:lnTo>
                        <a:pt x="465" y="2"/>
                      </a:lnTo>
                      <a:lnTo>
                        <a:pt x="465" y="4"/>
                      </a:lnTo>
                      <a:lnTo>
                        <a:pt x="467" y="4"/>
                      </a:lnTo>
                      <a:lnTo>
                        <a:pt x="469" y="6"/>
                      </a:lnTo>
                      <a:lnTo>
                        <a:pt x="469" y="8"/>
                      </a:lnTo>
                      <a:lnTo>
                        <a:pt x="471" y="10"/>
                      </a:lnTo>
                      <a:lnTo>
                        <a:pt x="471" y="12"/>
                      </a:lnTo>
                      <a:lnTo>
                        <a:pt x="471" y="17"/>
                      </a:lnTo>
                      <a:lnTo>
                        <a:pt x="469" y="19"/>
                      </a:lnTo>
                      <a:lnTo>
                        <a:pt x="469" y="21"/>
                      </a:lnTo>
                      <a:lnTo>
                        <a:pt x="467" y="23"/>
                      </a:lnTo>
                      <a:lnTo>
                        <a:pt x="465" y="23"/>
                      </a:lnTo>
                      <a:lnTo>
                        <a:pt x="465" y="25"/>
                      </a:lnTo>
                      <a:lnTo>
                        <a:pt x="463" y="27"/>
                      </a:lnTo>
                      <a:lnTo>
                        <a:pt x="459" y="27"/>
                      </a:lnTo>
                      <a:lnTo>
                        <a:pt x="457" y="27"/>
                      </a:lnTo>
                      <a:lnTo>
                        <a:pt x="14" y="2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2" name="Freeform 12">
                  <a:extLst>
                    <a:ext uri="{FF2B5EF4-FFF2-40B4-BE49-F238E27FC236}">
                      <a16:creationId xmlns:a16="http://schemas.microsoft.com/office/drawing/2014/main" id="{CCC6E7DF-89CD-A022-390F-54883B158FB7}"/>
                    </a:ext>
                  </a:extLst>
                </p:cNvPr>
                <p:cNvSpPr>
                  <a:spLocks noChangeAspect="1"/>
                </p:cNvSpPr>
                <p:nvPr/>
              </p:nvSpPr>
              <p:spPr bwMode="auto">
                <a:xfrm>
                  <a:off x="1421" y="1882"/>
                  <a:ext cx="180" cy="179"/>
                </a:xfrm>
                <a:custGeom>
                  <a:avLst/>
                  <a:gdLst>
                    <a:gd name="T0" fmla="*/ 180 w 180"/>
                    <a:gd name="T1" fmla="*/ 88 h 179"/>
                    <a:gd name="T2" fmla="*/ 178 w 180"/>
                    <a:gd name="T3" fmla="*/ 109 h 179"/>
                    <a:gd name="T4" fmla="*/ 172 w 180"/>
                    <a:gd name="T5" fmla="*/ 127 h 179"/>
                    <a:gd name="T6" fmla="*/ 162 w 180"/>
                    <a:gd name="T7" fmla="*/ 144 h 179"/>
                    <a:gd name="T8" fmla="*/ 147 w 180"/>
                    <a:gd name="T9" fmla="*/ 158 h 179"/>
                    <a:gd name="T10" fmla="*/ 131 w 180"/>
                    <a:gd name="T11" fmla="*/ 168 h 179"/>
                    <a:gd name="T12" fmla="*/ 115 w 180"/>
                    <a:gd name="T13" fmla="*/ 177 h 179"/>
                    <a:gd name="T14" fmla="*/ 94 w 180"/>
                    <a:gd name="T15" fmla="*/ 179 h 179"/>
                    <a:gd name="T16" fmla="*/ 76 w 180"/>
                    <a:gd name="T17" fmla="*/ 179 h 179"/>
                    <a:gd name="T18" fmla="*/ 57 w 180"/>
                    <a:gd name="T19" fmla="*/ 172 h 179"/>
                    <a:gd name="T20" fmla="*/ 39 w 180"/>
                    <a:gd name="T21" fmla="*/ 164 h 179"/>
                    <a:gd name="T22" fmla="*/ 24 w 180"/>
                    <a:gd name="T23" fmla="*/ 152 h 179"/>
                    <a:gd name="T24" fmla="*/ 12 w 180"/>
                    <a:gd name="T25" fmla="*/ 136 h 179"/>
                    <a:gd name="T26" fmla="*/ 4 w 180"/>
                    <a:gd name="T27" fmla="*/ 119 h 179"/>
                    <a:gd name="T28" fmla="*/ 0 w 180"/>
                    <a:gd name="T29" fmla="*/ 99 h 179"/>
                    <a:gd name="T30" fmla="*/ 0 w 180"/>
                    <a:gd name="T31" fmla="*/ 80 h 179"/>
                    <a:gd name="T32" fmla="*/ 4 w 180"/>
                    <a:gd name="T33" fmla="*/ 62 h 179"/>
                    <a:gd name="T34" fmla="*/ 12 w 180"/>
                    <a:gd name="T35" fmla="*/ 43 h 179"/>
                    <a:gd name="T36" fmla="*/ 24 w 180"/>
                    <a:gd name="T37" fmla="*/ 27 h 179"/>
                    <a:gd name="T38" fmla="*/ 39 w 180"/>
                    <a:gd name="T39" fmla="*/ 14 h 179"/>
                    <a:gd name="T40" fmla="*/ 55 w 180"/>
                    <a:gd name="T41" fmla="*/ 6 h 179"/>
                    <a:gd name="T42" fmla="*/ 76 w 180"/>
                    <a:gd name="T43" fmla="*/ 0 h 179"/>
                    <a:gd name="T44" fmla="*/ 94 w 180"/>
                    <a:gd name="T45" fmla="*/ 0 h 179"/>
                    <a:gd name="T46" fmla="*/ 113 w 180"/>
                    <a:gd name="T47" fmla="*/ 2 h 179"/>
                    <a:gd name="T48" fmla="*/ 131 w 180"/>
                    <a:gd name="T49" fmla="*/ 10 h 179"/>
                    <a:gd name="T50" fmla="*/ 147 w 180"/>
                    <a:gd name="T51" fmla="*/ 21 h 179"/>
                    <a:gd name="T52" fmla="*/ 162 w 180"/>
                    <a:gd name="T53" fmla="*/ 35 h 179"/>
                    <a:gd name="T54" fmla="*/ 172 w 180"/>
                    <a:gd name="T55" fmla="*/ 51 h 179"/>
                    <a:gd name="T56" fmla="*/ 178 w 180"/>
                    <a:gd name="T57" fmla="*/ 70 h 179"/>
                    <a:gd name="T58" fmla="*/ 180 w 180"/>
                    <a:gd name="T59" fmla="*/ 88 h 179"/>
                    <a:gd name="T60" fmla="*/ 180 w 180"/>
                    <a:gd name="T61"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79">
                      <a:moveTo>
                        <a:pt x="180" y="88"/>
                      </a:moveTo>
                      <a:lnTo>
                        <a:pt x="178" y="109"/>
                      </a:lnTo>
                      <a:lnTo>
                        <a:pt x="172" y="127"/>
                      </a:lnTo>
                      <a:lnTo>
                        <a:pt x="162" y="144"/>
                      </a:lnTo>
                      <a:lnTo>
                        <a:pt x="147" y="158"/>
                      </a:lnTo>
                      <a:lnTo>
                        <a:pt x="131" y="168"/>
                      </a:lnTo>
                      <a:lnTo>
                        <a:pt x="115" y="177"/>
                      </a:lnTo>
                      <a:lnTo>
                        <a:pt x="94" y="179"/>
                      </a:lnTo>
                      <a:lnTo>
                        <a:pt x="76" y="179"/>
                      </a:lnTo>
                      <a:lnTo>
                        <a:pt x="57" y="172"/>
                      </a:lnTo>
                      <a:lnTo>
                        <a:pt x="39" y="164"/>
                      </a:lnTo>
                      <a:lnTo>
                        <a:pt x="24" y="152"/>
                      </a:lnTo>
                      <a:lnTo>
                        <a:pt x="12" y="136"/>
                      </a:lnTo>
                      <a:lnTo>
                        <a:pt x="4" y="119"/>
                      </a:lnTo>
                      <a:lnTo>
                        <a:pt x="0" y="99"/>
                      </a:lnTo>
                      <a:lnTo>
                        <a:pt x="0" y="80"/>
                      </a:lnTo>
                      <a:lnTo>
                        <a:pt x="4" y="62"/>
                      </a:lnTo>
                      <a:lnTo>
                        <a:pt x="12" y="43"/>
                      </a:lnTo>
                      <a:lnTo>
                        <a:pt x="24" y="27"/>
                      </a:lnTo>
                      <a:lnTo>
                        <a:pt x="39" y="14"/>
                      </a:lnTo>
                      <a:lnTo>
                        <a:pt x="55" y="6"/>
                      </a:lnTo>
                      <a:lnTo>
                        <a:pt x="76" y="0"/>
                      </a:lnTo>
                      <a:lnTo>
                        <a:pt x="94" y="0"/>
                      </a:lnTo>
                      <a:lnTo>
                        <a:pt x="113" y="2"/>
                      </a:lnTo>
                      <a:lnTo>
                        <a:pt x="131" y="10"/>
                      </a:lnTo>
                      <a:lnTo>
                        <a:pt x="147" y="21"/>
                      </a:lnTo>
                      <a:lnTo>
                        <a:pt x="162" y="35"/>
                      </a:lnTo>
                      <a:lnTo>
                        <a:pt x="172" y="51"/>
                      </a:lnTo>
                      <a:lnTo>
                        <a:pt x="178" y="70"/>
                      </a:lnTo>
                      <a:lnTo>
                        <a:pt x="180"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3" name="Freeform 13">
                  <a:extLst>
                    <a:ext uri="{FF2B5EF4-FFF2-40B4-BE49-F238E27FC236}">
                      <a16:creationId xmlns:a16="http://schemas.microsoft.com/office/drawing/2014/main" id="{9BF95FAB-62A1-9C89-392F-355F39AA8F23}"/>
                    </a:ext>
                  </a:extLst>
                </p:cNvPr>
                <p:cNvSpPr>
                  <a:spLocks noChangeAspect="1"/>
                </p:cNvSpPr>
                <p:nvPr/>
              </p:nvSpPr>
              <p:spPr bwMode="auto">
                <a:xfrm>
                  <a:off x="1474" y="1938"/>
                  <a:ext cx="70" cy="67"/>
                </a:xfrm>
                <a:custGeom>
                  <a:avLst/>
                  <a:gdLst>
                    <a:gd name="T0" fmla="*/ 70 w 70"/>
                    <a:gd name="T1" fmla="*/ 32 h 67"/>
                    <a:gd name="T2" fmla="*/ 68 w 70"/>
                    <a:gd name="T3" fmla="*/ 45 h 67"/>
                    <a:gd name="T4" fmla="*/ 64 w 70"/>
                    <a:gd name="T5" fmla="*/ 55 h 67"/>
                    <a:gd name="T6" fmla="*/ 55 w 70"/>
                    <a:gd name="T7" fmla="*/ 63 h 67"/>
                    <a:gd name="T8" fmla="*/ 45 w 70"/>
                    <a:gd name="T9" fmla="*/ 67 h 67"/>
                    <a:gd name="T10" fmla="*/ 33 w 70"/>
                    <a:gd name="T11" fmla="*/ 67 h 67"/>
                    <a:gd name="T12" fmla="*/ 23 w 70"/>
                    <a:gd name="T13" fmla="*/ 65 h 67"/>
                    <a:gd name="T14" fmla="*/ 12 w 70"/>
                    <a:gd name="T15" fmla="*/ 59 h 67"/>
                    <a:gd name="T16" fmla="*/ 4 w 70"/>
                    <a:gd name="T17" fmla="*/ 51 h 67"/>
                    <a:gd name="T18" fmla="*/ 0 w 70"/>
                    <a:gd name="T19" fmla="*/ 39 h 67"/>
                    <a:gd name="T20" fmla="*/ 0 w 70"/>
                    <a:gd name="T21" fmla="*/ 28 h 67"/>
                    <a:gd name="T22" fmla="*/ 2 w 70"/>
                    <a:gd name="T23" fmla="*/ 16 h 67"/>
                    <a:gd name="T24" fmla="*/ 10 w 70"/>
                    <a:gd name="T25" fmla="*/ 8 h 67"/>
                    <a:gd name="T26" fmla="*/ 19 w 70"/>
                    <a:gd name="T27" fmla="*/ 2 h 67"/>
                    <a:gd name="T28" fmla="*/ 29 w 70"/>
                    <a:gd name="T29" fmla="*/ 0 h 67"/>
                    <a:gd name="T30" fmla="*/ 41 w 70"/>
                    <a:gd name="T31" fmla="*/ 0 h 67"/>
                    <a:gd name="T32" fmla="*/ 51 w 70"/>
                    <a:gd name="T33" fmla="*/ 4 h 67"/>
                    <a:gd name="T34" fmla="*/ 62 w 70"/>
                    <a:gd name="T35" fmla="*/ 12 h 67"/>
                    <a:gd name="T36" fmla="*/ 66 w 70"/>
                    <a:gd name="T37" fmla="*/ 22 h 67"/>
                    <a:gd name="T38" fmla="*/ 70 w 70"/>
                    <a:gd name="T39" fmla="*/ 32 h 67"/>
                    <a:gd name="T40" fmla="*/ 70 w 70"/>
                    <a:gd name="T4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67">
                      <a:moveTo>
                        <a:pt x="70" y="32"/>
                      </a:moveTo>
                      <a:lnTo>
                        <a:pt x="68" y="45"/>
                      </a:lnTo>
                      <a:lnTo>
                        <a:pt x="64" y="55"/>
                      </a:lnTo>
                      <a:lnTo>
                        <a:pt x="55" y="63"/>
                      </a:lnTo>
                      <a:lnTo>
                        <a:pt x="45" y="67"/>
                      </a:lnTo>
                      <a:lnTo>
                        <a:pt x="33" y="67"/>
                      </a:lnTo>
                      <a:lnTo>
                        <a:pt x="23" y="65"/>
                      </a:lnTo>
                      <a:lnTo>
                        <a:pt x="12" y="59"/>
                      </a:lnTo>
                      <a:lnTo>
                        <a:pt x="4" y="51"/>
                      </a:lnTo>
                      <a:lnTo>
                        <a:pt x="0" y="39"/>
                      </a:lnTo>
                      <a:lnTo>
                        <a:pt x="0" y="28"/>
                      </a:lnTo>
                      <a:lnTo>
                        <a:pt x="2" y="16"/>
                      </a:lnTo>
                      <a:lnTo>
                        <a:pt x="10" y="8"/>
                      </a:lnTo>
                      <a:lnTo>
                        <a:pt x="19" y="2"/>
                      </a:lnTo>
                      <a:lnTo>
                        <a:pt x="29" y="0"/>
                      </a:lnTo>
                      <a:lnTo>
                        <a:pt x="41" y="0"/>
                      </a:lnTo>
                      <a:lnTo>
                        <a:pt x="51" y="4"/>
                      </a:lnTo>
                      <a:lnTo>
                        <a:pt x="62" y="12"/>
                      </a:lnTo>
                      <a:lnTo>
                        <a:pt x="66" y="22"/>
                      </a:lnTo>
                      <a:lnTo>
                        <a:pt x="70" y="32"/>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4" name="Freeform 14">
                  <a:extLst>
                    <a:ext uri="{FF2B5EF4-FFF2-40B4-BE49-F238E27FC236}">
                      <a16:creationId xmlns:a16="http://schemas.microsoft.com/office/drawing/2014/main" id="{0E348410-FEDE-84E2-6D85-8C8777A97951}"/>
                    </a:ext>
                  </a:extLst>
                </p:cNvPr>
                <p:cNvSpPr>
                  <a:spLocks noChangeAspect="1"/>
                </p:cNvSpPr>
                <p:nvPr/>
              </p:nvSpPr>
              <p:spPr bwMode="auto">
                <a:xfrm>
                  <a:off x="1935" y="1718"/>
                  <a:ext cx="41" cy="490"/>
                </a:xfrm>
                <a:custGeom>
                  <a:avLst/>
                  <a:gdLst>
                    <a:gd name="T0" fmla="*/ 0 w 41"/>
                    <a:gd name="T1" fmla="*/ 21 h 490"/>
                    <a:gd name="T2" fmla="*/ 0 w 41"/>
                    <a:gd name="T3" fmla="*/ 21 h 490"/>
                    <a:gd name="T4" fmla="*/ 0 w 41"/>
                    <a:gd name="T5" fmla="*/ 16 h 490"/>
                    <a:gd name="T6" fmla="*/ 2 w 41"/>
                    <a:gd name="T7" fmla="*/ 12 h 490"/>
                    <a:gd name="T8" fmla="*/ 4 w 41"/>
                    <a:gd name="T9" fmla="*/ 10 h 490"/>
                    <a:gd name="T10" fmla="*/ 6 w 41"/>
                    <a:gd name="T11" fmla="*/ 6 h 490"/>
                    <a:gd name="T12" fmla="*/ 8 w 41"/>
                    <a:gd name="T13" fmla="*/ 4 h 490"/>
                    <a:gd name="T14" fmla="*/ 11 w 41"/>
                    <a:gd name="T15" fmla="*/ 2 h 490"/>
                    <a:gd name="T16" fmla="*/ 15 w 41"/>
                    <a:gd name="T17" fmla="*/ 0 h 490"/>
                    <a:gd name="T18" fmla="*/ 19 w 41"/>
                    <a:gd name="T19" fmla="*/ 0 h 490"/>
                    <a:gd name="T20" fmla="*/ 21 w 41"/>
                    <a:gd name="T21" fmla="*/ 0 h 490"/>
                    <a:gd name="T22" fmla="*/ 25 w 41"/>
                    <a:gd name="T23" fmla="*/ 0 h 490"/>
                    <a:gd name="T24" fmla="*/ 29 w 41"/>
                    <a:gd name="T25" fmla="*/ 0 h 490"/>
                    <a:gd name="T26" fmla="*/ 31 w 41"/>
                    <a:gd name="T27" fmla="*/ 2 h 490"/>
                    <a:gd name="T28" fmla="*/ 35 w 41"/>
                    <a:gd name="T29" fmla="*/ 4 h 490"/>
                    <a:gd name="T30" fmla="*/ 37 w 41"/>
                    <a:gd name="T31" fmla="*/ 6 h 490"/>
                    <a:gd name="T32" fmla="*/ 39 w 41"/>
                    <a:gd name="T33" fmla="*/ 10 h 490"/>
                    <a:gd name="T34" fmla="*/ 41 w 41"/>
                    <a:gd name="T35" fmla="*/ 12 h 490"/>
                    <a:gd name="T36" fmla="*/ 41 w 41"/>
                    <a:gd name="T37" fmla="*/ 16 h 490"/>
                    <a:gd name="T38" fmla="*/ 41 w 41"/>
                    <a:gd name="T39" fmla="*/ 21 h 490"/>
                    <a:gd name="T40" fmla="*/ 41 w 41"/>
                    <a:gd name="T41" fmla="*/ 21 h 490"/>
                    <a:gd name="T42" fmla="*/ 41 w 41"/>
                    <a:gd name="T43" fmla="*/ 470 h 490"/>
                    <a:gd name="T44" fmla="*/ 41 w 41"/>
                    <a:gd name="T45" fmla="*/ 470 h 490"/>
                    <a:gd name="T46" fmla="*/ 41 w 41"/>
                    <a:gd name="T47" fmla="*/ 474 h 490"/>
                    <a:gd name="T48" fmla="*/ 41 w 41"/>
                    <a:gd name="T49" fmla="*/ 478 h 490"/>
                    <a:gd name="T50" fmla="*/ 39 w 41"/>
                    <a:gd name="T51" fmla="*/ 480 h 490"/>
                    <a:gd name="T52" fmla="*/ 37 w 41"/>
                    <a:gd name="T53" fmla="*/ 484 h 490"/>
                    <a:gd name="T54" fmla="*/ 35 w 41"/>
                    <a:gd name="T55" fmla="*/ 486 h 490"/>
                    <a:gd name="T56" fmla="*/ 31 w 41"/>
                    <a:gd name="T57" fmla="*/ 488 h 490"/>
                    <a:gd name="T58" fmla="*/ 29 w 41"/>
                    <a:gd name="T59" fmla="*/ 490 h 490"/>
                    <a:gd name="T60" fmla="*/ 25 w 41"/>
                    <a:gd name="T61" fmla="*/ 490 h 490"/>
                    <a:gd name="T62" fmla="*/ 21 w 41"/>
                    <a:gd name="T63" fmla="*/ 490 h 490"/>
                    <a:gd name="T64" fmla="*/ 19 w 41"/>
                    <a:gd name="T65" fmla="*/ 490 h 490"/>
                    <a:gd name="T66" fmla="*/ 15 w 41"/>
                    <a:gd name="T67" fmla="*/ 490 h 490"/>
                    <a:gd name="T68" fmla="*/ 11 w 41"/>
                    <a:gd name="T69" fmla="*/ 488 h 490"/>
                    <a:gd name="T70" fmla="*/ 8 w 41"/>
                    <a:gd name="T71" fmla="*/ 486 h 490"/>
                    <a:gd name="T72" fmla="*/ 6 w 41"/>
                    <a:gd name="T73" fmla="*/ 484 h 490"/>
                    <a:gd name="T74" fmla="*/ 4 w 41"/>
                    <a:gd name="T75" fmla="*/ 480 h 490"/>
                    <a:gd name="T76" fmla="*/ 2 w 41"/>
                    <a:gd name="T77" fmla="*/ 478 h 490"/>
                    <a:gd name="T78" fmla="*/ 0 w 41"/>
                    <a:gd name="T79" fmla="*/ 474 h 490"/>
                    <a:gd name="T80" fmla="*/ 0 w 41"/>
                    <a:gd name="T81" fmla="*/ 470 h 490"/>
                    <a:gd name="T82" fmla="*/ 0 w 41"/>
                    <a:gd name="T83" fmla="*/ 470 h 490"/>
                    <a:gd name="T84" fmla="*/ 0 w 41"/>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490">
                      <a:moveTo>
                        <a:pt x="0" y="21"/>
                      </a:moveTo>
                      <a:lnTo>
                        <a:pt x="0" y="21"/>
                      </a:lnTo>
                      <a:lnTo>
                        <a:pt x="0" y="16"/>
                      </a:lnTo>
                      <a:lnTo>
                        <a:pt x="2" y="12"/>
                      </a:lnTo>
                      <a:lnTo>
                        <a:pt x="4" y="10"/>
                      </a:lnTo>
                      <a:lnTo>
                        <a:pt x="6" y="6"/>
                      </a:lnTo>
                      <a:lnTo>
                        <a:pt x="8" y="4"/>
                      </a:lnTo>
                      <a:lnTo>
                        <a:pt x="11" y="2"/>
                      </a:lnTo>
                      <a:lnTo>
                        <a:pt x="15" y="0"/>
                      </a:lnTo>
                      <a:lnTo>
                        <a:pt x="19" y="0"/>
                      </a:lnTo>
                      <a:lnTo>
                        <a:pt x="21" y="0"/>
                      </a:lnTo>
                      <a:lnTo>
                        <a:pt x="25" y="0"/>
                      </a:lnTo>
                      <a:lnTo>
                        <a:pt x="29" y="0"/>
                      </a:lnTo>
                      <a:lnTo>
                        <a:pt x="31" y="2"/>
                      </a:lnTo>
                      <a:lnTo>
                        <a:pt x="35" y="4"/>
                      </a:lnTo>
                      <a:lnTo>
                        <a:pt x="37" y="6"/>
                      </a:lnTo>
                      <a:lnTo>
                        <a:pt x="39" y="10"/>
                      </a:lnTo>
                      <a:lnTo>
                        <a:pt x="41" y="12"/>
                      </a:lnTo>
                      <a:lnTo>
                        <a:pt x="41" y="16"/>
                      </a:lnTo>
                      <a:lnTo>
                        <a:pt x="41" y="21"/>
                      </a:lnTo>
                      <a:lnTo>
                        <a:pt x="41" y="470"/>
                      </a:lnTo>
                      <a:lnTo>
                        <a:pt x="41" y="474"/>
                      </a:lnTo>
                      <a:lnTo>
                        <a:pt x="41" y="478"/>
                      </a:lnTo>
                      <a:lnTo>
                        <a:pt x="39" y="480"/>
                      </a:lnTo>
                      <a:lnTo>
                        <a:pt x="37" y="484"/>
                      </a:lnTo>
                      <a:lnTo>
                        <a:pt x="35" y="486"/>
                      </a:lnTo>
                      <a:lnTo>
                        <a:pt x="31" y="488"/>
                      </a:lnTo>
                      <a:lnTo>
                        <a:pt x="29" y="490"/>
                      </a:lnTo>
                      <a:lnTo>
                        <a:pt x="25" y="490"/>
                      </a:lnTo>
                      <a:lnTo>
                        <a:pt x="21" y="490"/>
                      </a:lnTo>
                      <a:lnTo>
                        <a:pt x="19" y="490"/>
                      </a:lnTo>
                      <a:lnTo>
                        <a:pt x="15" y="490"/>
                      </a:lnTo>
                      <a:lnTo>
                        <a:pt x="11" y="488"/>
                      </a:lnTo>
                      <a:lnTo>
                        <a:pt x="8" y="486"/>
                      </a:lnTo>
                      <a:lnTo>
                        <a:pt x="6" y="484"/>
                      </a:lnTo>
                      <a:lnTo>
                        <a:pt x="4" y="480"/>
                      </a:lnTo>
                      <a:lnTo>
                        <a:pt x="2" y="478"/>
                      </a:lnTo>
                      <a:lnTo>
                        <a:pt x="0" y="474"/>
                      </a:lnTo>
                      <a:lnTo>
                        <a:pt x="0" y="470"/>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5" name="Freeform 15">
                  <a:extLst>
                    <a:ext uri="{FF2B5EF4-FFF2-40B4-BE49-F238E27FC236}">
                      <a16:creationId xmlns:a16="http://schemas.microsoft.com/office/drawing/2014/main" id="{44846979-F595-9312-A8EB-4D172DD52D06}"/>
                    </a:ext>
                  </a:extLst>
                </p:cNvPr>
                <p:cNvSpPr>
                  <a:spLocks noChangeAspect="1"/>
                </p:cNvSpPr>
                <p:nvPr/>
              </p:nvSpPr>
              <p:spPr bwMode="auto">
                <a:xfrm>
                  <a:off x="1948" y="2083"/>
                  <a:ext cx="268" cy="267"/>
                </a:xfrm>
                <a:custGeom>
                  <a:avLst/>
                  <a:gdLst>
                    <a:gd name="T0" fmla="*/ 4 w 268"/>
                    <a:gd name="T1" fmla="*/ 23 h 267"/>
                    <a:gd name="T2" fmla="*/ 4 w 268"/>
                    <a:gd name="T3" fmla="*/ 23 h 267"/>
                    <a:gd name="T4" fmla="*/ 2 w 268"/>
                    <a:gd name="T5" fmla="*/ 21 h 267"/>
                    <a:gd name="T6" fmla="*/ 0 w 268"/>
                    <a:gd name="T7" fmla="*/ 19 h 267"/>
                    <a:gd name="T8" fmla="*/ 0 w 268"/>
                    <a:gd name="T9" fmla="*/ 17 h 267"/>
                    <a:gd name="T10" fmla="*/ 0 w 268"/>
                    <a:gd name="T11" fmla="*/ 15 h 267"/>
                    <a:gd name="T12" fmla="*/ 0 w 268"/>
                    <a:gd name="T13" fmla="*/ 13 h 267"/>
                    <a:gd name="T14" fmla="*/ 0 w 268"/>
                    <a:gd name="T15" fmla="*/ 10 h 267"/>
                    <a:gd name="T16" fmla="*/ 0 w 268"/>
                    <a:gd name="T17" fmla="*/ 8 h 267"/>
                    <a:gd name="T18" fmla="*/ 2 w 268"/>
                    <a:gd name="T19" fmla="*/ 6 h 267"/>
                    <a:gd name="T20" fmla="*/ 4 w 268"/>
                    <a:gd name="T21" fmla="*/ 4 h 267"/>
                    <a:gd name="T22" fmla="*/ 6 w 268"/>
                    <a:gd name="T23" fmla="*/ 2 h 267"/>
                    <a:gd name="T24" fmla="*/ 8 w 268"/>
                    <a:gd name="T25" fmla="*/ 0 h 267"/>
                    <a:gd name="T26" fmla="*/ 10 w 268"/>
                    <a:gd name="T27" fmla="*/ 0 h 267"/>
                    <a:gd name="T28" fmla="*/ 12 w 268"/>
                    <a:gd name="T29" fmla="*/ 0 h 267"/>
                    <a:gd name="T30" fmla="*/ 14 w 268"/>
                    <a:gd name="T31" fmla="*/ 0 h 267"/>
                    <a:gd name="T32" fmla="*/ 16 w 268"/>
                    <a:gd name="T33" fmla="*/ 0 h 267"/>
                    <a:gd name="T34" fmla="*/ 18 w 268"/>
                    <a:gd name="T35" fmla="*/ 0 h 267"/>
                    <a:gd name="T36" fmla="*/ 20 w 268"/>
                    <a:gd name="T37" fmla="*/ 2 h 267"/>
                    <a:gd name="T38" fmla="*/ 22 w 268"/>
                    <a:gd name="T39" fmla="*/ 4 h 267"/>
                    <a:gd name="T40" fmla="*/ 22 w 268"/>
                    <a:gd name="T41" fmla="*/ 4 h 267"/>
                    <a:gd name="T42" fmla="*/ 264 w 268"/>
                    <a:gd name="T43" fmla="*/ 244 h 267"/>
                    <a:gd name="T44" fmla="*/ 264 w 268"/>
                    <a:gd name="T45" fmla="*/ 244 h 267"/>
                    <a:gd name="T46" fmla="*/ 264 w 268"/>
                    <a:gd name="T47" fmla="*/ 246 h 267"/>
                    <a:gd name="T48" fmla="*/ 266 w 268"/>
                    <a:gd name="T49" fmla="*/ 248 h 267"/>
                    <a:gd name="T50" fmla="*/ 266 w 268"/>
                    <a:gd name="T51" fmla="*/ 250 h 267"/>
                    <a:gd name="T52" fmla="*/ 268 w 268"/>
                    <a:gd name="T53" fmla="*/ 253 h 267"/>
                    <a:gd name="T54" fmla="*/ 268 w 268"/>
                    <a:gd name="T55" fmla="*/ 257 h 267"/>
                    <a:gd name="T56" fmla="*/ 266 w 268"/>
                    <a:gd name="T57" fmla="*/ 259 h 267"/>
                    <a:gd name="T58" fmla="*/ 266 w 268"/>
                    <a:gd name="T59" fmla="*/ 261 h 267"/>
                    <a:gd name="T60" fmla="*/ 264 w 268"/>
                    <a:gd name="T61" fmla="*/ 263 h 267"/>
                    <a:gd name="T62" fmla="*/ 264 w 268"/>
                    <a:gd name="T63" fmla="*/ 265 h 267"/>
                    <a:gd name="T64" fmla="*/ 262 w 268"/>
                    <a:gd name="T65" fmla="*/ 265 h 267"/>
                    <a:gd name="T66" fmla="*/ 260 w 268"/>
                    <a:gd name="T67" fmla="*/ 267 h 267"/>
                    <a:gd name="T68" fmla="*/ 258 w 268"/>
                    <a:gd name="T69" fmla="*/ 267 h 267"/>
                    <a:gd name="T70" fmla="*/ 256 w 268"/>
                    <a:gd name="T71" fmla="*/ 267 h 267"/>
                    <a:gd name="T72" fmla="*/ 254 w 268"/>
                    <a:gd name="T73" fmla="*/ 267 h 267"/>
                    <a:gd name="T74" fmla="*/ 250 w 268"/>
                    <a:gd name="T75" fmla="*/ 267 h 267"/>
                    <a:gd name="T76" fmla="*/ 248 w 268"/>
                    <a:gd name="T77" fmla="*/ 267 h 267"/>
                    <a:gd name="T78" fmla="*/ 246 w 268"/>
                    <a:gd name="T79" fmla="*/ 265 h 267"/>
                    <a:gd name="T80" fmla="*/ 243 w 268"/>
                    <a:gd name="T81" fmla="*/ 265 h 267"/>
                    <a:gd name="T82" fmla="*/ 243 w 268"/>
                    <a:gd name="T83" fmla="*/ 265 h 267"/>
                    <a:gd name="T84" fmla="*/ 4 w 268"/>
                    <a:gd name="T85" fmla="*/ 2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8" h="267">
                      <a:moveTo>
                        <a:pt x="4" y="23"/>
                      </a:moveTo>
                      <a:lnTo>
                        <a:pt x="4" y="23"/>
                      </a:lnTo>
                      <a:lnTo>
                        <a:pt x="2" y="21"/>
                      </a:lnTo>
                      <a:lnTo>
                        <a:pt x="0" y="19"/>
                      </a:lnTo>
                      <a:lnTo>
                        <a:pt x="0" y="17"/>
                      </a:lnTo>
                      <a:lnTo>
                        <a:pt x="0" y="15"/>
                      </a:lnTo>
                      <a:lnTo>
                        <a:pt x="0" y="13"/>
                      </a:lnTo>
                      <a:lnTo>
                        <a:pt x="0" y="10"/>
                      </a:lnTo>
                      <a:lnTo>
                        <a:pt x="0" y="8"/>
                      </a:lnTo>
                      <a:lnTo>
                        <a:pt x="2" y="6"/>
                      </a:lnTo>
                      <a:lnTo>
                        <a:pt x="4" y="4"/>
                      </a:lnTo>
                      <a:lnTo>
                        <a:pt x="6" y="2"/>
                      </a:lnTo>
                      <a:lnTo>
                        <a:pt x="8" y="0"/>
                      </a:lnTo>
                      <a:lnTo>
                        <a:pt x="10" y="0"/>
                      </a:lnTo>
                      <a:lnTo>
                        <a:pt x="12" y="0"/>
                      </a:lnTo>
                      <a:lnTo>
                        <a:pt x="14" y="0"/>
                      </a:lnTo>
                      <a:lnTo>
                        <a:pt x="16" y="0"/>
                      </a:lnTo>
                      <a:lnTo>
                        <a:pt x="18" y="0"/>
                      </a:lnTo>
                      <a:lnTo>
                        <a:pt x="20" y="2"/>
                      </a:lnTo>
                      <a:lnTo>
                        <a:pt x="22" y="4"/>
                      </a:lnTo>
                      <a:lnTo>
                        <a:pt x="264" y="244"/>
                      </a:lnTo>
                      <a:lnTo>
                        <a:pt x="264" y="246"/>
                      </a:lnTo>
                      <a:lnTo>
                        <a:pt x="266" y="248"/>
                      </a:lnTo>
                      <a:lnTo>
                        <a:pt x="266" y="250"/>
                      </a:lnTo>
                      <a:lnTo>
                        <a:pt x="268" y="253"/>
                      </a:lnTo>
                      <a:lnTo>
                        <a:pt x="268" y="257"/>
                      </a:lnTo>
                      <a:lnTo>
                        <a:pt x="266" y="259"/>
                      </a:lnTo>
                      <a:lnTo>
                        <a:pt x="266" y="261"/>
                      </a:lnTo>
                      <a:lnTo>
                        <a:pt x="264" y="263"/>
                      </a:lnTo>
                      <a:lnTo>
                        <a:pt x="264" y="265"/>
                      </a:lnTo>
                      <a:lnTo>
                        <a:pt x="262" y="265"/>
                      </a:lnTo>
                      <a:lnTo>
                        <a:pt x="260" y="267"/>
                      </a:lnTo>
                      <a:lnTo>
                        <a:pt x="258" y="267"/>
                      </a:lnTo>
                      <a:lnTo>
                        <a:pt x="256" y="267"/>
                      </a:lnTo>
                      <a:lnTo>
                        <a:pt x="254" y="267"/>
                      </a:lnTo>
                      <a:lnTo>
                        <a:pt x="250" y="267"/>
                      </a:lnTo>
                      <a:lnTo>
                        <a:pt x="248" y="267"/>
                      </a:lnTo>
                      <a:lnTo>
                        <a:pt x="246" y="265"/>
                      </a:lnTo>
                      <a:lnTo>
                        <a:pt x="243" y="265"/>
                      </a:lnTo>
                      <a:lnTo>
                        <a:pt x="4" y="2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6" name="Freeform 16">
                  <a:extLst>
                    <a:ext uri="{FF2B5EF4-FFF2-40B4-BE49-F238E27FC236}">
                      <a16:creationId xmlns:a16="http://schemas.microsoft.com/office/drawing/2014/main" id="{F33AED49-CE87-6C67-38D3-E061A10D4E7D}"/>
                    </a:ext>
                  </a:extLst>
                </p:cNvPr>
                <p:cNvSpPr>
                  <a:spLocks noChangeAspect="1"/>
                </p:cNvSpPr>
                <p:nvPr/>
              </p:nvSpPr>
              <p:spPr bwMode="auto">
                <a:xfrm>
                  <a:off x="1960" y="1525"/>
                  <a:ext cx="309" cy="300"/>
                </a:xfrm>
                <a:custGeom>
                  <a:avLst/>
                  <a:gdLst>
                    <a:gd name="T0" fmla="*/ 22 w 309"/>
                    <a:gd name="T1" fmla="*/ 296 h 300"/>
                    <a:gd name="T2" fmla="*/ 22 w 309"/>
                    <a:gd name="T3" fmla="*/ 296 h 300"/>
                    <a:gd name="T4" fmla="*/ 20 w 309"/>
                    <a:gd name="T5" fmla="*/ 298 h 300"/>
                    <a:gd name="T6" fmla="*/ 18 w 309"/>
                    <a:gd name="T7" fmla="*/ 300 h 300"/>
                    <a:gd name="T8" fmla="*/ 16 w 309"/>
                    <a:gd name="T9" fmla="*/ 300 h 300"/>
                    <a:gd name="T10" fmla="*/ 14 w 309"/>
                    <a:gd name="T11" fmla="*/ 300 h 300"/>
                    <a:gd name="T12" fmla="*/ 12 w 309"/>
                    <a:gd name="T13" fmla="*/ 300 h 300"/>
                    <a:gd name="T14" fmla="*/ 10 w 309"/>
                    <a:gd name="T15" fmla="*/ 300 h 300"/>
                    <a:gd name="T16" fmla="*/ 6 w 309"/>
                    <a:gd name="T17" fmla="*/ 300 h 300"/>
                    <a:gd name="T18" fmla="*/ 4 w 309"/>
                    <a:gd name="T19" fmla="*/ 298 h 300"/>
                    <a:gd name="T20" fmla="*/ 4 w 309"/>
                    <a:gd name="T21" fmla="*/ 296 h 300"/>
                    <a:gd name="T22" fmla="*/ 2 w 309"/>
                    <a:gd name="T23" fmla="*/ 294 h 300"/>
                    <a:gd name="T24" fmla="*/ 0 w 309"/>
                    <a:gd name="T25" fmla="*/ 291 h 300"/>
                    <a:gd name="T26" fmla="*/ 0 w 309"/>
                    <a:gd name="T27" fmla="*/ 289 h 300"/>
                    <a:gd name="T28" fmla="*/ 0 w 309"/>
                    <a:gd name="T29" fmla="*/ 287 h 300"/>
                    <a:gd name="T30" fmla="*/ 0 w 309"/>
                    <a:gd name="T31" fmla="*/ 285 h 300"/>
                    <a:gd name="T32" fmla="*/ 0 w 309"/>
                    <a:gd name="T33" fmla="*/ 283 h 300"/>
                    <a:gd name="T34" fmla="*/ 0 w 309"/>
                    <a:gd name="T35" fmla="*/ 281 h 300"/>
                    <a:gd name="T36" fmla="*/ 2 w 309"/>
                    <a:gd name="T37" fmla="*/ 279 h 300"/>
                    <a:gd name="T38" fmla="*/ 4 w 309"/>
                    <a:gd name="T39" fmla="*/ 277 h 300"/>
                    <a:gd name="T40" fmla="*/ 4 w 309"/>
                    <a:gd name="T41" fmla="*/ 277 h 300"/>
                    <a:gd name="T42" fmla="*/ 285 w 309"/>
                    <a:gd name="T43" fmla="*/ 2 h 300"/>
                    <a:gd name="T44" fmla="*/ 285 w 309"/>
                    <a:gd name="T45" fmla="*/ 2 h 300"/>
                    <a:gd name="T46" fmla="*/ 287 w 309"/>
                    <a:gd name="T47" fmla="*/ 2 h 300"/>
                    <a:gd name="T48" fmla="*/ 289 w 309"/>
                    <a:gd name="T49" fmla="*/ 0 h 300"/>
                    <a:gd name="T50" fmla="*/ 291 w 309"/>
                    <a:gd name="T51" fmla="*/ 0 h 300"/>
                    <a:gd name="T52" fmla="*/ 295 w 309"/>
                    <a:gd name="T53" fmla="*/ 0 h 300"/>
                    <a:gd name="T54" fmla="*/ 297 w 309"/>
                    <a:gd name="T55" fmla="*/ 0 h 300"/>
                    <a:gd name="T56" fmla="*/ 299 w 309"/>
                    <a:gd name="T57" fmla="*/ 0 h 300"/>
                    <a:gd name="T58" fmla="*/ 301 w 309"/>
                    <a:gd name="T59" fmla="*/ 0 h 300"/>
                    <a:gd name="T60" fmla="*/ 303 w 309"/>
                    <a:gd name="T61" fmla="*/ 2 h 300"/>
                    <a:gd name="T62" fmla="*/ 305 w 309"/>
                    <a:gd name="T63" fmla="*/ 4 h 300"/>
                    <a:gd name="T64" fmla="*/ 305 w 309"/>
                    <a:gd name="T65" fmla="*/ 6 h 300"/>
                    <a:gd name="T66" fmla="*/ 307 w 309"/>
                    <a:gd name="T67" fmla="*/ 6 h 300"/>
                    <a:gd name="T68" fmla="*/ 307 w 309"/>
                    <a:gd name="T69" fmla="*/ 10 h 300"/>
                    <a:gd name="T70" fmla="*/ 309 w 309"/>
                    <a:gd name="T71" fmla="*/ 12 h 300"/>
                    <a:gd name="T72" fmla="*/ 307 w 309"/>
                    <a:gd name="T73" fmla="*/ 15 h 300"/>
                    <a:gd name="T74" fmla="*/ 307 w 309"/>
                    <a:gd name="T75" fmla="*/ 17 h 300"/>
                    <a:gd name="T76" fmla="*/ 307 w 309"/>
                    <a:gd name="T77" fmla="*/ 19 h 300"/>
                    <a:gd name="T78" fmla="*/ 305 w 309"/>
                    <a:gd name="T79" fmla="*/ 21 h 300"/>
                    <a:gd name="T80" fmla="*/ 305 w 309"/>
                    <a:gd name="T81" fmla="*/ 23 h 300"/>
                    <a:gd name="T82" fmla="*/ 305 w 309"/>
                    <a:gd name="T83" fmla="*/ 23 h 300"/>
                    <a:gd name="T84" fmla="*/ 22 w 309"/>
                    <a:gd name="T85" fmla="*/ 29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300">
                      <a:moveTo>
                        <a:pt x="22" y="296"/>
                      </a:moveTo>
                      <a:lnTo>
                        <a:pt x="22" y="296"/>
                      </a:lnTo>
                      <a:lnTo>
                        <a:pt x="20" y="298"/>
                      </a:lnTo>
                      <a:lnTo>
                        <a:pt x="18" y="300"/>
                      </a:lnTo>
                      <a:lnTo>
                        <a:pt x="16" y="300"/>
                      </a:lnTo>
                      <a:lnTo>
                        <a:pt x="14" y="300"/>
                      </a:lnTo>
                      <a:lnTo>
                        <a:pt x="12" y="300"/>
                      </a:lnTo>
                      <a:lnTo>
                        <a:pt x="10" y="300"/>
                      </a:lnTo>
                      <a:lnTo>
                        <a:pt x="6" y="300"/>
                      </a:lnTo>
                      <a:lnTo>
                        <a:pt x="4" y="298"/>
                      </a:lnTo>
                      <a:lnTo>
                        <a:pt x="4" y="296"/>
                      </a:lnTo>
                      <a:lnTo>
                        <a:pt x="2" y="294"/>
                      </a:lnTo>
                      <a:lnTo>
                        <a:pt x="0" y="291"/>
                      </a:lnTo>
                      <a:lnTo>
                        <a:pt x="0" y="289"/>
                      </a:lnTo>
                      <a:lnTo>
                        <a:pt x="0" y="287"/>
                      </a:lnTo>
                      <a:lnTo>
                        <a:pt x="0" y="285"/>
                      </a:lnTo>
                      <a:lnTo>
                        <a:pt x="0" y="283"/>
                      </a:lnTo>
                      <a:lnTo>
                        <a:pt x="0" y="281"/>
                      </a:lnTo>
                      <a:lnTo>
                        <a:pt x="2" y="279"/>
                      </a:lnTo>
                      <a:lnTo>
                        <a:pt x="4" y="277"/>
                      </a:lnTo>
                      <a:lnTo>
                        <a:pt x="285" y="2"/>
                      </a:lnTo>
                      <a:lnTo>
                        <a:pt x="287" y="2"/>
                      </a:lnTo>
                      <a:lnTo>
                        <a:pt x="289" y="0"/>
                      </a:lnTo>
                      <a:lnTo>
                        <a:pt x="291" y="0"/>
                      </a:lnTo>
                      <a:lnTo>
                        <a:pt x="295" y="0"/>
                      </a:lnTo>
                      <a:lnTo>
                        <a:pt x="297" y="0"/>
                      </a:lnTo>
                      <a:lnTo>
                        <a:pt x="299" y="0"/>
                      </a:lnTo>
                      <a:lnTo>
                        <a:pt x="301" y="0"/>
                      </a:lnTo>
                      <a:lnTo>
                        <a:pt x="303" y="2"/>
                      </a:lnTo>
                      <a:lnTo>
                        <a:pt x="305" y="4"/>
                      </a:lnTo>
                      <a:lnTo>
                        <a:pt x="305" y="6"/>
                      </a:lnTo>
                      <a:lnTo>
                        <a:pt x="307" y="6"/>
                      </a:lnTo>
                      <a:lnTo>
                        <a:pt x="307" y="10"/>
                      </a:lnTo>
                      <a:lnTo>
                        <a:pt x="309" y="12"/>
                      </a:lnTo>
                      <a:lnTo>
                        <a:pt x="307" y="15"/>
                      </a:lnTo>
                      <a:lnTo>
                        <a:pt x="307" y="17"/>
                      </a:lnTo>
                      <a:lnTo>
                        <a:pt x="307" y="19"/>
                      </a:lnTo>
                      <a:lnTo>
                        <a:pt x="305" y="21"/>
                      </a:lnTo>
                      <a:lnTo>
                        <a:pt x="305" y="23"/>
                      </a:lnTo>
                      <a:lnTo>
                        <a:pt x="22" y="296"/>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7" name="Freeform 17">
                  <a:extLst>
                    <a:ext uri="{FF2B5EF4-FFF2-40B4-BE49-F238E27FC236}">
                      <a16:creationId xmlns:a16="http://schemas.microsoft.com/office/drawing/2014/main" id="{0177D479-782E-6113-2C85-065D52B23CA9}"/>
                    </a:ext>
                  </a:extLst>
                </p:cNvPr>
                <p:cNvSpPr>
                  <a:spLocks noChangeAspect="1"/>
                </p:cNvSpPr>
                <p:nvPr/>
              </p:nvSpPr>
              <p:spPr bwMode="auto">
                <a:xfrm>
                  <a:off x="2116" y="2253"/>
                  <a:ext cx="127" cy="126"/>
                </a:xfrm>
                <a:custGeom>
                  <a:avLst/>
                  <a:gdLst>
                    <a:gd name="T0" fmla="*/ 127 w 127"/>
                    <a:gd name="T1" fmla="*/ 126 h 126"/>
                    <a:gd name="T2" fmla="*/ 65 w 127"/>
                    <a:gd name="T3" fmla="*/ 0 h 126"/>
                    <a:gd name="T4" fmla="*/ 0 w 127"/>
                    <a:gd name="T5" fmla="*/ 66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65" y="0"/>
                      </a:lnTo>
                      <a:lnTo>
                        <a:pt x="0" y="66"/>
                      </a:lnTo>
                      <a:lnTo>
                        <a:pt x="127" y="126"/>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8" name="Freeform 18">
                  <a:extLst>
                    <a:ext uri="{FF2B5EF4-FFF2-40B4-BE49-F238E27FC236}">
                      <a16:creationId xmlns:a16="http://schemas.microsoft.com/office/drawing/2014/main" id="{C6F02529-91BD-C503-F84F-271CF524232F}"/>
                    </a:ext>
                  </a:extLst>
                </p:cNvPr>
                <p:cNvSpPr>
                  <a:spLocks noChangeAspect="1"/>
                </p:cNvSpPr>
                <p:nvPr/>
              </p:nvSpPr>
              <p:spPr bwMode="auto">
                <a:xfrm>
                  <a:off x="2232" y="2372"/>
                  <a:ext cx="27" cy="460"/>
                </a:xfrm>
                <a:custGeom>
                  <a:avLst/>
                  <a:gdLst>
                    <a:gd name="T0" fmla="*/ 0 w 27"/>
                    <a:gd name="T1" fmla="*/ 15 h 460"/>
                    <a:gd name="T2" fmla="*/ 0 w 27"/>
                    <a:gd name="T3" fmla="*/ 15 h 460"/>
                    <a:gd name="T4" fmla="*/ 0 w 27"/>
                    <a:gd name="T5" fmla="*/ 13 h 460"/>
                    <a:gd name="T6" fmla="*/ 0 w 27"/>
                    <a:gd name="T7" fmla="*/ 11 h 460"/>
                    <a:gd name="T8" fmla="*/ 0 w 27"/>
                    <a:gd name="T9" fmla="*/ 9 h 460"/>
                    <a:gd name="T10" fmla="*/ 3 w 27"/>
                    <a:gd name="T11" fmla="*/ 7 h 460"/>
                    <a:gd name="T12" fmla="*/ 5 w 27"/>
                    <a:gd name="T13" fmla="*/ 5 h 460"/>
                    <a:gd name="T14" fmla="*/ 7 w 27"/>
                    <a:gd name="T15" fmla="*/ 3 h 460"/>
                    <a:gd name="T16" fmla="*/ 9 w 27"/>
                    <a:gd name="T17" fmla="*/ 3 h 460"/>
                    <a:gd name="T18" fmla="*/ 11 w 27"/>
                    <a:gd name="T19" fmla="*/ 0 h 460"/>
                    <a:gd name="T20" fmla="*/ 13 w 27"/>
                    <a:gd name="T21" fmla="*/ 0 h 460"/>
                    <a:gd name="T22" fmla="*/ 15 w 27"/>
                    <a:gd name="T23" fmla="*/ 0 h 460"/>
                    <a:gd name="T24" fmla="*/ 17 w 27"/>
                    <a:gd name="T25" fmla="*/ 3 h 460"/>
                    <a:gd name="T26" fmla="*/ 19 w 27"/>
                    <a:gd name="T27" fmla="*/ 3 h 460"/>
                    <a:gd name="T28" fmla="*/ 21 w 27"/>
                    <a:gd name="T29" fmla="*/ 5 h 460"/>
                    <a:gd name="T30" fmla="*/ 23 w 27"/>
                    <a:gd name="T31" fmla="*/ 7 h 460"/>
                    <a:gd name="T32" fmla="*/ 25 w 27"/>
                    <a:gd name="T33" fmla="*/ 9 h 460"/>
                    <a:gd name="T34" fmla="*/ 25 w 27"/>
                    <a:gd name="T35" fmla="*/ 11 h 460"/>
                    <a:gd name="T36" fmla="*/ 25 w 27"/>
                    <a:gd name="T37" fmla="*/ 13 h 460"/>
                    <a:gd name="T38" fmla="*/ 27 w 27"/>
                    <a:gd name="T39" fmla="*/ 15 h 460"/>
                    <a:gd name="T40" fmla="*/ 27 w 27"/>
                    <a:gd name="T41" fmla="*/ 15 h 460"/>
                    <a:gd name="T42" fmla="*/ 27 w 27"/>
                    <a:gd name="T43" fmla="*/ 446 h 460"/>
                    <a:gd name="T44" fmla="*/ 27 w 27"/>
                    <a:gd name="T45" fmla="*/ 446 h 460"/>
                    <a:gd name="T46" fmla="*/ 25 w 27"/>
                    <a:gd name="T47" fmla="*/ 448 h 460"/>
                    <a:gd name="T48" fmla="*/ 25 w 27"/>
                    <a:gd name="T49" fmla="*/ 450 h 460"/>
                    <a:gd name="T50" fmla="*/ 25 w 27"/>
                    <a:gd name="T51" fmla="*/ 452 h 460"/>
                    <a:gd name="T52" fmla="*/ 23 w 27"/>
                    <a:gd name="T53" fmla="*/ 454 h 460"/>
                    <a:gd name="T54" fmla="*/ 21 w 27"/>
                    <a:gd name="T55" fmla="*/ 456 h 460"/>
                    <a:gd name="T56" fmla="*/ 19 w 27"/>
                    <a:gd name="T57" fmla="*/ 458 h 460"/>
                    <a:gd name="T58" fmla="*/ 17 w 27"/>
                    <a:gd name="T59" fmla="*/ 458 h 460"/>
                    <a:gd name="T60" fmla="*/ 15 w 27"/>
                    <a:gd name="T61" fmla="*/ 460 h 460"/>
                    <a:gd name="T62" fmla="*/ 13 w 27"/>
                    <a:gd name="T63" fmla="*/ 460 h 460"/>
                    <a:gd name="T64" fmla="*/ 11 w 27"/>
                    <a:gd name="T65" fmla="*/ 460 h 460"/>
                    <a:gd name="T66" fmla="*/ 9 w 27"/>
                    <a:gd name="T67" fmla="*/ 458 h 460"/>
                    <a:gd name="T68" fmla="*/ 7 w 27"/>
                    <a:gd name="T69" fmla="*/ 458 h 460"/>
                    <a:gd name="T70" fmla="*/ 5 w 27"/>
                    <a:gd name="T71" fmla="*/ 456 h 460"/>
                    <a:gd name="T72" fmla="*/ 3 w 27"/>
                    <a:gd name="T73" fmla="*/ 454 h 460"/>
                    <a:gd name="T74" fmla="*/ 0 w 27"/>
                    <a:gd name="T75" fmla="*/ 452 h 460"/>
                    <a:gd name="T76" fmla="*/ 0 w 27"/>
                    <a:gd name="T77" fmla="*/ 450 h 460"/>
                    <a:gd name="T78" fmla="*/ 0 w 27"/>
                    <a:gd name="T79" fmla="*/ 448 h 460"/>
                    <a:gd name="T80" fmla="*/ 0 w 27"/>
                    <a:gd name="T81" fmla="*/ 446 h 460"/>
                    <a:gd name="T82" fmla="*/ 0 w 27"/>
                    <a:gd name="T83" fmla="*/ 446 h 460"/>
                    <a:gd name="T84" fmla="*/ 0 w 27"/>
                    <a:gd name="T85" fmla="*/ 1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460">
                      <a:moveTo>
                        <a:pt x="0" y="15"/>
                      </a:moveTo>
                      <a:lnTo>
                        <a:pt x="0" y="15"/>
                      </a:lnTo>
                      <a:lnTo>
                        <a:pt x="0" y="13"/>
                      </a:lnTo>
                      <a:lnTo>
                        <a:pt x="0" y="11"/>
                      </a:lnTo>
                      <a:lnTo>
                        <a:pt x="0" y="9"/>
                      </a:lnTo>
                      <a:lnTo>
                        <a:pt x="3" y="7"/>
                      </a:lnTo>
                      <a:lnTo>
                        <a:pt x="5" y="5"/>
                      </a:lnTo>
                      <a:lnTo>
                        <a:pt x="7" y="3"/>
                      </a:lnTo>
                      <a:lnTo>
                        <a:pt x="9" y="3"/>
                      </a:lnTo>
                      <a:lnTo>
                        <a:pt x="11" y="0"/>
                      </a:lnTo>
                      <a:lnTo>
                        <a:pt x="13" y="0"/>
                      </a:lnTo>
                      <a:lnTo>
                        <a:pt x="15" y="0"/>
                      </a:lnTo>
                      <a:lnTo>
                        <a:pt x="17" y="3"/>
                      </a:lnTo>
                      <a:lnTo>
                        <a:pt x="19" y="3"/>
                      </a:lnTo>
                      <a:lnTo>
                        <a:pt x="21" y="5"/>
                      </a:lnTo>
                      <a:lnTo>
                        <a:pt x="23" y="7"/>
                      </a:lnTo>
                      <a:lnTo>
                        <a:pt x="25" y="9"/>
                      </a:lnTo>
                      <a:lnTo>
                        <a:pt x="25" y="11"/>
                      </a:lnTo>
                      <a:lnTo>
                        <a:pt x="25" y="13"/>
                      </a:lnTo>
                      <a:lnTo>
                        <a:pt x="27" y="15"/>
                      </a:lnTo>
                      <a:lnTo>
                        <a:pt x="27" y="446"/>
                      </a:lnTo>
                      <a:lnTo>
                        <a:pt x="25" y="448"/>
                      </a:lnTo>
                      <a:lnTo>
                        <a:pt x="25" y="450"/>
                      </a:lnTo>
                      <a:lnTo>
                        <a:pt x="25" y="452"/>
                      </a:lnTo>
                      <a:lnTo>
                        <a:pt x="23" y="454"/>
                      </a:lnTo>
                      <a:lnTo>
                        <a:pt x="21" y="456"/>
                      </a:lnTo>
                      <a:lnTo>
                        <a:pt x="19" y="458"/>
                      </a:lnTo>
                      <a:lnTo>
                        <a:pt x="17" y="458"/>
                      </a:lnTo>
                      <a:lnTo>
                        <a:pt x="15" y="460"/>
                      </a:lnTo>
                      <a:lnTo>
                        <a:pt x="13" y="460"/>
                      </a:lnTo>
                      <a:lnTo>
                        <a:pt x="11" y="460"/>
                      </a:lnTo>
                      <a:lnTo>
                        <a:pt x="9" y="458"/>
                      </a:lnTo>
                      <a:lnTo>
                        <a:pt x="7" y="458"/>
                      </a:lnTo>
                      <a:lnTo>
                        <a:pt x="5" y="456"/>
                      </a:lnTo>
                      <a:lnTo>
                        <a:pt x="3" y="454"/>
                      </a:lnTo>
                      <a:lnTo>
                        <a:pt x="0" y="452"/>
                      </a:lnTo>
                      <a:lnTo>
                        <a:pt x="0" y="450"/>
                      </a:lnTo>
                      <a:lnTo>
                        <a:pt x="0" y="448"/>
                      </a:lnTo>
                      <a:lnTo>
                        <a:pt x="0" y="446"/>
                      </a:lnTo>
                      <a:lnTo>
                        <a:pt x="0" y="15"/>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29" name="Freeform 19">
                  <a:extLst>
                    <a:ext uri="{FF2B5EF4-FFF2-40B4-BE49-F238E27FC236}">
                      <a16:creationId xmlns:a16="http://schemas.microsoft.com/office/drawing/2014/main" id="{3A164897-D133-FD30-D8D2-82F7136A7F40}"/>
                    </a:ext>
                  </a:extLst>
                </p:cNvPr>
                <p:cNvSpPr>
                  <a:spLocks noChangeAspect="1"/>
                </p:cNvSpPr>
                <p:nvPr/>
              </p:nvSpPr>
              <p:spPr bwMode="auto">
                <a:xfrm>
                  <a:off x="2150" y="2662"/>
                  <a:ext cx="185" cy="174"/>
                </a:xfrm>
                <a:custGeom>
                  <a:avLst/>
                  <a:gdLst>
                    <a:gd name="T0" fmla="*/ 185 w 185"/>
                    <a:gd name="T1" fmla="*/ 86 h 174"/>
                    <a:gd name="T2" fmla="*/ 183 w 185"/>
                    <a:gd name="T3" fmla="*/ 104 h 174"/>
                    <a:gd name="T4" fmla="*/ 177 w 185"/>
                    <a:gd name="T5" fmla="*/ 123 h 174"/>
                    <a:gd name="T6" fmla="*/ 166 w 185"/>
                    <a:gd name="T7" fmla="*/ 137 h 174"/>
                    <a:gd name="T8" fmla="*/ 154 w 185"/>
                    <a:gd name="T9" fmla="*/ 152 h 174"/>
                    <a:gd name="T10" fmla="*/ 140 w 185"/>
                    <a:gd name="T11" fmla="*/ 162 h 174"/>
                    <a:gd name="T12" fmla="*/ 121 w 185"/>
                    <a:gd name="T13" fmla="*/ 170 h 174"/>
                    <a:gd name="T14" fmla="*/ 103 w 185"/>
                    <a:gd name="T15" fmla="*/ 174 h 174"/>
                    <a:gd name="T16" fmla="*/ 82 w 185"/>
                    <a:gd name="T17" fmla="*/ 174 h 174"/>
                    <a:gd name="T18" fmla="*/ 64 w 185"/>
                    <a:gd name="T19" fmla="*/ 170 h 174"/>
                    <a:gd name="T20" fmla="*/ 48 w 185"/>
                    <a:gd name="T21" fmla="*/ 162 h 174"/>
                    <a:gd name="T22" fmla="*/ 31 w 185"/>
                    <a:gd name="T23" fmla="*/ 152 h 174"/>
                    <a:gd name="T24" fmla="*/ 19 w 185"/>
                    <a:gd name="T25" fmla="*/ 139 h 174"/>
                    <a:gd name="T26" fmla="*/ 9 w 185"/>
                    <a:gd name="T27" fmla="*/ 123 h 174"/>
                    <a:gd name="T28" fmla="*/ 3 w 185"/>
                    <a:gd name="T29" fmla="*/ 104 h 174"/>
                    <a:gd name="T30" fmla="*/ 0 w 185"/>
                    <a:gd name="T31" fmla="*/ 86 h 174"/>
                    <a:gd name="T32" fmla="*/ 3 w 185"/>
                    <a:gd name="T33" fmla="*/ 67 h 174"/>
                    <a:gd name="T34" fmla="*/ 9 w 185"/>
                    <a:gd name="T35" fmla="*/ 51 h 174"/>
                    <a:gd name="T36" fmla="*/ 19 w 185"/>
                    <a:gd name="T37" fmla="*/ 35 h 174"/>
                    <a:gd name="T38" fmla="*/ 31 w 185"/>
                    <a:gd name="T39" fmla="*/ 20 h 174"/>
                    <a:gd name="T40" fmla="*/ 46 w 185"/>
                    <a:gd name="T41" fmla="*/ 10 h 174"/>
                    <a:gd name="T42" fmla="*/ 64 w 185"/>
                    <a:gd name="T43" fmla="*/ 4 h 174"/>
                    <a:gd name="T44" fmla="*/ 82 w 185"/>
                    <a:gd name="T45" fmla="*/ 0 h 174"/>
                    <a:gd name="T46" fmla="*/ 103 w 185"/>
                    <a:gd name="T47" fmla="*/ 0 h 174"/>
                    <a:gd name="T48" fmla="*/ 121 w 185"/>
                    <a:gd name="T49" fmla="*/ 4 h 174"/>
                    <a:gd name="T50" fmla="*/ 138 w 185"/>
                    <a:gd name="T51" fmla="*/ 10 h 174"/>
                    <a:gd name="T52" fmla="*/ 154 w 185"/>
                    <a:gd name="T53" fmla="*/ 20 h 174"/>
                    <a:gd name="T54" fmla="*/ 166 w 185"/>
                    <a:gd name="T55" fmla="*/ 35 h 174"/>
                    <a:gd name="T56" fmla="*/ 177 w 185"/>
                    <a:gd name="T57" fmla="*/ 51 h 174"/>
                    <a:gd name="T58" fmla="*/ 183 w 185"/>
                    <a:gd name="T59" fmla="*/ 67 h 174"/>
                    <a:gd name="T60" fmla="*/ 185 w 185"/>
                    <a:gd name="T61" fmla="*/ 86 h 174"/>
                    <a:gd name="T62" fmla="*/ 185 w 185"/>
                    <a:gd name="T63" fmla="*/ 8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74">
                      <a:moveTo>
                        <a:pt x="185" y="86"/>
                      </a:moveTo>
                      <a:lnTo>
                        <a:pt x="183" y="104"/>
                      </a:lnTo>
                      <a:lnTo>
                        <a:pt x="177" y="123"/>
                      </a:lnTo>
                      <a:lnTo>
                        <a:pt x="166" y="137"/>
                      </a:lnTo>
                      <a:lnTo>
                        <a:pt x="154" y="152"/>
                      </a:lnTo>
                      <a:lnTo>
                        <a:pt x="140" y="162"/>
                      </a:lnTo>
                      <a:lnTo>
                        <a:pt x="121" y="170"/>
                      </a:lnTo>
                      <a:lnTo>
                        <a:pt x="103" y="174"/>
                      </a:lnTo>
                      <a:lnTo>
                        <a:pt x="82" y="174"/>
                      </a:lnTo>
                      <a:lnTo>
                        <a:pt x="64" y="170"/>
                      </a:lnTo>
                      <a:lnTo>
                        <a:pt x="48" y="162"/>
                      </a:lnTo>
                      <a:lnTo>
                        <a:pt x="31" y="152"/>
                      </a:lnTo>
                      <a:lnTo>
                        <a:pt x="19" y="139"/>
                      </a:lnTo>
                      <a:lnTo>
                        <a:pt x="9" y="123"/>
                      </a:lnTo>
                      <a:lnTo>
                        <a:pt x="3" y="104"/>
                      </a:lnTo>
                      <a:lnTo>
                        <a:pt x="0" y="86"/>
                      </a:lnTo>
                      <a:lnTo>
                        <a:pt x="3" y="67"/>
                      </a:lnTo>
                      <a:lnTo>
                        <a:pt x="9" y="51"/>
                      </a:lnTo>
                      <a:lnTo>
                        <a:pt x="19" y="35"/>
                      </a:lnTo>
                      <a:lnTo>
                        <a:pt x="31" y="20"/>
                      </a:lnTo>
                      <a:lnTo>
                        <a:pt x="46" y="10"/>
                      </a:lnTo>
                      <a:lnTo>
                        <a:pt x="64" y="4"/>
                      </a:lnTo>
                      <a:lnTo>
                        <a:pt x="82" y="0"/>
                      </a:lnTo>
                      <a:lnTo>
                        <a:pt x="103" y="0"/>
                      </a:lnTo>
                      <a:lnTo>
                        <a:pt x="121" y="4"/>
                      </a:lnTo>
                      <a:lnTo>
                        <a:pt x="138" y="10"/>
                      </a:lnTo>
                      <a:lnTo>
                        <a:pt x="154" y="20"/>
                      </a:lnTo>
                      <a:lnTo>
                        <a:pt x="166" y="35"/>
                      </a:lnTo>
                      <a:lnTo>
                        <a:pt x="177" y="51"/>
                      </a:lnTo>
                      <a:lnTo>
                        <a:pt x="183" y="67"/>
                      </a:lnTo>
                      <a:lnTo>
                        <a:pt x="185" y="86"/>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0" name="Freeform 20">
                  <a:extLst>
                    <a:ext uri="{FF2B5EF4-FFF2-40B4-BE49-F238E27FC236}">
                      <a16:creationId xmlns:a16="http://schemas.microsoft.com/office/drawing/2014/main" id="{219FD351-C2BC-FD7F-ADEF-861ACDC7B35C}"/>
                    </a:ext>
                  </a:extLst>
                </p:cNvPr>
                <p:cNvSpPr>
                  <a:spLocks noChangeAspect="1"/>
                </p:cNvSpPr>
                <p:nvPr/>
              </p:nvSpPr>
              <p:spPr bwMode="auto">
                <a:xfrm>
                  <a:off x="2206" y="2713"/>
                  <a:ext cx="74" cy="70"/>
                </a:xfrm>
                <a:custGeom>
                  <a:avLst/>
                  <a:gdLst>
                    <a:gd name="T0" fmla="*/ 74 w 74"/>
                    <a:gd name="T1" fmla="*/ 35 h 70"/>
                    <a:gd name="T2" fmla="*/ 72 w 74"/>
                    <a:gd name="T3" fmla="*/ 47 h 70"/>
                    <a:gd name="T4" fmla="*/ 65 w 74"/>
                    <a:gd name="T5" fmla="*/ 58 h 70"/>
                    <a:gd name="T6" fmla="*/ 57 w 74"/>
                    <a:gd name="T7" fmla="*/ 66 h 70"/>
                    <a:gd name="T8" fmla="*/ 47 w 74"/>
                    <a:gd name="T9" fmla="*/ 70 h 70"/>
                    <a:gd name="T10" fmla="*/ 35 w 74"/>
                    <a:gd name="T11" fmla="*/ 70 h 70"/>
                    <a:gd name="T12" fmla="*/ 22 w 74"/>
                    <a:gd name="T13" fmla="*/ 68 h 70"/>
                    <a:gd name="T14" fmla="*/ 12 w 74"/>
                    <a:gd name="T15" fmla="*/ 62 h 70"/>
                    <a:gd name="T16" fmla="*/ 4 w 74"/>
                    <a:gd name="T17" fmla="*/ 51 h 70"/>
                    <a:gd name="T18" fmla="*/ 0 w 74"/>
                    <a:gd name="T19" fmla="*/ 41 h 70"/>
                    <a:gd name="T20" fmla="*/ 0 w 74"/>
                    <a:gd name="T21" fmla="*/ 31 h 70"/>
                    <a:gd name="T22" fmla="*/ 4 w 74"/>
                    <a:gd name="T23" fmla="*/ 19 h 70"/>
                    <a:gd name="T24" fmla="*/ 12 w 74"/>
                    <a:gd name="T25" fmla="*/ 10 h 70"/>
                    <a:gd name="T26" fmla="*/ 22 w 74"/>
                    <a:gd name="T27" fmla="*/ 4 h 70"/>
                    <a:gd name="T28" fmla="*/ 33 w 74"/>
                    <a:gd name="T29" fmla="*/ 0 h 70"/>
                    <a:gd name="T30" fmla="*/ 45 w 74"/>
                    <a:gd name="T31" fmla="*/ 2 h 70"/>
                    <a:gd name="T32" fmla="*/ 57 w 74"/>
                    <a:gd name="T33" fmla="*/ 6 h 70"/>
                    <a:gd name="T34" fmla="*/ 65 w 74"/>
                    <a:gd name="T35" fmla="*/ 14 h 70"/>
                    <a:gd name="T36" fmla="*/ 72 w 74"/>
                    <a:gd name="T37" fmla="*/ 25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7"/>
                      </a:lnTo>
                      <a:lnTo>
                        <a:pt x="65" y="58"/>
                      </a:lnTo>
                      <a:lnTo>
                        <a:pt x="57" y="66"/>
                      </a:lnTo>
                      <a:lnTo>
                        <a:pt x="47" y="70"/>
                      </a:lnTo>
                      <a:lnTo>
                        <a:pt x="35" y="70"/>
                      </a:lnTo>
                      <a:lnTo>
                        <a:pt x="22" y="68"/>
                      </a:lnTo>
                      <a:lnTo>
                        <a:pt x="12" y="62"/>
                      </a:lnTo>
                      <a:lnTo>
                        <a:pt x="4" y="51"/>
                      </a:lnTo>
                      <a:lnTo>
                        <a:pt x="0" y="41"/>
                      </a:lnTo>
                      <a:lnTo>
                        <a:pt x="0" y="31"/>
                      </a:lnTo>
                      <a:lnTo>
                        <a:pt x="4" y="19"/>
                      </a:lnTo>
                      <a:lnTo>
                        <a:pt x="12" y="10"/>
                      </a:lnTo>
                      <a:lnTo>
                        <a:pt x="22" y="4"/>
                      </a:lnTo>
                      <a:lnTo>
                        <a:pt x="33" y="0"/>
                      </a:lnTo>
                      <a:lnTo>
                        <a:pt x="45" y="2"/>
                      </a:lnTo>
                      <a:lnTo>
                        <a:pt x="57" y="6"/>
                      </a:lnTo>
                      <a:lnTo>
                        <a:pt x="65" y="14"/>
                      </a:lnTo>
                      <a:lnTo>
                        <a:pt x="72" y="25"/>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1" name="Freeform 21">
                  <a:extLst>
                    <a:ext uri="{FF2B5EF4-FFF2-40B4-BE49-F238E27FC236}">
                      <a16:creationId xmlns:a16="http://schemas.microsoft.com/office/drawing/2014/main" id="{B3C6E9B2-7853-0E1B-D049-9EA1ECE32366}"/>
                    </a:ext>
                  </a:extLst>
                </p:cNvPr>
                <p:cNvSpPr>
                  <a:spLocks noChangeAspect="1"/>
                </p:cNvSpPr>
                <p:nvPr/>
              </p:nvSpPr>
              <p:spPr bwMode="auto">
                <a:xfrm>
                  <a:off x="2243" y="1191"/>
                  <a:ext cx="26" cy="365"/>
                </a:xfrm>
                <a:custGeom>
                  <a:avLst/>
                  <a:gdLst>
                    <a:gd name="T0" fmla="*/ 0 w 26"/>
                    <a:gd name="T1" fmla="*/ 14 h 365"/>
                    <a:gd name="T2" fmla="*/ 0 w 26"/>
                    <a:gd name="T3" fmla="*/ 14 h 365"/>
                    <a:gd name="T4" fmla="*/ 0 w 26"/>
                    <a:gd name="T5" fmla="*/ 12 h 365"/>
                    <a:gd name="T6" fmla="*/ 0 w 26"/>
                    <a:gd name="T7" fmla="*/ 8 h 365"/>
                    <a:gd name="T8" fmla="*/ 0 w 26"/>
                    <a:gd name="T9" fmla="*/ 6 h 365"/>
                    <a:gd name="T10" fmla="*/ 2 w 26"/>
                    <a:gd name="T11" fmla="*/ 4 h 365"/>
                    <a:gd name="T12" fmla="*/ 4 w 26"/>
                    <a:gd name="T13" fmla="*/ 4 h 365"/>
                    <a:gd name="T14" fmla="*/ 6 w 26"/>
                    <a:gd name="T15" fmla="*/ 2 h 365"/>
                    <a:gd name="T16" fmla="*/ 8 w 26"/>
                    <a:gd name="T17" fmla="*/ 2 h 365"/>
                    <a:gd name="T18" fmla="*/ 10 w 26"/>
                    <a:gd name="T19" fmla="*/ 0 h 365"/>
                    <a:gd name="T20" fmla="*/ 12 w 26"/>
                    <a:gd name="T21" fmla="*/ 0 h 365"/>
                    <a:gd name="T22" fmla="*/ 14 w 26"/>
                    <a:gd name="T23" fmla="*/ 0 h 365"/>
                    <a:gd name="T24" fmla="*/ 16 w 26"/>
                    <a:gd name="T25" fmla="*/ 2 h 365"/>
                    <a:gd name="T26" fmla="*/ 18 w 26"/>
                    <a:gd name="T27" fmla="*/ 2 h 365"/>
                    <a:gd name="T28" fmla="*/ 20 w 26"/>
                    <a:gd name="T29" fmla="*/ 4 h 365"/>
                    <a:gd name="T30" fmla="*/ 22 w 26"/>
                    <a:gd name="T31" fmla="*/ 4 h 365"/>
                    <a:gd name="T32" fmla="*/ 24 w 26"/>
                    <a:gd name="T33" fmla="*/ 6 h 365"/>
                    <a:gd name="T34" fmla="*/ 24 w 26"/>
                    <a:gd name="T35" fmla="*/ 8 h 365"/>
                    <a:gd name="T36" fmla="*/ 24 w 26"/>
                    <a:gd name="T37" fmla="*/ 12 h 365"/>
                    <a:gd name="T38" fmla="*/ 26 w 26"/>
                    <a:gd name="T39" fmla="*/ 14 h 365"/>
                    <a:gd name="T40" fmla="*/ 26 w 26"/>
                    <a:gd name="T41" fmla="*/ 14 h 365"/>
                    <a:gd name="T42" fmla="*/ 26 w 26"/>
                    <a:gd name="T43" fmla="*/ 351 h 365"/>
                    <a:gd name="T44" fmla="*/ 26 w 26"/>
                    <a:gd name="T45" fmla="*/ 351 h 365"/>
                    <a:gd name="T46" fmla="*/ 24 w 26"/>
                    <a:gd name="T47" fmla="*/ 353 h 365"/>
                    <a:gd name="T48" fmla="*/ 24 w 26"/>
                    <a:gd name="T49" fmla="*/ 355 h 365"/>
                    <a:gd name="T50" fmla="*/ 24 w 26"/>
                    <a:gd name="T51" fmla="*/ 357 h 365"/>
                    <a:gd name="T52" fmla="*/ 22 w 26"/>
                    <a:gd name="T53" fmla="*/ 359 h 365"/>
                    <a:gd name="T54" fmla="*/ 20 w 26"/>
                    <a:gd name="T55" fmla="*/ 361 h 365"/>
                    <a:gd name="T56" fmla="*/ 18 w 26"/>
                    <a:gd name="T57" fmla="*/ 363 h 365"/>
                    <a:gd name="T58" fmla="*/ 16 w 26"/>
                    <a:gd name="T59" fmla="*/ 363 h 365"/>
                    <a:gd name="T60" fmla="*/ 14 w 26"/>
                    <a:gd name="T61" fmla="*/ 365 h 365"/>
                    <a:gd name="T62" fmla="*/ 12 w 26"/>
                    <a:gd name="T63" fmla="*/ 365 h 365"/>
                    <a:gd name="T64" fmla="*/ 10 w 26"/>
                    <a:gd name="T65" fmla="*/ 365 h 365"/>
                    <a:gd name="T66" fmla="*/ 8 w 26"/>
                    <a:gd name="T67" fmla="*/ 363 h 365"/>
                    <a:gd name="T68" fmla="*/ 6 w 26"/>
                    <a:gd name="T69" fmla="*/ 363 h 365"/>
                    <a:gd name="T70" fmla="*/ 4 w 26"/>
                    <a:gd name="T71" fmla="*/ 361 h 365"/>
                    <a:gd name="T72" fmla="*/ 2 w 26"/>
                    <a:gd name="T73" fmla="*/ 359 h 365"/>
                    <a:gd name="T74" fmla="*/ 0 w 26"/>
                    <a:gd name="T75" fmla="*/ 357 h 365"/>
                    <a:gd name="T76" fmla="*/ 0 w 26"/>
                    <a:gd name="T77" fmla="*/ 355 h 365"/>
                    <a:gd name="T78" fmla="*/ 0 w 26"/>
                    <a:gd name="T79" fmla="*/ 353 h 365"/>
                    <a:gd name="T80" fmla="*/ 0 w 26"/>
                    <a:gd name="T81" fmla="*/ 351 h 365"/>
                    <a:gd name="T82" fmla="*/ 0 w 26"/>
                    <a:gd name="T83" fmla="*/ 351 h 365"/>
                    <a:gd name="T84" fmla="*/ 0 w 26"/>
                    <a:gd name="T85"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365">
                      <a:moveTo>
                        <a:pt x="0" y="14"/>
                      </a:moveTo>
                      <a:lnTo>
                        <a:pt x="0" y="14"/>
                      </a:lnTo>
                      <a:lnTo>
                        <a:pt x="0" y="12"/>
                      </a:lnTo>
                      <a:lnTo>
                        <a:pt x="0" y="8"/>
                      </a:lnTo>
                      <a:lnTo>
                        <a:pt x="0" y="6"/>
                      </a:lnTo>
                      <a:lnTo>
                        <a:pt x="2" y="4"/>
                      </a:lnTo>
                      <a:lnTo>
                        <a:pt x="4" y="4"/>
                      </a:lnTo>
                      <a:lnTo>
                        <a:pt x="6" y="2"/>
                      </a:lnTo>
                      <a:lnTo>
                        <a:pt x="8" y="2"/>
                      </a:lnTo>
                      <a:lnTo>
                        <a:pt x="10" y="0"/>
                      </a:lnTo>
                      <a:lnTo>
                        <a:pt x="12" y="0"/>
                      </a:lnTo>
                      <a:lnTo>
                        <a:pt x="14" y="0"/>
                      </a:lnTo>
                      <a:lnTo>
                        <a:pt x="16" y="2"/>
                      </a:lnTo>
                      <a:lnTo>
                        <a:pt x="18" y="2"/>
                      </a:lnTo>
                      <a:lnTo>
                        <a:pt x="20" y="4"/>
                      </a:lnTo>
                      <a:lnTo>
                        <a:pt x="22" y="4"/>
                      </a:lnTo>
                      <a:lnTo>
                        <a:pt x="24" y="6"/>
                      </a:lnTo>
                      <a:lnTo>
                        <a:pt x="24" y="8"/>
                      </a:lnTo>
                      <a:lnTo>
                        <a:pt x="24" y="12"/>
                      </a:lnTo>
                      <a:lnTo>
                        <a:pt x="26" y="14"/>
                      </a:lnTo>
                      <a:lnTo>
                        <a:pt x="26" y="351"/>
                      </a:lnTo>
                      <a:lnTo>
                        <a:pt x="24" y="353"/>
                      </a:lnTo>
                      <a:lnTo>
                        <a:pt x="24" y="355"/>
                      </a:lnTo>
                      <a:lnTo>
                        <a:pt x="24" y="357"/>
                      </a:lnTo>
                      <a:lnTo>
                        <a:pt x="22" y="359"/>
                      </a:lnTo>
                      <a:lnTo>
                        <a:pt x="20" y="361"/>
                      </a:lnTo>
                      <a:lnTo>
                        <a:pt x="18" y="363"/>
                      </a:lnTo>
                      <a:lnTo>
                        <a:pt x="16" y="363"/>
                      </a:lnTo>
                      <a:lnTo>
                        <a:pt x="14" y="365"/>
                      </a:lnTo>
                      <a:lnTo>
                        <a:pt x="12" y="365"/>
                      </a:lnTo>
                      <a:lnTo>
                        <a:pt x="10" y="365"/>
                      </a:lnTo>
                      <a:lnTo>
                        <a:pt x="8" y="363"/>
                      </a:lnTo>
                      <a:lnTo>
                        <a:pt x="6" y="363"/>
                      </a:lnTo>
                      <a:lnTo>
                        <a:pt x="4" y="361"/>
                      </a:lnTo>
                      <a:lnTo>
                        <a:pt x="2" y="359"/>
                      </a:lnTo>
                      <a:lnTo>
                        <a:pt x="0" y="357"/>
                      </a:lnTo>
                      <a:lnTo>
                        <a:pt x="0" y="355"/>
                      </a:lnTo>
                      <a:lnTo>
                        <a:pt x="0" y="353"/>
                      </a:lnTo>
                      <a:lnTo>
                        <a:pt x="0" y="351"/>
                      </a:lnTo>
                      <a:lnTo>
                        <a:pt x="0" y="14"/>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2" name="Freeform 22">
                  <a:extLst>
                    <a:ext uri="{FF2B5EF4-FFF2-40B4-BE49-F238E27FC236}">
                      <a16:creationId xmlns:a16="http://schemas.microsoft.com/office/drawing/2014/main" id="{3AAE9125-E2F7-52D3-831E-32451ABB1149}"/>
                    </a:ext>
                  </a:extLst>
                </p:cNvPr>
                <p:cNvSpPr>
                  <a:spLocks noChangeAspect="1"/>
                </p:cNvSpPr>
                <p:nvPr/>
              </p:nvSpPr>
              <p:spPr bwMode="auto">
                <a:xfrm>
                  <a:off x="2157" y="1160"/>
                  <a:ext cx="184" cy="174"/>
                </a:xfrm>
                <a:custGeom>
                  <a:avLst/>
                  <a:gdLst>
                    <a:gd name="T0" fmla="*/ 184 w 184"/>
                    <a:gd name="T1" fmla="*/ 88 h 174"/>
                    <a:gd name="T2" fmla="*/ 182 w 184"/>
                    <a:gd name="T3" fmla="*/ 105 h 174"/>
                    <a:gd name="T4" fmla="*/ 176 w 184"/>
                    <a:gd name="T5" fmla="*/ 123 h 174"/>
                    <a:gd name="T6" fmla="*/ 166 w 184"/>
                    <a:gd name="T7" fmla="*/ 139 h 174"/>
                    <a:gd name="T8" fmla="*/ 153 w 184"/>
                    <a:gd name="T9" fmla="*/ 152 h 174"/>
                    <a:gd name="T10" fmla="*/ 139 w 184"/>
                    <a:gd name="T11" fmla="*/ 164 h 174"/>
                    <a:gd name="T12" fmla="*/ 121 w 184"/>
                    <a:gd name="T13" fmla="*/ 170 h 174"/>
                    <a:gd name="T14" fmla="*/ 102 w 184"/>
                    <a:gd name="T15" fmla="*/ 174 h 174"/>
                    <a:gd name="T16" fmla="*/ 82 w 184"/>
                    <a:gd name="T17" fmla="*/ 174 h 174"/>
                    <a:gd name="T18" fmla="*/ 63 w 184"/>
                    <a:gd name="T19" fmla="*/ 170 h 174"/>
                    <a:gd name="T20" fmla="*/ 47 w 184"/>
                    <a:gd name="T21" fmla="*/ 164 h 174"/>
                    <a:gd name="T22" fmla="*/ 30 w 184"/>
                    <a:gd name="T23" fmla="*/ 152 h 174"/>
                    <a:gd name="T24" fmla="*/ 18 w 184"/>
                    <a:gd name="T25" fmla="*/ 139 h 174"/>
                    <a:gd name="T26" fmla="*/ 8 w 184"/>
                    <a:gd name="T27" fmla="*/ 123 h 174"/>
                    <a:gd name="T28" fmla="*/ 2 w 184"/>
                    <a:gd name="T29" fmla="*/ 107 h 174"/>
                    <a:gd name="T30" fmla="*/ 0 w 184"/>
                    <a:gd name="T31" fmla="*/ 88 h 174"/>
                    <a:gd name="T32" fmla="*/ 2 w 184"/>
                    <a:gd name="T33" fmla="*/ 70 h 174"/>
                    <a:gd name="T34" fmla="*/ 8 w 184"/>
                    <a:gd name="T35" fmla="*/ 51 h 174"/>
                    <a:gd name="T36" fmla="*/ 18 w 184"/>
                    <a:gd name="T37" fmla="*/ 35 h 174"/>
                    <a:gd name="T38" fmla="*/ 30 w 184"/>
                    <a:gd name="T39" fmla="*/ 23 h 174"/>
                    <a:gd name="T40" fmla="*/ 45 w 184"/>
                    <a:gd name="T41" fmla="*/ 10 h 174"/>
                    <a:gd name="T42" fmla="*/ 63 w 184"/>
                    <a:gd name="T43" fmla="*/ 4 h 174"/>
                    <a:gd name="T44" fmla="*/ 82 w 184"/>
                    <a:gd name="T45" fmla="*/ 0 h 174"/>
                    <a:gd name="T46" fmla="*/ 102 w 184"/>
                    <a:gd name="T47" fmla="*/ 0 h 174"/>
                    <a:gd name="T48" fmla="*/ 121 w 184"/>
                    <a:gd name="T49" fmla="*/ 4 h 174"/>
                    <a:gd name="T50" fmla="*/ 137 w 184"/>
                    <a:gd name="T51" fmla="*/ 10 h 174"/>
                    <a:gd name="T52" fmla="*/ 153 w 184"/>
                    <a:gd name="T53" fmla="*/ 23 h 174"/>
                    <a:gd name="T54" fmla="*/ 166 w 184"/>
                    <a:gd name="T55" fmla="*/ 35 h 174"/>
                    <a:gd name="T56" fmla="*/ 176 w 184"/>
                    <a:gd name="T57" fmla="*/ 51 h 174"/>
                    <a:gd name="T58" fmla="*/ 182 w 184"/>
                    <a:gd name="T59" fmla="*/ 70 h 174"/>
                    <a:gd name="T60" fmla="*/ 184 w 184"/>
                    <a:gd name="T61" fmla="*/ 88 h 174"/>
                    <a:gd name="T62" fmla="*/ 184 w 184"/>
                    <a:gd name="T63"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74">
                      <a:moveTo>
                        <a:pt x="184" y="88"/>
                      </a:moveTo>
                      <a:lnTo>
                        <a:pt x="182" y="105"/>
                      </a:lnTo>
                      <a:lnTo>
                        <a:pt x="176" y="123"/>
                      </a:lnTo>
                      <a:lnTo>
                        <a:pt x="166" y="139"/>
                      </a:lnTo>
                      <a:lnTo>
                        <a:pt x="153" y="152"/>
                      </a:lnTo>
                      <a:lnTo>
                        <a:pt x="139" y="164"/>
                      </a:lnTo>
                      <a:lnTo>
                        <a:pt x="121" y="170"/>
                      </a:lnTo>
                      <a:lnTo>
                        <a:pt x="102" y="174"/>
                      </a:lnTo>
                      <a:lnTo>
                        <a:pt x="82" y="174"/>
                      </a:lnTo>
                      <a:lnTo>
                        <a:pt x="63" y="170"/>
                      </a:lnTo>
                      <a:lnTo>
                        <a:pt x="47" y="164"/>
                      </a:lnTo>
                      <a:lnTo>
                        <a:pt x="30" y="152"/>
                      </a:lnTo>
                      <a:lnTo>
                        <a:pt x="18" y="139"/>
                      </a:lnTo>
                      <a:lnTo>
                        <a:pt x="8" y="123"/>
                      </a:lnTo>
                      <a:lnTo>
                        <a:pt x="2" y="107"/>
                      </a:lnTo>
                      <a:lnTo>
                        <a:pt x="0" y="88"/>
                      </a:lnTo>
                      <a:lnTo>
                        <a:pt x="2" y="70"/>
                      </a:lnTo>
                      <a:lnTo>
                        <a:pt x="8" y="51"/>
                      </a:lnTo>
                      <a:lnTo>
                        <a:pt x="18" y="35"/>
                      </a:lnTo>
                      <a:lnTo>
                        <a:pt x="30" y="23"/>
                      </a:lnTo>
                      <a:lnTo>
                        <a:pt x="45" y="10"/>
                      </a:lnTo>
                      <a:lnTo>
                        <a:pt x="63" y="4"/>
                      </a:lnTo>
                      <a:lnTo>
                        <a:pt x="82" y="0"/>
                      </a:lnTo>
                      <a:lnTo>
                        <a:pt x="102" y="0"/>
                      </a:lnTo>
                      <a:lnTo>
                        <a:pt x="121" y="4"/>
                      </a:lnTo>
                      <a:lnTo>
                        <a:pt x="137" y="10"/>
                      </a:lnTo>
                      <a:lnTo>
                        <a:pt x="153" y="23"/>
                      </a:lnTo>
                      <a:lnTo>
                        <a:pt x="166" y="35"/>
                      </a:lnTo>
                      <a:lnTo>
                        <a:pt x="176" y="51"/>
                      </a:lnTo>
                      <a:lnTo>
                        <a:pt x="182" y="70"/>
                      </a:lnTo>
                      <a:lnTo>
                        <a:pt x="184"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3" name="Freeform 23">
                  <a:extLst>
                    <a:ext uri="{FF2B5EF4-FFF2-40B4-BE49-F238E27FC236}">
                      <a16:creationId xmlns:a16="http://schemas.microsoft.com/office/drawing/2014/main" id="{BC691D86-A3EE-AF96-53BC-501A9C6B4225}"/>
                    </a:ext>
                  </a:extLst>
                </p:cNvPr>
                <p:cNvSpPr>
                  <a:spLocks noChangeAspect="1"/>
                </p:cNvSpPr>
                <p:nvPr/>
              </p:nvSpPr>
              <p:spPr bwMode="auto">
                <a:xfrm>
                  <a:off x="2212" y="1213"/>
                  <a:ext cx="74" cy="70"/>
                </a:xfrm>
                <a:custGeom>
                  <a:avLst/>
                  <a:gdLst>
                    <a:gd name="T0" fmla="*/ 74 w 74"/>
                    <a:gd name="T1" fmla="*/ 35 h 70"/>
                    <a:gd name="T2" fmla="*/ 72 w 74"/>
                    <a:gd name="T3" fmla="*/ 45 h 70"/>
                    <a:gd name="T4" fmla="*/ 66 w 74"/>
                    <a:gd name="T5" fmla="*/ 56 h 70"/>
                    <a:gd name="T6" fmla="*/ 57 w 74"/>
                    <a:gd name="T7" fmla="*/ 64 h 70"/>
                    <a:gd name="T8" fmla="*/ 47 w 74"/>
                    <a:gd name="T9" fmla="*/ 68 h 70"/>
                    <a:gd name="T10" fmla="*/ 35 w 74"/>
                    <a:gd name="T11" fmla="*/ 70 h 70"/>
                    <a:gd name="T12" fmla="*/ 23 w 74"/>
                    <a:gd name="T13" fmla="*/ 66 h 70"/>
                    <a:gd name="T14" fmla="*/ 12 w 74"/>
                    <a:gd name="T15" fmla="*/ 60 h 70"/>
                    <a:gd name="T16" fmla="*/ 4 w 74"/>
                    <a:gd name="T17" fmla="*/ 52 h 70"/>
                    <a:gd name="T18" fmla="*/ 0 w 74"/>
                    <a:gd name="T19" fmla="*/ 39 h 70"/>
                    <a:gd name="T20" fmla="*/ 0 w 74"/>
                    <a:gd name="T21" fmla="*/ 29 h 70"/>
                    <a:gd name="T22" fmla="*/ 4 w 74"/>
                    <a:gd name="T23" fmla="*/ 19 h 70"/>
                    <a:gd name="T24" fmla="*/ 12 w 74"/>
                    <a:gd name="T25" fmla="*/ 8 h 70"/>
                    <a:gd name="T26" fmla="*/ 23 w 74"/>
                    <a:gd name="T27" fmla="*/ 2 h 70"/>
                    <a:gd name="T28" fmla="*/ 33 w 74"/>
                    <a:gd name="T29" fmla="*/ 0 h 70"/>
                    <a:gd name="T30" fmla="*/ 45 w 74"/>
                    <a:gd name="T31" fmla="*/ 0 h 70"/>
                    <a:gd name="T32" fmla="*/ 57 w 74"/>
                    <a:gd name="T33" fmla="*/ 4 h 70"/>
                    <a:gd name="T34" fmla="*/ 66 w 74"/>
                    <a:gd name="T35" fmla="*/ 13 h 70"/>
                    <a:gd name="T36" fmla="*/ 72 w 74"/>
                    <a:gd name="T37" fmla="*/ 23 h 70"/>
                    <a:gd name="T38" fmla="*/ 74 w 74"/>
                    <a:gd name="T39" fmla="*/ 35 h 70"/>
                    <a:gd name="T40" fmla="*/ 74 w 74"/>
                    <a:gd name="T4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0">
                      <a:moveTo>
                        <a:pt x="74" y="35"/>
                      </a:moveTo>
                      <a:lnTo>
                        <a:pt x="72" y="45"/>
                      </a:lnTo>
                      <a:lnTo>
                        <a:pt x="66" y="56"/>
                      </a:lnTo>
                      <a:lnTo>
                        <a:pt x="57" y="64"/>
                      </a:lnTo>
                      <a:lnTo>
                        <a:pt x="47" y="68"/>
                      </a:lnTo>
                      <a:lnTo>
                        <a:pt x="35" y="70"/>
                      </a:lnTo>
                      <a:lnTo>
                        <a:pt x="23" y="66"/>
                      </a:lnTo>
                      <a:lnTo>
                        <a:pt x="12" y="60"/>
                      </a:lnTo>
                      <a:lnTo>
                        <a:pt x="4" y="52"/>
                      </a:lnTo>
                      <a:lnTo>
                        <a:pt x="0" y="39"/>
                      </a:lnTo>
                      <a:lnTo>
                        <a:pt x="0" y="29"/>
                      </a:lnTo>
                      <a:lnTo>
                        <a:pt x="4" y="19"/>
                      </a:lnTo>
                      <a:lnTo>
                        <a:pt x="12" y="8"/>
                      </a:lnTo>
                      <a:lnTo>
                        <a:pt x="23" y="2"/>
                      </a:lnTo>
                      <a:lnTo>
                        <a:pt x="33" y="0"/>
                      </a:lnTo>
                      <a:lnTo>
                        <a:pt x="45" y="0"/>
                      </a:lnTo>
                      <a:lnTo>
                        <a:pt x="57" y="4"/>
                      </a:lnTo>
                      <a:lnTo>
                        <a:pt x="66" y="13"/>
                      </a:lnTo>
                      <a:lnTo>
                        <a:pt x="72" y="23"/>
                      </a:lnTo>
                      <a:lnTo>
                        <a:pt x="74"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34" name="WordArt 24">
                  <a:extLst>
                    <a:ext uri="{FF2B5EF4-FFF2-40B4-BE49-F238E27FC236}">
                      <a16:creationId xmlns:a16="http://schemas.microsoft.com/office/drawing/2014/main" id="{1FA6DBBD-4CA4-14F2-AAA6-6A9E786A7AAA}"/>
                    </a:ext>
                  </a:extLst>
                </p:cNvPr>
                <p:cNvSpPr>
                  <a:spLocks noChangeAspect="1" noChangeArrowheads="1" noChangeShapeType="1" noTextEdit="1"/>
                </p:cNvSpPr>
                <p:nvPr/>
              </p:nvSpPr>
              <p:spPr bwMode="auto">
                <a:xfrm>
                  <a:off x="2146" y="1739"/>
                  <a:ext cx="240" cy="13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NPN</a:t>
                  </a:r>
                </a:p>
              </p:txBody>
            </p:sp>
            <p:sp>
              <p:nvSpPr>
                <p:cNvPr id="835" name="WordArt 25">
                  <a:extLst>
                    <a:ext uri="{FF2B5EF4-FFF2-40B4-BE49-F238E27FC236}">
                      <a16:creationId xmlns:a16="http://schemas.microsoft.com/office/drawing/2014/main" id="{354A4BA5-A6BF-EF57-16B8-6E6BA7A6350F}"/>
                    </a:ext>
                  </a:extLst>
                </p:cNvPr>
                <p:cNvSpPr>
                  <a:spLocks noChangeAspect="1" noChangeArrowheads="1" noChangeShapeType="1" noTextEdit="1"/>
                </p:cNvSpPr>
                <p:nvPr/>
              </p:nvSpPr>
              <p:spPr bwMode="auto">
                <a:xfrm>
                  <a:off x="2125" y="2027"/>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FFFFFF"/>
                        </a:solidFill>
                        <a:round/>
                        <a:headEnd/>
                        <a:tailEnd/>
                      </a:ln>
                      <a:solidFill>
                        <a:srgbClr val="FFFFFF"/>
                      </a:solidFill>
                      <a:latin typeface="Verdana Ref"/>
                    </a:rPr>
                    <a:t>Q2</a:t>
                  </a:r>
                </a:p>
              </p:txBody>
            </p:sp>
          </p:grpSp>
          <p:grpSp>
            <p:nvGrpSpPr>
              <p:cNvPr id="755" name="Group 11">
                <a:extLst>
                  <a:ext uri="{FF2B5EF4-FFF2-40B4-BE49-F238E27FC236}">
                    <a16:creationId xmlns:a16="http://schemas.microsoft.com/office/drawing/2014/main" id="{7B3536E7-E1C4-8D66-0078-EFEE680E8622}"/>
                  </a:ext>
                </a:extLst>
              </p:cNvPr>
              <p:cNvGrpSpPr>
                <a:grpSpLocks noChangeAspect="1"/>
              </p:cNvGrpSpPr>
              <p:nvPr/>
            </p:nvGrpSpPr>
            <p:grpSpPr bwMode="auto">
              <a:xfrm>
                <a:off x="7581206" y="5425420"/>
                <a:ext cx="1054794" cy="330535"/>
                <a:chOff x="981" y="544"/>
                <a:chExt cx="1084" cy="341"/>
              </a:xfrm>
            </p:grpSpPr>
            <p:sp>
              <p:nvSpPr>
                <p:cNvPr id="814" name="Freeform 12">
                  <a:extLst>
                    <a:ext uri="{FF2B5EF4-FFF2-40B4-BE49-F238E27FC236}">
                      <a16:creationId xmlns:a16="http://schemas.microsoft.com/office/drawing/2014/main" id="{D0033128-05C8-686C-FD88-502059702101}"/>
                    </a:ext>
                  </a:extLst>
                </p:cNvPr>
                <p:cNvSpPr>
                  <a:spLocks noChangeAspect="1"/>
                </p:cNvSpPr>
                <p:nvPr/>
              </p:nvSpPr>
              <p:spPr bwMode="auto">
                <a:xfrm>
                  <a:off x="981" y="544"/>
                  <a:ext cx="1084" cy="341"/>
                </a:xfrm>
                <a:custGeom>
                  <a:avLst/>
                  <a:gdLst>
                    <a:gd name="T0" fmla="*/ 168 w 1084"/>
                    <a:gd name="T1" fmla="*/ 0 h 341"/>
                    <a:gd name="T2" fmla="*/ 84 w 1084"/>
                    <a:gd name="T3" fmla="*/ 25 h 341"/>
                    <a:gd name="T4" fmla="*/ 22 w 1084"/>
                    <a:gd name="T5" fmla="*/ 86 h 341"/>
                    <a:gd name="T6" fmla="*/ 0 w 1084"/>
                    <a:gd name="T7" fmla="*/ 170 h 341"/>
                    <a:gd name="T8" fmla="*/ 0 w 1084"/>
                    <a:gd name="T9" fmla="*/ 170 h 341"/>
                    <a:gd name="T10" fmla="*/ 22 w 1084"/>
                    <a:gd name="T11" fmla="*/ 256 h 341"/>
                    <a:gd name="T12" fmla="*/ 84 w 1084"/>
                    <a:gd name="T13" fmla="*/ 318 h 341"/>
                    <a:gd name="T14" fmla="*/ 168 w 1084"/>
                    <a:gd name="T15" fmla="*/ 341 h 341"/>
                    <a:gd name="T16" fmla="*/ 168 w 1084"/>
                    <a:gd name="T17" fmla="*/ 341 h 341"/>
                    <a:gd name="T18" fmla="*/ 223 w 1084"/>
                    <a:gd name="T19" fmla="*/ 330 h 341"/>
                    <a:gd name="T20" fmla="*/ 273 w 1084"/>
                    <a:gd name="T21" fmla="*/ 304 h 341"/>
                    <a:gd name="T22" fmla="*/ 309 w 1084"/>
                    <a:gd name="T23" fmla="*/ 263 h 341"/>
                    <a:gd name="T24" fmla="*/ 309 w 1084"/>
                    <a:gd name="T25" fmla="*/ 263 h 341"/>
                    <a:gd name="T26" fmla="*/ 377 w 1084"/>
                    <a:gd name="T27" fmla="*/ 263 h 341"/>
                    <a:gd name="T28" fmla="*/ 455 w 1084"/>
                    <a:gd name="T29" fmla="*/ 263 h 341"/>
                    <a:gd name="T30" fmla="*/ 541 w 1084"/>
                    <a:gd name="T31" fmla="*/ 263 h 341"/>
                    <a:gd name="T32" fmla="*/ 627 w 1084"/>
                    <a:gd name="T33" fmla="*/ 263 h 341"/>
                    <a:gd name="T34" fmla="*/ 707 w 1084"/>
                    <a:gd name="T35" fmla="*/ 263 h 341"/>
                    <a:gd name="T36" fmla="*/ 775 w 1084"/>
                    <a:gd name="T37" fmla="*/ 263 h 341"/>
                    <a:gd name="T38" fmla="*/ 775 w 1084"/>
                    <a:gd name="T39" fmla="*/ 263 h 341"/>
                    <a:gd name="T40" fmla="*/ 812 w 1084"/>
                    <a:gd name="T41" fmla="*/ 304 h 341"/>
                    <a:gd name="T42" fmla="*/ 861 w 1084"/>
                    <a:gd name="T43" fmla="*/ 330 h 341"/>
                    <a:gd name="T44" fmla="*/ 916 w 1084"/>
                    <a:gd name="T45" fmla="*/ 341 h 341"/>
                    <a:gd name="T46" fmla="*/ 916 w 1084"/>
                    <a:gd name="T47" fmla="*/ 341 h 341"/>
                    <a:gd name="T48" fmla="*/ 1000 w 1084"/>
                    <a:gd name="T49" fmla="*/ 318 h 341"/>
                    <a:gd name="T50" fmla="*/ 1062 w 1084"/>
                    <a:gd name="T51" fmla="*/ 256 h 341"/>
                    <a:gd name="T52" fmla="*/ 1084 w 1084"/>
                    <a:gd name="T53" fmla="*/ 170 h 341"/>
                    <a:gd name="T54" fmla="*/ 1084 w 1084"/>
                    <a:gd name="T55" fmla="*/ 170 h 341"/>
                    <a:gd name="T56" fmla="*/ 1062 w 1084"/>
                    <a:gd name="T57" fmla="*/ 86 h 341"/>
                    <a:gd name="T58" fmla="*/ 1000 w 1084"/>
                    <a:gd name="T59" fmla="*/ 25 h 341"/>
                    <a:gd name="T60" fmla="*/ 916 w 1084"/>
                    <a:gd name="T61" fmla="*/ 0 h 341"/>
                    <a:gd name="T62" fmla="*/ 916 w 1084"/>
                    <a:gd name="T63" fmla="*/ 0 h 341"/>
                    <a:gd name="T64" fmla="*/ 861 w 1084"/>
                    <a:gd name="T65" fmla="*/ 10 h 341"/>
                    <a:gd name="T66" fmla="*/ 812 w 1084"/>
                    <a:gd name="T67" fmla="*/ 39 h 341"/>
                    <a:gd name="T68" fmla="*/ 775 w 1084"/>
                    <a:gd name="T69" fmla="*/ 80 h 341"/>
                    <a:gd name="T70" fmla="*/ 775 w 1084"/>
                    <a:gd name="T71" fmla="*/ 80 h 341"/>
                    <a:gd name="T72" fmla="*/ 707 w 1084"/>
                    <a:gd name="T73" fmla="*/ 80 h 341"/>
                    <a:gd name="T74" fmla="*/ 627 w 1084"/>
                    <a:gd name="T75" fmla="*/ 80 h 341"/>
                    <a:gd name="T76" fmla="*/ 541 w 1084"/>
                    <a:gd name="T77" fmla="*/ 80 h 341"/>
                    <a:gd name="T78" fmla="*/ 455 w 1084"/>
                    <a:gd name="T79" fmla="*/ 80 h 341"/>
                    <a:gd name="T80" fmla="*/ 377 w 1084"/>
                    <a:gd name="T81" fmla="*/ 80 h 341"/>
                    <a:gd name="T82" fmla="*/ 309 w 1084"/>
                    <a:gd name="T83" fmla="*/ 80 h 341"/>
                    <a:gd name="T84" fmla="*/ 309 w 1084"/>
                    <a:gd name="T85" fmla="*/ 80 h 341"/>
                    <a:gd name="T86" fmla="*/ 273 w 1084"/>
                    <a:gd name="T87" fmla="*/ 39 h 341"/>
                    <a:gd name="T88" fmla="*/ 223 w 1084"/>
                    <a:gd name="T89" fmla="*/ 10 h 341"/>
                    <a:gd name="T90" fmla="*/ 168 w 1084"/>
                    <a:gd name="T91" fmla="*/ 0 h 341"/>
                    <a:gd name="T92" fmla="*/ 168 w 1084"/>
                    <a:gd name="T9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4" h="341">
                      <a:moveTo>
                        <a:pt x="168" y="0"/>
                      </a:moveTo>
                      <a:lnTo>
                        <a:pt x="84" y="25"/>
                      </a:lnTo>
                      <a:lnTo>
                        <a:pt x="22" y="86"/>
                      </a:lnTo>
                      <a:lnTo>
                        <a:pt x="0" y="170"/>
                      </a:lnTo>
                      <a:lnTo>
                        <a:pt x="22" y="256"/>
                      </a:lnTo>
                      <a:lnTo>
                        <a:pt x="84" y="318"/>
                      </a:lnTo>
                      <a:lnTo>
                        <a:pt x="168" y="341"/>
                      </a:lnTo>
                      <a:lnTo>
                        <a:pt x="223" y="330"/>
                      </a:lnTo>
                      <a:lnTo>
                        <a:pt x="273" y="304"/>
                      </a:lnTo>
                      <a:lnTo>
                        <a:pt x="309" y="263"/>
                      </a:lnTo>
                      <a:lnTo>
                        <a:pt x="377" y="263"/>
                      </a:lnTo>
                      <a:lnTo>
                        <a:pt x="455" y="263"/>
                      </a:lnTo>
                      <a:lnTo>
                        <a:pt x="541" y="263"/>
                      </a:lnTo>
                      <a:lnTo>
                        <a:pt x="627" y="263"/>
                      </a:lnTo>
                      <a:lnTo>
                        <a:pt x="707" y="263"/>
                      </a:lnTo>
                      <a:lnTo>
                        <a:pt x="775" y="263"/>
                      </a:lnTo>
                      <a:lnTo>
                        <a:pt x="812" y="304"/>
                      </a:lnTo>
                      <a:lnTo>
                        <a:pt x="861" y="330"/>
                      </a:lnTo>
                      <a:lnTo>
                        <a:pt x="916" y="341"/>
                      </a:lnTo>
                      <a:lnTo>
                        <a:pt x="1000" y="318"/>
                      </a:lnTo>
                      <a:lnTo>
                        <a:pt x="1062" y="256"/>
                      </a:lnTo>
                      <a:lnTo>
                        <a:pt x="1084" y="170"/>
                      </a:lnTo>
                      <a:lnTo>
                        <a:pt x="1062" y="86"/>
                      </a:lnTo>
                      <a:lnTo>
                        <a:pt x="1000" y="25"/>
                      </a:lnTo>
                      <a:lnTo>
                        <a:pt x="916" y="0"/>
                      </a:lnTo>
                      <a:lnTo>
                        <a:pt x="861" y="10"/>
                      </a:lnTo>
                      <a:lnTo>
                        <a:pt x="812" y="39"/>
                      </a:lnTo>
                      <a:lnTo>
                        <a:pt x="775" y="80"/>
                      </a:lnTo>
                      <a:lnTo>
                        <a:pt x="707" y="80"/>
                      </a:lnTo>
                      <a:lnTo>
                        <a:pt x="627" y="80"/>
                      </a:lnTo>
                      <a:lnTo>
                        <a:pt x="541" y="80"/>
                      </a:lnTo>
                      <a:lnTo>
                        <a:pt x="455" y="80"/>
                      </a:lnTo>
                      <a:lnTo>
                        <a:pt x="377" y="80"/>
                      </a:lnTo>
                      <a:lnTo>
                        <a:pt x="309" y="80"/>
                      </a:lnTo>
                      <a:lnTo>
                        <a:pt x="273" y="39"/>
                      </a:lnTo>
                      <a:lnTo>
                        <a:pt x="223" y="10"/>
                      </a:lnTo>
                      <a:lnTo>
                        <a:pt x="168" y="0"/>
                      </a:lnTo>
                      <a:close/>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15" name="Freeform 13">
                  <a:extLst>
                    <a:ext uri="{FF2B5EF4-FFF2-40B4-BE49-F238E27FC236}">
                      <a16:creationId xmlns:a16="http://schemas.microsoft.com/office/drawing/2014/main" id="{C21418C9-8A33-76EE-C052-2ABDD0951DFB}"/>
                    </a:ext>
                  </a:extLst>
                </p:cNvPr>
                <p:cNvSpPr>
                  <a:spLocks noChangeAspect="1"/>
                </p:cNvSpPr>
                <p:nvPr/>
              </p:nvSpPr>
              <p:spPr bwMode="auto">
                <a:xfrm>
                  <a:off x="1809" y="628"/>
                  <a:ext cx="180" cy="181"/>
                </a:xfrm>
                <a:custGeom>
                  <a:avLst/>
                  <a:gdLst>
                    <a:gd name="T0" fmla="*/ 180 w 180"/>
                    <a:gd name="T1" fmla="*/ 90 h 181"/>
                    <a:gd name="T2" fmla="*/ 178 w 180"/>
                    <a:gd name="T3" fmla="*/ 109 h 181"/>
                    <a:gd name="T4" fmla="*/ 172 w 180"/>
                    <a:gd name="T5" fmla="*/ 127 h 181"/>
                    <a:gd name="T6" fmla="*/ 162 w 180"/>
                    <a:gd name="T7" fmla="*/ 144 h 181"/>
                    <a:gd name="T8" fmla="*/ 149 w 180"/>
                    <a:gd name="T9" fmla="*/ 158 h 181"/>
                    <a:gd name="T10" fmla="*/ 133 w 180"/>
                    <a:gd name="T11" fmla="*/ 168 h 181"/>
                    <a:gd name="T12" fmla="*/ 117 w 180"/>
                    <a:gd name="T13" fmla="*/ 176 h 181"/>
                    <a:gd name="T14" fmla="*/ 98 w 180"/>
                    <a:gd name="T15" fmla="*/ 181 h 181"/>
                    <a:gd name="T16" fmla="*/ 78 w 180"/>
                    <a:gd name="T17" fmla="*/ 181 h 181"/>
                    <a:gd name="T18" fmla="*/ 61 w 180"/>
                    <a:gd name="T19" fmla="*/ 176 h 181"/>
                    <a:gd name="T20" fmla="*/ 43 w 180"/>
                    <a:gd name="T21" fmla="*/ 168 h 181"/>
                    <a:gd name="T22" fmla="*/ 29 w 180"/>
                    <a:gd name="T23" fmla="*/ 158 h 181"/>
                    <a:gd name="T24" fmla="*/ 16 w 180"/>
                    <a:gd name="T25" fmla="*/ 144 h 181"/>
                    <a:gd name="T26" fmla="*/ 8 w 180"/>
                    <a:gd name="T27" fmla="*/ 127 h 181"/>
                    <a:gd name="T28" fmla="*/ 2 w 180"/>
                    <a:gd name="T29" fmla="*/ 109 h 181"/>
                    <a:gd name="T30" fmla="*/ 0 w 180"/>
                    <a:gd name="T31" fmla="*/ 90 h 181"/>
                    <a:gd name="T32" fmla="*/ 2 w 180"/>
                    <a:gd name="T33" fmla="*/ 72 h 181"/>
                    <a:gd name="T34" fmla="*/ 8 w 180"/>
                    <a:gd name="T35" fmla="*/ 53 h 181"/>
                    <a:gd name="T36" fmla="*/ 18 w 180"/>
                    <a:gd name="T37" fmla="*/ 37 h 181"/>
                    <a:gd name="T38" fmla="*/ 31 w 180"/>
                    <a:gd name="T39" fmla="*/ 23 h 181"/>
                    <a:gd name="T40" fmla="*/ 47 w 180"/>
                    <a:gd name="T41" fmla="*/ 12 h 181"/>
                    <a:gd name="T42" fmla="*/ 63 w 180"/>
                    <a:gd name="T43" fmla="*/ 4 h 181"/>
                    <a:gd name="T44" fmla="*/ 82 w 180"/>
                    <a:gd name="T45" fmla="*/ 0 h 181"/>
                    <a:gd name="T46" fmla="*/ 102 w 180"/>
                    <a:gd name="T47" fmla="*/ 0 h 181"/>
                    <a:gd name="T48" fmla="*/ 121 w 180"/>
                    <a:gd name="T49" fmla="*/ 4 h 181"/>
                    <a:gd name="T50" fmla="*/ 137 w 180"/>
                    <a:gd name="T51" fmla="*/ 12 h 181"/>
                    <a:gd name="T52" fmla="*/ 151 w 180"/>
                    <a:gd name="T53" fmla="*/ 23 h 181"/>
                    <a:gd name="T54" fmla="*/ 164 w 180"/>
                    <a:gd name="T55" fmla="*/ 37 h 181"/>
                    <a:gd name="T56" fmla="*/ 174 w 180"/>
                    <a:gd name="T57" fmla="*/ 53 h 181"/>
                    <a:gd name="T58" fmla="*/ 178 w 180"/>
                    <a:gd name="T59" fmla="*/ 72 h 181"/>
                    <a:gd name="T60" fmla="*/ 180 w 180"/>
                    <a:gd name="T61" fmla="*/ 90 h 181"/>
                    <a:gd name="T62" fmla="*/ 180 w 180"/>
                    <a:gd name="T63"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81">
                      <a:moveTo>
                        <a:pt x="180" y="90"/>
                      </a:moveTo>
                      <a:lnTo>
                        <a:pt x="178" y="109"/>
                      </a:lnTo>
                      <a:lnTo>
                        <a:pt x="172" y="127"/>
                      </a:lnTo>
                      <a:lnTo>
                        <a:pt x="162" y="144"/>
                      </a:lnTo>
                      <a:lnTo>
                        <a:pt x="149" y="158"/>
                      </a:lnTo>
                      <a:lnTo>
                        <a:pt x="133" y="168"/>
                      </a:lnTo>
                      <a:lnTo>
                        <a:pt x="117" y="176"/>
                      </a:lnTo>
                      <a:lnTo>
                        <a:pt x="98" y="181"/>
                      </a:lnTo>
                      <a:lnTo>
                        <a:pt x="78" y="181"/>
                      </a:lnTo>
                      <a:lnTo>
                        <a:pt x="61" y="176"/>
                      </a:lnTo>
                      <a:lnTo>
                        <a:pt x="43" y="168"/>
                      </a:lnTo>
                      <a:lnTo>
                        <a:pt x="29" y="158"/>
                      </a:lnTo>
                      <a:lnTo>
                        <a:pt x="16" y="144"/>
                      </a:lnTo>
                      <a:lnTo>
                        <a:pt x="8" y="127"/>
                      </a:lnTo>
                      <a:lnTo>
                        <a:pt x="2" y="109"/>
                      </a:lnTo>
                      <a:lnTo>
                        <a:pt x="0" y="90"/>
                      </a:lnTo>
                      <a:lnTo>
                        <a:pt x="2" y="72"/>
                      </a:lnTo>
                      <a:lnTo>
                        <a:pt x="8" y="53"/>
                      </a:lnTo>
                      <a:lnTo>
                        <a:pt x="18" y="37"/>
                      </a:lnTo>
                      <a:lnTo>
                        <a:pt x="31" y="23"/>
                      </a:lnTo>
                      <a:lnTo>
                        <a:pt x="47" y="12"/>
                      </a:lnTo>
                      <a:lnTo>
                        <a:pt x="63" y="4"/>
                      </a:lnTo>
                      <a:lnTo>
                        <a:pt x="82" y="0"/>
                      </a:lnTo>
                      <a:lnTo>
                        <a:pt x="102" y="0"/>
                      </a:lnTo>
                      <a:lnTo>
                        <a:pt x="121" y="4"/>
                      </a:lnTo>
                      <a:lnTo>
                        <a:pt x="137" y="12"/>
                      </a:lnTo>
                      <a:lnTo>
                        <a:pt x="151" y="23"/>
                      </a:lnTo>
                      <a:lnTo>
                        <a:pt x="164" y="37"/>
                      </a:lnTo>
                      <a:lnTo>
                        <a:pt x="174"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16" name="Freeform 14">
                  <a:extLst>
                    <a:ext uri="{FF2B5EF4-FFF2-40B4-BE49-F238E27FC236}">
                      <a16:creationId xmlns:a16="http://schemas.microsoft.com/office/drawing/2014/main" id="{C2C2EDF0-32B0-EADE-C285-85BA708A9177}"/>
                    </a:ext>
                  </a:extLst>
                </p:cNvPr>
                <p:cNvSpPr>
                  <a:spLocks noChangeAspect="1"/>
                </p:cNvSpPr>
                <p:nvPr/>
              </p:nvSpPr>
              <p:spPr bwMode="auto">
                <a:xfrm>
                  <a:off x="1862" y="681"/>
                  <a:ext cx="74" cy="74"/>
                </a:xfrm>
                <a:custGeom>
                  <a:avLst/>
                  <a:gdLst>
                    <a:gd name="T0" fmla="*/ 74 w 74"/>
                    <a:gd name="T1" fmla="*/ 37 h 74"/>
                    <a:gd name="T2" fmla="*/ 72 w 74"/>
                    <a:gd name="T3" fmla="*/ 50 h 74"/>
                    <a:gd name="T4" fmla="*/ 66 w 74"/>
                    <a:gd name="T5" fmla="*/ 60 h 74"/>
                    <a:gd name="T6" fmla="*/ 55 w 74"/>
                    <a:gd name="T7" fmla="*/ 68 h 74"/>
                    <a:gd name="T8" fmla="*/ 43 w 74"/>
                    <a:gd name="T9" fmla="*/ 72 h 74"/>
                    <a:gd name="T10" fmla="*/ 33 w 74"/>
                    <a:gd name="T11" fmla="*/ 74 h 74"/>
                    <a:gd name="T12" fmla="*/ 21 w 74"/>
                    <a:gd name="T13" fmla="*/ 72 h 74"/>
                    <a:gd name="T14" fmla="*/ 10 w 74"/>
                    <a:gd name="T15" fmla="*/ 64 h 74"/>
                    <a:gd name="T16" fmla="*/ 4 w 74"/>
                    <a:gd name="T17" fmla="*/ 56 h 74"/>
                    <a:gd name="T18" fmla="*/ 0 w 74"/>
                    <a:gd name="T19" fmla="*/ 43 h 74"/>
                    <a:gd name="T20" fmla="*/ 0 w 74"/>
                    <a:gd name="T21" fmla="*/ 31 h 74"/>
                    <a:gd name="T22" fmla="*/ 6 w 74"/>
                    <a:gd name="T23" fmla="*/ 21 h 74"/>
                    <a:gd name="T24" fmla="*/ 14 w 74"/>
                    <a:gd name="T25" fmla="*/ 11 h 74"/>
                    <a:gd name="T26" fmla="*/ 25 w 74"/>
                    <a:gd name="T27" fmla="*/ 4 h 74"/>
                    <a:gd name="T28" fmla="*/ 37 w 74"/>
                    <a:gd name="T29" fmla="*/ 0 h 74"/>
                    <a:gd name="T30" fmla="*/ 47 w 74"/>
                    <a:gd name="T31" fmla="*/ 2 h 74"/>
                    <a:gd name="T32" fmla="*/ 60 w 74"/>
                    <a:gd name="T33" fmla="*/ 6 h 74"/>
                    <a:gd name="T34" fmla="*/ 68 w 74"/>
                    <a:gd name="T35" fmla="*/ 15 h 74"/>
                    <a:gd name="T36" fmla="*/ 72 w 74"/>
                    <a:gd name="T37" fmla="*/ 25 h 74"/>
                    <a:gd name="T38" fmla="*/ 74 w 74"/>
                    <a:gd name="T39" fmla="*/ 37 h 74"/>
                    <a:gd name="T40" fmla="*/ 74 w 74"/>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74">
                      <a:moveTo>
                        <a:pt x="74" y="37"/>
                      </a:moveTo>
                      <a:lnTo>
                        <a:pt x="72" y="50"/>
                      </a:lnTo>
                      <a:lnTo>
                        <a:pt x="66" y="60"/>
                      </a:lnTo>
                      <a:lnTo>
                        <a:pt x="55" y="68"/>
                      </a:lnTo>
                      <a:lnTo>
                        <a:pt x="43" y="72"/>
                      </a:lnTo>
                      <a:lnTo>
                        <a:pt x="33" y="74"/>
                      </a:lnTo>
                      <a:lnTo>
                        <a:pt x="21" y="72"/>
                      </a:lnTo>
                      <a:lnTo>
                        <a:pt x="10" y="64"/>
                      </a:lnTo>
                      <a:lnTo>
                        <a:pt x="4" y="56"/>
                      </a:lnTo>
                      <a:lnTo>
                        <a:pt x="0" y="43"/>
                      </a:lnTo>
                      <a:lnTo>
                        <a:pt x="0" y="31"/>
                      </a:lnTo>
                      <a:lnTo>
                        <a:pt x="6" y="21"/>
                      </a:lnTo>
                      <a:lnTo>
                        <a:pt x="14" y="11"/>
                      </a:lnTo>
                      <a:lnTo>
                        <a:pt x="25" y="4"/>
                      </a:lnTo>
                      <a:lnTo>
                        <a:pt x="37" y="0"/>
                      </a:lnTo>
                      <a:lnTo>
                        <a:pt x="47" y="2"/>
                      </a:lnTo>
                      <a:lnTo>
                        <a:pt x="60" y="6"/>
                      </a:lnTo>
                      <a:lnTo>
                        <a:pt x="68" y="15"/>
                      </a:lnTo>
                      <a:lnTo>
                        <a:pt x="72" y="25"/>
                      </a:lnTo>
                      <a:lnTo>
                        <a:pt x="74"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17" name="Freeform 15">
                  <a:extLst>
                    <a:ext uri="{FF2B5EF4-FFF2-40B4-BE49-F238E27FC236}">
                      <a16:creationId xmlns:a16="http://schemas.microsoft.com/office/drawing/2014/main" id="{B7AFB966-30C8-F1DB-FF49-27071EFC6546}"/>
                    </a:ext>
                  </a:extLst>
                </p:cNvPr>
                <p:cNvSpPr>
                  <a:spLocks noChangeAspect="1"/>
                </p:cNvSpPr>
                <p:nvPr/>
              </p:nvSpPr>
              <p:spPr bwMode="auto">
                <a:xfrm>
                  <a:off x="1065" y="628"/>
                  <a:ext cx="180" cy="181"/>
                </a:xfrm>
                <a:custGeom>
                  <a:avLst/>
                  <a:gdLst>
                    <a:gd name="T0" fmla="*/ 180 w 180"/>
                    <a:gd name="T1" fmla="*/ 90 h 181"/>
                    <a:gd name="T2" fmla="*/ 178 w 180"/>
                    <a:gd name="T3" fmla="*/ 111 h 181"/>
                    <a:gd name="T4" fmla="*/ 172 w 180"/>
                    <a:gd name="T5" fmla="*/ 129 h 181"/>
                    <a:gd name="T6" fmla="*/ 162 w 180"/>
                    <a:gd name="T7" fmla="*/ 146 h 181"/>
                    <a:gd name="T8" fmla="*/ 147 w 180"/>
                    <a:gd name="T9" fmla="*/ 160 h 181"/>
                    <a:gd name="T10" fmla="*/ 131 w 180"/>
                    <a:gd name="T11" fmla="*/ 170 h 181"/>
                    <a:gd name="T12" fmla="*/ 115 w 180"/>
                    <a:gd name="T13" fmla="*/ 176 h 181"/>
                    <a:gd name="T14" fmla="*/ 94 w 180"/>
                    <a:gd name="T15" fmla="*/ 181 h 181"/>
                    <a:gd name="T16" fmla="*/ 76 w 180"/>
                    <a:gd name="T17" fmla="*/ 178 h 181"/>
                    <a:gd name="T18" fmla="*/ 57 w 180"/>
                    <a:gd name="T19" fmla="*/ 174 h 181"/>
                    <a:gd name="T20" fmla="*/ 39 w 180"/>
                    <a:gd name="T21" fmla="*/ 164 h 181"/>
                    <a:gd name="T22" fmla="*/ 24 w 180"/>
                    <a:gd name="T23" fmla="*/ 152 h 181"/>
                    <a:gd name="T24" fmla="*/ 12 w 180"/>
                    <a:gd name="T25" fmla="*/ 137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4 w 180"/>
                    <a:gd name="T37" fmla="*/ 29 h 181"/>
                    <a:gd name="T38" fmla="*/ 39 w 180"/>
                    <a:gd name="T39" fmla="*/ 16 h 181"/>
                    <a:gd name="T40" fmla="*/ 55 w 180"/>
                    <a:gd name="T41" fmla="*/ 6 h 181"/>
                    <a:gd name="T42" fmla="*/ 76 w 180"/>
                    <a:gd name="T43" fmla="*/ 2 h 181"/>
                    <a:gd name="T44" fmla="*/ 94 w 180"/>
                    <a:gd name="T45" fmla="*/ 0 h 181"/>
                    <a:gd name="T46" fmla="*/ 113 w 180"/>
                    <a:gd name="T47" fmla="*/ 4 h 181"/>
                    <a:gd name="T48" fmla="*/ 131 w 180"/>
                    <a:gd name="T49" fmla="*/ 10 h 181"/>
                    <a:gd name="T50" fmla="*/ 147 w 180"/>
                    <a:gd name="T51" fmla="*/ 23 h 181"/>
                    <a:gd name="T52" fmla="*/ 162 w 180"/>
                    <a:gd name="T53" fmla="*/ 37 h 181"/>
                    <a:gd name="T54" fmla="*/ 172 w 180"/>
                    <a:gd name="T55" fmla="*/ 53 h 181"/>
                    <a:gd name="T56" fmla="*/ 178 w 180"/>
                    <a:gd name="T57" fmla="*/ 72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11"/>
                      </a:lnTo>
                      <a:lnTo>
                        <a:pt x="172" y="129"/>
                      </a:lnTo>
                      <a:lnTo>
                        <a:pt x="162" y="146"/>
                      </a:lnTo>
                      <a:lnTo>
                        <a:pt x="147" y="160"/>
                      </a:lnTo>
                      <a:lnTo>
                        <a:pt x="131" y="170"/>
                      </a:lnTo>
                      <a:lnTo>
                        <a:pt x="115" y="176"/>
                      </a:lnTo>
                      <a:lnTo>
                        <a:pt x="94" y="181"/>
                      </a:lnTo>
                      <a:lnTo>
                        <a:pt x="76" y="178"/>
                      </a:lnTo>
                      <a:lnTo>
                        <a:pt x="57" y="174"/>
                      </a:lnTo>
                      <a:lnTo>
                        <a:pt x="39" y="164"/>
                      </a:lnTo>
                      <a:lnTo>
                        <a:pt x="24" y="152"/>
                      </a:lnTo>
                      <a:lnTo>
                        <a:pt x="12" y="137"/>
                      </a:lnTo>
                      <a:lnTo>
                        <a:pt x="4" y="119"/>
                      </a:lnTo>
                      <a:lnTo>
                        <a:pt x="0" y="101"/>
                      </a:lnTo>
                      <a:lnTo>
                        <a:pt x="0" y="80"/>
                      </a:lnTo>
                      <a:lnTo>
                        <a:pt x="4" y="62"/>
                      </a:lnTo>
                      <a:lnTo>
                        <a:pt x="12" y="43"/>
                      </a:lnTo>
                      <a:lnTo>
                        <a:pt x="24" y="29"/>
                      </a:lnTo>
                      <a:lnTo>
                        <a:pt x="39" y="16"/>
                      </a:lnTo>
                      <a:lnTo>
                        <a:pt x="55" y="6"/>
                      </a:lnTo>
                      <a:lnTo>
                        <a:pt x="76" y="2"/>
                      </a:lnTo>
                      <a:lnTo>
                        <a:pt x="94" y="0"/>
                      </a:lnTo>
                      <a:lnTo>
                        <a:pt x="113" y="4"/>
                      </a:lnTo>
                      <a:lnTo>
                        <a:pt x="131" y="10"/>
                      </a:lnTo>
                      <a:lnTo>
                        <a:pt x="147" y="23"/>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18" name="Freeform 16">
                  <a:extLst>
                    <a:ext uri="{FF2B5EF4-FFF2-40B4-BE49-F238E27FC236}">
                      <a16:creationId xmlns:a16="http://schemas.microsoft.com/office/drawing/2014/main" id="{35B23FFE-63DB-4A0C-5FDC-5D035F4363CB}"/>
                    </a:ext>
                  </a:extLst>
                </p:cNvPr>
                <p:cNvSpPr>
                  <a:spLocks noChangeAspect="1"/>
                </p:cNvSpPr>
                <p:nvPr/>
              </p:nvSpPr>
              <p:spPr bwMode="auto">
                <a:xfrm>
                  <a:off x="1120" y="681"/>
                  <a:ext cx="70" cy="74"/>
                </a:xfrm>
                <a:custGeom>
                  <a:avLst/>
                  <a:gdLst>
                    <a:gd name="T0" fmla="*/ 70 w 70"/>
                    <a:gd name="T1" fmla="*/ 37 h 74"/>
                    <a:gd name="T2" fmla="*/ 68 w 70"/>
                    <a:gd name="T3" fmla="*/ 50 h 74"/>
                    <a:gd name="T4" fmla="*/ 62 w 70"/>
                    <a:gd name="T5" fmla="*/ 60 h 74"/>
                    <a:gd name="T6" fmla="*/ 53 w 70"/>
                    <a:gd name="T7" fmla="*/ 68 h 74"/>
                    <a:gd name="T8" fmla="*/ 43 w 70"/>
                    <a:gd name="T9" fmla="*/ 72 h 74"/>
                    <a:gd name="T10" fmla="*/ 31 w 70"/>
                    <a:gd name="T11" fmla="*/ 74 h 74"/>
                    <a:gd name="T12" fmla="*/ 21 w 70"/>
                    <a:gd name="T13" fmla="*/ 72 h 74"/>
                    <a:gd name="T14" fmla="*/ 10 w 70"/>
                    <a:gd name="T15" fmla="*/ 64 h 74"/>
                    <a:gd name="T16" fmla="*/ 4 w 70"/>
                    <a:gd name="T17" fmla="*/ 56 h 74"/>
                    <a:gd name="T18" fmla="*/ 0 w 70"/>
                    <a:gd name="T19" fmla="*/ 43 h 74"/>
                    <a:gd name="T20" fmla="*/ 0 w 70"/>
                    <a:gd name="T21" fmla="*/ 31 h 74"/>
                    <a:gd name="T22" fmla="*/ 4 w 70"/>
                    <a:gd name="T23" fmla="*/ 21 h 74"/>
                    <a:gd name="T24" fmla="*/ 10 w 70"/>
                    <a:gd name="T25" fmla="*/ 11 h 74"/>
                    <a:gd name="T26" fmla="*/ 21 w 70"/>
                    <a:gd name="T27" fmla="*/ 4 h 74"/>
                    <a:gd name="T28" fmla="*/ 31 w 70"/>
                    <a:gd name="T29" fmla="*/ 0 h 74"/>
                    <a:gd name="T30" fmla="*/ 43 w 70"/>
                    <a:gd name="T31" fmla="*/ 2 h 74"/>
                    <a:gd name="T32" fmla="*/ 53 w 70"/>
                    <a:gd name="T33" fmla="*/ 6 h 74"/>
                    <a:gd name="T34" fmla="*/ 62 w 70"/>
                    <a:gd name="T35" fmla="*/ 15 h 74"/>
                    <a:gd name="T36" fmla="*/ 68 w 70"/>
                    <a:gd name="T37" fmla="*/ 25 h 74"/>
                    <a:gd name="T38" fmla="*/ 70 w 70"/>
                    <a:gd name="T39" fmla="*/ 37 h 74"/>
                    <a:gd name="T40" fmla="*/ 70 w 70"/>
                    <a:gd name="T41"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4">
                      <a:moveTo>
                        <a:pt x="70" y="37"/>
                      </a:moveTo>
                      <a:lnTo>
                        <a:pt x="68" y="50"/>
                      </a:lnTo>
                      <a:lnTo>
                        <a:pt x="62" y="60"/>
                      </a:lnTo>
                      <a:lnTo>
                        <a:pt x="53" y="68"/>
                      </a:lnTo>
                      <a:lnTo>
                        <a:pt x="43" y="72"/>
                      </a:lnTo>
                      <a:lnTo>
                        <a:pt x="31" y="74"/>
                      </a:lnTo>
                      <a:lnTo>
                        <a:pt x="21" y="72"/>
                      </a:lnTo>
                      <a:lnTo>
                        <a:pt x="10" y="64"/>
                      </a:lnTo>
                      <a:lnTo>
                        <a:pt x="4" y="56"/>
                      </a:lnTo>
                      <a:lnTo>
                        <a:pt x="0" y="43"/>
                      </a:lnTo>
                      <a:lnTo>
                        <a:pt x="0" y="31"/>
                      </a:lnTo>
                      <a:lnTo>
                        <a:pt x="4" y="21"/>
                      </a:lnTo>
                      <a:lnTo>
                        <a:pt x="10" y="11"/>
                      </a:lnTo>
                      <a:lnTo>
                        <a:pt x="21" y="4"/>
                      </a:lnTo>
                      <a:lnTo>
                        <a:pt x="31" y="0"/>
                      </a:lnTo>
                      <a:lnTo>
                        <a:pt x="43" y="2"/>
                      </a:lnTo>
                      <a:lnTo>
                        <a:pt x="53" y="6"/>
                      </a:lnTo>
                      <a:lnTo>
                        <a:pt x="62" y="15"/>
                      </a:lnTo>
                      <a:lnTo>
                        <a:pt x="68" y="25"/>
                      </a:lnTo>
                      <a:lnTo>
                        <a:pt x="70" y="37"/>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19" name="WordArt 17">
                  <a:extLst>
                    <a:ext uri="{FF2B5EF4-FFF2-40B4-BE49-F238E27FC236}">
                      <a16:creationId xmlns:a16="http://schemas.microsoft.com/office/drawing/2014/main" id="{3F849D77-CD31-66EB-0D22-1D99710246C3}"/>
                    </a:ext>
                  </a:extLst>
                </p:cNvPr>
                <p:cNvSpPr>
                  <a:spLocks noChangeAspect="1" noChangeArrowheads="1" noChangeShapeType="1" noTextEdit="1"/>
                </p:cNvSpPr>
                <p:nvPr/>
              </p:nvSpPr>
              <p:spPr bwMode="auto">
                <a:xfrm>
                  <a:off x="1523" y="678"/>
                  <a:ext cx="58" cy="10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800" kern="10">
                      <a:ln w="0">
                        <a:solidFill>
                          <a:srgbClr val="FFFFFF"/>
                        </a:solidFill>
                        <a:round/>
                        <a:headEnd/>
                        <a:tailEnd/>
                      </a:ln>
                      <a:solidFill>
                        <a:srgbClr val="FFFFFF"/>
                      </a:solidFill>
                      <a:latin typeface="Abadi MT Condensed"/>
                    </a:rPr>
                    <a:t>2</a:t>
                  </a:r>
                </a:p>
              </p:txBody>
            </p:sp>
          </p:grpSp>
          <p:grpSp>
            <p:nvGrpSpPr>
              <p:cNvPr id="756" name="Group 52">
                <a:extLst>
                  <a:ext uri="{FF2B5EF4-FFF2-40B4-BE49-F238E27FC236}">
                    <a16:creationId xmlns:a16="http://schemas.microsoft.com/office/drawing/2014/main" id="{F6E5579B-7AA2-6156-85CC-BD29D2FBA8EC}"/>
                  </a:ext>
                </a:extLst>
              </p:cNvPr>
              <p:cNvGrpSpPr>
                <a:grpSpLocks noChangeAspect="1"/>
              </p:cNvGrpSpPr>
              <p:nvPr/>
            </p:nvGrpSpPr>
            <p:grpSpPr bwMode="auto">
              <a:xfrm rot="5400000">
                <a:off x="6851612" y="3144011"/>
                <a:ext cx="1765442" cy="446422"/>
                <a:chOff x="807" y="550"/>
                <a:chExt cx="1785" cy="454"/>
              </a:xfrm>
            </p:grpSpPr>
            <p:sp>
              <p:nvSpPr>
                <p:cNvPr id="794" name="Freeform 53">
                  <a:extLst>
                    <a:ext uri="{FF2B5EF4-FFF2-40B4-BE49-F238E27FC236}">
                      <a16:creationId xmlns:a16="http://schemas.microsoft.com/office/drawing/2014/main" id="{EFC0E198-2CA0-49DE-4607-06A82076655A}"/>
                    </a:ext>
                  </a:extLst>
                </p:cNvPr>
                <p:cNvSpPr>
                  <a:spLocks noChangeAspect="1"/>
                </p:cNvSpPr>
                <p:nvPr/>
              </p:nvSpPr>
              <p:spPr bwMode="auto">
                <a:xfrm>
                  <a:off x="807" y="550"/>
                  <a:ext cx="1785" cy="454"/>
                </a:xfrm>
                <a:custGeom>
                  <a:avLst/>
                  <a:gdLst>
                    <a:gd name="T0" fmla="*/ 1658 w 1785"/>
                    <a:gd name="T1" fmla="*/ 454 h 454"/>
                    <a:gd name="T2" fmla="*/ 1681 w 1785"/>
                    <a:gd name="T3" fmla="*/ 451 h 454"/>
                    <a:gd name="T4" fmla="*/ 1701 w 1785"/>
                    <a:gd name="T5" fmla="*/ 445 h 454"/>
                    <a:gd name="T6" fmla="*/ 1722 w 1785"/>
                    <a:gd name="T7" fmla="*/ 437 h 454"/>
                    <a:gd name="T8" fmla="*/ 1740 w 1785"/>
                    <a:gd name="T9" fmla="*/ 425 h 454"/>
                    <a:gd name="T10" fmla="*/ 1755 w 1785"/>
                    <a:gd name="T11" fmla="*/ 408 h 454"/>
                    <a:gd name="T12" fmla="*/ 1767 w 1785"/>
                    <a:gd name="T13" fmla="*/ 390 h 454"/>
                    <a:gd name="T14" fmla="*/ 1777 w 1785"/>
                    <a:gd name="T15" fmla="*/ 369 h 454"/>
                    <a:gd name="T16" fmla="*/ 1783 w 1785"/>
                    <a:gd name="T17" fmla="*/ 349 h 454"/>
                    <a:gd name="T18" fmla="*/ 1785 w 1785"/>
                    <a:gd name="T19" fmla="*/ 326 h 454"/>
                    <a:gd name="T20" fmla="*/ 1785 w 1785"/>
                    <a:gd name="T21" fmla="*/ 127 h 454"/>
                    <a:gd name="T22" fmla="*/ 1783 w 1785"/>
                    <a:gd name="T23" fmla="*/ 105 h 454"/>
                    <a:gd name="T24" fmla="*/ 1777 w 1785"/>
                    <a:gd name="T25" fmla="*/ 82 h 454"/>
                    <a:gd name="T26" fmla="*/ 1767 w 1785"/>
                    <a:gd name="T27" fmla="*/ 64 h 454"/>
                    <a:gd name="T28" fmla="*/ 1755 w 1785"/>
                    <a:gd name="T29" fmla="*/ 45 h 454"/>
                    <a:gd name="T30" fmla="*/ 1740 w 1785"/>
                    <a:gd name="T31" fmla="*/ 29 h 454"/>
                    <a:gd name="T32" fmla="*/ 1722 w 1785"/>
                    <a:gd name="T33" fmla="*/ 16 h 454"/>
                    <a:gd name="T34" fmla="*/ 1701 w 1785"/>
                    <a:gd name="T35" fmla="*/ 8 h 454"/>
                    <a:gd name="T36" fmla="*/ 1681 w 1785"/>
                    <a:gd name="T37" fmla="*/ 2 h 454"/>
                    <a:gd name="T38" fmla="*/ 1658 w 1785"/>
                    <a:gd name="T39" fmla="*/ 0 h 454"/>
                    <a:gd name="T40" fmla="*/ 127 w 1785"/>
                    <a:gd name="T41" fmla="*/ 0 h 454"/>
                    <a:gd name="T42" fmla="*/ 107 w 1785"/>
                    <a:gd name="T43" fmla="*/ 2 h 454"/>
                    <a:gd name="T44" fmla="*/ 84 w 1785"/>
                    <a:gd name="T45" fmla="*/ 8 h 454"/>
                    <a:gd name="T46" fmla="*/ 64 w 1785"/>
                    <a:gd name="T47" fmla="*/ 16 h 454"/>
                    <a:gd name="T48" fmla="*/ 47 w 1785"/>
                    <a:gd name="T49" fmla="*/ 29 h 454"/>
                    <a:gd name="T50" fmla="*/ 31 w 1785"/>
                    <a:gd name="T51" fmla="*/ 45 h 454"/>
                    <a:gd name="T52" fmla="*/ 18 w 1785"/>
                    <a:gd name="T53" fmla="*/ 64 h 454"/>
                    <a:gd name="T54" fmla="*/ 8 w 1785"/>
                    <a:gd name="T55" fmla="*/ 84 h 454"/>
                    <a:gd name="T56" fmla="*/ 2 w 1785"/>
                    <a:gd name="T57" fmla="*/ 105 h 454"/>
                    <a:gd name="T58" fmla="*/ 0 w 1785"/>
                    <a:gd name="T59" fmla="*/ 127 h 454"/>
                    <a:gd name="T60" fmla="*/ 0 w 1785"/>
                    <a:gd name="T61" fmla="*/ 326 h 454"/>
                    <a:gd name="T62" fmla="*/ 2 w 1785"/>
                    <a:gd name="T63" fmla="*/ 349 h 454"/>
                    <a:gd name="T64" fmla="*/ 8 w 1785"/>
                    <a:gd name="T65" fmla="*/ 369 h 454"/>
                    <a:gd name="T66" fmla="*/ 18 w 1785"/>
                    <a:gd name="T67" fmla="*/ 390 h 454"/>
                    <a:gd name="T68" fmla="*/ 31 w 1785"/>
                    <a:gd name="T69" fmla="*/ 408 h 454"/>
                    <a:gd name="T70" fmla="*/ 47 w 1785"/>
                    <a:gd name="T71" fmla="*/ 425 h 454"/>
                    <a:gd name="T72" fmla="*/ 64 w 1785"/>
                    <a:gd name="T73" fmla="*/ 437 h 454"/>
                    <a:gd name="T74" fmla="*/ 84 w 1785"/>
                    <a:gd name="T75" fmla="*/ 445 h 454"/>
                    <a:gd name="T76" fmla="*/ 107 w 1785"/>
                    <a:gd name="T77" fmla="*/ 451 h 454"/>
                    <a:gd name="T78" fmla="*/ 127 w 1785"/>
                    <a:gd name="T79" fmla="*/ 454 h 454"/>
                    <a:gd name="T80" fmla="*/ 1658 w 1785"/>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5" h="454">
                      <a:moveTo>
                        <a:pt x="1658" y="454"/>
                      </a:moveTo>
                      <a:lnTo>
                        <a:pt x="1681" y="451"/>
                      </a:lnTo>
                      <a:lnTo>
                        <a:pt x="1701" y="445"/>
                      </a:lnTo>
                      <a:lnTo>
                        <a:pt x="1722" y="437"/>
                      </a:lnTo>
                      <a:lnTo>
                        <a:pt x="1740" y="425"/>
                      </a:lnTo>
                      <a:lnTo>
                        <a:pt x="1755" y="408"/>
                      </a:lnTo>
                      <a:lnTo>
                        <a:pt x="1767" y="390"/>
                      </a:lnTo>
                      <a:lnTo>
                        <a:pt x="1777" y="369"/>
                      </a:lnTo>
                      <a:lnTo>
                        <a:pt x="1783" y="349"/>
                      </a:lnTo>
                      <a:lnTo>
                        <a:pt x="1785" y="326"/>
                      </a:lnTo>
                      <a:lnTo>
                        <a:pt x="1785" y="127"/>
                      </a:lnTo>
                      <a:lnTo>
                        <a:pt x="1783" y="105"/>
                      </a:lnTo>
                      <a:lnTo>
                        <a:pt x="1777" y="82"/>
                      </a:lnTo>
                      <a:lnTo>
                        <a:pt x="1767" y="64"/>
                      </a:lnTo>
                      <a:lnTo>
                        <a:pt x="1755" y="45"/>
                      </a:lnTo>
                      <a:lnTo>
                        <a:pt x="1740" y="29"/>
                      </a:lnTo>
                      <a:lnTo>
                        <a:pt x="1722" y="16"/>
                      </a:lnTo>
                      <a:lnTo>
                        <a:pt x="1701" y="8"/>
                      </a:lnTo>
                      <a:lnTo>
                        <a:pt x="1681" y="2"/>
                      </a:lnTo>
                      <a:lnTo>
                        <a:pt x="1658" y="0"/>
                      </a:lnTo>
                      <a:lnTo>
                        <a:pt x="127" y="0"/>
                      </a:lnTo>
                      <a:lnTo>
                        <a:pt x="107" y="2"/>
                      </a:lnTo>
                      <a:lnTo>
                        <a:pt x="84" y="8"/>
                      </a:lnTo>
                      <a:lnTo>
                        <a:pt x="64" y="16"/>
                      </a:lnTo>
                      <a:lnTo>
                        <a:pt x="47" y="29"/>
                      </a:lnTo>
                      <a:lnTo>
                        <a:pt x="31" y="45"/>
                      </a:lnTo>
                      <a:lnTo>
                        <a:pt x="18" y="64"/>
                      </a:lnTo>
                      <a:lnTo>
                        <a:pt x="8" y="84"/>
                      </a:lnTo>
                      <a:lnTo>
                        <a:pt x="2" y="105"/>
                      </a:lnTo>
                      <a:lnTo>
                        <a:pt x="0" y="127"/>
                      </a:lnTo>
                      <a:lnTo>
                        <a:pt x="0" y="326"/>
                      </a:lnTo>
                      <a:lnTo>
                        <a:pt x="2" y="349"/>
                      </a:lnTo>
                      <a:lnTo>
                        <a:pt x="8" y="369"/>
                      </a:lnTo>
                      <a:lnTo>
                        <a:pt x="18" y="390"/>
                      </a:lnTo>
                      <a:lnTo>
                        <a:pt x="31" y="408"/>
                      </a:lnTo>
                      <a:lnTo>
                        <a:pt x="47" y="425"/>
                      </a:lnTo>
                      <a:lnTo>
                        <a:pt x="64" y="437"/>
                      </a:lnTo>
                      <a:lnTo>
                        <a:pt x="84" y="445"/>
                      </a:lnTo>
                      <a:lnTo>
                        <a:pt x="107" y="451"/>
                      </a:lnTo>
                      <a:lnTo>
                        <a:pt x="127" y="454"/>
                      </a:lnTo>
                      <a:lnTo>
                        <a:pt x="1658" y="454"/>
                      </a:lnTo>
                      <a:close/>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95" name="Freeform 54">
                  <a:extLst>
                    <a:ext uri="{FF2B5EF4-FFF2-40B4-BE49-F238E27FC236}">
                      <a16:creationId xmlns:a16="http://schemas.microsoft.com/office/drawing/2014/main" id="{4048D0B6-0276-459A-2436-9CBE3045705A}"/>
                    </a:ext>
                  </a:extLst>
                </p:cNvPr>
                <p:cNvSpPr>
                  <a:spLocks noChangeAspect="1"/>
                </p:cNvSpPr>
                <p:nvPr/>
              </p:nvSpPr>
              <p:spPr bwMode="auto">
                <a:xfrm>
                  <a:off x="1004" y="757"/>
                  <a:ext cx="543" cy="41"/>
                </a:xfrm>
                <a:custGeom>
                  <a:avLst/>
                  <a:gdLst>
                    <a:gd name="T0" fmla="*/ 20 w 543"/>
                    <a:gd name="T1" fmla="*/ 41 h 41"/>
                    <a:gd name="T2" fmla="*/ 20 w 543"/>
                    <a:gd name="T3" fmla="*/ 41 h 41"/>
                    <a:gd name="T4" fmla="*/ 18 w 543"/>
                    <a:gd name="T5" fmla="*/ 41 h 41"/>
                    <a:gd name="T6" fmla="*/ 14 w 543"/>
                    <a:gd name="T7" fmla="*/ 41 h 41"/>
                    <a:gd name="T8" fmla="*/ 10 w 543"/>
                    <a:gd name="T9" fmla="*/ 39 h 41"/>
                    <a:gd name="T10" fmla="*/ 8 w 543"/>
                    <a:gd name="T11" fmla="*/ 37 h 41"/>
                    <a:gd name="T12" fmla="*/ 6 w 543"/>
                    <a:gd name="T13" fmla="*/ 35 h 41"/>
                    <a:gd name="T14" fmla="*/ 4 w 543"/>
                    <a:gd name="T15" fmla="*/ 31 h 41"/>
                    <a:gd name="T16" fmla="*/ 2 w 543"/>
                    <a:gd name="T17" fmla="*/ 29 h 41"/>
                    <a:gd name="T18" fmla="*/ 0 w 543"/>
                    <a:gd name="T19" fmla="*/ 25 h 41"/>
                    <a:gd name="T20" fmla="*/ 0 w 543"/>
                    <a:gd name="T21" fmla="*/ 21 h 41"/>
                    <a:gd name="T22" fmla="*/ 0 w 543"/>
                    <a:gd name="T23" fmla="*/ 19 h 41"/>
                    <a:gd name="T24" fmla="*/ 2 w 543"/>
                    <a:gd name="T25" fmla="*/ 15 h 41"/>
                    <a:gd name="T26" fmla="*/ 4 w 543"/>
                    <a:gd name="T27" fmla="*/ 11 h 41"/>
                    <a:gd name="T28" fmla="*/ 6 w 543"/>
                    <a:gd name="T29" fmla="*/ 9 h 41"/>
                    <a:gd name="T30" fmla="*/ 8 w 543"/>
                    <a:gd name="T31" fmla="*/ 6 h 41"/>
                    <a:gd name="T32" fmla="*/ 10 w 543"/>
                    <a:gd name="T33" fmla="*/ 4 h 41"/>
                    <a:gd name="T34" fmla="*/ 14 w 543"/>
                    <a:gd name="T35" fmla="*/ 2 h 41"/>
                    <a:gd name="T36" fmla="*/ 18 w 543"/>
                    <a:gd name="T37" fmla="*/ 2 h 41"/>
                    <a:gd name="T38" fmla="*/ 20 w 543"/>
                    <a:gd name="T39" fmla="*/ 0 h 41"/>
                    <a:gd name="T40" fmla="*/ 20 w 543"/>
                    <a:gd name="T41" fmla="*/ 0 h 41"/>
                    <a:gd name="T42" fmla="*/ 522 w 543"/>
                    <a:gd name="T43" fmla="*/ 0 h 41"/>
                    <a:gd name="T44" fmla="*/ 522 w 543"/>
                    <a:gd name="T45" fmla="*/ 0 h 41"/>
                    <a:gd name="T46" fmla="*/ 527 w 543"/>
                    <a:gd name="T47" fmla="*/ 2 h 41"/>
                    <a:gd name="T48" fmla="*/ 529 w 543"/>
                    <a:gd name="T49" fmla="*/ 2 h 41"/>
                    <a:gd name="T50" fmla="*/ 533 w 543"/>
                    <a:gd name="T51" fmla="*/ 4 h 41"/>
                    <a:gd name="T52" fmla="*/ 535 w 543"/>
                    <a:gd name="T53" fmla="*/ 6 h 41"/>
                    <a:gd name="T54" fmla="*/ 537 w 543"/>
                    <a:gd name="T55" fmla="*/ 9 h 41"/>
                    <a:gd name="T56" fmla="*/ 539 w 543"/>
                    <a:gd name="T57" fmla="*/ 11 h 41"/>
                    <a:gd name="T58" fmla="*/ 541 w 543"/>
                    <a:gd name="T59" fmla="*/ 15 h 41"/>
                    <a:gd name="T60" fmla="*/ 543 w 543"/>
                    <a:gd name="T61" fmla="*/ 19 h 41"/>
                    <a:gd name="T62" fmla="*/ 543 w 543"/>
                    <a:gd name="T63" fmla="*/ 21 h 41"/>
                    <a:gd name="T64" fmla="*/ 543 w 543"/>
                    <a:gd name="T65" fmla="*/ 25 h 41"/>
                    <a:gd name="T66" fmla="*/ 541 w 543"/>
                    <a:gd name="T67" fmla="*/ 29 h 41"/>
                    <a:gd name="T68" fmla="*/ 539 w 543"/>
                    <a:gd name="T69" fmla="*/ 31 h 41"/>
                    <a:gd name="T70" fmla="*/ 537 w 543"/>
                    <a:gd name="T71" fmla="*/ 35 h 41"/>
                    <a:gd name="T72" fmla="*/ 535 w 543"/>
                    <a:gd name="T73" fmla="*/ 37 h 41"/>
                    <a:gd name="T74" fmla="*/ 533 w 543"/>
                    <a:gd name="T75" fmla="*/ 39 h 41"/>
                    <a:gd name="T76" fmla="*/ 529 w 543"/>
                    <a:gd name="T77" fmla="*/ 41 h 41"/>
                    <a:gd name="T78" fmla="*/ 527 w 543"/>
                    <a:gd name="T79" fmla="*/ 41 h 41"/>
                    <a:gd name="T80" fmla="*/ 522 w 543"/>
                    <a:gd name="T81" fmla="*/ 41 h 41"/>
                    <a:gd name="T82" fmla="*/ 522 w 543"/>
                    <a:gd name="T83" fmla="*/ 41 h 41"/>
                    <a:gd name="T84" fmla="*/ 20 w 543"/>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41">
                      <a:moveTo>
                        <a:pt x="20" y="41"/>
                      </a:moveTo>
                      <a:lnTo>
                        <a:pt x="20" y="41"/>
                      </a:lnTo>
                      <a:lnTo>
                        <a:pt x="18" y="41"/>
                      </a:lnTo>
                      <a:lnTo>
                        <a:pt x="14" y="41"/>
                      </a:lnTo>
                      <a:lnTo>
                        <a:pt x="10" y="39"/>
                      </a:lnTo>
                      <a:lnTo>
                        <a:pt x="8" y="37"/>
                      </a:lnTo>
                      <a:lnTo>
                        <a:pt x="6" y="35"/>
                      </a:lnTo>
                      <a:lnTo>
                        <a:pt x="4" y="31"/>
                      </a:lnTo>
                      <a:lnTo>
                        <a:pt x="2" y="29"/>
                      </a:lnTo>
                      <a:lnTo>
                        <a:pt x="0" y="25"/>
                      </a:lnTo>
                      <a:lnTo>
                        <a:pt x="0" y="21"/>
                      </a:lnTo>
                      <a:lnTo>
                        <a:pt x="0" y="19"/>
                      </a:lnTo>
                      <a:lnTo>
                        <a:pt x="2" y="15"/>
                      </a:lnTo>
                      <a:lnTo>
                        <a:pt x="4" y="11"/>
                      </a:lnTo>
                      <a:lnTo>
                        <a:pt x="6" y="9"/>
                      </a:lnTo>
                      <a:lnTo>
                        <a:pt x="8" y="6"/>
                      </a:lnTo>
                      <a:lnTo>
                        <a:pt x="10" y="4"/>
                      </a:lnTo>
                      <a:lnTo>
                        <a:pt x="14" y="2"/>
                      </a:lnTo>
                      <a:lnTo>
                        <a:pt x="18" y="2"/>
                      </a:lnTo>
                      <a:lnTo>
                        <a:pt x="20" y="0"/>
                      </a:lnTo>
                      <a:lnTo>
                        <a:pt x="522" y="0"/>
                      </a:lnTo>
                      <a:lnTo>
                        <a:pt x="527" y="2"/>
                      </a:lnTo>
                      <a:lnTo>
                        <a:pt x="529" y="2"/>
                      </a:lnTo>
                      <a:lnTo>
                        <a:pt x="533" y="4"/>
                      </a:lnTo>
                      <a:lnTo>
                        <a:pt x="535" y="6"/>
                      </a:lnTo>
                      <a:lnTo>
                        <a:pt x="537" y="9"/>
                      </a:lnTo>
                      <a:lnTo>
                        <a:pt x="539" y="11"/>
                      </a:lnTo>
                      <a:lnTo>
                        <a:pt x="541" y="15"/>
                      </a:lnTo>
                      <a:lnTo>
                        <a:pt x="543" y="19"/>
                      </a:lnTo>
                      <a:lnTo>
                        <a:pt x="543" y="21"/>
                      </a:lnTo>
                      <a:lnTo>
                        <a:pt x="543" y="25"/>
                      </a:lnTo>
                      <a:lnTo>
                        <a:pt x="541" y="29"/>
                      </a:lnTo>
                      <a:lnTo>
                        <a:pt x="539" y="31"/>
                      </a:lnTo>
                      <a:lnTo>
                        <a:pt x="537" y="35"/>
                      </a:lnTo>
                      <a:lnTo>
                        <a:pt x="535" y="37"/>
                      </a:lnTo>
                      <a:lnTo>
                        <a:pt x="533" y="39"/>
                      </a:lnTo>
                      <a:lnTo>
                        <a:pt x="529" y="41"/>
                      </a:lnTo>
                      <a:lnTo>
                        <a:pt x="527" y="41"/>
                      </a:lnTo>
                      <a:lnTo>
                        <a:pt x="522"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96" name="Freeform 55">
                  <a:extLst>
                    <a:ext uri="{FF2B5EF4-FFF2-40B4-BE49-F238E27FC236}">
                      <a16:creationId xmlns:a16="http://schemas.microsoft.com/office/drawing/2014/main" id="{4148F6C5-8D8C-C0FB-8FBC-AF6A01CFF770}"/>
                    </a:ext>
                  </a:extLst>
                </p:cNvPr>
                <p:cNvSpPr>
                  <a:spLocks noChangeAspect="1"/>
                </p:cNvSpPr>
                <p:nvPr/>
              </p:nvSpPr>
              <p:spPr bwMode="auto">
                <a:xfrm>
                  <a:off x="860" y="690"/>
                  <a:ext cx="179" cy="178"/>
                </a:xfrm>
                <a:custGeom>
                  <a:avLst/>
                  <a:gdLst>
                    <a:gd name="T0" fmla="*/ 179 w 179"/>
                    <a:gd name="T1" fmla="*/ 88 h 178"/>
                    <a:gd name="T2" fmla="*/ 177 w 179"/>
                    <a:gd name="T3" fmla="*/ 108 h 178"/>
                    <a:gd name="T4" fmla="*/ 170 w 179"/>
                    <a:gd name="T5" fmla="*/ 127 h 178"/>
                    <a:gd name="T6" fmla="*/ 160 w 179"/>
                    <a:gd name="T7" fmla="*/ 143 h 178"/>
                    <a:gd name="T8" fmla="*/ 148 w 179"/>
                    <a:gd name="T9" fmla="*/ 158 h 178"/>
                    <a:gd name="T10" fmla="*/ 132 w 179"/>
                    <a:gd name="T11" fmla="*/ 168 h 178"/>
                    <a:gd name="T12" fmla="*/ 113 w 179"/>
                    <a:gd name="T13" fmla="*/ 176 h 178"/>
                    <a:gd name="T14" fmla="*/ 95 w 179"/>
                    <a:gd name="T15" fmla="*/ 178 h 178"/>
                    <a:gd name="T16" fmla="*/ 74 w 179"/>
                    <a:gd name="T17" fmla="*/ 178 h 178"/>
                    <a:gd name="T18" fmla="*/ 56 w 179"/>
                    <a:gd name="T19" fmla="*/ 172 h 178"/>
                    <a:gd name="T20" fmla="*/ 39 w 179"/>
                    <a:gd name="T21" fmla="*/ 164 h 178"/>
                    <a:gd name="T22" fmla="*/ 25 w 179"/>
                    <a:gd name="T23" fmla="*/ 151 h 178"/>
                    <a:gd name="T24" fmla="*/ 13 w 179"/>
                    <a:gd name="T25" fmla="*/ 135 h 178"/>
                    <a:gd name="T26" fmla="*/ 4 w 179"/>
                    <a:gd name="T27" fmla="*/ 119 h 178"/>
                    <a:gd name="T28" fmla="*/ 0 w 179"/>
                    <a:gd name="T29" fmla="*/ 98 h 178"/>
                    <a:gd name="T30" fmla="*/ 0 w 179"/>
                    <a:gd name="T31" fmla="*/ 80 h 178"/>
                    <a:gd name="T32" fmla="*/ 4 w 179"/>
                    <a:gd name="T33" fmla="*/ 61 h 178"/>
                    <a:gd name="T34" fmla="*/ 13 w 179"/>
                    <a:gd name="T35" fmla="*/ 43 h 178"/>
                    <a:gd name="T36" fmla="*/ 23 w 179"/>
                    <a:gd name="T37" fmla="*/ 26 h 178"/>
                    <a:gd name="T38" fmla="*/ 39 w 179"/>
                    <a:gd name="T39" fmla="*/ 14 h 178"/>
                    <a:gd name="T40" fmla="*/ 56 w 179"/>
                    <a:gd name="T41" fmla="*/ 6 h 178"/>
                    <a:gd name="T42" fmla="*/ 74 w 179"/>
                    <a:gd name="T43" fmla="*/ 0 h 178"/>
                    <a:gd name="T44" fmla="*/ 95 w 179"/>
                    <a:gd name="T45" fmla="*/ 0 h 178"/>
                    <a:gd name="T46" fmla="*/ 113 w 179"/>
                    <a:gd name="T47" fmla="*/ 2 h 178"/>
                    <a:gd name="T48" fmla="*/ 132 w 179"/>
                    <a:gd name="T49" fmla="*/ 10 h 178"/>
                    <a:gd name="T50" fmla="*/ 148 w 179"/>
                    <a:gd name="T51" fmla="*/ 20 h 178"/>
                    <a:gd name="T52" fmla="*/ 160 w 179"/>
                    <a:gd name="T53" fmla="*/ 34 h 178"/>
                    <a:gd name="T54" fmla="*/ 170 w 179"/>
                    <a:gd name="T55" fmla="*/ 51 h 178"/>
                    <a:gd name="T56" fmla="*/ 177 w 179"/>
                    <a:gd name="T57" fmla="*/ 69 h 178"/>
                    <a:gd name="T58" fmla="*/ 179 w 179"/>
                    <a:gd name="T59" fmla="*/ 88 h 178"/>
                    <a:gd name="T60" fmla="*/ 179 w 179"/>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8">
                      <a:moveTo>
                        <a:pt x="179" y="88"/>
                      </a:moveTo>
                      <a:lnTo>
                        <a:pt x="177" y="108"/>
                      </a:lnTo>
                      <a:lnTo>
                        <a:pt x="170" y="127"/>
                      </a:lnTo>
                      <a:lnTo>
                        <a:pt x="160" y="143"/>
                      </a:lnTo>
                      <a:lnTo>
                        <a:pt x="148" y="158"/>
                      </a:lnTo>
                      <a:lnTo>
                        <a:pt x="132" y="168"/>
                      </a:lnTo>
                      <a:lnTo>
                        <a:pt x="113" y="176"/>
                      </a:lnTo>
                      <a:lnTo>
                        <a:pt x="95" y="178"/>
                      </a:lnTo>
                      <a:lnTo>
                        <a:pt x="74" y="178"/>
                      </a:lnTo>
                      <a:lnTo>
                        <a:pt x="56" y="172"/>
                      </a:lnTo>
                      <a:lnTo>
                        <a:pt x="39" y="164"/>
                      </a:lnTo>
                      <a:lnTo>
                        <a:pt x="25" y="151"/>
                      </a:lnTo>
                      <a:lnTo>
                        <a:pt x="13" y="135"/>
                      </a:lnTo>
                      <a:lnTo>
                        <a:pt x="4" y="119"/>
                      </a:lnTo>
                      <a:lnTo>
                        <a:pt x="0" y="98"/>
                      </a:lnTo>
                      <a:lnTo>
                        <a:pt x="0" y="80"/>
                      </a:lnTo>
                      <a:lnTo>
                        <a:pt x="4" y="61"/>
                      </a:lnTo>
                      <a:lnTo>
                        <a:pt x="13" y="43"/>
                      </a:lnTo>
                      <a:lnTo>
                        <a:pt x="23" y="26"/>
                      </a:lnTo>
                      <a:lnTo>
                        <a:pt x="39" y="14"/>
                      </a:lnTo>
                      <a:lnTo>
                        <a:pt x="56" y="6"/>
                      </a:lnTo>
                      <a:lnTo>
                        <a:pt x="74" y="0"/>
                      </a:lnTo>
                      <a:lnTo>
                        <a:pt x="95" y="0"/>
                      </a:lnTo>
                      <a:lnTo>
                        <a:pt x="113" y="2"/>
                      </a:lnTo>
                      <a:lnTo>
                        <a:pt x="132" y="10"/>
                      </a:lnTo>
                      <a:lnTo>
                        <a:pt x="148" y="20"/>
                      </a:lnTo>
                      <a:lnTo>
                        <a:pt x="160" y="34"/>
                      </a:lnTo>
                      <a:lnTo>
                        <a:pt x="170" y="51"/>
                      </a:lnTo>
                      <a:lnTo>
                        <a:pt x="177" y="69"/>
                      </a:lnTo>
                      <a:lnTo>
                        <a:pt x="179"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97" name="Freeform 56">
                  <a:extLst>
                    <a:ext uri="{FF2B5EF4-FFF2-40B4-BE49-F238E27FC236}">
                      <a16:creationId xmlns:a16="http://schemas.microsoft.com/office/drawing/2014/main" id="{904FDF43-61EF-7F0D-8FEB-CCBDF75C48C0}"/>
                    </a:ext>
                  </a:extLst>
                </p:cNvPr>
                <p:cNvSpPr>
                  <a:spLocks noChangeAspect="1"/>
                </p:cNvSpPr>
                <p:nvPr/>
              </p:nvSpPr>
              <p:spPr bwMode="auto">
                <a:xfrm>
                  <a:off x="914" y="745"/>
                  <a:ext cx="69" cy="68"/>
                </a:xfrm>
                <a:custGeom>
                  <a:avLst/>
                  <a:gdLst>
                    <a:gd name="T0" fmla="*/ 69 w 69"/>
                    <a:gd name="T1" fmla="*/ 33 h 68"/>
                    <a:gd name="T2" fmla="*/ 67 w 69"/>
                    <a:gd name="T3" fmla="*/ 45 h 68"/>
                    <a:gd name="T4" fmla="*/ 61 w 69"/>
                    <a:gd name="T5" fmla="*/ 55 h 68"/>
                    <a:gd name="T6" fmla="*/ 53 w 69"/>
                    <a:gd name="T7" fmla="*/ 64 h 68"/>
                    <a:gd name="T8" fmla="*/ 41 w 69"/>
                    <a:gd name="T9" fmla="*/ 68 h 68"/>
                    <a:gd name="T10" fmla="*/ 28 w 69"/>
                    <a:gd name="T11" fmla="*/ 68 h 68"/>
                    <a:gd name="T12" fmla="*/ 18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8 w 69"/>
                    <a:gd name="T25" fmla="*/ 4 h 68"/>
                    <a:gd name="T26" fmla="*/ 28 w 69"/>
                    <a:gd name="T27" fmla="*/ 0 h 68"/>
                    <a:gd name="T28" fmla="*/ 41 w 69"/>
                    <a:gd name="T29" fmla="*/ 0 h 68"/>
                    <a:gd name="T30" fmla="*/ 53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3" y="64"/>
                      </a:lnTo>
                      <a:lnTo>
                        <a:pt x="41" y="68"/>
                      </a:lnTo>
                      <a:lnTo>
                        <a:pt x="28" y="68"/>
                      </a:lnTo>
                      <a:lnTo>
                        <a:pt x="18" y="64"/>
                      </a:lnTo>
                      <a:lnTo>
                        <a:pt x="8" y="55"/>
                      </a:lnTo>
                      <a:lnTo>
                        <a:pt x="2" y="45"/>
                      </a:lnTo>
                      <a:lnTo>
                        <a:pt x="0" y="33"/>
                      </a:lnTo>
                      <a:lnTo>
                        <a:pt x="2" y="23"/>
                      </a:lnTo>
                      <a:lnTo>
                        <a:pt x="8" y="12"/>
                      </a:lnTo>
                      <a:lnTo>
                        <a:pt x="18" y="4"/>
                      </a:lnTo>
                      <a:lnTo>
                        <a:pt x="28" y="0"/>
                      </a:lnTo>
                      <a:lnTo>
                        <a:pt x="41" y="0"/>
                      </a:lnTo>
                      <a:lnTo>
                        <a:pt x="53"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98" name="Freeform 57">
                  <a:extLst>
                    <a:ext uri="{FF2B5EF4-FFF2-40B4-BE49-F238E27FC236}">
                      <a16:creationId xmlns:a16="http://schemas.microsoft.com/office/drawing/2014/main" id="{23359C0D-871C-8542-C2F3-E2B71A1D7791}"/>
                    </a:ext>
                  </a:extLst>
                </p:cNvPr>
                <p:cNvSpPr>
                  <a:spLocks noChangeAspect="1"/>
                </p:cNvSpPr>
                <p:nvPr/>
              </p:nvSpPr>
              <p:spPr bwMode="auto">
                <a:xfrm>
                  <a:off x="1797" y="757"/>
                  <a:ext cx="580" cy="41"/>
                </a:xfrm>
                <a:custGeom>
                  <a:avLst/>
                  <a:gdLst>
                    <a:gd name="T0" fmla="*/ 20 w 580"/>
                    <a:gd name="T1" fmla="*/ 41 h 41"/>
                    <a:gd name="T2" fmla="*/ 20 w 580"/>
                    <a:gd name="T3" fmla="*/ 41 h 41"/>
                    <a:gd name="T4" fmla="*/ 18 w 580"/>
                    <a:gd name="T5" fmla="*/ 41 h 41"/>
                    <a:gd name="T6" fmla="*/ 14 w 580"/>
                    <a:gd name="T7" fmla="*/ 41 h 41"/>
                    <a:gd name="T8" fmla="*/ 10 w 580"/>
                    <a:gd name="T9" fmla="*/ 39 h 41"/>
                    <a:gd name="T10" fmla="*/ 8 w 580"/>
                    <a:gd name="T11" fmla="*/ 37 h 41"/>
                    <a:gd name="T12" fmla="*/ 6 w 580"/>
                    <a:gd name="T13" fmla="*/ 35 h 41"/>
                    <a:gd name="T14" fmla="*/ 4 w 580"/>
                    <a:gd name="T15" fmla="*/ 31 h 41"/>
                    <a:gd name="T16" fmla="*/ 2 w 580"/>
                    <a:gd name="T17" fmla="*/ 29 h 41"/>
                    <a:gd name="T18" fmla="*/ 2 w 580"/>
                    <a:gd name="T19" fmla="*/ 25 h 41"/>
                    <a:gd name="T20" fmla="*/ 0 w 580"/>
                    <a:gd name="T21" fmla="*/ 21 h 41"/>
                    <a:gd name="T22" fmla="*/ 2 w 580"/>
                    <a:gd name="T23" fmla="*/ 19 h 41"/>
                    <a:gd name="T24" fmla="*/ 2 w 580"/>
                    <a:gd name="T25" fmla="*/ 15 h 41"/>
                    <a:gd name="T26" fmla="*/ 4 w 580"/>
                    <a:gd name="T27" fmla="*/ 11 h 41"/>
                    <a:gd name="T28" fmla="*/ 6 w 580"/>
                    <a:gd name="T29" fmla="*/ 9 h 41"/>
                    <a:gd name="T30" fmla="*/ 8 w 580"/>
                    <a:gd name="T31" fmla="*/ 6 h 41"/>
                    <a:gd name="T32" fmla="*/ 10 w 580"/>
                    <a:gd name="T33" fmla="*/ 4 h 41"/>
                    <a:gd name="T34" fmla="*/ 14 w 580"/>
                    <a:gd name="T35" fmla="*/ 2 h 41"/>
                    <a:gd name="T36" fmla="*/ 18 w 580"/>
                    <a:gd name="T37" fmla="*/ 2 h 41"/>
                    <a:gd name="T38" fmla="*/ 20 w 580"/>
                    <a:gd name="T39" fmla="*/ 0 h 41"/>
                    <a:gd name="T40" fmla="*/ 20 w 580"/>
                    <a:gd name="T41" fmla="*/ 0 h 41"/>
                    <a:gd name="T42" fmla="*/ 560 w 580"/>
                    <a:gd name="T43" fmla="*/ 0 h 41"/>
                    <a:gd name="T44" fmla="*/ 560 w 580"/>
                    <a:gd name="T45" fmla="*/ 0 h 41"/>
                    <a:gd name="T46" fmla="*/ 564 w 580"/>
                    <a:gd name="T47" fmla="*/ 2 h 41"/>
                    <a:gd name="T48" fmla="*/ 566 w 580"/>
                    <a:gd name="T49" fmla="*/ 2 h 41"/>
                    <a:gd name="T50" fmla="*/ 570 w 580"/>
                    <a:gd name="T51" fmla="*/ 4 h 41"/>
                    <a:gd name="T52" fmla="*/ 572 w 580"/>
                    <a:gd name="T53" fmla="*/ 6 h 41"/>
                    <a:gd name="T54" fmla="*/ 576 w 580"/>
                    <a:gd name="T55" fmla="*/ 9 h 41"/>
                    <a:gd name="T56" fmla="*/ 578 w 580"/>
                    <a:gd name="T57" fmla="*/ 11 h 41"/>
                    <a:gd name="T58" fmla="*/ 578 w 580"/>
                    <a:gd name="T59" fmla="*/ 15 h 41"/>
                    <a:gd name="T60" fmla="*/ 580 w 580"/>
                    <a:gd name="T61" fmla="*/ 19 h 41"/>
                    <a:gd name="T62" fmla="*/ 580 w 580"/>
                    <a:gd name="T63" fmla="*/ 21 h 41"/>
                    <a:gd name="T64" fmla="*/ 580 w 580"/>
                    <a:gd name="T65" fmla="*/ 25 h 41"/>
                    <a:gd name="T66" fmla="*/ 578 w 580"/>
                    <a:gd name="T67" fmla="*/ 29 h 41"/>
                    <a:gd name="T68" fmla="*/ 578 w 580"/>
                    <a:gd name="T69" fmla="*/ 31 h 41"/>
                    <a:gd name="T70" fmla="*/ 576 w 580"/>
                    <a:gd name="T71" fmla="*/ 35 h 41"/>
                    <a:gd name="T72" fmla="*/ 572 w 580"/>
                    <a:gd name="T73" fmla="*/ 37 h 41"/>
                    <a:gd name="T74" fmla="*/ 570 w 580"/>
                    <a:gd name="T75" fmla="*/ 39 h 41"/>
                    <a:gd name="T76" fmla="*/ 566 w 580"/>
                    <a:gd name="T77" fmla="*/ 41 h 41"/>
                    <a:gd name="T78" fmla="*/ 564 w 580"/>
                    <a:gd name="T79" fmla="*/ 41 h 41"/>
                    <a:gd name="T80" fmla="*/ 560 w 580"/>
                    <a:gd name="T81" fmla="*/ 41 h 41"/>
                    <a:gd name="T82" fmla="*/ 560 w 580"/>
                    <a:gd name="T83" fmla="*/ 41 h 41"/>
                    <a:gd name="T84" fmla="*/ 20 w 580"/>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0" h="41">
                      <a:moveTo>
                        <a:pt x="20" y="41"/>
                      </a:moveTo>
                      <a:lnTo>
                        <a:pt x="20" y="41"/>
                      </a:lnTo>
                      <a:lnTo>
                        <a:pt x="18" y="41"/>
                      </a:lnTo>
                      <a:lnTo>
                        <a:pt x="14" y="41"/>
                      </a:lnTo>
                      <a:lnTo>
                        <a:pt x="10" y="39"/>
                      </a:lnTo>
                      <a:lnTo>
                        <a:pt x="8" y="37"/>
                      </a:lnTo>
                      <a:lnTo>
                        <a:pt x="6" y="35"/>
                      </a:lnTo>
                      <a:lnTo>
                        <a:pt x="4" y="31"/>
                      </a:lnTo>
                      <a:lnTo>
                        <a:pt x="2" y="29"/>
                      </a:lnTo>
                      <a:lnTo>
                        <a:pt x="2" y="25"/>
                      </a:lnTo>
                      <a:lnTo>
                        <a:pt x="0" y="21"/>
                      </a:lnTo>
                      <a:lnTo>
                        <a:pt x="2" y="19"/>
                      </a:lnTo>
                      <a:lnTo>
                        <a:pt x="2" y="15"/>
                      </a:lnTo>
                      <a:lnTo>
                        <a:pt x="4" y="11"/>
                      </a:lnTo>
                      <a:lnTo>
                        <a:pt x="6" y="9"/>
                      </a:lnTo>
                      <a:lnTo>
                        <a:pt x="8" y="6"/>
                      </a:lnTo>
                      <a:lnTo>
                        <a:pt x="10" y="4"/>
                      </a:lnTo>
                      <a:lnTo>
                        <a:pt x="14" y="2"/>
                      </a:lnTo>
                      <a:lnTo>
                        <a:pt x="18" y="2"/>
                      </a:lnTo>
                      <a:lnTo>
                        <a:pt x="20" y="0"/>
                      </a:lnTo>
                      <a:lnTo>
                        <a:pt x="560" y="0"/>
                      </a:lnTo>
                      <a:lnTo>
                        <a:pt x="564" y="2"/>
                      </a:lnTo>
                      <a:lnTo>
                        <a:pt x="566" y="2"/>
                      </a:lnTo>
                      <a:lnTo>
                        <a:pt x="570" y="4"/>
                      </a:lnTo>
                      <a:lnTo>
                        <a:pt x="572" y="6"/>
                      </a:lnTo>
                      <a:lnTo>
                        <a:pt x="576" y="9"/>
                      </a:lnTo>
                      <a:lnTo>
                        <a:pt x="578" y="11"/>
                      </a:lnTo>
                      <a:lnTo>
                        <a:pt x="578" y="15"/>
                      </a:lnTo>
                      <a:lnTo>
                        <a:pt x="580" y="19"/>
                      </a:lnTo>
                      <a:lnTo>
                        <a:pt x="580" y="21"/>
                      </a:lnTo>
                      <a:lnTo>
                        <a:pt x="580" y="25"/>
                      </a:lnTo>
                      <a:lnTo>
                        <a:pt x="578" y="29"/>
                      </a:lnTo>
                      <a:lnTo>
                        <a:pt x="578" y="31"/>
                      </a:lnTo>
                      <a:lnTo>
                        <a:pt x="576" y="35"/>
                      </a:lnTo>
                      <a:lnTo>
                        <a:pt x="572" y="37"/>
                      </a:lnTo>
                      <a:lnTo>
                        <a:pt x="570" y="39"/>
                      </a:lnTo>
                      <a:lnTo>
                        <a:pt x="566" y="41"/>
                      </a:lnTo>
                      <a:lnTo>
                        <a:pt x="564" y="41"/>
                      </a:lnTo>
                      <a:lnTo>
                        <a:pt x="560" y="41"/>
                      </a:lnTo>
                      <a:lnTo>
                        <a:pt x="20" y="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99" name="Freeform 58">
                  <a:extLst>
                    <a:ext uri="{FF2B5EF4-FFF2-40B4-BE49-F238E27FC236}">
                      <a16:creationId xmlns:a16="http://schemas.microsoft.com/office/drawing/2014/main" id="{4D528D24-AA6F-0209-A592-ECC86CC0D9CD}"/>
                    </a:ext>
                  </a:extLst>
                </p:cNvPr>
                <p:cNvSpPr>
                  <a:spLocks noChangeAspect="1"/>
                </p:cNvSpPr>
                <p:nvPr/>
              </p:nvSpPr>
              <p:spPr bwMode="auto">
                <a:xfrm>
                  <a:off x="1787" y="618"/>
                  <a:ext cx="41" cy="289"/>
                </a:xfrm>
                <a:custGeom>
                  <a:avLst/>
                  <a:gdLst>
                    <a:gd name="T0" fmla="*/ 0 w 41"/>
                    <a:gd name="T1" fmla="*/ 20 h 289"/>
                    <a:gd name="T2" fmla="*/ 0 w 41"/>
                    <a:gd name="T3" fmla="*/ 20 h 289"/>
                    <a:gd name="T4" fmla="*/ 2 w 41"/>
                    <a:gd name="T5" fmla="*/ 16 h 289"/>
                    <a:gd name="T6" fmla="*/ 2 w 41"/>
                    <a:gd name="T7" fmla="*/ 12 h 289"/>
                    <a:gd name="T8" fmla="*/ 4 w 41"/>
                    <a:gd name="T9" fmla="*/ 10 h 289"/>
                    <a:gd name="T10" fmla="*/ 6 w 41"/>
                    <a:gd name="T11" fmla="*/ 6 h 289"/>
                    <a:gd name="T12" fmla="*/ 8 w 41"/>
                    <a:gd name="T13" fmla="*/ 4 h 289"/>
                    <a:gd name="T14" fmla="*/ 12 w 41"/>
                    <a:gd name="T15" fmla="*/ 2 h 289"/>
                    <a:gd name="T16" fmla="*/ 14 w 41"/>
                    <a:gd name="T17" fmla="*/ 0 h 289"/>
                    <a:gd name="T18" fmla="*/ 18 w 41"/>
                    <a:gd name="T19" fmla="*/ 0 h 289"/>
                    <a:gd name="T20" fmla="*/ 22 w 41"/>
                    <a:gd name="T21" fmla="*/ 0 h 289"/>
                    <a:gd name="T22" fmla="*/ 24 w 41"/>
                    <a:gd name="T23" fmla="*/ 0 h 289"/>
                    <a:gd name="T24" fmla="*/ 28 w 41"/>
                    <a:gd name="T25" fmla="*/ 0 h 289"/>
                    <a:gd name="T26" fmla="*/ 33 w 41"/>
                    <a:gd name="T27" fmla="*/ 2 h 289"/>
                    <a:gd name="T28" fmla="*/ 35 w 41"/>
                    <a:gd name="T29" fmla="*/ 4 h 289"/>
                    <a:gd name="T30" fmla="*/ 37 w 41"/>
                    <a:gd name="T31" fmla="*/ 6 h 289"/>
                    <a:gd name="T32" fmla="*/ 39 w 41"/>
                    <a:gd name="T33" fmla="*/ 10 h 289"/>
                    <a:gd name="T34" fmla="*/ 41 w 41"/>
                    <a:gd name="T35" fmla="*/ 12 h 289"/>
                    <a:gd name="T36" fmla="*/ 41 w 41"/>
                    <a:gd name="T37" fmla="*/ 16 h 289"/>
                    <a:gd name="T38" fmla="*/ 41 w 41"/>
                    <a:gd name="T39" fmla="*/ 20 h 289"/>
                    <a:gd name="T40" fmla="*/ 41 w 41"/>
                    <a:gd name="T41" fmla="*/ 20 h 289"/>
                    <a:gd name="T42" fmla="*/ 41 w 41"/>
                    <a:gd name="T43" fmla="*/ 269 h 289"/>
                    <a:gd name="T44" fmla="*/ 41 w 41"/>
                    <a:gd name="T45" fmla="*/ 269 h 289"/>
                    <a:gd name="T46" fmla="*/ 39 w 41"/>
                    <a:gd name="T47" fmla="*/ 273 h 289"/>
                    <a:gd name="T48" fmla="*/ 39 w 41"/>
                    <a:gd name="T49" fmla="*/ 277 h 289"/>
                    <a:gd name="T50" fmla="*/ 37 w 41"/>
                    <a:gd name="T51" fmla="*/ 279 h 289"/>
                    <a:gd name="T52" fmla="*/ 35 w 41"/>
                    <a:gd name="T53" fmla="*/ 283 h 289"/>
                    <a:gd name="T54" fmla="*/ 33 w 41"/>
                    <a:gd name="T55" fmla="*/ 285 h 289"/>
                    <a:gd name="T56" fmla="*/ 28 w 41"/>
                    <a:gd name="T57" fmla="*/ 287 h 289"/>
                    <a:gd name="T58" fmla="*/ 26 w 41"/>
                    <a:gd name="T59" fmla="*/ 289 h 289"/>
                    <a:gd name="T60" fmla="*/ 22 w 41"/>
                    <a:gd name="T61" fmla="*/ 289 h 289"/>
                    <a:gd name="T62" fmla="*/ 18 w 41"/>
                    <a:gd name="T63" fmla="*/ 289 h 289"/>
                    <a:gd name="T64" fmla="*/ 16 w 41"/>
                    <a:gd name="T65" fmla="*/ 289 h 289"/>
                    <a:gd name="T66" fmla="*/ 12 w 41"/>
                    <a:gd name="T67" fmla="*/ 289 h 289"/>
                    <a:gd name="T68" fmla="*/ 8 w 41"/>
                    <a:gd name="T69" fmla="*/ 287 h 289"/>
                    <a:gd name="T70" fmla="*/ 6 w 41"/>
                    <a:gd name="T71" fmla="*/ 285 h 289"/>
                    <a:gd name="T72" fmla="*/ 4 w 41"/>
                    <a:gd name="T73" fmla="*/ 283 h 289"/>
                    <a:gd name="T74" fmla="*/ 2 w 41"/>
                    <a:gd name="T75" fmla="*/ 279 h 289"/>
                    <a:gd name="T76" fmla="*/ 0 w 41"/>
                    <a:gd name="T77" fmla="*/ 277 h 289"/>
                    <a:gd name="T78" fmla="*/ 0 w 41"/>
                    <a:gd name="T79" fmla="*/ 273 h 289"/>
                    <a:gd name="T80" fmla="*/ 0 w 41"/>
                    <a:gd name="T81" fmla="*/ 269 h 289"/>
                    <a:gd name="T82" fmla="*/ 0 w 41"/>
                    <a:gd name="T83" fmla="*/ 269 h 289"/>
                    <a:gd name="T84" fmla="*/ 0 w 41"/>
                    <a:gd name="T85"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89">
                      <a:moveTo>
                        <a:pt x="0" y="20"/>
                      </a:moveTo>
                      <a:lnTo>
                        <a:pt x="0" y="20"/>
                      </a:lnTo>
                      <a:lnTo>
                        <a:pt x="2" y="16"/>
                      </a:lnTo>
                      <a:lnTo>
                        <a:pt x="2" y="12"/>
                      </a:lnTo>
                      <a:lnTo>
                        <a:pt x="4" y="10"/>
                      </a:lnTo>
                      <a:lnTo>
                        <a:pt x="6" y="6"/>
                      </a:lnTo>
                      <a:lnTo>
                        <a:pt x="8" y="4"/>
                      </a:lnTo>
                      <a:lnTo>
                        <a:pt x="12" y="2"/>
                      </a:lnTo>
                      <a:lnTo>
                        <a:pt x="14" y="0"/>
                      </a:lnTo>
                      <a:lnTo>
                        <a:pt x="18" y="0"/>
                      </a:lnTo>
                      <a:lnTo>
                        <a:pt x="22" y="0"/>
                      </a:lnTo>
                      <a:lnTo>
                        <a:pt x="24" y="0"/>
                      </a:lnTo>
                      <a:lnTo>
                        <a:pt x="28" y="0"/>
                      </a:lnTo>
                      <a:lnTo>
                        <a:pt x="33" y="2"/>
                      </a:lnTo>
                      <a:lnTo>
                        <a:pt x="35" y="4"/>
                      </a:lnTo>
                      <a:lnTo>
                        <a:pt x="37" y="6"/>
                      </a:lnTo>
                      <a:lnTo>
                        <a:pt x="39" y="10"/>
                      </a:lnTo>
                      <a:lnTo>
                        <a:pt x="41" y="12"/>
                      </a:lnTo>
                      <a:lnTo>
                        <a:pt x="41" y="16"/>
                      </a:lnTo>
                      <a:lnTo>
                        <a:pt x="41" y="20"/>
                      </a:lnTo>
                      <a:lnTo>
                        <a:pt x="41" y="269"/>
                      </a:lnTo>
                      <a:lnTo>
                        <a:pt x="39" y="273"/>
                      </a:lnTo>
                      <a:lnTo>
                        <a:pt x="39" y="277"/>
                      </a:lnTo>
                      <a:lnTo>
                        <a:pt x="37" y="279"/>
                      </a:lnTo>
                      <a:lnTo>
                        <a:pt x="35" y="283"/>
                      </a:lnTo>
                      <a:lnTo>
                        <a:pt x="33" y="285"/>
                      </a:lnTo>
                      <a:lnTo>
                        <a:pt x="28" y="287"/>
                      </a:lnTo>
                      <a:lnTo>
                        <a:pt x="26" y="289"/>
                      </a:lnTo>
                      <a:lnTo>
                        <a:pt x="22" y="289"/>
                      </a:lnTo>
                      <a:lnTo>
                        <a:pt x="18" y="289"/>
                      </a:lnTo>
                      <a:lnTo>
                        <a:pt x="16" y="289"/>
                      </a:lnTo>
                      <a:lnTo>
                        <a:pt x="12" y="289"/>
                      </a:lnTo>
                      <a:lnTo>
                        <a:pt x="8" y="287"/>
                      </a:lnTo>
                      <a:lnTo>
                        <a:pt x="6" y="285"/>
                      </a:lnTo>
                      <a:lnTo>
                        <a:pt x="4" y="283"/>
                      </a:lnTo>
                      <a:lnTo>
                        <a:pt x="2" y="279"/>
                      </a:lnTo>
                      <a:lnTo>
                        <a:pt x="0" y="277"/>
                      </a:lnTo>
                      <a:lnTo>
                        <a:pt x="0" y="273"/>
                      </a:lnTo>
                      <a:lnTo>
                        <a:pt x="0" y="269"/>
                      </a:lnTo>
                      <a:lnTo>
                        <a:pt x="0" y="20"/>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0" name="Freeform 59">
                  <a:extLst>
                    <a:ext uri="{FF2B5EF4-FFF2-40B4-BE49-F238E27FC236}">
                      <a16:creationId xmlns:a16="http://schemas.microsoft.com/office/drawing/2014/main" id="{F869CC50-12DC-AA7C-82CF-DE5F10BED17E}"/>
                    </a:ext>
                  </a:extLst>
                </p:cNvPr>
                <p:cNvSpPr>
                  <a:spLocks noChangeAspect="1"/>
                </p:cNvSpPr>
                <p:nvPr/>
              </p:nvSpPr>
              <p:spPr bwMode="auto">
                <a:xfrm>
                  <a:off x="1508" y="597"/>
                  <a:ext cx="43" cy="343"/>
                </a:xfrm>
                <a:custGeom>
                  <a:avLst/>
                  <a:gdLst>
                    <a:gd name="T0" fmla="*/ 0 w 43"/>
                    <a:gd name="T1" fmla="*/ 21 h 343"/>
                    <a:gd name="T2" fmla="*/ 0 w 43"/>
                    <a:gd name="T3" fmla="*/ 21 h 343"/>
                    <a:gd name="T4" fmla="*/ 0 w 43"/>
                    <a:gd name="T5" fmla="*/ 17 h 343"/>
                    <a:gd name="T6" fmla="*/ 0 w 43"/>
                    <a:gd name="T7" fmla="*/ 13 h 343"/>
                    <a:gd name="T8" fmla="*/ 2 w 43"/>
                    <a:gd name="T9" fmla="*/ 11 h 343"/>
                    <a:gd name="T10" fmla="*/ 4 w 43"/>
                    <a:gd name="T11" fmla="*/ 6 h 343"/>
                    <a:gd name="T12" fmla="*/ 6 w 43"/>
                    <a:gd name="T13" fmla="*/ 4 h 343"/>
                    <a:gd name="T14" fmla="*/ 10 w 43"/>
                    <a:gd name="T15" fmla="*/ 2 h 343"/>
                    <a:gd name="T16" fmla="*/ 12 w 43"/>
                    <a:gd name="T17" fmla="*/ 0 h 343"/>
                    <a:gd name="T18" fmla="*/ 16 w 43"/>
                    <a:gd name="T19" fmla="*/ 0 h 343"/>
                    <a:gd name="T20" fmla="*/ 21 w 43"/>
                    <a:gd name="T21" fmla="*/ 0 h 343"/>
                    <a:gd name="T22" fmla="*/ 23 w 43"/>
                    <a:gd name="T23" fmla="*/ 0 h 343"/>
                    <a:gd name="T24" fmla="*/ 27 w 43"/>
                    <a:gd name="T25" fmla="*/ 0 h 343"/>
                    <a:gd name="T26" fmla="*/ 31 w 43"/>
                    <a:gd name="T27" fmla="*/ 2 h 343"/>
                    <a:gd name="T28" fmla="*/ 33 w 43"/>
                    <a:gd name="T29" fmla="*/ 4 h 343"/>
                    <a:gd name="T30" fmla="*/ 35 w 43"/>
                    <a:gd name="T31" fmla="*/ 6 h 343"/>
                    <a:gd name="T32" fmla="*/ 37 w 43"/>
                    <a:gd name="T33" fmla="*/ 11 h 343"/>
                    <a:gd name="T34" fmla="*/ 39 w 43"/>
                    <a:gd name="T35" fmla="*/ 13 h 343"/>
                    <a:gd name="T36" fmla="*/ 41 w 43"/>
                    <a:gd name="T37" fmla="*/ 17 h 343"/>
                    <a:gd name="T38" fmla="*/ 41 w 43"/>
                    <a:gd name="T39" fmla="*/ 21 h 343"/>
                    <a:gd name="T40" fmla="*/ 41 w 43"/>
                    <a:gd name="T41" fmla="*/ 21 h 343"/>
                    <a:gd name="T42" fmla="*/ 43 w 43"/>
                    <a:gd name="T43" fmla="*/ 322 h 343"/>
                    <a:gd name="T44" fmla="*/ 43 w 43"/>
                    <a:gd name="T45" fmla="*/ 322 h 343"/>
                    <a:gd name="T46" fmla="*/ 43 w 43"/>
                    <a:gd name="T47" fmla="*/ 326 h 343"/>
                    <a:gd name="T48" fmla="*/ 41 w 43"/>
                    <a:gd name="T49" fmla="*/ 331 h 343"/>
                    <a:gd name="T50" fmla="*/ 39 w 43"/>
                    <a:gd name="T51" fmla="*/ 333 h 343"/>
                    <a:gd name="T52" fmla="*/ 37 w 43"/>
                    <a:gd name="T53" fmla="*/ 337 h 343"/>
                    <a:gd name="T54" fmla="*/ 35 w 43"/>
                    <a:gd name="T55" fmla="*/ 339 h 343"/>
                    <a:gd name="T56" fmla="*/ 33 w 43"/>
                    <a:gd name="T57" fmla="*/ 341 h 343"/>
                    <a:gd name="T58" fmla="*/ 29 w 43"/>
                    <a:gd name="T59" fmla="*/ 343 h 343"/>
                    <a:gd name="T60" fmla="*/ 27 w 43"/>
                    <a:gd name="T61" fmla="*/ 343 h 343"/>
                    <a:gd name="T62" fmla="*/ 23 w 43"/>
                    <a:gd name="T63" fmla="*/ 343 h 343"/>
                    <a:gd name="T64" fmla="*/ 18 w 43"/>
                    <a:gd name="T65" fmla="*/ 343 h 343"/>
                    <a:gd name="T66" fmla="*/ 14 w 43"/>
                    <a:gd name="T67" fmla="*/ 343 h 343"/>
                    <a:gd name="T68" fmla="*/ 12 w 43"/>
                    <a:gd name="T69" fmla="*/ 341 h 343"/>
                    <a:gd name="T70" fmla="*/ 8 w 43"/>
                    <a:gd name="T71" fmla="*/ 339 h 343"/>
                    <a:gd name="T72" fmla="*/ 6 w 43"/>
                    <a:gd name="T73" fmla="*/ 337 h 343"/>
                    <a:gd name="T74" fmla="*/ 4 w 43"/>
                    <a:gd name="T75" fmla="*/ 333 h 343"/>
                    <a:gd name="T76" fmla="*/ 2 w 43"/>
                    <a:gd name="T77" fmla="*/ 331 h 343"/>
                    <a:gd name="T78" fmla="*/ 2 w 43"/>
                    <a:gd name="T79" fmla="*/ 326 h 343"/>
                    <a:gd name="T80" fmla="*/ 2 w 43"/>
                    <a:gd name="T81" fmla="*/ 322 h 343"/>
                    <a:gd name="T82" fmla="*/ 2 w 43"/>
                    <a:gd name="T83" fmla="*/ 322 h 343"/>
                    <a:gd name="T84" fmla="*/ 0 w 43"/>
                    <a:gd name="T85"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43">
                      <a:moveTo>
                        <a:pt x="0" y="21"/>
                      </a:moveTo>
                      <a:lnTo>
                        <a:pt x="0" y="21"/>
                      </a:lnTo>
                      <a:lnTo>
                        <a:pt x="0" y="17"/>
                      </a:lnTo>
                      <a:lnTo>
                        <a:pt x="0" y="13"/>
                      </a:lnTo>
                      <a:lnTo>
                        <a:pt x="2" y="11"/>
                      </a:lnTo>
                      <a:lnTo>
                        <a:pt x="4" y="6"/>
                      </a:lnTo>
                      <a:lnTo>
                        <a:pt x="6" y="4"/>
                      </a:lnTo>
                      <a:lnTo>
                        <a:pt x="10" y="2"/>
                      </a:lnTo>
                      <a:lnTo>
                        <a:pt x="12" y="0"/>
                      </a:lnTo>
                      <a:lnTo>
                        <a:pt x="16" y="0"/>
                      </a:lnTo>
                      <a:lnTo>
                        <a:pt x="21" y="0"/>
                      </a:lnTo>
                      <a:lnTo>
                        <a:pt x="23" y="0"/>
                      </a:lnTo>
                      <a:lnTo>
                        <a:pt x="27" y="0"/>
                      </a:lnTo>
                      <a:lnTo>
                        <a:pt x="31" y="2"/>
                      </a:lnTo>
                      <a:lnTo>
                        <a:pt x="33" y="4"/>
                      </a:lnTo>
                      <a:lnTo>
                        <a:pt x="35" y="6"/>
                      </a:lnTo>
                      <a:lnTo>
                        <a:pt x="37" y="11"/>
                      </a:lnTo>
                      <a:lnTo>
                        <a:pt x="39" y="13"/>
                      </a:lnTo>
                      <a:lnTo>
                        <a:pt x="41" y="17"/>
                      </a:lnTo>
                      <a:lnTo>
                        <a:pt x="41" y="21"/>
                      </a:lnTo>
                      <a:lnTo>
                        <a:pt x="43" y="322"/>
                      </a:lnTo>
                      <a:lnTo>
                        <a:pt x="43" y="326"/>
                      </a:lnTo>
                      <a:lnTo>
                        <a:pt x="41" y="331"/>
                      </a:lnTo>
                      <a:lnTo>
                        <a:pt x="39" y="333"/>
                      </a:lnTo>
                      <a:lnTo>
                        <a:pt x="37" y="337"/>
                      </a:lnTo>
                      <a:lnTo>
                        <a:pt x="35" y="339"/>
                      </a:lnTo>
                      <a:lnTo>
                        <a:pt x="33" y="341"/>
                      </a:lnTo>
                      <a:lnTo>
                        <a:pt x="29" y="343"/>
                      </a:lnTo>
                      <a:lnTo>
                        <a:pt x="27" y="343"/>
                      </a:lnTo>
                      <a:lnTo>
                        <a:pt x="23" y="343"/>
                      </a:lnTo>
                      <a:lnTo>
                        <a:pt x="18" y="343"/>
                      </a:lnTo>
                      <a:lnTo>
                        <a:pt x="14" y="343"/>
                      </a:lnTo>
                      <a:lnTo>
                        <a:pt x="12" y="341"/>
                      </a:lnTo>
                      <a:lnTo>
                        <a:pt x="8" y="339"/>
                      </a:lnTo>
                      <a:lnTo>
                        <a:pt x="6" y="337"/>
                      </a:lnTo>
                      <a:lnTo>
                        <a:pt x="4" y="333"/>
                      </a:lnTo>
                      <a:lnTo>
                        <a:pt x="2" y="331"/>
                      </a:lnTo>
                      <a:lnTo>
                        <a:pt x="2" y="326"/>
                      </a:lnTo>
                      <a:lnTo>
                        <a:pt x="2" y="322"/>
                      </a:lnTo>
                      <a:lnTo>
                        <a:pt x="0" y="2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1" name="Freeform 60">
                  <a:extLst>
                    <a:ext uri="{FF2B5EF4-FFF2-40B4-BE49-F238E27FC236}">
                      <a16:creationId xmlns:a16="http://schemas.microsoft.com/office/drawing/2014/main" id="{83F6EAA2-DA3E-FFE9-408A-81403FF9CA29}"/>
                    </a:ext>
                  </a:extLst>
                </p:cNvPr>
                <p:cNvSpPr>
                  <a:spLocks noChangeAspect="1"/>
                </p:cNvSpPr>
                <p:nvPr/>
              </p:nvSpPr>
              <p:spPr bwMode="auto">
                <a:xfrm>
                  <a:off x="1520" y="755"/>
                  <a:ext cx="293" cy="179"/>
                </a:xfrm>
                <a:custGeom>
                  <a:avLst/>
                  <a:gdLst>
                    <a:gd name="T0" fmla="*/ 31 w 293"/>
                    <a:gd name="T1" fmla="*/ 177 h 179"/>
                    <a:gd name="T2" fmla="*/ 31 w 293"/>
                    <a:gd name="T3" fmla="*/ 177 h 179"/>
                    <a:gd name="T4" fmla="*/ 27 w 293"/>
                    <a:gd name="T5" fmla="*/ 179 h 179"/>
                    <a:gd name="T6" fmla="*/ 23 w 293"/>
                    <a:gd name="T7" fmla="*/ 179 h 179"/>
                    <a:gd name="T8" fmla="*/ 21 w 293"/>
                    <a:gd name="T9" fmla="*/ 179 h 179"/>
                    <a:gd name="T10" fmla="*/ 17 w 293"/>
                    <a:gd name="T11" fmla="*/ 179 h 179"/>
                    <a:gd name="T12" fmla="*/ 13 w 293"/>
                    <a:gd name="T13" fmla="*/ 179 h 179"/>
                    <a:gd name="T14" fmla="*/ 11 w 293"/>
                    <a:gd name="T15" fmla="*/ 177 h 179"/>
                    <a:gd name="T16" fmla="*/ 6 w 293"/>
                    <a:gd name="T17" fmla="*/ 175 h 179"/>
                    <a:gd name="T18" fmla="*/ 4 w 293"/>
                    <a:gd name="T19" fmla="*/ 171 h 179"/>
                    <a:gd name="T20" fmla="*/ 2 w 293"/>
                    <a:gd name="T21" fmla="*/ 168 h 179"/>
                    <a:gd name="T22" fmla="*/ 0 w 293"/>
                    <a:gd name="T23" fmla="*/ 164 h 179"/>
                    <a:gd name="T24" fmla="*/ 0 w 293"/>
                    <a:gd name="T25" fmla="*/ 162 h 179"/>
                    <a:gd name="T26" fmla="*/ 0 w 293"/>
                    <a:gd name="T27" fmla="*/ 158 h 179"/>
                    <a:gd name="T28" fmla="*/ 0 w 293"/>
                    <a:gd name="T29" fmla="*/ 154 h 179"/>
                    <a:gd name="T30" fmla="*/ 0 w 293"/>
                    <a:gd name="T31" fmla="*/ 152 h 179"/>
                    <a:gd name="T32" fmla="*/ 2 w 293"/>
                    <a:gd name="T33" fmla="*/ 148 h 179"/>
                    <a:gd name="T34" fmla="*/ 4 w 293"/>
                    <a:gd name="T35" fmla="*/ 146 h 179"/>
                    <a:gd name="T36" fmla="*/ 9 w 293"/>
                    <a:gd name="T37" fmla="*/ 142 h 179"/>
                    <a:gd name="T38" fmla="*/ 11 w 293"/>
                    <a:gd name="T39" fmla="*/ 140 h 179"/>
                    <a:gd name="T40" fmla="*/ 11 w 293"/>
                    <a:gd name="T41" fmla="*/ 140 h 179"/>
                    <a:gd name="T42" fmla="*/ 263 w 293"/>
                    <a:gd name="T43" fmla="*/ 4 h 179"/>
                    <a:gd name="T44" fmla="*/ 263 w 293"/>
                    <a:gd name="T45" fmla="*/ 4 h 179"/>
                    <a:gd name="T46" fmla="*/ 265 w 293"/>
                    <a:gd name="T47" fmla="*/ 2 h 179"/>
                    <a:gd name="T48" fmla="*/ 269 w 293"/>
                    <a:gd name="T49" fmla="*/ 2 h 179"/>
                    <a:gd name="T50" fmla="*/ 273 w 293"/>
                    <a:gd name="T51" fmla="*/ 0 h 179"/>
                    <a:gd name="T52" fmla="*/ 277 w 293"/>
                    <a:gd name="T53" fmla="*/ 2 h 179"/>
                    <a:gd name="T54" fmla="*/ 279 w 293"/>
                    <a:gd name="T55" fmla="*/ 2 h 179"/>
                    <a:gd name="T56" fmla="*/ 283 w 293"/>
                    <a:gd name="T57" fmla="*/ 4 h 179"/>
                    <a:gd name="T58" fmla="*/ 285 w 293"/>
                    <a:gd name="T59" fmla="*/ 6 h 179"/>
                    <a:gd name="T60" fmla="*/ 287 w 293"/>
                    <a:gd name="T61" fmla="*/ 8 h 179"/>
                    <a:gd name="T62" fmla="*/ 289 w 293"/>
                    <a:gd name="T63" fmla="*/ 13 h 179"/>
                    <a:gd name="T64" fmla="*/ 291 w 293"/>
                    <a:gd name="T65" fmla="*/ 15 h 179"/>
                    <a:gd name="T66" fmla="*/ 291 w 293"/>
                    <a:gd name="T67" fmla="*/ 19 h 179"/>
                    <a:gd name="T68" fmla="*/ 293 w 293"/>
                    <a:gd name="T69" fmla="*/ 23 h 179"/>
                    <a:gd name="T70" fmla="*/ 291 w 293"/>
                    <a:gd name="T71" fmla="*/ 25 h 179"/>
                    <a:gd name="T72" fmla="*/ 291 w 293"/>
                    <a:gd name="T73" fmla="*/ 29 h 179"/>
                    <a:gd name="T74" fmla="*/ 289 w 293"/>
                    <a:gd name="T75" fmla="*/ 33 h 179"/>
                    <a:gd name="T76" fmla="*/ 287 w 293"/>
                    <a:gd name="T77" fmla="*/ 35 h 179"/>
                    <a:gd name="T78" fmla="*/ 285 w 293"/>
                    <a:gd name="T79" fmla="*/ 37 h 179"/>
                    <a:gd name="T80" fmla="*/ 281 w 293"/>
                    <a:gd name="T81" fmla="*/ 39 h 179"/>
                    <a:gd name="T82" fmla="*/ 281 w 293"/>
                    <a:gd name="T83" fmla="*/ 39 h 179"/>
                    <a:gd name="T84" fmla="*/ 31 w 293"/>
                    <a:gd name="T8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9">
                      <a:moveTo>
                        <a:pt x="31" y="177"/>
                      </a:moveTo>
                      <a:lnTo>
                        <a:pt x="31" y="177"/>
                      </a:lnTo>
                      <a:lnTo>
                        <a:pt x="27" y="179"/>
                      </a:lnTo>
                      <a:lnTo>
                        <a:pt x="23" y="179"/>
                      </a:lnTo>
                      <a:lnTo>
                        <a:pt x="21" y="179"/>
                      </a:lnTo>
                      <a:lnTo>
                        <a:pt x="17" y="179"/>
                      </a:lnTo>
                      <a:lnTo>
                        <a:pt x="13" y="179"/>
                      </a:lnTo>
                      <a:lnTo>
                        <a:pt x="11" y="177"/>
                      </a:lnTo>
                      <a:lnTo>
                        <a:pt x="6" y="175"/>
                      </a:lnTo>
                      <a:lnTo>
                        <a:pt x="4" y="171"/>
                      </a:lnTo>
                      <a:lnTo>
                        <a:pt x="2" y="168"/>
                      </a:lnTo>
                      <a:lnTo>
                        <a:pt x="0" y="164"/>
                      </a:lnTo>
                      <a:lnTo>
                        <a:pt x="0" y="162"/>
                      </a:lnTo>
                      <a:lnTo>
                        <a:pt x="0" y="158"/>
                      </a:lnTo>
                      <a:lnTo>
                        <a:pt x="0" y="154"/>
                      </a:lnTo>
                      <a:lnTo>
                        <a:pt x="0" y="152"/>
                      </a:lnTo>
                      <a:lnTo>
                        <a:pt x="2" y="148"/>
                      </a:lnTo>
                      <a:lnTo>
                        <a:pt x="4" y="146"/>
                      </a:lnTo>
                      <a:lnTo>
                        <a:pt x="9" y="142"/>
                      </a:lnTo>
                      <a:lnTo>
                        <a:pt x="11" y="140"/>
                      </a:lnTo>
                      <a:lnTo>
                        <a:pt x="263" y="4"/>
                      </a:lnTo>
                      <a:lnTo>
                        <a:pt x="265" y="2"/>
                      </a:lnTo>
                      <a:lnTo>
                        <a:pt x="269" y="2"/>
                      </a:lnTo>
                      <a:lnTo>
                        <a:pt x="273" y="0"/>
                      </a:lnTo>
                      <a:lnTo>
                        <a:pt x="277" y="2"/>
                      </a:lnTo>
                      <a:lnTo>
                        <a:pt x="279" y="2"/>
                      </a:lnTo>
                      <a:lnTo>
                        <a:pt x="283" y="4"/>
                      </a:lnTo>
                      <a:lnTo>
                        <a:pt x="285" y="6"/>
                      </a:lnTo>
                      <a:lnTo>
                        <a:pt x="287" y="8"/>
                      </a:lnTo>
                      <a:lnTo>
                        <a:pt x="289" y="13"/>
                      </a:lnTo>
                      <a:lnTo>
                        <a:pt x="291" y="15"/>
                      </a:lnTo>
                      <a:lnTo>
                        <a:pt x="291" y="19"/>
                      </a:lnTo>
                      <a:lnTo>
                        <a:pt x="293" y="23"/>
                      </a:lnTo>
                      <a:lnTo>
                        <a:pt x="291" y="25"/>
                      </a:lnTo>
                      <a:lnTo>
                        <a:pt x="291" y="29"/>
                      </a:lnTo>
                      <a:lnTo>
                        <a:pt x="289" y="33"/>
                      </a:lnTo>
                      <a:lnTo>
                        <a:pt x="287" y="35"/>
                      </a:lnTo>
                      <a:lnTo>
                        <a:pt x="285" y="37"/>
                      </a:lnTo>
                      <a:lnTo>
                        <a:pt x="281" y="39"/>
                      </a:lnTo>
                      <a:lnTo>
                        <a:pt x="31" y="177"/>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2" name="Freeform 61">
                  <a:extLst>
                    <a:ext uri="{FF2B5EF4-FFF2-40B4-BE49-F238E27FC236}">
                      <a16:creationId xmlns:a16="http://schemas.microsoft.com/office/drawing/2014/main" id="{6EB3A589-B333-5785-DEAE-39ADCCCD923E}"/>
                    </a:ext>
                  </a:extLst>
                </p:cNvPr>
                <p:cNvSpPr>
                  <a:spLocks noChangeAspect="1"/>
                </p:cNvSpPr>
                <p:nvPr/>
              </p:nvSpPr>
              <p:spPr bwMode="auto">
                <a:xfrm>
                  <a:off x="1529" y="610"/>
                  <a:ext cx="293" cy="178"/>
                </a:xfrm>
                <a:custGeom>
                  <a:avLst/>
                  <a:gdLst>
                    <a:gd name="T0" fmla="*/ 280 w 293"/>
                    <a:gd name="T1" fmla="*/ 141 h 178"/>
                    <a:gd name="T2" fmla="*/ 280 w 293"/>
                    <a:gd name="T3" fmla="*/ 141 h 178"/>
                    <a:gd name="T4" fmla="*/ 284 w 293"/>
                    <a:gd name="T5" fmla="*/ 143 h 178"/>
                    <a:gd name="T6" fmla="*/ 286 w 293"/>
                    <a:gd name="T7" fmla="*/ 145 h 178"/>
                    <a:gd name="T8" fmla="*/ 288 w 293"/>
                    <a:gd name="T9" fmla="*/ 147 h 178"/>
                    <a:gd name="T10" fmla="*/ 291 w 293"/>
                    <a:gd name="T11" fmla="*/ 151 h 178"/>
                    <a:gd name="T12" fmla="*/ 291 w 293"/>
                    <a:gd name="T13" fmla="*/ 156 h 178"/>
                    <a:gd name="T14" fmla="*/ 293 w 293"/>
                    <a:gd name="T15" fmla="*/ 158 h 178"/>
                    <a:gd name="T16" fmla="*/ 291 w 293"/>
                    <a:gd name="T17" fmla="*/ 162 h 178"/>
                    <a:gd name="T18" fmla="*/ 291 w 293"/>
                    <a:gd name="T19" fmla="*/ 166 h 178"/>
                    <a:gd name="T20" fmla="*/ 288 w 293"/>
                    <a:gd name="T21" fmla="*/ 168 h 178"/>
                    <a:gd name="T22" fmla="*/ 286 w 293"/>
                    <a:gd name="T23" fmla="*/ 172 h 178"/>
                    <a:gd name="T24" fmla="*/ 284 w 293"/>
                    <a:gd name="T25" fmla="*/ 174 h 178"/>
                    <a:gd name="T26" fmla="*/ 282 w 293"/>
                    <a:gd name="T27" fmla="*/ 176 h 178"/>
                    <a:gd name="T28" fmla="*/ 278 w 293"/>
                    <a:gd name="T29" fmla="*/ 178 h 178"/>
                    <a:gd name="T30" fmla="*/ 274 w 293"/>
                    <a:gd name="T31" fmla="*/ 178 h 178"/>
                    <a:gd name="T32" fmla="*/ 272 w 293"/>
                    <a:gd name="T33" fmla="*/ 178 h 178"/>
                    <a:gd name="T34" fmla="*/ 268 w 293"/>
                    <a:gd name="T35" fmla="*/ 178 h 178"/>
                    <a:gd name="T36" fmla="*/ 264 w 293"/>
                    <a:gd name="T37" fmla="*/ 178 h 178"/>
                    <a:gd name="T38" fmla="*/ 262 w 293"/>
                    <a:gd name="T39" fmla="*/ 176 h 178"/>
                    <a:gd name="T40" fmla="*/ 262 w 293"/>
                    <a:gd name="T41" fmla="*/ 176 h 178"/>
                    <a:gd name="T42" fmla="*/ 10 w 293"/>
                    <a:gd name="T43" fmla="*/ 37 h 178"/>
                    <a:gd name="T44" fmla="*/ 10 w 293"/>
                    <a:gd name="T45" fmla="*/ 37 h 178"/>
                    <a:gd name="T46" fmla="*/ 6 w 293"/>
                    <a:gd name="T47" fmla="*/ 34 h 178"/>
                    <a:gd name="T48" fmla="*/ 4 w 293"/>
                    <a:gd name="T49" fmla="*/ 32 h 178"/>
                    <a:gd name="T50" fmla="*/ 2 w 293"/>
                    <a:gd name="T51" fmla="*/ 30 h 178"/>
                    <a:gd name="T52" fmla="*/ 0 w 293"/>
                    <a:gd name="T53" fmla="*/ 26 h 178"/>
                    <a:gd name="T54" fmla="*/ 0 w 293"/>
                    <a:gd name="T55" fmla="*/ 24 h 178"/>
                    <a:gd name="T56" fmla="*/ 0 w 293"/>
                    <a:gd name="T57" fmla="*/ 20 h 178"/>
                    <a:gd name="T58" fmla="*/ 0 w 293"/>
                    <a:gd name="T59" fmla="*/ 16 h 178"/>
                    <a:gd name="T60" fmla="*/ 0 w 293"/>
                    <a:gd name="T61" fmla="*/ 12 h 178"/>
                    <a:gd name="T62" fmla="*/ 2 w 293"/>
                    <a:gd name="T63" fmla="*/ 10 h 178"/>
                    <a:gd name="T64" fmla="*/ 4 w 293"/>
                    <a:gd name="T65" fmla="*/ 6 h 178"/>
                    <a:gd name="T66" fmla="*/ 6 w 293"/>
                    <a:gd name="T67" fmla="*/ 4 h 178"/>
                    <a:gd name="T68" fmla="*/ 10 w 293"/>
                    <a:gd name="T69" fmla="*/ 2 h 178"/>
                    <a:gd name="T70" fmla="*/ 12 w 293"/>
                    <a:gd name="T71" fmla="*/ 0 h 178"/>
                    <a:gd name="T72" fmla="*/ 16 w 293"/>
                    <a:gd name="T73" fmla="*/ 0 h 178"/>
                    <a:gd name="T74" fmla="*/ 20 w 293"/>
                    <a:gd name="T75" fmla="*/ 0 h 178"/>
                    <a:gd name="T76" fmla="*/ 22 w 293"/>
                    <a:gd name="T77" fmla="*/ 0 h 178"/>
                    <a:gd name="T78" fmla="*/ 26 w 293"/>
                    <a:gd name="T79" fmla="*/ 0 h 178"/>
                    <a:gd name="T80" fmla="*/ 30 w 293"/>
                    <a:gd name="T81" fmla="*/ 2 h 178"/>
                    <a:gd name="T82" fmla="*/ 30 w 293"/>
                    <a:gd name="T83" fmla="*/ 2 h 178"/>
                    <a:gd name="T84" fmla="*/ 280 w 293"/>
                    <a:gd name="T8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 h="178">
                      <a:moveTo>
                        <a:pt x="280" y="141"/>
                      </a:moveTo>
                      <a:lnTo>
                        <a:pt x="280" y="141"/>
                      </a:lnTo>
                      <a:lnTo>
                        <a:pt x="284" y="143"/>
                      </a:lnTo>
                      <a:lnTo>
                        <a:pt x="286" y="145"/>
                      </a:lnTo>
                      <a:lnTo>
                        <a:pt x="288" y="147"/>
                      </a:lnTo>
                      <a:lnTo>
                        <a:pt x="291" y="151"/>
                      </a:lnTo>
                      <a:lnTo>
                        <a:pt x="291" y="156"/>
                      </a:lnTo>
                      <a:lnTo>
                        <a:pt x="293" y="158"/>
                      </a:lnTo>
                      <a:lnTo>
                        <a:pt x="291" y="162"/>
                      </a:lnTo>
                      <a:lnTo>
                        <a:pt x="291" y="166"/>
                      </a:lnTo>
                      <a:lnTo>
                        <a:pt x="288" y="168"/>
                      </a:lnTo>
                      <a:lnTo>
                        <a:pt x="286" y="172"/>
                      </a:lnTo>
                      <a:lnTo>
                        <a:pt x="284" y="174"/>
                      </a:lnTo>
                      <a:lnTo>
                        <a:pt x="282" y="176"/>
                      </a:lnTo>
                      <a:lnTo>
                        <a:pt x="278" y="178"/>
                      </a:lnTo>
                      <a:lnTo>
                        <a:pt x="274" y="178"/>
                      </a:lnTo>
                      <a:lnTo>
                        <a:pt x="272" y="178"/>
                      </a:lnTo>
                      <a:lnTo>
                        <a:pt x="268" y="178"/>
                      </a:lnTo>
                      <a:lnTo>
                        <a:pt x="264" y="178"/>
                      </a:lnTo>
                      <a:lnTo>
                        <a:pt x="262" y="176"/>
                      </a:lnTo>
                      <a:lnTo>
                        <a:pt x="10" y="37"/>
                      </a:lnTo>
                      <a:lnTo>
                        <a:pt x="6" y="34"/>
                      </a:lnTo>
                      <a:lnTo>
                        <a:pt x="4" y="32"/>
                      </a:lnTo>
                      <a:lnTo>
                        <a:pt x="2" y="30"/>
                      </a:lnTo>
                      <a:lnTo>
                        <a:pt x="0" y="26"/>
                      </a:lnTo>
                      <a:lnTo>
                        <a:pt x="0" y="24"/>
                      </a:lnTo>
                      <a:lnTo>
                        <a:pt x="0" y="20"/>
                      </a:lnTo>
                      <a:lnTo>
                        <a:pt x="0" y="16"/>
                      </a:lnTo>
                      <a:lnTo>
                        <a:pt x="0" y="12"/>
                      </a:lnTo>
                      <a:lnTo>
                        <a:pt x="2" y="10"/>
                      </a:lnTo>
                      <a:lnTo>
                        <a:pt x="4" y="6"/>
                      </a:lnTo>
                      <a:lnTo>
                        <a:pt x="6" y="4"/>
                      </a:lnTo>
                      <a:lnTo>
                        <a:pt x="10" y="2"/>
                      </a:lnTo>
                      <a:lnTo>
                        <a:pt x="12" y="0"/>
                      </a:lnTo>
                      <a:lnTo>
                        <a:pt x="16" y="0"/>
                      </a:lnTo>
                      <a:lnTo>
                        <a:pt x="20" y="0"/>
                      </a:lnTo>
                      <a:lnTo>
                        <a:pt x="22" y="0"/>
                      </a:lnTo>
                      <a:lnTo>
                        <a:pt x="26" y="0"/>
                      </a:lnTo>
                      <a:lnTo>
                        <a:pt x="30" y="2"/>
                      </a:lnTo>
                      <a:lnTo>
                        <a:pt x="280" y="141"/>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3" name="Freeform 62">
                  <a:extLst>
                    <a:ext uri="{FF2B5EF4-FFF2-40B4-BE49-F238E27FC236}">
                      <a16:creationId xmlns:a16="http://schemas.microsoft.com/office/drawing/2014/main" id="{E6BD2B50-D8D5-BD2B-6712-9B410E8E92B1}"/>
                    </a:ext>
                  </a:extLst>
                </p:cNvPr>
                <p:cNvSpPr>
                  <a:spLocks noChangeAspect="1"/>
                </p:cNvSpPr>
                <p:nvPr/>
              </p:nvSpPr>
              <p:spPr bwMode="auto">
                <a:xfrm>
                  <a:off x="2350" y="690"/>
                  <a:ext cx="181" cy="178"/>
                </a:xfrm>
                <a:custGeom>
                  <a:avLst/>
                  <a:gdLst>
                    <a:gd name="T0" fmla="*/ 181 w 181"/>
                    <a:gd name="T1" fmla="*/ 88 h 178"/>
                    <a:gd name="T2" fmla="*/ 179 w 181"/>
                    <a:gd name="T3" fmla="*/ 108 h 178"/>
                    <a:gd name="T4" fmla="*/ 173 w 181"/>
                    <a:gd name="T5" fmla="*/ 127 h 178"/>
                    <a:gd name="T6" fmla="*/ 162 w 181"/>
                    <a:gd name="T7" fmla="*/ 143 h 178"/>
                    <a:gd name="T8" fmla="*/ 148 w 181"/>
                    <a:gd name="T9" fmla="*/ 158 h 178"/>
                    <a:gd name="T10" fmla="*/ 132 w 181"/>
                    <a:gd name="T11" fmla="*/ 168 h 178"/>
                    <a:gd name="T12" fmla="*/ 115 w 181"/>
                    <a:gd name="T13" fmla="*/ 176 h 178"/>
                    <a:gd name="T14" fmla="*/ 95 w 181"/>
                    <a:gd name="T15" fmla="*/ 178 h 178"/>
                    <a:gd name="T16" fmla="*/ 76 w 181"/>
                    <a:gd name="T17" fmla="*/ 178 h 178"/>
                    <a:gd name="T18" fmla="*/ 58 w 181"/>
                    <a:gd name="T19" fmla="*/ 172 h 178"/>
                    <a:gd name="T20" fmla="*/ 39 w 181"/>
                    <a:gd name="T21" fmla="*/ 164 h 178"/>
                    <a:gd name="T22" fmla="*/ 25 w 181"/>
                    <a:gd name="T23" fmla="*/ 151 h 178"/>
                    <a:gd name="T24" fmla="*/ 13 w 181"/>
                    <a:gd name="T25" fmla="*/ 135 h 178"/>
                    <a:gd name="T26" fmla="*/ 4 w 181"/>
                    <a:gd name="T27" fmla="*/ 119 h 178"/>
                    <a:gd name="T28" fmla="*/ 0 w 181"/>
                    <a:gd name="T29" fmla="*/ 98 h 178"/>
                    <a:gd name="T30" fmla="*/ 0 w 181"/>
                    <a:gd name="T31" fmla="*/ 80 h 178"/>
                    <a:gd name="T32" fmla="*/ 4 w 181"/>
                    <a:gd name="T33" fmla="*/ 61 h 178"/>
                    <a:gd name="T34" fmla="*/ 13 w 181"/>
                    <a:gd name="T35" fmla="*/ 43 h 178"/>
                    <a:gd name="T36" fmla="*/ 25 w 181"/>
                    <a:gd name="T37" fmla="*/ 26 h 178"/>
                    <a:gd name="T38" fmla="*/ 39 w 181"/>
                    <a:gd name="T39" fmla="*/ 14 h 178"/>
                    <a:gd name="T40" fmla="*/ 58 w 181"/>
                    <a:gd name="T41" fmla="*/ 6 h 178"/>
                    <a:gd name="T42" fmla="*/ 76 w 181"/>
                    <a:gd name="T43" fmla="*/ 0 h 178"/>
                    <a:gd name="T44" fmla="*/ 95 w 181"/>
                    <a:gd name="T45" fmla="*/ 0 h 178"/>
                    <a:gd name="T46" fmla="*/ 115 w 181"/>
                    <a:gd name="T47" fmla="*/ 2 h 178"/>
                    <a:gd name="T48" fmla="*/ 132 w 181"/>
                    <a:gd name="T49" fmla="*/ 10 h 178"/>
                    <a:gd name="T50" fmla="*/ 148 w 181"/>
                    <a:gd name="T51" fmla="*/ 20 h 178"/>
                    <a:gd name="T52" fmla="*/ 162 w 181"/>
                    <a:gd name="T53" fmla="*/ 34 h 178"/>
                    <a:gd name="T54" fmla="*/ 173 w 181"/>
                    <a:gd name="T55" fmla="*/ 51 h 178"/>
                    <a:gd name="T56" fmla="*/ 179 w 181"/>
                    <a:gd name="T57" fmla="*/ 69 h 178"/>
                    <a:gd name="T58" fmla="*/ 181 w 181"/>
                    <a:gd name="T59" fmla="*/ 88 h 178"/>
                    <a:gd name="T60" fmla="*/ 181 w 181"/>
                    <a:gd name="T61" fmla="*/ 8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78">
                      <a:moveTo>
                        <a:pt x="181" y="88"/>
                      </a:moveTo>
                      <a:lnTo>
                        <a:pt x="179" y="108"/>
                      </a:lnTo>
                      <a:lnTo>
                        <a:pt x="173" y="127"/>
                      </a:lnTo>
                      <a:lnTo>
                        <a:pt x="162" y="143"/>
                      </a:lnTo>
                      <a:lnTo>
                        <a:pt x="148" y="158"/>
                      </a:lnTo>
                      <a:lnTo>
                        <a:pt x="132" y="168"/>
                      </a:lnTo>
                      <a:lnTo>
                        <a:pt x="115" y="176"/>
                      </a:lnTo>
                      <a:lnTo>
                        <a:pt x="95" y="178"/>
                      </a:lnTo>
                      <a:lnTo>
                        <a:pt x="76" y="178"/>
                      </a:lnTo>
                      <a:lnTo>
                        <a:pt x="58" y="172"/>
                      </a:lnTo>
                      <a:lnTo>
                        <a:pt x="39" y="164"/>
                      </a:lnTo>
                      <a:lnTo>
                        <a:pt x="25" y="151"/>
                      </a:lnTo>
                      <a:lnTo>
                        <a:pt x="13" y="135"/>
                      </a:lnTo>
                      <a:lnTo>
                        <a:pt x="4" y="119"/>
                      </a:lnTo>
                      <a:lnTo>
                        <a:pt x="0" y="98"/>
                      </a:lnTo>
                      <a:lnTo>
                        <a:pt x="0" y="80"/>
                      </a:lnTo>
                      <a:lnTo>
                        <a:pt x="4" y="61"/>
                      </a:lnTo>
                      <a:lnTo>
                        <a:pt x="13" y="43"/>
                      </a:lnTo>
                      <a:lnTo>
                        <a:pt x="25" y="26"/>
                      </a:lnTo>
                      <a:lnTo>
                        <a:pt x="39" y="14"/>
                      </a:lnTo>
                      <a:lnTo>
                        <a:pt x="58" y="6"/>
                      </a:lnTo>
                      <a:lnTo>
                        <a:pt x="76" y="0"/>
                      </a:lnTo>
                      <a:lnTo>
                        <a:pt x="95" y="0"/>
                      </a:lnTo>
                      <a:lnTo>
                        <a:pt x="115" y="2"/>
                      </a:lnTo>
                      <a:lnTo>
                        <a:pt x="132" y="10"/>
                      </a:lnTo>
                      <a:lnTo>
                        <a:pt x="148" y="20"/>
                      </a:lnTo>
                      <a:lnTo>
                        <a:pt x="162" y="34"/>
                      </a:lnTo>
                      <a:lnTo>
                        <a:pt x="173" y="51"/>
                      </a:lnTo>
                      <a:lnTo>
                        <a:pt x="179" y="69"/>
                      </a:lnTo>
                      <a:lnTo>
                        <a:pt x="181" y="88"/>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4" name="Freeform 63">
                  <a:extLst>
                    <a:ext uri="{FF2B5EF4-FFF2-40B4-BE49-F238E27FC236}">
                      <a16:creationId xmlns:a16="http://schemas.microsoft.com/office/drawing/2014/main" id="{C742ED20-0265-E925-88BD-E3120554A56A}"/>
                    </a:ext>
                  </a:extLst>
                </p:cNvPr>
                <p:cNvSpPr>
                  <a:spLocks noChangeAspect="1"/>
                </p:cNvSpPr>
                <p:nvPr/>
              </p:nvSpPr>
              <p:spPr bwMode="auto">
                <a:xfrm>
                  <a:off x="2406" y="745"/>
                  <a:ext cx="69" cy="68"/>
                </a:xfrm>
                <a:custGeom>
                  <a:avLst/>
                  <a:gdLst>
                    <a:gd name="T0" fmla="*/ 69 w 69"/>
                    <a:gd name="T1" fmla="*/ 33 h 68"/>
                    <a:gd name="T2" fmla="*/ 67 w 69"/>
                    <a:gd name="T3" fmla="*/ 45 h 68"/>
                    <a:gd name="T4" fmla="*/ 61 w 69"/>
                    <a:gd name="T5" fmla="*/ 55 h 68"/>
                    <a:gd name="T6" fmla="*/ 51 w 69"/>
                    <a:gd name="T7" fmla="*/ 64 h 68"/>
                    <a:gd name="T8" fmla="*/ 41 w 69"/>
                    <a:gd name="T9" fmla="*/ 68 h 68"/>
                    <a:gd name="T10" fmla="*/ 28 w 69"/>
                    <a:gd name="T11" fmla="*/ 68 h 68"/>
                    <a:gd name="T12" fmla="*/ 16 w 69"/>
                    <a:gd name="T13" fmla="*/ 64 h 68"/>
                    <a:gd name="T14" fmla="*/ 8 w 69"/>
                    <a:gd name="T15" fmla="*/ 55 h 68"/>
                    <a:gd name="T16" fmla="*/ 2 w 69"/>
                    <a:gd name="T17" fmla="*/ 45 h 68"/>
                    <a:gd name="T18" fmla="*/ 0 w 69"/>
                    <a:gd name="T19" fmla="*/ 33 h 68"/>
                    <a:gd name="T20" fmla="*/ 2 w 69"/>
                    <a:gd name="T21" fmla="*/ 23 h 68"/>
                    <a:gd name="T22" fmla="*/ 8 w 69"/>
                    <a:gd name="T23" fmla="*/ 12 h 68"/>
                    <a:gd name="T24" fmla="*/ 16 w 69"/>
                    <a:gd name="T25" fmla="*/ 4 h 68"/>
                    <a:gd name="T26" fmla="*/ 28 w 69"/>
                    <a:gd name="T27" fmla="*/ 0 h 68"/>
                    <a:gd name="T28" fmla="*/ 41 w 69"/>
                    <a:gd name="T29" fmla="*/ 0 h 68"/>
                    <a:gd name="T30" fmla="*/ 51 w 69"/>
                    <a:gd name="T31" fmla="*/ 4 h 68"/>
                    <a:gd name="T32" fmla="*/ 61 w 69"/>
                    <a:gd name="T33" fmla="*/ 12 h 68"/>
                    <a:gd name="T34" fmla="*/ 67 w 69"/>
                    <a:gd name="T35" fmla="*/ 23 h 68"/>
                    <a:gd name="T36" fmla="*/ 69 w 69"/>
                    <a:gd name="T37" fmla="*/ 33 h 68"/>
                    <a:gd name="T38" fmla="*/ 69 w 69"/>
                    <a:gd name="T3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8">
                      <a:moveTo>
                        <a:pt x="69" y="33"/>
                      </a:moveTo>
                      <a:lnTo>
                        <a:pt x="67" y="45"/>
                      </a:lnTo>
                      <a:lnTo>
                        <a:pt x="61" y="55"/>
                      </a:lnTo>
                      <a:lnTo>
                        <a:pt x="51" y="64"/>
                      </a:lnTo>
                      <a:lnTo>
                        <a:pt x="41" y="68"/>
                      </a:lnTo>
                      <a:lnTo>
                        <a:pt x="28" y="68"/>
                      </a:lnTo>
                      <a:lnTo>
                        <a:pt x="16" y="64"/>
                      </a:lnTo>
                      <a:lnTo>
                        <a:pt x="8" y="55"/>
                      </a:lnTo>
                      <a:lnTo>
                        <a:pt x="2" y="45"/>
                      </a:lnTo>
                      <a:lnTo>
                        <a:pt x="0" y="33"/>
                      </a:lnTo>
                      <a:lnTo>
                        <a:pt x="2" y="23"/>
                      </a:lnTo>
                      <a:lnTo>
                        <a:pt x="8" y="12"/>
                      </a:lnTo>
                      <a:lnTo>
                        <a:pt x="16" y="4"/>
                      </a:lnTo>
                      <a:lnTo>
                        <a:pt x="28" y="0"/>
                      </a:lnTo>
                      <a:lnTo>
                        <a:pt x="41" y="0"/>
                      </a:lnTo>
                      <a:lnTo>
                        <a:pt x="51" y="4"/>
                      </a:lnTo>
                      <a:lnTo>
                        <a:pt x="61" y="12"/>
                      </a:lnTo>
                      <a:lnTo>
                        <a:pt x="67" y="23"/>
                      </a:lnTo>
                      <a:lnTo>
                        <a:pt x="69" y="33"/>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5" name="Freeform 64">
                  <a:extLst>
                    <a:ext uri="{FF2B5EF4-FFF2-40B4-BE49-F238E27FC236}">
                      <a16:creationId xmlns:a16="http://schemas.microsoft.com/office/drawing/2014/main" id="{88EFEABE-174B-15D8-FEC7-718622020E71}"/>
                    </a:ext>
                  </a:extLst>
                </p:cNvPr>
                <p:cNvSpPr>
                  <a:spLocks noChangeAspect="1"/>
                </p:cNvSpPr>
                <p:nvPr/>
              </p:nvSpPr>
              <p:spPr bwMode="auto">
                <a:xfrm>
                  <a:off x="1867"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2 w 149"/>
                    <a:gd name="T25" fmla="*/ 99 h 105"/>
                    <a:gd name="T26" fmla="*/ 0 w 149"/>
                    <a:gd name="T27" fmla="*/ 99 h 105"/>
                    <a:gd name="T28" fmla="*/ 0 w 149"/>
                    <a:gd name="T29" fmla="*/ 97 h 105"/>
                    <a:gd name="T30" fmla="*/ 2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2" y="99"/>
                      </a:lnTo>
                      <a:lnTo>
                        <a:pt x="0" y="99"/>
                      </a:lnTo>
                      <a:lnTo>
                        <a:pt x="0" y="97"/>
                      </a:lnTo>
                      <a:lnTo>
                        <a:pt x="2"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6" name="Freeform 65">
                  <a:extLst>
                    <a:ext uri="{FF2B5EF4-FFF2-40B4-BE49-F238E27FC236}">
                      <a16:creationId xmlns:a16="http://schemas.microsoft.com/office/drawing/2014/main" id="{58CDF5DF-A867-1134-0CEE-C411BF43CE29}"/>
                    </a:ext>
                  </a:extLst>
                </p:cNvPr>
                <p:cNvSpPr>
                  <a:spLocks noChangeAspect="1"/>
                </p:cNvSpPr>
                <p:nvPr/>
              </p:nvSpPr>
              <p:spPr bwMode="auto">
                <a:xfrm>
                  <a:off x="1957"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7" name="Freeform 66">
                  <a:extLst>
                    <a:ext uri="{FF2B5EF4-FFF2-40B4-BE49-F238E27FC236}">
                      <a16:creationId xmlns:a16="http://schemas.microsoft.com/office/drawing/2014/main" id="{023D3BD8-56C7-2988-19DF-9EF02C84847B}"/>
                    </a:ext>
                  </a:extLst>
                </p:cNvPr>
                <p:cNvSpPr>
                  <a:spLocks noChangeAspect="1"/>
                </p:cNvSpPr>
                <p:nvPr/>
              </p:nvSpPr>
              <p:spPr bwMode="auto">
                <a:xfrm>
                  <a:off x="1945" y="597"/>
                  <a:ext cx="149" cy="105"/>
                </a:xfrm>
                <a:custGeom>
                  <a:avLst/>
                  <a:gdLst>
                    <a:gd name="T0" fmla="*/ 10 w 149"/>
                    <a:gd name="T1" fmla="*/ 103 h 105"/>
                    <a:gd name="T2" fmla="*/ 10 w 149"/>
                    <a:gd name="T3" fmla="*/ 103 h 105"/>
                    <a:gd name="T4" fmla="*/ 10 w 149"/>
                    <a:gd name="T5" fmla="*/ 103 h 105"/>
                    <a:gd name="T6" fmla="*/ 8 w 149"/>
                    <a:gd name="T7" fmla="*/ 105 h 105"/>
                    <a:gd name="T8" fmla="*/ 8 w 149"/>
                    <a:gd name="T9" fmla="*/ 105 h 105"/>
                    <a:gd name="T10" fmla="*/ 6 w 149"/>
                    <a:gd name="T11" fmla="*/ 105 h 105"/>
                    <a:gd name="T12" fmla="*/ 6 w 149"/>
                    <a:gd name="T13" fmla="*/ 103 h 105"/>
                    <a:gd name="T14" fmla="*/ 4 w 149"/>
                    <a:gd name="T15" fmla="*/ 103 h 105"/>
                    <a:gd name="T16" fmla="*/ 4 w 149"/>
                    <a:gd name="T17" fmla="*/ 103 h 105"/>
                    <a:gd name="T18" fmla="*/ 2 w 149"/>
                    <a:gd name="T19" fmla="*/ 103 h 105"/>
                    <a:gd name="T20" fmla="*/ 2 w 149"/>
                    <a:gd name="T21" fmla="*/ 101 h 105"/>
                    <a:gd name="T22" fmla="*/ 2 w 149"/>
                    <a:gd name="T23" fmla="*/ 101 h 105"/>
                    <a:gd name="T24" fmla="*/ 0 w 149"/>
                    <a:gd name="T25" fmla="*/ 99 h 105"/>
                    <a:gd name="T26" fmla="*/ 0 w 149"/>
                    <a:gd name="T27" fmla="*/ 99 h 105"/>
                    <a:gd name="T28" fmla="*/ 0 w 149"/>
                    <a:gd name="T29" fmla="*/ 97 h 105"/>
                    <a:gd name="T30" fmla="*/ 0 w 149"/>
                    <a:gd name="T31" fmla="*/ 97 h 105"/>
                    <a:gd name="T32" fmla="*/ 2 w 149"/>
                    <a:gd name="T33" fmla="*/ 95 h 105"/>
                    <a:gd name="T34" fmla="*/ 2 w 149"/>
                    <a:gd name="T35" fmla="*/ 95 h 105"/>
                    <a:gd name="T36" fmla="*/ 2 w 149"/>
                    <a:gd name="T37" fmla="*/ 93 h 105"/>
                    <a:gd name="T38" fmla="*/ 4 w 149"/>
                    <a:gd name="T39" fmla="*/ 93 h 105"/>
                    <a:gd name="T40" fmla="*/ 4 w 149"/>
                    <a:gd name="T41" fmla="*/ 93 h 105"/>
                    <a:gd name="T42" fmla="*/ 141 w 149"/>
                    <a:gd name="T43" fmla="*/ 0 h 105"/>
                    <a:gd name="T44" fmla="*/ 141 w 149"/>
                    <a:gd name="T45" fmla="*/ 0 h 105"/>
                    <a:gd name="T46" fmla="*/ 141 w 149"/>
                    <a:gd name="T47" fmla="*/ 0 h 105"/>
                    <a:gd name="T48" fmla="*/ 143 w 149"/>
                    <a:gd name="T49" fmla="*/ 0 h 105"/>
                    <a:gd name="T50" fmla="*/ 143 w 149"/>
                    <a:gd name="T51" fmla="*/ 0 h 105"/>
                    <a:gd name="T52" fmla="*/ 145 w 149"/>
                    <a:gd name="T53" fmla="*/ 0 h 105"/>
                    <a:gd name="T54" fmla="*/ 145 w 149"/>
                    <a:gd name="T55" fmla="*/ 0 h 105"/>
                    <a:gd name="T56" fmla="*/ 147 w 149"/>
                    <a:gd name="T57" fmla="*/ 0 h 105"/>
                    <a:gd name="T58" fmla="*/ 147 w 149"/>
                    <a:gd name="T59" fmla="*/ 0 h 105"/>
                    <a:gd name="T60" fmla="*/ 147 w 149"/>
                    <a:gd name="T61" fmla="*/ 2 h 105"/>
                    <a:gd name="T62" fmla="*/ 149 w 149"/>
                    <a:gd name="T63" fmla="*/ 2 h 105"/>
                    <a:gd name="T64" fmla="*/ 149 w 149"/>
                    <a:gd name="T65" fmla="*/ 4 h 105"/>
                    <a:gd name="T66" fmla="*/ 149 w 149"/>
                    <a:gd name="T67" fmla="*/ 4 h 105"/>
                    <a:gd name="T68" fmla="*/ 149 w 149"/>
                    <a:gd name="T69" fmla="*/ 6 h 105"/>
                    <a:gd name="T70" fmla="*/ 149 w 149"/>
                    <a:gd name="T71" fmla="*/ 6 h 105"/>
                    <a:gd name="T72" fmla="*/ 149 w 149"/>
                    <a:gd name="T73" fmla="*/ 8 h 105"/>
                    <a:gd name="T74" fmla="*/ 149 w 149"/>
                    <a:gd name="T75" fmla="*/ 8 h 105"/>
                    <a:gd name="T76" fmla="*/ 149 w 149"/>
                    <a:gd name="T77" fmla="*/ 8 h 105"/>
                    <a:gd name="T78" fmla="*/ 147 w 149"/>
                    <a:gd name="T79" fmla="*/ 11 h 105"/>
                    <a:gd name="T80" fmla="*/ 147 w 149"/>
                    <a:gd name="T81" fmla="*/ 11 h 105"/>
                    <a:gd name="T82" fmla="*/ 147 w 149"/>
                    <a:gd name="T83" fmla="*/ 11 h 105"/>
                    <a:gd name="T84" fmla="*/ 10 w 149"/>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5">
                      <a:moveTo>
                        <a:pt x="10" y="103"/>
                      </a:moveTo>
                      <a:lnTo>
                        <a:pt x="10" y="103"/>
                      </a:lnTo>
                      <a:lnTo>
                        <a:pt x="8" y="105"/>
                      </a:lnTo>
                      <a:lnTo>
                        <a:pt x="6" y="105"/>
                      </a:lnTo>
                      <a:lnTo>
                        <a:pt x="6" y="103"/>
                      </a:lnTo>
                      <a:lnTo>
                        <a:pt x="4" y="103"/>
                      </a:lnTo>
                      <a:lnTo>
                        <a:pt x="2" y="103"/>
                      </a:lnTo>
                      <a:lnTo>
                        <a:pt x="2" y="101"/>
                      </a:lnTo>
                      <a:lnTo>
                        <a:pt x="0" y="99"/>
                      </a:lnTo>
                      <a:lnTo>
                        <a:pt x="0" y="97"/>
                      </a:lnTo>
                      <a:lnTo>
                        <a:pt x="2" y="95"/>
                      </a:lnTo>
                      <a:lnTo>
                        <a:pt x="2" y="93"/>
                      </a:lnTo>
                      <a:lnTo>
                        <a:pt x="4" y="93"/>
                      </a:lnTo>
                      <a:lnTo>
                        <a:pt x="141" y="0"/>
                      </a:lnTo>
                      <a:lnTo>
                        <a:pt x="143" y="0"/>
                      </a:lnTo>
                      <a:lnTo>
                        <a:pt x="145" y="0"/>
                      </a:lnTo>
                      <a:lnTo>
                        <a:pt x="147" y="0"/>
                      </a:lnTo>
                      <a:lnTo>
                        <a:pt x="147" y="2"/>
                      </a:lnTo>
                      <a:lnTo>
                        <a:pt x="149" y="2"/>
                      </a:lnTo>
                      <a:lnTo>
                        <a:pt x="149" y="4"/>
                      </a:lnTo>
                      <a:lnTo>
                        <a:pt x="149" y="6"/>
                      </a:lnTo>
                      <a:lnTo>
                        <a:pt x="149" y="8"/>
                      </a:lnTo>
                      <a:lnTo>
                        <a:pt x="147" y="11"/>
                      </a:lnTo>
                      <a:lnTo>
                        <a:pt x="10" y="103"/>
                      </a:lnTo>
                      <a:close/>
                    </a:path>
                  </a:pathLst>
                </a:custGeom>
                <a:solidFill>
                  <a:srgbClr val="FFFFFF"/>
                </a:solid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8" name="Freeform 67">
                  <a:extLst>
                    <a:ext uri="{FF2B5EF4-FFF2-40B4-BE49-F238E27FC236}">
                      <a16:creationId xmlns:a16="http://schemas.microsoft.com/office/drawing/2014/main" id="{EBC73792-E1F8-8FF7-7DAD-B2229298027C}"/>
                    </a:ext>
                  </a:extLst>
                </p:cNvPr>
                <p:cNvSpPr>
                  <a:spLocks noChangeAspect="1"/>
                </p:cNvSpPr>
                <p:nvPr/>
              </p:nvSpPr>
              <p:spPr bwMode="auto">
                <a:xfrm>
                  <a:off x="2035" y="589"/>
                  <a:ext cx="65" cy="51"/>
                </a:xfrm>
                <a:custGeom>
                  <a:avLst/>
                  <a:gdLst>
                    <a:gd name="T0" fmla="*/ 65 w 65"/>
                    <a:gd name="T1" fmla="*/ 0 h 51"/>
                    <a:gd name="T2" fmla="*/ 0 w 65"/>
                    <a:gd name="T3" fmla="*/ 16 h 51"/>
                    <a:gd name="T4" fmla="*/ 22 w 65"/>
                    <a:gd name="T5" fmla="*/ 51 h 51"/>
                    <a:gd name="T6" fmla="*/ 65 w 65"/>
                    <a:gd name="T7" fmla="*/ 0 h 51"/>
                  </a:gdLst>
                  <a:ahLst/>
                  <a:cxnLst>
                    <a:cxn ang="0">
                      <a:pos x="T0" y="T1"/>
                    </a:cxn>
                    <a:cxn ang="0">
                      <a:pos x="T2" y="T3"/>
                    </a:cxn>
                    <a:cxn ang="0">
                      <a:pos x="T4" y="T5"/>
                    </a:cxn>
                    <a:cxn ang="0">
                      <a:pos x="T6" y="T7"/>
                    </a:cxn>
                  </a:cxnLst>
                  <a:rect l="0" t="0" r="r" b="b"/>
                  <a:pathLst>
                    <a:path w="65" h="51">
                      <a:moveTo>
                        <a:pt x="65" y="0"/>
                      </a:moveTo>
                      <a:lnTo>
                        <a:pt x="0" y="16"/>
                      </a:lnTo>
                      <a:lnTo>
                        <a:pt x="22" y="51"/>
                      </a:lnTo>
                      <a:lnTo>
                        <a:pt x="65" y="0"/>
                      </a:lnTo>
                      <a:close/>
                    </a:path>
                  </a:pathLst>
                </a:custGeom>
                <a:solidFill>
                  <a:srgbClr val="FFFFFF"/>
                </a:solidFill>
                <a:ln w="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809" name="WordArt 68">
                  <a:extLst>
                    <a:ext uri="{FF2B5EF4-FFF2-40B4-BE49-F238E27FC236}">
                      <a16:creationId xmlns:a16="http://schemas.microsoft.com/office/drawing/2014/main" id="{96486E7B-101A-32C7-00B7-FF2D62F8C415}"/>
                    </a:ext>
                  </a:extLst>
                </p:cNvPr>
                <p:cNvSpPr>
                  <a:spLocks noChangeAspect="1" noChangeArrowheads="1" noChangeShapeType="1" noTextEdit="1"/>
                </p:cNvSpPr>
                <p:nvPr/>
              </p:nvSpPr>
              <p:spPr bwMode="auto">
                <a:xfrm>
                  <a:off x="1121" y="566"/>
                  <a:ext cx="279" cy="1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b="1" kern="10">
                      <a:ln w="3175">
                        <a:solidFill>
                          <a:srgbClr val="FFFFFF"/>
                        </a:solidFill>
                        <a:round/>
                        <a:headEnd/>
                        <a:tailEnd/>
                      </a:ln>
                      <a:solidFill>
                        <a:srgbClr val="FFFFFF"/>
                      </a:solidFill>
                      <a:latin typeface="Arial Unicode MS"/>
                    </a:rPr>
                    <a:t>D1</a:t>
                  </a:r>
                </a:p>
              </p:txBody>
            </p:sp>
            <p:grpSp>
              <p:nvGrpSpPr>
                <p:cNvPr id="810" name="Group 69">
                  <a:extLst>
                    <a:ext uri="{FF2B5EF4-FFF2-40B4-BE49-F238E27FC236}">
                      <a16:creationId xmlns:a16="http://schemas.microsoft.com/office/drawing/2014/main" id="{FDCCF94E-AAB5-84ED-647E-A86F2CAD5259}"/>
                    </a:ext>
                  </a:extLst>
                </p:cNvPr>
                <p:cNvGrpSpPr>
                  <a:grpSpLocks noChangeAspect="1"/>
                </p:cNvGrpSpPr>
                <p:nvPr/>
              </p:nvGrpSpPr>
              <p:grpSpPr bwMode="auto">
                <a:xfrm>
                  <a:off x="1280" y="821"/>
                  <a:ext cx="158" cy="147"/>
                  <a:chOff x="2880" y="1264"/>
                  <a:chExt cx="158" cy="147"/>
                </a:xfrm>
              </p:grpSpPr>
              <p:sp>
                <p:nvSpPr>
                  <p:cNvPr id="812" name="Line 70">
                    <a:extLst>
                      <a:ext uri="{FF2B5EF4-FFF2-40B4-BE49-F238E27FC236}">
                        <a16:creationId xmlns:a16="http://schemas.microsoft.com/office/drawing/2014/main" id="{9E7C22B2-ED6D-F06A-00FA-495BC1884790}"/>
                      </a:ext>
                    </a:extLst>
                  </p:cNvPr>
                  <p:cNvSpPr>
                    <a:spLocks noChangeAspect="1" noChangeShapeType="1"/>
                  </p:cNvSpPr>
                  <p:nvPr/>
                </p:nvSpPr>
                <p:spPr bwMode="auto">
                  <a:xfrm>
                    <a:off x="2880" y="1333"/>
                    <a:ext cx="158"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sp>
                <p:nvSpPr>
                  <p:cNvPr id="813" name="Line 71">
                    <a:extLst>
                      <a:ext uri="{FF2B5EF4-FFF2-40B4-BE49-F238E27FC236}">
                        <a16:creationId xmlns:a16="http://schemas.microsoft.com/office/drawing/2014/main" id="{55B61AC3-5F45-563F-1764-B86AEC293577}"/>
                      </a:ext>
                    </a:extLst>
                  </p:cNvPr>
                  <p:cNvSpPr>
                    <a:spLocks noChangeAspect="1" noChangeShapeType="1"/>
                  </p:cNvSpPr>
                  <p:nvPr/>
                </p:nvSpPr>
                <p:spPr bwMode="auto">
                  <a:xfrm rot="16200000" flipV="1">
                    <a:off x="2887" y="1338"/>
                    <a:ext cx="147"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117"/>
                  </a:p>
                </p:txBody>
              </p:sp>
            </p:grpSp>
            <p:sp>
              <p:nvSpPr>
                <p:cNvPr id="811" name="WordArt 72">
                  <a:extLst>
                    <a:ext uri="{FF2B5EF4-FFF2-40B4-BE49-F238E27FC236}">
                      <a16:creationId xmlns:a16="http://schemas.microsoft.com/office/drawing/2014/main" id="{5EB04C1B-A3EB-60C6-6574-1A5E26213A33}"/>
                    </a:ext>
                  </a:extLst>
                </p:cNvPr>
                <p:cNvSpPr>
                  <a:spLocks noChangeAspect="1" noChangeArrowheads="1" noChangeShapeType="1" noTextEdit="1"/>
                </p:cNvSpPr>
                <p:nvPr/>
              </p:nvSpPr>
              <p:spPr bwMode="auto">
                <a:xfrm>
                  <a:off x="1887" y="845"/>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0">
                        <a:solidFill>
                          <a:srgbClr val="FFFFFF"/>
                        </a:solidFill>
                        <a:round/>
                        <a:headEnd/>
                        <a:tailEnd/>
                      </a:ln>
                      <a:solidFill>
                        <a:srgbClr val="FFFFFF"/>
                      </a:solidFill>
                      <a:latin typeface="Verdana Ref"/>
                    </a:rPr>
                    <a:t>LED         </a:t>
                  </a:r>
                </a:p>
              </p:txBody>
            </p:sp>
          </p:grpSp>
          <p:grpSp>
            <p:nvGrpSpPr>
              <p:cNvPr id="757" name="Group 25">
                <a:extLst>
                  <a:ext uri="{FF2B5EF4-FFF2-40B4-BE49-F238E27FC236}">
                    <a16:creationId xmlns:a16="http://schemas.microsoft.com/office/drawing/2014/main" id="{2B970FE9-B12C-D6CC-4BBA-3683FC003C21}"/>
                  </a:ext>
                </a:extLst>
              </p:cNvPr>
              <p:cNvGrpSpPr>
                <a:grpSpLocks noChangeAspect="1"/>
              </p:cNvGrpSpPr>
              <p:nvPr/>
            </p:nvGrpSpPr>
            <p:grpSpPr bwMode="auto">
              <a:xfrm rot="16200000">
                <a:off x="4597476" y="3129451"/>
                <a:ext cx="1814059" cy="424337"/>
                <a:chOff x="11617" y="3426"/>
                <a:chExt cx="1788" cy="448"/>
              </a:xfrm>
            </p:grpSpPr>
            <p:sp>
              <p:nvSpPr>
                <p:cNvPr id="777" name="Freeform 26">
                  <a:extLst>
                    <a:ext uri="{FF2B5EF4-FFF2-40B4-BE49-F238E27FC236}">
                      <a16:creationId xmlns:a16="http://schemas.microsoft.com/office/drawing/2014/main" id="{AEC1778B-6CF1-42EA-202E-A7E4C6A6B777}"/>
                    </a:ext>
                  </a:extLst>
                </p:cNvPr>
                <p:cNvSpPr>
                  <a:spLocks noChangeAspect="1"/>
                </p:cNvSpPr>
                <p:nvPr/>
              </p:nvSpPr>
              <p:spPr bwMode="auto">
                <a:xfrm>
                  <a:off x="11617" y="3426"/>
                  <a:ext cx="1788" cy="448"/>
                </a:xfrm>
                <a:custGeom>
                  <a:avLst/>
                  <a:gdLst>
                    <a:gd name="T0" fmla="*/ 1658 w 1783"/>
                    <a:gd name="T1" fmla="*/ 455 h 455"/>
                    <a:gd name="T2" fmla="*/ 1678 w 1783"/>
                    <a:gd name="T3" fmla="*/ 453 h 455"/>
                    <a:gd name="T4" fmla="*/ 1701 w 1783"/>
                    <a:gd name="T5" fmla="*/ 447 h 455"/>
                    <a:gd name="T6" fmla="*/ 1719 w 1783"/>
                    <a:gd name="T7" fmla="*/ 437 h 455"/>
                    <a:gd name="T8" fmla="*/ 1738 w 1783"/>
                    <a:gd name="T9" fmla="*/ 424 h 455"/>
                    <a:gd name="T10" fmla="*/ 1754 w 1783"/>
                    <a:gd name="T11" fmla="*/ 408 h 455"/>
                    <a:gd name="T12" fmla="*/ 1766 w 1783"/>
                    <a:gd name="T13" fmla="*/ 391 h 455"/>
                    <a:gd name="T14" fmla="*/ 1777 w 1783"/>
                    <a:gd name="T15" fmla="*/ 371 h 455"/>
                    <a:gd name="T16" fmla="*/ 1781 w 1783"/>
                    <a:gd name="T17" fmla="*/ 348 h 455"/>
                    <a:gd name="T18" fmla="*/ 1783 w 1783"/>
                    <a:gd name="T19" fmla="*/ 328 h 455"/>
                    <a:gd name="T20" fmla="*/ 1783 w 1783"/>
                    <a:gd name="T21" fmla="*/ 127 h 455"/>
                    <a:gd name="T22" fmla="*/ 1781 w 1783"/>
                    <a:gd name="T23" fmla="*/ 104 h 455"/>
                    <a:gd name="T24" fmla="*/ 1777 w 1783"/>
                    <a:gd name="T25" fmla="*/ 84 h 455"/>
                    <a:gd name="T26" fmla="*/ 1766 w 1783"/>
                    <a:gd name="T27" fmla="*/ 63 h 455"/>
                    <a:gd name="T28" fmla="*/ 1754 w 1783"/>
                    <a:gd name="T29" fmla="*/ 45 h 455"/>
                    <a:gd name="T30" fmla="*/ 1738 w 1783"/>
                    <a:gd name="T31" fmla="*/ 30 h 455"/>
                    <a:gd name="T32" fmla="*/ 1719 w 1783"/>
                    <a:gd name="T33" fmla="*/ 16 h 455"/>
                    <a:gd name="T34" fmla="*/ 1701 w 1783"/>
                    <a:gd name="T35" fmla="*/ 8 h 455"/>
                    <a:gd name="T36" fmla="*/ 1678 w 1783"/>
                    <a:gd name="T37" fmla="*/ 2 h 455"/>
                    <a:gd name="T38" fmla="*/ 1656 w 1783"/>
                    <a:gd name="T39" fmla="*/ 0 h 455"/>
                    <a:gd name="T40" fmla="*/ 127 w 1783"/>
                    <a:gd name="T41" fmla="*/ 0 h 455"/>
                    <a:gd name="T42" fmla="*/ 104 w 1783"/>
                    <a:gd name="T43" fmla="*/ 2 h 455"/>
                    <a:gd name="T44" fmla="*/ 84 w 1783"/>
                    <a:gd name="T45" fmla="*/ 8 h 455"/>
                    <a:gd name="T46" fmla="*/ 63 w 1783"/>
                    <a:gd name="T47" fmla="*/ 18 h 455"/>
                    <a:gd name="T48" fmla="*/ 45 w 1783"/>
                    <a:gd name="T49" fmla="*/ 30 h 455"/>
                    <a:gd name="T50" fmla="*/ 30 w 1783"/>
                    <a:gd name="T51" fmla="*/ 45 h 455"/>
                    <a:gd name="T52" fmla="*/ 16 w 1783"/>
                    <a:gd name="T53" fmla="*/ 63 h 455"/>
                    <a:gd name="T54" fmla="*/ 8 w 1783"/>
                    <a:gd name="T55" fmla="*/ 84 h 455"/>
                    <a:gd name="T56" fmla="*/ 2 w 1783"/>
                    <a:gd name="T57" fmla="*/ 104 h 455"/>
                    <a:gd name="T58" fmla="*/ 0 w 1783"/>
                    <a:gd name="T59" fmla="*/ 127 h 455"/>
                    <a:gd name="T60" fmla="*/ 0 w 1783"/>
                    <a:gd name="T61" fmla="*/ 328 h 455"/>
                    <a:gd name="T62" fmla="*/ 2 w 1783"/>
                    <a:gd name="T63" fmla="*/ 350 h 455"/>
                    <a:gd name="T64" fmla="*/ 8 w 1783"/>
                    <a:gd name="T65" fmla="*/ 371 h 455"/>
                    <a:gd name="T66" fmla="*/ 16 w 1783"/>
                    <a:gd name="T67" fmla="*/ 391 h 455"/>
                    <a:gd name="T68" fmla="*/ 30 w 1783"/>
                    <a:gd name="T69" fmla="*/ 410 h 455"/>
                    <a:gd name="T70" fmla="*/ 45 w 1783"/>
                    <a:gd name="T71" fmla="*/ 424 h 455"/>
                    <a:gd name="T72" fmla="*/ 63 w 1783"/>
                    <a:gd name="T73" fmla="*/ 437 h 455"/>
                    <a:gd name="T74" fmla="*/ 84 w 1783"/>
                    <a:gd name="T75" fmla="*/ 447 h 455"/>
                    <a:gd name="T76" fmla="*/ 104 w 1783"/>
                    <a:gd name="T77" fmla="*/ 453 h 455"/>
                    <a:gd name="T78" fmla="*/ 127 w 1783"/>
                    <a:gd name="T79" fmla="*/ 455 h 455"/>
                    <a:gd name="T80" fmla="*/ 1658 w 1783"/>
                    <a:gd name="T81"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5">
                      <a:moveTo>
                        <a:pt x="1658" y="455"/>
                      </a:moveTo>
                      <a:lnTo>
                        <a:pt x="1678" y="453"/>
                      </a:lnTo>
                      <a:lnTo>
                        <a:pt x="1701" y="447"/>
                      </a:lnTo>
                      <a:lnTo>
                        <a:pt x="1719" y="437"/>
                      </a:lnTo>
                      <a:lnTo>
                        <a:pt x="1738" y="424"/>
                      </a:lnTo>
                      <a:lnTo>
                        <a:pt x="1754" y="408"/>
                      </a:lnTo>
                      <a:lnTo>
                        <a:pt x="1766" y="391"/>
                      </a:lnTo>
                      <a:lnTo>
                        <a:pt x="1777" y="371"/>
                      </a:lnTo>
                      <a:lnTo>
                        <a:pt x="1781" y="348"/>
                      </a:lnTo>
                      <a:lnTo>
                        <a:pt x="1783" y="328"/>
                      </a:lnTo>
                      <a:lnTo>
                        <a:pt x="1783" y="127"/>
                      </a:lnTo>
                      <a:lnTo>
                        <a:pt x="1781" y="104"/>
                      </a:lnTo>
                      <a:lnTo>
                        <a:pt x="1777" y="84"/>
                      </a:lnTo>
                      <a:lnTo>
                        <a:pt x="1766" y="63"/>
                      </a:lnTo>
                      <a:lnTo>
                        <a:pt x="1754" y="45"/>
                      </a:lnTo>
                      <a:lnTo>
                        <a:pt x="1738" y="30"/>
                      </a:lnTo>
                      <a:lnTo>
                        <a:pt x="1719" y="16"/>
                      </a:lnTo>
                      <a:lnTo>
                        <a:pt x="1701" y="8"/>
                      </a:lnTo>
                      <a:lnTo>
                        <a:pt x="1678" y="2"/>
                      </a:lnTo>
                      <a:lnTo>
                        <a:pt x="1656" y="0"/>
                      </a:lnTo>
                      <a:lnTo>
                        <a:pt x="127" y="0"/>
                      </a:lnTo>
                      <a:lnTo>
                        <a:pt x="104" y="2"/>
                      </a:lnTo>
                      <a:lnTo>
                        <a:pt x="84" y="8"/>
                      </a:lnTo>
                      <a:lnTo>
                        <a:pt x="63" y="18"/>
                      </a:lnTo>
                      <a:lnTo>
                        <a:pt x="45" y="30"/>
                      </a:lnTo>
                      <a:lnTo>
                        <a:pt x="30" y="45"/>
                      </a:lnTo>
                      <a:lnTo>
                        <a:pt x="16" y="63"/>
                      </a:lnTo>
                      <a:lnTo>
                        <a:pt x="8" y="84"/>
                      </a:lnTo>
                      <a:lnTo>
                        <a:pt x="2" y="104"/>
                      </a:lnTo>
                      <a:lnTo>
                        <a:pt x="0" y="127"/>
                      </a:lnTo>
                      <a:lnTo>
                        <a:pt x="0" y="328"/>
                      </a:lnTo>
                      <a:lnTo>
                        <a:pt x="2" y="350"/>
                      </a:lnTo>
                      <a:lnTo>
                        <a:pt x="8" y="371"/>
                      </a:lnTo>
                      <a:lnTo>
                        <a:pt x="16" y="391"/>
                      </a:lnTo>
                      <a:lnTo>
                        <a:pt x="30" y="410"/>
                      </a:lnTo>
                      <a:lnTo>
                        <a:pt x="45" y="424"/>
                      </a:lnTo>
                      <a:lnTo>
                        <a:pt x="63" y="437"/>
                      </a:lnTo>
                      <a:lnTo>
                        <a:pt x="84" y="447"/>
                      </a:lnTo>
                      <a:lnTo>
                        <a:pt x="104" y="453"/>
                      </a:lnTo>
                      <a:lnTo>
                        <a:pt x="127" y="455"/>
                      </a:lnTo>
                      <a:lnTo>
                        <a:pt x="1658" y="455"/>
                      </a:lnTo>
                      <a:close/>
                    </a:path>
                  </a:pathLst>
                </a:cu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78" name="Freeform 27">
                  <a:extLst>
                    <a:ext uri="{FF2B5EF4-FFF2-40B4-BE49-F238E27FC236}">
                      <a16:creationId xmlns:a16="http://schemas.microsoft.com/office/drawing/2014/main" id="{5877B300-543F-A683-DDBC-AAEBEE9C4208}"/>
                    </a:ext>
                  </a:extLst>
                </p:cNvPr>
                <p:cNvSpPr>
                  <a:spLocks noChangeAspect="1"/>
                </p:cNvSpPr>
                <p:nvPr/>
              </p:nvSpPr>
              <p:spPr bwMode="auto">
                <a:xfrm>
                  <a:off x="11839" y="3632"/>
                  <a:ext cx="314" cy="40"/>
                </a:xfrm>
                <a:custGeom>
                  <a:avLst/>
                  <a:gdLst>
                    <a:gd name="T0" fmla="*/ 21 w 314"/>
                    <a:gd name="T1" fmla="*/ 41 h 41"/>
                    <a:gd name="T2" fmla="*/ 21 w 314"/>
                    <a:gd name="T3" fmla="*/ 41 h 41"/>
                    <a:gd name="T4" fmla="*/ 16 w 314"/>
                    <a:gd name="T5" fmla="*/ 41 h 41"/>
                    <a:gd name="T6" fmla="*/ 14 w 314"/>
                    <a:gd name="T7" fmla="*/ 39 h 41"/>
                    <a:gd name="T8" fmla="*/ 10 w 314"/>
                    <a:gd name="T9" fmla="*/ 39 h 41"/>
                    <a:gd name="T10" fmla="*/ 8 w 314"/>
                    <a:gd name="T11" fmla="*/ 37 h 41"/>
                    <a:gd name="T12" fmla="*/ 4 w 314"/>
                    <a:gd name="T13" fmla="*/ 33 h 41"/>
                    <a:gd name="T14" fmla="*/ 2 w 314"/>
                    <a:gd name="T15" fmla="*/ 31 h 41"/>
                    <a:gd name="T16" fmla="*/ 2 w 314"/>
                    <a:gd name="T17" fmla="*/ 27 h 41"/>
                    <a:gd name="T18" fmla="*/ 0 w 314"/>
                    <a:gd name="T19" fmla="*/ 24 h 41"/>
                    <a:gd name="T20" fmla="*/ 0 w 314"/>
                    <a:gd name="T21" fmla="*/ 20 h 41"/>
                    <a:gd name="T22" fmla="*/ 0 w 314"/>
                    <a:gd name="T23" fmla="*/ 16 h 41"/>
                    <a:gd name="T24" fmla="*/ 2 w 314"/>
                    <a:gd name="T25" fmla="*/ 12 h 41"/>
                    <a:gd name="T26" fmla="*/ 2 w 314"/>
                    <a:gd name="T27" fmla="*/ 10 h 41"/>
                    <a:gd name="T28" fmla="*/ 4 w 314"/>
                    <a:gd name="T29" fmla="*/ 6 h 41"/>
                    <a:gd name="T30" fmla="*/ 8 w 314"/>
                    <a:gd name="T31" fmla="*/ 4 h 41"/>
                    <a:gd name="T32" fmla="*/ 10 w 314"/>
                    <a:gd name="T33" fmla="*/ 2 h 41"/>
                    <a:gd name="T34" fmla="*/ 14 w 314"/>
                    <a:gd name="T35" fmla="*/ 2 h 41"/>
                    <a:gd name="T36" fmla="*/ 16 w 314"/>
                    <a:gd name="T37" fmla="*/ 0 h 41"/>
                    <a:gd name="T38" fmla="*/ 21 w 314"/>
                    <a:gd name="T39" fmla="*/ 0 h 41"/>
                    <a:gd name="T40" fmla="*/ 21 w 314"/>
                    <a:gd name="T41" fmla="*/ 0 h 41"/>
                    <a:gd name="T42" fmla="*/ 293 w 314"/>
                    <a:gd name="T43" fmla="*/ 0 h 41"/>
                    <a:gd name="T44" fmla="*/ 293 w 314"/>
                    <a:gd name="T45" fmla="*/ 0 h 41"/>
                    <a:gd name="T46" fmla="*/ 295 w 314"/>
                    <a:gd name="T47" fmla="*/ 0 h 41"/>
                    <a:gd name="T48" fmla="*/ 299 w 314"/>
                    <a:gd name="T49" fmla="*/ 2 h 41"/>
                    <a:gd name="T50" fmla="*/ 303 w 314"/>
                    <a:gd name="T51" fmla="*/ 2 h 41"/>
                    <a:gd name="T52" fmla="*/ 305 w 314"/>
                    <a:gd name="T53" fmla="*/ 4 h 41"/>
                    <a:gd name="T54" fmla="*/ 307 w 314"/>
                    <a:gd name="T55" fmla="*/ 6 h 41"/>
                    <a:gd name="T56" fmla="*/ 310 w 314"/>
                    <a:gd name="T57" fmla="*/ 10 h 41"/>
                    <a:gd name="T58" fmla="*/ 312 w 314"/>
                    <a:gd name="T59" fmla="*/ 12 h 41"/>
                    <a:gd name="T60" fmla="*/ 314 w 314"/>
                    <a:gd name="T61" fmla="*/ 16 h 41"/>
                    <a:gd name="T62" fmla="*/ 314 w 314"/>
                    <a:gd name="T63" fmla="*/ 20 h 41"/>
                    <a:gd name="T64" fmla="*/ 314 w 314"/>
                    <a:gd name="T65" fmla="*/ 24 h 41"/>
                    <a:gd name="T66" fmla="*/ 312 w 314"/>
                    <a:gd name="T67" fmla="*/ 27 h 41"/>
                    <a:gd name="T68" fmla="*/ 310 w 314"/>
                    <a:gd name="T69" fmla="*/ 31 h 41"/>
                    <a:gd name="T70" fmla="*/ 307 w 314"/>
                    <a:gd name="T71" fmla="*/ 33 h 41"/>
                    <a:gd name="T72" fmla="*/ 305 w 314"/>
                    <a:gd name="T73" fmla="*/ 37 h 41"/>
                    <a:gd name="T74" fmla="*/ 303 w 314"/>
                    <a:gd name="T75" fmla="*/ 39 h 41"/>
                    <a:gd name="T76" fmla="*/ 299 w 314"/>
                    <a:gd name="T77" fmla="*/ 39 h 41"/>
                    <a:gd name="T78" fmla="*/ 295 w 314"/>
                    <a:gd name="T79" fmla="*/ 41 h 41"/>
                    <a:gd name="T80" fmla="*/ 293 w 314"/>
                    <a:gd name="T81" fmla="*/ 41 h 41"/>
                    <a:gd name="T82" fmla="*/ 293 w 314"/>
                    <a:gd name="T83" fmla="*/ 41 h 41"/>
                    <a:gd name="T84" fmla="*/ 21 w 314"/>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41">
                      <a:moveTo>
                        <a:pt x="21" y="41"/>
                      </a:moveTo>
                      <a:lnTo>
                        <a:pt x="21"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1" y="0"/>
                      </a:lnTo>
                      <a:lnTo>
                        <a:pt x="293" y="0"/>
                      </a:lnTo>
                      <a:lnTo>
                        <a:pt x="295" y="0"/>
                      </a:lnTo>
                      <a:lnTo>
                        <a:pt x="299" y="2"/>
                      </a:lnTo>
                      <a:lnTo>
                        <a:pt x="303" y="2"/>
                      </a:lnTo>
                      <a:lnTo>
                        <a:pt x="305" y="4"/>
                      </a:lnTo>
                      <a:lnTo>
                        <a:pt x="307" y="6"/>
                      </a:lnTo>
                      <a:lnTo>
                        <a:pt x="310" y="10"/>
                      </a:lnTo>
                      <a:lnTo>
                        <a:pt x="312" y="12"/>
                      </a:lnTo>
                      <a:lnTo>
                        <a:pt x="314" y="16"/>
                      </a:lnTo>
                      <a:lnTo>
                        <a:pt x="314" y="20"/>
                      </a:lnTo>
                      <a:lnTo>
                        <a:pt x="314" y="24"/>
                      </a:lnTo>
                      <a:lnTo>
                        <a:pt x="312" y="27"/>
                      </a:lnTo>
                      <a:lnTo>
                        <a:pt x="310" y="31"/>
                      </a:lnTo>
                      <a:lnTo>
                        <a:pt x="307" y="33"/>
                      </a:lnTo>
                      <a:lnTo>
                        <a:pt x="305" y="37"/>
                      </a:lnTo>
                      <a:lnTo>
                        <a:pt x="303" y="39"/>
                      </a:lnTo>
                      <a:lnTo>
                        <a:pt x="299" y="39"/>
                      </a:lnTo>
                      <a:lnTo>
                        <a:pt x="295" y="41"/>
                      </a:lnTo>
                      <a:lnTo>
                        <a:pt x="293" y="41"/>
                      </a:lnTo>
                      <a:lnTo>
                        <a:pt x="21"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79" name="Freeform 28">
                  <a:extLst>
                    <a:ext uri="{FF2B5EF4-FFF2-40B4-BE49-F238E27FC236}">
                      <a16:creationId xmlns:a16="http://schemas.microsoft.com/office/drawing/2014/main" id="{DF8E1F70-1E83-C4E7-347E-3BFBD753BE36}"/>
                    </a:ext>
                  </a:extLst>
                </p:cNvPr>
                <p:cNvSpPr>
                  <a:spLocks noChangeAspect="1"/>
                </p:cNvSpPr>
                <p:nvPr/>
              </p:nvSpPr>
              <p:spPr bwMode="auto">
                <a:xfrm>
                  <a:off x="11668" y="3563"/>
                  <a:ext cx="181" cy="178"/>
                </a:xfrm>
                <a:custGeom>
                  <a:avLst/>
                  <a:gdLst>
                    <a:gd name="T0" fmla="*/ 180 w 180"/>
                    <a:gd name="T1" fmla="*/ 90 h 181"/>
                    <a:gd name="T2" fmla="*/ 178 w 180"/>
                    <a:gd name="T3" fmla="*/ 109 h 181"/>
                    <a:gd name="T4" fmla="*/ 172 w 180"/>
                    <a:gd name="T5" fmla="*/ 127 h 181"/>
                    <a:gd name="T6" fmla="*/ 162 w 180"/>
                    <a:gd name="T7" fmla="*/ 144 h 181"/>
                    <a:gd name="T8" fmla="*/ 150 w 180"/>
                    <a:gd name="T9" fmla="*/ 158 h 181"/>
                    <a:gd name="T10" fmla="*/ 133 w 180"/>
                    <a:gd name="T11" fmla="*/ 170 h 181"/>
                    <a:gd name="T12" fmla="*/ 115 w 180"/>
                    <a:gd name="T13" fmla="*/ 177 h 181"/>
                    <a:gd name="T14" fmla="*/ 94 w 180"/>
                    <a:gd name="T15" fmla="*/ 181 h 181"/>
                    <a:gd name="T16" fmla="*/ 76 w 180"/>
                    <a:gd name="T17" fmla="*/ 179 h 181"/>
                    <a:gd name="T18" fmla="*/ 57 w 180"/>
                    <a:gd name="T19" fmla="*/ 174 h 181"/>
                    <a:gd name="T20" fmla="*/ 39 w 180"/>
                    <a:gd name="T21" fmla="*/ 164 h 181"/>
                    <a:gd name="T22" fmla="*/ 25 w 180"/>
                    <a:gd name="T23" fmla="*/ 152 h 181"/>
                    <a:gd name="T24" fmla="*/ 12 w 180"/>
                    <a:gd name="T25" fmla="*/ 138 h 181"/>
                    <a:gd name="T26" fmla="*/ 4 w 180"/>
                    <a:gd name="T27" fmla="*/ 119 h 181"/>
                    <a:gd name="T28" fmla="*/ 0 w 180"/>
                    <a:gd name="T29" fmla="*/ 101 h 181"/>
                    <a:gd name="T30" fmla="*/ 0 w 180"/>
                    <a:gd name="T31" fmla="*/ 80 h 181"/>
                    <a:gd name="T32" fmla="*/ 4 w 180"/>
                    <a:gd name="T33" fmla="*/ 62 h 181"/>
                    <a:gd name="T34" fmla="*/ 12 w 180"/>
                    <a:gd name="T35" fmla="*/ 43 h 181"/>
                    <a:gd name="T36" fmla="*/ 25 w 180"/>
                    <a:gd name="T37" fmla="*/ 29 h 181"/>
                    <a:gd name="T38" fmla="*/ 39 w 180"/>
                    <a:gd name="T39" fmla="*/ 16 h 181"/>
                    <a:gd name="T40" fmla="*/ 57 w 180"/>
                    <a:gd name="T41" fmla="*/ 6 h 181"/>
                    <a:gd name="T42" fmla="*/ 76 w 180"/>
                    <a:gd name="T43" fmla="*/ 2 h 181"/>
                    <a:gd name="T44" fmla="*/ 94 w 180"/>
                    <a:gd name="T45" fmla="*/ 0 h 181"/>
                    <a:gd name="T46" fmla="*/ 115 w 180"/>
                    <a:gd name="T47" fmla="*/ 4 h 181"/>
                    <a:gd name="T48" fmla="*/ 133 w 180"/>
                    <a:gd name="T49" fmla="*/ 10 h 181"/>
                    <a:gd name="T50" fmla="*/ 147 w 180"/>
                    <a:gd name="T51" fmla="*/ 21 h 181"/>
                    <a:gd name="T52" fmla="*/ 162 w 180"/>
                    <a:gd name="T53" fmla="*/ 35 h 181"/>
                    <a:gd name="T54" fmla="*/ 172 w 180"/>
                    <a:gd name="T55" fmla="*/ 51 h 181"/>
                    <a:gd name="T56" fmla="*/ 178 w 180"/>
                    <a:gd name="T57" fmla="*/ 70 h 181"/>
                    <a:gd name="T58" fmla="*/ 180 w 180"/>
                    <a:gd name="T59" fmla="*/ 90 h 181"/>
                    <a:gd name="T60" fmla="*/ 180 w 180"/>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1">
                      <a:moveTo>
                        <a:pt x="180" y="90"/>
                      </a:moveTo>
                      <a:lnTo>
                        <a:pt x="178" y="109"/>
                      </a:lnTo>
                      <a:lnTo>
                        <a:pt x="172" y="127"/>
                      </a:lnTo>
                      <a:lnTo>
                        <a:pt x="162" y="144"/>
                      </a:lnTo>
                      <a:lnTo>
                        <a:pt x="150" y="158"/>
                      </a:lnTo>
                      <a:lnTo>
                        <a:pt x="133" y="170"/>
                      </a:lnTo>
                      <a:lnTo>
                        <a:pt x="115" y="177"/>
                      </a:lnTo>
                      <a:lnTo>
                        <a:pt x="94" y="181"/>
                      </a:lnTo>
                      <a:lnTo>
                        <a:pt x="76" y="179"/>
                      </a:lnTo>
                      <a:lnTo>
                        <a:pt x="57" y="174"/>
                      </a:lnTo>
                      <a:lnTo>
                        <a:pt x="39" y="164"/>
                      </a:lnTo>
                      <a:lnTo>
                        <a:pt x="25" y="152"/>
                      </a:lnTo>
                      <a:lnTo>
                        <a:pt x="12" y="138"/>
                      </a:lnTo>
                      <a:lnTo>
                        <a:pt x="4" y="119"/>
                      </a:lnTo>
                      <a:lnTo>
                        <a:pt x="0" y="101"/>
                      </a:lnTo>
                      <a:lnTo>
                        <a:pt x="0" y="80"/>
                      </a:lnTo>
                      <a:lnTo>
                        <a:pt x="4" y="62"/>
                      </a:lnTo>
                      <a:lnTo>
                        <a:pt x="12" y="43"/>
                      </a:lnTo>
                      <a:lnTo>
                        <a:pt x="25" y="29"/>
                      </a:lnTo>
                      <a:lnTo>
                        <a:pt x="39" y="16"/>
                      </a:lnTo>
                      <a:lnTo>
                        <a:pt x="57" y="6"/>
                      </a:lnTo>
                      <a:lnTo>
                        <a:pt x="76" y="2"/>
                      </a:lnTo>
                      <a:lnTo>
                        <a:pt x="94" y="0"/>
                      </a:lnTo>
                      <a:lnTo>
                        <a:pt x="115" y="4"/>
                      </a:lnTo>
                      <a:lnTo>
                        <a:pt x="133" y="10"/>
                      </a:lnTo>
                      <a:lnTo>
                        <a:pt x="147" y="21"/>
                      </a:lnTo>
                      <a:lnTo>
                        <a:pt x="162" y="35"/>
                      </a:lnTo>
                      <a:lnTo>
                        <a:pt x="172" y="51"/>
                      </a:lnTo>
                      <a:lnTo>
                        <a:pt x="178" y="70"/>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0" name="Freeform 29">
                  <a:extLst>
                    <a:ext uri="{FF2B5EF4-FFF2-40B4-BE49-F238E27FC236}">
                      <a16:creationId xmlns:a16="http://schemas.microsoft.com/office/drawing/2014/main" id="{056AEF99-ECB4-D9F7-CE9A-2E18A275CF84}"/>
                    </a:ext>
                  </a:extLst>
                </p:cNvPr>
                <p:cNvSpPr>
                  <a:spLocks noChangeAspect="1"/>
                </p:cNvSpPr>
                <p:nvPr/>
              </p:nvSpPr>
              <p:spPr bwMode="auto">
                <a:xfrm>
                  <a:off x="11723" y="3617"/>
                  <a:ext cx="70" cy="69"/>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5 h 70"/>
                    <a:gd name="T26" fmla="*/ 29 w 70"/>
                    <a:gd name="T27" fmla="*/ 0 h 70"/>
                    <a:gd name="T28" fmla="*/ 41 w 70"/>
                    <a:gd name="T29" fmla="*/ 0 h 70"/>
                    <a:gd name="T30" fmla="*/ 52 w 70"/>
                    <a:gd name="T31" fmla="*/ 5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5"/>
                      </a:lnTo>
                      <a:lnTo>
                        <a:pt x="29" y="0"/>
                      </a:lnTo>
                      <a:lnTo>
                        <a:pt x="41" y="0"/>
                      </a:lnTo>
                      <a:lnTo>
                        <a:pt x="52" y="5"/>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1" name="Freeform 30">
                  <a:extLst>
                    <a:ext uri="{FF2B5EF4-FFF2-40B4-BE49-F238E27FC236}">
                      <a16:creationId xmlns:a16="http://schemas.microsoft.com/office/drawing/2014/main" id="{641801EB-3881-9B97-9F85-91FD4390EC3F}"/>
                    </a:ext>
                  </a:extLst>
                </p:cNvPr>
                <p:cNvSpPr>
                  <a:spLocks noChangeAspect="1"/>
                </p:cNvSpPr>
                <p:nvPr/>
              </p:nvSpPr>
              <p:spPr bwMode="auto">
                <a:xfrm>
                  <a:off x="12856" y="3632"/>
                  <a:ext cx="383" cy="40"/>
                </a:xfrm>
                <a:custGeom>
                  <a:avLst/>
                  <a:gdLst>
                    <a:gd name="T0" fmla="*/ 20 w 381"/>
                    <a:gd name="T1" fmla="*/ 41 h 41"/>
                    <a:gd name="T2" fmla="*/ 20 w 381"/>
                    <a:gd name="T3" fmla="*/ 41 h 41"/>
                    <a:gd name="T4" fmla="*/ 16 w 381"/>
                    <a:gd name="T5" fmla="*/ 41 h 41"/>
                    <a:gd name="T6" fmla="*/ 14 w 381"/>
                    <a:gd name="T7" fmla="*/ 39 h 41"/>
                    <a:gd name="T8" fmla="*/ 10 w 381"/>
                    <a:gd name="T9" fmla="*/ 39 h 41"/>
                    <a:gd name="T10" fmla="*/ 8 w 381"/>
                    <a:gd name="T11" fmla="*/ 37 h 41"/>
                    <a:gd name="T12" fmla="*/ 4 w 381"/>
                    <a:gd name="T13" fmla="*/ 33 h 41"/>
                    <a:gd name="T14" fmla="*/ 2 w 381"/>
                    <a:gd name="T15" fmla="*/ 31 h 41"/>
                    <a:gd name="T16" fmla="*/ 2 w 381"/>
                    <a:gd name="T17" fmla="*/ 27 h 41"/>
                    <a:gd name="T18" fmla="*/ 0 w 381"/>
                    <a:gd name="T19" fmla="*/ 24 h 41"/>
                    <a:gd name="T20" fmla="*/ 0 w 381"/>
                    <a:gd name="T21" fmla="*/ 20 h 41"/>
                    <a:gd name="T22" fmla="*/ 0 w 381"/>
                    <a:gd name="T23" fmla="*/ 16 h 41"/>
                    <a:gd name="T24" fmla="*/ 2 w 381"/>
                    <a:gd name="T25" fmla="*/ 12 h 41"/>
                    <a:gd name="T26" fmla="*/ 2 w 381"/>
                    <a:gd name="T27" fmla="*/ 10 h 41"/>
                    <a:gd name="T28" fmla="*/ 4 w 381"/>
                    <a:gd name="T29" fmla="*/ 6 h 41"/>
                    <a:gd name="T30" fmla="*/ 8 w 381"/>
                    <a:gd name="T31" fmla="*/ 4 h 41"/>
                    <a:gd name="T32" fmla="*/ 10 w 381"/>
                    <a:gd name="T33" fmla="*/ 2 h 41"/>
                    <a:gd name="T34" fmla="*/ 14 w 381"/>
                    <a:gd name="T35" fmla="*/ 2 h 41"/>
                    <a:gd name="T36" fmla="*/ 16 w 381"/>
                    <a:gd name="T37" fmla="*/ 0 h 41"/>
                    <a:gd name="T38" fmla="*/ 20 w 381"/>
                    <a:gd name="T39" fmla="*/ 0 h 41"/>
                    <a:gd name="T40" fmla="*/ 20 w 381"/>
                    <a:gd name="T41" fmla="*/ 0 h 41"/>
                    <a:gd name="T42" fmla="*/ 360 w 381"/>
                    <a:gd name="T43" fmla="*/ 0 h 41"/>
                    <a:gd name="T44" fmla="*/ 360 w 381"/>
                    <a:gd name="T45" fmla="*/ 0 h 41"/>
                    <a:gd name="T46" fmla="*/ 362 w 381"/>
                    <a:gd name="T47" fmla="*/ 0 h 41"/>
                    <a:gd name="T48" fmla="*/ 366 w 381"/>
                    <a:gd name="T49" fmla="*/ 2 h 41"/>
                    <a:gd name="T50" fmla="*/ 371 w 381"/>
                    <a:gd name="T51" fmla="*/ 2 h 41"/>
                    <a:gd name="T52" fmla="*/ 373 w 381"/>
                    <a:gd name="T53" fmla="*/ 4 h 41"/>
                    <a:gd name="T54" fmla="*/ 375 w 381"/>
                    <a:gd name="T55" fmla="*/ 6 h 41"/>
                    <a:gd name="T56" fmla="*/ 377 w 381"/>
                    <a:gd name="T57" fmla="*/ 10 h 41"/>
                    <a:gd name="T58" fmla="*/ 379 w 381"/>
                    <a:gd name="T59" fmla="*/ 12 h 41"/>
                    <a:gd name="T60" fmla="*/ 379 w 381"/>
                    <a:gd name="T61" fmla="*/ 16 h 41"/>
                    <a:gd name="T62" fmla="*/ 381 w 381"/>
                    <a:gd name="T63" fmla="*/ 20 h 41"/>
                    <a:gd name="T64" fmla="*/ 379 w 381"/>
                    <a:gd name="T65" fmla="*/ 24 h 41"/>
                    <a:gd name="T66" fmla="*/ 379 w 381"/>
                    <a:gd name="T67" fmla="*/ 27 h 41"/>
                    <a:gd name="T68" fmla="*/ 377 w 381"/>
                    <a:gd name="T69" fmla="*/ 31 h 41"/>
                    <a:gd name="T70" fmla="*/ 375 w 381"/>
                    <a:gd name="T71" fmla="*/ 33 h 41"/>
                    <a:gd name="T72" fmla="*/ 373 w 381"/>
                    <a:gd name="T73" fmla="*/ 37 h 41"/>
                    <a:gd name="T74" fmla="*/ 371 w 381"/>
                    <a:gd name="T75" fmla="*/ 39 h 41"/>
                    <a:gd name="T76" fmla="*/ 366 w 381"/>
                    <a:gd name="T77" fmla="*/ 39 h 41"/>
                    <a:gd name="T78" fmla="*/ 362 w 381"/>
                    <a:gd name="T79" fmla="*/ 41 h 41"/>
                    <a:gd name="T80" fmla="*/ 360 w 381"/>
                    <a:gd name="T81" fmla="*/ 41 h 41"/>
                    <a:gd name="T82" fmla="*/ 360 w 381"/>
                    <a:gd name="T83" fmla="*/ 41 h 41"/>
                    <a:gd name="T84" fmla="*/ 20 w 381"/>
                    <a:gd name="T8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1" h="41">
                      <a:moveTo>
                        <a:pt x="20" y="41"/>
                      </a:moveTo>
                      <a:lnTo>
                        <a:pt x="20" y="41"/>
                      </a:lnTo>
                      <a:lnTo>
                        <a:pt x="16" y="41"/>
                      </a:lnTo>
                      <a:lnTo>
                        <a:pt x="14" y="39"/>
                      </a:lnTo>
                      <a:lnTo>
                        <a:pt x="10" y="39"/>
                      </a:lnTo>
                      <a:lnTo>
                        <a:pt x="8" y="37"/>
                      </a:lnTo>
                      <a:lnTo>
                        <a:pt x="4" y="33"/>
                      </a:lnTo>
                      <a:lnTo>
                        <a:pt x="2" y="31"/>
                      </a:lnTo>
                      <a:lnTo>
                        <a:pt x="2" y="27"/>
                      </a:lnTo>
                      <a:lnTo>
                        <a:pt x="0" y="24"/>
                      </a:lnTo>
                      <a:lnTo>
                        <a:pt x="0" y="20"/>
                      </a:lnTo>
                      <a:lnTo>
                        <a:pt x="0" y="16"/>
                      </a:lnTo>
                      <a:lnTo>
                        <a:pt x="2" y="12"/>
                      </a:lnTo>
                      <a:lnTo>
                        <a:pt x="2" y="10"/>
                      </a:lnTo>
                      <a:lnTo>
                        <a:pt x="4" y="6"/>
                      </a:lnTo>
                      <a:lnTo>
                        <a:pt x="8" y="4"/>
                      </a:lnTo>
                      <a:lnTo>
                        <a:pt x="10" y="2"/>
                      </a:lnTo>
                      <a:lnTo>
                        <a:pt x="14" y="2"/>
                      </a:lnTo>
                      <a:lnTo>
                        <a:pt x="16" y="0"/>
                      </a:lnTo>
                      <a:lnTo>
                        <a:pt x="20" y="0"/>
                      </a:lnTo>
                      <a:lnTo>
                        <a:pt x="360" y="0"/>
                      </a:lnTo>
                      <a:lnTo>
                        <a:pt x="362" y="0"/>
                      </a:lnTo>
                      <a:lnTo>
                        <a:pt x="366" y="2"/>
                      </a:lnTo>
                      <a:lnTo>
                        <a:pt x="371" y="2"/>
                      </a:lnTo>
                      <a:lnTo>
                        <a:pt x="373" y="4"/>
                      </a:lnTo>
                      <a:lnTo>
                        <a:pt x="375" y="6"/>
                      </a:lnTo>
                      <a:lnTo>
                        <a:pt x="377" y="10"/>
                      </a:lnTo>
                      <a:lnTo>
                        <a:pt x="379" y="12"/>
                      </a:lnTo>
                      <a:lnTo>
                        <a:pt x="379" y="16"/>
                      </a:lnTo>
                      <a:lnTo>
                        <a:pt x="381" y="20"/>
                      </a:lnTo>
                      <a:lnTo>
                        <a:pt x="379" y="24"/>
                      </a:lnTo>
                      <a:lnTo>
                        <a:pt x="379" y="27"/>
                      </a:lnTo>
                      <a:lnTo>
                        <a:pt x="377" y="31"/>
                      </a:lnTo>
                      <a:lnTo>
                        <a:pt x="375" y="33"/>
                      </a:lnTo>
                      <a:lnTo>
                        <a:pt x="373" y="37"/>
                      </a:lnTo>
                      <a:lnTo>
                        <a:pt x="371" y="39"/>
                      </a:lnTo>
                      <a:lnTo>
                        <a:pt x="366" y="39"/>
                      </a:lnTo>
                      <a:lnTo>
                        <a:pt x="362" y="41"/>
                      </a:lnTo>
                      <a:lnTo>
                        <a:pt x="360" y="41"/>
                      </a:lnTo>
                      <a:lnTo>
                        <a:pt x="20" y="4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2" name="Freeform 31">
                  <a:extLst>
                    <a:ext uri="{FF2B5EF4-FFF2-40B4-BE49-F238E27FC236}">
                      <a16:creationId xmlns:a16="http://schemas.microsoft.com/office/drawing/2014/main" id="{89FEBF04-F2EB-7458-D667-D0B399660DAB}"/>
                    </a:ext>
                  </a:extLst>
                </p:cNvPr>
                <p:cNvSpPr>
                  <a:spLocks noChangeAspect="1"/>
                </p:cNvSpPr>
                <p:nvPr/>
              </p:nvSpPr>
              <p:spPr bwMode="auto">
                <a:xfrm>
                  <a:off x="12481" y="3472"/>
                  <a:ext cx="178" cy="289"/>
                </a:xfrm>
                <a:custGeom>
                  <a:avLst/>
                  <a:gdLst>
                    <a:gd name="T0" fmla="*/ 4 w 178"/>
                    <a:gd name="T1" fmla="*/ 31 h 293"/>
                    <a:gd name="T2" fmla="*/ 4 w 178"/>
                    <a:gd name="T3" fmla="*/ 31 h 293"/>
                    <a:gd name="T4" fmla="*/ 2 w 178"/>
                    <a:gd name="T5" fmla="*/ 26 h 293"/>
                    <a:gd name="T6" fmla="*/ 0 w 178"/>
                    <a:gd name="T7" fmla="*/ 24 h 293"/>
                    <a:gd name="T8" fmla="*/ 0 w 178"/>
                    <a:gd name="T9" fmla="*/ 20 h 293"/>
                    <a:gd name="T10" fmla="*/ 2 w 178"/>
                    <a:gd name="T11" fmla="*/ 16 h 293"/>
                    <a:gd name="T12" fmla="*/ 2 w 178"/>
                    <a:gd name="T13" fmla="*/ 12 h 293"/>
                    <a:gd name="T14" fmla="*/ 4 w 178"/>
                    <a:gd name="T15" fmla="*/ 10 h 293"/>
                    <a:gd name="T16" fmla="*/ 6 w 178"/>
                    <a:gd name="T17" fmla="*/ 8 h 293"/>
                    <a:gd name="T18" fmla="*/ 8 w 178"/>
                    <a:gd name="T19" fmla="*/ 4 h 293"/>
                    <a:gd name="T20" fmla="*/ 12 w 178"/>
                    <a:gd name="T21" fmla="*/ 2 h 293"/>
                    <a:gd name="T22" fmla="*/ 14 w 178"/>
                    <a:gd name="T23" fmla="*/ 2 h 293"/>
                    <a:gd name="T24" fmla="*/ 18 w 178"/>
                    <a:gd name="T25" fmla="*/ 0 h 293"/>
                    <a:gd name="T26" fmla="*/ 22 w 178"/>
                    <a:gd name="T27" fmla="*/ 0 h 293"/>
                    <a:gd name="T28" fmla="*/ 24 w 178"/>
                    <a:gd name="T29" fmla="*/ 0 h 293"/>
                    <a:gd name="T30" fmla="*/ 28 w 178"/>
                    <a:gd name="T31" fmla="*/ 2 h 293"/>
                    <a:gd name="T32" fmla="*/ 32 w 178"/>
                    <a:gd name="T33" fmla="*/ 4 h 293"/>
                    <a:gd name="T34" fmla="*/ 34 w 178"/>
                    <a:gd name="T35" fmla="*/ 6 h 293"/>
                    <a:gd name="T36" fmla="*/ 36 w 178"/>
                    <a:gd name="T37" fmla="*/ 8 h 293"/>
                    <a:gd name="T38" fmla="*/ 38 w 178"/>
                    <a:gd name="T39" fmla="*/ 10 h 293"/>
                    <a:gd name="T40" fmla="*/ 38 w 178"/>
                    <a:gd name="T41" fmla="*/ 10 h 293"/>
                    <a:gd name="T42" fmla="*/ 176 w 178"/>
                    <a:gd name="T43" fmla="*/ 262 h 293"/>
                    <a:gd name="T44" fmla="*/ 176 w 178"/>
                    <a:gd name="T45" fmla="*/ 262 h 293"/>
                    <a:gd name="T46" fmla="*/ 178 w 178"/>
                    <a:gd name="T47" fmla="*/ 266 h 293"/>
                    <a:gd name="T48" fmla="*/ 178 w 178"/>
                    <a:gd name="T49" fmla="*/ 269 h 293"/>
                    <a:gd name="T50" fmla="*/ 178 w 178"/>
                    <a:gd name="T51" fmla="*/ 273 h 293"/>
                    <a:gd name="T52" fmla="*/ 178 w 178"/>
                    <a:gd name="T53" fmla="*/ 277 h 293"/>
                    <a:gd name="T54" fmla="*/ 176 w 178"/>
                    <a:gd name="T55" fmla="*/ 279 h 293"/>
                    <a:gd name="T56" fmla="*/ 176 w 178"/>
                    <a:gd name="T57" fmla="*/ 283 h 293"/>
                    <a:gd name="T58" fmla="*/ 174 w 178"/>
                    <a:gd name="T59" fmla="*/ 285 h 293"/>
                    <a:gd name="T60" fmla="*/ 170 w 178"/>
                    <a:gd name="T61" fmla="*/ 289 h 293"/>
                    <a:gd name="T62" fmla="*/ 168 w 178"/>
                    <a:gd name="T63" fmla="*/ 291 h 293"/>
                    <a:gd name="T64" fmla="*/ 163 w 178"/>
                    <a:gd name="T65" fmla="*/ 291 h 293"/>
                    <a:gd name="T66" fmla="*/ 161 w 178"/>
                    <a:gd name="T67" fmla="*/ 293 h 293"/>
                    <a:gd name="T68" fmla="*/ 157 w 178"/>
                    <a:gd name="T69" fmla="*/ 293 h 293"/>
                    <a:gd name="T70" fmla="*/ 153 w 178"/>
                    <a:gd name="T71" fmla="*/ 293 h 293"/>
                    <a:gd name="T72" fmla="*/ 151 w 178"/>
                    <a:gd name="T73" fmla="*/ 291 h 293"/>
                    <a:gd name="T74" fmla="*/ 147 w 178"/>
                    <a:gd name="T75" fmla="*/ 289 h 293"/>
                    <a:gd name="T76" fmla="*/ 145 w 178"/>
                    <a:gd name="T77" fmla="*/ 287 h 293"/>
                    <a:gd name="T78" fmla="*/ 141 w 178"/>
                    <a:gd name="T79" fmla="*/ 285 h 293"/>
                    <a:gd name="T80" fmla="*/ 139 w 178"/>
                    <a:gd name="T81" fmla="*/ 283 h 293"/>
                    <a:gd name="T82" fmla="*/ 139 w 178"/>
                    <a:gd name="T83" fmla="*/ 283 h 293"/>
                    <a:gd name="T84" fmla="*/ 4 w 178"/>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93">
                      <a:moveTo>
                        <a:pt x="4" y="31"/>
                      </a:moveTo>
                      <a:lnTo>
                        <a:pt x="4" y="31"/>
                      </a:lnTo>
                      <a:lnTo>
                        <a:pt x="2" y="26"/>
                      </a:lnTo>
                      <a:lnTo>
                        <a:pt x="0" y="24"/>
                      </a:lnTo>
                      <a:lnTo>
                        <a:pt x="0" y="20"/>
                      </a:lnTo>
                      <a:lnTo>
                        <a:pt x="2" y="16"/>
                      </a:lnTo>
                      <a:lnTo>
                        <a:pt x="2" y="12"/>
                      </a:lnTo>
                      <a:lnTo>
                        <a:pt x="4" y="10"/>
                      </a:lnTo>
                      <a:lnTo>
                        <a:pt x="6" y="8"/>
                      </a:lnTo>
                      <a:lnTo>
                        <a:pt x="8" y="4"/>
                      </a:lnTo>
                      <a:lnTo>
                        <a:pt x="12" y="2"/>
                      </a:lnTo>
                      <a:lnTo>
                        <a:pt x="14" y="2"/>
                      </a:lnTo>
                      <a:lnTo>
                        <a:pt x="18" y="0"/>
                      </a:lnTo>
                      <a:lnTo>
                        <a:pt x="22" y="0"/>
                      </a:lnTo>
                      <a:lnTo>
                        <a:pt x="24" y="0"/>
                      </a:lnTo>
                      <a:lnTo>
                        <a:pt x="28" y="2"/>
                      </a:lnTo>
                      <a:lnTo>
                        <a:pt x="32" y="4"/>
                      </a:lnTo>
                      <a:lnTo>
                        <a:pt x="34" y="6"/>
                      </a:lnTo>
                      <a:lnTo>
                        <a:pt x="36" y="8"/>
                      </a:lnTo>
                      <a:lnTo>
                        <a:pt x="38" y="10"/>
                      </a:lnTo>
                      <a:lnTo>
                        <a:pt x="176" y="262"/>
                      </a:lnTo>
                      <a:lnTo>
                        <a:pt x="178" y="266"/>
                      </a:lnTo>
                      <a:lnTo>
                        <a:pt x="178" y="269"/>
                      </a:lnTo>
                      <a:lnTo>
                        <a:pt x="178" y="273"/>
                      </a:lnTo>
                      <a:lnTo>
                        <a:pt x="178" y="277"/>
                      </a:lnTo>
                      <a:lnTo>
                        <a:pt x="176" y="279"/>
                      </a:lnTo>
                      <a:lnTo>
                        <a:pt x="176" y="283"/>
                      </a:lnTo>
                      <a:lnTo>
                        <a:pt x="174" y="285"/>
                      </a:lnTo>
                      <a:lnTo>
                        <a:pt x="170" y="289"/>
                      </a:lnTo>
                      <a:lnTo>
                        <a:pt x="168" y="291"/>
                      </a:lnTo>
                      <a:lnTo>
                        <a:pt x="163" y="291"/>
                      </a:lnTo>
                      <a:lnTo>
                        <a:pt x="161" y="293"/>
                      </a:lnTo>
                      <a:lnTo>
                        <a:pt x="157" y="293"/>
                      </a:lnTo>
                      <a:lnTo>
                        <a:pt x="153" y="293"/>
                      </a:lnTo>
                      <a:lnTo>
                        <a:pt x="151" y="291"/>
                      </a:lnTo>
                      <a:lnTo>
                        <a:pt x="147" y="289"/>
                      </a:lnTo>
                      <a:lnTo>
                        <a:pt x="145" y="287"/>
                      </a:lnTo>
                      <a:lnTo>
                        <a:pt x="141" y="285"/>
                      </a:lnTo>
                      <a:lnTo>
                        <a:pt x="139" y="283"/>
                      </a:lnTo>
                      <a:lnTo>
                        <a:pt x="4"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3" name="Freeform 32">
                  <a:extLst>
                    <a:ext uri="{FF2B5EF4-FFF2-40B4-BE49-F238E27FC236}">
                      <a16:creationId xmlns:a16="http://schemas.microsoft.com/office/drawing/2014/main" id="{9A0414EF-1008-1EF9-873E-7AFCCBC57240}"/>
                    </a:ext>
                  </a:extLst>
                </p:cNvPr>
                <p:cNvSpPr>
                  <a:spLocks noChangeAspect="1"/>
                </p:cNvSpPr>
                <p:nvPr/>
              </p:nvSpPr>
              <p:spPr bwMode="auto">
                <a:xfrm>
                  <a:off x="12618" y="3472"/>
                  <a:ext cx="180" cy="289"/>
                </a:xfrm>
                <a:custGeom>
                  <a:avLst/>
                  <a:gdLst>
                    <a:gd name="T0" fmla="*/ 141 w 180"/>
                    <a:gd name="T1" fmla="*/ 10 h 293"/>
                    <a:gd name="T2" fmla="*/ 141 w 180"/>
                    <a:gd name="T3" fmla="*/ 10 h 293"/>
                    <a:gd name="T4" fmla="*/ 143 w 180"/>
                    <a:gd name="T5" fmla="*/ 8 h 293"/>
                    <a:gd name="T6" fmla="*/ 145 w 180"/>
                    <a:gd name="T7" fmla="*/ 6 h 293"/>
                    <a:gd name="T8" fmla="*/ 149 w 180"/>
                    <a:gd name="T9" fmla="*/ 4 h 293"/>
                    <a:gd name="T10" fmla="*/ 152 w 180"/>
                    <a:gd name="T11" fmla="*/ 2 h 293"/>
                    <a:gd name="T12" fmla="*/ 156 w 180"/>
                    <a:gd name="T13" fmla="*/ 0 h 293"/>
                    <a:gd name="T14" fmla="*/ 160 w 180"/>
                    <a:gd name="T15" fmla="*/ 0 h 293"/>
                    <a:gd name="T16" fmla="*/ 164 w 180"/>
                    <a:gd name="T17" fmla="*/ 0 h 293"/>
                    <a:gd name="T18" fmla="*/ 166 w 180"/>
                    <a:gd name="T19" fmla="*/ 2 h 293"/>
                    <a:gd name="T20" fmla="*/ 170 w 180"/>
                    <a:gd name="T21" fmla="*/ 2 h 293"/>
                    <a:gd name="T22" fmla="*/ 172 w 180"/>
                    <a:gd name="T23" fmla="*/ 4 h 293"/>
                    <a:gd name="T24" fmla="*/ 176 w 180"/>
                    <a:gd name="T25" fmla="*/ 8 h 293"/>
                    <a:gd name="T26" fmla="*/ 178 w 180"/>
                    <a:gd name="T27" fmla="*/ 10 h 293"/>
                    <a:gd name="T28" fmla="*/ 178 w 180"/>
                    <a:gd name="T29" fmla="*/ 14 h 293"/>
                    <a:gd name="T30" fmla="*/ 180 w 180"/>
                    <a:gd name="T31" fmla="*/ 16 h 293"/>
                    <a:gd name="T32" fmla="*/ 180 w 180"/>
                    <a:gd name="T33" fmla="*/ 20 h 293"/>
                    <a:gd name="T34" fmla="*/ 180 w 180"/>
                    <a:gd name="T35" fmla="*/ 24 h 293"/>
                    <a:gd name="T36" fmla="*/ 178 w 180"/>
                    <a:gd name="T37" fmla="*/ 26 h 293"/>
                    <a:gd name="T38" fmla="*/ 178 w 180"/>
                    <a:gd name="T39" fmla="*/ 31 h 293"/>
                    <a:gd name="T40" fmla="*/ 178 w 180"/>
                    <a:gd name="T41" fmla="*/ 31 h 293"/>
                    <a:gd name="T42" fmla="*/ 39 w 180"/>
                    <a:gd name="T43" fmla="*/ 283 h 293"/>
                    <a:gd name="T44" fmla="*/ 39 w 180"/>
                    <a:gd name="T45" fmla="*/ 283 h 293"/>
                    <a:gd name="T46" fmla="*/ 37 w 180"/>
                    <a:gd name="T47" fmla="*/ 285 h 293"/>
                    <a:gd name="T48" fmla="*/ 35 w 180"/>
                    <a:gd name="T49" fmla="*/ 287 h 293"/>
                    <a:gd name="T50" fmla="*/ 31 w 180"/>
                    <a:gd name="T51" fmla="*/ 289 h 293"/>
                    <a:gd name="T52" fmla="*/ 29 w 180"/>
                    <a:gd name="T53" fmla="*/ 291 h 293"/>
                    <a:gd name="T54" fmla="*/ 24 w 180"/>
                    <a:gd name="T55" fmla="*/ 293 h 293"/>
                    <a:gd name="T56" fmla="*/ 20 w 180"/>
                    <a:gd name="T57" fmla="*/ 293 h 293"/>
                    <a:gd name="T58" fmla="*/ 18 w 180"/>
                    <a:gd name="T59" fmla="*/ 293 h 293"/>
                    <a:gd name="T60" fmla="*/ 14 w 180"/>
                    <a:gd name="T61" fmla="*/ 291 h 293"/>
                    <a:gd name="T62" fmla="*/ 10 w 180"/>
                    <a:gd name="T63" fmla="*/ 291 h 293"/>
                    <a:gd name="T64" fmla="*/ 8 w 180"/>
                    <a:gd name="T65" fmla="*/ 289 h 293"/>
                    <a:gd name="T66" fmla="*/ 6 w 180"/>
                    <a:gd name="T67" fmla="*/ 285 h 293"/>
                    <a:gd name="T68" fmla="*/ 4 w 180"/>
                    <a:gd name="T69" fmla="*/ 283 h 293"/>
                    <a:gd name="T70" fmla="*/ 2 w 180"/>
                    <a:gd name="T71" fmla="*/ 279 h 293"/>
                    <a:gd name="T72" fmla="*/ 0 w 180"/>
                    <a:gd name="T73" fmla="*/ 277 h 293"/>
                    <a:gd name="T74" fmla="*/ 0 w 180"/>
                    <a:gd name="T75" fmla="*/ 273 h 293"/>
                    <a:gd name="T76" fmla="*/ 0 w 180"/>
                    <a:gd name="T77" fmla="*/ 269 h 293"/>
                    <a:gd name="T78" fmla="*/ 2 w 180"/>
                    <a:gd name="T79" fmla="*/ 266 h 293"/>
                    <a:gd name="T80" fmla="*/ 2 w 180"/>
                    <a:gd name="T81" fmla="*/ 262 h 293"/>
                    <a:gd name="T82" fmla="*/ 2 w 180"/>
                    <a:gd name="T83" fmla="*/ 262 h 293"/>
                    <a:gd name="T84" fmla="*/ 141 w 180"/>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293">
                      <a:moveTo>
                        <a:pt x="141" y="10"/>
                      </a:moveTo>
                      <a:lnTo>
                        <a:pt x="141" y="10"/>
                      </a:lnTo>
                      <a:lnTo>
                        <a:pt x="143" y="8"/>
                      </a:lnTo>
                      <a:lnTo>
                        <a:pt x="145" y="6"/>
                      </a:lnTo>
                      <a:lnTo>
                        <a:pt x="149" y="4"/>
                      </a:lnTo>
                      <a:lnTo>
                        <a:pt x="152" y="2"/>
                      </a:lnTo>
                      <a:lnTo>
                        <a:pt x="156" y="0"/>
                      </a:lnTo>
                      <a:lnTo>
                        <a:pt x="160" y="0"/>
                      </a:lnTo>
                      <a:lnTo>
                        <a:pt x="164" y="0"/>
                      </a:lnTo>
                      <a:lnTo>
                        <a:pt x="166" y="2"/>
                      </a:lnTo>
                      <a:lnTo>
                        <a:pt x="170" y="2"/>
                      </a:lnTo>
                      <a:lnTo>
                        <a:pt x="172" y="4"/>
                      </a:lnTo>
                      <a:lnTo>
                        <a:pt x="176" y="8"/>
                      </a:lnTo>
                      <a:lnTo>
                        <a:pt x="178" y="10"/>
                      </a:lnTo>
                      <a:lnTo>
                        <a:pt x="178" y="14"/>
                      </a:lnTo>
                      <a:lnTo>
                        <a:pt x="180" y="16"/>
                      </a:lnTo>
                      <a:lnTo>
                        <a:pt x="180" y="20"/>
                      </a:lnTo>
                      <a:lnTo>
                        <a:pt x="180" y="24"/>
                      </a:lnTo>
                      <a:lnTo>
                        <a:pt x="178" y="26"/>
                      </a:lnTo>
                      <a:lnTo>
                        <a:pt x="178" y="31"/>
                      </a:lnTo>
                      <a:lnTo>
                        <a:pt x="39" y="283"/>
                      </a:lnTo>
                      <a:lnTo>
                        <a:pt x="37" y="285"/>
                      </a:lnTo>
                      <a:lnTo>
                        <a:pt x="35" y="287"/>
                      </a:lnTo>
                      <a:lnTo>
                        <a:pt x="31" y="289"/>
                      </a:lnTo>
                      <a:lnTo>
                        <a:pt x="29" y="291"/>
                      </a:lnTo>
                      <a:lnTo>
                        <a:pt x="24" y="293"/>
                      </a:lnTo>
                      <a:lnTo>
                        <a:pt x="20" y="293"/>
                      </a:lnTo>
                      <a:lnTo>
                        <a:pt x="18" y="293"/>
                      </a:lnTo>
                      <a:lnTo>
                        <a:pt x="14" y="291"/>
                      </a:lnTo>
                      <a:lnTo>
                        <a:pt x="10" y="291"/>
                      </a:lnTo>
                      <a:lnTo>
                        <a:pt x="8" y="289"/>
                      </a:lnTo>
                      <a:lnTo>
                        <a:pt x="6" y="285"/>
                      </a:lnTo>
                      <a:lnTo>
                        <a:pt x="4" y="283"/>
                      </a:lnTo>
                      <a:lnTo>
                        <a:pt x="2" y="279"/>
                      </a:lnTo>
                      <a:lnTo>
                        <a:pt x="0" y="277"/>
                      </a:lnTo>
                      <a:lnTo>
                        <a:pt x="0" y="273"/>
                      </a:lnTo>
                      <a:lnTo>
                        <a:pt x="0" y="269"/>
                      </a:lnTo>
                      <a:lnTo>
                        <a:pt x="2" y="266"/>
                      </a:lnTo>
                      <a:lnTo>
                        <a:pt x="2" y="262"/>
                      </a:lnTo>
                      <a:lnTo>
                        <a:pt x="141"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4" name="Freeform 33">
                  <a:extLst>
                    <a:ext uri="{FF2B5EF4-FFF2-40B4-BE49-F238E27FC236}">
                      <a16:creationId xmlns:a16="http://schemas.microsoft.com/office/drawing/2014/main" id="{4C9AE9FA-D816-65C6-D935-FB4A47324828}"/>
                    </a:ext>
                  </a:extLst>
                </p:cNvPr>
                <p:cNvSpPr>
                  <a:spLocks noChangeAspect="1"/>
                </p:cNvSpPr>
                <p:nvPr/>
              </p:nvSpPr>
              <p:spPr bwMode="auto">
                <a:xfrm>
                  <a:off x="12205" y="3472"/>
                  <a:ext cx="176" cy="289"/>
                </a:xfrm>
                <a:custGeom>
                  <a:avLst/>
                  <a:gdLst>
                    <a:gd name="T0" fmla="*/ 2 w 176"/>
                    <a:gd name="T1" fmla="*/ 31 h 293"/>
                    <a:gd name="T2" fmla="*/ 2 w 176"/>
                    <a:gd name="T3" fmla="*/ 31 h 293"/>
                    <a:gd name="T4" fmla="*/ 0 w 176"/>
                    <a:gd name="T5" fmla="*/ 26 h 293"/>
                    <a:gd name="T6" fmla="*/ 0 w 176"/>
                    <a:gd name="T7" fmla="*/ 24 h 293"/>
                    <a:gd name="T8" fmla="*/ 0 w 176"/>
                    <a:gd name="T9" fmla="*/ 20 h 293"/>
                    <a:gd name="T10" fmla="*/ 0 w 176"/>
                    <a:gd name="T11" fmla="*/ 16 h 293"/>
                    <a:gd name="T12" fmla="*/ 0 w 176"/>
                    <a:gd name="T13" fmla="*/ 12 h 293"/>
                    <a:gd name="T14" fmla="*/ 2 w 176"/>
                    <a:gd name="T15" fmla="*/ 10 h 293"/>
                    <a:gd name="T16" fmla="*/ 4 w 176"/>
                    <a:gd name="T17" fmla="*/ 8 h 293"/>
                    <a:gd name="T18" fmla="*/ 6 w 176"/>
                    <a:gd name="T19" fmla="*/ 4 h 293"/>
                    <a:gd name="T20" fmla="*/ 10 w 176"/>
                    <a:gd name="T21" fmla="*/ 2 h 293"/>
                    <a:gd name="T22" fmla="*/ 12 w 176"/>
                    <a:gd name="T23" fmla="*/ 2 h 293"/>
                    <a:gd name="T24" fmla="*/ 16 w 176"/>
                    <a:gd name="T25" fmla="*/ 0 h 293"/>
                    <a:gd name="T26" fmla="*/ 20 w 176"/>
                    <a:gd name="T27" fmla="*/ 0 h 293"/>
                    <a:gd name="T28" fmla="*/ 24 w 176"/>
                    <a:gd name="T29" fmla="*/ 0 h 293"/>
                    <a:gd name="T30" fmla="*/ 27 w 176"/>
                    <a:gd name="T31" fmla="*/ 2 h 293"/>
                    <a:gd name="T32" fmla="*/ 31 w 176"/>
                    <a:gd name="T33" fmla="*/ 4 h 293"/>
                    <a:gd name="T34" fmla="*/ 33 w 176"/>
                    <a:gd name="T35" fmla="*/ 6 h 293"/>
                    <a:gd name="T36" fmla="*/ 35 w 176"/>
                    <a:gd name="T37" fmla="*/ 8 h 293"/>
                    <a:gd name="T38" fmla="*/ 37 w 176"/>
                    <a:gd name="T39" fmla="*/ 10 h 293"/>
                    <a:gd name="T40" fmla="*/ 37 w 176"/>
                    <a:gd name="T41" fmla="*/ 10 h 293"/>
                    <a:gd name="T42" fmla="*/ 174 w 176"/>
                    <a:gd name="T43" fmla="*/ 262 h 293"/>
                    <a:gd name="T44" fmla="*/ 174 w 176"/>
                    <a:gd name="T45" fmla="*/ 262 h 293"/>
                    <a:gd name="T46" fmla="*/ 176 w 176"/>
                    <a:gd name="T47" fmla="*/ 266 h 293"/>
                    <a:gd name="T48" fmla="*/ 176 w 176"/>
                    <a:gd name="T49" fmla="*/ 269 h 293"/>
                    <a:gd name="T50" fmla="*/ 176 w 176"/>
                    <a:gd name="T51" fmla="*/ 273 h 293"/>
                    <a:gd name="T52" fmla="*/ 176 w 176"/>
                    <a:gd name="T53" fmla="*/ 277 h 293"/>
                    <a:gd name="T54" fmla="*/ 176 w 176"/>
                    <a:gd name="T55" fmla="*/ 279 h 293"/>
                    <a:gd name="T56" fmla="*/ 174 w 176"/>
                    <a:gd name="T57" fmla="*/ 283 h 293"/>
                    <a:gd name="T58" fmla="*/ 172 w 176"/>
                    <a:gd name="T59" fmla="*/ 285 h 293"/>
                    <a:gd name="T60" fmla="*/ 170 w 176"/>
                    <a:gd name="T61" fmla="*/ 289 h 293"/>
                    <a:gd name="T62" fmla="*/ 166 w 176"/>
                    <a:gd name="T63" fmla="*/ 291 h 293"/>
                    <a:gd name="T64" fmla="*/ 164 w 176"/>
                    <a:gd name="T65" fmla="*/ 291 h 293"/>
                    <a:gd name="T66" fmla="*/ 160 w 176"/>
                    <a:gd name="T67" fmla="*/ 293 h 293"/>
                    <a:gd name="T68" fmla="*/ 156 w 176"/>
                    <a:gd name="T69" fmla="*/ 293 h 293"/>
                    <a:gd name="T70" fmla="*/ 152 w 176"/>
                    <a:gd name="T71" fmla="*/ 293 h 293"/>
                    <a:gd name="T72" fmla="*/ 149 w 176"/>
                    <a:gd name="T73" fmla="*/ 291 h 293"/>
                    <a:gd name="T74" fmla="*/ 145 w 176"/>
                    <a:gd name="T75" fmla="*/ 289 h 293"/>
                    <a:gd name="T76" fmla="*/ 143 w 176"/>
                    <a:gd name="T77" fmla="*/ 287 h 293"/>
                    <a:gd name="T78" fmla="*/ 141 w 176"/>
                    <a:gd name="T79" fmla="*/ 285 h 293"/>
                    <a:gd name="T80" fmla="*/ 139 w 176"/>
                    <a:gd name="T81" fmla="*/ 283 h 293"/>
                    <a:gd name="T82" fmla="*/ 139 w 176"/>
                    <a:gd name="T83" fmla="*/ 283 h 293"/>
                    <a:gd name="T84" fmla="*/ 2 w 176"/>
                    <a:gd name="T85" fmla="*/ 3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293">
                      <a:moveTo>
                        <a:pt x="2" y="31"/>
                      </a:moveTo>
                      <a:lnTo>
                        <a:pt x="2" y="31"/>
                      </a:lnTo>
                      <a:lnTo>
                        <a:pt x="0" y="26"/>
                      </a:lnTo>
                      <a:lnTo>
                        <a:pt x="0" y="24"/>
                      </a:lnTo>
                      <a:lnTo>
                        <a:pt x="0" y="20"/>
                      </a:lnTo>
                      <a:lnTo>
                        <a:pt x="0" y="16"/>
                      </a:lnTo>
                      <a:lnTo>
                        <a:pt x="0" y="12"/>
                      </a:lnTo>
                      <a:lnTo>
                        <a:pt x="2" y="10"/>
                      </a:lnTo>
                      <a:lnTo>
                        <a:pt x="4" y="8"/>
                      </a:lnTo>
                      <a:lnTo>
                        <a:pt x="6" y="4"/>
                      </a:lnTo>
                      <a:lnTo>
                        <a:pt x="10" y="2"/>
                      </a:lnTo>
                      <a:lnTo>
                        <a:pt x="12" y="2"/>
                      </a:lnTo>
                      <a:lnTo>
                        <a:pt x="16" y="0"/>
                      </a:lnTo>
                      <a:lnTo>
                        <a:pt x="20" y="0"/>
                      </a:lnTo>
                      <a:lnTo>
                        <a:pt x="24" y="0"/>
                      </a:lnTo>
                      <a:lnTo>
                        <a:pt x="27" y="2"/>
                      </a:lnTo>
                      <a:lnTo>
                        <a:pt x="31" y="4"/>
                      </a:lnTo>
                      <a:lnTo>
                        <a:pt x="33" y="6"/>
                      </a:lnTo>
                      <a:lnTo>
                        <a:pt x="35" y="8"/>
                      </a:lnTo>
                      <a:lnTo>
                        <a:pt x="37" y="10"/>
                      </a:lnTo>
                      <a:lnTo>
                        <a:pt x="174" y="262"/>
                      </a:lnTo>
                      <a:lnTo>
                        <a:pt x="176" y="266"/>
                      </a:lnTo>
                      <a:lnTo>
                        <a:pt x="176" y="269"/>
                      </a:lnTo>
                      <a:lnTo>
                        <a:pt x="176" y="273"/>
                      </a:lnTo>
                      <a:lnTo>
                        <a:pt x="176" y="277"/>
                      </a:lnTo>
                      <a:lnTo>
                        <a:pt x="176" y="279"/>
                      </a:lnTo>
                      <a:lnTo>
                        <a:pt x="174" y="283"/>
                      </a:lnTo>
                      <a:lnTo>
                        <a:pt x="172" y="285"/>
                      </a:lnTo>
                      <a:lnTo>
                        <a:pt x="170" y="289"/>
                      </a:lnTo>
                      <a:lnTo>
                        <a:pt x="166" y="291"/>
                      </a:lnTo>
                      <a:lnTo>
                        <a:pt x="164" y="291"/>
                      </a:lnTo>
                      <a:lnTo>
                        <a:pt x="160" y="293"/>
                      </a:lnTo>
                      <a:lnTo>
                        <a:pt x="156" y="293"/>
                      </a:lnTo>
                      <a:lnTo>
                        <a:pt x="152" y="293"/>
                      </a:lnTo>
                      <a:lnTo>
                        <a:pt x="149" y="291"/>
                      </a:lnTo>
                      <a:lnTo>
                        <a:pt x="145" y="289"/>
                      </a:lnTo>
                      <a:lnTo>
                        <a:pt x="143" y="287"/>
                      </a:lnTo>
                      <a:lnTo>
                        <a:pt x="141" y="285"/>
                      </a:lnTo>
                      <a:lnTo>
                        <a:pt x="139" y="28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5" name="Freeform 34">
                  <a:extLst>
                    <a:ext uri="{FF2B5EF4-FFF2-40B4-BE49-F238E27FC236}">
                      <a16:creationId xmlns:a16="http://schemas.microsoft.com/office/drawing/2014/main" id="{1652F867-B5A8-A231-71CD-CEFB031A650D}"/>
                    </a:ext>
                  </a:extLst>
                </p:cNvPr>
                <p:cNvSpPr>
                  <a:spLocks noChangeAspect="1"/>
                </p:cNvSpPr>
                <p:nvPr/>
              </p:nvSpPr>
              <p:spPr bwMode="auto">
                <a:xfrm>
                  <a:off x="12340" y="3472"/>
                  <a:ext cx="181" cy="289"/>
                </a:xfrm>
                <a:custGeom>
                  <a:avLst/>
                  <a:gdLst>
                    <a:gd name="T0" fmla="*/ 144 w 181"/>
                    <a:gd name="T1" fmla="*/ 10 h 293"/>
                    <a:gd name="T2" fmla="*/ 144 w 181"/>
                    <a:gd name="T3" fmla="*/ 10 h 293"/>
                    <a:gd name="T4" fmla="*/ 146 w 181"/>
                    <a:gd name="T5" fmla="*/ 8 h 293"/>
                    <a:gd name="T6" fmla="*/ 148 w 181"/>
                    <a:gd name="T7" fmla="*/ 6 h 293"/>
                    <a:gd name="T8" fmla="*/ 150 w 181"/>
                    <a:gd name="T9" fmla="*/ 4 h 293"/>
                    <a:gd name="T10" fmla="*/ 154 w 181"/>
                    <a:gd name="T11" fmla="*/ 2 h 293"/>
                    <a:gd name="T12" fmla="*/ 156 w 181"/>
                    <a:gd name="T13" fmla="*/ 0 h 293"/>
                    <a:gd name="T14" fmla="*/ 160 w 181"/>
                    <a:gd name="T15" fmla="*/ 0 h 293"/>
                    <a:gd name="T16" fmla="*/ 164 w 181"/>
                    <a:gd name="T17" fmla="*/ 0 h 293"/>
                    <a:gd name="T18" fmla="*/ 168 w 181"/>
                    <a:gd name="T19" fmla="*/ 2 h 293"/>
                    <a:gd name="T20" fmla="*/ 170 w 181"/>
                    <a:gd name="T21" fmla="*/ 2 h 293"/>
                    <a:gd name="T22" fmla="*/ 174 w 181"/>
                    <a:gd name="T23" fmla="*/ 4 h 293"/>
                    <a:gd name="T24" fmla="*/ 176 w 181"/>
                    <a:gd name="T25" fmla="*/ 8 h 293"/>
                    <a:gd name="T26" fmla="*/ 178 w 181"/>
                    <a:gd name="T27" fmla="*/ 10 h 293"/>
                    <a:gd name="T28" fmla="*/ 181 w 181"/>
                    <a:gd name="T29" fmla="*/ 14 h 293"/>
                    <a:gd name="T30" fmla="*/ 181 w 181"/>
                    <a:gd name="T31" fmla="*/ 16 h 293"/>
                    <a:gd name="T32" fmla="*/ 181 w 181"/>
                    <a:gd name="T33" fmla="*/ 20 h 293"/>
                    <a:gd name="T34" fmla="*/ 181 w 181"/>
                    <a:gd name="T35" fmla="*/ 24 h 293"/>
                    <a:gd name="T36" fmla="*/ 181 w 181"/>
                    <a:gd name="T37" fmla="*/ 26 h 293"/>
                    <a:gd name="T38" fmla="*/ 178 w 181"/>
                    <a:gd name="T39" fmla="*/ 31 h 293"/>
                    <a:gd name="T40" fmla="*/ 178 w 181"/>
                    <a:gd name="T41" fmla="*/ 31 h 293"/>
                    <a:gd name="T42" fmla="*/ 39 w 181"/>
                    <a:gd name="T43" fmla="*/ 283 h 293"/>
                    <a:gd name="T44" fmla="*/ 39 w 181"/>
                    <a:gd name="T45" fmla="*/ 283 h 293"/>
                    <a:gd name="T46" fmla="*/ 37 w 181"/>
                    <a:gd name="T47" fmla="*/ 285 h 293"/>
                    <a:gd name="T48" fmla="*/ 35 w 181"/>
                    <a:gd name="T49" fmla="*/ 287 h 293"/>
                    <a:gd name="T50" fmla="*/ 33 w 181"/>
                    <a:gd name="T51" fmla="*/ 289 h 293"/>
                    <a:gd name="T52" fmla="*/ 29 w 181"/>
                    <a:gd name="T53" fmla="*/ 291 h 293"/>
                    <a:gd name="T54" fmla="*/ 25 w 181"/>
                    <a:gd name="T55" fmla="*/ 293 h 293"/>
                    <a:gd name="T56" fmla="*/ 23 w 181"/>
                    <a:gd name="T57" fmla="*/ 293 h 293"/>
                    <a:gd name="T58" fmla="*/ 19 w 181"/>
                    <a:gd name="T59" fmla="*/ 293 h 293"/>
                    <a:gd name="T60" fmla="*/ 14 w 181"/>
                    <a:gd name="T61" fmla="*/ 291 h 293"/>
                    <a:gd name="T62" fmla="*/ 12 w 181"/>
                    <a:gd name="T63" fmla="*/ 291 h 293"/>
                    <a:gd name="T64" fmla="*/ 8 w 181"/>
                    <a:gd name="T65" fmla="*/ 289 h 293"/>
                    <a:gd name="T66" fmla="*/ 6 w 181"/>
                    <a:gd name="T67" fmla="*/ 285 h 293"/>
                    <a:gd name="T68" fmla="*/ 4 w 181"/>
                    <a:gd name="T69" fmla="*/ 283 h 293"/>
                    <a:gd name="T70" fmla="*/ 2 w 181"/>
                    <a:gd name="T71" fmla="*/ 279 h 293"/>
                    <a:gd name="T72" fmla="*/ 2 w 181"/>
                    <a:gd name="T73" fmla="*/ 277 h 293"/>
                    <a:gd name="T74" fmla="*/ 0 w 181"/>
                    <a:gd name="T75" fmla="*/ 273 h 293"/>
                    <a:gd name="T76" fmla="*/ 2 w 181"/>
                    <a:gd name="T77" fmla="*/ 269 h 293"/>
                    <a:gd name="T78" fmla="*/ 2 w 181"/>
                    <a:gd name="T79" fmla="*/ 266 h 293"/>
                    <a:gd name="T80" fmla="*/ 4 w 181"/>
                    <a:gd name="T81" fmla="*/ 262 h 293"/>
                    <a:gd name="T82" fmla="*/ 4 w 181"/>
                    <a:gd name="T83" fmla="*/ 262 h 293"/>
                    <a:gd name="T84" fmla="*/ 144 w 181"/>
                    <a:gd name="T85" fmla="*/ 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293">
                      <a:moveTo>
                        <a:pt x="144" y="10"/>
                      </a:moveTo>
                      <a:lnTo>
                        <a:pt x="144" y="10"/>
                      </a:lnTo>
                      <a:lnTo>
                        <a:pt x="146" y="8"/>
                      </a:lnTo>
                      <a:lnTo>
                        <a:pt x="148" y="6"/>
                      </a:lnTo>
                      <a:lnTo>
                        <a:pt x="150" y="4"/>
                      </a:lnTo>
                      <a:lnTo>
                        <a:pt x="154" y="2"/>
                      </a:lnTo>
                      <a:lnTo>
                        <a:pt x="156" y="0"/>
                      </a:lnTo>
                      <a:lnTo>
                        <a:pt x="160" y="0"/>
                      </a:lnTo>
                      <a:lnTo>
                        <a:pt x="164" y="0"/>
                      </a:lnTo>
                      <a:lnTo>
                        <a:pt x="168" y="2"/>
                      </a:lnTo>
                      <a:lnTo>
                        <a:pt x="170" y="2"/>
                      </a:lnTo>
                      <a:lnTo>
                        <a:pt x="174" y="4"/>
                      </a:lnTo>
                      <a:lnTo>
                        <a:pt x="176" y="8"/>
                      </a:lnTo>
                      <a:lnTo>
                        <a:pt x="178" y="10"/>
                      </a:lnTo>
                      <a:lnTo>
                        <a:pt x="181" y="14"/>
                      </a:lnTo>
                      <a:lnTo>
                        <a:pt x="181" y="16"/>
                      </a:lnTo>
                      <a:lnTo>
                        <a:pt x="181" y="20"/>
                      </a:lnTo>
                      <a:lnTo>
                        <a:pt x="181" y="24"/>
                      </a:lnTo>
                      <a:lnTo>
                        <a:pt x="181" y="26"/>
                      </a:lnTo>
                      <a:lnTo>
                        <a:pt x="178" y="31"/>
                      </a:lnTo>
                      <a:lnTo>
                        <a:pt x="39" y="283"/>
                      </a:lnTo>
                      <a:lnTo>
                        <a:pt x="37" y="285"/>
                      </a:lnTo>
                      <a:lnTo>
                        <a:pt x="35" y="287"/>
                      </a:lnTo>
                      <a:lnTo>
                        <a:pt x="33" y="289"/>
                      </a:lnTo>
                      <a:lnTo>
                        <a:pt x="29" y="291"/>
                      </a:lnTo>
                      <a:lnTo>
                        <a:pt x="25" y="293"/>
                      </a:lnTo>
                      <a:lnTo>
                        <a:pt x="23" y="293"/>
                      </a:lnTo>
                      <a:lnTo>
                        <a:pt x="19" y="293"/>
                      </a:lnTo>
                      <a:lnTo>
                        <a:pt x="14" y="291"/>
                      </a:lnTo>
                      <a:lnTo>
                        <a:pt x="12" y="291"/>
                      </a:lnTo>
                      <a:lnTo>
                        <a:pt x="8" y="289"/>
                      </a:lnTo>
                      <a:lnTo>
                        <a:pt x="6" y="285"/>
                      </a:lnTo>
                      <a:lnTo>
                        <a:pt x="4" y="283"/>
                      </a:lnTo>
                      <a:lnTo>
                        <a:pt x="2" y="279"/>
                      </a:lnTo>
                      <a:lnTo>
                        <a:pt x="2" y="277"/>
                      </a:lnTo>
                      <a:lnTo>
                        <a:pt x="0" y="273"/>
                      </a:lnTo>
                      <a:lnTo>
                        <a:pt x="2" y="269"/>
                      </a:lnTo>
                      <a:lnTo>
                        <a:pt x="2" y="266"/>
                      </a:lnTo>
                      <a:lnTo>
                        <a:pt x="4" y="262"/>
                      </a:lnTo>
                      <a:lnTo>
                        <a:pt x="14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6" name="Freeform 35">
                  <a:extLst>
                    <a:ext uri="{FF2B5EF4-FFF2-40B4-BE49-F238E27FC236}">
                      <a16:creationId xmlns:a16="http://schemas.microsoft.com/office/drawing/2014/main" id="{28A7B50A-EAB2-27DE-03C6-CBD0C056F8E5}"/>
                    </a:ext>
                  </a:extLst>
                </p:cNvPr>
                <p:cNvSpPr>
                  <a:spLocks noChangeAspect="1"/>
                </p:cNvSpPr>
                <p:nvPr/>
              </p:nvSpPr>
              <p:spPr bwMode="auto">
                <a:xfrm>
                  <a:off x="12112" y="3472"/>
                  <a:ext cx="134" cy="198"/>
                </a:xfrm>
                <a:custGeom>
                  <a:avLst/>
                  <a:gdLst>
                    <a:gd name="T0" fmla="*/ 94 w 133"/>
                    <a:gd name="T1" fmla="*/ 10 h 201"/>
                    <a:gd name="T2" fmla="*/ 94 w 133"/>
                    <a:gd name="T3" fmla="*/ 10 h 201"/>
                    <a:gd name="T4" fmla="*/ 96 w 133"/>
                    <a:gd name="T5" fmla="*/ 8 h 201"/>
                    <a:gd name="T6" fmla="*/ 98 w 133"/>
                    <a:gd name="T7" fmla="*/ 4 h 201"/>
                    <a:gd name="T8" fmla="*/ 102 w 133"/>
                    <a:gd name="T9" fmla="*/ 2 h 201"/>
                    <a:gd name="T10" fmla="*/ 104 w 133"/>
                    <a:gd name="T11" fmla="*/ 2 h 201"/>
                    <a:gd name="T12" fmla="*/ 108 w 133"/>
                    <a:gd name="T13" fmla="*/ 0 h 201"/>
                    <a:gd name="T14" fmla="*/ 112 w 133"/>
                    <a:gd name="T15" fmla="*/ 0 h 201"/>
                    <a:gd name="T16" fmla="*/ 114 w 133"/>
                    <a:gd name="T17" fmla="*/ 0 h 201"/>
                    <a:gd name="T18" fmla="*/ 119 w 133"/>
                    <a:gd name="T19" fmla="*/ 2 h 201"/>
                    <a:gd name="T20" fmla="*/ 123 w 133"/>
                    <a:gd name="T21" fmla="*/ 2 h 201"/>
                    <a:gd name="T22" fmla="*/ 125 w 133"/>
                    <a:gd name="T23" fmla="*/ 4 h 201"/>
                    <a:gd name="T24" fmla="*/ 127 w 133"/>
                    <a:gd name="T25" fmla="*/ 8 h 201"/>
                    <a:gd name="T26" fmla="*/ 129 w 133"/>
                    <a:gd name="T27" fmla="*/ 10 h 201"/>
                    <a:gd name="T28" fmla="*/ 131 w 133"/>
                    <a:gd name="T29" fmla="*/ 14 h 201"/>
                    <a:gd name="T30" fmla="*/ 131 w 133"/>
                    <a:gd name="T31" fmla="*/ 16 h 201"/>
                    <a:gd name="T32" fmla="*/ 133 w 133"/>
                    <a:gd name="T33" fmla="*/ 20 h 201"/>
                    <a:gd name="T34" fmla="*/ 131 w 133"/>
                    <a:gd name="T35" fmla="*/ 24 h 201"/>
                    <a:gd name="T36" fmla="*/ 131 w 133"/>
                    <a:gd name="T37" fmla="*/ 28 h 201"/>
                    <a:gd name="T38" fmla="*/ 129 w 133"/>
                    <a:gd name="T39" fmla="*/ 31 h 201"/>
                    <a:gd name="T40" fmla="*/ 129 w 133"/>
                    <a:gd name="T41" fmla="*/ 31 h 201"/>
                    <a:gd name="T42" fmla="*/ 37 w 133"/>
                    <a:gd name="T43" fmla="*/ 191 h 201"/>
                    <a:gd name="T44" fmla="*/ 37 w 133"/>
                    <a:gd name="T45" fmla="*/ 191 h 201"/>
                    <a:gd name="T46" fmla="*/ 34 w 133"/>
                    <a:gd name="T47" fmla="*/ 193 h 201"/>
                    <a:gd name="T48" fmla="*/ 32 w 133"/>
                    <a:gd name="T49" fmla="*/ 197 h 201"/>
                    <a:gd name="T50" fmla="*/ 30 w 133"/>
                    <a:gd name="T51" fmla="*/ 199 h 201"/>
                    <a:gd name="T52" fmla="*/ 26 w 133"/>
                    <a:gd name="T53" fmla="*/ 199 h 201"/>
                    <a:gd name="T54" fmla="*/ 22 w 133"/>
                    <a:gd name="T55" fmla="*/ 201 h 201"/>
                    <a:gd name="T56" fmla="*/ 20 w 133"/>
                    <a:gd name="T57" fmla="*/ 201 h 201"/>
                    <a:gd name="T58" fmla="*/ 16 w 133"/>
                    <a:gd name="T59" fmla="*/ 201 h 201"/>
                    <a:gd name="T60" fmla="*/ 12 w 133"/>
                    <a:gd name="T61" fmla="*/ 199 h 201"/>
                    <a:gd name="T62" fmla="*/ 10 w 133"/>
                    <a:gd name="T63" fmla="*/ 199 h 201"/>
                    <a:gd name="T64" fmla="*/ 6 w 133"/>
                    <a:gd name="T65" fmla="*/ 197 h 201"/>
                    <a:gd name="T66" fmla="*/ 4 w 133"/>
                    <a:gd name="T67" fmla="*/ 193 h 201"/>
                    <a:gd name="T68" fmla="*/ 2 w 133"/>
                    <a:gd name="T69" fmla="*/ 191 h 201"/>
                    <a:gd name="T70" fmla="*/ 0 w 133"/>
                    <a:gd name="T71" fmla="*/ 186 h 201"/>
                    <a:gd name="T72" fmla="*/ 0 w 133"/>
                    <a:gd name="T73" fmla="*/ 184 h 201"/>
                    <a:gd name="T74" fmla="*/ 0 w 133"/>
                    <a:gd name="T75" fmla="*/ 180 h 201"/>
                    <a:gd name="T76" fmla="*/ 0 w 133"/>
                    <a:gd name="T77" fmla="*/ 176 h 201"/>
                    <a:gd name="T78" fmla="*/ 0 w 133"/>
                    <a:gd name="T79" fmla="*/ 172 h 201"/>
                    <a:gd name="T80" fmla="*/ 2 w 133"/>
                    <a:gd name="T81" fmla="*/ 170 h 201"/>
                    <a:gd name="T82" fmla="*/ 2 w 133"/>
                    <a:gd name="T83" fmla="*/ 170 h 201"/>
                    <a:gd name="T84" fmla="*/ 94 w 133"/>
                    <a:gd name="T85" fmla="*/ 1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1">
                      <a:moveTo>
                        <a:pt x="94" y="10"/>
                      </a:moveTo>
                      <a:lnTo>
                        <a:pt x="94" y="10"/>
                      </a:lnTo>
                      <a:lnTo>
                        <a:pt x="96" y="8"/>
                      </a:lnTo>
                      <a:lnTo>
                        <a:pt x="98" y="4"/>
                      </a:lnTo>
                      <a:lnTo>
                        <a:pt x="102" y="2"/>
                      </a:lnTo>
                      <a:lnTo>
                        <a:pt x="104" y="2"/>
                      </a:lnTo>
                      <a:lnTo>
                        <a:pt x="108" y="0"/>
                      </a:lnTo>
                      <a:lnTo>
                        <a:pt x="112" y="0"/>
                      </a:lnTo>
                      <a:lnTo>
                        <a:pt x="114" y="0"/>
                      </a:lnTo>
                      <a:lnTo>
                        <a:pt x="119" y="2"/>
                      </a:lnTo>
                      <a:lnTo>
                        <a:pt x="123" y="2"/>
                      </a:lnTo>
                      <a:lnTo>
                        <a:pt x="125" y="4"/>
                      </a:lnTo>
                      <a:lnTo>
                        <a:pt x="127" y="8"/>
                      </a:lnTo>
                      <a:lnTo>
                        <a:pt x="129" y="10"/>
                      </a:lnTo>
                      <a:lnTo>
                        <a:pt x="131" y="14"/>
                      </a:lnTo>
                      <a:lnTo>
                        <a:pt x="131" y="16"/>
                      </a:lnTo>
                      <a:lnTo>
                        <a:pt x="133" y="20"/>
                      </a:lnTo>
                      <a:lnTo>
                        <a:pt x="131" y="24"/>
                      </a:lnTo>
                      <a:lnTo>
                        <a:pt x="131" y="28"/>
                      </a:lnTo>
                      <a:lnTo>
                        <a:pt x="129" y="31"/>
                      </a:lnTo>
                      <a:lnTo>
                        <a:pt x="37" y="191"/>
                      </a:lnTo>
                      <a:lnTo>
                        <a:pt x="34" y="193"/>
                      </a:lnTo>
                      <a:lnTo>
                        <a:pt x="32" y="197"/>
                      </a:lnTo>
                      <a:lnTo>
                        <a:pt x="30" y="199"/>
                      </a:lnTo>
                      <a:lnTo>
                        <a:pt x="26" y="199"/>
                      </a:lnTo>
                      <a:lnTo>
                        <a:pt x="22" y="201"/>
                      </a:lnTo>
                      <a:lnTo>
                        <a:pt x="20" y="201"/>
                      </a:lnTo>
                      <a:lnTo>
                        <a:pt x="16" y="201"/>
                      </a:lnTo>
                      <a:lnTo>
                        <a:pt x="12" y="199"/>
                      </a:lnTo>
                      <a:lnTo>
                        <a:pt x="10" y="199"/>
                      </a:lnTo>
                      <a:lnTo>
                        <a:pt x="6" y="197"/>
                      </a:lnTo>
                      <a:lnTo>
                        <a:pt x="4" y="193"/>
                      </a:lnTo>
                      <a:lnTo>
                        <a:pt x="2" y="191"/>
                      </a:lnTo>
                      <a:lnTo>
                        <a:pt x="0" y="186"/>
                      </a:lnTo>
                      <a:lnTo>
                        <a:pt x="0" y="184"/>
                      </a:lnTo>
                      <a:lnTo>
                        <a:pt x="0" y="180"/>
                      </a:lnTo>
                      <a:lnTo>
                        <a:pt x="0" y="176"/>
                      </a:lnTo>
                      <a:lnTo>
                        <a:pt x="0" y="172"/>
                      </a:lnTo>
                      <a:lnTo>
                        <a:pt x="2" y="170"/>
                      </a:lnTo>
                      <a:lnTo>
                        <a:pt x="94" y="10"/>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7" name="Freeform 36">
                  <a:extLst>
                    <a:ext uri="{FF2B5EF4-FFF2-40B4-BE49-F238E27FC236}">
                      <a16:creationId xmlns:a16="http://schemas.microsoft.com/office/drawing/2014/main" id="{5E20BD6F-8DCB-0FA1-BB3A-B9459971C3CA}"/>
                    </a:ext>
                  </a:extLst>
                </p:cNvPr>
                <p:cNvSpPr>
                  <a:spLocks noChangeAspect="1"/>
                </p:cNvSpPr>
                <p:nvPr/>
              </p:nvSpPr>
              <p:spPr bwMode="auto">
                <a:xfrm>
                  <a:off x="12757" y="3472"/>
                  <a:ext cx="134" cy="200"/>
                </a:xfrm>
                <a:custGeom>
                  <a:avLst/>
                  <a:gdLst>
                    <a:gd name="T0" fmla="*/ 2 w 133"/>
                    <a:gd name="T1" fmla="*/ 31 h 203"/>
                    <a:gd name="T2" fmla="*/ 2 w 133"/>
                    <a:gd name="T3" fmla="*/ 31 h 203"/>
                    <a:gd name="T4" fmla="*/ 2 w 133"/>
                    <a:gd name="T5" fmla="*/ 28 h 203"/>
                    <a:gd name="T6" fmla="*/ 0 w 133"/>
                    <a:gd name="T7" fmla="*/ 24 h 203"/>
                    <a:gd name="T8" fmla="*/ 0 w 133"/>
                    <a:gd name="T9" fmla="*/ 20 h 203"/>
                    <a:gd name="T10" fmla="*/ 0 w 133"/>
                    <a:gd name="T11" fmla="*/ 16 h 203"/>
                    <a:gd name="T12" fmla="*/ 2 w 133"/>
                    <a:gd name="T13" fmla="*/ 14 h 203"/>
                    <a:gd name="T14" fmla="*/ 2 w 133"/>
                    <a:gd name="T15" fmla="*/ 10 h 203"/>
                    <a:gd name="T16" fmla="*/ 4 w 133"/>
                    <a:gd name="T17" fmla="*/ 8 h 203"/>
                    <a:gd name="T18" fmla="*/ 8 w 133"/>
                    <a:gd name="T19" fmla="*/ 4 h 203"/>
                    <a:gd name="T20" fmla="*/ 10 w 133"/>
                    <a:gd name="T21" fmla="*/ 2 h 203"/>
                    <a:gd name="T22" fmla="*/ 15 w 133"/>
                    <a:gd name="T23" fmla="*/ 2 h 203"/>
                    <a:gd name="T24" fmla="*/ 17 w 133"/>
                    <a:gd name="T25" fmla="*/ 0 h 203"/>
                    <a:gd name="T26" fmla="*/ 21 w 133"/>
                    <a:gd name="T27" fmla="*/ 0 h 203"/>
                    <a:gd name="T28" fmla="*/ 25 w 133"/>
                    <a:gd name="T29" fmla="*/ 0 h 203"/>
                    <a:gd name="T30" fmla="*/ 29 w 133"/>
                    <a:gd name="T31" fmla="*/ 2 h 203"/>
                    <a:gd name="T32" fmla="*/ 31 w 133"/>
                    <a:gd name="T33" fmla="*/ 4 h 203"/>
                    <a:gd name="T34" fmla="*/ 35 w 133"/>
                    <a:gd name="T35" fmla="*/ 6 h 203"/>
                    <a:gd name="T36" fmla="*/ 37 w 133"/>
                    <a:gd name="T37" fmla="*/ 8 h 203"/>
                    <a:gd name="T38" fmla="*/ 39 w 133"/>
                    <a:gd name="T39" fmla="*/ 10 h 203"/>
                    <a:gd name="T40" fmla="*/ 39 w 133"/>
                    <a:gd name="T41" fmla="*/ 10 h 203"/>
                    <a:gd name="T42" fmla="*/ 131 w 133"/>
                    <a:gd name="T43" fmla="*/ 172 h 203"/>
                    <a:gd name="T44" fmla="*/ 131 w 133"/>
                    <a:gd name="T45" fmla="*/ 172 h 203"/>
                    <a:gd name="T46" fmla="*/ 131 w 133"/>
                    <a:gd name="T47" fmla="*/ 176 h 203"/>
                    <a:gd name="T48" fmla="*/ 133 w 133"/>
                    <a:gd name="T49" fmla="*/ 178 h 203"/>
                    <a:gd name="T50" fmla="*/ 133 w 133"/>
                    <a:gd name="T51" fmla="*/ 182 h 203"/>
                    <a:gd name="T52" fmla="*/ 133 w 133"/>
                    <a:gd name="T53" fmla="*/ 186 h 203"/>
                    <a:gd name="T54" fmla="*/ 131 w 133"/>
                    <a:gd name="T55" fmla="*/ 189 h 203"/>
                    <a:gd name="T56" fmla="*/ 131 w 133"/>
                    <a:gd name="T57" fmla="*/ 193 h 203"/>
                    <a:gd name="T58" fmla="*/ 129 w 133"/>
                    <a:gd name="T59" fmla="*/ 195 h 203"/>
                    <a:gd name="T60" fmla="*/ 125 w 133"/>
                    <a:gd name="T61" fmla="*/ 199 h 203"/>
                    <a:gd name="T62" fmla="*/ 123 w 133"/>
                    <a:gd name="T63" fmla="*/ 201 h 203"/>
                    <a:gd name="T64" fmla="*/ 119 w 133"/>
                    <a:gd name="T65" fmla="*/ 201 h 203"/>
                    <a:gd name="T66" fmla="*/ 117 w 133"/>
                    <a:gd name="T67" fmla="*/ 203 h 203"/>
                    <a:gd name="T68" fmla="*/ 113 w 133"/>
                    <a:gd name="T69" fmla="*/ 203 h 203"/>
                    <a:gd name="T70" fmla="*/ 109 w 133"/>
                    <a:gd name="T71" fmla="*/ 203 h 203"/>
                    <a:gd name="T72" fmla="*/ 105 w 133"/>
                    <a:gd name="T73" fmla="*/ 201 h 203"/>
                    <a:gd name="T74" fmla="*/ 103 w 133"/>
                    <a:gd name="T75" fmla="*/ 201 h 203"/>
                    <a:gd name="T76" fmla="*/ 99 w 133"/>
                    <a:gd name="T77" fmla="*/ 199 h 203"/>
                    <a:gd name="T78" fmla="*/ 97 w 133"/>
                    <a:gd name="T79" fmla="*/ 195 h 203"/>
                    <a:gd name="T80" fmla="*/ 94 w 133"/>
                    <a:gd name="T81" fmla="*/ 193 h 203"/>
                    <a:gd name="T82" fmla="*/ 94 w 133"/>
                    <a:gd name="T83" fmla="*/ 193 h 203"/>
                    <a:gd name="T84" fmla="*/ 2 w 133"/>
                    <a:gd name="T85" fmla="*/ 3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03">
                      <a:moveTo>
                        <a:pt x="2" y="31"/>
                      </a:moveTo>
                      <a:lnTo>
                        <a:pt x="2" y="31"/>
                      </a:lnTo>
                      <a:lnTo>
                        <a:pt x="2" y="28"/>
                      </a:lnTo>
                      <a:lnTo>
                        <a:pt x="0" y="24"/>
                      </a:lnTo>
                      <a:lnTo>
                        <a:pt x="0" y="20"/>
                      </a:lnTo>
                      <a:lnTo>
                        <a:pt x="0" y="16"/>
                      </a:lnTo>
                      <a:lnTo>
                        <a:pt x="2" y="14"/>
                      </a:lnTo>
                      <a:lnTo>
                        <a:pt x="2" y="10"/>
                      </a:lnTo>
                      <a:lnTo>
                        <a:pt x="4" y="8"/>
                      </a:lnTo>
                      <a:lnTo>
                        <a:pt x="8" y="4"/>
                      </a:lnTo>
                      <a:lnTo>
                        <a:pt x="10" y="2"/>
                      </a:lnTo>
                      <a:lnTo>
                        <a:pt x="15" y="2"/>
                      </a:lnTo>
                      <a:lnTo>
                        <a:pt x="17" y="0"/>
                      </a:lnTo>
                      <a:lnTo>
                        <a:pt x="21" y="0"/>
                      </a:lnTo>
                      <a:lnTo>
                        <a:pt x="25" y="0"/>
                      </a:lnTo>
                      <a:lnTo>
                        <a:pt x="29" y="2"/>
                      </a:lnTo>
                      <a:lnTo>
                        <a:pt x="31" y="4"/>
                      </a:lnTo>
                      <a:lnTo>
                        <a:pt x="35" y="6"/>
                      </a:lnTo>
                      <a:lnTo>
                        <a:pt x="37" y="8"/>
                      </a:lnTo>
                      <a:lnTo>
                        <a:pt x="39" y="10"/>
                      </a:lnTo>
                      <a:lnTo>
                        <a:pt x="131" y="172"/>
                      </a:lnTo>
                      <a:lnTo>
                        <a:pt x="131" y="176"/>
                      </a:lnTo>
                      <a:lnTo>
                        <a:pt x="133" y="178"/>
                      </a:lnTo>
                      <a:lnTo>
                        <a:pt x="133" y="182"/>
                      </a:lnTo>
                      <a:lnTo>
                        <a:pt x="133" y="186"/>
                      </a:lnTo>
                      <a:lnTo>
                        <a:pt x="131" y="189"/>
                      </a:lnTo>
                      <a:lnTo>
                        <a:pt x="131" y="193"/>
                      </a:lnTo>
                      <a:lnTo>
                        <a:pt x="129" y="195"/>
                      </a:lnTo>
                      <a:lnTo>
                        <a:pt x="125" y="199"/>
                      </a:lnTo>
                      <a:lnTo>
                        <a:pt x="123" y="201"/>
                      </a:lnTo>
                      <a:lnTo>
                        <a:pt x="119" y="201"/>
                      </a:lnTo>
                      <a:lnTo>
                        <a:pt x="117" y="203"/>
                      </a:lnTo>
                      <a:lnTo>
                        <a:pt x="113" y="203"/>
                      </a:lnTo>
                      <a:lnTo>
                        <a:pt x="109" y="203"/>
                      </a:lnTo>
                      <a:lnTo>
                        <a:pt x="105" y="201"/>
                      </a:lnTo>
                      <a:lnTo>
                        <a:pt x="103" y="201"/>
                      </a:lnTo>
                      <a:lnTo>
                        <a:pt x="99" y="199"/>
                      </a:lnTo>
                      <a:lnTo>
                        <a:pt x="97" y="195"/>
                      </a:lnTo>
                      <a:lnTo>
                        <a:pt x="94" y="193"/>
                      </a:lnTo>
                      <a:lnTo>
                        <a:pt x="2" y="31"/>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8" name="Freeform 37">
                  <a:extLst>
                    <a:ext uri="{FF2B5EF4-FFF2-40B4-BE49-F238E27FC236}">
                      <a16:creationId xmlns:a16="http://schemas.microsoft.com/office/drawing/2014/main" id="{E08BA10F-86DB-A429-D778-FAB43A132CBF}"/>
                    </a:ext>
                  </a:extLst>
                </p:cNvPr>
                <p:cNvSpPr>
                  <a:spLocks noChangeAspect="1"/>
                </p:cNvSpPr>
                <p:nvPr/>
              </p:nvSpPr>
              <p:spPr bwMode="auto">
                <a:xfrm>
                  <a:off x="13164" y="3563"/>
                  <a:ext cx="179" cy="178"/>
                </a:xfrm>
                <a:custGeom>
                  <a:avLst/>
                  <a:gdLst>
                    <a:gd name="T0" fmla="*/ 178 w 178"/>
                    <a:gd name="T1" fmla="*/ 90 h 181"/>
                    <a:gd name="T2" fmla="*/ 176 w 178"/>
                    <a:gd name="T3" fmla="*/ 109 h 181"/>
                    <a:gd name="T4" fmla="*/ 170 w 178"/>
                    <a:gd name="T5" fmla="*/ 127 h 181"/>
                    <a:gd name="T6" fmla="*/ 162 w 178"/>
                    <a:gd name="T7" fmla="*/ 144 h 181"/>
                    <a:gd name="T8" fmla="*/ 148 w 178"/>
                    <a:gd name="T9" fmla="*/ 158 h 181"/>
                    <a:gd name="T10" fmla="*/ 131 w 178"/>
                    <a:gd name="T11" fmla="*/ 170 h 181"/>
                    <a:gd name="T12" fmla="*/ 113 w 178"/>
                    <a:gd name="T13" fmla="*/ 177 h 181"/>
                    <a:gd name="T14" fmla="*/ 94 w 178"/>
                    <a:gd name="T15" fmla="*/ 181 h 181"/>
                    <a:gd name="T16" fmla="*/ 76 w 178"/>
                    <a:gd name="T17" fmla="*/ 179 h 181"/>
                    <a:gd name="T18" fmla="*/ 55 w 178"/>
                    <a:gd name="T19" fmla="*/ 174 h 181"/>
                    <a:gd name="T20" fmla="*/ 39 w 178"/>
                    <a:gd name="T21" fmla="*/ 164 h 181"/>
                    <a:gd name="T22" fmla="*/ 25 w 178"/>
                    <a:gd name="T23" fmla="*/ 152 h 181"/>
                    <a:gd name="T24" fmla="*/ 12 w 178"/>
                    <a:gd name="T25" fmla="*/ 138 h 181"/>
                    <a:gd name="T26" fmla="*/ 4 w 178"/>
                    <a:gd name="T27" fmla="*/ 119 h 181"/>
                    <a:gd name="T28" fmla="*/ 0 w 178"/>
                    <a:gd name="T29" fmla="*/ 101 h 181"/>
                    <a:gd name="T30" fmla="*/ 0 w 178"/>
                    <a:gd name="T31" fmla="*/ 80 h 181"/>
                    <a:gd name="T32" fmla="*/ 4 w 178"/>
                    <a:gd name="T33" fmla="*/ 62 h 181"/>
                    <a:gd name="T34" fmla="*/ 12 w 178"/>
                    <a:gd name="T35" fmla="*/ 43 h 181"/>
                    <a:gd name="T36" fmla="*/ 25 w 178"/>
                    <a:gd name="T37" fmla="*/ 29 h 181"/>
                    <a:gd name="T38" fmla="*/ 39 w 178"/>
                    <a:gd name="T39" fmla="*/ 16 h 181"/>
                    <a:gd name="T40" fmla="*/ 55 w 178"/>
                    <a:gd name="T41" fmla="*/ 6 h 181"/>
                    <a:gd name="T42" fmla="*/ 74 w 178"/>
                    <a:gd name="T43" fmla="*/ 2 h 181"/>
                    <a:gd name="T44" fmla="*/ 94 w 178"/>
                    <a:gd name="T45" fmla="*/ 0 h 181"/>
                    <a:gd name="T46" fmla="*/ 113 w 178"/>
                    <a:gd name="T47" fmla="*/ 4 h 181"/>
                    <a:gd name="T48" fmla="*/ 131 w 178"/>
                    <a:gd name="T49" fmla="*/ 10 h 181"/>
                    <a:gd name="T50" fmla="*/ 148 w 178"/>
                    <a:gd name="T51" fmla="*/ 21 h 181"/>
                    <a:gd name="T52" fmla="*/ 160 w 178"/>
                    <a:gd name="T53" fmla="*/ 35 h 181"/>
                    <a:gd name="T54" fmla="*/ 170 w 178"/>
                    <a:gd name="T55" fmla="*/ 51 h 181"/>
                    <a:gd name="T56" fmla="*/ 176 w 178"/>
                    <a:gd name="T57" fmla="*/ 70 h 181"/>
                    <a:gd name="T58" fmla="*/ 178 w 178"/>
                    <a:gd name="T59" fmla="*/ 90 h 181"/>
                    <a:gd name="T60" fmla="*/ 178 w 178"/>
                    <a:gd name="T61"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1">
                      <a:moveTo>
                        <a:pt x="178" y="90"/>
                      </a:moveTo>
                      <a:lnTo>
                        <a:pt x="176" y="109"/>
                      </a:lnTo>
                      <a:lnTo>
                        <a:pt x="170" y="127"/>
                      </a:lnTo>
                      <a:lnTo>
                        <a:pt x="162" y="144"/>
                      </a:lnTo>
                      <a:lnTo>
                        <a:pt x="148" y="158"/>
                      </a:lnTo>
                      <a:lnTo>
                        <a:pt x="131" y="170"/>
                      </a:lnTo>
                      <a:lnTo>
                        <a:pt x="113" y="177"/>
                      </a:lnTo>
                      <a:lnTo>
                        <a:pt x="94" y="181"/>
                      </a:lnTo>
                      <a:lnTo>
                        <a:pt x="76" y="179"/>
                      </a:lnTo>
                      <a:lnTo>
                        <a:pt x="55" y="174"/>
                      </a:lnTo>
                      <a:lnTo>
                        <a:pt x="39" y="164"/>
                      </a:lnTo>
                      <a:lnTo>
                        <a:pt x="25" y="152"/>
                      </a:lnTo>
                      <a:lnTo>
                        <a:pt x="12" y="138"/>
                      </a:lnTo>
                      <a:lnTo>
                        <a:pt x="4" y="119"/>
                      </a:lnTo>
                      <a:lnTo>
                        <a:pt x="0" y="101"/>
                      </a:lnTo>
                      <a:lnTo>
                        <a:pt x="0" y="80"/>
                      </a:lnTo>
                      <a:lnTo>
                        <a:pt x="4" y="62"/>
                      </a:lnTo>
                      <a:lnTo>
                        <a:pt x="12" y="43"/>
                      </a:lnTo>
                      <a:lnTo>
                        <a:pt x="25" y="29"/>
                      </a:lnTo>
                      <a:lnTo>
                        <a:pt x="39" y="16"/>
                      </a:lnTo>
                      <a:lnTo>
                        <a:pt x="55" y="6"/>
                      </a:lnTo>
                      <a:lnTo>
                        <a:pt x="74" y="2"/>
                      </a:lnTo>
                      <a:lnTo>
                        <a:pt x="94" y="0"/>
                      </a:lnTo>
                      <a:lnTo>
                        <a:pt x="113" y="4"/>
                      </a:lnTo>
                      <a:lnTo>
                        <a:pt x="131" y="10"/>
                      </a:lnTo>
                      <a:lnTo>
                        <a:pt x="148" y="21"/>
                      </a:lnTo>
                      <a:lnTo>
                        <a:pt x="160" y="35"/>
                      </a:lnTo>
                      <a:lnTo>
                        <a:pt x="170" y="51"/>
                      </a:lnTo>
                      <a:lnTo>
                        <a:pt x="176" y="70"/>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89" name="Freeform 38">
                  <a:extLst>
                    <a:ext uri="{FF2B5EF4-FFF2-40B4-BE49-F238E27FC236}">
                      <a16:creationId xmlns:a16="http://schemas.microsoft.com/office/drawing/2014/main" id="{D34C1A84-6E7E-84E9-0A96-AD909D5C5C34}"/>
                    </a:ext>
                  </a:extLst>
                </p:cNvPr>
                <p:cNvSpPr>
                  <a:spLocks noChangeAspect="1"/>
                </p:cNvSpPr>
                <p:nvPr/>
              </p:nvSpPr>
              <p:spPr bwMode="auto">
                <a:xfrm>
                  <a:off x="13220" y="3617"/>
                  <a:ext cx="70" cy="69"/>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5 h 70"/>
                    <a:gd name="T26" fmla="*/ 29 w 70"/>
                    <a:gd name="T27" fmla="*/ 0 h 70"/>
                    <a:gd name="T28" fmla="*/ 39 w 70"/>
                    <a:gd name="T29" fmla="*/ 0 h 70"/>
                    <a:gd name="T30" fmla="*/ 52 w 70"/>
                    <a:gd name="T31" fmla="*/ 5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5"/>
                      </a:lnTo>
                      <a:lnTo>
                        <a:pt x="29" y="0"/>
                      </a:lnTo>
                      <a:lnTo>
                        <a:pt x="39" y="0"/>
                      </a:lnTo>
                      <a:lnTo>
                        <a:pt x="52" y="5"/>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90" name="WordArt 39">
                  <a:extLst>
                    <a:ext uri="{FF2B5EF4-FFF2-40B4-BE49-F238E27FC236}">
                      <a16:creationId xmlns:a16="http://schemas.microsoft.com/office/drawing/2014/main" id="{69245127-5BCB-961F-2BEA-0CA6E7C33B60}"/>
                    </a:ext>
                  </a:extLst>
                </p:cNvPr>
                <p:cNvSpPr>
                  <a:spLocks noChangeAspect="1" noChangeArrowheads="1" noChangeShapeType="1" noTextEdit="1"/>
                </p:cNvSpPr>
                <p:nvPr/>
              </p:nvSpPr>
              <p:spPr bwMode="auto">
                <a:xfrm>
                  <a:off x="11874" y="3691"/>
                  <a:ext cx="220"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100</a:t>
                  </a:r>
                </a:p>
              </p:txBody>
            </p:sp>
            <p:sp>
              <p:nvSpPr>
                <p:cNvPr id="791" name="WordArt 40">
                  <a:extLst>
                    <a:ext uri="{FF2B5EF4-FFF2-40B4-BE49-F238E27FC236}">
                      <a16:creationId xmlns:a16="http://schemas.microsoft.com/office/drawing/2014/main" id="{5ABE3B40-D7A8-096A-124B-B5038316810E}"/>
                    </a:ext>
                  </a:extLst>
                </p:cNvPr>
                <p:cNvSpPr>
                  <a:spLocks noChangeAspect="1" noChangeArrowheads="1" noChangeShapeType="1" noTextEdit="1"/>
                </p:cNvSpPr>
                <p:nvPr/>
              </p:nvSpPr>
              <p:spPr bwMode="auto">
                <a:xfrm>
                  <a:off x="12972" y="3469"/>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R1</a:t>
                  </a:r>
                </a:p>
              </p:txBody>
            </p:sp>
            <p:sp>
              <p:nvSpPr>
                <p:cNvPr id="792" name="WordArt 41">
                  <a:extLst>
                    <a:ext uri="{FF2B5EF4-FFF2-40B4-BE49-F238E27FC236}">
                      <a16:creationId xmlns:a16="http://schemas.microsoft.com/office/drawing/2014/main" id="{1CE9A566-794B-3917-3F57-13882EB4BD49}"/>
                    </a:ext>
                  </a:extLst>
                </p:cNvPr>
                <p:cNvSpPr>
                  <a:spLocks noChangeAspect="1" noChangeArrowheads="1" noChangeShapeType="1" noTextEdit="1"/>
                </p:cNvSpPr>
                <p:nvPr/>
              </p:nvSpPr>
              <p:spPr bwMode="auto">
                <a:xfrm>
                  <a:off x="12513" y="376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793" name="WordArt 42">
                  <a:extLst>
                    <a:ext uri="{FF2B5EF4-FFF2-40B4-BE49-F238E27FC236}">
                      <a16:creationId xmlns:a16="http://schemas.microsoft.com/office/drawing/2014/main" id="{92871532-C107-BC18-76FC-CE7C63645FF6}"/>
                    </a:ext>
                  </a:extLst>
                </p:cNvPr>
                <p:cNvSpPr>
                  <a:spLocks noChangeAspect="1" noChangeArrowheads="1" noChangeShapeType="1" noTextEdit="1"/>
                </p:cNvSpPr>
                <p:nvPr/>
              </p:nvSpPr>
              <p:spPr bwMode="auto">
                <a:xfrm>
                  <a:off x="12138" y="3686"/>
                  <a:ext cx="132" cy="13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Symbol" panose="05050102010706020507" pitchFamily="18" charset="2"/>
                    </a:rPr>
                    <a:t>W</a:t>
                  </a:r>
                </a:p>
              </p:txBody>
            </p:sp>
          </p:grpSp>
          <p:grpSp>
            <p:nvGrpSpPr>
              <p:cNvPr id="758" name="Group 26">
                <a:extLst>
                  <a:ext uri="{FF2B5EF4-FFF2-40B4-BE49-F238E27FC236}">
                    <a16:creationId xmlns:a16="http://schemas.microsoft.com/office/drawing/2014/main" id="{0668E44B-88D6-BA4B-DB51-907C8D3F94B0}"/>
                  </a:ext>
                </a:extLst>
              </p:cNvPr>
              <p:cNvGrpSpPr>
                <a:grpSpLocks noChangeAspect="1"/>
              </p:cNvGrpSpPr>
              <p:nvPr/>
            </p:nvGrpSpPr>
            <p:grpSpPr bwMode="auto">
              <a:xfrm>
                <a:off x="5340310" y="4612520"/>
                <a:ext cx="1814871" cy="466391"/>
                <a:chOff x="3881" y="8425"/>
                <a:chExt cx="1789" cy="460"/>
              </a:xfrm>
            </p:grpSpPr>
            <p:sp>
              <p:nvSpPr>
                <p:cNvPr id="759" name="AutoShape 27">
                  <a:extLst>
                    <a:ext uri="{FF2B5EF4-FFF2-40B4-BE49-F238E27FC236}">
                      <a16:creationId xmlns:a16="http://schemas.microsoft.com/office/drawing/2014/main" id="{8E670ED9-43BE-2A19-C930-2A38CCFFF8FB}"/>
                    </a:ext>
                  </a:extLst>
                </p:cNvPr>
                <p:cNvSpPr>
                  <a:spLocks noChangeAspect="1" noChangeArrowheads="1"/>
                </p:cNvSpPr>
                <p:nvPr/>
              </p:nvSpPr>
              <p:spPr bwMode="auto">
                <a:xfrm>
                  <a:off x="3881" y="8425"/>
                  <a:ext cx="1785" cy="450"/>
                </a:xfrm>
                <a:prstGeom prst="roundRect">
                  <a:avLst>
                    <a:gd name="adj" fmla="val 16667"/>
                  </a:avLst>
                </a:pr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0" name="Freeform 28">
                  <a:extLst>
                    <a:ext uri="{FF2B5EF4-FFF2-40B4-BE49-F238E27FC236}">
                      <a16:creationId xmlns:a16="http://schemas.microsoft.com/office/drawing/2014/main" id="{9D1EC0E0-8E77-EA26-FA12-B60B8418B339}"/>
                    </a:ext>
                  </a:extLst>
                </p:cNvPr>
                <p:cNvSpPr>
                  <a:spLocks noChangeAspect="1"/>
                </p:cNvSpPr>
                <p:nvPr/>
              </p:nvSpPr>
              <p:spPr bwMode="auto">
                <a:xfrm>
                  <a:off x="4680" y="8559"/>
                  <a:ext cx="199" cy="199"/>
                </a:xfrm>
                <a:custGeom>
                  <a:avLst/>
                  <a:gdLst>
                    <a:gd name="T0" fmla="*/ 199 w 199"/>
                    <a:gd name="T1" fmla="*/ 199 h 199"/>
                    <a:gd name="T2" fmla="*/ 199 w 199"/>
                    <a:gd name="T3" fmla="*/ 0 h 199"/>
                    <a:gd name="T4" fmla="*/ 0 w 199"/>
                    <a:gd name="T5" fmla="*/ 0 h 199"/>
                    <a:gd name="T6" fmla="*/ 0 w 199"/>
                    <a:gd name="T7" fmla="*/ 197 h 199"/>
                    <a:gd name="T8" fmla="*/ 199 w 199"/>
                    <a:gd name="T9" fmla="*/ 199 h 199"/>
                  </a:gdLst>
                  <a:ahLst/>
                  <a:cxnLst>
                    <a:cxn ang="0">
                      <a:pos x="T0" y="T1"/>
                    </a:cxn>
                    <a:cxn ang="0">
                      <a:pos x="T2" y="T3"/>
                    </a:cxn>
                    <a:cxn ang="0">
                      <a:pos x="T4" y="T5"/>
                    </a:cxn>
                    <a:cxn ang="0">
                      <a:pos x="T6" y="T7"/>
                    </a:cxn>
                    <a:cxn ang="0">
                      <a:pos x="T8" y="T9"/>
                    </a:cxn>
                  </a:cxnLst>
                  <a:rect l="0" t="0" r="r" b="b"/>
                  <a:pathLst>
                    <a:path w="199" h="199">
                      <a:moveTo>
                        <a:pt x="199" y="199"/>
                      </a:moveTo>
                      <a:lnTo>
                        <a:pt x="199" y="0"/>
                      </a:lnTo>
                      <a:lnTo>
                        <a:pt x="0" y="0"/>
                      </a:lnTo>
                      <a:lnTo>
                        <a:pt x="0" y="197"/>
                      </a:lnTo>
                      <a:lnTo>
                        <a:pt x="199" y="199"/>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761" name="Freeform 29">
                  <a:extLst>
                    <a:ext uri="{FF2B5EF4-FFF2-40B4-BE49-F238E27FC236}">
                      <a16:creationId xmlns:a16="http://schemas.microsoft.com/office/drawing/2014/main" id="{3EACB589-E6BA-177D-2507-24368CBC49C6}"/>
                    </a:ext>
                  </a:extLst>
                </p:cNvPr>
                <p:cNvSpPr>
                  <a:spLocks noChangeAspect="1"/>
                </p:cNvSpPr>
                <p:nvPr/>
              </p:nvSpPr>
              <p:spPr bwMode="auto">
                <a:xfrm>
                  <a:off x="3887" y="8431"/>
                  <a:ext cx="1783" cy="454"/>
                </a:xfrm>
                <a:custGeom>
                  <a:avLst/>
                  <a:gdLst>
                    <a:gd name="T0" fmla="*/ 1658 w 1783"/>
                    <a:gd name="T1" fmla="*/ 454 h 454"/>
                    <a:gd name="T2" fmla="*/ 1678 w 1783"/>
                    <a:gd name="T3" fmla="*/ 452 h 454"/>
                    <a:gd name="T4" fmla="*/ 1701 w 1783"/>
                    <a:gd name="T5" fmla="*/ 446 h 454"/>
                    <a:gd name="T6" fmla="*/ 1719 w 1783"/>
                    <a:gd name="T7" fmla="*/ 437 h 454"/>
                    <a:gd name="T8" fmla="*/ 1738 w 1783"/>
                    <a:gd name="T9" fmla="*/ 423 h 454"/>
                    <a:gd name="T10" fmla="*/ 1754 w 1783"/>
                    <a:gd name="T11" fmla="*/ 409 h 454"/>
                    <a:gd name="T12" fmla="*/ 1766 w 1783"/>
                    <a:gd name="T13" fmla="*/ 390 h 454"/>
                    <a:gd name="T14" fmla="*/ 1777 w 1783"/>
                    <a:gd name="T15" fmla="*/ 370 h 454"/>
                    <a:gd name="T16" fmla="*/ 1781 w 1783"/>
                    <a:gd name="T17" fmla="*/ 349 h 454"/>
                    <a:gd name="T18" fmla="*/ 1783 w 1783"/>
                    <a:gd name="T19" fmla="*/ 327 h 454"/>
                    <a:gd name="T20" fmla="*/ 1783 w 1783"/>
                    <a:gd name="T21" fmla="*/ 126 h 454"/>
                    <a:gd name="T22" fmla="*/ 1781 w 1783"/>
                    <a:gd name="T23" fmla="*/ 105 h 454"/>
                    <a:gd name="T24" fmla="*/ 1777 w 1783"/>
                    <a:gd name="T25" fmla="*/ 83 h 454"/>
                    <a:gd name="T26" fmla="*/ 1766 w 1783"/>
                    <a:gd name="T27" fmla="*/ 62 h 454"/>
                    <a:gd name="T28" fmla="*/ 1754 w 1783"/>
                    <a:gd name="T29" fmla="*/ 46 h 454"/>
                    <a:gd name="T30" fmla="*/ 1738 w 1783"/>
                    <a:gd name="T31" fmla="*/ 29 h 454"/>
                    <a:gd name="T32" fmla="*/ 1719 w 1783"/>
                    <a:gd name="T33" fmla="*/ 17 h 454"/>
                    <a:gd name="T34" fmla="*/ 1701 w 1783"/>
                    <a:gd name="T35" fmla="*/ 7 h 454"/>
                    <a:gd name="T36" fmla="*/ 1678 w 1783"/>
                    <a:gd name="T37" fmla="*/ 0 h 454"/>
                    <a:gd name="T38" fmla="*/ 1656 w 1783"/>
                    <a:gd name="T39" fmla="*/ 0 h 454"/>
                    <a:gd name="T40" fmla="*/ 127 w 1783"/>
                    <a:gd name="T41" fmla="*/ 0 h 454"/>
                    <a:gd name="T42" fmla="*/ 104 w 1783"/>
                    <a:gd name="T43" fmla="*/ 0 h 454"/>
                    <a:gd name="T44" fmla="*/ 84 w 1783"/>
                    <a:gd name="T45" fmla="*/ 7 h 454"/>
                    <a:gd name="T46" fmla="*/ 63 w 1783"/>
                    <a:gd name="T47" fmla="*/ 17 h 454"/>
                    <a:gd name="T48" fmla="*/ 45 w 1783"/>
                    <a:gd name="T49" fmla="*/ 29 h 454"/>
                    <a:gd name="T50" fmla="*/ 30 w 1783"/>
                    <a:gd name="T51" fmla="*/ 46 h 454"/>
                    <a:gd name="T52" fmla="*/ 16 w 1783"/>
                    <a:gd name="T53" fmla="*/ 62 h 454"/>
                    <a:gd name="T54" fmla="*/ 8 w 1783"/>
                    <a:gd name="T55" fmla="*/ 83 h 454"/>
                    <a:gd name="T56" fmla="*/ 2 w 1783"/>
                    <a:gd name="T57" fmla="*/ 105 h 454"/>
                    <a:gd name="T58" fmla="*/ 0 w 1783"/>
                    <a:gd name="T59" fmla="*/ 126 h 454"/>
                    <a:gd name="T60" fmla="*/ 0 w 1783"/>
                    <a:gd name="T61" fmla="*/ 327 h 454"/>
                    <a:gd name="T62" fmla="*/ 2 w 1783"/>
                    <a:gd name="T63" fmla="*/ 349 h 454"/>
                    <a:gd name="T64" fmla="*/ 8 w 1783"/>
                    <a:gd name="T65" fmla="*/ 370 h 454"/>
                    <a:gd name="T66" fmla="*/ 16 w 1783"/>
                    <a:gd name="T67" fmla="*/ 390 h 454"/>
                    <a:gd name="T68" fmla="*/ 30 w 1783"/>
                    <a:gd name="T69" fmla="*/ 409 h 454"/>
                    <a:gd name="T70" fmla="*/ 45 w 1783"/>
                    <a:gd name="T71" fmla="*/ 423 h 454"/>
                    <a:gd name="T72" fmla="*/ 63 w 1783"/>
                    <a:gd name="T73" fmla="*/ 437 h 454"/>
                    <a:gd name="T74" fmla="*/ 84 w 1783"/>
                    <a:gd name="T75" fmla="*/ 446 h 454"/>
                    <a:gd name="T76" fmla="*/ 104 w 1783"/>
                    <a:gd name="T77" fmla="*/ 452 h 454"/>
                    <a:gd name="T78" fmla="*/ 127 w 1783"/>
                    <a:gd name="T79" fmla="*/ 454 h 454"/>
                    <a:gd name="T80" fmla="*/ 1658 w 1783"/>
                    <a:gd name="T8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3" h="454">
                      <a:moveTo>
                        <a:pt x="1658" y="454"/>
                      </a:moveTo>
                      <a:lnTo>
                        <a:pt x="1678" y="452"/>
                      </a:lnTo>
                      <a:lnTo>
                        <a:pt x="1701" y="446"/>
                      </a:lnTo>
                      <a:lnTo>
                        <a:pt x="1719" y="437"/>
                      </a:lnTo>
                      <a:lnTo>
                        <a:pt x="1738" y="423"/>
                      </a:lnTo>
                      <a:lnTo>
                        <a:pt x="1754" y="409"/>
                      </a:lnTo>
                      <a:lnTo>
                        <a:pt x="1766" y="390"/>
                      </a:lnTo>
                      <a:lnTo>
                        <a:pt x="1777" y="370"/>
                      </a:lnTo>
                      <a:lnTo>
                        <a:pt x="1781" y="349"/>
                      </a:lnTo>
                      <a:lnTo>
                        <a:pt x="1783" y="327"/>
                      </a:lnTo>
                      <a:lnTo>
                        <a:pt x="1783" y="126"/>
                      </a:lnTo>
                      <a:lnTo>
                        <a:pt x="1781" y="105"/>
                      </a:lnTo>
                      <a:lnTo>
                        <a:pt x="1777" y="83"/>
                      </a:lnTo>
                      <a:lnTo>
                        <a:pt x="1766" y="62"/>
                      </a:lnTo>
                      <a:lnTo>
                        <a:pt x="1754" y="46"/>
                      </a:lnTo>
                      <a:lnTo>
                        <a:pt x="1738" y="29"/>
                      </a:lnTo>
                      <a:lnTo>
                        <a:pt x="1719" y="17"/>
                      </a:lnTo>
                      <a:lnTo>
                        <a:pt x="1701" y="7"/>
                      </a:lnTo>
                      <a:lnTo>
                        <a:pt x="1678" y="0"/>
                      </a:lnTo>
                      <a:lnTo>
                        <a:pt x="1656" y="0"/>
                      </a:lnTo>
                      <a:lnTo>
                        <a:pt x="127" y="0"/>
                      </a:lnTo>
                      <a:lnTo>
                        <a:pt x="104" y="0"/>
                      </a:lnTo>
                      <a:lnTo>
                        <a:pt x="84" y="7"/>
                      </a:lnTo>
                      <a:lnTo>
                        <a:pt x="63" y="17"/>
                      </a:lnTo>
                      <a:lnTo>
                        <a:pt x="45" y="29"/>
                      </a:lnTo>
                      <a:lnTo>
                        <a:pt x="30" y="46"/>
                      </a:lnTo>
                      <a:lnTo>
                        <a:pt x="16" y="62"/>
                      </a:lnTo>
                      <a:lnTo>
                        <a:pt x="8" y="83"/>
                      </a:lnTo>
                      <a:lnTo>
                        <a:pt x="2" y="105"/>
                      </a:lnTo>
                      <a:lnTo>
                        <a:pt x="0" y="126"/>
                      </a:lnTo>
                      <a:lnTo>
                        <a:pt x="0" y="327"/>
                      </a:lnTo>
                      <a:lnTo>
                        <a:pt x="2" y="349"/>
                      </a:lnTo>
                      <a:lnTo>
                        <a:pt x="8" y="370"/>
                      </a:lnTo>
                      <a:lnTo>
                        <a:pt x="16" y="390"/>
                      </a:lnTo>
                      <a:lnTo>
                        <a:pt x="30" y="409"/>
                      </a:lnTo>
                      <a:lnTo>
                        <a:pt x="45" y="423"/>
                      </a:lnTo>
                      <a:lnTo>
                        <a:pt x="63" y="437"/>
                      </a:lnTo>
                      <a:lnTo>
                        <a:pt x="84" y="446"/>
                      </a:lnTo>
                      <a:lnTo>
                        <a:pt x="104" y="452"/>
                      </a:lnTo>
                      <a:lnTo>
                        <a:pt x="127" y="454"/>
                      </a:lnTo>
                      <a:lnTo>
                        <a:pt x="1658" y="45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762" name="Freeform 30">
                  <a:extLst>
                    <a:ext uri="{FF2B5EF4-FFF2-40B4-BE49-F238E27FC236}">
                      <a16:creationId xmlns:a16="http://schemas.microsoft.com/office/drawing/2014/main" id="{19ED9F11-9D51-E072-73EE-0819A1E18654}"/>
                    </a:ext>
                  </a:extLst>
                </p:cNvPr>
                <p:cNvSpPr>
                  <a:spLocks noChangeAspect="1"/>
                </p:cNvSpPr>
                <p:nvPr/>
              </p:nvSpPr>
              <p:spPr bwMode="auto">
                <a:xfrm>
                  <a:off x="4680" y="8559"/>
                  <a:ext cx="199" cy="199"/>
                </a:xfrm>
                <a:custGeom>
                  <a:avLst/>
                  <a:gdLst>
                    <a:gd name="T0" fmla="*/ 199 w 199"/>
                    <a:gd name="T1" fmla="*/ 199 h 199"/>
                    <a:gd name="T2" fmla="*/ 199 w 199"/>
                    <a:gd name="T3" fmla="*/ 0 h 199"/>
                    <a:gd name="T4" fmla="*/ 0 w 199"/>
                    <a:gd name="T5" fmla="*/ 0 h 199"/>
                    <a:gd name="T6" fmla="*/ 0 w 199"/>
                    <a:gd name="T7" fmla="*/ 197 h 199"/>
                    <a:gd name="T8" fmla="*/ 199 w 199"/>
                    <a:gd name="T9" fmla="*/ 199 h 199"/>
                  </a:gdLst>
                  <a:ahLst/>
                  <a:cxnLst>
                    <a:cxn ang="0">
                      <a:pos x="T0" y="T1"/>
                    </a:cxn>
                    <a:cxn ang="0">
                      <a:pos x="T2" y="T3"/>
                    </a:cxn>
                    <a:cxn ang="0">
                      <a:pos x="T4" y="T5"/>
                    </a:cxn>
                    <a:cxn ang="0">
                      <a:pos x="T6" y="T7"/>
                    </a:cxn>
                    <a:cxn ang="0">
                      <a:pos x="T8" y="T9"/>
                    </a:cxn>
                  </a:cxnLst>
                  <a:rect l="0" t="0" r="r" b="b"/>
                  <a:pathLst>
                    <a:path w="199" h="199">
                      <a:moveTo>
                        <a:pt x="199" y="199"/>
                      </a:moveTo>
                      <a:lnTo>
                        <a:pt x="199" y="0"/>
                      </a:lnTo>
                      <a:lnTo>
                        <a:pt x="0" y="0"/>
                      </a:lnTo>
                      <a:lnTo>
                        <a:pt x="0" y="197"/>
                      </a:lnTo>
                      <a:lnTo>
                        <a:pt x="199" y="199"/>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17"/>
                </a:p>
              </p:txBody>
            </p:sp>
            <p:sp>
              <p:nvSpPr>
                <p:cNvPr id="763" name="Freeform 31">
                  <a:extLst>
                    <a:ext uri="{FF2B5EF4-FFF2-40B4-BE49-F238E27FC236}">
                      <a16:creationId xmlns:a16="http://schemas.microsoft.com/office/drawing/2014/main" id="{FC570CF1-EAA8-07BA-03BA-8702F1C8DAC4}"/>
                    </a:ext>
                  </a:extLst>
                </p:cNvPr>
                <p:cNvSpPr>
                  <a:spLocks noChangeAspect="1"/>
                </p:cNvSpPr>
                <p:nvPr/>
              </p:nvSpPr>
              <p:spPr bwMode="auto">
                <a:xfrm>
                  <a:off x="4075" y="8647"/>
                  <a:ext cx="1396" cy="27"/>
                </a:xfrm>
                <a:custGeom>
                  <a:avLst/>
                  <a:gdLst>
                    <a:gd name="T0" fmla="*/ 15 w 1396"/>
                    <a:gd name="T1" fmla="*/ 27 h 27"/>
                    <a:gd name="T2" fmla="*/ 15 w 1396"/>
                    <a:gd name="T3" fmla="*/ 27 h 27"/>
                    <a:gd name="T4" fmla="*/ 13 w 1396"/>
                    <a:gd name="T5" fmla="*/ 27 h 27"/>
                    <a:gd name="T6" fmla="*/ 10 w 1396"/>
                    <a:gd name="T7" fmla="*/ 25 h 27"/>
                    <a:gd name="T8" fmla="*/ 8 w 1396"/>
                    <a:gd name="T9" fmla="*/ 25 h 27"/>
                    <a:gd name="T10" fmla="*/ 6 w 1396"/>
                    <a:gd name="T11" fmla="*/ 22 h 27"/>
                    <a:gd name="T12" fmla="*/ 4 w 1396"/>
                    <a:gd name="T13" fmla="*/ 20 h 27"/>
                    <a:gd name="T14" fmla="*/ 2 w 1396"/>
                    <a:gd name="T15" fmla="*/ 18 h 27"/>
                    <a:gd name="T16" fmla="*/ 2 w 1396"/>
                    <a:gd name="T17" fmla="*/ 16 h 27"/>
                    <a:gd name="T18" fmla="*/ 2 w 1396"/>
                    <a:gd name="T19" fmla="*/ 14 h 27"/>
                    <a:gd name="T20" fmla="*/ 0 w 1396"/>
                    <a:gd name="T21" fmla="*/ 12 h 27"/>
                    <a:gd name="T22" fmla="*/ 2 w 1396"/>
                    <a:gd name="T23" fmla="*/ 10 h 27"/>
                    <a:gd name="T24" fmla="*/ 2 w 1396"/>
                    <a:gd name="T25" fmla="*/ 8 h 27"/>
                    <a:gd name="T26" fmla="*/ 2 w 1396"/>
                    <a:gd name="T27" fmla="*/ 6 h 27"/>
                    <a:gd name="T28" fmla="*/ 4 w 1396"/>
                    <a:gd name="T29" fmla="*/ 4 h 27"/>
                    <a:gd name="T30" fmla="*/ 6 w 1396"/>
                    <a:gd name="T31" fmla="*/ 2 h 27"/>
                    <a:gd name="T32" fmla="*/ 8 w 1396"/>
                    <a:gd name="T33" fmla="*/ 2 h 27"/>
                    <a:gd name="T34" fmla="*/ 10 w 1396"/>
                    <a:gd name="T35" fmla="*/ 0 h 27"/>
                    <a:gd name="T36" fmla="*/ 13 w 1396"/>
                    <a:gd name="T37" fmla="*/ 0 h 27"/>
                    <a:gd name="T38" fmla="*/ 15 w 1396"/>
                    <a:gd name="T39" fmla="*/ 0 h 27"/>
                    <a:gd name="T40" fmla="*/ 15 w 1396"/>
                    <a:gd name="T41" fmla="*/ 0 h 27"/>
                    <a:gd name="T42" fmla="*/ 1384 w 1396"/>
                    <a:gd name="T43" fmla="*/ 0 h 27"/>
                    <a:gd name="T44" fmla="*/ 1384 w 1396"/>
                    <a:gd name="T45" fmla="*/ 0 h 27"/>
                    <a:gd name="T46" fmla="*/ 1386 w 1396"/>
                    <a:gd name="T47" fmla="*/ 0 h 27"/>
                    <a:gd name="T48" fmla="*/ 1388 w 1396"/>
                    <a:gd name="T49" fmla="*/ 0 h 27"/>
                    <a:gd name="T50" fmla="*/ 1390 w 1396"/>
                    <a:gd name="T51" fmla="*/ 2 h 27"/>
                    <a:gd name="T52" fmla="*/ 1392 w 1396"/>
                    <a:gd name="T53" fmla="*/ 2 h 27"/>
                    <a:gd name="T54" fmla="*/ 1394 w 1396"/>
                    <a:gd name="T55" fmla="*/ 4 h 27"/>
                    <a:gd name="T56" fmla="*/ 1394 w 1396"/>
                    <a:gd name="T57" fmla="*/ 6 h 27"/>
                    <a:gd name="T58" fmla="*/ 1396 w 1396"/>
                    <a:gd name="T59" fmla="*/ 8 h 27"/>
                    <a:gd name="T60" fmla="*/ 1396 w 1396"/>
                    <a:gd name="T61" fmla="*/ 10 h 27"/>
                    <a:gd name="T62" fmla="*/ 1396 w 1396"/>
                    <a:gd name="T63" fmla="*/ 12 h 27"/>
                    <a:gd name="T64" fmla="*/ 1396 w 1396"/>
                    <a:gd name="T65" fmla="*/ 14 h 27"/>
                    <a:gd name="T66" fmla="*/ 1396 w 1396"/>
                    <a:gd name="T67" fmla="*/ 16 h 27"/>
                    <a:gd name="T68" fmla="*/ 1394 w 1396"/>
                    <a:gd name="T69" fmla="*/ 18 h 27"/>
                    <a:gd name="T70" fmla="*/ 1394 w 1396"/>
                    <a:gd name="T71" fmla="*/ 20 h 27"/>
                    <a:gd name="T72" fmla="*/ 1392 w 1396"/>
                    <a:gd name="T73" fmla="*/ 22 h 27"/>
                    <a:gd name="T74" fmla="*/ 1390 w 1396"/>
                    <a:gd name="T75" fmla="*/ 25 h 27"/>
                    <a:gd name="T76" fmla="*/ 1388 w 1396"/>
                    <a:gd name="T77" fmla="*/ 25 h 27"/>
                    <a:gd name="T78" fmla="*/ 1386 w 1396"/>
                    <a:gd name="T79" fmla="*/ 27 h 27"/>
                    <a:gd name="T80" fmla="*/ 1384 w 1396"/>
                    <a:gd name="T81" fmla="*/ 27 h 27"/>
                    <a:gd name="T82" fmla="*/ 1384 w 1396"/>
                    <a:gd name="T83" fmla="*/ 27 h 27"/>
                    <a:gd name="T84" fmla="*/ 15 w 1396"/>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6" h="27">
                      <a:moveTo>
                        <a:pt x="15" y="27"/>
                      </a:moveTo>
                      <a:lnTo>
                        <a:pt x="15" y="27"/>
                      </a:lnTo>
                      <a:lnTo>
                        <a:pt x="13" y="27"/>
                      </a:lnTo>
                      <a:lnTo>
                        <a:pt x="10" y="25"/>
                      </a:lnTo>
                      <a:lnTo>
                        <a:pt x="8" y="25"/>
                      </a:lnTo>
                      <a:lnTo>
                        <a:pt x="6" y="22"/>
                      </a:lnTo>
                      <a:lnTo>
                        <a:pt x="4" y="20"/>
                      </a:lnTo>
                      <a:lnTo>
                        <a:pt x="2" y="18"/>
                      </a:lnTo>
                      <a:lnTo>
                        <a:pt x="2" y="16"/>
                      </a:lnTo>
                      <a:lnTo>
                        <a:pt x="2" y="14"/>
                      </a:lnTo>
                      <a:lnTo>
                        <a:pt x="0" y="12"/>
                      </a:lnTo>
                      <a:lnTo>
                        <a:pt x="2" y="10"/>
                      </a:lnTo>
                      <a:lnTo>
                        <a:pt x="2" y="8"/>
                      </a:lnTo>
                      <a:lnTo>
                        <a:pt x="2" y="6"/>
                      </a:lnTo>
                      <a:lnTo>
                        <a:pt x="4" y="4"/>
                      </a:lnTo>
                      <a:lnTo>
                        <a:pt x="6" y="2"/>
                      </a:lnTo>
                      <a:lnTo>
                        <a:pt x="8" y="2"/>
                      </a:lnTo>
                      <a:lnTo>
                        <a:pt x="10" y="0"/>
                      </a:lnTo>
                      <a:lnTo>
                        <a:pt x="13" y="0"/>
                      </a:lnTo>
                      <a:lnTo>
                        <a:pt x="15" y="0"/>
                      </a:lnTo>
                      <a:lnTo>
                        <a:pt x="1384" y="0"/>
                      </a:lnTo>
                      <a:lnTo>
                        <a:pt x="1386" y="0"/>
                      </a:lnTo>
                      <a:lnTo>
                        <a:pt x="1388" y="0"/>
                      </a:lnTo>
                      <a:lnTo>
                        <a:pt x="1390" y="2"/>
                      </a:lnTo>
                      <a:lnTo>
                        <a:pt x="1392" y="2"/>
                      </a:lnTo>
                      <a:lnTo>
                        <a:pt x="1394" y="4"/>
                      </a:lnTo>
                      <a:lnTo>
                        <a:pt x="1394" y="6"/>
                      </a:lnTo>
                      <a:lnTo>
                        <a:pt x="1396" y="8"/>
                      </a:lnTo>
                      <a:lnTo>
                        <a:pt x="1396" y="10"/>
                      </a:lnTo>
                      <a:lnTo>
                        <a:pt x="1396" y="12"/>
                      </a:lnTo>
                      <a:lnTo>
                        <a:pt x="1396" y="14"/>
                      </a:lnTo>
                      <a:lnTo>
                        <a:pt x="1396" y="16"/>
                      </a:lnTo>
                      <a:lnTo>
                        <a:pt x="1394" y="18"/>
                      </a:lnTo>
                      <a:lnTo>
                        <a:pt x="1394" y="20"/>
                      </a:lnTo>
                      <a:lnTo>
                        <a:pt x="1392" y="22"/>
                      </a:lnTo>
                      <a:lnTo>
                        <a:pt x="1390" y="25"/>
                      </a:lnTo>
                      <a:lnTo>
                        <a:pt x="1388" y="25"/>
                      </a:lnTo>
                      <a:lnTo>
                        <a:pt x="1386" y="27"/>
                      </a:lnTo>
                      <a:lnTo>
                        <a:pt x="1384" y="27"/>
                      </a:lnTo>
                      <a:lnTo>
                        <a:pt x="15" y="27"/>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4" name="Freeform 32">
                  <a:extLst>
                    <a:ext uri="{FF2B5EF4-FFF2-40B4-BE49-F238E27FC236}">
                      <a16:creationId xmlns:a16="http://schemas.microsoft.com/office/drawing/2014/main" id="{E1A1427E-27B1-9732-174C-6F53D945B85E}"/>
                    </a:ext>
                  </a:extLst>
                </p:cNvPr>
                <p:cNvSpPr>
                  <a:spLocks noChangeAspect="1"/>
                </p:cNvSpPr>
                <p:nvPr/>
              </p:nvSpPr>
              <p:spPr bwMode="auto">
                <a:xfrm>
                  <a:off x="4643" y="8505"/>
                  <a:ext cx="307" cy="306"/>
                </a:xfrm>
                <a:custGeom>
                  <a:avLst/>
                  <a:gdLst>
                    <a:gd name="T0" fmla="*/ 307 w 307"/>
                    <a:gd name="T1" fmla="*/ 152 h 306"/>
                    <a:gd name="T2" fmla="*/ 305 w 307"/>
                    <a:gd name="T3" fmla="*/ 177 h 306"/>
                    <a:gd name="T4" fmla="*/ 299 w 307"/>
                    <a:gd name="T5" fmla="*/ 201 h 306"/>
                    <a:gd name="T6" fmla="*/ 289 w 307"/>
                    <a:gd name="T7" fmla="*/ 226 h 306"/>
                    <a:gd name="T8" fmla="*/ 275 w 307"/>
                    <a:gd name="T9" fmla="*/ 247 h 306"/>
                    <a:gd name="T10" fmla="*/ 258 w 307"/>
                    <a:gd name="T11" fmla="*/ 265 h 306"/>
                    <a:gd name="T12" fmla="*/ 238 w 307"/>
                    <a:gd name="T13" fmla="*/ 281 h 306"/>
                    <a:gd name="T14" fmla="*/ 215 w 307"/>
                    <a:gd name="T15" fmla="*/ 294 h 306"/>
                    <a:gd name="T16" fmla="*/ 193 w 307"/>
                    <a:gd name="T17" fmla="*/ 302 h 306"/>
                    <a:gd name="T18" fmla="*/ 168 w 307"/>
                    <a:gd name="T19" fmla="*/ 306 h 306"/>
                    <a:gd name="T20" fmla="*/ 141 w 307"/>
                    <a:gd name="T21" fmla="*/ 306 h 306"/>
                    <a:gd name="T22" fmla="*/ 117 w 307"/>
                    <a:gd name="T23" fmla="*/ 302 h 306"/>
                    <a:gd name="T24" fmla="*/ 92 w 307"/>
                    <a:gd name="T25" fmla="*/ 294 h 306"/>
                    <a:gd name="T26" fmla="*/ 70 w 307"/>
                    <a:gd name="T27" fmla="*/ 281 h 306"/>
                    <a:gd name="T28" fmla="*/ 51 w 307"/>
                    <a:gd name="T29" fmla="*/ 265 h 306"/>
                    <a:gd name="T30" fmla="*/ 33 w 307"/>
                    <a:gd name="T31" fmla="*/ 247 h 306"/>
                    <a:gd name="T32" fmla="*/ 18 w 307"/>
                    <a:gd name="T33" fmla="*/ 226 h 306"/>
                    <a:gd name="T34" fmla="*/ 10 w 307"/>
                    <a:gd name="T35" fmla="*/ 203 h 306"/>
                    <a:gd name="T36" fmla="*/ 2 w 307"/>
                    <a:gd name="T37" fmla="*/ 179 h 306"/>
                    <a:gd name="T38" fmla="*/ 0 w 307"/>
                    <a:gd name="T39" fmla="*/ 152 h 306"/>
                    <a:gd name="T40" fmla="*/ 2 w 307"/>
                    <a:gd name="T41" fmla="*/ 128 h 306"/>
                    <a:gd name="T42" fmla="*/ 8 w 307"/>
                    <a:gd name="T43" fmla="*/ 103 h 306"/>
                    <a:gd name="T44" fmla="*/ 18 w 307"/>
                    <a:gd name="T45" fmla="*/ 80 h 306"/>
                    <a:gd name="T46" fmla="*/ 33 w 307"/>
                    <a:gd name="T47" fmla="*/ 58 h 306"/>
                    <a:gd name="T48" fmla="*/ 51 w 307"/>
                    <a:gd name="T49" fmla="*/ 39 h 306"/>
                    <a:gd name="T50" fmla="*/ 70 w 307"/>
                    <a:gd name="T51" fmla="*/ 25 h 306"/>
                    <a:gd name="T52" fmla="*/ 92 w 307"/>
                    <a:gd name="T53" fmla="*/ 13 h 306"/>
                    <a:gd name="T54" fmla="*/ 117 w 307"/>
                    <a:gd name="T55" fmla="*/ 4 h 306"/>
                    <a:gd name="T56" fmla="*/ 141 w 307"/>
                    <a:gd name="T57" fmla="*/ 0 h 306"/>
                    <a:gd name="T58" fmla="*/ 166 w 307"/>
                    <a:gd name="T59" fmla="*/ 0 h 306"/>
                    <a:gd name="T60" fmla="*/ 193 w 307"/>
                    <a:gd name="T61" fmla="*/ 4 h 306"/>
                    <a:gd name="T62" fmla="*/ 215 w 307"/>
                    <a:gd name="T63" fmla="*/ 13 h 306"/>
                    <a:gd name="T64" fmla="*/ 238 w 307"/>
                    <a:gd name="T65" fmla="*/ 25 h 306"/>
                    <a:gd name="T66" fmla="*/ 258 w 307"/>
                    <a:gd name="T67" fmla="*/ 39 h 306"/>
                    <a:gd name="T68" fmla="*/ 275 w 307"/>
                    <a:gd name="T69" fmla="*/ 58 h 306"/>
                    <a:gd name="T70" fmla="*/ 289 w 307"/>
                    <a:gd name="T71" fmla="*/ 78 h 306"/>
                    <a:gd name="T72" fmla="*/ 299 w 307"/>
                    <a:gd name="T73" fmla="*/ 103 h 306"/>
                    <a:gd name="T74" fmla="*/ 305 w 307"/>
                    <a:gd name="T75" fmla="*/ 128 h 306"/>
                    <a:gd name="T76" fmla="*/ 307 w 307"/>
                    <a:gd name="T77" fmla="*/ 152 h 306"/>
                    <a:gd name="T78" fmla="*/ 307 w 307"/>
                    <a:gd name="T79" fmla="*/ 15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 h="306">
                      <a:moveTo>
                        <a:pt x="307" y="152"/>
                      </a:moveTo>
                      <a:lnTo>
                        <a:pt x="305" y="177"/>
                      </a:lnTo>
                      <a:lnTo>
                        <a:pt x="299" y="201"/>
                      </a:lnTo>
                      <a:lnTo>
                        <a:pt x="289" y="226"/>
                      </a:lnTo>
                      <a:lnTo>
                        <a:pt x="275" y="247"/>
                      </a:lnTo>
                      <a:lnTo>
                        <a:pt x="258" y="265"/>
                      </a:lnTo>
                      <a:lnTo>
                        <a:pt x="238" y="281"/>
                      </a:lnTo>
                      <a:lnTo>
                        <a:pt x="215" y="294"/>
                      </a:lnTo>
                      <a:lnTo>
                        <a:pt x="193" y="302"/>
                      </a:lnTo>
                      <a:lnTo>
                        <a:pt x="168" y="306"/>
                      </a:lnTo>
                      <a:lnTo>
                        <a:pt x="141" y="306"/>
                      </a:lnTo>
                      <a:lnTo>
                        <a:pt x="117" y="302"/>
                      </a:lnTo>
                      <a:lnTo>
                        <a:pt x="92" y="294"/>
                      </a:lnTo>
                      <a:lnTo>
                        <a:pt x="70" y="281"/>
                      </a:lnTo>
                      <a:lnTo>
                        <a:pt x="51" y="265"/>
                      </a:lnTo>
                      <a:lnTo>
                        <a:pt x="33" y="247"/>
                      </a:lnTo>
                      <a:lnTo>
                        <a:pt x="18" y="226"/>
                      </a:lnTo>
                      <a:lnTo>
                        <a:pt x="10" y="203"/>
                      </a:lnTo>
                      <a:lnTo>
                        <a:pt x="2" y="179"/>
                      </a:lnTo>
                      <a:lnTo>
                        <a:pt x="0" y="152"/>
                      </a:lnTo>
                      <a:lnTo>
                        <a:pt x="2" y="128"/>
                      </a:lnTo>
                      <a:lnTo>
                        <a:pt x="8" y="103"/>
                      </a:lnTo>
                      <a:lnTo>
                        <a:pt x="18" y="80"/>
                      </a:lnTo>
                      <a:lnTo>
                        <a:pt x="33" y="58"/>
                      </a:lnTo>
                      <a:lnTo>
                        <a:pt x="51" y="39"/>
                      </a:lnTo>
                      <a:lnTo>
                        <a:pt x="70" y="25"/>
                      </a:lnTo>
                      <a:lnTo>
                        <a:pt x="92" y="13"/>
                      </a:lnTo>
                      <a:lnTo>
                        <a:pt x="117" y="4"/>
                      </a:lnTo>
                      <a:lnTo>
                        <a:pt x="141" y="0"/>
                      </a:lnTo>
                      <a:lnTo>
                        <a:pt x="166" y="0"/>
                      </a:lnTo>
                      <a:lnTo>
                        <a:pt x="193" y="4"/>
                      </a:lnTo>
                      <a:lnTo>
                        <a:pt x="215" y="13"/>
                      </a:lnTo>
                      <a:lnTo>
                        <a:pt x="238" y="25"/>
                      </a:lnTo>
                      <a:lnTo>
                        <a:pt x="258" y="39"/>
                      </a:lnTo>
                      <a:lnTo>
                        <a:pt x="275" y="58"/>
                      </a:lnTo>
                      <a:lnTo>
                        <a:pt x="289" y="78"/>
                      </a:lnTo>
                      <a:lnTo>
                        <a:pt x="299" y="103"/>
                      </a:lnTo>
                      <a:lnTo>
                        <a:pt x="305" y="128"/>
                      </a:lnTo>
                      <a:lnTo>
                        <a:pt x="307" y="152"/>
                      </a:lnTo>
                      <a:close/>
                    </a:path>
                  </a:pathLst>
                </a:custGeom>
                <a:solidFill>
                  <a:srgbClr val="000000"/>
                </a:solidFill>
                <a:ln w="1714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5" name="Freeform 33">
                  <a:extLst>
                    <a:ext uri="{FF2B5EF4-FFF2-40B4-BE49-F238E27FC236}">
                      <a16:creationId xmlns:a16="http://schemas.microsoft.com/office/drawing/2014/main" id="{0CF54BE6-9411-7D03-384F-141F544F9AB4}"/>
                    </a:ext>
                  </a:extLst>
                </p:cNvPr>
                <p:cNvSpPr>
                  <a:spLocks noChangeAspect="1"/>
                </p:cNvSpPr>
                <p:nvPr/>
              </p:nvSpPr>
              <p:spPr bwMode="auto">
                <a:xfrm>
                  <a:off x="5430" y="8569"/>
                  <a:ext cx="178" cy="180"/>
                </a:xfrm>
                <a:custGeom>
                  <a:avLst/>
                  <a:gdLst>
                    <a:gd name="T0" fmla="*/ 178 w 178"/>
                    <a:gd name="T1" fmla="*/ 90 h 180"/>
                    <a:gd name="T2" fmla="*/ 176 w 178"/>
                    <a:gd name="T3" fmla="*/ 111 h 180"/>
                    <a:gd name="T4" fmla="*/ 170 w 178"/>
                    <a:gd name="T5" fmla="*/ 129 h 180"/>
                    <a:gd name="T6" fmla="*/ 162 w 178"/>
                    <a:gd name="T7" fmla="*/ 146 h 180"/>
                    <a:gd name="T8" fmla="*/ 148 w 178"/>
                    <a:gd name="T9" fmla="*/ 160 h 180"/>
                    <a:gd name="T10" fmla="*/ 131 w 178"/>
                    <a:gd name="T11" fmla="*/ 170 h 180"/>
                    <a:gd name="T12" fmla="*/ 113 w 178"/>
                    <a:gd name="T13" fmla="*/ 176 h 180"/>
                    <a:gd name="T14" fmla="*/ 94 w 178"/>
                    <a:gd name="T15" fmla="*/ 180 h 180"/>
                    <a:gd name="T16" fmla="*/ 76 w 178"/>
                    <a:gd name="T17" fmla="*/ 178 h 180"/>
                    <a:gd name="T18" fmla="*/ 55 w 178"/>
                    <a:gd name="T19" fmla="*/ 174 h 180"/>
                    <a:gd name="T20" fmla="*/ 39 w 178"/>
                    <a:gd name="T21" fmla="*/ 166 h 180"/>
                    <a:gd name="T22" fmla="*/ 25 w 178"/>
                    <a:gd name="T23" fmla="*/ 152 h 180"/>
                    <a:gd name="T24" fmla="*/ 12 w 178"/>
                    <a:gd name="T25" fmla="*/ 137 h 180"/>
                    <a:gd name="T26" fmla="*/ 4 w 178"/>
                    <a:gd name="T27" fmla="*/ 119 h 180"/>
                    <a:gd name="T28" fmla="*/ 0 w 178"/>
                    <a:gd name="T29" fmla="*/ 100 h 180"/>
                    <a:gd name="T30" fmla="*/ 0 w 178"/>
                    <a:gd name="T31" fmla="*/ 80 h 180"/>
                    <a:gd name="T32" fmla="*/ 4 w 178"/>
                    <a:gd name="T33" fmla="*/ 61 h 180"/>
                    <a:gd name="T34" fmla="*/ 12 w 178"/>
                    <a:gd name="T35" fmla="*/ 45 h 180"/>
                    <a:gd name="T36" fmla="*/ 25 w 178"/>
                    <a:gd name="T37" fmla="*/ 29 h 180"/>
                    <a:gd name="T38" fmla="*/ 39 w 178"/>
                    <a:gd name="T39" fmla="*/ 16 h 180"/>
                    <a:gd name="T40" fmla="*/ 55 w 178"/>
                    <a:gd name="T41" fmla="*/ 6 h 180"/>
                    <a:gd name="T42" fmla="*/ 74 w 178"/>
                    <a:gd name="T43" fmla="*/ 2 h 180"/>
                    <a:gd name="T44" fmla="*/ 94 w 178"/>
                    <a:gd name="T45" fmla="*/ 0 h 180"/>
                    <a:gd name="T46" fmla="*/ 113 w 178"/>
                    <a:gd name="T47" fmla="*/ 4 h 180"/>
                    <a:gd name="T48" fmla="*/ 131 w 178"/>
                    <a:gd name="T49" fmla="*/ 10 h 180"/>
                    <a:gd name="T50" fmla="*/ 148 w 178"/>
                    <a:gd name="T51" fmla="*/ 22 h 180"/>
                    <a:gd name="T52" fmla="*/ 160 w 178"/>
                    <a:gd name="T53" fmla="*/ 37 h 180"/>
                    <a:gd name="T54" fmla="*/ 170 w 178"/>
                    <a:gd name="T55" fmla="*/ 53 h 180"/>
                    <a:gd name="T56" fmla="*/ 176 w 178"/>
                    <a:gd name="T57" fmla="*/ 72 h 180"/>
                    <a:gd name="T58" fmla="*/ 178 w 178"/>
                    <a:gd name="T59" fmla="*/ 90 h 180"/>
                    <a:gd name="T60" fmla="*/ 178 w 178"/>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180">
                      <a:moveTo>
                        <a:pt x="178" y="90"/>
                      </a:moveTo>
                      <a:lnTo>
                        <a:pt x="176" y="111"/>
                      </a:lnTo>
                      <a:lnTo>
                        <a:pt x="170" y="129"/>
                      </a:lnTo>
                      <a:lnTo>
                        <a:pt x="162" y="146"/>
                      </a:lnTo>
                      <a:lnTo>
                        <a:pt x="148" y="160"/>
                      </a:lnTo>
                      <a:lnTo>
                        <a:pt x="131" y="170"/>
                      </a:lnTo>
                      <a:lnTo>
                        <a:pt x="113" y="176"/>
                      </a:lnTo>
                      <a:lnTo>
                        <a:pt x="94" y="180"/>
                      </a:lnTo>
                      <a:lnTo>
                        <a:pt x="76" y="178"/>
                      </a:lnTo>
                      <a:lnTo>
                        <a:pt x="55" y="174"/>
                      </a:lnTo>
                      <a:lnTo>
                        <a:pt x="39" y="166"/>
                      </a:lnTo>
                      <a:lnTo>
                        <a:pt x="25" y="152"/>
                      </a:lnTo>
                      <a:lnTo>
                        <a:pt x="12" y="137"/>
                      </a:lnTo>
                      <a:lnTo>
                        <a:pt x="4" y="119"/>
                      </a:lnTo>
                      <a:lnTo>
                        <a:pt x="0" y="100"/>
                      </a:lnTo>
                      <a:lnTo>
                        <a:pt x="0" y="80"/>
                      </a:lnTo>
                      <a:lnTo>
                        <a:pt x="4" y="61"/>
                      </a:lnTo>
                      <a:lnTo>
                        <a:pt x="12" y="45"/>
                      </a:lnTo>
                      <a:lnTo>
                        <a:pt x="25" y="29"/>
                      </a:lnTo>
                      <a:lnTo>
                        <a:pt x="39" y="16"/>
                      </a:lnTo>
                      <a:lnTo>
                        <a:pt x="55" y="6"/>
                      </a:lnTo>
                      <a:lnTo>
                        <a:pt x="74" y="2"/>
                      </a:lnTo>
                      <a:lnTo>
                        <a:pt x="94" y="0"/>
                      </a:lnTo>
                      <a:lnTo>
                        <a:pt x="113" y="4"/>
                      </a:lnTo>
                      <a:lnTo>
                        <a:pt x="131" y="10"/>
                      </a:lnTo>
                      <a:lnTo>
                        <a:pt x="148" y="22"/>
                      </a:lnTo>
                      <a:lnTo>
                        <a:pt x="160" y="37"/>
                      </a:lnTo>
                      <a:lnTo>
                        <a:pt x="170" y="53"/>
                      </a:lnTo>
                      <a:lnTo>
                        <a:pt x="176" y="72"/>
                      </a:lnTo>
                      <a:lnTo>
                        <a:pt x="178"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6" name="Freeform 34">
                  <a:extLst>
                    <a:ext uri="{FF2B5EF4-FFF2-40B4-BE49-F238E27FC236}">
                      <a16:creationId xmlns:a16="http://schemas.microsoft.com/office/drawing/2014/main" id="{6DFB88A7-81D1-0A46-9CD4-EB82C6F90376}"/>
                    </a:ext>
                  </a:extLst>
                </p:cNvPr>
                <p:cNvSpPr>
                  <a:spLocks noChangeAspect="1"/>
                </p:cNvSpPr>
                <p:nvPr/>
              </p:nvSpPr>
              <p:spPr bwMode="auto">
                <a:xfrm>
                  <a:off x="5485" y="8624"/>
                  <a:ext cx="70" cy="70"/>
                </a:xfrm>
                <a:custGeom>
                  <a:avLst/>
                  <a:gdLst>
                    <a:gd name="T0" fmla="*/ 70 w 70"/>
                    <a:gd name="T1" fmla="*/ 35 h 70"/>
                    <a:gd name="T2" fmla="*/ 68 w 70"/>
                    <a:gd name="T3" fmla="*/ 48 h 70"/>
                    <a:gd name="T4" fmla="*/ 62 w 70"/>
                    <a:gd name="T5" fmla="*/ 58 h 70"/>
                    <a:gd name="T6" fmla="*/ 52 w 70"/>
                    <a:gd name="T7" fmla="*/ 66 h 70"/>
                    <a:gd name="T8" fmla="*/ 41 w 70"/>
                    <a:gd name="T9" fmla="*/ 70 h 70"/>
                    <a:gd name="T10" fmla="*/ 29 w 70"/>
                    <a:gd name="T11" fmla="*/ 70 h 70"/>
                    <a:gd name="T12" fmla="*/ 17 w 70"/>
                    <a:gd name="T13" fmla="*/ 66 h 70"/>
                    <a:gd name="T14" fmla="*/ 9 w 70"/>
                    <a:gd name="T15" fmla="*/ 58 h 70"/>
                    <a:gd name="T16" fmla="*/ 2 w 70"/>
                    <a:gd name="T17" fmla="*/ 48 h 70"/>
                    <a:gd name="T18" fmla="*/ 0 w 70"/>
                    <a:gd name="T19" fmla="*/ 35 h 70"/>
                    <a:gd name="T20" fmla="*/ 2 w 70"/>
                    <a:gd name="T21" fmla="*/ 23 h 70"/>
                    <a:gd name="T22" fmla="*/ 9 w 70"/>
                    <a:gd name="T23" fmla="*/ 13 h 70"/>
                    <a:gd name="T24" fmla="*/ 17 w 70"/>
                    <a:gd name="T25" fmla="*/ 6 h 70"/>
                    <a:gd name="T26" fmla="*/ 29 w 70"/>
                    <a:gd name="T27" fmla="*/ 0 h 70"/>
                    <a:gd name="T28" fmla="*/ 39 w 70"/>
                    <a:gd name="T29" fmla="*/ 0 h 70"/>
                    <a:gd name="T30" fmla="*/ 52 w 70"/>
                    <a:gd name="T31" fmla="*/ 4 h 70"/>
                    <a:gd name="T32" fmla="*/ 62 w 70"/>
                    <a:gd name="T33" fmla="*/ 13 h 70"/>
                    <a:gd name="T34" fmla="*/ 66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2" y="66"/>
                      </a:lnTo>
                      <a:lnTo>
                        <a:pt x="41" y="70"/>
                      </a:lnTo>
                      <a:lnTo>
                        <a:pt x="29" y="70"/>
                      </a:lnTo>
                      <a:lnTo>
                        <a:pt x="17" y="66"/>
                      </a:lnTo>
                      <a:lnTo>
                        <a:pt x="9" y="58"/>
                      </a:lnTo>
                      <a:lnTo>
                        <a:pt x="2" y="48"/>
                      </a:lnTo>
                      <a:lnTo>
                        <a:pt x="0" y="35"/>
                      </a:lnTo>
                      <a:lnTo>
                        <a:pt x="2" y="23"/>
                      </a:lnTo>
                      <a:lnTo>
                        <a:pt x="9" y="13"/>
                      </a:lnTo>
                      <a:lnTo>
                        <a:pt x="17" y="6"/>
                      </a:lnTo>
                      <a:lnTo>
                        <a:pt x="29" y="0"/>
                      </a:lnTo>
                      <a:lnTo>
                        <a:pt x="39" y="0"/>
                      </a:lnTo>
                      <a:lnTo>
                        <a:pt x="52" y="4"/>
                      </a:lnTo>
                      <a:lnTo>
                        <a:pt x="62" y="13"/>
                      </a:lnTo>
                      <a:lnTo>
                        <a:pt x="66"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7" name="Freeform 35">
                  <a:extLst>
                    <a:ext uri="{FF2B5EF4-FFF2-40B4-BE49-F238E27FC236}">
                      <a16:creationId xmlns:a16="http://schemas.microsoft.com/office/drawing/2014/main" id="{1AC285E0-F6E2-5EEB-0BA2-01E8906C3B44}"/>
                    </a:ext>
                  </a:extLst>
                </p:cNvPr>
                <p:cNvSpPr>
                  <a:spLocks noChangeAspect="1"/>
                </p:cNvSpPr>
                <p:nvPr/>
              </p:nvSpPr>
              <p:spPr bwMode="auto">
                <a:xfrm>
                  <a:off x="3938" y="8569"/>
                  <a:ext cx="180" cy="180"/>
                </a:xfrm>
                <a:custGeom>
                  <a:avLst/>
                  <a:gdLst>
                    <a:gd name="T0" fmla="*/ 180 w 180"/>
                    <a:gd name="T1" fmla="*/ 90 h 180"/>
                    <a:gd name="T2" fmla="*/ 178 w 180"/>
                    <a:gd name="T3" fmla="*/ 111 h 180"/>
                    <a:gd name="T4" fmla="*/ 172 w 180"/>
                    <a:gd name="T5" fmla="*/ 129 h 180"/>
                    <a:gd name="T6" fmla="*/ 162 w 180"/>
                    <a:gd name="T7" fmla="*/ 146 h 180"/>
                    <a:gd name="T8" fmla="*/ 150 w 180"/>
                    <a:gd name="T9" fmla="*/ 160 h 180"/>
                    <a:gd name="T10" fmla="*/ 133 w 180"/>
                    <a:gd name="T11" fmla="*/ 170 h 180"/>
                    <a:gd name="T12" fmla="*/ 115 w 180"/>
                    <a:gd name="T13" fmla="*/ 176 h 180"/>
                    <a:gd name="T14" fmla="*/ 94 w 180"/>
                    <a:gd name="T15" fmla="*/ 180 h 180"/>
                    <a:gd name="T16" fmla="*/ 76 w 180"/>
                    <a:gd name="T17" fmla="*/ 178 h 180"/>
                    <a:gd name="T18" fmla="*/ 57 w 180"/>
                    <a:gd name="T19" fmla="*/ 174 h 180"/>
                    <a:gd name="T20" fmla="*/ 39 w 180"/>
                    <a:gd name="T21" fmla="*/ 166 h 180"/>
                    <a:gd name="T22" fmla="*/ 25 w 180"/>
                    <a:gd name="T23" fmla="*/ 152 h 180"/>
                    <a:gd name="T24" fmla="*/ 12 w 180"/>
                    <a:gd name="T25" fmla="*/ 137 h 180"/>
                    <a:gd name="T26" fmla="*/ 4 w 180"/>
                    <a:gd name="T27" fmla="*/ 119 h 180"/>
                    <a:gd name="T28" fmla="*/ 0 w 180"/>
                    <a:gd name="T29" fmla="*/ 100 h 180"/>
                    <a:gd name="T30" fmla="*/ 0 w 180"/>
                    <a:gd name="T31" fmla="*/ 80 h 180"/>
                    <a:gd name="T32" fmla="*/ 4 w 180"/>
                    <a:gd name="T33" fmla="*/ 61 h 180"/>
                    <a:gd name="T34" fmla="*/ 12 w 180"/>
                    <a:gd name="T35" fmla="*/ 45 h 180"/>
                    <a:gd name="T36" fmla="*/ 25 w 180"/>
                    <a:gd name="T37" fmla="*/ 29 h 180"/>
                    <a:gd name="T38" fmla="*/ 39 w 180"/>
                    <a:gd name="T39" fmla="*/ 16 h 180"/>
                    <a:gd name="T40" fmla="*/ 57 w 180"/>
                    <a:gd name="T41" fmla="*/ 6 h 180"/>
                    <a:gd name="T42" fmla="*/ 76 w 180"/>
                    <a:gd name="T43" fmla="*/ 2 h 180"/>
                    <a:gd name="T44" fmla="*/ 94 w 180"/>
                    <a:gd name="T45" fmla="*/ 0 h 180"/>
                    <a:gd name="T46" fmla="*/ 115 w 180"/>
                    <a:gd name="T47" fmla="*/ 4 h 180"/>
                    <a:gd name="T48" fmla="*/ 133 w 180"/>
                    <a:gd name="T49" fmla="*/ 10 h 180"/>
                    <a:gd name="T50" fmla="*/ 147 w 180"/>
                    <a:gd name="T51" fmla="*/ 22 h 180"/>
                    <a:gd name="T52" fmla="*/ 162 w 180"/>
                    <a:gd name="T53" fmla="*/ 37 h 180"/>
                    <a:gd name="T54" fmla="*/ 172 w 180"/>
                    <a:gd name="T55" fmla="*/ 53 h 180"/>
                    <a:gd name="T56" fmla="*/ 178 w 180"/>
                    <a:gd name="T57" fmla="*/ 72 h 180"/>
                    <a:gd name="T58" fmla="*/ 180 w 180"/>
                    <a:gd name="T59" fmla="*/ 90 h 180"/>
                    <a:gd name="T60" fmla="*/ 180 w 180"/>
                    <a:gd name="T6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180">
                      <a:moveTo>
                        <a:pt x="180" y="90"/>
                      </a:moveTo>
                      <a:lnTo>
                        <a:pt x="178" y="111"/>
                      </a:lnTo>
                      <a:lnTo>
                        <a:pt x="172" y="129"/>
                      </a:lnTo>
                      <a:lnTo>
                        <a:pt x="162" y="146"/>
                      </a:lnTo>
                      <a:lnTo>
                        <a:pt x="150" y="160"/>
                      </a:lnTo>
                      <a:lnTo>
                        <a:pt x="133" y="170"/>
                      </a:lnTo>
                      <a:lnTo>
                        <a:pt x="115" y="176"/>
                      </a:lnTo>
                      <a:lnTo>
                        <a:pt x="94" y="180"/>
                      </a:lnTo>
                      <a:lnTo>
                        <a:pt x="76" y="178"/>
                      </a:lnTo>
                      <a:lnTo>
                        <a:pt x="57" y="174"/>
                      </a:lnTo>
                      <a:lnTo>
                        <a:pt x="39" y="166"/>
                      </a:lnTo>
                      <a:lnTo>
                        <a:pt x="25" y="152"/>
                      </a:lnTo>
                      <a:lnTo>
                        <a:pt x="12" y="137"/>
                      </a:lnTo>
                      <a:lnTo>
                        <a:pt x="4" y="119"/>
                      </a:lnTo>
                      <a:lnTo>
                        <a:pt x="0" y="100"/>
                      </a:lnTo>
                      <a:lnTo>
                        <a:pt x="0" y="80"/>
                      </a:lnTo>
                      <a:lnTo>
                        <a:pt x="4" y="61"/>
                      </a:lnTo>
                      <a:lnTo>
                        <a:pt x="12" y="45"/>
                      </a:lnTo>
                      <a:lnTo>
                        <a:pt x="25" y="29"/>
                      </a:lnTo>
                      <a:lnTo>
                        <a:pt x="39" y="16"/>
                      </a:lnTo>
                      <a:lnTo>
                        <a:pt x="57" y="6"/>
                      </a:lnTo>
                      <a:lnTo>
                        <a:pt x="76" y="2"/>
                      </a:lnTo>
                      <a:lnTo>
                        <a:pt x="94" y="0"/>
                      </a:lnTo>
                      <a:lnTo>
                        <a:pt x="115" y="4"/>
                      </a:lnTo>
                      <a:lnTo>
                        <a:pt x="133" y="10"/>
                      </a:lnTo>
                      <a:lnTo>
                        <a:pt x="147" y="22"/>
                      </a:lnTo>
                      <a:lnTo>
                        <a:pt x="162" y="37"/>
                      </a:lnTo>
                      <a:lnTo>
                        <a:pt x="172" y="53"/>
                      </a:lnTo>
                      <a:lnTo>
                        <a:pt x="178" y="72"/>
                      </a:lnTo>
                      <a:lnTo>
                        <a:pt x="180" y="90"/>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8" name="Freeform 36">
                  <a:extLst>
                    <a:ext uri="{FF2B5EF4-FFF2-40B4-BE49-F238E27FC236}">
                      <a16:creationId xmlns:a16="http://schemas.microsoft.com/office/drawing/2014/main" id="{ACDCCFAF-AC18-9C0F-857C-E856012A2BB5}"/>
                    </a:ext>
                  </a:extLst>
                </p:cNvPr>
                <p:cNvSpPr>
                  <a:spLocks noChangeAspect="1"/>
                </p:cNvSpPr>
                <p:nvPr/>
              </p:nvSpPr>
              <p:spPr bwMode="auto">
                <a:xfrm>
                  <a:off x="3993" y="8624"/>
                  <a:ext cx="70" cy="70"/>
                </a:xfrm>
                <a:custGeom>
                  <a:avLst/>
                  <a:gdLst>
                    <a:gd name="T0" fmla="*/ 70 w 70"/>
                    <a:gd name="T1" fmla="*/ 35 h 70"/>
                    <a:gd name="T2" fmla="*/ 68 w 70"/>
                    <a:gd name="T3" fmla="*/ 48 h 70"/>
                    <a:gd name="T4" fmla="*/ 62 w 70"/>
                    <a:gd name="T5" fmla="*/ 58 h 70"/>
                    <a:gd name="T6" fmla="*/ 54 w 70"/>
                    <a:gd name="T7" fmla="*/ 66 h 70"/>
                    <a:gd name="T8" fmla="*/ 41 w 70"/>
                    <a:gd name="T9" fmla="*/ 70 h 70"/>
                    <a:gd name="T10" fmla="*/ 29 w 70"/>
                    <a:gd name="T11" fmla="*/ 70 h 70"/>
                    <a:gd name="T12" fmla="*/ 19 w 70"/>
                    <a:gd name="T13" fmla="*/ 66 h 70"/>
                    <a:gd name="T14" fmla="*/ 8 w 70"/>
                    <a:gd name="T15" fmla="*/ 58 h 70"/>
                    <a:gd name="T16" fmla="*/ 2 w 70"/>
                    <a:gd name="T17" fmla="*/ 48 h 70"/>
                    <a:gd name="T18" fmla="*/ 0 w 70"/>
                    <a:gd name="T19" fmla="*/ 35 h 70"/>
                    <a:gd name="T20" fmla="*/ 2 w 70"/>
                    <a:gd name="T21" fmla="*/ 23 h 70"/>
                    <a:gd name="T22" fmla="*/ 8 w 70"/>
                    <a:gd name="T23" fmla="*/ 13 h 70"/>
                    <a:gd name="T24" fmla="*/ 19 w 70"/>
                    <a:gd name="T25" fmla="*/ 6 h 70"/>
                    <a:gd name="T26" fmla="*/ 29 w 70"/>
                    <a:gd name="T27" fmla="*/ 0 h 70"/>
                    <a:gd name="T28" fmla="*/ 41 w 70"/>
                    <a:gd name="T29" fmla="*/ 0 h 70"/>
                    <a:gd name="T30" fmla="*/ 52 w 70"/>
                    <a:gd name="T31" fmla="*/ 4 h 70"/>
                    <a:gd name="T32" fmla="*/ 62 w 70"/>
                    <a:gd name="T33" fmla="*/ 13 h 70"/>
                    <a:gd name="T34" fmla="*/ 68 w 70"/>
                    <a:gd name="T35" fmla="*/ 23 h 70"/>
                    <a:gd name="T36" fmla="*/ 70 w 70"/>
                    <a:gd name="T37" fmla="*/ 35 h 70"/>
                    <a:gd name="T38" fmla="*/ 70 w 70"/>
                    <a:gd name="T3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70" y="35"/>
                      </a:moveTo>
                      <a:lnTo>
                        <a:pt x="68" y="48"/>
                      </a:lnTo>
                      <a:lnTo>
                        <a:pt x="62" y="58"/>
                      </a:lnTo>
                      <a:lnTo>
                        <a:pt x="54" y="66"/>
                      </a:lnTo>
                      <a:lnTo>
                        <a:pt x="41" y="70"/>
                      </a:lnTo>
                      <a:lnTo>
                        <a:pt x="29" y="70"/>
                      </a:lnTo>
                      <a:lnTo>
                        <a:pt x="19" y="66"/>
                      </a:lnTo>
                      <a:lnTo>
                        <a:pt x="8" y="58"/>
                      </a:lnTo>
                      <a:lnTo>
                        <a:pt x="2" y="48"/>
                      </a:lnTo>
                      <a:lnTo>
                        <a:pt x="0" y="35"/>
                      </a:lnTo>
                      <a:lnTo>
                        <a:pt x="2" y="23"/>
                      </a:lnTo>
                      <a:lnTo>
                        <a:pt x="8" y="13"/>
                      </a:lnTo>
                      <a:lnTo>
                        <a:pt x="19" y="6"/>
                      </a:lnTo>
                      <a:lnTo>
                        <a:pt x="29" y="0"/>
                      </a:lnTo>
                      <a:lnTo>
                        <a:pt x="41" y="0"/>
                      </a:lnTo>
                      <a:lnTo>
                        <a:pt x="52" y="4"/>
                      </a:lnTo>
                      <a:lnTo>
                        <a:pt x="62" y="13"/>
                      </a:lnTo>
                      <a:lnTo>
                        <a:pt x="68" y="23"/>
                      </a:lnTo>
                      <a:lnTo>
                        <a:pt x="70" y="35"/>
                      </a:lnTo>
                      <a:close/>
                    </a:path>
                  </a:pathLst>
                </a:custGeom>
                <a:solidFill>
                  <a:srgbClr val="E0E0E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69" name="Freeform 37">
                  <a:extLst>
                    <a:ext uri="{FF2B5EF4-FFF2-40B4-BE49-F238E27FC236}">
                      <a16:creationId xmlns:a16="http://schemas.microsoft.com/office/drawing/2014/main" id="{638C9EE2-98BE-8E99-931F-C796C60EB3E8}"/>
                    </a:ext>
                  </a:extLst>
                </p:cNvPr>
                <p:cNvSpPr>
                  <a:spLocks noChangeAspect="1"/>
                </p:cNvSpPr>
                <p:nvPr/>
              </p:nvSpPr>
              <p:spPr bwMode="auto">
                <a:xfrm>
                  <a:off x="4735" y="8585"/>
                  <a:ext cx="125" cy="132"/>
                </a:xfrm>
                <a:custGeom>
                  <a:avLst/>
                  <a:gdLst>
                    <a:gd name="T0" fmla="*/ 125 w 125"/>
                    <a:gd name="T1" fmla="*/ 66 h 132"/>
                    <a:gd name="T2" fmla="*/ 123 w 125"/>
                    <a:gd name="T3" fmla="*/ 82 h 132"/>
                    <a:gd name="T4" fmla="*/ 117 w 125"/>
                    <a:gd name="T5" fmla="*/ 99 h 132"/>
                    <a:gd name="T6" fmla="*/ 109 w 125"/>
                    <a:gd name="T7" fmla="*/ 111 h 132"/>
                    <a:gd name="T8" fmla="*/ 97 w 125"/>
                    <a:gd name="T9" fmla="*/ 121 h 132"/>
                    <a:gd name="T10" fmla="*/ 82 w 125"/>
                    <a:gd name="T11" fmla="*/ 130 h 132"/>
                    <a:gd name="T12" fmla="*/ 66 w 125"/>
                    <a:gd name="T13" fmla="*/ 132 h 132"/>
                    <a:gd name="T14" fmla="*/ 51 w 125"/>
                    <a:gd name="T15" fmla="*/ 132 h 132"/>
                    <a:gd name="T16" fmla="*/ 35 w 125"/>
                    <a:gd name="T17" fmla="*/ 125 h 132"/>
                    <a:gd name="T18" fmla="*/ 23 w 125"/>
                    <a:gd name="T19" fmla="*/ 117 h 132"/>
                    <a:gd name="T20" fmla="*/ 10 w 125"/>
                    <a:gd name="T21" fmla="*/ 105 h 132"/>
                    <a:gd name="T22" fmla="*/ 4 w 125"/>
                    <a:gd name="T23" fmla="*/ 91 h 132"/>
                    <a:gd name="T24" fmla="*/ 0 w 125"/>
                    <a:gd name="T25" fmla="*/ 74 h 132"/>
                    <a:gd name="T26" fmla="*/ 0 w 125"/>
                    <a:gd name="T27" fmla="*/ 58 h 132"/>
                    <a:gd name="T28" fmla="*/ 2 w 125"/>
                    <a:gd name="T29" fmla="*/ 41 h 132"/>
                    <a:gd name="T30" fmla="*/ 10 w 125"/>
                    <a:gd name="T31" fmla="*/ 27 h 132"/>
                    <a:gd name="T32" fmla="*/ 23 w 125"/>
                    <a:gd name="T33" fmla="*/ 17 h 132"/>
                    <a:gd name="T34" fmla="*/ 35 w 125"/>
                    <a:gd name="T35" fmla="*/ 6 h 132"/>
                    <a:gd name="T36" fmla="*/ 49 w 125"/>
                    <a:gd name="T37" fmla="*/ 2 h 132"/>
                    <a:gd name="T38" fmla="*/ 66 w 125"/>
                    <a:gd name="T39" fmla="*/ 0 h 132"/>
                    <a:gd name="T40" fmla="*/ 82 w 125"/>
                    <a:gd name="T41" fmla="*/ 4 h 132"/>
                    <a:gd name="T42" fmla="*/ 97 w 125"/>
                    <a:gd name="T43" fmla="*/ 11 h 132"/>
                    <a:gd name="T44" fmla="*/ 109 w 125"/>
                    <a:gd name="T45" fmla="*/ 21 h 132"/>
                    <a:gd name="T46" fmla="*/ 117 w 125"/>
                    <a:gd name="T47" fmla="*/ 35 h 132"/>
                    <a:gd name="T48" fmla="*/ 123 w 125"/>
                    <a:gd name="T49" fmla="*/ 50 h 132"/>
                    <a:gd name="T50" fmla="*/ 125 w 125"/>
                    <a:gd name="T51" fmla="*/ 66 h 132"/>
                    <a:gd name="T52" fmla="*/ 125 w 125"/>
                    <a:gd name="T53"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32">
                      <a:moveTo>
                        <a:pt x="125" y="66"/>
                      </a:moveTo>
                      <a:lnTo>
                        <a:pt x="123" y="82"/>
                      </a:lnTo>
                      <a:lnTo>
                        <a:pt x="117" y="99"/>
                      </a:lnTo>
                      <a:lnTo>
                        <a:pt x="109" y="111"/>
                      </a:lnTo>
                      <a:lnTo>
                        <a:pt x="97" y="121"/>
                      </a:lnTo>
                      <a:lnTo>
                        <a:pt x="82" y="130"/>
                      </a:lnTo>
                      <a:lnTo>
                        <a:pt x="66" y="132"/>
                      </a:lnTo>
                      <a:lnTo>
                        <a:pt x="51" y="132"/>
                      </a:lnTo>
                      <a:lnTo>
                        <a:pt x="35" y="125"/>
                      </a:lnTo>
                      <a:lnTo>
                        <a:pt x="23" y="117"/>
                      </a:lnTo>
                      <a:lnTo>
                        <a:pt x="10" y="105"/>
                      </a:lnTo>
                      <a:lnTo>
                        <a:pt x="4" y="91"/>
                      </a:lnTo>
                      <a:lnTo>
                        <a:pt x="0" y="74"/>
                      </a:lnTo>
                      <a:lnTo>
                        <a:pt x="0" y="58"/>
                      </a:lnTo>
                      <a:lnTo>
                        <a:pt x="2" y="41"/>
                      </a:lnTo>
                      <a:lnTo>
                        <a:pt x="10" y="27"/>
                      </a:lnTo>
                      <a:lnTo>
                        <a:pt x="23" y="17"/>
                      </a:lnTo>
                      <a:lnTo>
                        <a:pt x="35" y="6"/>
                      </a:lnTo>
                      <a:lnTo>
                        <a:pt x="49" y="2"/>
                      </a:lnTo>
                      <a:lnTo>
                        <a:pt x="66" y="0"/>
                      </a:lnTo>
                      <a:lnTo>
                        <a:pt x="82" y="4"/>
                      </a:lnTo>
                      <a:lnTo>
                        <a:pt x="97" y="11"/>
                      </a:lnTo>
                      <a:lnTo>
                        <a:pt x="109" y="21"/>
                      </a:lnTo>
                      <a:lnTo>
                        <a:pt x="117" y="35"/>
                      </a:lnTo>
                      <a:lnTo>
                        <a:pt x="123" y="50"/>
                      </a:lnTo>
                      <a:lnTo>
                        <a:pt x="125" y="66"/>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70" name="Freeform 38">
                  <a:extLst>
                    <a:ext uri="{FF2B5EF4-FFF2-40B4-BE49-F238E27FC236}">
                      <a16:creationId xmlns:a16="http://schemas.microsoft.com/office/drawing/2014/main" id="{FD4283F9-040F-6349-70B7-DE043639528F}"/>
                    </a:ext>
                  </a:extLst>
                </p:cNvPr>
                <p:cNvSpPr>
                  <a:spLocks noChangeAspect="1"/>
                </p:cNvSpPr>
                <p:nvPr/>
              </p:nvSpPr>
              <p:spPr bwMode="auto">
                <a:xfrm>
                  <a:off x="5170" y="8462"/>
                  <a:ext cx="153" cy="134"/>
                </a:xfrm>
                <a:custGeom>
                  <a:avLst/>
                  <a:gdLst>
                    <a:gd name="T0" fmla="*/ 141 w 153"/>
                    <a:gd name="T1" fmla="*/ 2 h 134"/>
                    <a:gd name="T2" fmla="*/ 141 w 153"/>
                    <a:gd name="T3" fmla="*/ 2 h 134"/>
                    <a:gd name="T4" fmla="*/ 143 w 153"/>
                    <a:gd name="T5" fmla="*/ 0 h 134"/>
                    <a:gd name="T6" fmla="*/ 145 w 153"/>
                    <a:gd name="T7" fmla="*/ 0 h 134"/>
                    <a:gd name="T8" fmla="*/ 145 w 153"/>
                    <a:gd name="T9" fmla="*/ 0 h 134"/>
                    <a:gd name="T10" fmla="*/ 147 w 153"/>
                    <a:gd name="T11" fmla="*/ 0 h 134"/>
                    <a:gd name="T12" fmla="*/ 147 w 153"/>
                    <a:gd name="T13" fmla="*/ 0 h 134"/>
                    <a:gd name="T14" fmla="*/ 149 w 153"/>
                    <a:gd name="T15" fmla="*/ 0 h 134"/>
                    <a:gd name="T16" fmla="*/ 149 w 153"/>
                    <a:gd name="T17" fmla="*/ 0 h 134"/>
                    <a:gd name="T18" fmla="*/ 151 w 153"/>
                    <a:gd name="T19" fmla="*/ 2 h 134"/>
                    <a:gd name="T20" fmla="*/ 151 w 153"/>
                    <a:gd name="T21" fmla="*/ 2 h 134"/>
                    <a:gd name="T22" fmla="*/ 153 w 153"/>
                    <a:gd name="T23" fmla="*/ 4 h 134"/>
                    <a:gd name="T24" fmla="*/ 153 w 153"/>
                    <a:gd name="T25" fmla="*/ 4 h 134"/>
                    <a:gd name="T26" fmla="*/ 153 w 153"/>
                    <a:gd name="T27" fmla="*/ 6 h 134"/>
                    <a:gd name="T28" fmla="*/ 153 w 153"/>
                    <a:gd name="T29" fmla="*/ 6 h 134"/>
                    <a:gd name="T30" fmla="*/ 153 w 153"/>
                    <a:gd name="T31" fmla="*/ 8 h 134"/>
                    <a:gd name="T32" fmla="*/ 153 w 153"/>
                    <a:gd name="T33" fmla="*/ 10 h 134"/>
                    <a:gd name="T34" fmla="*/ 153 w 153"/>
                    <a:gd name="T35" fmla="*/ 10 h 134"/>
                    <a:gd name="T36" fmla="*/ 151 w 153"/>
                    <a:gd name="T37" fmla="*/ 13 h 134"/>
                    <a:gd name="T38" fmla="*/ 151 w 153"/>
                    <a:gd name="T39" fmla="*/ 13 h 134"/>
                    <a:gd name="T40" fmla="*/ 151 w 153"/>
                    <a:gd name="T41" fmla="*/ 13 h 134"/>
                    <a:gd name="T42" fmla="*/ 12 w 153"/>
                    <a:gd name="T43" fmla="*/ 132 h 134"/>
                    <a:gd name="T44" fmla="*/ 12 w 153"/>
                    <a:gd name="T45" fmla="*/ 132 h 134"/>
                    <a:gd name="T46" fmla="*/ 12 w 153"/>
                    <a:gd name="T47" fmla="*/ 132 h 134"/>
                    <a:gd name="T48" fmla="*/ 10 w 153"/>
                    <a:gd name="T49" fmla="*/ 134 h 134"/>
                    <a:gd name="T50" fmla="*/ 10 w 153"/>
                    <a:gd name="T51" fmla="*/ 134 h 134"/>
                    <a:gd name="T52" fmla="*/ 8 w 153"/>
                    <a:gd name="T53" fmla="*/ 134 h 134"/>
                    <a:gd name="T54" fmla="*/ 6 w 153"/>
                    <a:gd name="T55" fmla="*/ 134 h 134"/>
                    <a:gd name="T56" fmla="*/ 6 w 153"/>
                    <a:gd name="T57" fmla="*/ 134 h 134"/>
                    <a:gd name="T58" fmla="*/ 4 w 153"/>
                    <a:gd name="T59" fmla="*/ 132 h 134"/>
                    <a:gd name="T60" fmla="*/ 4 w 153"/>
                    <a:gd name="T61" fmla="*/ 132 h 134"/>
                    <a:gd name="T62" fmla="*/ 2 w 153"/>
                    <a:gd name="T63" fmla="*/ 132 h 134"/>
                    <a:gd name="T64" fmla="*/ 2 w 153"/>
                    <a:gd name="T65" fmla="*/ 129 h 134"/>
                    <a:gd name="T66" fmla="*/ 2 w 153"/>
                    <a:gd name="T67" fmla="*/ 129 h 134"/>
                    <a:gd name="T68" fmla="*/ 0 w 153"/>
                    <a:gd name="T69" fmla="*/ 127 h 134"/>
                    <a:gd name="T70" fmla="*/ 0 w 153"/>
                    <a:gd name="T71" fmla="*/ 125 h 134"/>
                    <a:gd name="T72" fmla="*/ 0 w 153"/>
                    <a:gd name="T73" fmla="*/ 125 h 134"/>
                    <a:gd name="T74" fmla="*/ 2 w 153"/>
                    <a:gd name="T75" fmla="*/ 123 h 134"/>
                    <a:gd name="T76" fmla="*/ 2 w 153"/>
                    <a:gd name="T77" fmla="*/ 123 h 134"/>
                    <a:gd name="T78" fmla="*/ 2 w 153"/>
                    <a:gd name="T79" fmla="*/ 121 h 134"/>
                    <a:gd name="T80" fmla="*/ 4 w 153"/>
                    <a:gd name="T81" fmla="*/ 121 h 134"/>
                    <a:gd name="T82" fmla="*/ 4 w 153"/>
                    <a:gd name="T83" fmla="*/ 121 h 134"/>
                    <a:gd name="T84" fmla="*/ 141 w 153"/>
                    <a:gd name="T85"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 h="134">
                      <a:moveTo>
                        <a:pt x="141" y="2"/>
                      </a:moveTo>
                      <a:lnTo>
                        <a:pt x="141" y="2"/>
                      </a:lnTo>
                      <a:lnTo>
                        <a:pt x="143" y="0"/>
                      </a:lnTo>
                      <a:lnTo>
                        <a:pt x="145" y="0"/>
                      </a:lnTo>
                      <a:lnTo>
                        <a:pt x="147" y="0"/>
                      </a:lnTo>
                      <a:lnTo>
                        <a:pt x="149" y="0"/>
                      </a:lnTo>
                      <a:lnTo>
                        <a:pt x="151" y="2"/>
                      </a:lnTo>
                      <a:lnTo>
                        <a:pt x="153" y="4"/>
                      </a:lnTo>
                      <a:lnTo>
                        <a:pt x="153" y="6"/>
                      </a:lnTo>
                      <a:lnTo>
                        <a:pt x="153" y="8"/>
                      </a:lnTo>
                      <a:lnTo>
                        <a:pt x="153" y="10"/>
                      </a:lnTo>
                      <a:lnTo>
                        <a:pt x="151" y="13"/>
                      </a:lnTo>
                      <a:lnTo>
                        <a:pt x="12" y="132"/>
                      </a:lnTo>
                      <a:lnTo>
                        <a:pt x="10" y="134"/>
                      </a:lnTo>
                      <a:lnTo>
                        <a:pt x="8" y="134"/>
                      </a:lnTo>
                      <a:lnTo>
                        <a:pt x="6" y="134"/>
                      </a:lnTo>
                      <a:lnTo>
                        <a:pt x="4" y="132"/>
                      </a:lnTo>
                      <a:lnTo>
                        <a:pt x="2" y="132"/>
                      </a:lnTo>
                      <a:lnTo>
                        <a:pt x="2" y="129"/>
                      </a:lnTo>
                      <a:lnTo>
                        <a:pt x="0" y="127"/>
                      </a:lnTo>
                      <a:lnTo>
                        <a:pt x="0" y="125"/>
                      </a:lnTo>
                      <a:lnTo>
                        <a:pt x="2" y="123"/>
                      </a:lnTo>
                      <a:lnTo>
                        <a:pt x="2" y="121"/>
                      </a:lnTo>
                      <a:lnTo>
                        <a:pt x="4" y="121"/>
                      </a:lnTo>
                      <a:lnTo>
                        <a:pt x="141" y="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71" name="Freeform 39">
                  <a:extLst>
                    <a:ext uri="{FF2B5EF4-FFF2-40B4-BE49-F238E27FC236}">
                      <a16:creationId xmlns:a16="http://schemas.microsoft.com/office/drawing/2014/main" id="{E0F118C6-F204-C40E-AB77-AC312DC45294}"/>
                    </a:ext>
                  </a:extLst>
                </p:cNvPr>
                <p:cNvSpPr>
                  <a:spLocks noChangeAspect="1"/>
                </p:cNvSpPr>
                <p:nvPr/>
              </p:nvSpPr>
              <p:spPr bwMode="auto">
                <a:xfrm>
                  <a:off x="5137" y="8546"/>
                  <a:ext cx="86" cy="87"/>
                </a:xfrm>
                <a:custGeom>
                  <a:avLst/>
                  <a:gdLst>
                    <a:gd name="T0" fmla="*/ 0 w 86"/>
                    <a:gd name="T1" fmla="*/ 87 h 87"/>
                    <a:gd name="T2" fmla="*/ 20 w 86"/>
                    <a:gd name="T3" fmla="*/ 0 h 87"/>
                    <a:gd name="T4" fmla="*/ 86 w 86"/>
                    <a:gd name="T5" fmla="*/ 62 h 87"/>
                    <a:gd name="T6" fmla="*/ 0 w 86"/>
                    <a:gd name="T7" fmla="*/ 87 h 87"/>
                  </a:gdLst>
                  <a:ahLst/>
                  <a:cxnLst>
                    <a:cxn ang="0">
                      <a:pos x="T0" y="T1"/>
                    </a:cxn>
                    <a:cxn ang="0">
                      <a:pos x="T2" y="T3"/>
                    </a:cxn>
                    <a:cxn ang="0">
                      <a:pos x="T4" y="T5"/>
                    </a:cxn>
                    <a:cxn ang="0">
                      <a:pos x="T6" y="T7"/>
                    </a:cxn>
                  </a:cxnLst>
                  <a:rect l="0" t="0" r="r" b="b"/>
                  <a:pathLst>
                    <a:path w="86" h="87">
                      <a:moveTo>
                        <a:pt x="0" y="87"/>
                      </a:moveTo>
                      <a:lnTo>
                        <a:pt x="20" y="0"/>
                      </a:lnTo>
                      <a:lnTo>
                        <a:pt x="86" y="62"/>
                      </a:lnTo>
                      <a:lnTo>
                        <a:pt x="0" y="87"/>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72" name="Freeform 40">
                  <a:extLst>
                    <a:ext uri="{FF2B5EF4-FFF2-40B4-BE49-F238E27FC236}">
                      <a16:creationId xmlns:a16="http://schemas.microsoft.com/office/drawing/2014/main" id="{97F4487B-BECC-7BD6-4C2B-B0A0D08D6DE4}"/>
                    </a:ext>
                  </a:extLst>
                </p:cNvPr>
                <p:cNvSpPr>
                  <a:spLocks noChangeAspect="1"/>
                </p:cNvSpPr>
                <p:nvPr/>
              </p:nvSpPr>
              <p:spPr bwMode="auto">
                <a:xfrm>
                  <a:off x="5024" y="8458"/>
                  <a:ext cx="152" cy="133"/>
                </a:xfrm>
                <a:custGeom>
                  <a:avLst/>
                  <a:gdLst>
                    <a:gd name="T0" fmla="*/ 142 w 152"/>
                    <a:gd name="T1" fmla="*/ 2 h 133"/>
                    <a:gd name="T2" fmla="*/ 142 w 152"/>
                    <a:gd name="T3" fmla="*/ 2 h 133"/>
                    <a:gd name="T4" fmla="*/ 142 w 152"/>
                    <a:gd name="T5" fmla="*/ 0 h 133"/>
                    <a:gd name="T6" fmla="*/ 144 w 152"/>
                    <a:gd name="T7" fmla="*/ 0 h 133"/>
                    <a:gd name="T8" fmla="*/ 144 w 152"/>
                    <a:gd name="T9" fmla="*/ 0 h 133"/>
                    <a:gd name="T10" fmla="*/ 146 w 152"/>
                    <a:gd name="T11" fmla="*/ 0 h 133"/>
                    <a:gd name="T12" fmla="*/ 146 w 152"/>
                    <a:gd name="T13" fmla="*/ 0 h 133"/>
                    <a:gd name="T14" fmla="*/ 148 w 152"/>
                    <a:gd name="T15" fmla="*/ 0 h 133"/>
                    <a:gd name="T16" fmla="*/ 150 w 152"/>
                    <a:gd name="T17" fmla="*/ 0 h 133"/>
                    <a:gd name="T18" fmla="*/ 150 w 152"/>
                    <a:gd name="T19" fmla="*/ 2 h 133"/>
                    <a:gd name="T20" fmla="*/ 152 w 152"/>
                    <a:gd name="T21" fmla="*/ 2 h 133"/>
                    <a:gd name="T22" fmla="*/ 152 w 152"/>
                    <a:gd name="T23" fmla="*/ 4 h 133"/>
                    <a:gd name="T24" fmla="*/ 152 w 152"/>
                    <a:gd name="T25" fmla="*/ 4 h 133"/>
                    <a:gd name="T26" fmla="*/ 152 w 152"/>
                    <a:gd name="T27" fmla="*/ 6 h 133"/>
                    <a:gd name="T28" fmla="*/ 152 w 152"/>
                    <a:gd name="T29" fmla="*/ 6 h 133"/>
                    <a:gd name="T30" fmla="*/ 152 w 152"/>
                    <a:gd name="T31" fmla="*/ 8 h 133"/>
                    <a:gd name="T32" fmla="*/ 152 w 152"/>
                    <a:gd name="T33" fmla="*/ 10 h 133"/>
                    <a:gd name="T34" fmla="*/ 152 w 152"/>
                    <a:gd name="T35" fmla="*/ 10 h 133"/>
                    <a:gd name="T36" fmla="*/ 152 w 152"/>
                    <a:gd name="T37" fmla="*/ 12 h 133"/>
                    <a:gd name="T38" fmla="*/ 150 w 152"/>
                    <a:gd name="T39" fmla="*/ 12 h 133"/>
                    <a:gd name="T40" fmla="*/ 150 w 152"/>
                    <a:gd name="T41" fmla="*/ 12 h 133"/>
                    <a:gd name="T42" fmla="*/ 10 w 152"/>
                    <a:gd name="T43" fmla="*/ 131 h 133"/>
                    <a:gd name="T44" fmla="*/ 10 w 152"/>
                    <a:gd name="T45" fmla="*/ 131 h 133"/>
                    <a:gd name="T46" fmla="*/ 10 w 152"/>
                    <a:gd name="T47" fmla="*/ 131 h 133"/>
                    <a:gd name="T48" fmla="*/ 8 w 152"/>
                    <a:gd name="T49" fmla="*/ 133 h 133"/>
                    <a:gd name="T50" fmla="*/ 8 w 152"/>
                    <a:gd name="T51" fmla="*/ 133 h 133"/>
                    <a:gd name="T52" fmla="*/ 6 w 152"/>
                    <a:gd name="T53" fmla="*/ 133 h 133"/>
                    <a:gd name="T54" fmla="*/ 4 w 152"/>
                    <a:gd name="T55" fmla="*/ 133 h 133"/>
                    <a:gd name="T56" fmla="*/ 4 w 152"/>
                    <a:gd name="T57" fmla="*/ 133 h 133"/>
                    <a:gd name="T58" fmla="*/ 2 w 152"/>
                    <a:gd name="T59" fmla="*/ 131 h 133"/>
                    <a:gd name="T60" fmla="*/ 2 w 152"/>
                    <a:gd name="T61" fmla="*/ 131 h 133"/>
                    <a:gd name="T62" fmla="*/ 0 w 152"/>
                    <a:gd name="T63" fmla="*/ 131 h 133"/>
                    <a:gd name="T64" fmla="*/ 0 w 152"/>
                    <a:gd name="T65" fmla="*/ 129 h 133"/>
                    <a:gd name="T66" fmla="*/ 0 w 152"/>
                    <a:gd name="T67" fmla="*/ 129 h 133"/>
                    <a:gd name="T68" fmla="*/ 0 w 152"/>
                    <a:gd name="T69" fmla="*/ 127 h 133"/>
                    <a:gd name="T70" fmla="*/ 0 w 152"/>
                    <a:gd name="T71" fmla="*/ 125 h 133"/>
                    <a:gd name="T72" fmla="*/ 0 w 152"/>
                    <a:gd name="T73" fmla="*/ 125 h 133"/>
                    <a:gd name="T74" fmla="*/ 0 w 152"/>
                    <a:gd name="T75" fmla="*/ 123 h 133"/>
                    <a:gd name="T76" fmla="*/ 0 w 152"/>
                    <a:gd name="T77" fmla="*/ 123 h 133"/>
                    <a:gd name="T78" fmla="*/ 0 w 152"/>
                    <a:gd name="T79" fmla="*/ 121 h 133"/>
                    <a:gd name="T80" fmla="*/ 2 w 152"/>
                    <a:gd name="T81" fmla="*/ 121 h 133"/>
                    <a:gd name="T82" fmla="*/ 2 w 152"/>
                    <a:gd name="T83" fmla="*/ 121 h 133"/>
                    <a:gd name="T84" fmla="*/ 142 w 152"/>
                    <a:gd name="T85"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33">
                      <a:moveTo>
                        <a:pt x="142" y="2"/>
                      </a:moveTo>
                      <a:lnTo>
                        <a:pt x="142" y="2"/>
                      </a:lnTo>
                      <a:lnTo>
                        <a:pt x="142" y="0"/>
                      </a:lnTo>
                      <a:lnTo>
                        <a:pt x="144" y="0"/>
                      </a:lnTo>
                      <a:lnTo>
                        <a:pt x="146" y="0"/>
                      </a:lnTo>
                      <a:lnTo>
                        <a:pt x="148" y="0"/>
                      </a:lnTo>
                      <a:lnTo>
                        <a:pt x="150" y="0"/>
                      </a:lnTo>
                      <a:lnTo>
                        <a:pt x="150" y="2"/>
                      </a:lnTo>
                      <a:lnTo>
                        <a:pt x="152" y="2"/>
                      </a:lnTo>
                      <a:lnTo>
                        <a:pt x="152" y="4"/>
                      </a:lnTo>
                      <a:lnTo>
                        <a:pt x="152" y="6"/>
                      </a:lnTo>
                      <a:lnTo>
                        <a:pt x="152" y="8"/>
                      </a:lnTo>
                      <a:lnTo>
                        <a:pt x="152" y="10"/>
                      </a:lnTo>
                      <a:lnTo>
                        <a:pt x="152" y="12"/>
                      </a:lnTo>
                      <a:lnTo>
                        <a:pt x="150" y="12"/>
                      </a:lnTo>
                      <a:lnTo>
                        <a:pt x="10" y="131"/>
                      </a:lnTo>
                      <a:lnTo>
                        <a:pt x="8" y="133"/>
                      </a:lnTo>
                      <a:lnTo>
                        <a:pt x="6" y="133"/>
                      </a:lnTo>
                      <a:lnTo>
                        <a:pt x="4" y="133"/>
                      </a:lnTo>
                      <a:lnTo>
                        <a:pt x="2" y="131"/>
                      </a:lnTo>
                      <a:lnTo>
                        <a:pt x="0" y="131"/>
                      </a:lnTo>
                      <a:lnTo>
                        <a:pt x="0" y="129"/>
                      </a:lnTo>
                      <a:lnTo>
                        <a:pt x="0" y="127"/>
                      </a:lnTo>
                      <a:lnTo>
                        <a:pt x="0" y="125"/>
                      </a:lnTo>
                      <a:lnTo>
                        <a:pt x="0" y="123"/>
                      </a:lnTo>
                      <a:lnTo>
                        <a:pt x="0" y="121"/>
                      </a:lnTo>
                      <a:lnTo>
                        <a:pt x="2" y="121"/>
                      </a:lnTo>
                      <a:lnTo>
                        <a:pt x="142" y="2"/>
                      </a:lnTo>
                      <a:close/>
                    </a:path>
                  </a:pathLst>
                </a:custGeom>
                <a:solidFill>
                  <a:srgbClr val="FF0000"/>
                </a:solidFill>
                <a:ln w="127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73" name="Freeform 41">
                  <a:extLst>
                    <a:ext uri="{FF2B5EF4-FFF2-40B4-BE49-F238E27FC236}">
                      <a16:creationId xmlns:a16="http://schemas.microsoft.com/office/drawing/2014/main" id="{24F9CFAC-4D4C-4351-939A-D6978BB970C8}"/>
                    </a:ext>
                  </a:extLst>
                </p:cNvPr>
                <p:cNvSpPr>
                  <a:spLocks noChangeAspect="1"/>
                </p:cNvSpPr>
                <p:nvPr/>
              </p:nvSpPr>
              <p:spPr bwMode="auto">
                <a:xfrm>
                  <a:off x="4989" y="8542"/>
                  <a:ext cx="86" cy="86"/>
                </a:xfrm>
                <a:custGeom>
                  <a:avLst/>
                  <a:gdLst>
                    <a:gd name="T0" fmla="*/ 0 w 86"/>
                    <a:gd name="T1" fmla="*/ 86 h 86"/>
                    <a:gd name="T2" fmla="*/ 21 w 86"/>
                    <a:gd name="T3" fmla="*/ 0 h 86"/>
                    <a:gd name="T4" fmla="*/ 86 w 86"/>
                    <a:gd name="T5" fmla="*/ 62 h 86"/>
                    <a:gd name="T6" fmla="*/ 0 w 86"/>
                    <a:gd name="T7" fmla="*/ 86 h 86"/>
                  </a:gdLst>
                  <a:ahLst/>
                  <a:cxnLst>
                    <a:cxn ang="0">
                      <a:pos x="T0" y="T1"/>
                    </a:cxn>
                    <a:cxn ang="0">
                      <a:pos x="T2" y="T3"/>
                    </a:cxn>
                    <a:cxn ang="0">
                      <a:pos x="T4" y="T5"/>
                    </a:cxn>
                    <a:cxn ang="0">
                      <a:pos x="T6" y="T7"/>
                    </a:cxn>
                  </a:cxnLst>
                  <a:rect l="0" t="0" r="r" b="b"/>
                  <a:pathLst>
                    <a:path w="86" h="86">
                      <a:moveTo>
                        <a:pt x="0" y="86"/>
                      </a:moveTo>
                      <a:lnTo>
                        <a:pt x="21" y="0"/>
                      </a:lnTo>
                      <a:lnTo>
                        <a:pt x="86" y="62"/>
                      </a:lnTo>
                      <a:lnTo>
                        <a:pt x="0" y="86"/>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sz="2117"/>
                </a:p>
              </p:txBody>
            </p:sp>
            <p:sp>
              <p:nvSpPr>
                <p:cNvPr id="774" name="WordArt 42">
                  <a:extLst>
                    <a:ext uri="{FF2B5EF4-FFF2-40B4-BE49-F238E27FC236}">
                      <a16:creationId xmlns:a16="http://schemas.microsoft.com/office/drawing/2014/main" id="{519EE9D8-5930-F8B6-2075-AAA24A139F01}"/>
                    </a:ext>
                  </a:extLst>
                </p:cNvPr>
                <p:cNvSpPr>
                  <a:spLocks noChangeAspect="1" noChangeArrowheads="1" noChangeShapeType="1" noTextEdit="1"/>
                </p:cNvSpPr>
                <p:nvPr/>
              </p:nvSpPr>
              <p:spPr bwMode="auto">
                <a:xfrm>
                  <a:off x="4925" y="875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RESISTOR</a:t>
                  </a:r>
                </a:p>
              </p:txBody>
            </p:sp>
            <p:sp>
              <p:nvSpPr>
                <p:cNvPr id="775" name="WordArt 43">
                  <a:extLst>
                    <a:ext uri="{FF2B5EF4-FFF2-40B4-BE49-F238E27FC236}">
                      <a16:creationId xmlns:a16="http://schemas.microsoft.com/office/drawing/2014/main" id="{9D2771F1-EB57-2409-DB4D-11A720293547}"/>
                    </a:ext>
                  </a:extLst>
                </p:cNvPr>
                <p:cNvSpPr>
                  <a:spLocks noChangeAspect="1" noChangeArrowheads="1" noChangeShapeType="1" noTextEdit="1"/>
                </p:cNvSpPr>
                <p:nvPr/>
              </p:nvSpPr>
              <p:spPr bwMode="auto">
                <a:xfrm>
                  <a:off x="4123" y="8759"/>
                  <a:ext cx="703" cy="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PHOTO   </a:t>
                  </a:r>
                </a:p>
              </p:txBody>
            </p:sp>
            <p:sp>
              <p:nvSpPr>
                <p:cNvPr id="776" name="WordArt 44">
                  <a:extLst>
                    <a:ext uri="{FF2B5EF4-FFF2-40B4-BE49-F238E27FC236}">
                      <a16:creationId xmlns:a16="http://schemas.microsoft.com/office/drawing/2014/main" id="{51DA05D4-B8A9-36F8-672F-C0CA00ECFC81}"/>
                    </a:ext>
                  </a:extLst>
                </p:cNvPr>
                <p:cNvSpPr>
                  <a:spLocks noChangeAspect="1" noChangeArrowheads="1" noChangeShapeType="1" noTextEdit="1"/>
                </p:cNvSpPr>
                <p:nvPr/>
              </p:nvSpPr>
              <p:spPr bwMode="auto">
                <a:xfrm>
                  <a:off x="4252" y="8470"/>
                  <a:ext cx="132" cy="13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1400" kern="10">
                      <a:ln w="3175">
                        <a:solidFill>
                          <a:srgbClr val="000000"/>
                        </a:solidFill>
                        <a:round/>
                        <a:headEnd/>
                        <a:tailEnd/>
                      </a:ln>
                      <a:solidFill>
                        <a:srgbClr val="000000"/>
                      </a:solidFill>
                      <a:latin typeface="Verdana Ref"/>
                    </a:rPr>
                    <a:t>RP</a:t>
                  </a:r>
                </a:p>
              </p:txBody>
            </p:sp>
          </p:grpSp>
        </p:grpSp>
        <p:sp>
          <p:nvSpPr>
            <p:cNvPr id="893" name="Title 1">
              <a:extLst>
                <a:ext uri="{FF2B5EF4-FFF2-40B4-BE49-F238E27FC236}">
                  <a16:creationId xmlns:a16="http://schemas.microsoft.com/office/drawing/2014/main" id="{0B7389E0-4C92-9508-9676-F02D0BD2E41D}"/>
                </a:ext>
              </a:extLst>
            </p:cNvPr>
            <p:cNvSpPr txBox="1">
              <a:spLocks/>
            </p:cNvSpPr>
            <p:nvPr/>
          </p:nvSpPr>
          <p:spPr>
            <a:xfrm>
              <a:off x="5417055" y="6400991"/>
              <a:ext cx="3963239" cy="384464"/>
            </a:xfrm>
            <a:prstGeom prst="rect">
              <a:avLst/>
            </a:prstGeom>
          </p:spPr>
          <p:txBody>
            <a:bodyPr/>
            <a:lstStyle>
              <a:lvl1pPr algn="l" defTabSz="914418" rtl="0" eaLnBrk="1" latinLnBrk="0" hangingPunct="1">
                <a:lnSpc>
                  <a:spcPct val="90000"/>
                </a:lnSpc>
                <a:spcBef>
                  <a:spcPct val="0"/>
                </a:spcBef>
                <a:buNone/>
                <a:defRPr sz="3600" kern="1200">
                  <a:solidFill>
                    <a:schemeClr val="tx2">
                      <a:lumMod val="90000"/>
                      <a:lumOff val="10000"/>
                    </a:schemeClr>
                  </a:solidFill>
                  <a:latin typeface="+mj-lt"/>
                  <a:ea typeface="+mj-ea"/>
                  <a:cs typeface="+mj-cs"/>
                </a:defRPr>
              </a:lvl1pPr>
            </a:lstStyle>
            <a:p>
              <a:pPr algn="ctr"/>
              <a:r>
                <a:rPr lang="en-GB" sz="1600"/>
                <a:t>Experiment 4 – Light Sensor</a:t>
              </a:r>
            </a:p>
          </p:txBody>
        </p:sp>
      </p:grpSp>
      <p:sp>
        <p:nvSpPr>
          <p:cNvPr id="6" name="Content Placeholder 2">
            <a:extLst>
              <a:ext uri="{FF2B5EF4-FFF2-40B4-BE49-F238E27FC236}">
                <a16:creationId xmlns:a16="http://schemas.microsoft.com/office/drawing/2014/main" id="{D5E3ADCF-B200-D12B-5F69-DBC33C5FECF8}"/>
              </a:ext>
            </a:extLst>
          </p:cNvPr>
          <p:cNvSpPr txBox="1">
            <a:spLocks/>
          </p:cNvSpPr>
          <p:nvPr/>
        </p:nvSpPr>
        <p:spPr>
          <a:xfrm>
            <a:off x="7956221" y="2095599"/>
            <a:ext cx="3786802" cy="381158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C00000"/>
              </a:buClr>
            </a:pPr>
            <a:r>
              <a:rPr lang="en-GB" sz="2800"/>
              <a:t>When your circuit is complete, explain how it works to an adult and ask them to take a photo</a:t>
            </a:r>
          </a:p>
          <a:p>
            <a:pPr>
              <a:buClr>
                <a:srgbClr val="C00000"/>
              </a:buClr>
            </a:pPr>
            <a:endParaRPr lang="en-GB" sz="2400"/>
          </a:p>
        </p:txBody>
      </p:sp>
    </p:spTree>
    <p:extLst>
      <p:ext uri="{BB962C8B-B14F-4D97-AF65-F5344CB8AC3E}">
        <p14:creationId xmlns:p14="http://schemas.microsoft.com/office/powerpoint/2010/main" val="3039739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1FCFB49C-AA60-58C7-BBE7-D498A0CB3307}"/>
              </a:ext>
            </a:extLst>
          </p:cNvPr>
          <p:cNvSpPr txBox="1">
            <a:spLocks/>
          </p:cNvSpPr>
          <p:nvPr/>
        </p:nvSpPr>
        <p:spPr>
          <a:xfrm>
            <a:off x="838200" y="1189167"/>
            <a:ext cx="10515600" cy="841548"/>
          </a:xfrm>
          <a:prstGeom prst="rect">
            <a:avLst/>
          </a:prstGeom>
        </p:spPr>
        <p:txBody>
          <a:bodyPr vert="horz" lIns="91440" tIns="45720" rIns="91440" bIns="45720" rtlCol="0" anchor="ctr">
            <a:normAutofit/>
          </a:bodyPr>
          <a:lstStyle>
            <a:lvl1pPr algn="l" defTabSz="914418" rtl="0" eaLnBrk="1" latinLnBrk="0" hangingPunct="1">
              <a:lnSpc>
                <a:spcPct val="90000"/>
              </a:lnSpc>
              <a:spcBef>
                <a:spcPct val="0"/>
              </a:spcBef>
              <a:buNone/>
              <a:defRPr sz="3600" kern="1200">
                <a:solidFill>
                  <a:schemeClr val="tx2">
                    <a:lumMod val="90000"/>
                    <a:lumOff val="10000"/>
                  </a:schemeClr>
                </a:solidFill>
                <a:latin typeface="+mj-lt"/>
                <a:ea typeface="+mj-ea"/>
                <a:cs typeface="+mj-cs"/>
              </a:defRPr>
            </a:lvl1pPr>
          </a:lstStyle>
          <a:p>
            <a:r>
              <a:rPr lang="en-GB" sz="5400">
                <a:latin typeface="Aptos SemiBold" panose="020B0004020202020204" pitchFamily="34" charset="0"/>
              </a:rPr>
              <a:t>Tidy up!</a:t>
            </a:r>
            <a:endParaRPr lang="en-GB" sz="6000">
              <a:latin typeface="Aptos SemiBold" panose="020B0004020202020204" pitchFamily="34" charset="0"/>
            </a:endParaRPr>
          </a:p>
        </p:txBody>
      </p:sp>
      <p:sp>
        <p:nvSpPr>
          <p:cNvPr id="8" name="Content Placeholder 2">
            <a:extLst>
              <a:ext uri="{FF2B5EF4-FFF2-40B4-BE49-F238E27FC236}">
                <a16:creationId xmlns:a16="http://schemas.microsoft.com/office/drawing/2014/main" id="{AAA22EE3-8201-3002-6E7E-4A7D9AEE2313}"/>
              </a:ext>
            </a:extLst>
          </p:cNvPr>
          <p:cNvSpPr txBox="1">
            <a:spLocks/>
          </p:cNvSpPr>
          <p:nvPr/>
        </p:nvSpPr>
        <p:spPr>
          <a:xfrm>
            <a:off x="839789" y="2177732"/>
            <a:ext cx="5256211" cy="4223068"/>
          </a:xfrm>
          <a:prstGeom prst="rect">
            <a:avLst/>
          </a:prstGeom>
        </p:spPr>
        <p:txBody>
          <a:bodyPr anchor="ctr">
            <a:noAutofit/>
          </a:bodyPr>
          <a:lstStyle>
            <a:lvl1pPr marL="0" indent="0" algn="l" defTabSz="914418"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57"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lang="en-GB" sz="2400"/>
              <a:t>Please arrange all the parts on the base to look like the picture.</a:t>
            </a:r>
          </a:p>
          <a:p>
            <a:pPr marL="342900" marR="0" lvl="0" indent="-342900" algn="l" defTabSz="914357"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lang="en-GB" sz="2400"/>
          </a:p>
          <a:p>
            <a:pPr marL="342900" marR="0" lvl="0" indent="-342900" algn="l" defTabSz="914357"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lang="en-GB" sz="2400"/>
              <a:t>Look carefully – some pieces are stacked up together!</a:t>
            </a:r>
          </a:p>
        </p:txBody>
      </p:sp>
      <p:pic>
        <p:nvPicPr>
          <p:cNvPr id="3" name="Picture 2" descr="A plastic box with colorful objects&#10;&#10;AI-generated content may be incorrect.">
            <a:extLst>
              <a:ext uri="{FF2B5EF4-FFF2-40B4-BE49-F238E27FC236}">
                <a16:creationId xmlns:a16="http://schemas.microsoft.com/office/drawing/2014/main" id="{B5A05675-AC4A-9A72-725F-3C8656425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4855" y="2338191"/>
            <a:ext cx="5463009" cy="3902149"/>
          </a:xfrm>
          <a:prstGeom prst="rect">
            <a:avLst/>
          </a:prstGeom>
        </p:spPr>
      </p:pic>
    </p:spTree>
    <p:extLst>
      <p:ext uri="{BB962C8B-B14F-4D97-AF65-F5344CB8AC3E}">
        <p14:creationId xmlns:p14="http://schemas.microsoft.com/office/powerpoint/2010/main" val="146817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934D-2FC6-D94A-F4B2-DD0A36191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6C7B8-5EA5-360E-EA4B-F3544DB536FE}"/>
              </a:ext>
            </a:extLst>
          </p:cNvPr>
          <p:cNvSpPr>
            <a:spLocks noGrp="1"/>
          </p:cNvSpPr>
          <p:nvPr>
            <p:ph type="title"/>
          </p:nvPr>
        </p:nvSpPr>
        <p:spPr>
          <a:xfrm>
            <a:off x="838200" y="1011744"/>
            <a:ext cx="6820773" cy="1594977"/>
          </a:xfrm>
        </p:spPr>
        <p:txBody>
          <a:bodyPr>
            <a:normAutofit/>
          </a:bodyPr>
          <a:lstStyle/>
          <a:p>
            <a:r>
              <a:rPr lang="en-GB" dirty="0">
                <a:latin typeface="Aptos SemiBold" panose="020B0004020202020204" pitchFamily="34" charset="0"/>
              </a:rPr>
              <a:t>We used all these skills today, in different parts of the workshop</a:t>
            </a:r>
          </a:p>
        </p:txBody>
      </p:sp>
      <p:sp>
        <p:nvSpPr>
          <p:cNvPr id="4" name="Rectangle: Rounded Corners 3">
            <a:extLst>
              <a:ext uri="{FF2B5EF4-FFF2-40B4-BE49-F238E27FC236}">
                <a16:creationId xmlns:a16="http://schemas.microsoft.com/office/drawing/2014/main" id="{99255995-4F6B-B30E-1159-4CD85A8E8428}"/>
              </a:ext>
            </a:extLst>
          </p:cNvPr>
          <p:cNvSpPr/>
          <p:nvPr/>
        </p:nvSpPr>
        <p:spPr>
          <a:xfrm>
            <a:off x="8227858" y="3109457"/>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Thinking of new ideas</a:t>
            </a:r>
          </a:p>
          <a:p>
            <a:pPr algn="ctr"/>
            <a:endParaRPr lang="en-GB"/>
          </a:p>
          <a:p>
            <a:pPr algn="ctr"/>
            <a:r>
              <a:rPr lang="en-GB" sz="4000" b="1"/>
              <a:t>Imaginative</a:t>
            </a:r>
          </a:p>
        </p:txBody>
      </p:sp>
      <p:sp>
        <p:nvSpPr>
          <p:cNvPr id="5" name="Rectangle: Rounded Corners 4">
            <a:extLst>
              <a:ext uri="{FF2B5EF4-FFF2-40B4-BE49-F238E27FC236}">
                <a16:creationId xmlns:a16="http://schemas.microsoft.com/office/drawing/2014/main" id="{6622401A-C45A-70C5-9FC1-EC3CA8CA3710}"/>
              </a:ext>
            </a:extLst>
          </p:cNvPr>
          <p:cNvSpPr/>
          <p:nvPr/>
        </p:nvSpPr>
        <p:spPr>
          <a:xfrm>
            <a:off x="4533029" y="3109457"/>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Putting in lots of effort</a:t>
            </a:r>
          </a:p>
          <a:p>
            <a:pPr algn="ctr"/>
            <a:endParaRPr lang="en-GB"/>
          </a:p>
          <a:p>
            <a:pPr algn="ctr"/>
            <a:r>
              <a:rPr lang="en-GB" sz="3200" b="1"/>
              <a:t>Hard-working</a:t>
            </a:r>
          </a:p>
        </p:txBody>
      </p:sp>
      <p:sp>
        <p:nvSpPr>
          <p:cNvPr id="8" name="Rectangle: Rounded Corners 7">
            <a:extLst>
              <a:ext uri="{FF2B5EF4-FFF2-40B4-BE49-F238E27FC236}">
                <a16:creationId xmlns:a16="http://schemas.microsoft.com/office/drawing/2014/main" id="{59863828-89F0-FCFB-30C1-63B7BFFBCDA4}"/>
              </a:ext>
            </a:extLst>
          </p:cNvPr>
          <p:cNvSpPr/>
          <p:nvPr/>
        </p:nvSpPr>
        <p:spPr>
          <a:xfrm>
            <a:off x="838200" y="3109457"/>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Recovering quickly from problems</a:t>
            </a:r>
          </a:p>
          <a:p>
            <a:pPr algn="ctr"/>
            <a:endParaRPr lang="en-GB"/>
          </a:p>
          <a:p>
            <a:pPr algn="ctr"/>
            <a:r>
              <a:rPr lang="en-GB" sz="4000" b="1"/>
              <a:t>Resilient</a:t>
            </a:r>
          </a:p>
        </p:txBody>
      </p:sp>
    </p:spTree>
    <p:extLst>
      <p:ext uri="{BB962C8B-B14F-4D97-AF65-F5344CB8AC3E}">
        <p14:creationId xmlns:p14="http://schemas.microsoft.com/office/powerpoint/2010/main" val="257125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F0881-CAED-AD00-94D0-91577F441C7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E72F211-62E5-FE6C-BCA3-B0A74D0224CA}"/>
              </a:ext>
            </a:extLst>
          </p:cNvPr>
          <p:cNvSpPr/>
          <p:nvPr/>
        </p:nvSpPr>
        <p:spPr>
          <a:xfrm>
            <a:off x="742664" y="4460586"/>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Thinking of new ideas</a:t>
            </a:r>
          </a:p>
          <a:p>
            <a:pPr algn="ctr"/>
            <a:endParaRPr lang="en-GB"/>
          </a:p>
          <a:p>
            <a:pPr algn="ctr"/>
            <a:r>
              <a:rPr lang="en-GB" sz="4000" b="1"/>
              <a:t>Imaginative</a:t>
            </a:r>
          </a:p>
        </p:txBody>
      </p:sp>
      <p:sp>
        <p:nvSpPr>
          <p:cNvPr id="5" name="Rectangle: Rounded Corners 4">
            <a:extLst>
              <a:ext uri="{FF2B5EF4-FFF2-40B4-BE49-F238E27FC236}">
                <a16:creationId xmlns:a16="http://schemas.microsoft.com/office/drawing/2014/main" id="{DE533E58-2E55-790A-20C0-2584E8260B5C}"/>
              </a:ext>
            </a:extLst>
          </p:cNvPr>
          <p:cNvSpPr/>
          <p:nvPr/>
        </p:nvSpPr>
        <p:spPr>
          <a:xfrm>
            <a:off x="742664" y="2563547"/>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t>Putting in lots of effort</a:t>
            </a:r>
          </a:p>
          <a:p>
            <a:pPr algn="ctr"/>
            <a:endParaRPr lang="en-GB"/>
          </a:p>
          <a:p>
            <a:pPr algn="ctr"/>
            <a:r>
              <a:rPr lang="en-GB" sz="3200" b="1"/>
              <a:t>Hard-working</a:t>
            </a:r>
          </a:p>
        </p:txBody>
      </p:sp>
      <p:sp>
        <p:nvSpPr>
          <p:cNvPr id="8" name="Rectangle: Rounded Corners 7">
            <a:extLst>
              <a:ext uri="{FF2B5EF4-FFF2-40B4-BE49-F238E27FC236}">
                <a16:creationId xmlns:a16="http://schemas.microsoft.com/office/drawing/2014/main" id="{EE9137EB-3662-6037-A6D1-8EEE97A29D8C}"/>
              </a:ext>
            </a:extLst>
          </p:cNvPr>
          <p:cNvSpPr/>
          <p:nvPr/>
        </p:nvSpPr>
        <p:spPr>
          <a:xfrm>
            <a:off x="742664" y="666508"/>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Recovering quickly from problems</a:t>
            </a:r>
          </a:p>
          <a:p>
            <a:pPr algn="ctr"/>
            <a:endParaRPr lang="en-GB"/>
          </a:p>
          <a:p>
            <a:pPr algn="ctr"/>
            <a:r>
              <a:rPr lang="en-GB" sz="4000" b="1"/>
              <a:t>Resilient</a:t>
            </a:r>
          </a:p>
        </p:txBody>
      </p:sp>
      <p:sp>
        <p:nvSpPr>
          <p:cNvPr id="7" name="Content Placeholder 2">
            <a:extLst>
              <a:ext uri="{FF2B5EF4-FFF2-40B4-BE49-F238E27FC236}">
                <a16:creationId xmlns:a16="http://schemas.microsoft.com/office/drawing/2014/main" id="{EF39D9A5-3FD6-172D-470B-6BBF5EA88DC5}"/>
              </a:ext>
            </a:extLst>
          </p:cNvPr>
          <p:cNvSpPr txBox="1">
            <a:spLocks/>
          </p:cNvSpPr>
          <p:nvPr/>
        </p:nvSpPr>
        <p:spPr>
          <a:xfrm>
            <a:off x="5445457" y="1755217"/>
            <a:ext cx="6297566" cy="381158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C00000"/>
              </a:buClr>
              <a:buFont typeface="Arial" panose="020B0604020202020204" pitchFamily="34" charset="0"/>
              <a:buChar char="•"/>
            </a:pPr>
            <a:r>
              <a:rPr lang="en-GB" sz="2800"/>
              <a:t>Learning how to use snap circuits and remembering the circuit rules</a:t>
            </a:r>
          </a:p>
          <a:p>
            <a:pPr>
              <a:buClr>
                <a:srgbClr val="C00000"/>
              </a:buClr>
            </a:pPr>
            <a:endParaRPr lang="en-GB" sz="2800"/>
          </a:p>
          <a:p>
            <a:pPr marL="457200" indent="-457200">
              <a:buClr>
                <a:srgbClr val="C00000"/>
              </a:buClr>
              <a:buFont typeface="Arial" panose="020B0604020202020204" pitchFamily="34" charset="0"/>
              <a:buChar char="•"/>
            </a:pPr>
            <a:r>
              <a:rPr lang="en-GB" sz="2800"/>
              <a:t>Following the instructions to make your circuits</a:t>
            </a:r>
          </a:p>
          <a:p>
            <a:pPr>
              <a:buClr>
                <a:srgbClr val="C00000"/>
              </a:buClr>
            </a:pPr>
            <a:endParaRPr lang="en-GB" sz="2400"/>
          </a:p>
        </p:txBody>
      </p:sp>
      <p:cxnSp>
        <p:nvCxnSpPr>
          <p:cNvPr id="10" name="Straight Connector 9">
            <a:extLst>
              <a:ext uri="{FF2B5EF4-FFF2-40B4-BE49-F238E27FC236}">
                <a16:creationId xmlns:a16="http://schemas.microsoft.com/office/drawing/2014/main" id="{504B8029-033E-959C-F11F-25E9124DE8B8}"/>
              </a:ext>
            </a:extLst>
          </p:cNvPr>
          <p:cNvCxnSpPr/>
          <p:nvPr/>
        </p:nvCxnSpPr>
        <p:spPr>
          <a:xfrm>
            <a:off x="3589361" y="3422462"/>
            <a:ext cx="2033517" cy="712810"/>
          </a:xfrm>
          <a:prstGeom prst="line">
            <a:avLst/>
          </a:prstGeom>
          <a:ln w="57150">
            <a:solidFill>
              <a:schemeClr val="tx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45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2FB685-C6A0-CFB4-D4B3-CCC24DC6EA40}"/>
              </a:ext>
            </a:extLst>
          </p:cNvPr>
          <p:cNvSpPr txBox="1"/>
          <p:nvPr/>
        </p:nvSpPr>
        <p:spPr>
          <a:xfrm>
            <a:off x="2572556" y="3980001"/>
            <a:ext cx="6664750" cy="1754326"/>
          </a:xfrm>
          <a:prstGeom prst="rect">
            <a:avLst/>
          </a:prstGeom>
          <a:noFill/>
        </p:spPr>
        <p:txBody>
          <a:bodyPr wrap="square">
            <a:spAutoFit/>
          </a:bodyPr>
          <a:lstStyle/>
          <a:p>
            <a:pPr algn="ctr"/>
            <a:r>
              <a:rPr lang="en-GB" sz="5400" b="1">
                <a:solidFill>
                  <a:schemeClr val="bg1"/>
                </a:solidFill>
                <a:latin typeface="+mj-lt"/>
              </a:rPr>
              <a:t>Thank You!</a:t>
            </a:r>
          </a:p>
          <a:p>
            <a:pPr algn="ctr"/>
            <a:endParaRPr lang="en-GB" sz="5400" b="1">
              <a:solidFill>
                <a:schemeClr val="bg1"/>
              </a:solidFill>
              <a:latin typeface="+mj-lt"/>
            </a:endParaRPr>
          </a:p>
        </p:txBody>
      </p:sp>
    </p:spTree>
    <p:extLst>
      <p:ext uri="{BB962C8B-B14F-4D97-AF65-F5344CB8AC3E}">
        <p14:creationId xmlns:p14="http://schemas.microsoft.com/office/powerpoint/2010/main" val="71757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C3E81-5A7F-DCA0-3807-59EB906A7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27E69-1019-7749-8D34-B9756D6B1588}"/>
              </a:ext>
            </a:extLst>
          </p:cNvPr>
          <p:cNvSpPr>
            <a:spLocks noGrp="1"/>
          </p:cNvSpPr>
          <p:nvPr>
            <p:ph type="title"/>
          </p:nvPr>
        </p:nvSpPr>
        <p:spPr/>
        <p:txBody>
          <a:bodyPr>
            <a:normAutofit/>
          </a:bodyPr>
          <a:lstStyle/>
          <a:p>
            <a:r>
              <a:rPr lang="en-GB" sz="3200">
                <a:latin typeface="Aptos SemiBold" panose="020B0004020202020204" pitchFamily="34" charset="0"/>
              </a:rPr>
              <a:t>Which of these uses electronics?</a:t>
            </a:r>
          </a:p>
        </p:txBody>
      </p:sp>
      <p:pic>
        <p:nvPicPr>
          <p:cNvPr id="5" name="Picture 4" descr="A close up of a football ball&#10;&#10;AI-generated content may be incorrect.">
            <a:extLst>
              <a:ext uri="{FF2B5EF4-FFF2-40B4-BE49-F238E27FC236}">
                <a16:creationId xmlns:a16="http://schemas.microsoft.com/office/drawing/2014/main" id="{8A563AB5-81C0-4232-EC0A-6B7849E07AE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8200" y="4519205"/>
            <a:ext cx="1933029" cy="1933029"/>
          </a:xfrm>
          <a:prstGeom prst="rect">
            <a:avLst/>
          </a:prstGeom>
        </p:spPr>
      </p:pic>
      <p:pic>
        <p:nvPicPr>
          <p:cNvPr id="7" name="Picture 6" descr="A cricket field with grass and stumps&#10;&#10;AI-generated content may be incorrect.">
            <a:extLst>
              <a:ext uri="{FF2B5EF4-FFF2-40B4-BE49-F238E27FC236}">
                <a16:creationId xmlns:a16="http://schemas.microsoft.com/office/drawing/2014/main" id="{D70C054E-BB86-F01E-1ACE-C17715C38D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3575" y="2313365"/>
            <a:ext cx="2587982" cy="1738800"/>
          </a:xfrm>
          <a:prstGeom prst="rect">
            <a:avLst/>
          </a:prstGeom>
        </p:spPr>
      </p:pic>
      <p:pic>
        <p:nvPicPr>
          <p:cNvPr id="9" name="Picture 8" descr="A group of people on a stage&#10;&#10;AI-generated content may be incorrect.">
            <a:extLst>
              <a:ext uri="{FF2B5EF4-FFF2-40B4-BE49-F238E27FC236}">
                <a16:creationId xmlns:a16="http://schemas.microsoft.com/office/drawing/2014/main" id="{7231CD74-E7A6-5032-F7E7-DE8A0F2495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2313367"/>
            <a:ext cx="3477596" cy="1738798"/>
          </a:xfrm>
          <a:prstGeom prst="rect">
            <a:avLst/>
          </a:prstGeom>
        </p:spPr>
      </p:pic>
      <p:pic>
        <p:nvPicPr>
          <p:cNvPr id="11" name="Picture 10" descr="A close up of a cell phone&#10;&#10;AI-generated content may be incorrect.">
            <a:extLst>
              <a:ext uri="{FF2B5EF4-FFF2-40B4-BE49-F238E27FC236}">
                <a16:creationId xmlns:a16="http://schemas.microsoft.com/office/drawing/2014/main" id="{6D75E492-A9E4-EA63-FDE8-C5B50AAD54A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928938" y="4300234"/>
            <a:ext cx="1214637" cy="2370969"/>
          </a:xfrm>
          <a:prstGeom prst="rect">
            <a:avLst/>
          </a:prstGeom>
        </p:spPr>
      </p:pic>
      <p:pic>
        <p:nvPicPr>
          <p:cNvPr id="13" name="Picture 12" descr="A refrigerator with food in it&#10;&#10;AI-generated content may be incorrect.">
            <a:extLst>
              <a:ext uri="{FF2B5EF4-FFF2-40B4-BE49-F238E27FC236}">
                <a16:creationId xmlns:a16="http://schemas.microsoft.com/office/drawing/2014/main" id="{32E3094A-7600-5D45-BE18-E084595B59F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559336" y="2449770"/>
            <a:ext cx="3102601" cy="4138869"/>
          </a:xfrm>
          <a:prstGeom prst="rect">
            <a:avLst/>
          </a:prstGeom>
        </p:spPr>
      </p:pic>
      <p:pic>
        <p:nvPicPr>
          <p:cNvPr id="15" name="Picture 14" descr="A toothbrush on a counter&#10;&#10;AI-generated content may be incorrect.">
            <a:extLst>
              <a:ext uri="{FF2B5EF4-FFF2-40B4-BE49-F238E27FC236}">
                <a16:creationId xmlns:a16="http://schemas.microsoft.com/office/drawing/2014/main" id="{592B6A66-8AFD-B31E-8DE7-C3EE5DF5F7B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401345" y="4300233"/>
            <a:ext cx="647082" cy="2370969"/>
          </a:xfrm>
          <a:prstGeom prst="rect">
            <a:avLst/>
          </a:prstGeom>
        </p:spPr>
      </p:pic>
    </p:spTree>
    <p:extLst>
      <p:ext uri="{BB962C8B-B14F-4D97-AF65-F5344CB8AC3E}">
        <p14:creationId xmlns:p14="http://schemas.microsoft.com/office/powerpoint/2010/main" val="404051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AE9DC-29CE-046E-9D2F-A448F06F1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77E3A-D427-68AA-6A6E-F935077B84E2}"/>
              </a:ext>
            </a:extLst>
          </p:cNvPr>
          <p:cNvSpPr>
            <a:spLocks noGrp="1"/>
          </p:cNvSpPr>
          <p:nvPr>
            <p:ph type="title"/>
          </p:nvPr>
        </p:nvSpPr>
        <p:spPr/>
        <p:txBody>
          <a:bodyPr/>
          <a:lstStyle/>
          <a:p>
            <a:r>
              <a:rPr lang="en-GB">
                <a:latin typeface="Aptos SemiBold" panose="020B0004020202020204" pitchFamily="34" charset="0"/>
              </a:rPr>
              <a:t>About Me – Sophie Batin</a:t>
            </a:r>
          </a:p>
        </p:txBody>
      </p:sp>
      <p:sp>
        <p:nvSpPr>
          <p:cNvPr id="9" name="Content Placeholder 2">
            <a:extLst>
              <a:ext uri="{FF2B5EF4-FFF2-40B4-BE49-F238E27FC236}">
                <a16:creationId xmlns:a16="http://schemas.microsoft.com/office/drawing/2014/main" id="{87CDABAD-FA9F-14F1-188E-3FD20CB1D177}"/>
              </a:ext>
            </a:extLst>
          </p:cNvPr>
          <p:cNvSpPr>
            <a:spLocks noGrp="1"/>
          </p:cNvSpPr>
          <p:nvPr>
            <p:ph idx="1"/>
          </p:nvPr>
        </p:nvSpPr>
        <p:spPr>
          <a:xfrm>
            <a:off x="838200" y="2532251"/>
            <a:ext cx="4625340" cy="3678312"/>
          </a:xfrm>
        </p:spPr>
        <p:txBody>
          <a:bodyPr anchor="ctr">
            <a:noAutofit/>
          </a:bodyPr>
          <a:lstStyle/>
          <a:p>
            <a:r>
              <a:rPr lang="en-GB" sz="1900">
                <a:latin typeface="Aptos SemiBold" panose="020B0004020202020204" pitchFamily="34" charset="0"/>
              </a:rPr>
              <a:t>Head of Education, UKESF</a:t>
            </a:r>
          </a:p>
          <a:p>
            <a:endParaRPr lang="en-GB" sz="1050"/>
          </a:p>
          <a:p>
            <a:r>
              <a:rPr lang="en-GB" sz="1900"/>
              <a:t>How I would describe myself​</a:t>
            </a:r>
          </a:p>
          <a:p>
            <a:pPr marL="285756" indent="-285756">
              <a:buClr>
                <a:srgbClr val="C00000"/>
              </a:buClr>
              <a:buFont typeface="Arial" panose="020B0604020202020204" pitchFamily="34" charset="0"/>
              <a:buChar char="•"/>
            </a:pPr>
            <a:r>
              <a:rPr lang="en-GB" sz="1900"/>
              <a:t>Imaginative​</a:t>
            </a:r>
          </a:p>
          <a:p>
            <a:pPr marL="285756" indent="-285756">
              <a:buClr>
                <a:srgbClr val="C00000"/>
              </a:buClr>
              <a:buFont typeface="Arial" panose="020B0604020202020204" pitchFamily="34" charset="0"/>
              <a:buChar char="•"/>
            </a:pPr>
            <a:r>
              <a:rPr lang="en-GB" sz="1900"/>
              <a:t>Curious​</a:t>
            </a:r>
          </a:p>
          <a:p>
            <a:pPr marL="285756" indent="-285756">
              <a:buClr>
                <a:srgbClr val="C00000"/>
              </a:buClr>
              <a:buFont typeface="Arial" panose="020B0604020202020204" pitchFamily="34" charset="0"/>
              <a:buChar char="•"/>
            </a:pPr>
            <a:r>
              <a:rPr lang="en-GB" sz="1900"/>
              <a:t>Collaborative</a:t>
            </a:r>
          </a:p>
          <a:p>
            <a:pPr marL="285756" indent="-285756">
              <a:buClr>
                <a:srgbClr val="C00000"/>
              </a:buClr>
              <a:buFont typeface="Arial" panose="020B0604020202020204" pitchFamily="34" charset="0"/>
              <a:buChar char="•"/>
            </a:pPr>
            <a:endParaRPr lang="en-GB" sz="1900"/>
          </a:p>
          <a:p>
            <a:pPr>
              <a:buClr>
                <a:srgbClr val="C00000"/>
              </a:buClr>
            </a:pPr>
            <a:r>
              <a:rPr lang="en-GB" sz="1900"/>
              <a:t>I have two children and two cats!</a:t>
            </a:r>
          </a:p>
        </p:txBody>
      </p:sp>
      <p:pic>
        <p:nvPicPr>
          <p:cNvPr id="15" name="Picture 14">
            <a:extLst>
              <a:ext uri="{FF2B5EF4-FFF2-40B4-BE49-F238E27FC236}">
                <a16:creationId xmlns:a16="http://schemas.microsoft.com/office/drawing/2014/main" id="{82BD7F9C-F5D5-62F2-A442-2CCBBD4B2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0764" y="2532251"/>
            <a:ext cx="2037256" cy="2715350"/>
          </a:xfrm>
          <a:prstGeom prst="rect">
            <a:avLst/>
          </a:prstGeom>
        </p:spPr>
      </p:pic>
      <p:pic>
        <p:nvPicPr>
          <p:cNvPr id="8" name="Picture 7">
            <a:extLst>
              <a:ext uri="{FF2B5EF4-FFF2-40B4-BE49-F238E27FC236}">
                <a16:creationId xmlns:a16="http://schemas.microsoft.com/office/drawing/2014/main" id="{71F8C1A8-7952-0A1A-DA74-75E97A70F7C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160858" y="4041659"/>
            <a:ext cx="2424953" cy="1900209"/>
          </a:xfrm>
          <a:prstGeom prst="rect">
            <a:avLst/>
          </a:prstGeom>
        </p:spPr>
      </p:pic>
    </p:spTree>
    <p:extLst>
      <p:ext uri="{BB962C8B-B14F-4D97-AF65-F5344CB8AC3E}">
        <p14:creationId xmlns:p14="http://schemas.microsoft.com/office/powerpoint/2010/main" val="336538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AAA69-34DC-47B3-E3C7-343E45E71C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392B3-27A5-8ABD-D770-0775B4D510E1}"/>
              </a:ext>
            </a:extLst>
          </p:cNvPr>
          <p:cNvSpPr>
            <a:spLocks noGrp="1"/>
          </p:cNvSpPr>
          <p:nvPr>
            <p:ph type="body" sz="half" idx="2"/>
          </p:nvPr>
        </p:nvSpPr>
        <p:spPr>
          <a:xfrm>
            <a:off x="1464257" y="2593074"/>
            <a:ext cx="3932237" cy="3440455"/>
          </a:xfrm>
        </p:spPr>
        <p:txBody>
          <a:bodyPr anchor="ctr">
            <a:noAutofit/>
          </a:bodyPr>
          <a:lstStyle/>
          <a:p>
            <a:pPr>
              <a:buClr>
                <a:srgbClr val="C00000"/>
              </a:buClr>
            </a:pPr>
            <a:r>
              <a:rPr lang="en-GB" sz="2400"/>
              <a:t>Being open-minded</a:t>
            </a:r>
          </a:p>
          <a:p>
            <a:pPr>
              <a:buClr>
                <a:srgbClr val="C00000"/>
              </a:buClr>
            </a:pPr>
            <a:endParaRPr lang="en-GB" sz="500"/>
          </a:p>
          <a:p>
            <a:pPr>
              <a:buClr>
                <a:srgbClr val="C00000"/>
              </a:buClr>
            </a:pPr>
            <a:endParaRPr lang="en-GB" sz="2400"/>
          </a:p>
          <a:p>
            <a:pPr>
              <a:buClr>
                <a:srgbClr val="C00000"/>
              </a:buClr>
            </a:pPr>
            <a:r>
              <a:rPr lang="en-GB" sz="2400"/>
              <a:t>Being organised</a:t>
            </a:r>
          </a:p>
          <a:p>
            <a:pPr>
              <a:buClr>
                <a:srgbClr val="C00000"/>
              </a:buClr>
            </a:pPr>
            <a:endParaRPr lang="en-GB" sz="2400"/>
          </a:p>
        </p:txBody>
      </p:sp>
      <p:sp>
        <p:nvSpPr>
          <p:cNvPr id="4" name="Title 1">
            <a:extLst>
              <a:ext uri="{FF2B5EF4-FFF2-40B4-BE49-F238E27FC236}">
                <a16:creationId xmlns:a16="http://schemas.microsoft.com/office/drawing/2014/main" id="{0F73F90B-45A6-45F4-5A4D-CBA179EA7666}"/>
              </a:ext>
            </a:extLst>
          </p:cNvPr>
          <p:cNvSpPr txBox="1">
            <a:spLocks/>
          </p:cNvSpPr>
          <p:nvPr/>
        </p:nvSpPr>
        <p:spPr>
          <a:xfrm>
            <a:off x="838200" y="1009778"/>
            <a:ext cx="6637145" cy="841548"/>
          </a:xfrm>
          <a:prstGeom prst="rect">
            <a:avLst/>
          </a:prstGeom>
        </p:spPr>
        <p:txBody>
          <a:bodyPr vert="horz" lIns="91440" tIns="45720" rIns="91440" bIns="45720" rtlCol="0" anchor="b">
            <a:normAutofit fontScale="92500" lnSpcReduction="10000"/>
          </a:bodyPr>
          <a:lstStyle>
            <a:lvl1pPr algn="l" defTabSz="914418" rtl="0" eaLnBrk="1" latinLnBrk="0" hangingPunct="1">
              <a:lnSpc>
                <a:spcPct val="90000"/>
              </a:lnSpc>
              <a:spcBef>
                <a:spcPct val="0"/>
              </a:spcBef>
              <a:buNone/>
              <a:defRPr sz="3200" kern="1200">
                <a:solidFill>
                  <a:schemeClr val="tx2">
                    <a:lumMod val="90000"/>
                    <a:lumOff val="10000"/>
                  </a:schemeClr>
                </a:solidFill>
                <a:latin typeface="Aptos SemiBold" panose="020B0004020202020204" pitchFamily="34" charset="0"/>
                <a:ea typeface="+mj-ea"/>
                <a:cs typeface="+mj-cs"/>
              </a:defRPr>
            </a:lvl1pPr>
          </a:lstStyle>
          <a:p>
            <a:r>
              <a:rPr lang="en-GB"/>
              <a:t>A Project I’ve Worked on: </a:t>
            </a:r>
          </a:p>
          <a:p>
            <a:r>
              <a:rPr lang="en-GB"/>
              <a:t>Communicating About Electronics</a:t>
            </a:r>
          </a:p>
        </p:txBody>
      </p:sp>
      <p:pic>
        <p:nvPicPr>
          <p:cNvPr id="1026" name="Picture 2" descr="102 Printable Emojis (Free High-Quality PDF Downloads)">
            <a:extLst>
              <a:ext uri="{FF2B5EF4-FFF2-40B4-BE49-F238E27FC236}">
                <a16:creationId xmlns:a16="http://schemas.microsoft.com/office/drawing/2014/main" id="{AABDBFFE-79EF-2FDA-38DA-558BFDB50C6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93901" y="3138273"/>
            <a:ext cx="856384" cy="782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8,500+ Confused Emoji Stock Photos, Pictures &amp; Royalty-Free Images -  iStock | Shrug emoji, Emoji icons, Question mark">
            <a:extLst>
              <a:ext uri="{FF2B5EF4-FFF2-40B4-BE49-F238E27FC236}">
                <a16:creationId xmlns:a16="http://schemas.microsoft.com/office/drawing/2014/main" id="{66763445-5079-4EC5-95AA-BBEAB8447B6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493901" y="4313301"/>
            <a:ext cx="849041" cy="8415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00560A7-6CA5-D3EF-77ED-3350A3CF77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2376" y="2381598"/>
            <a:ext cx="1449307" cy="1931703"/>
          </a:xfrm>
          <a:prstGeom prst="rect">
            <a:avLst/>
          </a:prstGeom>
        </p:spPr>
      </p:pic>
      <p:pic>
        <p:nvPicPr>
          <p:cNvPr id="10" name="Picture 9">
            <a:extLst>
              <a:ext uri="{FF2B5EF4-FFF2-40B4-BE49-F238E27FC236}">
                <a16:creationId xmlns:a16="http://schemas.microsoft.com/office/drawing/2014/main" id="{CFA4E6AA-E698-52EB-9A88-CD77F46834B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351110" y="2461783"/>
            <a:ext cx="2592211" cy="1445259"/>
          </a:xfrm>
          <a:prstGeom prst="rect">
            <a:avLst/>
          </a:prstGeom>
        </p:spPr>
      </p:pic>
      <p:pic>
        <p:nvPicPr>
          <p:cNvPr id="11" name="Picture 10">
            <a:extLst>
              <a:ext uri="{FF2B5EF4-FFF2-40B4-BE49-F238E27FC236}">
                <a16:creationId xmlns:a16="http://schemas.microsoft.com/office/drawing/2014/main" id="{9A2280EC-35A2-993C-2A9E-19D8E4B4B1B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038624" y="4652464"/>
            <a:ext cx="1933419" cy="1469078"/>
          </a:xfrm>
          <a:prstGeom prst="rect">
            <a:avLst/>
          </a:prstGeom>
        </p:spPr>
      </p:pic>
      <p:pic>
        <p:nvPicPr>
          <p:cNvPr id="13" name="Picture 12">
            <a:extLst>
              <a:ext uri="{FF2B5EF4-FFF2-40B4-BE49-F238E27FC236}">
                <a16:creationId xmlns:a16="http://schemas.microsoft.com/office/drawing/2014/main" id="{7779D1E8-340F-4113-8631-E86CA830A2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08028" y="3478123"/>
            <a:ext cx="1457893" cy="2997874"/>
          </a:xfrm>
          <a:prstGeom prst="rect">
            <a:avLst/>
          </a:prstGeom>
        </p:spPr>
      </p:pic>
    </p:spTree>
    <p:extLst>
      <p:ext uri="{BB962C8B-B14F-4D97-AF65-F5344CB8AC3E}">
        <p14:creationId xmlns:p14="http://schemas.microsoft.com/office/powerpoint/2010/main" val="383879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01D2-96DD-3ACD-8C4A-50F28E48A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FB491-294A-C59A-5978-D43A24609ADD}"/>
              </a:ext>
            </a:extLst>
          </p:cNvPr>
          <p:cNvSpPr>
            <a:spLocks noGrp="1"/>
          </p:cNvSpPr>
          <p:nvPr>
            <p:ph type="title"/>
          </p:nvPr>
        </p:nvSpPr>
        <p:spPr>
          <a:xfrm>
            <a:off x="838202" y="1186198"/>
            <a:ext cx="10515600" cy="841548"/>
          </a:xfrm>
        </p:spPr>
        <p:txBody>
          <a:bodyPr>
            <a:normAutofit/>
          </a:bodyPr>
          <a:lstStyle/>
          <a:p>
            <a:r>
              <a:rPr lang="en-GB" dirty="0">
                <a:latin typeface="Aptos SemiBold" panose="020B0004020202020204" pitchFamily="34" charset="0"/>
              </a:rPr>
              <a:t>Skills we will use today</a:t>
            </a:r>
          </a:p>
        </p:txBody>
      </p:sp>
      <p:sp>
        <p:nvSpPr>
          <p:cNvPr id="4" name="Rectangle: Rounded Corners 3">
            <a:extLst>
              <a:ext uri="{FF2B5EF4-FFF2-40B4-BE49-F238E27FC236}">
                <a16:creationId xmlns:a16="http://schemas.microsoft.com/office/drawing/2014/main" id="{0D58638D-CB80-6B37-27E2-CBFB9C244842}"/>
              </a:ext>
            </a:extLst>
          </p:cNvPr>
          <p:cNvSpPr/>
          <p:nvPr/>
        </p:nvSpPr>
        <p:spPr>
          <a:xfrm>
            <a:off x="8227860"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Thinking of new ideas</a:t>
            </a:r>
          </a:p>
          <a:p>
            <a:pPr algn="ctr"/>
            <a:endParaRPr lang="en-GB"/>
          </a:p>
          <a:p>
            <a:pPr algn="ctr"/>
            <a:r>
              <a:rPr lang="en-GB" sz="4000" b="1"/>
              <a:t>Imaginative</a:t>
            </a:r>
          </a:p>
        </p:txBody>
      </p:sp>
      <p:sp>
        <p:nvSpPr>
          <p:cNvPr id="5" name="Rectangle: Rounded Corners 4">
            <a:extLst>
              <a:ext uri="{FF2B5EF4-FFF2-40B4-BE49-F238E27FC236}">
                <a16:creationId xmlns:a16="http://schemas.microsoft.com/office/drawing/2014/main" id="{A3C7D96B-2C09-8DB8-7025-70CFB2E3945E}"/>
              </a:ext>
            </a:extLst>
          </p:cNvPr>
          <p:cNvSpPr/>
          <p:nvPr/>
        </p:nvSpPr>
        <p:spPr>
          <a:xfrm>
            <a:off x="4533031"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Putting in lots of effort</a:t>
            </a:r>
          </a:p>
          <a:p>
            <a:pPr algn="ctr"/>
            <a:endParaRPr lang="en-GB"/>
          </a:p>
          <a:p>
            <a:pPr algn="ctr"/>
            <a:r>
              <a:rPr lang="en-GB" sz="3200" b="1"/>
              <a:t>Hard-working</a:t>
            </a:r>
          </a:p>
        </p:txBody>
      </p:sp>
      <p:sp>
        <p:nvSpPr>
          <p:cNvPr id="8" name="Rectangle: Rounded Corners 7">
            <a:extLst>
              <a:ext uri="{FF2B5EF4-FFF2-40B4-BE49-F238E27FC236}">
                <a16:creationId xmlns:a16="http://schemas.microsoft.com/office/drawing/2014/main" id="{8FD2354F-636D-44A4-D836-43CFF5198572}"/>
              </a:ext>
            </a:extLst>
          </p:cNvPr>
          <p:cNvSpPr/>
          <p:nvPr/>
        </p:nvSpPr>
        <p:spPr>
          <a:xfrm>
            <a:off x="838202"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Recovering quickly from problems</a:t>
            </a:r>
          </a:p>
          <a:p>
            <a:pPr algn="ctr"/>
            <a:endParaRPr lang="en-GB"/>
          </a:p>
          <a:p>
            <a:pPr algn="ctr"/>
            <a:r>
              <a:rPr lang="en-GB" sz="4000" b="1"/>
              <a:t>Resilient</a:t>
            </a:r>
          </a:p>
        </p:txBody>
      </p:sp>
      <p:pic>
        <p:nvPicPr>
          <p:cNvPr id="1026" name="Picture 2">
            <a:extLst>
              <a:ext uri="{FF2B5EF4-FFF2-40B4-BE49-F238E27FC236}">
                <a16:creationId xmlns:a16="http://schemas.microsoft.com/office/drawing/2014/main" id="{7D912A82-8CA4-9175-3B95-BCC88B1694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5462" y="5906030"/>
            <a:ext cx="1705971" cy="541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8BAD823-C71C-FCCF-B6FC-A805494E8B4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29748" y="5908998"/>
            <a:ext cx="2852855" cy="53861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2C06E8A-C969-A4F1-95A8-692EB1421921}"/>
              </a:ext>
            </a:extLst>
          </p:cNvPr>
          <p:cNvSpPr txBox="1">
            <a:spLocks/>
          </p:cNvSpPr>
          <p:nvPr/>
        </p:nvSpPr>
        <p:spPr>
          <a:xfrm>
            <a:off x="701722" y="5251028"/>
            <a:ext cx="10515600" cy="841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2">
                    <a:lumMod val="90000"/>
                    <a:lumOff val="10000"/>
                  </a:schemeClr>
                </a:solidFill>
                <a:latin typeface="+mj-lt"/>
                <a:ea typeface="+mj-ea"/>
                <a:cs typeface="+mj-cs"/>
              </a:defRPr>
            </a:lvl1pPr>
          </a:lstStyle>
          <a:p>
            <a:pPr algn="ctr"/>
            <a:r>
              <a:rPr lang="en-GB" sz="2000">
                <a:latin typeface="Aptos SemiBold" panose="020B0004020202020204" pitchFamily="34" charset="0"/>
              </a:rPr>
              <a:t>With thanks for support with the STEM Attributes from</a:t>
            </a:r>
          </a:p>
        </p:txBody>
      </p:sp>
    </p:spTree>
    <p:extLst>
      <p:ext uri="{BB962C8B-B14F-4D97-AF65-F5344CB8AC3E}">
        <p14:creationId xmlns:p14="http://schemas.microsoft.com/office/powerpoint/2010/main" val="390448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0F8DE-5D4E-0A63-D283-8EEB1176EE51}"/>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518708C-72A6-A76E-259C-3E09DA815247}"/>
              </a:ext>
            </a:extLst>
          </p:cNvPr>
          <p:cNvSpPr/>
          <p:nvPr/>
        </p:nvSpPr>
        <p:spPr>
          <a:xfrm>
            <a:off x="8227858" y="3109457"/>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Thinking of new ideas</a:t>
            </a:r>
          </a:p>
          <a:p>
            <a:pPr algn="ctr"/>
            <a:endParaRPr lang="en-GB"/>
          </a:p>
          <a:p>
            <a:pPr algn="ctr"/>
            <a:r>
              <a:rPr lang="en-GB" sz="4000" b="1"/>
              <a:t>Imaginative</a:t>
            </a:r>
          </a:p>
        </p:txBody>
      </p:sp>
      <p:sp>
        <p:nvSpPr>
          <p:cNvPr id="5" name="Rectangle: Rounded Corners 4">
            <a:extLst>
              <a:ext uri="{FF2B5EF4-FFF2-40B4-BE49-F238E27FC236}">
                <a16:creationId xmlns:a16="http://schemas.microsoft.com/office/drawing/2014/main" id="{5DB68DCB-0927-DE61-2009-E8408437C483}"/>
              </a:ext>
            </a:extLst>
          </p:cNvPr>
          <p:cNvSpPr/>
          <p:nvPr/>
        </p:nvSpPr>
        <p:spPr>
          <a:xfrm>
            <a:off x="4533029" y="3109457"/>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Putting in lots of effort</a:t>
            </a:r>
          </a:p>
          <a:p>
            <a:pPr algn="ctr"/>
            <a:endParaRPr lang="en-GB"/>
          </a:p>
          <a:p>
            <a:pPr algn="ctr"/>
            <a:r>
              <a:rPr lang="en-GB" sz="3200" b="1"/>
              <a:t>Hard-working</a:t>
            </a:r>
          </a:p>
        </p:txBody>
      </p:sp>
      <p:sp>
        <p:nvSpPr>
          <p:cNvPr id="8" name="Rectangle: Rounded Corners 7">
            <a:extLst>
              <a:ext uri="{FF2B5EF4-FFF2-40B4-BE49-F238E27FC236}">
                <a16:creationId xmlns:a16="http://schemas.microsoft.com/office/drawing/2014/main" id="{360B2819-8D00-989D-B06A-CD5FD19C039C}"/>
              </a:ext>
            </a:extLst>
          </p:cNvPr>
          <p:cNvSpPr/>
          <p:nvPr/>
        </p:nvSpPr>
        <p:spPr>
          <a:xfrm>
            <a:off x="838200" y="3109457"/>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Recovering quickly from problems</a:t>
            </a:r>
          </a:p>
          <a:p>
            <a:pPr algn="ctr"/>
            <a:endParaRPr lang="en-GB" dirty="0"/>
          </a:p>
          <a:p>
            <a:pPr algn="ctr"/>
            <a:r>
              <a:rPr lang="en-GB" sz="4000" b="1" dirty="0"/>
              <a:t>Resilient</a:t>
            </a:r>
          </a:p>
        </p:txBody>
      </p:sp>
      <p:sp>
        <p:nvSpPr>
          <p:cNvPr id="3" name="Title 1">
            <a:extLst>
              <a:ext uri="{FF2B5EF4-FFF2-40B4-BE49-F238E27FC236}">
                <a16:creationId xmlns:a16="http://schemas.microsoft.com/office/drawing/2014/main" id="{BFA250F8-3995-E1B8-98F6-9C8462EC68E5}"/>
              </a:ext>
            </a:extLst>
          </p:cNvPr>
          <p:cNvSpPr txBox="1">
            <a:spLocks/>
          </p:cNvSpPr>
          <p:nvPr/>
        </p:nvSpPr>
        <p:spPr>
          <a:xfrm>
            <a:off x="762000" y="702670"/>
            <a:ext cx="5649951" cy="1482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2">
                    <a:lumMod val="90000"/>
                    <a:lumOff val="10000"/>
                  </a:schemeClr>
                </a:solidFill>
                <a:latin typeface="+mj-lt"/>
                <a:ea typeface="+mj-ea"/>
                <a:cs typeface="+mj-cs"/>
              </a:defRPr>
            </a:lvl1pPr>
          </a:lstStyle>
          <a:p>
            <a:r>
              <a:rPr lang="en-GB" dirty="0">
                <a:latin typeface="Aptos SemiBold" panose="020B0004020202020204" pitchFamily="34" charset="0"/>
              </a:rPr>
              <a:t>What are you good at? What might be tricky?</a:t>
            </a:r>
          </a:p>
        </p:txBody>
      </p:sp>
    </p:spTree>
    <p:extLst>
      <p:ext uri="{BB962C8B-B14F-4D97-AF65-F5344CB8AC3E}">
        <p14:creationId xmlns:p14="http://schemas.microsoft.com/office/powerpoint/2010/main" val="257457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7D6F2-0D3D-A93B-98B2-8E85BFEC1331}"/>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83EA38-9762-114F-FBC4-221C85AE83A8}"/>
              </a:ext>
            </a:extLst>
          </p:cNvPr>
          <p:cNvSpPr/>
          <p:nvPr/>
        </p:nvSpPr>
        <p:spPr>
          <a:xfrm>
            <a:off x="8227858" y="3109457"/>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Thinking of new ideas</a:t>
            </a:r>
          </a:p>
          <a:p>
            <a:pPr algn="ctr"/>
            <a:endParaRPr lang="en-GB"/>
          </a:p>
          <a:p>
            <a:pPr algn="ctr"/>
            <a:r>
              <a:rPr lang="en-GB" sz="4000" b="1"/>
              <a:t>Imaginative</a:t>
            </a:r>
          </a:p>
        </p:txBody>
      </p:sp>
      <p:sp>
        <p:nvSpPr>
          <p:cNvPr id="5" name="Rectangle: Rounded Corners 4">
            <a:extLst>
              <a:ext uri="{FF2B5EF4-FFF2-40B4-BE49-F238E27FC236}">
                <a16:creationId xmlns:a16="http://schemas.microsoft.com/office/drawing/2014/main" id="{C0B6C58A-022A-71DB-211E-CA2790FA3780}"/>
              </a:ext>
            </a:extLst>
          </p:cNvPr>
          <p:cNvSpPr/>
          <p:nvPr/>
        </p:nvSpPr>
        <p:spPr>
          <a:xfrm>
            <a:off x="4533029" y="3109457"/>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t>Putting in lots of effort</a:t>
            </a:r>
          </a:p>
          <a:p>
            <a:pPr algn="ctr"/>
            <a:endParaRPr lang="en-GB"/>
          </a:p>
          <a:p>
            <a:pPr algn="ctr"/>
            <a:r>
              <a:rPr lang="en-GB" sz="3200" b="1" dirty="0"/>
              <a:t>Hard-working</a:t>
            </a:r>
          </a:p>
        </p:txBody>
      </p:sp>
      <p:sp>
        <p:nvSpPr>
          <p:cNvPr id="8" name="Rectangle: Rounded Corners 7">
            <a:extLst>
              <a:ext uri="{FF2B5EF4-FFF2-40B4-BE49-F238E27FC236}">
                <a16:creationId xmlns:a16="http://schemas.microsoft.com/office/drawing/2014/main" id="{778EA654-859C-441F-F8BF-1A11909741F3}"/>
              </a:ext>
            </a:extLst>
          </p:cNvPr>
          <p:cNvSpPr/>
          <p:nvPr/>
        </p:nvSpPr>
        <p:spPr>
          <a:xfrm>
            <a:off x="838200" y="3109457"/>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Recovering quickly from problems</a:t>
            </a:r>
          </a:p>
          <a:p>
            <a:pPr algn="ctr"/>
            <a:endParaRPr lang="en-GB"/>
          </a:p>
          <a:p>
            <a:pPr algn="ctr"/>
            <a:r>
              <a:rPr lang="en-GB" sz="4000" b="1"/>
              <a:t>Resilient</a:t>
            </a:r>
          </a:p>
        </p:txBody>
      </p:sp>
      <p:sp>
        <p:nvSpPr>
          <p:cNvPr id="2" name="Title 1">
            <a:extLst>
              <a:ext uri="{FF2B5EF4-FFF2-40B4-BE49-F238E27FC236}">
                <a16:creationId xmlns:a16="http://schemas.microsoft.com/office/drawing/2014/main" id="{094470AD-D972-0D9E-6E3A-F3ABADA435D3}"/>
              </a:ext>
            </a:extLst>
          </p:cNvPr>
          <p:cNvSpPr txBox="1">
            <a:spLocks/>
          </p:cNvSpPr>
          <p:nvPr/>
        </p:nvSpPr>
        <p:spPr>
          <a:xfrm>
            <a:off x="605883" y="490798"/>
            <a:ext cx="6319024" cy="758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2">
                    <a:lumMod val="90000"/>
                    <a:lumOff val="10000"/>
                  </a:schemeClr>
                </a:solidFill>
                <a:latin typeface="+mj-lt"/>
                <a:ea typeface="+mj-ea"/>
                <a:cs typeface="+mj-cs"/>
              </a:defRPr>
            </a:lvl1pPr>
          </a:lstStyle>
          <a:p>
            <a:r>
              <a:rPr lang="en-GB" dirty="0">
                <a:latin typeface="Aptos SemiBold" panose="020B0004020202020204" pitchFamily="34" charset="0"/>
              </a:rPr>
              <a:t>Put these attributes in order</a:t>
            </a:r>
          </a:p>
        </p:txBody>
      </p:sp>
    </p:spTree>
    <p:extLst>
      <p:ext uri="{BB962C8B-B14F-4D97-AF65-F5344CB8AC3E}">
        <p14:creationId xmlns:p14="http://schemas.microsoft.com/office/powerpoint/2010/main" val="130115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5E-6 -3.7037E-6 L 5E-6 -0.125 C 5E-6 -0.18101 0.0836 -0.25 0.15157 -0.25 L 0.30313 -0.25 " pathEditMode="relative" rAng="0" ptsTypes="AAAA">
                                      <p:cBhvr>
                                        <p:cTn id="6" dur="2000" fill="hold"/>
                                        <p:tgtEl>
                                          <p:spTgt spid="8"/>
                                        </p:tgtEl>
                                        <p:attrNameLst>
                                          <p:attrName>ppt_x</p:attrName>
                                          <p:attrName>ppt_y</p:attrName>
                                        </p:attrNameLst>
                                      </p:cBhvr>
                                      <p:rCtr x="15156" y="-12500"/>
                                    </p:animMotion>
                                  </p:childTnLst>
                                </p:cTn>
                              </p:par>
                              <p:par>
                                <p:cTn id="7" presetID="42" presetClass="path" presetSubtype="0" accel="50000" decel="50000" fill="hold" grpId="0" nodeType="withEffect">
                                  <p:stCondLst>
                                    <p:cond delay="0"/>
                                  </p:stCondLst>
                                  <p:childTnLst>
                                    <p:animMotion origin="layout" path="M 0 -3.7037E-6 L 0 0.24977 " pathEditMode="relative" rAng="0" ptsTypes="AA">
                                      <p:cBhvr>
                                        <p:cTn id="8" dur="2000" fill="hold"/>
                                        <p:tgtEl>
                                          <p:spTgt spid="5"/>
                                        </p:tgtEl>
                                        <p:attrNameLst>
                                          <p:attrName>ppt_x</p:attrName>
                                          <p:attrName>ppt_y</p:attrName>
                                        </p:attrNameLst>
                                      </p:cBhvr>
                                      <p:rCtr x="0" y="12477"/>
                                    </p:animMotion>
                                  </p:childTnLst>
                                </p:cTn>
                              </p:par>
                              <p:par>
                                <p:cTn id="9" presetID="35" presetClass="path" presetSubtype="0" accel="50000" decel="50000" fill="hold" grpId="0" nodeType="withEffect">
                                  <p:stCondLst>
                                    <p:cond delay="0"/>
                                  </p:stCondLst>
                                  <p:childTnLst>
                                    <p:animMotion origin="layout" path="M -4.79167E-6 -3.7037E-6 L -0.30299 1.85185E-6 " pathEditMode="relative" rAng="0" ptsTypes="AA">
                                      <p:cBhvr>
                                        <p:cTn id="10" dur="2000" fill="hold"/>
                                        <p:tgtEl>
                                          <p:spTgt spid="4"/>
                                        </p:tgtEl>
                                        <p:attrNameLst>
                                          <p:attrName>ppt_x</p:attrName>
                                          <p:attrName>ppt_y</p:attrName>
                                        </p:attrNameLst>
                                      </p:cBhvr>
                                      <p:rCtr x="-1515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6E1232-43BF-76A9-E0EB-E2E21A9F3C52}"/>
              </a:ext>
            </a:extLst>
          </p:cNvPr>
          <p:cNvSpPr>
            <a:spLocks noGrp="1"/>
          </p:cNvSpPr>
          <p:nvPr>
            <p:ph type="title"/>
          </p:nvPr>
        </p:nvSpPr>
        <p:spPr/>
        <p:txBody>
          <a:bodyPr/>
          <a:lstStyle/>
          <a:p>
            <a:r>
              <a:rPr lang="en-GB" sz="3200">
                <a:latin typeface="Aptos SemiBold" panose="020B0004020202020204" pitchFamily="34" charset="0"/>
              </a:rPr>
              <a:t>Snap</a:t>
            </a:r>
            <a:r>
              <a:rPr lang="en-GB">
                <a:latin typeface="Aptos SemiBold" panose="020B0004020202020204" pitchFamily="34" charset="0"/>
              </a:rPr>
              <a:t> </a:t>
            </a:r>
            <a:r>
              <a:rPr lang="en-GB" sz="3200">
                <a:latin typeface="Aptos SemiBold" panose="020B0004020202020204" pitchFamily="34" charset="0"/>
              </a:rPr>
              <a:t>Circuits</a:t>
            </a:r>
            <a:endParaRPr lang="en-GB">
              <a:latin typeface="Aptos SemiBold" panose="020B0004020202020204" pitchFamily="34" charset="0"/>
            </a:endParaRPr>
          </a:p>
        </p:txBody>
      </p:sp>
      <p:sp>
        <p:nvSpPr>
          <p:cNvPr id="2" name="Content Placeholder 2">
            <a:extLst>
              <a:ext uri="{FF2B5EF4-FFF2-40B4-BE49-F238E27FC236}">
                <a16:creationId xmlns:a16="http://schemas.microsoft.com/office/drawing/2014/main" id="{0361E30D-9EBC-FBF9-B380-08965BA5CADA}"/>
              </a:ext>
            </a:extLst>
          </p:cNvPr>
          <p:cNvSpPr txBox="1">
            <a:spLocks/>
          </p:cNvSpPr>
          <p:nvPr/>
        </p:nvSpPr>
        <p:spPr>
          <a:xfrm>
            <a:off x="839789" y="2057400"/>
            <a:ext cx="3932237" cy="381158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a:p>
            <a:pPr>
              <a:buClr>
                <a:srgbClr val="C00000"/>
              </a:buClr>
            </a:pPr>
            <a:r>
              <a:rPr lang="en-GB" sz="2400">
                <a:solidFill>
                  <a:srgbClr val="000000"/>
                </a:solidFill>
              </a:rPr>
              <a:t>You will work in pairs to experiment with circuits using these snap circuit sets</a:t>
            </a:r>
            <a:endParaRPr lang="en-GB" sz="2400"/>
          </a:p>
          <a:p>
            <a:pPr marL="342907" indent="-342907">
              <a:buClr>
                <a:srgbClr val="C00000"/>
              </a:buClr>
              <a:buFont typeface="Arial" panose="020B0604020202020204" pitchFamily="34" charset="0"/>
              <a:buChar char="•"/>
            </a:pPr>
            <a:endParaRPr lang="en-GB" sz="1900"/>
          </a:p>
        </p:txBody>
      </p:sp>
      <p:pic>
        <p:nvPicPr>
          <p:cNvPr id="4" name="Picture 3" descr="A plastic box with different colored objects&#10;&#10;AI-generated content may be incorrect.">
            <a:extLst>
              <a:ext uri="{FF2B5EF4-FFF2-40B4-BE49-F238E27FC236}">
                <a16:creationId xmlns:a16="http://schemas.microsoft.com/office/drawing/2014/main" id="{93B358EC-8281-BF17-7815-8F40D154439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7315655" y="1715028"/>
            <a:ext cx="3237438" cy="4835673"/>
          </a:xfrm>
          <a:prstGeom prst="rect">
            <a:avLst/>
          </a:prstGeom>
        </p:spPr>
      </p:pic>
    </p:spTree>
    <p:extLst>
      <p:ext uri="{BB962C8B-B14F-4D97-AF65-F5344CB8AC3E}">
        <p14:creationId xmlns:p14="http://schemas.microsoft.com/office/powerpoint/2010/main" val="27459067"/>
      </p:ext>
    </p:extLst>
  </p:cSld>
  <p:clrMapOvr>
    <a:masterClrMapping/>
  </p:clrMapOvr>
</p:sld>
</file>

<file path=ppt/theme/theme1.xml><?xml version="1.0" encoding="utf-8"?>
<a:theme xmlns:a="http://schemas.openxmlformats.org/drawingml/2006/main" name="UKESF PP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KESF PP theme" id="{B7B62FE2-EDCD-46C5-889D-6DD3B88E5A1B}" vid="{0D6169BE-7A59-410E-BE5E-2AD89AB784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048073-d25a-49f5-a506-9a8415faa73a">
      <Terms xmlns="http://schemas.microsoft.com/office/infopath/2007/PartnerControls"/>
    </lcf76f155ced4ddcb4097134ff3c332f>
    <TaxCatchAll xmlns="4efeab0f-a5af-4e16-a0ec-970e3e163e0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729EB1DDCC024A850AD09E871DA8CD" ma:contentTypeVersion="19" ma:contentTypeDescription="Create a new document." ma:contentTypeScope="" ma:versionID="33c1ef643fa75c8aa4b35f116d8fc902">
  <xsd:schema xmlns:xsd="http://www.w3.org/2001/XMLSchema" xmlns:xs="http://www.w3.org/2001/XMLSchema" xmlns:p="http://schemas.microsoft.com/office/2006/metadata/properties" xmlns:ns2="d4048073-d25a-49f5-a506-9a8415faa73a" xmlns:ns3="4efeab0f-a5af-4e16-a0ec-970e3e163e06" targetNamespace="http://schemas.microsoft.com/office/2006/metadata/properties" ma:root="true" ma:fieldsID="e314f1dd9b9ed06f2d1b1e09724874a2" ns2:_="" ns3:_="">
    <xsd:import namespace="d4048073-d25a-49f5-a506-9a8415faa73a"/>
    <xsd:import namespace="4efeab0f-a5af-4e16-a0ec-970e3e163e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48073-d25a-49f5-a506-9a8415faa7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3fddbc0-5585-4ec4-b94d-5ba6a1509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feab0f-a5af-4e16-a0ec-970e3e163e0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2d6c19-13b2-4e15-8db3-b57b32bd99f4}" ma:internalName="TaxCatchAll" ma:showField="CatchAllData" ma:web="4efeab0f-a5af-4e16-a0ec-970e3e163e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00BB95-413C-483E-B202-675D95D78BEB}">
  <ds:schemaRefs>
    <ds:schemaRef ds:uri="http://schemas.microsoft.com/sharepoint/v3/contenttype/forms"/>
  </ds:schemaRefs>
</ds:datastoreItem>
</file>

<file path=customXml/itemProps2.xml><?xml version="1.0" encoding="utf-8"?>
<ds:datastoreItem xmlns:ds="http://schemas.openxmlformats.org/officeDocument/2006/customXml" ds:itemID="{12BC3D69-CE27-4ECC-A9A8-8BBBB004FE2C}">
  <ds:schemaRefs>
    <ds:schemaRef ds:uri="4efeab0f-a5af-4e16-a0ec-970e3e163e06"/>
    <ds:schemaRef ds:uri="d4048073-d25a-49f5-a506-9a8415faa7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5643F4-A6C3-4728-AA9F-1ECCA899B0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048073-d25a-49f5-a506-9a8415faa73a"/>
    <ds:schemaRef ds:uri="4efeab0f-a5af-4e16-a0ec-970e3e163e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2468</Words>
  <Application>Microsoft Office PowerPoint</Application>
  <PresentationFormat>Widescreen</PresentationFormat>
  <Paragraphs>436</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Abadi MT Condensed</vt:lpstr>
      <vt:lpstr>Aptos</vt:lpstr>
      <vt:lpstr>Aptos Display</vt:lpstr>
      <vt:lpstr>Aptos SemiBold</vt:lpstr>
      <vt:lpstr>Arial</vt:lpstr>
      <vt:lpstr>Arial Unicode MS</vt:lpstr>
      <vt:lpstr>Google Sans</vt:lpstr>
      <vt:lpstr>Symbol</vt:lpstr>
      <vt:lpstr>Times New Roman</vt:lpstr>
      <vt:lpstr>Verdana Ref</vt:lpstr>
      <vt:lpstr>UKESF PP theme</vt:lpstr>
      <vt:lpstr>PowerPoint Presentation</vt:lpstr>
      <vt:lpstr>What is Electronics?</vt:lpstr>
      <vt:lpstr>Which of these uses electronics?</vt:lpstr>
      <vt:lpstr>About Me – Sophie Batin</vt:lpstr>
      <vt:lpstr>PowerPoint Presentation</vt:lpstr>
      <vt:lpstr>Skills we will use today</vt:lpstr>
      <vt:lpstr>PowerPoint Presentation</vt:lpstr>
      <vt:lpstr>PowerPoint Presentation</vt:lpstr>
      <vt:lpstr>Snap Circuits</vt:lpstr>
      <vt:lpstr>Circuits Rules to Remember!</vt:lpstr>
      <vt:lpstr>Circuits Rules to Remember!</vt:lpstr>
      <vt:lpstr>Experiment 1 –  Circuit Loops and Resistance</vt:lpstr>
      <vt:lpstr>Experiment 1 –  Circuit Loops and Resistance</vt:lpstr>
      <vt:lpstr>Experiment 1 –  Circuit Loops and Resistance</vt:lpstr>
      <vt:lpstr>Experiment 2 – LED and Lamp</vt:lpstr>
      <vt:lpstr>Experiment 2 – LED and Lamp</vt:lpstr>
      <vt:lpstr>Experiment 3 – Tilt Switch</vt:lpstr>
      <vt:lpstr>Experiment 3 – Tilt Switch</vt:lpstr>
      <vt:lpstr>Experiment 4 – Light Sensor</vt:lpstr>
      <vt:lpstr>Experiment 4 – Light Sensor</vt:lpstr>
      <vt:lpstr>The Challenge!</vt:lpstr>
      <vt:lpstr>The Challenge!</vt:lpstr>
      <vt:lpstr>PowerPoint Presentation</vt:lpstr>
      <vt:lpstr>PowerPoint Presentation</vt:lpstr>
      <vt:lpstr>We used all these skills today, in different parts of the workshop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Jones</dc:creator>
  <cp:lastModifiedBy>Millie Davy</cp:lastModifiedBy>
  <cp:revision>17</cp:revision>
  <dcterms:created xsi:type="dcterms:W3CDTF">2024-08-27T14:11:44Z</dcterms:created>
  <dcterms:modified xsi:type="dcterms:W3CDTF">2026-04-15T10:11:42Z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0x0101002E729EB1DDCC024A850AD09E871DA8CD</vt:lpwstr>
  </property>
  <property fmtid="{D5CDD505-2E9C-101B-9397-08002B2CF9AE}" pid="3" name="MediaServiceImageTags">
    <vt:lpwstr/>
  </property>
</Properties>
</file>