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9" r:id="rId4"/>
  </p:sldMasterIdLst>
  <p:notesMasterIdLst>
    <p:notesMasterId r:id="rId19"/>
  </p:notesMasterIdLst>
  <p:handoutMasterIdLst>
    <p:handoutMasterId r:id="rId20"/>
  </p:handoutMasterIdLst>
  <p:sldIdLst>
    <p:sldId id="852" r:id="rId5"/>
    <p:sldId id="864" r:id="rId6"/>
    <p:sldId id="950" r:id="rId7"/>
    <p:sldId id="933" r:id="rId8"/>
    <p:sldId id="929" r:id="rId9"/>
    <p:sldId id="896" r:id="rId10"/>
    <p:sldId id="934" r:id="rId11"/>
    <p:sldId id="897" r:id="rId12"/>
    <p:sldId id="935" r:id="rId13"/>
    <p:sldId id="936" r:id="rId14"/>
    <p:sldId id="937" r:id="rId15"/>
    <p:sldId id="938" r:id="rId16"/>
    <p:sldId id="939" r:id="rId17"/>
    <p:sldId id="898" r:id="rId18"/>
  </p:sldIdLst>
  <p:sldSz cx="12192000" cy="6858000"/>
  <p:notesSz cx="6858000" cy="9144000"/>
  <p:defaultTextStyle>
    <a:defPPr>
      <a:defRPr lang="en-US"/>
    </a:defPPr>
    <a:lvl1pPr marL="0" algn="l" defTabSz="91435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57" algn="l" defTabSz="91435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36" algn="l" defTabSz="91435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14" algn="l" defTabSz="91435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92" algn="l" defTabSz="91435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70" algn="l" defTabSz="91435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49" algn="l" defTabSz="91435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28" algn="l" defTabSz="91435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2EB276D-7E7E-3EE1-8CDA-28DA83853F81}" name="Robert Kennedy" initials="RK" userId="S::robert.kennedy@ukesf.org::b9c47f57-d10c-4341-a9bd-c6bd4af133b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232A"/>
    <a:srgbClr val="163E64"/>
    <a:srgbClr val="C1AE95"/>
    <a:srgbClr val="E6E3EA"/>
    <a:srgbClr val="C5C5C5"/>
    <a:srgbClr val="F2F2F2"/>
    <a:srgbClr val="C00000"/>
    <a:srgbClr val="2929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CEE0307-3EDE-448F-BECF-ADA116CB38D9}" v="1" dt="2025-12-17T13:37:59.64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874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Relationship Id="rId27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cole Jones" userId="b7423a4e-2368-4d41-a681-2aa716405c4c" providerId="ADAL" clId="{9315A7FD-9B33-44A9-B49C-FFEE331C668D}"/>
    <pc:docChg chg="delSld delSection modSection">
      <pc:chgData name="Nicole Jones" userId="b7423a4e-2368-4d41-a681-2aa716405c4c" providerId="ADAL" clId="{9315A7FD-9B33-44A9-B49C-FFEE331C668D}" dt="2025-12-17T11:09:16.669" v="1" actId="17853"/>
      <pc:docMkLst>
        <pc:docMk/>
      </pc:docMkLst>
      <pc:sldChg chg="del">
        <pc:chgData name="Nicole Jones" userId="b7423a4e-2368-4d41-a681-2aa716405c4c" providerId="ADAL" clId="{9315A7FD-9B33-44A9-B49C-FFEE331C668D}" dt="2025-12-17T11:09:08.090" v="0" actId="47"/>
        <pc:sldMkLst>
          <pc:docMk/>
          <pc:sldMk cId="628673865" sldId="256"/>
        </pc:sldMkLst>
      </pc:sldChg>
      <pc:sldChg chg="del">
        <pc:chgData name="Nicole Jones" userId="b7423a4e-2368-4d41-a681-2aa716405c4c" providerId="ADAL" clId="{9315A7FD-9B33-44A9-B49C-FFEE331C668D}" dt="2025-12-17T11:09:08.090" v="0" actId="47"/>
        <pc:sldMkLst>
          <pc:docMk/>
          <pc:sldMk cId="4134834284" sldId="850"/>
        </pc:sldMkLst>
      </pc:sldChg>
      <pc:sldChg chg="del">
        <pc:chgData name="Nicole Jones" userId="b7423a4e-2368-4d41-a681-2aa716405c4c" providerId="ADAL" clId="{9315A7FD-9B33-44A9-B49C-FFEE331C668D}" dt="2025-12-17T11:09:08.090" v="0" actId="47"/>
        <pc:sldMkLst>
          <pc:docMk/>
          <pc:sldMk cId="2756469188" sldId="851"/>
        </pc:sldMkLst>
      </pc:sldChg>
      <pc:sldChg chg="del">
        <pc:chgData name="Nicole Jones" userId="b7423a4e-2368-4d41-a681-2aa716405c4c" providerId="ADAL" clId="{9315A7FD-9B33-44A9-B49C-FFEE331C668D}" dt="2025-12-17T11:09:08.090" v="0" actId="47"/>
        <pc:sldMkLst>
          <pc:docMk/>
          <pc:sldMk cId="838265058" sldId="853"/>
        </pc:sldMkLst>
      </pc:sldChg>
      <pc:sldChg chg="del">
        <pc:chgData name="Nicole Jones" userId="b7423a4e-2368-4d41-a681-2aa716405c4c" providerId="ADAL" clId="{9315A7FD-9B33-44A9-B49C-FFEE331C668D}" dt="2025-12-17T11:09:08.090" v="0" actId="47"/>
        <pc:sldMkLst>
          <pc:docMk/>
          <pc:sldMk cId="2730513478" sldId="857"/>
        </pc:sldMkLst>
      </pc:sldChg>
      <pc:sldChg chg="del">
        <pc:chgData name="Nicole Jones" userId="b7423a4e-2368-4d41-a681-2aa716405c4c" providerId="ADAL" clId="{9315A7FD-9B33-44A9-B49C-FFEE331C668D}" dt="2025-12-17T11:09:08.090" v="0" actId="47"/>
        <pc:sldMkLst>
          <pc:docMk/>
          <pc:sldMk cId="524013737" sldId="858"/>
        </pc:sldMkLst>
      </pc:sldChg>
      <pc:sldChg chg="del">
        <pc:chgData name="Nicole Jones" userId="b7423a4e-2368-4d41-a681-2aa716405c4c" providerId="ADAL" clId="{9315A7FD-9B33-44A9-B49C-FFEE331C668D}" dt="2025-12-17T11:09:08.090" v="0" actId="47"/>
        <pc:sldMkLst>
          <pc:docMk/>
          <pc:sldMk cId="1027376165" sldId="859"/>
        </pc:sldMkLst>
      </pc:sldChg>
      <pc:sldChg chg="del">
        <pc:chgData name="Nicole Jones" userId="b7423a4e-2368-4d41-a681-2aa716405c4c" providerId="ADAL" clId="{9315A7FD-9B33-44A9-B49C-FFEE331C668D}" dt="2025-12-17T11:09:08.090" v="0" actId="47"/>
        <pc:sldMkLst>
          <pc:docMk/>
          <pc:sldMk cId="4227416186" sldId="865"/>
        </pc:sldMkLst>
      </pc:sldChg>
      <pc:sldChg chg="del">
        <pc:chgData name="Nicole Jones" userId="b7423a4e-2368-4d41-a681-2aa716405c4c" providerId="ADAL" clId="{9315A7FD-9B33-44A9-B49C-FFEE331C668D}" dt="2025-12-17T11:09:08.090" v="0" actId="47"/>
        <pc:sldMkLst>
          <pc:docMk/>
          <pc:sldMk cId="1436930973" sldId="867"/>
        </pc:sldMkLst>
      </pc:sldChg>
      <pc:sldChg chg="del">
        <pc:chgData name="Nicole Jones" userId="b7423a4e-2368-4d41-a681-2aa716405c4c" providerId="ADAL" clId="{9315A7FD-9B33-44A9-B49C-FFEE331C668D}" dt="2025-12-17T11:09:08.090" v="0" actId="47"/>
        <pc:sldMkLst>
          <pc:docMk/>
          <pc:sldMk cId="3556342613" sldId="869"/>
        </pc:sldMkLst>
      </pc:sldChg>
      <pc:sldChg chg="del">
        <pc:chgData name="Nicole Jones" userId="b7423a4e-2368-4d41-a681-2aa716405c4c" providerId="ADAL" clId="{9315A7FD-9B33-44A9-B49C-FFEE331C668D}" dt="2025-12-17T11:09:08.090" v="0" actId="47"/>
        <pc:sldMkLst>
          <pc:docMk/>
          <pc:sldMk cId="2822851533" sldId="870"/>
        </pc:sldMkLst>
      </pc:sldChg>
      <pc:sldChg chg="del">
        <pc:chgData name="Nicole Jones" userId="b7423a4e-2368-4d41-a681-2aa716405c4c" providerId="ADAL" clId="{9315A7FD-9B33-44A9-B49C-FFEE331C668D}" dt="2025-12-17T11:09:08.090" v="0" actId="47"/>
        <pc:sldMkLst>
          <pc:docMk/>
          <pc:sldMk cId="4048895725" sldId="871"/>
        </pc:sldMkLst>
      </pc:sldChg>
      <pc:sldChg chg="del">
        <pc:chgData name="Nicole Jones" userId="b7423a4e-2368-4d41-a681-2aa716405c4c" providerId="ADAL" clId="{9315A7FD-9B33-44A9-B49C-FFEE331C668D}" dt="2025-12-17T11:09:08.090" v="0" actId="47"/>
        <pc:sldMkLst>
          <pc:docMk/>
          <pc:sldMk cId="2030604785" sldId="872"/>
        </pc:sldMkLst>
      </pc:sldChg>
      <pc:sldChg chg="del">
        <pc:chgData name="Nicole Jones" userId="b7423a4e-2368-4d41-a681-2aa716405c4c" providerId="ADAL" clId="{9315A7FD-9B33-44A9-B49C-FFEE331C668D}" dt="2025-12-17T11:09:08.090" v="0" actId="47"/>
        <pc:sldMkLst>
          <pc:docMk/>
          <pc:sldMk cId="1922468348" sldId="873"/>
        </pc:sldMkLst>
      </pc:sldChg>
      <pc:sldChg chg="del">
        <pc:chgData name="Nicole Jones" userId="b7423a4e-2368-4d41-a681-2aa716405c4c" providerId="ADAL" clId="{9315A7FD-9B33-44A9-B49C-FFEE331C668D}" dt="2025-12-17T11:09:08.090" v="0" actId="47"/>
        <pc:sldMkLst>
          <pc:docMk/>
          <pc:sldMk cId="2429335999" sldId="874"/>
        </pc:sldMkLst>
      </pc:sldChg>
      <pc:sldChg chg="del">
        <pc:chgData name="Nicole Jones" userId="b7423a4e-2368-4d41-a681-2aa716405c4c" providerId="ADAL" clId="{9315A7FD-9B33-44A9-B49C-FFEE331C668D}" dt="2025-12-17T11:09:08.090" v="0" actId="47"/>
        <pc:sldMkLst>
          <pc:docMk/>
          <pc:sldMk cId="85036942" sldId="876"/>
        </pc:sldMkLst>
      </pc:sldChg>
      <pc:sldChg chg="del">
        <pc:chgData name="Nicole Jones" userId="b7423a4e-2368-4d41-a681-2aa716405c4c" providerId="ADAL" clId="{9315A7FD-9B33-44A9-B49C-FFEE331C668D}" dt="2025-12-17T11:09:08.090" v="0" actId="47"/>
        <pc:sldMkLst>
          <pc:docMk/>
          <pc:sldMk cId="281859512" sldId="878"/>
        </pc:sldMkLst>
      </pc:sldChg>
      <pc:sldChg chg="del">
        <pc:chgData name="Nicole Jones" userId="b7423a4e-2368-4d41-a681-2aa716405c4c" providerId="ADAL" clId="{9315A7FD-9B33-44A9-B49C-FFEE331C668D}" dt="2025-12-17T11:09:08.090" v="0" actId="47"/>
        <pc:sldMkLst>
          <pc:docMk/>
          <pc:sldMk cId="502480521" sldId="879"/>
        </pc:sldMkLst>
      </pc:sldChg>
      <pc:sldChg chg="del">
        <pc:chgData name="Nicole Jones" userId="b7423a4e-2368-4d41-a681-2aa716405c4c" providerId="ADAL" clId="{9315A7FD-9B33-44A9-B49C-FFEE331C668D}" dt="2025-12-17T11:09:08.090" v="0" actId="47"/>
        <pc:sldMkLst>
          <pc:docMk/>
          <pc:sldMk cId="1781703964" sldId="881"/>
        </pc:sldMkLst>
      </pc:sldChg>
      <pc:sldChg chg="del">
        <pc:chgData name="Nicole Jones" userId="b7423a4e-2368-4d41-a681-2aa716405c4c" providerId="ADAL" clId="{9315A7FD-9B33-44A9-B49C-FFEE331C668D}" dt="2025-12-17T11:09:08.090" v="0" actId="47"/>
        <pc:sldMkLst>
          <pc:docMk/>
          <pc:sldMk cId="2821261376" sldId="882"/>
        </pc:sldMkLst>
      </pc:sldChg>
      <pc:sldChg chg="del">
        <pc:chgData name="Nicole Jones" userId="b7423a4e-2368-4d41-a681-2aa716405c4c" providerId="ADAL" clId="{9315A7FD-9B33-44A9-B49C-FFEE331C668D}" dt="2025-12-17T11:09:08.090" v="0" actId="47"/>
        <pc:sldMkLst>
          <pc:docMk/>
          <pc:sldMk cId="3307934597" sldId="884"/>
        </pc:sldMkLst>
      </pc:sldChg>
      <pc:sldChg chg="del">
        <pc:chgData name="Nicole Jones" userId="b7423a4e-2368-4d41-a681-2aa716405c4c" providerId="ADAL" clId="{9315A7FD-9B33-44A9-B49C-FFEE331C668D}" dt="2025-12-17T11:09:08.090" v="0" actId="47"/>
        <pc:sldMkLst>
          <pc:docMk/>
          <pc:sldMk cId="4018603473" sldId="885"/>
        </pc:sldMkLst>
      </pc:sldChg>
      <pc:sldChg chg="del">
        <pc:chgData name="Nicole Jones" userId="b7423a4e-2368-4d41-a681-2aa716405c4c" providerId="ADAL" clId="{9315A7FD-9B33-44A9-B49C-FFEE331C668D}" dt="2025-12-17T11:09:08.090" v="0" actId="47"/>
        <pc:sldMkLst>
          <pc:docMk/>
          <pc:sldMk cId="1353526226" sldId="886"/>
        </pc:sldMkLst>
      </pc:sldChg>
      <pc:sldChg chg="del">
        <pc:chgData name="Nicole Jones" userId="b7423a4e-2368-4d41-a681-2aa716405c4c" providerId="ADAL" clId="{9315A7FD-9B33-44A9-B49C-FFEE331C668D}" dt="2025-12-17T11:09:08.090" v="0" actId="47"/>
        <pc:sldMkLst>
          <pc:docMk/>
          <pc:sldMk cId="3644232373" sldId="887"/>
        </pc:sldMkLst>
      </pc:sldChg>
      <pc:sldChg chg="del">
        <pc:chgData name="Nicole Jones" userId="b7423a4e-2368-4d41-a681-2aa716405c4c" providerId="ADAL" clId="{9315A7FD-9B33-44A9-B49C-FFEE331C668D}" dt="2025-12-17T11:09:08.090" v="0" actId="47"/>
        <pc:sldMkLst>
          <pc:docMk/>
          <pc:sldMk cId="3487574595" sldId="888"/>
        </pc:sldMkLst>
      </pc:sldChg>
      <pc:sldChg chg="del">
        <pc:chgData name="Nicole Jones" userId="b7423a4e-2368-4d41-a681-2aa716405c4c" providerId="ADAL" clId="{9315A7FD-9B33-44A9-B49C-FFEE331C668D}" dt="2025-12-17T11:09:08.090" v="0" actId="47"/>
        <pc:sldMkLst>
          <pc:docMk/>
          <pc:sldMk cId="4055271982" sldId="889"/>
        </pc:sldMkLst>
      </pc:sldChg>
      <pc:sldChg chg="del">
        <pc:chgData name="Nicole Jones" userId="b7423a4e-2368-4d41-a681-2aa716405c4c" providerId="ADAL" clId="{9315A7FD-9B33-44A9-B49C-FFEE331C668D}" dt="2025-12-17T11:09:08.090" v="0" actId="47"/>
        <pc:sldMkLst>
          <pc:docMk/>
          <pc:sldMk cId="281189931" sldId="890"/>
        </pc:sldMkLst>
      </pc:sldChg>
      <pc:sldChg chg="del">
        <pc:chgData name="Nicole Jones" userId="b7423a4e-2368-4d41-a681-2aa716405c4c" providerId="ADAL" clId="{9315A7FD-9B33-44A9-B49C-FFEE331C668D}" dt="2025-12-17T11:09:08.090" v="0" actId="47"/>
        <pc:sldMkLst>
          <pc:docMk/>
          <pc:sldMk cId="3468202531" sldId="891"/>
        </pc:sldMkLst>
      </pc:sldChg>
      <pc:sldChg chg="del">
        <pc:chgData name="Nicole Jones" userId="b7423a4e-2368-4d41-a681-2aa716405c4c" providerId="ADAL" clId="{9315A7FD-9B33-44A9-B49C-FFEE331C668D}" dt="2025-12-17T11:09:08.090" v="0" actId="47"/>
        <pc:sldMkLst>
          <pc:docMk/>
          <pc:sldMk cId="3739132279" sldId="892"/>
        </pc:sldMkLst>
      </pc:sldChg>
      <pc:sldChg chg="del">
        <pc:chgData name="Nicole Jones" userId="b7423a4e-2368-4d41-a681-2aa716405c4c" providerId="ADAL" clId="{9315A7FD-9B33-44A9-B49C-FFEE331C668D}" dt="2025-12-17T11:09:08.090" v="0" actId="47"/>
        <pc:sldMkLst>
          <pc:docMk/>
          <pc:sldMk cId="634003475" sldId="893"/>
        </pc:sldMkLst>
      </pc:sldChg>
      <pc:sldChg chg="del">
        <pc:chgData name="Nicole Jones" userId="b7423a4e-2368-4d41-a681-2aa716405c4c" providerId="ADAL" clId="{9315A7FD-9B33-44A9-B49C-FFEE331C668D}" dt="2025-12-17T11:09:08.090" v="0" actId="47"/>
        <pc:sldMkLst>
          <pc:docMk/>
          <pc:sldMk cId="677273259" sldId="894"/>
        </pc:sldMkLst>
      </pc:sldChg>
      <pc:sldChg chg="del">
        <pc:chgData name="Nicole Jones" userId="b7423a4e-2368-4d41-a681-2aa716405c4c" providerId="ADAL" clId="{9315A7FD-9B33-44A9-B49C-FFEE331C668D}" dt="2025-12-17T11:09:08.090" v="0" actId="47"/>
        <pc:sldMkLst>
          <pc:docMk/>
          <pc:sldMk cId="2481330033" sldId="899"/>
        </pc:sldMkLst>
      </pc:sldChg>
      <pc:sldChg chg="del">
        <pc:chgData name="Nicole Jones" userId="b7423a4e-2368-4d41-a681-2aa716405c4c" providerId="ADAL" clId="{9315A7FD-9B33-44A9-B49C-FFEE331C668D}" dt="2025-12-17T11:09:08.090" v="0" actId="47"/>
        <pc:sldMkLst>
          <pc:docMk/>
          <pc:sldMk cId="4025868873" sldId="900"/>
        </pc:sldMkLst>
      </pc:sldChg>
      <pc:sldChg chg="del">
        <pc:chgData name="Nicole Jones" userId="b7423a4e-2368-4d41-a681-2aa716405c4c" providerId="ADAL" clId="{9315A7FD-9B33-44A9-B49C-FFEE331C668D}" dt="2025-12-17T11:09:08.090" v="0" actId="47"/>
        <pc:sldMkLst>
          <pc:docMk/>
          <pc:sldMk cId="3687888782" sldId="901"/>
        </pc:sldMkLst>
      </pc:sldChg>
      <pc:sldChg chg="del">
        <pc:chgData name="Nicole Jones" userId="b7423a4e-2368-4d41-a681-2aa716405c4c" providerId="ADAL" clId="{9315A7FD-9B33-44A9-B49C-FFEE331C668D}" dt="2025-12-17T11:09:08.090" v="0" actId="47"/>
        <pc:sldMkLst>
          <pc:docMk/>
          <pc:sldMk cId="1308713319" sldId="902"/>
        </pc:sldMkLst>
      </pc:sldChg>
      <pc:sldChg chg="del">
        <pc:chgData name="Nicole Jones" userId="b7423a4e-2368-4d41-a681-2aa716405c4c" providerId="ADAL" clId="{9315A7FD-9B33-44A9-B49C-FFEE331C668D}" dt="2025-12-17T11:09:08.090" v="0" actId="47"/>
        <pc:sldMkLst>
          <pc:docMk/>
          <pc:sldMk cId="1485560280" sldId="903"/>
        </pc:sldMkLst>
      </pc:sldChg>
      <pc:sldChg chg="del">
        <pc:chgData name="Nicole Jones" userId="b7423a4e-2368-4d41-a681-2aa716405c4c" providerId="ADAL" clId="{9315A7FD-9B33-44A9-B49C-FFEE331C668D}" dt="2025-12-17T11:09:08.090" v="0" actId="47"/>
        <pc:sldMkLst>
          <pc:docMk/>
          <pc:sldMk cId="476956460" sldId="905"/>
        </pc:sldMkLst>
      </pc:sldChg>
      <pc:sldChg chg="del">
        <pc:chgData name="Nicole Jones" userId="b7423a4e-2368-4d41-a681-2aa716405c4c" providerId="ADAL" clId="{9315A7FD-9B33-44A9-B49C-FFEE331C668D}" dt="2025-12-17T11:09:08.090" v="0" actId="47"/>
        <pc:sldMkLst>
          <pc:docMk/>
          <pc:sldMk cId="139949542" sldId="906"/>
        </pc:sldMkLst>
      </pc:sldChg>
      <pc:sldChg chg="del">
        <pc:chgData name="Nicole Jones" userId="b7423a4e-2368-4d41-a681-2aa716405c4c" providerId="ADAL" clId="{9315A7FD-9B33-44A9-B49C-FFEE331C668D}" dt="2025-12-17T11:09:08.090" v="0" actId="47"/>
        <pc:sldMkLst>
          <pc:docMk/>
          <pc:sldMk cId="718169587" sldId="907"/>
        </pc:sldMkLst>
      </pc:sldChg>
      <pc:sldChg chg="del">
        <pc:chgData name="Nicole Jones" userId="b7423a4e-2368-4d41-a681-2aa716405c4c" providerId="ADAL" clId="{9315A7FD-9B33-44A9-B49C-FFEE331C668D}" dt="2025-12-17T11:09:08.090" v="0" actId="47"/>
        <pc:sldMkLst>
          <pc:docMk/>
          <pc:sldMk cId="2256882273" sldId="908"/>
        </pc:sldMkLst>
      </pc:sldChg>
      <pc:sldChg chg="del">
        <pc:chgData name="Nicole Jones" userId="b7423a4e-2368-4d41-a681-2aa716405c4c" providerId="ADAL" clId="{9315A7FD-9B33-44A9-B49C-FFEE331C668D}" dt="2025-12-17T11:09:08.090" v="0" actId="47"/>
        <pc:sldMkLst>
          <pc:docMk/>
          <pc:sldMk cId="2287214214" sldId="909"/>
        </pc:sldMkLst>
      </pc:sldChg>
      <pc:sldChg chg="del">
        <pc:chgData name="Nicole Jones" userId="b7423a4e-2368-4d41-a681-2aa716405c4c" providerId="ADAL" clId="{9315A7FD-9B33-44A9-B49C-FFEE331C668D}" dt="2025-12-17T11:09:08.090" v="0" actId="47"/>
        <pc:sldMkLst>
          <pc:docMk/>
          <pc:sldMk cId="47385283" sldId="911"/>
        </pc:sldMkLst>
      </pc:sldChg>
      <pc:sldChg chg="del">
        <pc:chgData name="Nicole Jones" userId="b7423a4e-2368-4d41-a681-2aa716405c4c" providerId="ADAL" clId="{9315A7FD-9B33-44A9-B49C-FFEE331C668D}" dt="2025-12-17T11:09:08.090" v="0" actId="47"/>
        <pc:sldMkLst>
          <pc:docMk/>
          <pc:sldMk cId="2295975896" sldId="912"/>
        </pc:sldMkLst>
      </pc:sldChg>
      <pc:sldChg chg="del">
        <pc:chgData name="Nicole Jones" userId="b7423a4e-2368-4d41-a681-2aa716405c4c" providerId="ADAL" clId="{9315A7FD-9B33-44A9-B49C-FFEE331C668D}" dt="2025-12-17T11:09:08.090" v="0" actId="47"/>
        <pc:sldMkLst>
          <pc:docMk/>
          <pc:sldMk cId="2701232166" sldId="913"/>
        </pc:sldMkLst>
      </pc:sldChg>
      <pc:sldChg chg="del">
        <pc:chgData name="Nicole Jones" userId="b7423a4e-2368-4d41-a681-2aa716405c4c" providerId="ADAL" clId="{9315A7FD-9B33-44A9-B49C-FFEE331C668D}" dt="2025-12-17T11:09:08.090" v="0" actId="47"/>
        <pc:sldMkLst>
          <pc:docMk/>
          <pc:sldMk cId="1931586021" sldId="916"/>
        </pc:sldMkLst>
      </pc:sldChg>
      <pc:sldChg chg="del">
        <pc:chgData name="Nicole Jones" userId="b7423a4e-2368-4d41-a681-2aa716405c4c" providerId="ADAL" clId="{9315A7FD-9B33-44A9-B49C-FFEE331C668D}" dt="2025-12-17T11:09:08.090" v="0" actId="47"/>
        <pc:sldMkLst>
          <pc:docMk/>
          <pc:sldMk cId="1447207415" sldId="917"/>
        </pc:sldMkLst>
      </pc:sldChg>
      <pc:sldChg chg="del">
        <pc:chgData name="Nicole Jones" userId="b7423a4e-2368-4d41-a681-2aa716405c4c" providerId="ADAL" clId="{9315A7FD-9B33-44A9-B49C-FFEE331C668D}" dt="2025-12-17T11:09:08.090" v="0" actId="47"/>
        <pc:sldMkLst>
          <pc:docMk/>
          <pc:sldMk cId="2085807545" sldId="919"/>
        </pc:sldMkLst>
      </pc:sldChg>
      <pc:sldChg chg="del">
        <pc:chgData name="Nicole Jones" userId="b7423a4e-2368-4d41-a681-2aa716405c4c" providerId="ADAL" clId="{9315A7FD-9B33-44A9-B49C-FFEE331C668D}" dt="2025-12-17T11:09:08.090" v="0" actId="47"/>
        <pc:sldMkLst>
          <pc:docMk/>
          <pc:sldMk cId="443636633" sldId="920"/>
        </pc:sldMkLst>
      </pc:sldChg>
      <pc:sldChg chg="del">
        <pc:chgData name="Nicole Jones" userId="b7423a4e-2368-4d41-a681-2aa716405c4c" providerId="ADAL" clId="{9315A7FD-9B33-44A9-B49C-FFEE331C668D}" dt="2025-12-17T11:09:08.090" v="0" actId="47"/>
        <pc:sldMkLst>
          <pc:docMk/>
          <pc:sldMk cId="1949081203" sldId="921"/>
        </pc:sldMkLst>
      </pc:sldChg>
      <pc:sldChg chg="del">
        <pc:chgData name="Nicole Jones" userId="b7423a4e-2368-4d41-a681-2aa716405c4c" providerId="ADAL" clId="{9315A7FD-9B33-44A9-B49C-FFEE331C668D}" dt="2025-12-17T11:09:08.090" v="0" actId="47"/>
        <pc:sldMkLst>
          <pc:docMk/>
          <pc:sldMk cId="2348039284" sldId="922"/>
        </pc:sldMkLst>
      </pc:sldChg>
      <pc:sldChg chg="del">
        <pc:chgData name="Nicole Jones" userId="b7423a4e-2368-4d41-a681-2aa716405c4c" providerId="ADAL" clId="{9315A7FD-9B33-44A9-B49C-FFEE331C668D}" dt="2025-12-17T11:09:08.090" v="0" actId="47"/>
        <pc:sldMkLst>
          <pc:docMk/>
          <pc:sldMk cId="1851137854" sldId="923"/>
        </pc:sldMkLst>
      </pc:sldChg>
      <pc:sldChg chg="del">
        <pc:chgData name="Nicole Jones" userId="b7423a4e-2368-4d41-a681-2aa716405c4c" providerId="ADAL" clId="{9315A7FD-9B33-44A9-B49C-FFEE331C668D}" dt="2025-12-17T11:09:08.090" v="0" actId="47"/>
        <pc:sldMkLst>
          <pc:docMk/>
          <pc:sldMk cId="3420872784" sldId="927"/>
        </pc:sldMkLst>
      </pc:sldChg>
      <pc:sldChg chg="del">
        <pc:chgData name="Nicole Jones" userId="b7423a4e-2368-4d41-a681-2aa716405c4c" providerId="ADAL" clId="{9315A7FD-9B33-44A9-B49C-FFEE331C668D}" dt="2025-12-17T11:09:08.090" v="0" actId="47"/>
        <pc:sldMkLst>
          <pc:docMk/>
          <pc:sldMk cId="1689177735" sldId="932"/>
        </pc:sldMkLst>
      </pc:sldChg>
      <pc:sldChg chg="del">
        <pc:chgData name="Nicole Jones" userId="b7423a4e-2368-4d41-a681-2aa716405c4c" providerId="ADAL" clId="{9315A7FD-9B33-44A9-B49C-FFEE331C668D}" dt="2025-12-17T11:09:08.090" v="0" actId="47"/>
        <pc:sldMkLst>
          <pc:docMk/>
          <pc:sldMk cId="177202784" sldId="940"/>
        </pc:sldMkLst>
      </pc:sldChg>
      <pc:sldChg chg="del">
        <pc:chgData name="Nicole Jones" userId="b7423a4e-2368-4d41-a681-2aa716405c4c" providerId="ADAL" clId="{9315A7FD-9B33-44A9-B49C-FFEE331C668D}" dt="2025-12-17T11:09:08.090" v="0" actId="47"/>
        <pc:sldMkLst>
          <pc:docMk/>
          <pc:sldMk cId="864035635" sldId="941"/>
        </pc:sldMkLst>
      </pc:sldChg>
      <pc:sldChg chg="del">
        <pc:chgData name="Nicole Jones" userId="b7423a4e-2368-4d41-a681-2aa716405c4c" providerId="ADAL" clId="{9315A7FD-9B33-44A9-B49C-FFEE331C668D}" dt="2025-12-17T11:09:08.090" v="0" actId="47"/>
        <pc:sldMkLst>
          <pc:docMk/>
          <pc:sldMk cId="1306725902" sldId="943"/>
        </pc:sldMkLst>
      </pc:sldChg>
      <pc:sldChg chg="del">
        <pc:chgData name="Nicole Jones" userId="b7423a4e-2368-4d41-a681-2aa716405c4c" providerId="ADAL" clId="{9315A7FD-9B33-44A9-B49C-FFEE331C668D}" dt="2025-12-17T11:09:08.090" v="0" actId="47"/>
        <pc:sldMkLst>
          <pc:docMk/>
          <pc:sldMk cId="431445345" sldId="944"/>
        </pc:sldMkLst>
      </pc:sldChg>
      <pc:sldChg chg="del">
        <pc:chgData name="Nicole Jones" userId="b7423a4e-2368-4d41-a681-2aa716405c4c" providerId="ADAL" clId="{9315A7FD-9B33-44A9-B49C-FFEE331C668D}" dt="2025-12-17T11:09:08.090" v="0" actId="47"/>
        <pc:sldMkLst>
          <pc:docMk/>
          <pc:sldMk cId="3060679851" sldId="945"/>
        </pc:sldMkLst>
      </pc:sldChg>
      <pc:sldChg chg="del">
        <pc:chgData name="Nicole Jones" userId="b7423a4e-2368-4d41-a681-2aa716405c4c" providerId="ADAL" clId="{9315A7FD-9B33-44A9-B49C-FFEE331C668D}" dt="2025-12-17T11:09:08.090" v="0" actId="47"/>
        <pc:sldMkLst>
          <pc:docMk/>
          <pc:sldMk cId="3667207136" sldId="946"/>
        </pc:sldMkLst>
      </pc:sldChg>
      <pc:sldChg chg="del">
        <pc:chgData name="Nicole Jones" userId="b7423a4e-2368-4d41-a681-2aa716405c4c" providerId="ADAL" clId="{9315A7FD-9B33-44A9-B49C-FFEE331C668D}" dt="2025-12-17T11:09:08.090" v="0" actId="47"/>
        <pc:sldMkLst>
          <pc:docMk/>
          <pc:sldMk cId="2726035669" sldId="947"/>
        </pc:sldMkLst>
      </pc:sldChg>
      <pc:sldChg chg="del">
        <pc:chgData name="Nicole Jones" userId="b7423a4e-2368-4d41-a681-2aa716405c4c" providerId="ADAL" clId="{9315A7FD-9B33-44A9-B49C-FFEE331C668D}" dt="2025-12-17T11:09:08.090" v="0" actId="47"/>
        <pc:sldMkLst>
          <pc:docMk/>
          <pc:sldMk cId="1949774053" sldId="948"/>
        </pc:sldMkLst>
      </pc:sldChg>
      <pc:sldChg chg="del">
        <pc:chgData name="Nicole Jones" userId="b7423a4e-2368-4d41-a681-2aa716405c4c" providerId="ADAL" clId="{9315A7FD-9B33-44A9-B49C-FFEE331C668D}" dt="2025-12-17T11:09:08.090" v="0" actId="47"/>
        <pc:sldMkLst>
          <pc:docMk/>
          <pc:sldMk cId="61489325" sldId="949"/>
        </pc:sldMkLst>
      </pc:sldChg>
      <pc:sldChg chg="del">
        <pc:chgData name="Nicole Jones" userId="b7423a4e-2368-4d41-a681-2aa716405c4c" providerId="ADAL" clId="{9315A7FD-9B33-44A9-B49C-FFEE331C668D}" dt="2025-12-17T11:09:08.090" v="0" actId="47"/>
        <pc:sldMkLst>
          <pc:docMk/>
          <pc:sldMk cId="1653149879" sldId="951"/>
        </pc:sldMkLst>
      </pc:sldChg>
      <pc:sldChg chg="del">
        <pc:chgData name="Nicole Jones" userId="b7423a4e-2368-4d41-a681-2aa716405c4c" providerId="ADAL" clId="{9315A7FD-9B33-44A9-B49C-FFEE331C668D}" dt="2025-12-17T11:09:08.090" v="0" actId="47"/>
        <pc:sldMkLst>
          <pc:docMk/>
          <pc:sldMk cId="353311223" sldId="952"/>
        </pc:sldMkLst>
      </pc:sldChg>
    </pc:docChg>
  </pc:docChgLst>
  <pc:docChgLst>
    <pc:chgData name="Lynne Kent" userId="193c7d98-d042-423b-a7d3-8794d88340c2" providerId="ADAL" clId="{7A7FAEDC-1B5A-4E46-8F1D-3B2160B83B2D}"/>
    <pc:docChg chg="custSel modSld">
      <pc:chgData name="Lynne Kent" userId="193c7d98-d042-423b-a7d3-8794d88340c2" providerId="ADAL" clId="{7A7FAEDC-1B5A-4E46-8F1D-3B2160B83B2D}" dt="2025-12-11T12:40:50.427" v="28" actId="1076"/>
      <pc:docMkLst>
        <pc:docMk/>
      </pc:docMkLst>
      <pc:sldChg chg="addSp delSp modSp mod">
        <pc:chgData name="Lynne Kent" userId="193c7d98-d042-423b-a7d3-8794d88340c2" providerId="ADAL" clId="{7A7FAEDC-1B5A-4E46-8F1D-3B2160B83B2D}" dt="2025-12-11T12:40:50.427" v="28" actId="1076"/>
        <pc:sldMkLst>
          <pc:docMk/>
          <pc:sldMk cId="436465559" sldId="933"/>
        </pc:sldMkLst>
        <pc:spChg chg="mod">
          <ac:chgData name="Lynne Kent" userId="193c7d98-d042-423b-a7d3-8794d88340c2" providerId="ADAL" clId="{7A7FAEDC-1B5A-4E46-8F1D-3B2160B83B2D}" dt="2025-12-10T11:56:45.685" v="2" actId="14100"/>
          <ac:spMkLst>
            <pc:docMk/>
            <pc:sldMk cId="436465559" sldId="933"/>
            <ac:spMk id="3" creationId="{3B9852CE-234C-E642-9E15-2631E860CB37}"/>
          </ac:spMkLst>
        </pc:spChg>
        <pc:picChg chg="mod">
          <ac:chgData name="Lynne Kent" userId="193c7d98-d042-423b-a7d3-8794d88340c2" providerId="ADAL" clId="{7A7FAEDC-1B5A-4E46-8F1D-3B2160B83B2D}" dt="2025-12-10T11:56:38.028" v="1" actId="1076"/>
          <ac:picMkLst>
            <pc:docMk/>
            <pc:sldMk cId="436465559" sldId="933"/>
            <ac:picMk id="5" creationId="{9F69EC0F-94B3-7474-64FB-ED4D5EFD4114}"/>
          </ac:picMkLst>
        </pc:picChg>
        <pc:picChg chg="add mod">
          <ac:chgData name="Lynne Kent" userId="193c7d98-d042-423b-a7d3-8794d88340c2" providerId="ADAL" clId="{7A7FAEDC-1B5A-4E46-8F1D-3B2160B83B2D}" dt="2025-12-11T12:40:50.427" v="28" actId="1076"/>
          <ac:picMkLst>
            <pc:docMk/>
            <pc:sldMk cId="436465559" sldId="933"/>
            <ac:picMk id="8" creationId="{757C2309-5739-F764-86EA-FBAF2B29D196}"/>
          </ac:picMkLst>
        </pc:picChg>
      </pc:sldChg>
    </pc:docChg>
  </pc:docChgLst>
  <pc:docChgLst>
    <pc:chgData name="Sophie Batin" userId="9e65c56d-6805-47e5-8b11-21e533394264" providerId="ADAL" clId="{E8DA7043-0F2D-4988-AEEE-868A9F2A1654}"/>
    <pc:docChg chg="custSel addSld modSld">
      <pc:chgData name="Sophie Batin" userId="9e65c56d-6805-47e5-8b11-21e533394264" providerId="ADAL" clId="{E8DA7043-0F2D-4988-AEEE-868A9F2A1654}" dt="2025-12-10T10:39:57.478" v="189" actId="20577"/>
      <pc:docMkLst>
        <pc:docMk/>
      </pc:docMkLst>
      <pc:sldChg chg="modSp mod">
        <pc:chgData name="Sophie Batin" userId="9e65c56d-6805-47e5-8b11-21e533394264" providerId="ADAL" clId="{E8DA7043-0F2D-4988-AEEE-868A9F2A1654}" dt="2025-12-09T13:20:07.523" v="42" actId="403"/>
        <pc:sldMkLst>
          <pc:docMk/>
          <pc:sldMk cId="1096779494" sldId="852"/>
        </pc:sldMkLst>
        <pc:spChg chg="mod">
          <ac:chgData name="Sophie Batin" userId="9e65c56d-6805-47e5-8b11-21e533394264" providerId="ADAL" clId="{E8DA7043-0F2D-4988-AEEE-868A9F2A1654}" dt="2025-12-09T13:20:07.523" v="42" actId="403"/>
          <ac:spMkLst>
            <pc:docMk/>
            <pc:sldMk cId="1096779494" sldId="852"/>
            <ac:spMk id="2" creationId="{ED41ED99-17DA-4E38-4271-9191C77EE64C}"/>
          </ac:spMkLst>
        </pc:spChg>
      </pc:sldChg>
      <pc:sldChg chg="modSp mod">
        <pc:chgData name="Sophie Batin" userId="9e65c56d-6805-47e5-8b11-21e533394264" providerId="ADAL" clId="{E8DA7043-0F2D-4988-AEEE-868A9F2A1654}" dt="2025-12-09T13:20:30.652" v="52" actId="404"/>
        <pc:sldMkLst>
          <pc:docMk/>
          <pc:sldMk cId="1367673151" sldId="896"/>
        </pc:sldMkLst>
        <pc:spChg chg="mod">
          <ac:chgData name="Sophie Batin" userId="9e65c56d-6805-47e5-8b11-21e533394264" providerId="ADAL" clId="{E8DA7043-0F2D-4988-AEEE-868A9F2A1654}" dt="2025-12-09T13:20:30.652" v="52" actId="404"/>
          <ac:spMkLst>
            <pc:docMk/>
            <pc:sldMk cId="1367673151" sldId="896"/>
            <ac:spMk id="2" creationId="{064192A0-AAF2-404F-746E-9797F21ED073}"/>
          </ac:spMkLst>
        </pc:spChg>
      </pc:sldChg>
      <pc:sldChg chg="modSp mod">
        <pc:chgData name="Sophie Batin" userId="9e65c56d-6805-47e5-8b11-21e533394264" providerId="ADAL" clId="{E8DA7043-0F2D-4988-AEEE-868A9F2A1654}" dt="2025-12-10T10:39:57.478" v="189" actId="20577"/>
        <pc:sldMkLst>
          <pc:docMk/>
          <pc:sldMk cId="2556148416" sldId="929"/>
        </pc:sldMkLst>
        <pc:graphicFrameChg chg="modGraphic">
          <ac:chgData name="Sophie Batin" userId="9e65c56d-6805-47e5-8b11-21e533394264" providerId="ADAL" clId="{E8DA7043-0F2D-4988-AEEE-868A9F2A1654}" dt="2025-12-10T10:39:57.478" v="189" actId="20577"/>
          <ac:graphicFrameMkLst>
            <pc:docMk/>
            <pc:sldMk cId="2556148416" sldId="929"/>
            <ac:graphicFrameMk id="11" creationId="{F849CF04-6D1C-6599-50DF-E540FEED201D}"/>
          </ac:graphicFrameMkLst>
        </pc:graphicFrameChg>
      </pc:sldChg>
      <pc:sldChg chg="modSp mod">
        <pc:chgData name="Sophie Batin" userId="9e65c56d-6805-47e5-8b11-21e533394264" providerId="ADAL" clId="{E8DA7043-0F2D-4988-AEEE-868A9F2A1654}" dt="2025-12-10T10:34:58.647" v="70" actId="1076"/>
        <pc:sldMkLst>
          <pc:docMk/>
          <pc:sldMk cId="436465559" sldId="933"/>
        </pc:sldMkLst>
        <pc:picChg chg="mod">
          <ac:chgData name="Sophie Batin" userId="9e65c56d-6805-47e5-8b11-21e533394264" providerId="ADAL" clId="{E8DA7043-0F2D-4988-AEEE-868A9F2A1654}" dt="2025-12-10T10:34:58.647" v="70" actId="1076"/>
          <ac:picMkLst>
            <pc:docMk/>
            <pc:sldMk cId="436465559" sldId="933"/>
            <ac:picMk id="5" creationId="{9F69EC0F-94B3-7474-64FB-ED4D5EFD4114}"/>
          </ac:picMkLst>
        </pc:picChg>
      </pc:sldChg>
      <pc:sldChg chg="addSp modSp mod">
        <pc:chgData name="Sophie Batin" userId="9e65c56d-6805-47e5-8b11-21e533394264" providerId="ADAL" clId="{E8DA7043-0F2D-4988-AEEE-868A9F2A1654}" dt="2025-12-10T10:39:44.331" v="184" actId="404"/>
        <pc:sldMkLst>
          <pc:docMk/>
          <pc:sldMk cId="911021297" sldId="950"/>
        </pc:sldMkLst>
        <pc:spChg chg="add mod">
          <ac:chgData name="Sophie Batin" userId="9e65c56d-6805-47e5-8b11-21e533394264" providerId="ADAL" clId="{E8DA7043-0F2D-4988-AEEE-868A9F2A1654}" dt="2025-12-10T10:34:23.390" v="66"/>
          <ac:spMkLst>
            <pc:docMk/>
            <pc:sldMk cId="911021297" sldId="950"/>
            <ac:spMk id="3" creationId="{A8CBE268-8461-927E-FC40-0AE6BB39D66C}"/>
          </ac:spMkLst>
        </pc:spChg>
        <pc:spChg chg="mod">
          <ac:chgData name="Sophie Batin" userId="9e65c56d-6805-47e5-8b11-21e533394264" providerId="ADAL" clId="{E8DA7043-0F2D-4988-AEEE-868A9F2A1654}" dt="2025-12-10T10:39:23.605" v="173" actId="20577"/>
          <ac:spMkLst>
            <pc:docMk/>
            <pc:sldMk cId="911021297" sldId="950"/>
            <ac:spMk id="5" creationId="{E7F0FBBE-B7D7-DA3A-0365-056B69A72588}"/>
          </ac:spMkLst>
        </pc:spChg>
        <pc:spChg chg="mod">
          <ac:chgData name="Sophie Batin" userId="9e65c56d-6805-47e5-8b11-21e533394264" providerId="ADAL" clId="{E8DA7043-0F2D-4988-AEEE-868A9F2A1654}" dt="2025-12-10T10:39:44.331" v="184" actId="404"/>
          <ac:spMkLst>
            <pc:docMk/>
            <pc:sldMk cId="911021297" sldId="950"/>
            <ac:spMk id="8" creationId="{51769B1A-0D57-8EDD-DDCA-EE16F8F84F72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774AD3B-5C1F-BDE2-0313-49DE566BEDF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4A1933A-671E-5055-89D8-8B27A15FFC9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A9D9A3-4617-45AE-911D-AECCC2100BF1}" type="datetimeFigureOut">
              <a:rPr lang="en-GB" smtClean="0"/>
              <a:t>17/12/2025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25A02B-4AB4-51BA-F7A8-292FD393136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75351A0-F9DE-A626-EE31-1887D36D8DF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03DD75-DEAA-4FCC-81B3-EA2C4C6E11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4108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4362AB-29EA-40EA-9582-860B153B7897}" type="datetimeFigureOut">
              <a:rPr lang="en-GB" smtClean="0"/>
              <a:t>17/12/2025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F81AFB-FF22-4899-B3FD-525E9781F3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2231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5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57" algn="l" defTabSz="91435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36" algn="l" defTabSz="91435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14" algn="l" defTabSz="91435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892" algn="l" defTabSz="91435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70" algn="l" defTabSz="91435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49" algn="l" defTabSz="91435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28" algn="l" defTabSz="91435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EB289B-BB6E-8526-3652-402B920311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4F4D26B-9055-1FBB-3D39-FCD94D061E2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8B3E507-457A-A104-42AD-ADA541C23C8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en-GB" sz="1000" i="1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1E9425-0915-F3AE-3E56-9A1E229DCE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F81AFB-FF22-4899-B3FD-525E9781F36E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84812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F81AFB-FF22-4899-B3FD-525E9781F36E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052560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F81AFB-FF22-4899-B3FD-525E9781F36E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66261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You can link this to anything that you are currently working on or use it as an opportunity to be creative!</a:t>
            </a:r>
          </a:p>
          <a:p>
            <a:r>
              <a:rPr lang="en-GB"/>
              <a:t>Example – If you are covering informative writing, you could have your students create a short magazine article about how they built their robots.</a:t>
            </a:r>
          </a:p>
          <a:p>
            <a:endParaRPr lang="en-GB"/>
          </a:p>
          <a:p>
            <a:r>
              <a:rPr lang="en-GB"/>
              <a:t>Types of media the students could create:</a:t>
            </a:r>
          </a:p>
          <a:p>
            <a:pPr lvl="1">
              <a:buClr>
                <a:srgbClr val="C00000"/>
              </a:buClr>
            </a:pPr>
            <a:r>
              <a:rPr lang="en-GB" sz="1800"/>
              <a:t>Posters</a:t>
            </a:r>
          </a:p>
          <a:p>
            <a:pPr lvl="1">
              <a:buClr>
                <a:srgbClr val="C00000"/>
              </a:buClr>
            </a:pPr>
            <a:r>
              <a:rPr lang="en-GB" sz="1800"/>
              <a:t>Cartoons</a:t>
            </a:r>
          </a:p>
          <a:p>
            <a:pPr lvl="1">
              <a:buClr>
                <a:srgbClr val="C00000"/>
              </a:buClr>
            </a:pPr>
            <a:r>
              <a:rPr lang="en-GB" sz="1800"/>
              <a:t>PowerPoints</a:t>
            </a:r>
          </a:p>
          <a:p>
            <a:pPr lvl="1">
              <a:buClr>
                <a:srgbClr val="C00000"/>
              </a:buClr>
            </a:pPr>
            <a:r>
              <a:rPr lang="en-GB" sz="1800"/>
              <a:t>Reflective account</a:t>
            </a:r>
          </a:p>
          <a:p>
            <a:pPr lvl="1">
              <a:buClr>
                <a:srgbClr val="C00000"/>
              </a:buClr>
            </a:pPr>
            <a:r>
              <a:rPr lang="en-GB" sz="1800"/>
              <a:t>Magazine article</a:t>
            </a:r>
          </a:p>
          <a:p>
            <a:pPr lvl="1">
              <a:buClr>
                <a:srgbClr val="C00000"/>
              </a:buClr>
            </a:pPr>
            <a:r>
              <a:rPr lang="en-GB" sz="1800"/>
              <a:t>Instructions</a:t>
            </a:r>
          </a:p>
          <a:p>
            <a:pPr lvl="1">
              <a:buClr>
                <a:srgbClr val="C00000"/>
              </a:buClr>
            </a:pPr>
            <a:r>
              <a:rPr lang="en-GB" sz="1800">
                <a:highlight>
                  <a:srgbClr val="FFFF00"/>
                </a:highlight>
              </a:rPr>
              <a:t>A play or skit</a:t>
            </a:r>
          </a:p>
          <a:p>
            <a:pPr lvl="1">
              <a:buClr>
                <a:srgbClr val="C00000"/>
              </a:buClr>
            </a:pPr>
            <a:r>
              <a:rPr lang="en-GB" sz="1800">
                <a:highlight>
                  <a:srgbClr val="FFFF00"/>
                </a:highlight>
              </a:rPr>
              <a:t>Labelled photographs</a:t>
            </a:r>
          </a:p>
          <a:p>
            <a:pPr lvl="1">
              <a:buClr>
                <a:srgbClr val="C00000"/>
              </a:buClr>
            </a:pPr>
            <a:r>
              <a:rPr lang="en-GB" sz="1800">
                <a:highlight>
                  <a:srgbClr val="FFFF00"/>
                </a:highlight>
              </a:rPr>
              <a:t>Floor book</a:t>
            </a:r>
          </a:p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F81AFB-FF22-4899-B3FD-525E9781F36E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02576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A9918A-7E7B-C114-E143-3C7737B963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AAB4288-4B42-D206-7A6E-D5847BF1069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725DE8C-6AA0-E434-2492-7C08C13AB13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en-GB" sz="18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en-GB" sz="18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1A1BF5-45FB-FAE9-B954-AC7E10CFA1A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F81AFB-FF22-4899-B3FD-525E9781F36E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02108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This is an example, please feel free to use any format that works for your class.</a:t>
            </a:r>
          </a:p>
          <a:p>
            <a:endParaRPr lang="en-GB"/>
          </a:p>
          <a:p>
            <a:r>
              <a:rPr lang="en-GB"/>
              <a:t>Please send any completed work you’re happy to share to us at education@ukesf.org or share on socials and tag us. We’re @UKESF on Instagram, UKESF – UK Electronics Skills Foundation on Facebook or Uk Electronics Skills Foundation (UKESF) on LinkedIn.</a:t>
            </a:r>
          </a:p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F81AFB-FF22-4899-B3FD-525E9781F36E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73688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0C061C-2C46-BC30-3DD8-899EF6E068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0735E91-83C9-3CD8-EF73-E3E421DC1F7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BA34945-1A3B-5F05-2123-F16C1239C4F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en-GB" sz="18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83B9F2-0A70-37EA-85B7-573C0A04D8E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F81AFB-FF22-4899-B3FD-525E9781F36E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48026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CFCA11-4A98-00C2-0298-4A0CC76879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94196F3-C774-3C46-91DA-132C372CFDD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DC51EA4-817C-C1E0-1581-C4A03324410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en-GB" sz="1000" i="1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77A431-273D-4EB6-398D-6A5685980DC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F81AFB-FF22-4899-B3FD-525E9781F36E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41156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F81AFB-FF22-4899-B3FD-525E9781F36E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23518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A1EF2F-3D57-240B-D20E-E54389DB54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D09AAC1-0367-C02E-7028-2AEC9F4376D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8679291-D805-E464-F467-2E1C522C195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450DD3-DE84-322A-3819-453C3D9698C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F81AFB-FF22-4899-B3FD-525E9781F36E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95104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F81AFB-FF22-4899-B3FD-525E9781F36E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95389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2FFD03-EEFD-EF7B-8BFB-B972F9A4F2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CA9070-15D0-5424-EF81-219E684E03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9" indent="0" algn="ctr">
              <a:buNone/>
              <a:defRPr sz="2000"/>
            </a:lvl2pPr>
            <a:lvl3pPr marL="914418" indent="0" algn="ctr">
              <a:buNone/>
              <a:defRPr sz="1800"/>
            </a:lvl3pPr>
            <a:lvl4pPr marL="1371627" indent="0" algn="ctr">
              <a:buNone/>
              <a:defRPr sz="1600"/>
            </a:lvl4pPr>
            <a:lvl5pPr marL="1828837" indent="0" algn="ctr">
              <a:buNone/>
              <a:defRPr sz="1600"/>
            </a:lvl5pPr>
            <a:lvl6pPr marL="2286046" indent="0" algn="ctr">
              <a:buNone/>
              <a:defRPr sz="1600"/>
            </a:lvl6pPr>
            <a:lvl7pPr marL="2743255" indent="0" algn="ctr">
              <a:buNone/>
              <a:defRPr sz="1600"/>
            </a:lvl7pPr>
            <a:lvl8pPr marL="3200464" indent="0" algn="ctr">
              <a:buNone/>
              <a:defRPr sz="1600"/>
            </a:lvl8pPr>
            <a:lvl9pPr marL="3657673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061BE9-7877-72A9-FD8A-DCA24A813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46D8B-735B-4207-A34A-AC86B4228257}" type="datetimeFigureOut">
              <a:rPr lang="en-GB" smtClean="0"/>
              <a:t>17/12/2025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576DCE-E3ED-F895-542C-798363CB25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9147AD-28EC-3465-B72D-0164917F08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78F5B-047C-4567-8222-9DABDB15DBCC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6F129FC-44F8-8CB9-F505-D5C7343B88B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solidFill>
              <a:schemeClr val="tx2">
                <a:lumMod val="90000"/>
                <a:lumOff val="1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117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29C8E67-0BA8-6CA0-4F11-FEA71CB9275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44634" y="1"/>
            <a:ext cx="2946200" cy="3951565"/>
          </a:xfrm>
          <a:prstGeom prst="rect">
            <a:avLst/>
          </a:prstGeom>
          <a:ln>
            <a:noFill/>
          </a:ln>
        </p:spPr>
      </p:pic>
      <p:pic>
        <p:nvPicPr>
          <p:cNvPr id="9" name="Picture 8" descr="A white circle on a black background&#10;&#10;Description automatically generated">
            <a:extLst>
              <a:ext uri="{FF2B5EF4-FFF2-40B4-BE49-F238E27FC236}">
                <a16:creationId xmlns:a16="http://schemas.microsoft.com/office/drawing/2014/main" id="{6C4D3268-7535-D72C-6A1C-40D9AD75160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screen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844376" y="-389105"/>
            <a:ext cx="8346332" cy="8517106"/>
          </a:xfrm>
          <a:prstGeom prst="rect">
            <a:avLst/>
          </a:prstGeom>
          <a:ln>
            <a:noFill/>
          </a:ln>
        </p:spPr>
      </p:pic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6A936AB4-D911-8B6A-0266-CC0914DD2CB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363973" y="4325283"/>
            <a:ext cx="7464055" cy="828675"/>
          </a:xfrm>
        </p:spPr>
        <p:txBody>
          <a:bodyPr>
            <a:noAutofit/>
          </a:bodyPr>
          <a:lstStyle>
            <a:lvl1pPr algn="ctr">
              <a:defRPr sz="4000">
                <a:solidFill>
                  <a:schemeClr val="bg1"/>
                </a:solidFill>
                <a:latin typeface="Aptos SemiBold" panose="020B0004020202020204" pitchFamily="34" charset="0"/>
              </a:defRPr>
            </a:lvl1pPr>
            <a:lvl2pPr algn="ctr">
              <a:defRPr>
                <a:solidFill>
                  <a:schemeClr val="bg1"/>
                </a:solidFill>
              </a:defRPr>
            </a:lvl2pPr>
            <a:lvl3pPr algn="ctr">
              <a:defRPr>
                <a:solidFill>
                  <a:schemeClr val="bg1"/>
                </a:solidFill>
              </a:defRPr>
            </a:lvl3pPr>
            <a:lvl4pPr algn="ctr">
              <a:defRPr>
                <a:solidFill>
                  <a:schemeClr val="bg1"/>
                </a:solidFill>
              </a:defRPr>
            </a:lvl4pPr>
            <a:lvl5pPr algn="ctr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  <a:endParaRPr lang="en-GB"/>
          </a:p>
        </p:txBody>
      </p:sp>
      <p:pic>
        <p:nvPicPr>
          <p:cNvPr id="10" name="Picture 9" descr="A logo with white text&#10;&#10;Description automatically generated">
            <a:extLst>
              <a:ext uri="{FF2B5EF4-FFF2-40B4-BE49-F238E27FC236}">
                <a16:creationId xmlns:a16="http://schemas.microsoft.com/office/drawing/2014/main" id="{B27D3D58-84CC-2831-988A-13B83A442368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22899" y="1298365"/>
            <a:ext cx="2946200" cy="2651580"/>
          </a:xfrm>
          <a:prstGeom prst="rect">
            <a:avLst/>
          </a:prstGeom>
          <a:ln>
            <a:noFill/>
          </a:ln>
        </p:spPr>
      </p:pic>
      <p:sp>
        <p:nvSpPr>
          <p:cNvPr id="14" name="Content Placeholder 12">
            <a:extLst>
              <a:ext uri="{FF2B5EF4-FFF2-40B4-BE49-F238E27FC236}">
                <a16:creationId xmlns:a16="http://schemas.microsoft.com/office/drawing/2014/main" id="{BC0860EF-C7E6-4129-855D-BBDCB0C2C01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2363972" y="5257800"/>
            <a:ext cx="7464055" cy="828675"/>
          </a:xfrm>
        </p:spPr>
        <p:txBody>
          <a:bodyPr>
            <a:noAutofit/>
          </a:bodyPr>
          <a:lstStyle>
            <a:lvl1pPr algn="ctr">
              <a:defRPr sz="3200">
                <a:solidFill>
                  <a:schemeClr val="bg1"/>
                </a:solidFill>
                <a:latin typeface="+mn-lt"/>
              </a:defRPr>
            </a:lvl1pPr>
            <a:lvl2pPr algn="ctr">
              <a:defRPr>
                <a:solidFill>
                  <a:schemeClr val="bg1"/>
                </a:solidFill>
              </a:defRPr>
            </a:lvl2pPr>
            <a:lvl3pPr algn="ctr">
              <a:defRPr>
                <a:solidFill>
                  <a:schemeClr val="bg1"/>
                </a:solidFill>
              </a:defRPr>
            </a:lvl3pPr>
            <a:lvl4pPr algn="ctr">
              <a:defRPr>
                <a:solidFill>
                  <a:schemeClr val="bg1"/>
                </a:solidFill>
              </a:defRPr>
            </a:lvl4pPr>
            <a:lvl5pPr algn="ctr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4064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D95FDC-CF87-DE77-C7E3-E33B1737ED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20387F-AD37-1DCB-17A0-D685FA7CB6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6C37E7-77AA-8BC2-B820-C64E0AFBC6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46D8B-735B-4207-A34A-AC86B4228257}" type="datetimeFigureOut">
              <a:rPr lang="en-GB" smtClean="0"/>
              <a:t>17/12/2025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289CC6-E3EF-6679-045A-74F22B1244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3E84DF-629D-DA9F-9CA1-D9ACDEC20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78F5B-047C-4567-8222-9DABDB15DB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979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9571DD8-46E6-92AA-712D-4A95C40529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79B553-FD64-6CFD-242D-C6C7A9285B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B1BD8D-9C69-4762-A50C-B75F1FFACD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46D8B-735B-4207-A34A-AC86B4228257}" type="datetimeFigureOut">
              <a:rPr lang="en-GB" smtClean="0"/>
              <a:t>17/12/2025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0C052B-2B2C-39FC-5057-65645917F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801ACE-3AC7-C25F-BABC-C0ECB2EA4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78F5B-047C-4567-8222-9DABDB15DB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7840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64209D-1233-516A-4CFC-73105C4173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4DAF9D-8A39-F405-D33A-585590052A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F6BC9A-E731-6932-5B35-DB31E2542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46D8B-735B-4207-A34A-AC86B4228257}" type="datetimeFigureOut">
              <a:rPr lang="en-GB" smtClean="0"/>
              <a:t>17/12/2025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3FC3C1-0F09-741C-0FEE-BB699D17E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20A883-AC9D-DDEC-2B44-FA17128A1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78F5B-047C-4567-8222-9DABDB15DB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6671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2FFD03-EEFD-EF7B-8BFB-B972F9A4F2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CA9070-15D0-5424-EF81-219E684E03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9" indent="0" algn="ctr">
              <a:buNone/>
              <a:defRPr sz="2000"/>
            </a:lvl2pPr>
            <a:lvl3pPr marL="914418" indent="0" algn="ctr">
              <a:buNone/>
              <a:defRPr sz="1800"/>
            </a:lvl3pPr>
            <a:lvl4pPr marL="1371627" indent="0" algn="ctr">
              <a:buNone/>
              <a:defRPr sz="1600"/>
            </a:lvl4pPr>
            <a:lvl5pPr marL="1828837" indent="0" algn="ctr">
              <a:buNone/>
              <a:defRPr sz="1600"/>
            </a:lvl5pPr>
            <a:lvl6pPr marL="2286046" indent="0" algn="ctr">
              <a:buNone/>
              <a:defRPr sz="1600"/>
            </a:lvl6pPr>
            <a:lvl7pPr marL="2743255" indent="0" algn="ctr">
              <a:buNone/>
              <a:defRPr sz="1600"/>
            </a:lvl7pPr>
            <a:lvl8pPr marL="3200464" indent="0" algn="ctr">
              <a:buNone/>
              <a:defRPr sz="1600"/>
            </a:lvl8pPr>
            <a:lvl9pPr marL="3657673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061BE9-7877-72A9-FD8A-DCA24A813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46D8B-735B-4207-A34A-AC86B4228257}" type="datetimeFigureOut">
              <a:rPr lang="en-GB" smtClean="0"/>
              <a:t>17/12/2025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576DCE-E3ED-F895-542C-798363CB25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9147AD-28EC-3465-B72D-0164917F08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78F5B-047C-4567-8222-9DABDB15DBCC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6F129FC-44F8-8CB9-F505-D5C7343B88B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solidFill>
              <a:schemeClr val="tx2">
                <a:lumMod val="90000"/>
                <a:lumOff val="1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117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29C8E67-0BA8-6CA0-4F11-FEA71CB9275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44634" y="1"/>
            <a:ext cx="2946200" cy="3951565"/>
          </a:xfrm>
          <a:prstGeom prst="rect">
            <a:avLst/>
          </a:prstGeom>
          <a:ln>
            <a:noFill/>
          </a:ln>
        </p:spPr>
      </p:pic>
      <p:pic>
        <p:nvPicPr>
          <p:cNvPr id="9" name="Picture 8" descr="A white circle on a black background&#10;&#10;Description automatically generated">
            <a:extLst>
              <a:ext uri="{FF2B5EF4-FFF2-40B4-BE49-F238E27FC236}">
                <a16:creationId xmlns:a16="http://schemas.microsoft.com/office/drawing/2014/main" id="{6C4D3268-7535-D72C-6A1C-40D9AD75160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screen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844376" y="-389105"/>
            <a:ext cx="8346332" cy="8517106"/>
          </a:xfrm>
          <a:prstGeom prst="rect">
            <a:avLst/>
          </a:prstGeom>
          <a:ln>
            <a:noFill/>
          </a:ln>
        </p:spPr>
      </p:pic>
      <p:pic>
        <p:nvPicPr>
          <p:cNvPr id="10" name="Picture 9" descr="A logo with white text&#10;&#10;Description automatically generated">
            <a:extLst>
              <a:ext uri="{FF2B5EF4-FFF2-40B4-BE49-F238E27FC236}">
                <a16:creationId xmlns:a16="http://schemas.microsoft.com/office/drawing/2014/main" id="{B27D3D58-84CC-2831-988A-13B83A442368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22900" y="858383"/>
            <a:ext cx="2946200" cy="2651580"/>
          </a:xfrm>
          <a:prstGeom prst="rect">
            <a:avLst/>
          </a:prstGeom>
          <a:ln>
            <a:solidFill>
              <a:schemeClr val="tx2">
                <a:lumMod val="90000"/>
                <a:lumOff val="10000"/>
              </a:schemeClr>
            </a:solidFill>
          </a:ln>
        </p:spPr>
      </p:pic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6A936AB4-D911-8B6A-0266-CC0914DD2CB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363973" y="4325283"/>
            <a:ext cx="7464055" cy="828675"/>
          </a:xfrm>
        </p:spPr>
        <p:txBody>
          <a:bodyPr>
            <a:noAutofit/>
          </a:bodyPr>
          <a:lstStyle>
            <a:lvl1pPr algn="ctr">
              <a:defRPr sz="4000">
                <a:solidFill>
                  <a:schemeClr val="bg1"/>
                </a:solidFill>
              </a:defRPr>
            </a:lvl1pPr>
            <a:lvl2pPr algn="ctr">
              <a:defRPr>
                <a:solidFill>
                  <a:schemeClr val="bg1"/>
                </a:solidFill>
              </a:defRPr>
            </a:lvl2pPr>
            <a:lvl3pPr algn="ctr">
              <a:defRPr>
                <a:solidFill>
                  <a:schemeClr val="bg1"/>
                </a:solidFill>
              </a:defRPr>
            </a:lvl3pPr>
            <a:lvl4pPr algn="ctr">
              <a:defRPr>
                <a:solidFill>
                  <a:schemeClr val="bg1"/>
                </a:solidFill>
              </a:defRPr>
            </a:lvl4pPr>
            <a:lvl5pPr algn="ctr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18815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6807B6-AE13-06F7-F676-ECA4E2C6F0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46D8B-735B-4207-A34A-AC86B4228257}" type="datetimeFigureOut">
              <a:rPr lang="en-GB" smtClean="0"/>
              <a:t>17/12/2025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C9F81A-4C84-4F2D-F10A-22C0A6796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25AEF6-A48A-EBB6-491B-304F58E07D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78F5B-047C-4567-8222-9DABDB15DBCC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428BB61E-A37C-DC43-0BA7-1ED0F9E49A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89167"/>
            <a:ext cx="10515600" cy="8415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43B25E70-01E3-1123-4729-8B55DF8325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64683"/>
            <a:ext cx="10515600" cy="3678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19915811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64209D-1233-516A-4CFC-73105C4173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4DAF9D-8A39-F405-D33A-585590052A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F6BC9A-E731-6932-5B35-DB31E2542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46D8B-735B-4207-A34A-AC86B4228257}" type="datetimeFigureOut">
              <a:rPr lang="en-GB" smtClean="0"/>
              <a:t>17/12/2025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3FC3C1-0F09-741C-0FEE-BB699D17E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20A883-AC9D-DDEC-2B44-FA17128A1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78F5B-047C-4567-8222-9DABDB15DBCC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F26295B-100B-4166-FC4C-75BB9A620AC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solidFill>
              <a:schemeClr val="tx2">
                <a:lumMod val="90000"/>
                <a:lumOff val="1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117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3D01CF7-74AF-F7B3-5295-8E2B80F5D45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44634" y="1"/>
            <a:ext cx="2946200" cy="3951565"/>
          </a:xfrm>
          <a:prstGeom prst="rect">
            <a:avLst/>
          </a:prstGeom>
          <a:ln>
            <a:noFill/>
          </a:ln>
        </p:spPr>
      </p:pic>
      <p:pic>
        <p:nvPicPr>
          <p:cNvPr id="9" name="Picture 8" descr="A white circle on a black background&#10;&#10;Description automatically generated">
            <a:extLst>
              <a:ext uri="{FF2B5EF4-FFF2-40B4-BE49-F238E27FC236}">
                <a16:creationId xmlns:a16="http://schemas.microsoft.com/office/drawing/2014/main" id="{AD3E3190-B37E-C6F3-E6A7-8DB9A6CCE47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screen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844376" y="-389105"/>
            <a:ext cx="8346332" cy="8517106"/>
          </a:xfrm>
          <a:prstGeom prst="rect">
            <a:avLst/>
          </a:prstGeom>
          <a:ln>
            <a:noFill/>
          </a:ln>
        </p:spPr>
      </p:pic>
      <p:pic>
        <p:nvPicPr>
          <p:cNvPr id="10" name="Picture 9" descr="A logo with white text&#10;&#10;Description automatically generated">
            <a:extLst>
              <a:ext uri="{FF2B5EF4-FFF2-40B4-BE49-F238E27FC236}">
                <a16:creationId xmlns:a16="http://schemas.microsoft.com/office/drawing/2014/main" id="{578525B3-AF40-A5CF-9A04-4C667BF6FFF3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12366" y="942178"/>
            <a:ext cx="1767267" cy="1590540"/>
          </a:xfrm>
          <a:prstGeom prst="rect">
            <a:avLst/>
          </a:prstGeom>
          <a:ln>
            <a:solidFill>
              <a:schemeClr val="tx2">
                <a:lumMod val="90000"/>
                <a:lumOff val="10000"/>
              </a:schemeClr>
            </a:solidFill>
          </a:ln>
        </p:spPr>
      </p:pic>
      <p:sp>
        <p:nvSpPr>
          <p:cNvPr id="12" name="Content Placeholder 12">
            <a:extLst>
              <a:ext uri="{FF2B5EF4-FFF2-40B4-BE49-F238E27FC236}">
                <a16:creationId xmlns:a16="http://schemas.microsoft.com/office/drawing/2014/main" id="{70427456-FD7D-7E3E-E2EC-8E9CE5C0C62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363973" y="4325283"/>
            <a:ext cx="7464055" cy="828675"/>
          </a:xfrm>
        </p:spPr>
        <p:txBody>
          <a:bodyPr>
            <a:noAutofit/>
          </a:bodyPr>
          <a:lstStyle>
            <a:lvl1pPr algn="ctr">
              <a:defRPr sz="4000">
                <a:solidFill>
                  <a:schemeClr val="bg1"/>
                </a:solidFill>
              </a:defRPr>
            </a:lvl1pPr>
            <a:lvl2pPr algn="ctr">
              <a:defRPr>
                <a:solidFill>
                  <a:schemeClr val="bg1"/>
                </a:solidFill>
              </a:defRPr>
            </a:lvl2pPr>
            <a:lvl3pPr algn="ctr">
              <a:defRPr>
                <a:solidFill>
                  <a:schemeClr val="bg1"/>
                </a:solidFill>
              </a:defRPr>
            </a:lvl3pPr>
            <a:lvl4pPr algn="ctr">
              <a:defRPr>
                <a:solidFill>
                  <a:schemeClr val="bg1"/>
                </a:solidFill>
              </a:defRPr>
            </a:lvl4pPr>
            <a:lvl5pPr algn="ctr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988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64209D-1233-516A-4CFC-73105C4173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4DAF9D-8A39-F405-D33A-585590052A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F6BC9A-E731-6932-5B35-DB31E2542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46D8B-735B-4207-A34A-AC86B4228257}" type="datetimeFigureOut">
              <a:rPr lang="en-GB" smtClean="0"/>
              <a:t>17/12/2025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3FC3C1-0F09-741C-0FEE-BB699D17E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20A883-AC9D-DDEC-2B44-FA17128A1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78F5B-047C-4567-8222-9DABDB15DBCC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F26295B-100B-4166-FC4C-75BB9A620AC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solidFill>
              <a:schemeClr val="tx2">
                <a:lumMod val="90000"/>
                <a:lumOff val="1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117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3D01CF7-74AF-F7B3-5295-8E2B80F5D45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44634" y="1"/>
            <a:ext cx="2946200" cy="3951565"/>
          </a:xfrm>
          <a:prstGeom prst="rect">
            <a:avLst/>
          </a:prstGeom>
          <a:ln>
            <a:noFill/>
          </a:ln>
        </p:spPr>
      </p:pic>
      <p:pic>
        <p:nvPicPr>
          <p:cNvPr id="9" name="Picture 8" descr="A white circle on a black background&#10;&#10;Description automatically generated">
            <a:extLst>
              <a:ext uri="{FF2B5EF4-FFF2-40B4-BE49-F238E27FC236}">
                <a16:creationId xmlns:a16="http://schemas.microsoft.com/office/drawing/2014/main" id="{AD3E3190-B37E-C6F3-E6A7-8DB9A6CCE47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screen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844376" y="-389105"/>
            <a:ext cx="8346332" cy="8517106"/>
          </a:xfrm>
          <a:prstGeom prst="rect">
            <a:avLst/>
          </a:prstGeom>
          <a:ln>
            <a:noFill/>
          </a:ln>
        </p:spPr>
      </p:pic>
      <p:pic>
        <p:nvPicPr>
          <p:cNvPr id="10" name="Picture 9" descr="A logo with white text&#10;&#10;Description automatically generated">
            <a:extLst>
              <a:ext uri="{FF2B5EF4-FFF2-40B4-BE49-F238E27FC236}">
                <a16:creationId xmlns:a16="http://schemas.microsoft.com/office/drawing/2014/main" id="{578525B3-AF40-A5CF-9A04-4C667BF6FFF3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12364" y="2186459"/>
            <a:ext cx="1767267" cy="1590540"/>
          </a:xfrm>
          <a:prstGeom prst="rect">
            <a:avLst/>
          </a:prstGeom>
          <a:ln>
            <a:noFill/>
          </a:ln>
        </p:spPr>
      </p:pic>
      <p:sp>
        <p:nvSpPr>
          <p:cNvPr id="14" name="Content Placeholder 12">
            <a:extLst>
              <a:ext uri="{FF2B5EF4-FFF2-40B4-BE49-F238E27FC236}">
                <a16:creationId xmlns:a16="http://schemas.microsoft.com/office/drawing/2014/main" id="{63A92A54-05BD-5D9F-7F7C-D9ECDF80E9C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2363972" y="4175708"/>
            <a:ext cx="7464055" cy="828675"/>
          </a:xfrm>
        </p:spPr>
        <p:txBody>
          <a:bodyPr>
            <a:noAutofit/>
          </a:bodyPr>
          <a:lstStyle>
            <a:lvl1pPr algn="ctr">
              <a:defRPr sz="3600">
                <a:solidFill>
                  <a:schemeClr val="bg1"/>
                </a:solidFill>
                <a:latin typeface="Aptos SemiBold" panose="020B0004020202020204" pitchFamily="34" charset="0"/>
              </a:defRPr>
            </a:lvl1pPr>
            <a:lvl2pPr algn="ctr">
              <a:defRPr>
                <a:solidFill>
                  <a:schemeClr val="bg1"/>
                </a:solidFill>
              </a:defRPr>
            </a:lvl2pPr>
            <a:lvl3pPr algn="ctr">
              <a:defRPr>
                <a:solidFill>
                  <a:schemeClr val="bg1"/>
                </a:solidFill>
              </a:defRPr>
            </a:lvl3pPr>
            <a:lvl4pPr algn="ctr">
              <a:defRPr>
                <a:solidFill>
                  <a:schemeClr val="bg1"/>
                </a:solidFill>
              </a:defRPr>
            </a:lvl4pPr>
            <a:lvl5pPr algn="ctr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  <a:endParaRPr lang="en-GB"/>
          </a:p>
        </p:txBody>
      </p:sp>
      <p:sp>
        <p:nvSpPr>
          <p:cNvPr id="15" name="Content Placeholder 12">
            <a:extLst>
              <a:ext uri="{FF2B5EF4-FFF2-40B4-BE49-F238E27FC236}">
                <a16:creationId xmlns:a16="http://schemas.microsoft.com/office/drawing/2014/main" id="{916FC098-69E5-0CBD-4B3A-BA730A2C03C4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2363971" y="5017220"/>
            <a:ext cx="7464055" cy="828675"/>
          </a:xfrm>
        </p:spPr>
        <p:txBody>
          <a:bodyPr>
            <a:noAutofit/>
          </a:bodyPr>
          <a:lstStyle>
            <a:lvl1pPr algn="ctr">
              <a:defRPr sz="2800">
                <a:solidFill>
                  <a:schemeClr val="bg1"/>
                </a:solidFill>
                <a:latin typeface="+mn-lt"/>
              </a:defRPr>
            </a:lvl1pPr>
            <a:lvl2pPr algn="ctr">
              <a:defRPr>
                <a:solidFill>
                  <a:schemeClr val="bg1"/>
                </a:solidFill>
              </a:defRPr>
            </a:lvl2pPr>
            <a:lvl3pPr algn="ctr">
              <a:defRPr>
                <a:solidFill>
                  <a:schemeClr val="bg1"/>
                </a:solidFill>
              </a:defRPr>
            </a:lvl3pPr>
            <a:lvl4pPr algn="ctr">
              <a:defRPr>
                <a:solidFill>
                  <a:schemeClr val="bg1"/>
                </a:solidFill>
              </a:defRPr>
            </a:lvl4pPr>
            <a:lvl5pPr algn="ctr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6279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DB1FCFE8-826D-41D1-75D0-A4A12154A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09778"/>
            <a:ext cx="6637145" cy="8415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9093911D-EF6B-FA64-EA99-0DB69C13B2F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2234400"/>
            <a:ext cx="5257800" cy="3985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85750" indent="-285750">
              <a:buClr>
                <a:srgbClr val="C00000"/>
              </a:buClr>
              <a:buFont typeface="Arial" panose="020B0604020202020204" pitchFamily="34" charset="0"/>
              <a:buChar char="•"/>
              <a:defRPr/>
            </a:lvl1pPr>
          </a:lstStyle>
          <a:p>
            <a:pPr lvl="0"/>
            <a:r>
              <a:rPr lang="en-GB"/>
              <a:t>Title</a:t>
            </a:r>
          </a:p>
          <a:p>
            <a:pPr lvl="0"/>
            <a:endParaRPr lang="en-GB"/>
          </a:p>
        </p:txBody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F30C96B6-D386-FDAC-CE13-AF7A1593FF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946D8B-735B-4207-A34A-AC86B4228257}" type="datetimeFigureOut">
              <a:rPr lang="en-GB" smtClean="0"/>
              <a:t>17/12/2025</a:t>
            </a:fld>
            <a:endParaRPr lang="en-GB"/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6785A00F-7916-C07F-8CD5-19BBEF0554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7952F428-E53C-9DCC-E46F-CBDB9A025D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D478F5B-047C-4567-8222-9DABDB15DB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62225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AD7972-E748-8C50-E600-06C87CA809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FF82F9-2C89-A756-0904-99F0F9EECC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1C8AA257-3376-A298-F68A-289F73FE5E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5" name="Date Placeholder 14">
            <a:extLst>
              <a:ext uri="{FF2B5EF4-FFF2-40B4-BE49-F238E27FC236}">
                <a16:creationId xmlns:a16="http://schemas.microsoft.com/office/drawing/2014/main" id="{B3EAB928-A70C-B2C6-99E8-66D0EF4C5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46D8B-735B-4207-A34A-AC86B4228257}" type="datetimeFigureOut">
              <a:rPr lang="en-GB" smtClean="0"/>
              <a:t>17/12/2025</a:t>
            </a:fld>
            <a:endParaRPr lang="en-GB"/>
          </a:p>
        </p:txBody>
      </p:sp>
      <p:sp>
        <p:nvSpPr>
          <p:cNvPr id="16" name="Footer Placeholder 15">
            <a:extLst>
              <a:ext uri="{FF2B5EF4-FFF2-40B4-BE49-F238E27FC236}">
                <a16:creationId xmlns:a16="http://schemas.microsoft.com/office/drawing/2014/main" id="{98AF4204-E90A-D218-1B98-6E45153BF4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7" name="Slide Number Placeholder 16">
            <a:extLst>
              <a:ext uri="{FF2B5EF4-FFF2-40B4-BE49-F238E27FC236}">
                <a16:creationId xmlns:a16="http://schemas.microsoft.com/office/drawing/2014/main" id="{93A6D443-0505-0B83-ABDE-1EDEB0C4E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78F5B-047C-4567-8222-9DABDB15DB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6747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E6727C-D703-67A0-0D66-571D0D1902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99BA68-564F-C7FD-A7EC-02B526F195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9" indent="0">
              <a:buNone/>
              <a:defRPr sz="2000" b="1"/>
            </a:lvl2pPr>
            <a:lvl3pPr marL="914418" indent="0">
              <a:buNone/>
              <a:defRPr sz="1800" b="1"/>
            </a:lvl3pPr>
            <a:lvl4pPr marL="1371627" indent="0">
              <a:buNone/>
              <a:defRPr sz="1600" b="1"/>
            </a:lvl4pPr>
            <a:lvl5pPr marL="1828837" indent="0">
              <a:buNone/>
              <a:defRPr sz="1600" b="1"/>
            </a:lvl5pPr>
            <a:lvl6pPr marL="2286046" indent="0">
              <a:buNone/>
              <a:defRPr sz="1600" b="1"/>
            </a:lvl6pPr>
            <a:lvl7pPr marL="2743255" indent="0">
              <a:buNone/>
              <a:defRPr sz="1600" b="1"/>
            </a:lvl7pPr>
            <a:lvl8pPr marL="3200464" indent="0">
              <a:buNone/>
              <a:defRPr sz="1600" b="1"/>
            </a:lvl8pPr>
            <a:lvl9pPr marL="3657673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8DEE9D-52E2-1931-5EF9-9F50A83F14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DA580A-97E5-5591-C283-2E70EF5079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9" indent="0">
              <a:buNone/>
              <a:defRPr sz="2000" b="1"/>
            </a:lvl2pPr>
            <a:lvl3pPr marL="914418" indent="0">
              <a:buNone/>
              <a:defRPr sz="1800" b="1"/>
            </a:lvl3pPr>
            <a:lvl4pPr marL="1371627" indent="0">
              <a:buNone/>
              <a:defRPr sz="1600" b="1"/>
            </a:lvl4pPr>
            <a:lvl5pPr marL="1828837" indent="0">
              <a:buNone/>
              <a:defRPr sz="1600" b="1"/>
            </a:lvl5pPr>
            <a:lvl6pPr marL="2286046" indent="0">
              <a:buNone/>
              <a:defRPr sz="1600" b="1"/>
            </a:lvl6pPr>
            <a:lvl7pPr marL="2743255" indent="0">
              <a:buNone/>
              <a:defRPr sz="1600" b="1"/>
            </a:lvl7pPr>
            <a:lvl8pPr marL="3200464" indent="0">
              <a:buNone/>
              <a:defRPr sz="1600" b="1"/>
            </a:lvl8pPr>
            <a:lvl9pPr marL="3657673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134E654-237D-4114-F9A6-81689D8A77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3D3A122-694B-3C1B-9470-742C5A55BA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46D8B-735B-4207-A34A-AC86B4228257}" type="datetimeFigureOut">
              <a:rPr lang="en-GB" smtClean="0"/>
              <a:t>17/12/2025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E5DE2B4-CD6B-A4C0-64A1-08CE58BC4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4A92A49-41AE-CC99-9D32-3B5B1CC3F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78F5B-047C-4567-8222-9DABDB15DB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3712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93FF6F-85A0-1356-3CCD-6E08626DFA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0E7BC8-DEF4-32D4-8BE2-1FC3980087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46D8B-735B-4207-A34A-AC86B4228257}" type="datetimeFigureOut">
              <a:rPr lang="en-GB" smtClean="0"/>
              <a:t>17/12/2025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96EBA07-0AFD-3A5E-FFEA-6340357879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E249EF-CCDA-F40C-7F08-B25A1EA4A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78F5B-047C-4567-8222-9DABDB15DB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7743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55E27B9-D229-87F6-A2EE-68ED62075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46D8B-735B-4207-A34A-AC86B4228257}" type="datetimeFigureOut">
              <a:rPr lang="en-GB" smtClean="0"/>
              <a:t>17/12/2025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066AEB1-8FC3-D28A-02D4-829CF526DA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B6EC2C-2286-6F5C-16FF-EF8A6AA8F8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78F5B-047C-4567-8222-9DABDB15DB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7711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F088C4-C51D-F29A-63DA-B8D74EC1F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B6A5E7-6E5D-92AD-E239-D7DADF731D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27938F-EE04-5C7A-B8A4-13FD39DAF6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9" indent="0">
              <a:buNone/>
              <a:defRPr sz="1400"/>
            </a:lvl2pPr>
            <a:lvl3pPr marL="914418" indent="0">
              <a:buNone/>
              <a:defRPr sz="1200"/>
            </a:lvl3pPr>
            <a:lvl4pPr marL="1371627" indent="0">
              <a:buNone/>
              <a:defRPr sz="1000"/>
            </a:lvl4pPr>
            <a:lvl5pPr marL="1828837" indent="0">
              <a:buNone/>
              <a:defRPr sz="1000"/>
            </a:lvl5pPr>
            <a:lvl6pPr marL="2286046" indent="0">
              <a:buNone/>
              <a:defRPr sz="1000"/>
            </a:lvl6pPr>
            <a:lvl7pPr marL="2743255" indent="0">
              <a:buNone/>
              <a:defRPr sz="1000"/>
            </a:lvl7pPr>
            <a:lvl8pPr marL="3200464" indent="0">
              <a:buNone/>
              <a:defRPr sz="1000"/>
            </a:lvl8pPr>
            <a:lvl9pPr marL="365767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4D5003-F5EC-3609-B228-7109A9A09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46D8B-735B-4207-A34A-AC86B4228257}" type="datetimeFigureOut">
              <a:rPr lang="en-GB" smtClean="0"/>
              <a:t>17/12/2025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759421-4B3E-B47A-EB36-0E6A0BF74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E53636-97DA-ED78-F0E3-5F3AC41955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78F5B-047C-4567-8222-9DABDB15DB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5164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F80EB9-5CF8-FAB1-B185-A2156A5DB0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BE4DADE-E90A-AC72-85AA-DCF3E99458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9" indent="0">
              <a:buNone/>
              <a:defRPr sz="2800"/>
            </a:lvl2pPr>
            <a:lvl3pPr marL="914418" indent="0">
              <a:buNone/>
              <a:defRPr sz="2400"/>
            </a:lvl3pPr>
            <a:lvl4pPr marL="1371627" indent="0">
              <a:buNone/>
              <a:defRPr sz="2000"/>
            </a:lvl4pPr>
            <a:lvl5pPr marL="1828837" indent="0">
              <a:buNone/>
              <a:defRPr sz="2000"/>
            </a:lvl5pPr>
            <a:lvl6pPr marL="2286046" indent="0">
              <a:buNone/>
              <a:defRPr sz="2000"/>
            </a:lvl6pPr>
            <a:lvl7pPr marL="2743255" indent="0">
              <a:buNone/>
              <a:defRPr sz="2000"/>
            </a:lvl7pPr>
            <a:lvl8pPr marL="3200464" indent="0">
              <a:buNone/>
              <a:defRPr sz="2000"/>
            </a:lvl8pPr>
            <a:lvl9pPr marL="3657673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9F9C08-D580-E398-2560-F8712F0A1A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9" indent="0">
              <a:buNone/>
              <a:defRPr sz="1400"/>
            </a:lvl2pPr>
            <a:lvl3pPr marL="914418" indent="0">
              <a:buNone/>
              <a:defRPr sz="1200"/>
            </a:lvl3pPr>
            <a:lvl4pPr marL="1371627" indent="0">
              <a:buNone/>
              <a:defRPr sz="1000"/>
            </a:lvl4pPr>
            <a:lvl5pPr marL="1828837" indent="0">
              <a:buNone/>
              <a:defRPr sz="1000"/>
            </a:lvl5pPr>
            <a:lvl6pPr marL="2286046" indent="0">
              <a:buNone/>
              <a:defRPr sz="1000"/>
            </a:lvl6pPr>
            <a:lvl7pPr marL="2743255" indent="0">
              <a:buNone/>
              <a:defRPr sz="1000"/>
            </a:lvl7pPr>
            <a:lvl8pPr marL="3200464" indent="0">
              <a:buNone/>
              <a:defRPr sz="1000"/>
            </a:lvl8pPr>
            <a:lvl9pPr marL="365767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879CFC-62D3-635D-1A3E-D1E64E9148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46D8B-735B-4207-A34A-AC86B4228257}" type="datetimeFigureOut">
              <a:rPr lang="en-GB" smtClean="0"/>
              <a:t>17/12/2025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E96051-167D-8822-7C4B-4FAA2589B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67E25D-A10B-FED7-6CF5-EE737A2FD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78F5B-047C-4567-8222-9DABDB15DB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3186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logo with white text&#10;&#10;Description automatically generated">
            <a:extLst>
              <a:ext uri="{FF2B5EF4-FFF2-40B4-BE49-F238E27FC236}">
                <a16:creationId xmlns:a16="http://schemas.microsoft.com/office/drawing/2014/main" id="{0538B2DF-9AE3-FFC1-D2D8-68843FFE5D5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7" cstate="screen">
            <a:duotone>
              <a:prstClr val="black"/>
              <a:schemeClr val="tx2">
                <a:tint val="45000"/>
                <a:satMod val="400000"/>
              </a:schemeClr>
            </a:duotone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803400" y="0"/>
            <a:ext cx="10388600" cy="6858000"/>
          </a:xfrm>
          <a:prstGeom prst="rect">
            <a:avLst/>
          </a:prstGeom>
        </p:spPr>
      </p:pic>
      <p:pic>
        <p:nvPicPr>
          <p:cNvPr id="12" name="Picture 1">
            <a:extLst>
              <a:ext uri="{FF2B5EF4-FFF2-40B4-BE49-F238E27FC236}">
                <a16:creationId xmlns:a16="http://schemas.microsoft.com/office/drawing/2014/main" id="{DCCCF2F5-D52E-F58E-BFB1-43D8B23CFD01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148963" y="317733"/>
            <a:ext cx="1693846" cy="15335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357E5A2-D703-1E21-DF13-99731C0580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09778"/>
            <a:ext cx="8820000" cy="8415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2D50FC-1A9F-C3F4-FC5B-619390DB06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234400"/>
            <a:ext cx="5257800" cy="3985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GB"/>
              <a:t>Title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C45373-90D9-F07B-C5F2-70101F7100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946D8B-735B-4207-A34A-AC86B4228257}" type="datetimeFigureOut">
              <a:rPr lang="en-GB" smtClean="0"/>
              <a:t>17/12/2025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C668DE-D1F4-C1EE-3D6C-0DC55D1DC2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8C5A6B-14D0-6F20-290A-1D93B8BC1D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D478F5B-047C-4567-8222-9DABDB15DB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6925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51" r:id="rId14"/>
    <p:sldLayoutId id="2147483650" r:id="rId15"/>
  </p:sldLayoutIdLst>
  <p:txStyles>
    <p:titleStyle>
      <a:lvl1pPr algn="l" defTabSz="914418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2">
              <a:lumMod val="90000"/>
              <a:lumOff val="10000"/>
            </a:schemeClr>
          </a:solidFill>
          <a:latin typeface="Aptos SemiBold" panose="020B0004020202020204" pitchFamily="34" charset="0"/>
          <a:ea typeface="+mj-ea"/>
          <a:cs typeface="+mj-cs"/>
        </a:defRPr>
      </a:lvl1pPr>
    </p:titleStyle>
    <p:bodyStyle>
      <a:lvl1pPr marL="0" indent="0" algn="l" defTabSz="914418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14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23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32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41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50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59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69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78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9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8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7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7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46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55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64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73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kecode.microbit.org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jasmineflorentine.com/ticklebot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8.sv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1.jpeg"/><Relationship Id="rId4" Type="http://schemas.openxmlformats.org/officeDocument/2006/relationships/image" Target="../media/image10.sv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svg"/><Relationship Id="rId13" Type="http://schemas.openxmlformats.org/officeDocument/2006/relationships/image" Target="../media/image22.png"/><Relationship Id="rId18" Type="http://schemas.openxmlformats.org/officeDocument/2006/relationships/image" Target="../media/image27.svg"/><Relationship Id="rId26" Type="http://schemas.openxmlformats.org/officeDocument/2006/relationships/image" Target="../media/image35.svg"/><Relationship Id="rId3" Type="http://schemas.openxmlformats.org/officeDocument/2006/relationships/image" Target="../media/image12.png"/><Relationship Id="rId21" Type="http://schemas.openxmlformats.org/officeDocument/2006/relationships/image" Target="../media/image30.png"/><Relationship Id="rId7" Type="http://schemas.openxmlformats.org/officeDocument/2006/relationships/image" Target="../media/image16.png"/><Relationship Id="rId12" Type="http://schemas.openxmlformats.org/officeDocument/2006/relationships/image" Target="../media/image21.svg"/><Relationship Id="rId17" Type="http://schemas.openxmlformats.org/officeDocument/2006/relationships/image" Target="../media/image26.png"/><Relationship Id="rId25" Type="http://schemas.openxmlformats.org/officeDocument/2006/relationships/image" Target="../media/image34.png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25.svg"/><Relationship Id="rId20" Type="http://schemas.openxmlformats.org/officeDocument/2006/relationships/image" Target="../media/image29.svg"/><Relationship Id="rId29" Type="http://schemas.openxmlformats.org/officeDocument/2006/relationships/image" Target="../media/image38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5.svg"/><Relationship Id="rId11" Type="http://schemas.openxmlformats.org/officeDocument/2006/relationships/image" Target="../media/image20.png"/><Relationship Id="rId24" Type="http://schemas.openxmlformats.org/officeDocument/2006/relationships/image" Target="../media/image33.svg"/><Relationship Id="rId32" Type="http://schemas.openxmlformats.org/officeDocument/2006/relationships/image" Target="../media/image41.svg"/><Relationship Id="rId5" Type="http://schemas.openxmlformats.org/officeDocument/2006/relationships/image" Target="../media/image14.png"/><Relationship Id="rId15" Type="http://schemas.openxmlformats.org/officeDocument/2006/relationships/image" Target="../media/image24.png"/><Relationship Id="rId23" Type="http://schemas.openxmlformats.org/officeDocument/2006/relationships/image" Target="../media/image32.png"/><Relationship Id="rId28" Type="http://schemas.openxmlformats.org/officeDocument/2006/relationships/image" Target="../media/image37.svg"/><Relationship Id="rId10" Type="http://schemas.openxmlformats.org/officeDocument/2006/relationships/image" Target="../media/image19.svg"/><Relationship Id="rId19" Type="http://schemas.openxmlformats.org/officeDocument/2006/relationships/image" Target="../media/image28.png"/><Relationship Id="rId31" Type="http://schemas.openxmlformats.org/officeDocument/2006/relationships/image" Target="../media/image40.png"/><Relationship Id="rId4" Type="http://schemas.openxmlformats.org/officeDocument/2006/relationships/image" Target="../media/image13.svg"/><Relationship Id="rId9" Type="http://schemas.openxmlformats.org/officeDocument/2006/relationships/image" Target="../media/image18.png"/><Relationship Id="rId14" Type="http://schemas.openxmlformats.org/officeDocument/2006/relationships/image" Target="../media/image23.svg"/><Relationship Id="rId22" Type="http://schemas.openxmlformats.org/officeDocument/2006/relationships/image" Target="../media/image31.svg"/><Relationship Id="rId27" Type="http://schemas.openxmlformats.org/officeDocument/2006/relationships/image" Target="../media/image36.png"/><Relationship Id="rId30" Type="http://schemas.openxmlformats.org/officeDocument/2006/relationships/image" Target="../media/image39.sv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6545E4-1723-F294-1212-BB0A78ED6A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D41ED99-17DA-4E38-4271-9191C77EE64C}"/>
              </a:ext>
            </a:extLst>
          </p:cNvPr>
          <p:cNvSpPr txBox="1"/>
          <p:nvPr/>
        </p:nvSpPr>
        <p:spPr>
          <a:xfrm>
            <a:off x="1724323" y="4089655"/>
            <a:ext cx="8743356" cy="16927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4800">
                <a:solidFill>
                  <a:schemeClr val="bg1"/>
                </a:solidFill>
                <a:latin typeface="Aptos SemiBold" panose="020B0004020202020204" pitchFamily="34" charset="0"/>
              </a:rPr>
              <a:t>Primary Electronics: Build a Bot</a:t>
            </a:r>
            <a:endParaRPr lang="en-GB" sz="4000">
              <a:solidFill>
                <a:schemeClr val="bg1"/>
              </a:solidFill>
              <a:latin typeface="Aptos SemiBold" panose="020B0004020202020204" pitchFamily="34" charset="0"/>
            </a:endParaRPr>
          </a:p>
          <a:p>
            <a:pPr algn="ctr"/>
            <a:endParaRPr lang="en-GB" sz="2400">
              <a:solidFill>
                <a:schemeClr val="bg1"/>
              </a:solidFill>
            </a:endParaRPr>
          </a:p>
          <a:p>
            <a:pPr algn="ctr"/>
            <a:r>
              <a:rPr lang="en-GB" sz="3200">
                <a:solidFill>
                  <a:schemeClr val="bg1"/>
                </a:solidFill>
              </a:rPr>
              <a:t>Session 5 - Communicate</a:t>
            </a:r>
          </a:p>
        </p:txBody>
      </p:sp>
    </p:spTree>
    <p:extLst>
      <p:ext uri="{BB962C8B-B14F-4D97-AF65-F5344CB8AC3E}">
        <p14:creationId xmlns:p14="http://schemas.microsoft.com/office/powerpoint/2010/main" val="10967794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92838D-C757-7451-BAB3-2F66BA7F43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A48FB7-7FEE-9455-69C3-4E1C61640A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Clips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1E40DB-4173-C375-0A93-58E87252F709}"/>
              </a:ext>
            </a:extLst>
          </p:cNvPr>
          <p:cNvSpPr txBox="1">
            <a:spLocks/>
          </p:cNvSpPr>
          <p:nvPr/>
        </p:nvSpPr>
        <p:spPr>
          <a:xfrm>
            <a:off x="838200" y="2247463"/>
            <a:ext cx="5257800" cy="3985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914418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14" indent="-228605" algn="l" defTabSz="914418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23" indent="-228605" algn="l" defTabSz="914418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32" indent="-228605" algn="l" defTabSz="914418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41" indent="-228605" algn="l" defTabSz="914418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50" indent="-228605" algn="l" defTabSz="914418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59" indent="-228605" algn="l" defTabSz="914418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69" indent="-228605" algn="l" defTabSz="914418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78" indent="-228605" algn="l" defTabSz="914418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Using the 2 crocodile cables, attach one end of each cable to the body end of each leg.</a:t>
            </a:r>
          </a:p>
          <a:p>
            <a:r>
              <a:rPr lang="en-GB" sz="1800"/>
              <a:t>Make sure the clips are touching the tin foil.</a:t>
            </a:r>
          </a:p>
        </p:txBody>
      </p:sp>
      <p:pic>
        <p:nvPicPr>
          <p:cNvPr id="5" name="Picture 4" descr="A close up of a piece of paper&#10;&#10;AI-generated content may be incorrect.">
            <a:extLst>
              <a:ext uri="{FF2B5EF4-FFF2-40B4-BE49-F238E27FC236}">
                <a16:creationId xmlns:a16="http://schemas.microsoft.com/office/drawing/2014/main" id="{E389D482-E4E8-B12F-96E1-798DBCD8A0A4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 rot="5400000">
            <a:off x="6701170" y="2444851"/>
            <a:ext cx="4343008" cy="3590651"/>
          </a:xfrm>
          <a:prstGeom prst="rect">
            <a:avLst/>
          </a:prstGeom>
          <a:ln w="19050">
            <a:solidFill>
              <a:srgbClr val="C1AE95"/>
            </a:solidFill>
          </a:ln>
        </p:spPr>
      </p:pic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F1CF20DD-FBE4-CECB-4752-52B5701575E2}"/>
              </a:ext>
            </a:extLst>
          </p:cNvPr>
          <p:cNvCxnSpPr>
            <a:cxnSpLocks/>
          </p:cNvCxnSpPr>
          <p:nvPr/>
        </p:nvCxnSpPr>
        <p:spPr>
          <a:xfrm>
            <a:off x="5470220" y="4556166"/>
            <a:ext cx="2907426" cy="512223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38E74E97-2D54-0BA2-9111-149EF5DBEF1A}"/>
              </a:ext>
            </a:extLst>
          </p:cNvPr>
          <p:cNvCxnSpPr>
            <a:cxnSpLocks/>
          </p:cNvCxnSpPr>
          <p:nvPr/>
        </p:nvCxnSpPr>
        <p:spPr>
          <a:xfrm flipH="1">
            <a:off x="9358994" y="4929051"/>
            <a:ext cx="1692183" cy="78378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38633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B9E3B5-4772-96CC-56AF-AEC2980A19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E6D99B-8CAD-89E1-A55B-C3048E966B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Attaching to the </a:t>
            </a:r>
            <a:r>
              <a:rPr lang="en-GB" err="1"/>
              <a:t>micro:bit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1FF2AC-AB37-13C3-B431-9588CA630543}"/>
              </a:ext>
            </a:extLst>
          </p:cNvPr>
          <p:cNvSpPr txBox="1">
            <a:spLocks/>
          </p:cNvSpPr>
          <p:nvPr/>
        </p:nvSpPr>
        <p:spPr>
          <a:xfrm>
            <a:off x="838200" y="2247463"/>
            <a:ext cx="5257800" cy="3985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914418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14" indent="-228605" algn="l" defTabSz="914418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23" indent="-228605" algn="l" defTabSz="914418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32" indent="-228605" algn="l" defTabSz="914418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41" indent="-228605" algn="l" defTabSz="914418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50" indent="-228605" algn="l" defTabSz="914418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59" indent="-228605" algn="l" defTabSz="914418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69" indent="-228605" algn="l" defTabSz="914418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78" indent="-228605" algn="l" defTabSz="914418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Connect one of the cables to the ground – this already has a clip, so attach to the current clip.</a:t>
            </a:r>
          </a:p>
          <a:p>
            <a:endParaRPr lang="en-GB" sz="1800"/>
          </a:p>
          <a:p>
            <a:endParaRPr lang="en-GB"/>
          </a:p>
          <a:p>
            <a:r>
              <a:rPr lang="en-GB" sz="1800"/>
              <a:t>Connect the other one to the pin 1</a:t>
            </a:r>
          </a:p>
        </p:txBody>
      </p:sp>
      <p:pic>
        <p:nvPicPr>
          <p:cNvPr id="6" name="Picture 5" descr="A circuit board with wires attached&#10;&#10;AI-generated content may be incorrect.">
            <a:extLst>
              <a:ext uri="{FF2B5EF4-FFF2-40B4-BE49-F238E27FC236}">
                <a16:creationId xmlns:a16="http://schemas.microsoft.com/office/drawing/2014/main" id="{FE3F3FD0-64A8-21BB-EBAB-69BF6C54A25C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6096000" y="2873490"/>
            <a:ext cx="5699762" cy="2974732"/>
          </a:xfrm>
          <a:prstGeom prst="rect">
            <a:avLst/>
          </a:prstGeom>
          <a:ln w="19050">
            <a:solidFill>
              <a:srgbClr val="C1AE95"/>
            </a:solidFill>
          </a:ln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FF309786-741E-0C41-C70B-358B01DAEBA8}"/>
              </a:ext>
            </a:extLst>
          </p:cNvPr>
          <p:cNvCxnSpPr>
            <a:cxnSpLocks/>
          </p:cNvCxnSpPr>
          <p:nvPr/>
        </p:nvCxnSpPr>
        <p:spPr>
          <a:xfrm>
            <a:off x="4598126" y="4929051"/>
            <a:ext cx="2725783" cy="355828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CB659CD0-4187-5BEC-081B-192C3066FEE5}"/>
              </a:ext>
            </a:extLst>
          </p:cNvPr>
          <p:cNvCxnSpPr>
            <a:cxnSpLocks/>
          </p:cNvCxnSpPr>
          <p:nvPr/>
        </p:nvCxnSpPr>
        <p:spPr>
          <a:xfrm>
            <a:off x="5815660" y="3670827"/>
            <a:ext cx="3075791" cy="1258224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22369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E647A7-08CE-14F5-745C-315B7C7F4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Coding the </a:t>
            </a:r>
            <a:r>
              <a:rPr lang="en-GB" err="1"/>
              <a:t>micro:bit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294A0F-08A0-E57C-20AD-ED211EAC2B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/>
              <a:t>Return to:</a:t>
            </a:r>
            <a:br>
              <a:rPr lang="en-GB"/>
            </a:br>
            <a:r>
              <a:rPr lang="en-GB">
                <a:hlinkClick r:id="rId3"/>
              </a:rPr>
              <a:t>makecode.microbit.org</a:t>
            </a:r>
            <a:endParaRPr lang="en-GB"/>
          </a:p>
          <a:p>
            <a:r>
              <a:rPr lang="en-GB"/>
              <a:t>You can edit your previous code to be the same as the code here.</a:t>
            </a:r>
          </a:p>
          <a:p>
            <a:pPr lvl="1">
              <a:buClr>
                <a:srgbClr val="C00000"/>
              </a:buClr>
            </a:pPr>
            <a:r>
              <a:rPr lang="en-GB" sz="1800"/>
              <a:t>Keep the servo code by dragging it out of the repeat loop </a:t>
            </a:r>
          </a:p>
          <a:p>
            <a:pPr lvl="1">
              <a:buClr>
                <a:srgbClr val="C00000"/>
              </a:buClr>
            </a:pPr>
            <a:r>
              <a:rPr lang="en-GB" sz="1800"/>
              <a:t>Delete the parts you don’t need by dragging them to the menu.</a:t>
            </a:r>
          </a:p>
          <a:p>
            <a:pPr lvl="1">
              <a:buClr>
                <a:srgbClr val="C00000"/>
              </a:buClr>
            </a:pPr>
            <a:r>
              <a:rPr lang="en-GB" sz="1800"/>
              <a:t>Add in the forever loop from the Basic menu.</a:t>
            </a:r>
          </a:p>
          <a:p>
            <a:pPr lvl="1">
              <a:buClr>
                <a:srgbClr val="C00000"/>
              </a:buClr>
            </a:pPr>
            <a:r>
              <a:rPr lang="en-GB" sz="1800"/>
              <a:t>Add in the while loop from the Loops menu</a:t>
            </a:r>
          </a:p>
          <a:p>
            <a:pPr lvl="1">
              <a:buClr>
                <a:srgbClr val="C00000"/>
              </a:buClr>
            </a:pPr>
            <a:r>
              <a:rPr lang="en-GB" sz="1800"/>
              <a:t>Add in the pin block from the Input menu</a:t>
            </a:r>
          </a:p>
          <a:p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9E80CCD-0B19-51EE-1F43-30E55D1EC03D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7085017" y="2234400"/>
            <a:ext cx="4268783" cy="3985427"/>
          </a:xfrm>
          <a:prstGeom prst="rect">
            <a:avLst/>
          </a:prstGeom>
          <a:ln w="19050">
            <a:solidFill>
              <a:srgbClr val="E6E3EA"/>
            </a:solidFill>
          </a:ln>
        </p:spPr>
      </p:pic>
    </p:spTree>
    <p:extLst>
      <p:ext uri="{BB962C8B-B14F-4D97-AF65-F5344CB8AC3E}">
        <p14:creationId xmlns:p14="http://schemas.microsoft.com/office/powerpoint/2010/main" val="3303260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CAA139-924A-1DF0-FEC2-B758E00908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Test your </a:t>
            </a:r>
            <a:r>
              <a:rPr lang="en-GB" err="1"/>
              <a:t>TickleBot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6C5E9B-8D2B-7575-B7C5-284CAAC143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000"/>
              <a:t>Connect the </a:t>
            </a:r>
            <a:r>
              <a:rPr lang="en-GB" sz="2000" err="1"/>
              <a:t>micro:bit’s</a:t>
            </a:r>
            <a:r>
              <a:rPr lang="en-GB" sz="2000"/>
              <a:t> micro USB cable into the computer you re writing your code on.</a:t>
            </a:r>
          </a:p>
          <a:p>
            <a:r>
              <a:rPr lang="en-GB" sz="2000"/>
              <a:t>Click on the Download button.</a:t>
            </a:r>
          </a:p>
          <a:p>
            <a:r>
              <a:rPr lang="en-GB" sz="2000" err="1"/>
              <a:t>Folow</a:t>
            </a:r>
            <a:r>
              <a:rPr lang="en-GB" sz="2000"/>
              <a:t> the on-screen instructions to pair your </a:t>
            </a:r>
            <a:r>
              <a:rPr lang="en-GB" sz="2000" err="1"/>
              <a:t>micro:bit</a:t>
            </a:r>
            <a:r>
              <a:rPr lang="en-GB" sz="2000"/>
              <a:t> with the computer.</a:t>
            </a:r>
          </a:p>
          <a:p>
            <a:r>
              <a:rPr lang="en-GB" sz="2000"/>
              <a:t>This should end with the code being downloaded onto your </a:t>
            </a:r>
            <a:r>
              <a:rPr lang="en-GB" sz="2000" err="1"/>
              <a:t>micro:bit</a:t>
            </a:r>
            <a:r>
              <a:rPr lang="en-GB" sz="2000"/>
              <a:t>.</a:t>
            </a:r>
          </a:p>
          <a:p>
            <a:endParaRPr lang="en-GB" sz="2000"/>
          </a:p>
          <a:p>
            <a:r>
              <a:rPr lang="en-GB" sz="2000"/>
              <a:t>Then tickle the back of both of your </a:t>
            </a:r>
            <a:r>
              <a:rPr lang="en-GB" sz="2000" err="1"/>
              <a:t>TickleBot’s</a:t>
            </a:r>
            <a:r>
              <a:rPr lang="en-GB" sz="2000"/>
              <a:t> legs and it will cheer!</a:t>
            </a:r>
          </a:p>
        </p:txBody>
      </p:sp>
      <p:pic>
        <p:nvPicPr>
          <p:cNvPr id="5" name="Picture 4" descr="A person holding a paper craft&#10;&#10;AI-generated content may be incorrect.">
            <a:extLst>
              <a:ext uri="{FF2B5EF4-FFF2-40B4-BE49-F238E27FC236}">
                <a16:creationId xmlns:a16="http://schemas.microsoft.com/office/drawing/2014/main" id="{2D02ECCF-9B78-3E5C-FA5A-4FA8AAB000CD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 rot="5400000">
            <a:off x="7641872" y="2287886"/>
            <a:ext cx="3545400" cy="3878455"/>
          </a:xfrm>
          <a:prstGeom prst="rect">
            <a:avLst/>
          </a:prstGeom>
          <a:ln w="19050">
            <a:solidFill>
              <a:srgbClr val="C1AE95"/>
            </a:solidFill>
          </a:ln>
        </p:spPr>
      </p:pic>
    </p:spTree>
    <p:extLst>
      <p:ext uri="{BB962C8B-B14F-4D97-AF65-F5344CB8AC3E}">
        <p14:creationId xmlns:p14="http://schemas.microsoft.com/office/powerpoint/2010/main" val="39038785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1DCC5D-6DE6-64F6-F5B6-5CC1AE81C4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Further extension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0C26B0-66D6-C084-0CE3-00372BE445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A 2-servo version of the </a:t>
            </a:r>
            <a:r>
              <a:rPr lang="en-GB" err="1"/>
              <a:t>TickleBot</a:t>
            </a:r>
            <a:endParaRPr lang="en-GB"/>
          </a:p>
          <a:p>
            <a:endParaRPr lang="en-GB"/>
          </a:p>
          <a:p>
            <a:r>
              <a:rPr lang="en-GB">
                <a:hlinkClick r:id="rId3"/>
              </a:rPr>
              <a:t>https://www.jasmineflorentine.com/ticklebot</a:t>
            </a:r>
            <a:endParaRPr lang="en-GB"/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5832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524F12-ECC5-C1B6-A37E-B016044221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Communication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346EDD-6E7F-3034-F671-2F0BD5D0E7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234400"/>
            <a:ext cx="5838825" cy="3985427"/>
          </a:xfrm>
        </p:spPr>
        <p:txBody>
          <a:bodyPr>
            <a:normAutofit/>
          </a:bodyPr>
          <a:lstStyle/>
          <a:p>
            <a:r>
              <a:rPr lang="en-GB" sz="2000"/>
              <a:t>Today you will be creating something to let other people know all about your Bot!</a:t>
            </a:r>
          </a:p>
          <a:p>
            <a:pPr marL="0" indent="0">
              <a:buNone/>
            </a:pPr>
            <a:endParaRPr lang="en-GB" sz="2000"/>
          </a:p>
          <a:p>
            <a:r>
              <a:rPr lang="en-GB" sz="2000" b="1"/>
              <a:t>We want to know:- </a:t>
            </a:r>
          </a:p>
          <a:p>
            <a:pPr lvl="1">
              <a:buClr>
                <a:srgbClr val="C00000"/>
              </a:buClr>
            </a:pPr>
            <a:r>
              <a:rPr lang="en-GB" sz="2000"/>
              <a:t>Which skills your team found easy</a:t>
            </a:r>
          </a:p>
          <a:p>
            <a:pPr lvl="1">
              <a:buClr>
                <a:srgbClr val="C00000"/>
              </a:buClr>
            </a:pPr>
            <a:r>
              <a:rPr lang="en-GB" sz="2000"/>
              <a:t>Which skills your team found tricky </a:t>
            </a:r>
          </a:p>
          <a:p>
            <a:pPr lvl="1">
              <a:buClr>
                <a:srgbClr val="C00000"/>
              </a:buClr>
            </a:pPr>
            <a:r>
              <a:rPr lang="en-GB" sz="2000"/>
              <a:t>What you enjoyed about making your Bot</a:t>
            </a:r>
          </a:p>
          <a:p>
            <a:pPr lvl="1">
              <a:buClr>
                <a:srgbClr val="C00000"/>
              </a:buClr>
            </a:pPr>
            <a:r>
              <a:rPr lang="en-GB" sz="2000"/>
              <a:t>What you would do differently next time</a:t>
            </a:r>
          </a:p>
        </p:txBody>
      </p:sp>
      <p:pic>
        <p:nvPicPr>
          <p:cNvPr id="7" name="Graphic 6" descr="Teacher with solid fill">
            <a:extLst>
              <a:ext uri="{FF2B5EF4-FFF2-40B4-BE49-F238E27FC236}">
                <a16:creationId xmlns:a16="http://schemas.microsoft.com/office/drawing/2014/main" id="{A1C0F65B-59F8-C2E5-C1D9-E5AC5D5C152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393800" y="2234400"/>
            <a:ext cx="3960000" cy="39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48314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696699-242B-BE30-13DE-4AF7E1E100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C3511-5D5A-35C8-7EB8-2954814802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2" y="1186198"/>
            <a:ext cx="10515600" cy="841548"/>
          </a:xfrm>
        </p:spPr>
        <p:txBody>
          <a:bodyPr>
            <a:normAutofit/>
          </a:bodyPr>
          <a:lstStyle/>
          <a:p>
            <a:r>
              <a:rPr lang="en-GB">
                <a:latin typeface="Aptos SemiBold" panose="020B0004020202020204" pitchFamily="34" charset="0"/>
              </a:rPr>
              <a:t>Which skills will we use today?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E7F0FBBE-B7D7-DA3A-0365-056B69A72588}"/>
              </a:ext>
            </a:extLst>
          </p:cNvPr>
          <p:cNvSpPr/>
          <p:nvPr/>
        </p:nvSpPr>
        <p:spPr>
          <a:xfrm>
            <a:off x="8227854" y="2936114"/>
            <a:ext cx="3125944" cy="1717830"/>
          </a:xfrm>
          <a:prstGeom prst="roundRect">
            <a:avLst/>
          </a:prstGeom>
          <a:solidFill>
            <a:srgbClr val="163E64"/>
          </a:solidFill>
          <a:ln>
            <a:solidFill>
              <a:srgbClr val="163E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Caring a lot about your work</a:t>
            </a:r>
          </a:p>
          <a:p>
            <a:pPr algn="ctr"/>
            <a:endParaRPr lang="en-GB" dirty="0"/>
          </a:p>
          <a:p>
            <a:pPr algn="ctr"/>
            <a:r>
              <a:rPr lang="en-GB" sz="3200" b="1" dirty="0"/>
              <a:t>Passionate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51769B1A-0D57-8EDD-DDCA-EE16F8F84F72}"/>
              </a:ext>
            </a:extLst>
          </p:cNvPr>
          <p:cNvSpPr/>
          <p:nvPr/>
        </p:nvSpPr>
        <p:spPr>
          <a:xfrm>
            <a:off x="838202" y="2936114"/>
            <a:ext cx="3125944" cy="1717830"/>
          </a:xfrm>
          <a:prstGeom prst="roundRect">
            <a:avLst/>
          </a:prstGeom>
          <a:solidFill>
            <a:srgbClr val="163E64"/>
          </a:solidFill>
          <a:ln>
            <a:solidFill>
              <a:srgbClr val="163E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Sharing information and ideas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</a:rPr>
              <a:t> </a:t>
            </a:r>
            <a:endParaRPr lang="en-GB" dirty="0"/>
          </a:p>
          <a:p>
            <a:pPr algn="ctr"/>
            <a:r>
              <a:rPr lang="en-GB" sz="2800" b="1" dirty="0"/>
              <a:t>Communication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A8CBE268-8461-927E-FC40-0AE6BB39D66C}"/>
              </a:ext>
            </a:extLst>
          </p:cNvPr>
          <p:cNvSpPr/>
          <p:nvPr/>
        </p:nvSpPr>
        <p:spPr>
          <a:xfrm>
            <a:off x="4533028" y="2929629"/>
            <a:ext cx="3125944" cy="1717830"/>
          </a:xfrm>
          <a:prstGeom prst="roundRect">
            <a:avLst/>
          </a:prstGeom>
          <a:solidFill>
            <a:srgbClr val="163E64"/>
          </a:solidFill>
          <a:ln>
            <a:solidFill>
              <a:srgbClr val="163E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/>
              <a:t>Putting in lots of effort</a:t>
            </a:r>
          </a:p>
          <a:p>
            <a:pPr algn="ctr"/>
            <a:endParaRPr lang="en-GB" dirty="0"/>
          </a:p>
          <a:p>
            <a:pPr algn="ctr"/>
            <a:r>
              <a:rPr lang="en-GB" sz="3200" b="1" dirty="0"/>
              <a:t>Hard-working</a:t>
            </a:r>
          </a:p>
        </p:txBody>
      </p:sp>
    </p:spTree>
    <p:extLst>
      <p:ext uri="{BB962C8B-B14F-4D97-AF65-F5344CB8AC3E}">
        <p14:creationId xmlns:p14="http://schemas.microsoft.com/office/powerpoint/2010/main" val="9110212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372389-6FD7-1FBB-6F74-3D0116720F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A09DB8-BEC6-87EE-57A9-D62C84E070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Communication - Poster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9852CE-234C-E642-9E15-2631E860CB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2312" y="1430553"/>
            <a:ext cx="4048045" cy="28766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/>
              <a:t>What you could include in your poster:</a:t>
            </a:r>
          </a:p>
          <a:p>
            <a:pPr marL="0" indent="0">
              <a:buNone/>
            </a:pPr>
            <a:endParaRPr lang="en-GB" sz="2000"/>
          </a:p>
          <a:p>
            <a:pPr marL="742964" lvl="1" indent="-342900">
              <a:buClr>
                <a:srgbClr val="C00000"/>
              </a:buClr>
              <a:buAutoNum type="arabicPeriod"/>
            </a:pPr>
            <a:r>
              <a:rPr lang="en-GB" sz="2000"/>
              <a:t>Your Bot’s name</a:t>
            </a:r>
          </a:p>
          <a:p>
            <a:pPr marL="742964" lvl="1" indent="-342900">
              <a:buClr>
                <a:srgbClr val="C00000"/>
              </a:buClr>
              <a:buAutoNum type="arabicPeriod"/>
            </a:pPr>
            <a:r>
              <a:rPr lang="en-GB" sz="2000"/>
              <a:t>A picture of your Bot</a:t>
            </a:r>
          </a:p>
          <a:p>
            <a:pPr marL="742964" lvl="1" indent="-342900">
              <a:buClr>
                <a:srgbClr val="C00000"/>
              </a:buClr>
              <a:buAutoNum type="arabicPeriod"/>
            </a:pPr>
            <a:r>
              <a:rPr lang="en-GB" sz="2000"/>
              <a:t>What your Bot can do</a:t>
            </a:r>
          </a:p>
          <a:p>
            <a:pPr marL="742964" lvl="1" indent="-342900">
              <a:buClr>
                <a:srgbClr val="C00000"/>
              </a:buClr>
              <a:buAutoNum type="arabicPeriod"/>
            </a:pPr>
            <a:r>
              <a:rPr lang="en-GB" sz="2000"/>
              <a:t>What went well</a:t>
            </a:r>
          </a:p>
          <a:p>
            <a:pPr marL="742964" lvl="1" indent="-342900">
              <a:buClr>
                <a:srgbClr val="C00000"/>
              </a:buClr>
              <a:buAutoNum type="arabicPeriod"/>
            </a:pPr>
            <a:r>
              <a:rPr lang="en-GB" sz="2000"/>
              <a:t>What went wrong</a:t>
            </a:r>
          </a:p>
        </p:txBody>
      </p:sp>
      <p:pic>
        <p:nvPicPr>
          <p:cNvPr id="5" name="Graphic 4" descr="Advertising with solid fill">
            <a:extLst>
              <a:ext uri="{FF2B5EF4-FFF2-40B4-BE49-F238E27FC236}">
                <a16:creationId xmlns:a16="http://schemas.microsoft.com/office/drawing/2014/main" id="{9F69EC0F-94B3-7474-64FB-ED4D5EFD411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30665" y="4307201"/>
            <a:ext cx="2240492" cy="2240492"/>
          </a:xfrm>
          <a:prstGeom prst="rect">
            <a:avLst/>
          </a:prstGeom>
        </p:spPr>
      </p:pic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A4BA389-B119-5B6F-4CB6-AD7E72976B22}"/>
              </a:ext>
            </a:extLst>
          </p:cNvPr>
          <p:cNvSpPr txBox="1">
            <a:spLocks/>
          </p:cNvSpPr>
          <p:nvPr/>
        </p:nvSpPr>
        <p:spPr>
          <a:xfrm>
            <a:off x="6213861" y="1862795"/>
            <a:ext cx="5838825" cy="3985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914418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14" indent="-228605" algn="l" defTabSz="914418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23" indent="-228605" algn="l" defTabSz="914418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32" indent="-228605" algn="l" defTabSz="914418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41" indent="-228605" algn="l" defTabSz="914418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50" indent="-228605" algn="l" defTabSz="914418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59" indent="-228605" algn="l" defTabSz="914418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69" indent="-228605" algn="l" defTabSz="914418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78" indent="-228605" algn="l" defTabSz="914418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000" b="1"/>
              <a:t>Make sure you include:</a:t>
            </a:r>
          </a:p>
          <a:p>
            <a:pPr marL="0" indent="0">
              <a:buNone/>
            </a:pPr>
            <a:r>
              <a:rPr lang="en-GB" sz="2000" b="1"/>
              <a:t> </a:t>
            </a:r>
          </a:p>
          <a:p>
            <a:pPr lvl="1">
              <a:buClr>
                <a:srgbClr val="C00000"/>
              </a:buClr>
            </a:pPr>
            <a:r>
              <a:rPr lang="en-GB" sz="2000" b="1"/>
              <a:t>Which skills your team found easy</a:t>
            </a:r>
          </a:p>
          <a:p>
            <a:pPr lvl="1">
              <a:buClr>
                <a:srgbClr val="C00000"/>
              </a:buClr>
            </a:pPr>
            <a:r>
              <a:rPr lang="en-GB" sz="2000" b="1"/>
              <a:t>Which skills your team found tricky </a:t>
            </a:r>
          </a:p>
          <a:p>
            <a:pPr lvl="1">
              <a:buClr>
                <a:srgbClr val="C00000"/>
              </a:buClr>
            </a:pPr>
            <a:r>
              <a:rPr lang="en-GB" sz="2000" b="1"/>
              <a:t>What you enjoyed about making your Bot</a:t>
            </a:r>
          </a:p>
          <a:p>
            <a:pPr lvl="1">
              <a:buClr>
                <a:srgbClr val="C00000"/>
              </a:buClr>
            </a:pPr>
            <a:r>
              <a:rPr lang="en-GB" sz="2000" b="1"/>
              <a:t>What you would do differently next time</a:t>
            </a:r>
          </a:p>
        </p:txBody>
      </p:sp>
      <p:pic>
        <p:nvPicPr>
          <p:cNvPr id="8" name="Picture 7" descr="A green poster with a cartoon dog and a teddy bear&#10;&#10;AI-generated content may be incorrect.">
            <a:extLst>
              <a:ext uri="{FF2B5EF4-FFF2-40B4-BE49-F238E27FC236}">
                <a16:creationId xmlns:a16="http://schemas.microsoft.com/office/drawing/2014/main" id="{757C2309-5739-F764-86EA-FBAF2B29D196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37003" y="2036977"/>
            <a:ext cx="2576858" cy="2784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64655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C8C61B-13C2-59B3-AF46-6A14C3B3A0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B2CBE7-850A-2AA7-CF97-B236AB1FDF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09778"/>
            <a:ext cx="8903862" cy="841548"/>
          </a:xfrm>
        </p:spPr>
        <p:txBody>
          <a:bodyPr>
            <a:normAutofit fontScale="90000"/>
          </a:bodyPr>
          <a:lstStyle/>
          <a:p>
            <a:r>
              <a:rPr lang="en-GB"/>
              <a:t>Here are all the skills to help you remember which were easy and which were tricky</a:t>
            </a:r>
          </a:p>
        </p:txBody>
      </p:sp>
      <p:sp>
        <p:nvSpPr>
          <p:cNvPr id="4" name="Curious3">
            <a:extLst>
              <a:ext uri="{FF2B5EF4-FFF2-40B4-BE49-F238E27FC236}">
                <a16:creationId xmlns:a16="http://schemas.microsoft.com/office/drawing/2014/main" id="{F0504235-8455-302E-55EF-BBED9AA3B2AC}"/>
              </a:ext>
            </a:extLst>
          </p:cNvPr>
          <p:cNvSpPr/>
          <p:nvPr/>
        </p:nvSpPr>
        <p:spPr>
          <a:xfrm>
            <a:off x="9742090" y="2440438"/>
            <a:ext cx="2160000" cy="1372474"/>
          </a:xfrm>
          <a:prstGeom prst="roundRect">
            <a:avLst/>
          </a:prstGeom>
          <a:solidFill>
            <a:srgbClr val="163E64"/>
          </a:solidFill>
          <a:ln>
            <a:solidFill>
              <a:srgbClr val="163E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5" name="Curious2">
            <a:extLst>
              <a:ext uri="{FF2B5EF4-FFF2-40B4-BE49-F238E27FC236}">
                <a16:creationId xmlns:a16="http://schemas.microsoft.com/office/drawing/2014/main" id="{78CBB960-784F-C423-4CFC-CAA0D8FB340B}"/>
              </a:ext>
            </a:extLst>
          </p:cNvPr>
          <p:cNvGraphicFramePr>
            <a:graphicFrameLocks noGrp="1"/>
          </p:cNvGraphicFramePr>
          <p:nvPr/>
        </p:nvGraphicFramePr>
        <p:xfrm>
          <a:off x="9742062" y="2429071"/>
          <a:ext cx="2160000" cy="13952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000">
                  <a:extLst>
                    <a:ext uri="{9D8B030D-6E8A-4147-A177-3AD203B41FA5}">
                      <a16:colId xmlns:a16="http://schemas.microsoft.com/office/drawing/2014/main" val="1699933327"/>
                    </a:ext>
                  </a:extLst>
                </a:gridCol>
              </a:tblGrid>
              <a:tr h="534418"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kern="1200">
                          <a:solidFill>
                            <a:schemeClr val="bg1"/>
                          </a:solidFill>
                        </a:rPr>
                        <a:t>Learning about new things.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2420866"/>
                  </a:ext>
                </a:extLst>
              </a:tr>
              <a:tr h="547283">
                <a:tc>
                  <a:txBody>
                    <a:bodyPr/>
                    <a:lstStyle/>
                    <a:p>
                      <a:pPr algn="ctr"/>
                      <a:endParaRPr lang="en-GB" sz="1400">
                        <a:latin typeface="Aptos SemiBold" panose="020B00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9637317"/>
                  </a:ext>
                </a:extLst>
              </a:tr>
              <a:tr h="31350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>
                          <a:solidFill>
                            <a:schemeClr val="bg1"/>
                          </a:solidFill>
                          <a:latin typeface="Aptos SemiBold" panose="020B0004020202020204" pitchFamily="34" charset="0"/>
                        </a:rPr>
                        <a:t>Curious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6011143"/>
                  </a:ext>
                </a:extLst>
              </a:tr>
            </a:tbl>
          </a:graphicData>
        </a:graphic>
      </p:graphicFrame>
      <p:pic>
        <p:nvPicPr>
          <p:cNvPr id="6" name="Curious1" descr="Questions with solid fill">
            <a:extLst>
              <a:ext uri="{FF2B5EF4-FFF2-40B4-BE49-F238E27FC236}">
                <a16:creationId xmlns:a16="http://schemas.microsoft.com/office/drawing/2014/main" id="{9799E5C1-AFF6-3D00-EA21-79C6EE8EAFD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534062" y="2990875"/>
            <a:ext cx="576000" cy="576000"/>
          </a:xfrm>
          <a:prstGeom prst="rect">
            <a:avLst/>
          </a:prstGeom>
        </p:spPr>
      </p:pic>
      <p:sp>
        <p:nvSpPr>
          <p:cNvPr id="7" name="Creative3">
            <a:extLst>
              <a:ext uri="{FF2B5EF4-FFF2-40B4-BE49-F238E27FC236}">
                <a16:creationId xmlns:a16="http://schemas.microsoft.com/office/drawing/2014/main" id="{8F685DB7-2840-35C4-9FA8-36DAC669C884}"/>
              </a:ext>
            </a:extLst>
          </p:cNvPr>
          <p:cNvSpPr/>
          <p:nvPr/>
        </p:nvSpPr>
        <p:spPr>
          <a:xfrm>
            <a:off x="7369216" y="2429071"/>
            <a:ext cx="2160000" cy="1372474"/>
          </a:xfrm>
          <a:prstGeom prst="roundRect">
            <a:avLst/>
          </a:prstGeom>
          <a:solidFill>
            <a:srgbClr val="163E64"/>
          </a:solidFill>
          <a:ln>
            <a:solidFill>
              <a:srgbClr val="163E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8" name="Creative2">
            <a:extLst>
              <a:ext uri="{FF2B5EF4-FFF2-40B4-BE49-F238E27FC236}">
                <a16:creationId xmlns:a16="http://schemas.microsoft.com/office/drawing/2014/main" id="{6933F13B-60DC-BE86-2AC2-ABD28ED53BC3}"/>
              </a:ext>
            </a:extLst>
          </p:cNvPr>
          <p:cNvGraphicFramePr>
            <a:graphicFrameLocks noGrp="1"/>
          </p:cNvGraphicFramePr>
          <p:nvPr/>
        </p:nvGraphicFramePr>
        <p:xfrm>
          <a:off x="7369188" y="2407672"/>
          <a:ext cx="2160000" cy="13952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000">
                  <a:extLst>
                    <a:ext uri="{9D8B030D-6E8A-4147-A177-3AD203B41FA5}">
                      <a16:colId xmlns:a16="http://schemas.microsoft.com/office/drawing/2014/main" val="1699933327"/>
                    </a:ext>
                  </a:extLst>
                </a:gridCol>
              </a:tblGrid>
              <a:tr h="534418"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kern="1200">
                          <a:solidFill>
                            <a:schemeClr val="bg1"/>
                          </a:solidFill>
                        </a:rPr>
                        <a:t>Making new things.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2420866"/>
                  </a:ext>
                </a:extLst>
              </a:tr>
              <a:tr h="547283">
                <a:tc>
                  <a:txBody>
                    <a:bodyPr/>
                    <a:lstStyle/>
                    <a:p>
                      <a:pPr algn="ctr"/>
                      <a:endParaRPr lang="en-GB" sz="1400">
                        <a:latin typeface="Aptos SemiBold" panose="020B00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9637317"/>
                  </a:ext>
                </a:extLst>
              </a:tr>
              <a:tr h="31350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>
                          <a:solidFill>
                            <a:schemeClr val="bg1"/>
                          </a:solidFill>
                          <a:latin typeface="Aptos SemiBold" panose="020B0004020202020204" pitchFamily="34" charset="0"/>
                        </a:rPr>
                        <a:t>Creative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6011143"/>
                  </a:ext>
                </a:extLst>
              </a:tr>
            </a:tbl>
          </a:graphicData>
        </a:graphic>
      </p:graphicFrame>
      <p:pic>
        <p:nvPicPr>
          <p:cNvPr id="9" name="Creative1" descr="Palette with solid fill">
            <a:extLst>
              <a:ext uri="{FF2B5EF4-FFF2-40B4-BE49-F238E27FC236}">
                <a16:creationId xmlns:a16="http://schemas.microsoft.com/office/drawing/2014/main" id="{94FF10FE-175F-4ACB-9F7C-2AFF084E03C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161188" y="2969476"/>
            <a:ext cx="576000" cy="576000"/>
          </a:xfrm>
          <a:prstGeom prst="rect">
            <a:avLst/>
          </a:prstGeom>
        </p:spPr>
      </p:pic>
      <p:sp>
        <p:nvSpPr>
          <p:cNvPr id="10" name="Communicator3">
            <a:extLst>
              <a:ext uri="{FF2B5EF4-FFF2-40B4-BE49-F238E27FC236}">
                <a16:creationId xmlns:a16="http://schemas.microsoft.com/office/drawing/2014/main" id="{3DF82B4C-47C0-083E-7A6B-2FDA1BE18D6B}"/>
              </a:ext>
            </a:extLst>
          </p:cNvPr>
          <p:cNvSpPr/>
          <p:nvPr/>
        </p:nvSpPr>
        <p:spPr>
          <a:xfrm>
            <a:off x="5014410" y="2430735"/>
            <a:ext cx="2160000" cy="1372474"/>
          </a:xfrm>
          <a:prstGeom prst="roundRect">
            <a:avLst/>
          </a:prstGeom>
          <a:solidFill>
            <a:srgbClr val="163E64"/>
          </a:solidFill>
          <a:ln>
            <a:solidFill>
              <a:srgbClr val="163E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11" name="Communicator2">
            <a:extLst>
              <a:ext uri="{FF2B5EF4-FFF2-40B4-BE49-F238E27FC236}">
                <a16:creationId xmlns:a16="http://schemas.microsoft.com/office/drawing/2014/main" id="{F849CF04-6D1C-6599-50DF-E540FEED20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8041335"/>
              </p:ext>
            </p:extLst>
          </p:nvPr>
        </p:nvGraphicFramePr>
        <p:xfrm>
          <a:off x="5014410" y="2430735"/>
          <a:ext cx="2160000" cy="13952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000">
                  <a:extLst>
                    <a:ext uri="{9D8B030D-6E8A-4147-A177-3AD203B41FA5}">
                      <a16:colId xmlns:a16="http://schemas.microsoft.com/office/drawing/2014/main" val="1699933327"/>
                    </a:ext>
                  </a:extLst>
                </a:gridCol>
              </a:tblGrid>
              <a:tr h="534418"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kern="1200">
                          <a:solidFill>
                            <a:schemeClr val="bg1"/>
                          </a:solidFill>
                        </a:rPr>
                        <a:t>Sharing information and ideas.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2420866"/>
                  </a:ext>
                </a:extLst>
              </a:tr>
              <a:tr h="547283">
                <a:tc>
                  <a:txBody>
                    <a:bodyPr/>
                    <a:lstStyle/>
                    <a:p>
                      <a:pPr algn="ctr"/>
                      <a:endParaRPr lang="en-GB" sz="1400">
                        <a:latin typeface="Aptos SemiBold" panose="020B00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9637317"/>
                  </a:ext>
                </a:extLst>
              </a:tr>
              <a:tr h="31350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latin typeface="Aptos SemiBold" panose="020B0004020202020204" pitchFamily="34" charset="0"/>
                        </a:rPr>
                        <a:t>Communication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6011143"/>
                  </a:ext>
                </a:extLst>
              </a:tr>
            </a:tbl>
          </a:graphicData>
        </a:graphic>
      </p:graphicFrame>
      <p:pic>
        <p:nvPicPr>
          <p:cNvPr id="12" name="Communicator1" descr="Megaphone with solid fill">
            <a:extLst>
              <a:ext uri="{FF2B5EF4-FFF2-40B4-BE49-F238E27FC236}">
                <a16:creationId xmlns:a16="http://schemas.microsoft.com/office/drawing/2014/main" id="{B84D7ED2-5E49-CD27-F9C0-F4CED0A94C4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806410" y="2973312"/>
            <a:ext cx="576000" cy="576000"/>
          </a:xfrm>
          <a:prstGeom prst="rect">
            <a:avLst/>
          </a:prstGeom>
        </p:spPr>
      </p:pic>
      <p:sp>
        <p:nvSpPr>
          <p:cNvPr id="13" name="Commited3">
            <a:extLst>
              <a:ext uri="{FF2B5EF4-FFF2-40B4-BE49-F238E27FC236}">
                <a16:creationId xmlns:a16="http://schemas.microsoft.com/office/drawing/2014/main" id="{3EB7746D-E4EA-A97F-110A-CEA07F1BFEBD}"/>
              </a:ext>
            </a:extLst>
          </p:cNvPr>
          <p:cNvSpPr/>
          <p:nvPr/>
        </p:nvSpPr>
        <p:spPr>
          <a:xfrm>
            <a:off x="2659604" y="2438775"/>
            <a:ext cx="2160000" cy="1372474"/>
          </a:xfrm>
          <a:prstGeom prst="roundRect">
            <a:avLst/>
          </a:prstGeom>
          <a:solidFill>
            <a:srgbClr val="163E64"/>
          </a:solidFill>
          <a:ln>
            <a:solidFill>
              <a:srgbClr val="163E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14" name="Commited2">
            <a:extLst>
              <a:ext uri="{FF2B5EF4-FFF2-40B4-BE49-F238E27FC236}">
                <a16:creationId xmlns:a16="http://schemas.microsoft.com/office/drawing/2014/main" id="{3E35B49B-32D6-B044-AA67-BC975E873337}"/>
              </a:ext>
            </a:extLst>
          </p:cNvPr>
          <p:cNvGraphicFramePr>
            <a:graphicFrameLocks noGrp="1"/>
          </p:cNvGraphicFramePr>
          <p:nvPr/>
        </p:nvGraphicFramePr>
        <p:xfrm>
          <a:off x="2659604" y="2429071"/>
          <a:ext cx="2160000" cy="13952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000">
                  <a:extLst>
                    <a:ext uri="{9D8B030D-6E8A-4147-A177-3AD203B41FA5}">
                      <a16:colId xmlns:a16="http://schemas.microsoft.com/office/drawing/2014/main" val="1699933327"/>
                    </a:ext>
                  </a:extLst>
                </a:gridCol>
              </a:tblGrid>
              <a:tr h="534418"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kern="1200">
                          <a:solidFill>
                            <a:schemeClr val="bg1"/>
                          </a:solidFill>
                        </a:rPr>
                        <a:t>Sticking with an activity.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2420866"/>
                  </a:ext>
                </a:extLst>
              </a:tr>
              <a:tr h="547283">
                <a:tc>
                  <a:txBody>
                    <a:bodyPr/>
                    <a:lstStyle/>
                    <a:p>
                      <a:pPr algn="ctr"/>
                      <a:endParaRPr lang="en-GB" sz="1400">
                        <a:latin typeface="Aptos SemiBold" panose="020B00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9637317"/>
                  </a:ext>
                </a:extLst>
              </a:tr>
              <a:tr h="31350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>
                          <a:solidFill>
                            <a:schemeClr val="bg1"/>
                          </a:solidFill>
                          <a:latin typeface="Aptos SemiBold" panose="020B0004020202020204" pitchFamily="34" charset="0"/>
                        </a:rPr>
                        <a:t>Committed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6011143"/>
                  </a:ext>
                </a:extLst>
              </a:tr>
            </a:tbl>
          </a:graphicData>
        </a:graphic>
      </p:graphicFrame>
      <p:pic>
        <p:nvPicPr>
          <p:cNvPr id="15" name="Commited1" descr="Cheers with solid fill">
            <a:extLst>
              <a:ext uri="{FF2B5EF4-FFF2-40B4-BE49-F238E27FC236}">
                <a16:creationId xmlns:a16="http://schemas.microsoft.com/office/drawing/2014/main" id="{7785EEE5-FF96-BD64-97BB-8CBFB1AEB625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3451604" y="2967812"/>
            <a:ext cx="576000" cy="576000"/>
          </a:xfrm>
          <a:prstGeom prst="rect">
            <a:avLst/>
          </a:prstGeom>
        </p:spPr>
      </p:pic>
      <p:sp>
        <p:nvSpPr>
          <p:cNvPr id="16" name="Collaborative3">
            <a:extLst>
              <a:ext uri="{FF2B5EF4-FFF2-40B4-BE49-F238E27FC236}">
                <a16:creationId xmlns:a16="http://schemas.microsoft.com/office/drawing/2014/main" id="{24D96602-A360-CA30-2E6F-3F44135F2602}"/>
              </a:ext>
            </a:extLst>
          </p:cNvPr>
          <p:cNvSpPr/>
          <p:nvPr/>
        </p:nvSpPr>
        <p:spPr>
          <a:xfrm>
            <a:off x="286730" y="2440439"/>
            <a:ext cx="2160000" cy="1372474"/>
          </a:xfrm>
          <a:prstGeom prst="roundRect">
            <a:avLst/>
          </a:prstGeom>
          <a:solidFill>
            <a:srgbClr val="163E64"/>
          </a:solidFill>
          <a:ln>
            <a:solidFill>
              <a:srgbClr val="163E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17" name="Collaborative2">
            <a:extLst>
              <a:ext uri="{FF2B5EF4-FFF2-40B4-BE49-F238E27FC236}">
                <a16:creationId xmlns:a16="http://schemas.microsoft.com/office/drawing/2014/main" id="{783549C0-50B7-D766-CAE6-60DEB7B267B2}"/>
              </a:ext>
            </a:extLst>
          </p:cNvPr>
          <p:cNvGraphicFramePr>
            <a:graphicFrameLocks noGrp="1"/>
          </p:cNvGraphicFramePr>
          <p:nvPr/>
        </p:nvGraphicFramePr>
        <p:xfrm>
          <a:off x="286730" y="2438775"/>
          <a:ext cx="2160000" cy="13952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000">
                  <a:extLst>
                    <a:ext uri="{9D8B030D-6E8A-4147-A177-3AD203B41FA5}">
                      <a16:colId xmlns:a16="http://schemas.microsoft.com/office/drawing/2014/main" val="1699933327"/>
                    </a:ext>
                  </a:extLst>
                </a:gridCol>
              </a:tblGrid>
              <a:tr h="534418"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kern="1200">
                          <a:solidFill>
                            <a:schemeClr val="bg1"/>
                          </a:solidFill>
                        </a:rPr>
                        <a:t>Working with others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2420866"/>
                  </a:ext>
                </a:extLst>
              </a:tr>
              <a:tr h="547283">
                <a:tc>
                  <a:txBody>
                    <a:bodyPr/>
                    <a:lstStyle/>
                    <a:p>
                      <a:pPr algn="ctr"/>
                      <a:endParaRPr lang="en-GB" sz="1400">
                        <a:latin typeface="Aptos SemiBold" panose="020B00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9637317"/>
                  </a:ext>
                </a:extLst>
              </a:tr>
              <a:tr h="31350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>
                          <a:solidFill>
                            <a:schemeClr val="bg1"/>
                          </a:solidFill>
                          <a:latin typeface="Aptos SemiBold" panose="020B0004020202020204" pitchFamily="34" charset="0"/>
                        </a:rPr>
                        <a:t>Collaborative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6011143"/>
                  </a:ext>
                </a:extLst>
              </a:tr>
            </a:tbl>
          </a:graphicData>
        </a:graphic>
      </p:graphicFrame>
      <p:pic>
        <p:nvPicPr>
          <p:cNvPr id="18" name="Collaborative1" descr="Group with solid fill">
            <a:extLst>
              <a:ext uri="{FF2B5EF4-FFF2-40B4-BE49-F238E27FC236}">
                <a16:creationId xmlns:a16="http://schemas.microsoft.com/office/drawing/2014/main" id="{63C964A3-44F5-4F96-CF25-E83D9D749F4D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078730" y="2979180"/>
            <a:ext cx="576000" cy="576000"/>
          </a:xfrm>
          <a:prstGeom prst="rect">
            <a:avLst/>
          </a:prstGeom>
        </p:spPr>
      </p:pic>
      <p:sp>
        <p:nvSpPr>
          <p:cNvPr id="19" name="Open-minded3">
            <a:extLst>
              <a:ext uri="{FF2B5EF4-FFF2-40B4-BE49-F238E27FC236}">
                <a16:creationId xmlns:a16="http://schemas.microsoft.com/office/drawing/2014/main" id="{7E8699FC-7B58-9DB9-893B-690C5179761F}"/>
              </a:ext>
            </a:extLst>
          </p:cNvPr>
          <p:cNvSpPr/>
          <p:nvPr/>
        </p:nvSpPr>
        <p:spPr>
          <a:xfrm>
            <a:off x="9742062" y="3914127"/>
            <a:ext cx="2160000" cy="1372474"/>
          </a:xfrm>
          <a:prstGeom prst="roundRect">
            <a:avLst/>
          </a:prstGeom>
          <a:solidFill>
            <a:srgbClr val="163E64"/>
          </a:solidFill>
          <a:ln>
            <a:solidFill>
              <a:srgbClr val="163E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20" name="Open-minded2">
            <a:extLst>
              <a:ext uri="{FF2B5EF4-FFF2-40B4-BE49-F238E27FC236}">
                <a16:creationId xmlns:a16="http://schemas.microsoft.com/office/drawing/2014/main" id="{6731CB83-60F4-D860-56ED-BD06976C0FBA}"/>
              </a:ext>
            </a:extLst>
          </p:cNvPr>
          <p:cNvGraphicFramePr>
            <a:graphicFrameLocks noGrp="1"/>
          </p:cNvGraphicFramePr>
          <p:nvPr/>
        </p:nvGraphicFramePr>
        <p:xfrm>
          <a:off x="9742062" y="3881241"/>
          <a:ext cx="2160000" cy="13952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000">
                  <a:extLst>
                    <a:ext uri="{9D8B030D-6E8A-4147-A177-3AD203B41FA5}">
                      <a16:colId xmlns:a16="http://schemas.microsoft.com/office/drawing/2014/main" val="1699933327"/>
                    </a:ext>
                  </a:extLst>
                </a:gridCol>
              </a:tblGrid>
              <a:tr h="534418"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kern="1200">
                          <a:solidFill>
                            <a:schemeClr val="bg1"/>
                          </a:solidFill>
                        </a:rPr>
                        <a:t>Listening and respecting others’ views.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2420866"/>
                  </a:ext>
                </a:extLst>
              </a:tr>
              <a:tr h="547283">
                <a:tc>
                  <a:txBody>
                    <a:bodyPr/>
                    <a:lstStyle/>
                    <a:p>
                      <a:pPr algn="ctr"/>
                      <a:endParaRPr lang="en-GB" sz="1400">
                        <a:latin typeface="Aptos SemiBold" panose="020B00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9637317"/>
                  </a:ext>
                </a:extLst>
              </a:tr>
              <a:tr h="31350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>
                          <a:solidFill>
                            <a:schemeClr val="bg1"/>
                          </a:solidFill>
                          <a:latin typeface="Aptos SemiBold" panose="020B0004020202020204" pitchFamily="34" charset="0"/>
                        </a:rPr>
                        <a:t>Open-minded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6011143"/>
                  </a:ext>
                </a:extLst>
              </a:tr>
            </a:tbl>
          </a:graphicData>
        </a:graphic>
      </p:graphicFrame>
      <p:pic>
        <p:nvPicPr>
          <p:cNvPr id="21" name="Open-minded1" descr="Ear with solid fill">
            <a:extLst>
              <a:ext uri="{FF2B5EF4-FFF2-40B4-BE49-F238E27FC236}">
                <a16:creationId xmlns:a16="http://schemas.microsoft.com/office/drawing/2014/main" id="{0A4AFE60-B7BE-6ED2-2B54-A621EC0689B0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0534062" y="4437813"/>
            <a:ext cx="576000" cy="576000"/>
          </a:xfrm>
          <a:prstGeom prst="rect">
            <a:avLst/>
          </a:prstGeom>
        </p:spPr>
      </p:pic>
      <p:sp>
        <p:nvSpPr>
          <p:cNvPr id="22" name="Observant3">
            <a:extLst>
              <a:ext uri="{FF2B5EF4-FFF2-40B4-BE49-F238E27FC236}">
                <a16:creationId xmlns:a16="http://schemas.microsoft.com/office/drawing/2014/main" id="{699E22A7-D7AA-1906-9A41-CD60E5743325}"/>
              </a:ext>
            </a:extLst>
          </p:cNvPr>
          <p:cNvSpPr/>
          <p:nvPr/>
        </p:nvSpPr>
        <p:spPr>
          <a:xfrm>
            <a:off x="7369188" y="3905420"/>
            <a:ext cx="2160000" cy="1372474"/>
          </a:xfrm>
          <a:prstGeom prst="roundRect">
            <a:avLst/>
          </a:prstGeom>
          <a:solidFill>
            <a:srgbClr val="163E64"/>
          </a:solidFill>
          <a:ln>
            <a:solidFill>
              <a:srgbClr val="163E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23" name="Observant2">
            <a:extLst>
              <a:ext uri="{FF2B5EF4-FFF2-40B4-BE49-F238E27FC236}">
                <a16:creationId xmlns:a16="http://schemas.microsoft.com/office/drawing/2014/main" id="{6C636E46-85D7-6E8B-5ED6-FE5E03F1D0A2}"/>
              </a:ext>
            </a:extLst>
          </p:cNvPr>
          <p:cNvGraphicFramePr>
            <a:graphicFrameLocks noGrp="1"/>
          </p:cNvGraphicFramePr>
          <p:nvPr/>
        </p:nvGraphicFramePr>
        <p:xfrm>
          <a:off x="7369188" y="3891926"/>
          <a:ext cx="2160000" cy="13952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000">
                  <a:extLst>
                    <a:ext uri="{9D8B030D-6E8A-4147-A177-3AD203B41FA5}">
                      <a16:colId xmlns:a16="http://schemas.microsoft.com/office/drawing/2014/main" val="1699933327"/>
                    </a:ext>
                  </a:extLst>
                </a:gridCol>
              </a:tblGrid>
              <a:tr h="534418"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kern="1200">
                          <a:solidFill>
                            <a:schemeClr val="bg1"/>
                          </a:solidFill>
                        </a:rPr>
                        <a:t>Noticing small details.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2420866"/>
                  </a:ext>
                </a:extLst>
              </a:tr>
              <a:tr h="547283">
                <a:tc>
                  <a:txBody>
                    <a:bodyPr/>
                    <a:lstStyle/>
                    <a:p>
                      <a:pPr algn="ctr"/>
                      <a:endParaRPr lang="en-GB" sz="1400">
                        <a:latin typeface="Aptos SemiBold" panose="020B00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9637317"/>
                  </a:ext>
                </a:extLst>
              </a:tr>
              <a:tr h="31350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>
                          <a:solidFill>
                            <a:schemeClr val="bg1"/>
                          </a:solidFill>
                          <a:latin typeface="Aptos SemiBold" panose="020B0004020202020204" pitchFamily="34" charset="0"/>
                        </a:rPr>
                        <a:t>Observant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6011143"/>
                  </a:ext>
                </a:extLst>
              </a:tr>
            </a:tbl>
          </a:graphicData>
        </a:graphic>
      </p:graphicFrame>
      <p:pic>
        <p:nvPicPr>
          <p:cNvPr id="24" name="Observant1" descr="Eye with solid fill">
            <a:extLst>
              <a:ext uri="{FF2B5EF4-FFF2-40B4-BE49-F238E27FC236}">
                <a16:creationId xmlns:a16="http://schemas.microsoft.com/office/drawing/2014/main" id="{B337C13E-508B-0E9B-B098-124DB8BB8E22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8161188" y="4448498"/>
            <a:ext cx="576000" cy="576000"/>
          </a:xfrm>
          <a:prstGeom prst="rect">
            <a:avLst/>
          </a:prstGeom>
        </p:spPr>
      </p:pic>
      <p:sp>
        <p:nvSpPr>
          <p:cNvPr id="25" name="Logical3">
            <a:extLst>
              <a:ext uri="{FF2B5EF4-FFF2-40B4-BE49-F238E27FC236}">
                <a16:creationId xmlns:a16="http://schemas.microsoft.com/office/drawing/2014/main" id="{E6C0234B-6303-C3BB-5975-0F7B4C1028B5}"/>
              </a:ext>
            </a:extLst>
          </p:cNvPr>
          <p:cNvSpPr/>
          <p:nvPr/>
        </p:nvSpPr>
        <p:spPr>
          <a:xfrm>
            <a:off x="5014410" y="3905420"/>
            <a:ext cx="2160000" cy="1372474"/>
          </a:xfrm>
          <a:prstGeom prst="roundRect">
            <a:avLst/>
          </a:prstGeom>
          <a:solidFill>
            <a:srgbClr val="163E64"/>
          </a:solidFill>
          <a:ln>
            <a:solidFill>
              <a:srgbClr val="163E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26" name="Logical2">
            <a:extLst>
              <a:ext uri="{FF2B5EF4-FFF2-40B4-BE49-F238E27FC236}">
                <a16:creationId xmlns:a16="http://schemas.microsoft.com/office/drawing/2014/main" id="{12EFB5CA-D576-AAF1-40AD-E96F576257D5}"/>
              </a:ext>
            </a:extLst>
          </p:cNvPr>
          <p:cNvGraphicFramePr>
            <a:graphicFrameLocks noGrp="1"/>
          </p:cNvGraphicFramePr>
          <p:nvPr/>
        </p:nvGraphicFramePr>
        <p:xfrm>
          <a:off x="5014410" y="3892931"/>
          <a:ext cx="2160000" cy="13952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000">
                  <a:extLst>
                    <a:ext uri="{9D8B030D-6E8A-4147-A177-3AD203B41FA5}">
                      <a16:colId xmlns:a16="http://schemas.microsoft.com/office/drawing/2014/main" val="1699933327"/>
                    </a:ext>
                  </a:extLst>
                </a:gridCol>
              </a:tblGrid>
              <a:tr h="534418"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kern="1200">
                          <a:solidFill>
                            <a:schemeClr val="bg1"/>
                          </a:solidFill>
                        </a:rPr>
                        <a:t>Solving problems in sensible ways.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2420866"/>
                  </a:ext>
                </a:extLst>
              </a:tr>
              <a:tr h="547283">
                <a:tc>
                  <a:txBody>
                    <a:bodyPr/>
                    <a:lstStyle/>
                    <a:p>
                      <a:pPr algn="ctr"/>
                      <a:endParaRPr lang="en-GB" sz="1400">
                        <a:latin typeface="Aptos SemiBold" panose="020B00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9637317"/>
                  </a:ext>
                </a:extLst>
              </a:tr>
              <a:tr h="31350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>
                          <a:solidFill>
                            <a:schemeClr val="bg1"/>
                          </a:solidFill>
                          <a:latin typeface="Aptos SemiBold" panose="020B0004020202020204" pitchFamily="34" charset="0"/>
                        </a:rPr>
                        <a:t>Logical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6011143"/>
                  </a:ext>
                </a:extLst>
              </a:tr>
            </a:tbl>
          </a:graphicData>
        </a:graphic>
      </p:graphicFrame>
      <p:pic>
        <p:nvPicPr>
          <p:cNvPr id="27" name="Logical1" descr="Left Brain with solid fill">
            <a:extLst>
              <a:ext uri="{FF2B5EF4-FFF2-40B4-BE49-F238E27FC236}">
                <a16:creationId xmlns:a16="http://schemas.microsoft.com/office/drawing/2014/main" id="{4895C51B-3170-4037-3AD3-2980899EE4D8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5806410" y="4448498"/>
            <a:ext cx="576000" cy="576000"/>
          </a:xfrm>
          <a:prstGeom prst="rect">
            <a:avLst/>
          </a:prstGeom>
        </p:spPr>
      </p:pic>
      <p:sp>
        <p:nvSpPr>
          <p:cNvPr id="28" name="Imaginative3">
            <a:extLst>
              <a:ext uri="{FF2B5EF4-FFF2-40B4-BE49-F238E27FC236}">
                <a16:creationId xmlns:a16="http://schemas.microsoft.com/office/drawing/2014/main" id="{DE5530E2-16C3-460C-0089-551954D3BC12}"/>
              </a:ext>
            </a:extLst>
          </p:cNvPr>
          <p:cNvSpPr/>
          <p:nvPr/>
        </p:nvSpPr>
        <p:spPr>
          <a:xfrm>
            <a:off x="2659604" y="3903756"/>
            <a:ext cx="2160000" cy="1372474"/>
          </a:xfrm>
          <a:prstGeom prst="roundRect">
            <a:avLst/>
          </a:prstGeom>
          <a:solidFill>
            <a:srgbClr val="163E64"/>
          </a:solidFill>
          <a:ln>
            <a:solidFill>
              <a:srgbClr val="163E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29" name="Imaginative2">
            <a:extLst>
              <a:ext uri="{FF2B5EF4-FFF2-40B4-BE49-F238E27FC236}">
                <a16:creationId xmlns:a16="http://schemas.microsoft.com/office/drawing/2014/main" id="{F1832939-4D03-1748-CD72-6DF19BF90853}"/>
              </a:ext>
            </a:extLst>
          </p:cNvPr>
          <p:cNvGraphicFramePr>
            <a:graphicFrameLocks noGrp="1"/>
          </p:cNvGraphicFramePr>
          <p:nvPr/>
        </p:nvGraphicFramePr>
        <p:xfrm>
          <a:off x="2659604" y="3913570"/>
          <a:ext cx="2160000" cy="13952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000">
                  <a:extLst>
                    <a:ext uri="{9D8B030D-6E8A-4147-A177-3AD203B41FA5}">
                      <a16:colId xmlns:a16="http://schemas.microsoft.com/office/drawing/2014/main" val="1699933327"/>
                    </a:ext>
                  </a:extLst>
                </a:gridCol>
              </a:tblGrid>
              <a:tr h="534418"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kern="1200">
                          <a:solidFill>
                            <a:schemeClr val="bg1"/>
                          </a:solidFill>
                        </a:rPr>
                        <a:t>Thinking of new and interesting ideas.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2420866"/>
                  </a:ext>
                </a:extLst>
              </a:tr>
              <a:tr h="547283">
                <a:tc>
                  <a:txBody>
                    <a:bodyPr/>
                    <a:lstStyle/>
                    <a:p>
                      <a:pPr algn="ctr"/>
                      <a:endParaRPr lang="en-GB" sz="1400">
                        <a:latin typeface="Aptos SemiBold" panose="020B00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9637317"/>
                  </a:ext>
                </a:extLst>
              </a:tr>
              <a:tr h="31350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>
                          <a:solidFill>
                            <a:schemeClr val="bg1"/>
                          </a:solidFill>
                          <a:latin typeface="Aptos SemiBold" panose="020B0004020202020204" pitchFamily="34" charset="0"/>
                        </a:rPr>
                        <a:t>Imaginative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6011143"/>
                  </a:ext>
                </a:extLst>
              </a:tr>
            </a:tbl>
          </a:graphicData>
        </a:graphic>
      </p:graphicFrame>
      <p:pic>
        <p:nvPicPr>
          <p:cNvPr id="30" name="Imaginative1" descr="Head with gears with solid fill">
            <a:extLst>
              <a:ext uri="{FF2B5EF4-FFF2-40B4-BE49-F238E27FC236}">
                <a16:creationId xmlns:a16="http://schemas.microsoft.com/office/drawing/2014/main" id="{EBCF610E-7A6E-29E8-A0DB-F72FDD3BB501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3451604" y="4446834"/>
            <a:ext cx="576000" cy="576000"/>
          </a:xfrm>
          <a:prstGeom prst="rect">
            <a:avLst/>
          </a:prstGeom>
        </p:spPr>
      </p:pic>
      <p:sp>
        <p:nvSpPr>
          <p:cNvPr id="31" name="Hard-working3">
            <a:extLst>
              <a:ext uri="{FF2B5EF4-FFF2-40B4-BE49-F238E27FC236}">
                <a16:creationId xmlns:a16="http://schemas.microsoft.com/office/drawing/2014/main" id="{B33F8CCA-29FA-A176-5476-45CA7A353FDB}"/>
              </a:ext>
            </a:extLst>
          </p:cNvPr>
          <p:cNvSpPr/>
          <p:nvPr/>
        </p:nvSpPr>
        <p:spPr>
          <a:xfrm>
            <a:off x="286730" y="3924365"/>
            <a:ext cx="2160000" cy="1372474"/>
          </a:xfrm>
          <a:prstGeom prst="roundRect">
            <a:avLst/>
          </a:prstGeom>
          <a:solidFill>
            <a:srgbClr val="163E64"/>
          </a:solidFill>
          <a:ln>
            <a:solidFill>
              <a:srgbClr val="163E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32" name="Hard-working2">
            <a:extLst>
              <a:ext uri="{FF2B5EF4-FFF2-40B4-BE49-F238E27FC236}">
                <a16:creationId xmlns:a16="http://schemas.microsoft.com/office/drawing/2014/main" id="{CE61C83E-43A4-3E77-419A-36052A324BFE}"/>
              </a:ext>
            </a:extLst>
          </p:cNvPr>
          <p:cNvGraphicFramePr>
            <a:graphicFrameLocks noGrp="1"/>
          </p:cNvGraphicFramePr>
          <p:nvPr/>
        </p:nvGraphicFramePr>
        <p:xfrm>
          <a:off x="286730" y="3901630"/>
          <a:ext cx="2160000" cy="13952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000">
                  <a:extLst>
                    <a:ext uri="{9D8B030D-6E8A-4147-A177-3AD203B41FA5}">
                      <a16:colId xmlns:a16="http://schemas.microsoft.com/office/drawing/2014/main" val="1699933327"/>
                    </a:ext>
                  </a:extLst>
                </a:gridCol>
              </a:tblGrid>
              <a:tr h="534418"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kern="1200">
                          <a:solidFill>
                            <a:schemeClr val="bg1"/>
                          </a:solidFill>
                        </a:rPr>
                        <a:t>Putting in lots of effort.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2420866"/>
                  </a:ext>
                </a:extLst>
              </a:tr>
              <a:tr h="547283">
                <a:tc>
                  <a:txBody>
                    <a:bodyPr/>
                    <a:lstStyle/>
                    <a:p>
                      <a:pPr algn="ctr"/>
                      <a:endParaRPr lang="en-GB" sz="1400">
                        <a:latin typeface="Aptos SemiBold" panose="020B00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9637317"/>
                  </a:ext>
                </a:extLst>
              </a:tr>
              <a:tr h="31350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>
                          <a:solidFill>
                            <a:schemeClr val="bg1"/>
                          </a:solidFill>
                          <a:latin typeface="Aptos SemiBold" panose="020B0004020202020204" pitchFamily="34" charset="0"/>
                        </a:rPr>
                        <a:t>Hard-working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6011143"/>
                  </a:ext>
                </a:extLst>
              </a:tr>
            </a:tbl>
          </a:graphicData>
        </a:graphic>
      </p:graphicFrame>
      <p:pic>
        <p:nvPicPr>
          <p:cNvPr id="33" name="Hard-working1" descr="Beaver with solid fill">
            <a:extLst>
              <a:ext uri="{FF2B5EF4-FFF2-40B4-BE49-F238E27FC236}">
                <a16:creationId xmlns:a16="http://schemas.microsoft.com/office/drawing/2014/main" id="{3F97DB95-DC77-C858-C912-16DAFE0D2722}"/>
              </a:ext>
            </a:extLst>
          </p:cNvPr>
          <p:cNvPicPr>
            <a:picLocks noChangeAspect="1"/>
          </p:cNvPicPr>
          <p:nvPr/>
        </p:nvPicPr>
        <p:blipFill>
          <a:blip r:embed="rId21">
            <a:extLst>
              <a:ext uri="{96DAC541-7B7A-43D3-8B79-37D633B846F1}">
                <asvg:svgBlip xmlns:asvg="http://schemas.microsoft.com/office/drawing/2016/SVG/main" r:embed="rId22"/>
              </a:ext>
            </a:extLst>
          </a:blip>
          <a:stretch>
            <a:fillRect/>
          </a:stretch>
        </p:blipFill>
        <p:spPr>
          <a:xfrm>
            <a:off x="1078730" y="4458202"/>
            <a:ext cx="576000" cy="576000"/>
          </a:xfrm>
          <a:prstGeom prst="rect">
            <a:avLst/>
          </a:prstGeom>
        </p:spPr>
      </p:pic>
      <p:sp>
        <p:nvSpPr>
          <p:cNvPr id="34" name="Self-motivated3">
            <a:extLst>
              <a:ext uri="{FF2B5EF4-FFF2-40B4-BE49-F238E27FC236}">
                <a16:creationId xmlns:a16="http://schemas.microsoft.com/office/drawing/2014/main" id="{51D9EC84-DF5C-493F-EEC2-E3EEB222ADB5}"/>
              </a:ext>
            </a:extLst>
          </p:cNvPr>
          <p:cNvSpPr/>
          <p:nvPr/>
        </p:nvSpPr>
        <p:spPr>
          <a:xfrm>
            <a:off x="9742062" y="5385310"/>
            <a:ext cx="2160000" cy="1372474"/>
          </a:xfrm>
          <a:prstGeom prst="roundRect">
            <a:avLst/>
          </a:prstGeom>
          <a:solidFill>
            <a:srgbClr val="163E64"/>
          </a:solidFill>
          <a:ln>
            <a:solidFill>
              <a:srgbClr val="163E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35" name="Self-motivated2">
            <a:extLst>
              <a:ext uri="{FF2B5EF4-FFF2-40B4-BE49-F238E27FC236}">
                <a16:creationId xmlns:a16="http://schemas.microsoft.com/office/drawing/2014/main" id="{B75CA629-8A4A-B716-5593-48D34E7C1928}"/>
              </a:ext>
            </a:extLst>
          </p:cNvPr>
          <p:cNvGraphicFramePr>
            <a:graphicFrameLocks noGrp="1"/>
          </p:cNvGraphicFramePr>
          <p:nvPr/>
        </p:nvGraphicFramePr>
        <p:xfrm>
          <a:off x="9742062" y="5376235"/>
          <a:ext cx="2160000" cy="13952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000">
                  <a:extLst>
                    <a:ext uri="{9D8B030D-6E8A-4147-A177-3AD203B41FA5}">
                      <a16:colId xmlns:a16="http://schemas.microsoft.com/office/drawing/2014/main" val="1699933327"/>
                    </a:ext>
                  </a:extLst>
                </a:gridCol>
              </a:tblGrid>
              <a:tr h="534418"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kern="1200">
                          <a:solidFill>
                            <a:schemeClr val="bg1"/>
                          </a:solidFill>
                        </a:rPr>
                        <a:t>Doing things without being told to.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2420866"/>
                  </a:ext>
                </a:extLst>
              </a:tr>
              <a:tr h="547283">
                <a:tc>
                  <a:txBody>
                    <a:bodyPr/>
                    <a:lstStyle/>
                    <a:p>
                      <a:pPr algn="ctr"/>
                      <a:endParaRPr lang="en-GB" sz="1400">
                        <a:latin typeface="Aptos SemiBold" panose="020B00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9637317"/>
                  </a:ext>
                </a:extLst>
              </a:tr>
              <a:tr h="31350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>
                          <a:solidFill>
                            <a:schemeClr val="bg1"/>
                          </a:solidFill>
                          <a:latin typeface="Aptos SemiBold" panose="020B0004020202020204" pitchFamily="34" charset="0"/>
                        </a:rPr>
                        <a:t>Self-motivated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6011143"/>
                  </a:ext>
                </a:extLst>
              </a:tr>
            </a:tbl>
          </a:graphicData>
        </a:graphic>
      </p:graphicFrame>
      <p:pic>
        <p:nvPicPr>
          <p:cNvPr id="36" name="Self-motivated1" descr="Captain male with solid fill">
            <a:extLst>
              <a:ext uri="{FF2B5EF4-FFF2-40B4-BE49-F238E27FC236}">
                <a16:creationId xmlns:a16="http://schemas.microsoft.com/office/drawing/2014/main" id="{8910444C-D1D4-F214-027A-8D606769A6D4}"/>
              </a:ext>
            </a:extLst>
          </p:cNvPr>
          <p:cNvPicPr>
            <a:picLocks noChangeAspect="1"/>
          </p:cNvPicPr>
          <p:nvPr/>
        </p:nvPicPr>
        <p:blipFill>
          <a:blip r:embed="rId23">
            <a:extLst>
              <a:ext uri="{96DAC541-7B7A-43D3-8B79-37D633B846F1}">
                <asvg:svgBlip xmlns:asvg="http://schemas.microsoft.com/office/drawing/2016/SVG/main" r:embed="rId24"/>
              </a:ext>
            </a:extLst>
          </a:blip>
          <a:stretch>
            <a:fillRect/>
          </a:stretch>
        </p:blipFill>
        <p:spPr>
          <a:xfrm>
            <a:off x="10534062" y="5896720"/>
            <a:ext cx="576000" cy="576000"/>
          </a:xfrm>
          <a:prstGeom prst="rect">
            <a:avLst/>
          </a:prstGeom>
        </p:spPr>
      </p:pic>
      <p:sp>
        <p:nvSpPr>
          <p:cNvPr id="37" name="Resilient3">
            <a:extLst>
              <a:ext uri="{FF2B5EF4-FFF2-40B4-BE49-F238E27FC236}">
                <a16:creationId xmlns:a16="http://schemas.microsoft.com/office/drawing/2014/main" id="{DD3C6EDC-B92A-1267-170F-EF5395D2C7F0}"/>
              </a:ext>
            </a:extLst>
          </p:cNvPr>
          <p:cNvSpPr/>
          <p:nvPr/>
        </p:nvSpPr>
        <p:spPr>
          <a:xfrm>
            <a:off x="7387284" y="5366625"/>
            <a:ext cx="2160000" cy="1372474"/>
          </a:xfrm>
          <a:prstGeom prst="roundRect">
            <a:avLst/>
          </a:prstGeom>
          <a:solidFill>
            <a:srgbClr val="163E64"/>
          </a:solidFill>
          <a:ln>
            <a:solidFill>
              <a:srgbClr val="163E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38" name="Resilient2">
            <a:extLst>
              <a:ext uri="{FF2B5EF4-FFF2-40B4-BE49-F238E27FC236}">
                <a16:creationId xmlns:a16="http://schemas.microsoft.com/office/drawing/2014/main" id="{40B188A4-89CF-793A-B3F4-90B3ED53221F}"/>
              </a:ext>
            </a:extLst>
          </p:cNvPr>
          <p:cNvGraphicFramePr>
            <a:graphicFrameLocks noGrp="1"/>
          </p:cNvGraphicFramePr>
          <p:nvPr/>
        </p:nvGraphicFramePr>
        <p:xfrm>
          <a:off x="7380392" y="5375552"/>
          <a:ext cx="2160000" cy="13952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000">
                  <a:extLst>
                    <a:ext uri="{9D8B030D-6E8A-4147-A177-3AD203B41FA5}">
                      <a16:colId xmlns:a16="http://schemas.microsoft.com/office/drawing/2014/main" val="1699933327"/>
                    </a:ext>
                  </a:extLst>
                </a:gridCol>
              </a:tblGrid>
              <a:tr h="534418"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kern="1200">
                          <a:solidFill>
                            <a:schemeClr val="bg1"/>
                          </a:solidFill>
                        </a:rPr>
                        <a:t>Recovering quickly from problems.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2420866"/>
                  </a:ext>
                </a:extLst>
              </a:tr>
              <a:tr h="547283">
                <a:tc>
                  <a:txBody>
                    <a:bodyPr/>
                    <a:lstStyle/>
                    <a:p>
                      <a:pPr algn="ctr"/>
                      <a:endParaRPr lang="en-GB" sz="1400">
                        <a:latin typeface="Aptos SemiBold" panose="020B00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9637317"/>
                  </a:ext>
                </a:extLst>
              </a:tr>
              <a:tr h="31350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>
                          <a:solidFill>
                            <a:schemeClr val="bg1"/>
                          </a:solidFill>
                          <a:latin typeface="Aptos SemiBold" panose="020B0004020202020204" pitchFamily="34" charset="0"/>
                        </a:rPr>
                        <a:t>Resilient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6011143"/>
                  </a:ext>
                </a:extLst>
              </a:tr>
            </a:tbl>
          </a:graphicData>
        </a:graphic>
      </p:graphicFrame>
      <p:pic>
        <p:nvPicPr>
          <p:cNvPr id="39" name="Resilient1" descr="Health And Safety with solid fill">
            <a:extLst>
              <a:ext uri="{FF2B5EF4-FFF2-40B4-BE49-F238E27FC236}">
                <a16:creationId xmlns:a16="http://schemas.microsoft.com/office/drawing/2014/main" id="{B0DC61B9-7CCF-5D56-023E-84BC4ECD3519}"/>
              </a:ext>
            </a:extLst>
          </p:cNvPr>
          <p:cNvPicPr>
            <a:picLocks noChangeAspect="1"/>
          </p:cNvPicPr>
          <p:nvPr/>
        </p:nvPicPr>
        <p:blipFill>
          <a:blip r:embed="rId25">
            <a:extLst>
              <a:ext uri="{96DAC541-7B7A-43D3-8B79-37D633B846F1}">
                <asvg:svgBlip xmlns:asvg="http://schemas.microsoft.com/office/drawing/2016/SVG/main" r:embed="rId26"/>
              </a:ext>
            </a:extLst>
          </a:blip>
          <a:stretch>
            <a:fillRect/>
          </a:stretch>
        </p:blipFill>
        <p:spPr>
          <a:xfrm>
            <a:off x="8179284" y="5907405"/>
            <a:ext cx="576000" cy="576000"/>
          </a:xfrm>
          <a:prstGeom prst="rect">
            <a:avLst/>
          </a:prstGeom>
        </p:spPr>
      </p:pic>
      <p:sp>
        <p:nvSpPr>
          <p:cNvPr id="40" name="Patient3">
            <a:extLst>
              <a:ext uri="{FF2B5EF4-FFF2-40B4-BE49-F238E27FC236}">
                <a16:creationId xmlns:a16="http://schemas.microsoft.com/office/drawing/2014/main" id="{620F0A27-A2BE-D5FD-1E79-09F66FD2DABF}"/>
              </a:ext>
            </a:extLst>
          </p:cNvPr>
          <p:cNvSpPr/>
          <p:nvPr/>
        </p:nvSpPr>
        <p:spPr>
          <a:xfrm>
            <a:off x="5036846" y="5372511"/>
            <a:ext cx="2160000" cy="1372474"/>
          </a:xfrm>
          <a:prstGeom prst="roundRect">
            <a:avLst/>
          </a:prstGeom>
          <a:solidFill>
            <a:srgbClr val="163E64"/>
          </a:solidFill>
          <a:ln>
            <a:solidFill>
              <a:srgbClr val="163E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41" name="Patient2">
            <a:extLst>
              <a:ext uri="{FF2B5EF4-FFF2-40B4-BE49-F238E27FC236}">
                <a16:creationId xmlns:a16="http://schemas.microsoft.com/office/drawing/2014/main" id="{42FD6768-5B48-6EFD-94BE-791254DC4045}"/>
              </a:ext>
            </a:extLst>
          </p:cNvPr>
          <p:cNvGraphicFramePr>
            <a:graphicFrameLocks noGrp="1"/>
          </p:cNvGraphicFramePr>
          <p:nvPr/>
        </p:nvGraphicFramePr>
        <p:xfrm>
          <a:off x="5032506" y="5373260"/>
          <a:ext cx="2160000" cy="13952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000">
                  <a:extLst>
                    <a:ext uri="{9D8B030D-6E8A-4147-A177-3AD203B41FA5}">
                      <a16:colId xmlns:a16="http://schemas.microsoft.com/office/drawing/2014/main" val="1699933327"/>
                    </a:ext>
                  </a:extLst>
                </a:gridCol>
              </a:tblGrid>
              <a:tr h="534418"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kern="1200">
                          <a:solidFill>
                            <a:schemeClr val="bg1"/>
                          </a:solidFill>
                        </a:rPr>
                        <a:t>Staying calm when facing problems.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2420866"/>
                  </a:ext>
                </a:extLst>
              </a:tr>
              <a:tr h="547283">
                <a:tc>
                  <a:txBody>
                    <a:bodyPr/>
                    <a:lstStyle/>
                    <a:p>
                      <a:pPr algn="ctr"/>
                      <a:endParaRPr lang="en-GB" sz="1400">
                        <a:latin typeface="Aptos SemiBold" panose="020B00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9637317"/>
                  </a:ext>
                </a:extLst>
              </a:tr>
              <a:tr h="31350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>
                          <a:solidFill>
                            <a:schemeClr val="bg1"/>
                          </a:solidFill>
                          <a:latin typeface="Aptos SemiBold" panose="020B0004020202020204" pitchFamily="34" charset="0"/>
                        </a:rPr>
                        <a:t>Patient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6011143"/>
                  </a:ext>
                </a:extLst>
              </a:tr>
            </a:tbl>
          </a:graphicData>
        </a:graphic>
      </p:graphicFrame>
      <p:pic>
        <p:nvPicPr>
          <p:cNvPr id="42" name="Patient1" descr="Stopwatch with solid fill">
            <a:extLst>
              <a:ext uri="{FF2B5EF4-FFF2-40B4-BE49-F238E27FC236}">
                <a16:creationId xmlns:a16="http://schemas.microsoft.com/office/drawing/2014/main" id="{9D0D62BB-395C-5940-05B6-6B245EC74C2B}"/>
              </a:ext>
            </a:extLst>
          </p:cNvPr>
          <p:cNvPicPr>
            <a:picLocks noChangeAspect="1"/>
          </p:cNvPicPr>
          <p:nvPr/>
        </p:nvPicPr>
        <p:blipFill>
          <a:blip r:embed="rId27">
            <a:extLst>
              <a:ext uri="{96DAC541-7B7A-43D3-8B79-37D633B846F1}">
                <asvg:svgBlip xmlns:asvg="http://schemas.microsoft.com/office/drawing/2016/SVG/main" r:embed="rId28"/>
              </a:ext>
            </a:extLst>
          </a:blip>
          <a:stretch>
            <a:fillRect/>
          </a:stretch>
        </p:blipFill>
        <p:spPr>
          <a:xfrm>
            <a:off x="5824506" y="5912407"/>
            <a:ext cx="576000" cy="576000"/>
          </a:xfrm>
          <a:prstGeom prst="rect">
            <a:avLst/>
          </a:prstGeom>
        </p:spPr>
      </p:pic>
      <p:sp>
        <p:nvSpPr>
          <p:cNvPr id="43" name="Passionate3">
            <a:extLst>
              <a:ext uri="{FF2B5EF4-FFF2-40B4-BE49-F238E27FC236}">
                <a16:creationId xmlns:a16="http://schemas.microsoft.com/office/drawing/2014/main" id="{5DD8DADF-BD18-1E64-DB1C-2D9AC24D3539}"/>
              </a:ext>
            </a:extLst>
          </p:cNvPr>
          <p:cNvSpPr/>
          <p:nvPr/>
        </p:nvSpPr>
        <p:spPr>
          <a:xfrm>
            <a:off x="2675120" y="5382964"/>
            <a:ext cx="2160000" cy="1372474"/>
          </a:xfrm>
          <a:prstGeom prst="roundRect">
            <a:avLst/>
          </a:prstGeom>
          <a:solidFill>
            <a:srgbClr val="163E64"/>
          </a:solidFill>
          <a:ln>
            <a:solidFill>
              <a:srgbClr val="163E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44" name="Passionate2">
            <a:extLst>
              <a:ext uri="{FF2B5EF4-FFF2-40B4-BE49-F238E27FC236}">
                <a16:creationId xmlns:a16="http://schemas.microsoft.com/office/drawing/2014/main" id="{EF6320AE-027A-870E-9707-29BC7BDC55BF}"/>
              </a:ext>
            </a:extLst>
          </p:cNvPr>
          <p:cNvGraphicFramePr>
            <a:graphicFrameLocks noGrp="1"/>
          </p:cNvGraphicFramePr>
          <p:nvPr/>
        </p:nvGraphicFramePr>
        <p:xfrm>
          <a:off x="2670780" y="5364961"/>
          <a:ext cx="2160000" cy="13952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000">
                  <a:extLst>
                    <a:ext uri="{9D8B030D-6E8A-4147-A177-3AD203B41FA5}">
                      <a16:colId xmlns:a16="http://schemas.microsoft.com/office/drawing/2014/main" val="1699933327"/>
                    </a:ext>
                  </a:extLst>
                </a:gridCol>
              </a:tblGrid>
              <a:tr h="534418"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kern="1200">
                          <a:solidFill>
                            <a:schemeClr val="bg1"/>
                          </a:solidFill>
                        </a:rPr>
                        <a:t>Caring a lot about your work.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2420866"/>
                  </a:ext>
                </a:extLst>
              </a:tr>
              <a:tr h="547283">
                <a:tc>
                  <a:txBody>
                    <a:bodyPr/>
                    <a:lstStyle/>
                    <a:p>
                      <a:pPr algn="ctr"/>
                      <a:endParaRPr lang="en-GB" sz="1400">
                        <a:latin typeface="Aptos SemiBold" panose="020B00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9637317"/>
                  </a:ext>
                </a:extLst>
              </a:tr>
              <a:tr h="31350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>
                          <a:solidFill>
                            <a:schemeClr val="bg1"/>
                          </a:solidFill>
                          <a:latin typeface="Aptos SemiBold" panose="020B0004020202020204" pitchFamily="34" charset="0"/>
                        </a:rPr>
                        <a:t>Passionate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6011143"/>
                  </a:ext>
                </a:extLst>
              </a:tr>
            </a:tbl>
          </a:graphicData>
        </a:graphic>
      </p:graphicFrame>
      <p:pic>
        <p:nvPicPr>
          <p:cNvPr id="45" name="Passionate1" descr="Heart with solid fill">
            <a:extLst>
              <a:ext uri="{FF2B5EF4-FFF2-40B4-BE49-F238E27FC236}">
                <a16:creationId xmlns:a16="http://schemas.microsoft.com/office/drawing/2014/main" id="{A3493749-478A-75D2-76D0-94C3F4CC7B35}"/>
              </a:ext>
            </a:extLst>
          </p:cNvPr>
          <p:cNvPicPr>
            <a:picLocks noChangeAspect="1"/>
          </p:cNvPicPr>
          <p:nvPr/>
        </p:nvPicPr>
        <p:blipFill>
          <a:blip r:embed="rId29">
            <a:extLst>
              <a:ext uri="{96DAC541-7B7A-43D3-8B79-37D633B846F1}">
                <asvg:svgBlip xmlns:asvg="http://schemas.microsoft.com/office/drawing/2016/SVG/main" r:embed="rId30"/>
              </a:ext>
            </a:extLst>
          </a:blip>
          <a:stretch>
            <a:fillRect/>
          </a:stretch>
        </p:blipFill>
        <p:spPr>
          <a:xfrm>
            <a:off x="3471480" y="5910705"/>
            <a:ext cx="576000" cy="576000"/>
          </a:xfrm>
          <a:prstGeom prst="rect">
            <a:avLst/>
          </a:prstGeom>
        </p:spPr>
      </p:pic>
      <p:sp>
        <p:nvSpPr>
          <p:cNvPr id="46" name="Organised3">
            <a:extLst>
              <a:ext uri="{FF2B5EF4-FFF2-40B4-BE49-F238E27FC236}">
                <a16:creationId xmlns:a16="http://schemas.microsoft.com/office/drawing/2014/main" id="{15A4497F-E5FC-30F1-ACD3-32B31649FC8A}"/>
              </a:ext>
            </a:extLst>
          </p:cNvPr>
          <p:cNvSpPr/>
          <p:nvPr/>
        </p:nvSpPr>
        <p:spPr>
          <a:xfrm>
            <a:off x="304826" y="5379923"/>
            <a:ext cx="2160000" cy="1372474"/>
          </a:xfrm>
          <a:prstGeom prst="roundRect">
            <a:avLst/>
          </a:prstGeom>
          <a:solidFill>
            <a:srgbClr val="163E64"/>
          </a:solidFill>
          <a:ln>
            <a:solidFill>
              <a:srgbClr val="163E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47" name="Organised2">
            <a:extLst>
              <a:ext uri="{FF2B5EF4-FFF2-40B4-BE49-F238E27FC236}">
                <a16:creationId xmlns:a16="http://schemas.microsoft.com/office/drawing/2014/main" id="{6DCE46CD-6627-2A30-930C-25CDCC8450C5}"/>
              </a:ext>
            </a:extLst>
          </p:cNvPr>
          <p:cNvGraphicFramePr>
            <a:graphicFrameLocks noGrp="1"/>
          </p:cNvGraphicFramePr>
          <p:nvPr/>
        </p:nvGraphicFramePr>
        <p:xfrm>
          <a:off x="304826" y="5376329"/>
          <a:ext cx="2160000" cy="13952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000">
                  <a:extLst>
                    <a:ext uri="{9D8B030D-6E8A-4147-A177-3AD203B41FA5}">
                      <a16:colId xmlns:a16="http://schemas.microsoft.com/office/drawing/2014/main" val="1699933327"/>
                    </a:ext>
                  </a:extLst>
                </a:gridCol>
              </a:tblGrid>
              <a:tr h="534418"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kern="1200">
                          <a:solidFill>
                            <a:schemeClr val="bg1"/>
                          </a:solidFill>
                        </a:rPr>
                        <a:t>Planning how to finish things.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2420866"/>
                  </a:ext>
                </a:extLst>
              </a:tr>
              <a:tr h="547283">
                <a:tc>
                  <a:txBody>
                    <a:bodyPr/>
                    <a:lstStyle/>
                    <a:p>
                      <a:pPr algn="ctr"/>
                      <a:endParaRPr lang="en-GB" sz="1400">
                        <a:latin typeface="Aptos SemiBold" panose="020B00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9637317"/>
                  </a:ext>
                </a:extLst>
              </a:tr>
              <a:tr h="31350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>
                          <a:solidFill>
                            <a:schemeClr val="bg1"/>
                          </a:solidFill>
                          <a:latin typeface="Aptos SemiBold" panose="020B0004020202020204" pitchFamily="34" charset="0"/>
                        </a:rPr>
                        <a:t>Organised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6011143"/>
                  </a:ext>
                </a:extLst>
              </a:tr>
            </a:tbl>
          </a:graphicData>
        </a:graphic>
      </p:graphicFrame>
      <p:pic>
        <p:nvPicPr>
          <p:cNvPr id="48" name="Organised1" descr="Open folder with solid fill">
            <a:extLst>
              <a:ext uri="{FF2B5EF4-FFF2-40B4-BE49-F238E27FC236}">
                <a16:creationId xmlns:a16="http://schemas.microsoft.com/office/drawing/2014/main" id="{5180629E-B073-9DAC-CA15-04033FD04CD5}"/>
              </a:ext>
            </a:extLst>
          </p:cNvPr>
          <p:cNvPicPr>
            <a:picLocks noChangeAspect="1"/>
          </p:cNvPicPr>
          <p:nvPr/>
        </p:nvPicPr>
        <p:blipFill>
          <a:blip r:embed="rId31">
            <a:extLst>
              <a:ext uri="{96DAC541-7B7A-43D3-8B79-37D633B846F1}">
                <asvg:svgBlip xmlns:asvg="http://schemas.microsoft.com/office/drawing/2016/SVG/main" r:embed="rId32"/>
              </a:ext>
            </a:extLst>
          </a:blip>
          <a:stretch>
            <a:fillRect/>
          </a:stretch>
        </p:blipFill>
        <p:spPr>
          <a:xfrm>
            <a:off x="1096826" y="5917109"/>
            <a:ext cx="576000" cy="57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61484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0BFCAB-A6B9-D304-40C9-11CC828298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64192A0-AAF2-404F-746E-9797F21ED073}"/>
              </a:ext>
            </a:extLst>
          </p:cNvPr>
          <p:cNvSpPr txBox="1"/>
          <p:nvPr/>
        </p:nvSpPr>
        <p:spPr>
          <a:xfrm>
            <a:off x="1724336" y="4089655"/>
            <a:ext cx="8743356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4800">
                <a:solidFill>
                  <a:schemeClr val="bg1"/>
                </a:solidFill>
                <a:latin typeface="Aptos SemiBold" panose="020B0004020202020204" pitchFamily="34" charset="0"/>
              </a:rPr>
              <a:t>Primary Electronics: Build a Bot</a:t>
            </a:r>
            <a:endParaRPr lang="en-GB" sz="4000">
              <a:solidFill>
                <a:schemeClr val="bg1"/>
              </a:solidFill>
              <a:latin typeface="Aptos SemiBold" panose="020B0004020202020204" pitchFamily="34" charset="0"/>
            </a:endParaRPr>
          </a:p>
          <a:p>
            <a:pPr algn="ctr"/>
            <a:endParaRPr lang="en-GB" sz="2400">
              <a:solidFill>
                <a:schemeClr val="bg1"/>
              </a:solidFill>
            </a:endParaRPr>
          </a:p>
          <a:p>
            <a:pPr algn="ctr"/>
            <a:r>
              <a:rPr lang="en-GB" sz="3200">
                <a:solidFill>
                  <a:schemeClr val="bg1"/>
                </a:solidFill>
              </a:rPr>
              <a:t>Extension Activities</a:t>
            </a:r>
          </a:p>
        </p:txBody>
      </p:sp>
    </p:spTree>
    <p:extLst>
      <p:ext uri="{BB962C8B-B14F-4D97-AF65-F5344CB8AC3E}">
        <p14:creationId xmlns:p14="http://schemas.microsoft.com/office/powerpoint/2010/main" val="13676731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8798ABC1-3462-B0BD-AF2E-20852E579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Extensions to your Bot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EA16E420-B81C-BE19-FF4A-C56B8DDFDE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34400"/>
            <a:ext cx="9855926" cy="3985427"/>
          </a:xfrm>
        </p:spPr>
        <p:txBody>
          <a:bodyPr/>
          <a:lstStyle/>
          <a:p>
            <a:r>
              <a:rPr lang="en-GB"/>
              <a:t>In this section we will give you suggestions about how you can improve your Bot.</a:t>
            </a:r>
          </a:p>
          <a:p>
            <a:endParaRPr lang="en-GB"/>
          </a:p>
          <a:p>
            <a:r>
              <a:rPr lang="en-GB"/>
              <a:t>Using the Bot as it is you could change the code.  Here are some suggestions: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GB"/>
              <a:t>Can you change how long the Bot waves its arms for?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GB"/>
              <a:t>Can you use the “play sound” block so the Bot can join in the noise?</a:t>
            </a: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GB"/>
              <a:t>Experiment with the other blocks to make the Bot do other things.</a:t>
            </a:r>
          </a:p>
          <a:p>
            <a:endParaRPr lang="en-GB"/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05190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79BE54-A36C-9C2C-AADE-E3D17B905E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Make your Bot a </a:t>
            </a:r>
            <a:r>
              <a:rPr lang="en-GB" err="1"/>
              <a:t>TickleBot</a:t>
            </a:r>
            <a:r>
              <a:rPr lang="en-GB"/>
              <a:t>!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1906CF-4B3D-C551-FC93-DC36DA00C0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You can easily convert your Bot into a </a:t>
            </a:r>
            <a:r>
              <a:rPr lang="en-GB" err="1"/>
              <a:t>TickleBot</a:t>
            </a:r>
            <a:r>
              <a:rPr lang="en-GB"/>
              <a:t>! </a:t>
            </a:r>
          </a:p>
          <a:p>
            <a:r>
              <a:rPr lang="en-GB"/>
              <a:t>The Bot will react when you touch or tickle it.</a:t>
            </a:r>
          </a:p>
          <a:p>
            <a:endParaRPr lang="en-GB"/>
          </a:p>
          <a:p>
            <a:r>
              <a:rPr lang="en-GB"/>
              <a:t>The extra items you will need are:</a:t>
            </a:r>
          </a:p>
          <a:p>
            <a:pPr lvl="1">
              <a:buClr>
                <a:srgbClr val="C00000"/>
              </a:buClr>
            </a:pPr>
            <a:r>
              <a:rPr lang="en-GB" sz="1800"/>
              <a:t>Tin foil</a:t>
            </a:r>
          </a:p>
          <a:p>
            <a:pPr lvl="1">
              <a:buClr>
                <a:srgbClr val="C00000"/>
              </a:buClr>
            </a:pPr>
            <a:r>
              <a:rPr lang="en-GB" sz="1800"/>
              <a:t>2 x crocodile cable with a clip at both ends</a:t>
            </a:r>
          </a:p>
          <a:p>
            <a:pPr lvl="1">
              <a:buClr>
                <a:srgbClr val="C00000"/>
              </a:buClr>
            </a:pPr>
            <a:r>
              <a:rPr lang="en-GB" sz="1800"/>
              <a:t>Glue/tape</a:t>
            </a:r>
          </a:p>
        </p:txBody>
      </p:sp>
    </p:spTree>
    <p:extLst>
      <p:ext uri="{BB962C8B-B14F-4D97-AF65-F5344CB8AC3E}">
        <p14:creationId xmlns:p14="http://schemas.microsoft.com/office/powerpoint/2010/main" val="31950797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C781D-7905-1D2C-D557-9E0A5356C0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Adding foil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D684BC-0AF2-14CC-0405-AF66BD781CC0}"/>
              </a:ext>
            </a:extLst>
          </p:cNvPr>
          <p:cNvSpPr txBox="1">
            <a:spLocks/>
          </p:cNvSpPr>
          <p:nvPr/>
        </p:nvSpPr>
        <p:spPr>
          <a:xfrm>
            <a:off x="838200" y="2247463"/>
            <a:ext cx="5257800" cy="3985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914418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14" indent="-228605" algn="l" defTabSz="914418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23" indent="-228605" algn="l" defTabSz="914418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32" indent="-228605" algn="l" defTabSz="914418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41" indent="-228605" algn="l" defTabSz="914418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50" indent="-228605" algn="l" defTabSz="914418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59" indent="-228605" algn="l" defTabSz="914418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69" indent="-228605" algn="l" defTabSz="914418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78" indent="-228605" algn="l" defTabSz="914418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Cut two pieces of tin foil the same size as the legs.  You can use the template again to help.</a:t>
            </a:r>
          </a:p>
          <a:p>
            <a:r>
              <a:rPr lang="en-GB"/>
              <a:t>Tape or glue the foil to the underside of each of the legs.</a:t>
            </a:r>
            <a:endParaRPr lang="en-GB" sz="1800"/>
          </a:p>
        </p:txBody>
      </p:sp>
      <p:pic>
        <p:nvPicPr>
          <p:cNvPr id="6" name="Picture 5" descr="A paper cut out of a toy&#10;&#10;AI-generated content may be incorrect.">
            <a:extLst>
              <a:ext uri="{FF2B5EF4-FFF2-40B4-BE49-F238E27FC236}">
                <a16:creationId xmlns:a16="http://schemas.microsoft.com/office/drawing/2014/main" id="{83E91427-94CB-CDFD-F4E3-D44F1C7FE76E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 rot="5400000">
            <a:off x="6549295" y="2176176"/>
            <a:ext cx="3985427" cy="4292621"/>
          </a:xfrm>
          <a:prstGeom prst="rect">
            <a:avLst/>
          </a:prstGeom>
          <a:ln w="19050">
            <a:solidFill>
              <a:srgbClr val="C1AE95"/>
            </a:solidFill>
          </a:ln>
        </p:spPr>
      </p:pic>
    </p:spTree>
    <p:extLst>
      <p:ext uri="{BB962C8B-B14F-4D97-AF65-F5344CB8AC3E}">
        <p14:creationId xmlns:p14="http://schemas.microsoft.com/office/powerpoint/2010/main" val="2842404353"/>
      </p:ext>
    </p:extLst>
  </p:cSld>
  <p:clrMapOvr>
    <a:masterClrMapping/>
  </p:clrMapOvr>
</p:sld>
</file>

<file path=ppt/theme/theme1.xml><?xml version="1.0" encoding="utf-8"?>
<a:theme xmlns:a="http://schemas.openxmlformats.org/drawingml/2006/main" name="UKESF Slide Layout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729EB1DDCC024A850AD09E871DA8CD" ma:contentTypeVersion="19" ma:contentTypeDescription="Create a new document." ma:contentTypeScope="" ma:versionID="19d7a0c27b28c393e5356bb30d4ae6e5">
  <xsd:schema xmlns:xsd="http://www.w3.org/2001/XMLSchema" xmlns:xs="http://www.w3.org/2001/XMLSchema" xmlns:p="http://schemas.microsoft.com/office/2006/metadata/properties" xmlns:ns2="d4048073-d25a-49f5-a506-9a8415faa73a" xmlns:ns3="4efeab0f-a5af-4e16-a0ec-970e3e163e06" targetNamespace="http://schemas.microsoft.com/office/2006/metadata/properties" ma:root="true" ma:fieldsID="0dbd5a9a5e48cc51b6ac7a4f8cdbca33" ns2:_="" ns3:_="">
    <xsd:import namespace="d4048073-d25a-49f5-a506-9a8415faa73a"/>
    <xsd:import namespace="4efeab0f-a5af-4e16-a0ec-970e3e163e0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4048073-d25a-49f5-a506-9a8415faa73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c3fddbc0-5585-4ec4-b94d-5ba6a15094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feab0f-a5af-4e16-a0ec-970e3e163e06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02d6c19-13b2-4e15-8db3-b57b32bd99f4}" ma:internalName="TaxCatchAll" ma:showField="CatchAllData" ma:web="4efeab0f-a5af-4e16-a0ec-970e3e163e0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4048073-d25a-49f5-a506-9a8415faa73a">
      <Terms xmlns="http://schemas.microsoft.com/office/infopath/2007/PartnerControls"/>
    </lcf76f155ced4ddcb4097134ff3c332f>
    <TaxCatchAll xmlns="4efeab0f-a5af-4e16-a0ec-970e3e163e06" xsi:nil="true"/>
  </documentManagement>
</p:properties>
</file>

<file path=customXml/itemProps1.xml><?xml version="1.0" encoding="utf-8"?>
<ds:datastoreItem xmlns:ds="http://schemas.openxmlformats.org/officeDocument/2006/customXml" ds:itemID="{8400BB95-413C-483E-B202-675D95D78BE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BE6B5D0-862A-4202-B463-D4A3924FDCD9}">
  <ds:schemaRefs>
    <ds:schemaRef ds:uri="4efeab0f-a5af-4e16-a0ec-970e3e163e06"/>
    <ds:schemaRef ds:uri="d4048073-d25a-49f5-a506-9a8415faa73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12BC3D69-CE27-4ECC-A9A8-8BBBB004FE2C}">
  <ds:schemaRefs>
    <ds:schemaRef ds:uri="4efeab0f-a5af-4e16-a0ec-970e3e163e06"/>
    <ds:schemaRef ds:uri="d4048073-d25a-49f5-a506-9a8415faa73a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2359</TotalTime>
  <Words>825</Words>
  <Application>Microsoft Office PowerPoint</Application>
  <PresentationFormat>Widescreen</PresentationFormat>
  <Paragraphs>141</Paragraphs>
  <Slides>14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Aptos</vt:lpstr>
      <vt:lpstr>Aptos SemiBold</vt:lpstr>
      <vt:lpstr>Arial</vt:lpstr>
      <vt:lpstr>UKESF Slide Layout</vt:lpstr>
      <vt:lpstr>PowerPoint Presentation</vt:lpstr>
      <vt:lpstr>Communication </vt:lpstr>
      <vt:lpstr>Which skills will we use today?</vt:lpstr>
      <vt:lpstr>Communication - Poster </vt:lpstr>
      <vt:lpstr>Here are all the skills to help you remember which were easy and which were tricky</vt:lpstr>
      <vt:lpstr>PowerPoint Presentation</vt:lpstr>
      <vt:lpstr>Extensions to your Bot</vt:lpstr>
      <vt:lpstr>Make your Bot a TickleBot!</vt:lpstr>
      <vt:lpstr>Adding foil</vt:lpstr>
      <vt:lpstr>Clips</vt:lpstr>
      <vt:lpstr>Attaching to the micro:bit</vt:lpstr>
      <vt:lpstr>Coding the micro:bit</vt:lpstr>
      <vt:lpstr>Test your TickleBot</vt:lpstr>
      <vt:lpstr>Further extension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Nicole Jones</dc:creator>
  <cp:lastModifiedBy>Nicole Jones</cp:lastModifiedBy>
  <cp:revision>1</cp:revision>
  <dcterms:created xsi:type="dcterms:W3CDTF">2024-08-27T14:11:44Z</dcterms:created>
  <dcterms:modified xsi:type="dcterms:W3CDTF">2025-12-17T13:38:06Z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0x0101002E729EB1DDCC024A850AD09E871DA8CD</vt:lpwstr>
  </property>
  <property fmtid="{D5CDD505-2E9C-101B-9397-08002B2CF9AE}" pid="3" name="MediaServiceImageTags">
    <vt:lpwstr/>
  </property>
</Properties>
</file>