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9"/>
  </p:notesMasterIdLst>
  <p:handoutMasterIdLst>
    <p:handoutMasterId r:id="rId10"/>
  </p:handoutMasterIdLst>
  <p:sldIdLst>
    <p:sldId id="851" r:id="rId5"/>
    <p:sldId id="859" r:id="rId6"/>
    <p:sldId id="949" r:id="rId7"/>
    <p:sldId id="899" r:id="rId8"/>
  </p:sldIdLst>
  <p:sldSz cx="12192000" cy="6858000"/>
  <p:notesSz cx="6858000" cy="9144000"/>
  <p:defaultTextStyle>
    <a:defPPr>
      <a:defRPr lang="en-US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EB276D-7E7E-3EE1-8CDA-28DA83853F81}" name="Robert Kennedy" initials="RK" userId="S::robert.kennedy@ukesf.org::b9c47f57-d10c-4341-a9bd-c6bd4af133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32A"/>
    <a:srgbClr val="163E64"/>
    <a:srgbClr val="C1AE95"/>
    <a:srgbClr val="E6E3EA"/>
    <a:srgbClr val="C5C5C5"/>
    <a:srgbClr val="F2F2F2"/>
    <a:srgbClr val="C0000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Jones" userId="b7423a4e-2368-4d41-a681-2aa716405c4c" providerId="ADAL" clId="{9315A7FD-9B33-44A9-B49C-FFEE331C668D}"/>
    <pc:docChg chg="delSld delSection modSection">
      <pc:chgData name="Nicole Jones" userId="b7423a4e-2368-4d41-a681-2aa716405c4c" providerId="ADAL" clId="{9315A7FD-9B33-44A9-B49C-FFEE331C668D}" dt="2025-12-17T11:08:25.101" v="2" actId="17853"/>
      <pc:docMkLst>
        <pc:docMk/>
      </pc:docMkLst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628673865" sldId="256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4134834284" sldId="850"/>
        </pc:sldMkLst>
      </pc:sldChg>
      <pc:sldChg chg="del">
        <pc:chgData name="Nicole Jones" userId="b7423a4e-2368-4d41-a681-2aa716405c4c" providerId="ADAL" clId="{9315A7FD-9B33-44A9-B49C-FFEE331C668D}" dt="2025-12-17T11:08:18.539" v="1" actId="47"/>
        <pc:sldMkLst>
          <pc:docMk/>
          <pc:sldMk cId="1096779494" sldId="852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838265058" sldId="853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2730513478" sldId="857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524013737" sldId="858"/>
        </pc:sldMkLst>
      </pc:sldChg>
      <pc:sldChg chg="del">
        <pc:chgData name="Nicole Jones" userId="b7423a4e-2368-4d41-a681-2aa716405c4c" providerId="ADAL" clId="{9315A7FD-9B33-44A9-B49C-FFEE331C668D}" dt="2025-12-17T11:08:18.539" v="1" actId="47"/>
        <pc:sldMkLst>
          <pc:docMk/>
          <pc:sldMk cId="3984831452" sldId="864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4227416186" sldId="865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436930973" sldId="867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3556342613" sldId="869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2822851533" sldId="870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4048895725" sldId="871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2030604785" sldId="872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922468348" sldId="873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2429335999" sldId="874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85036942" sldId="876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281859512" sldId="878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502480521" sldId="879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781703964" sldId="881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2821261376" sldId="882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3307934597" sldId="884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4018603473" sldId="885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353526226" sldId="886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3644232373" sldId="887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3487574595" sldId="888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4055271982" sldId="889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281189931" sldId="890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3468202531" sldId="891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3739132279" sldId="892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634003475" sldId="893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677273259" sldId="894"/>
        </pc:sldMkLst>
      </pc:sldChg>
      <pc:sldChg chg="del">
        <pc:chgData name="Nicole Jones" userId="b7423a4e-2368-4d41-a681-2aa716405c4c" providerId="ADAL" clId="{9315A7FD-9B33-44A9-B49C-FFEE331C668D}" dt="2025-12-17T11:08:18.539" v="1" actId="47"/>
        <pc:sldMkLst>
          <pc:docMk/>
          <pc:sldMk cId="1367673151" sldId="896"/>
        </pc:sldMkLst>
      </pc:sldChg>
      <pc:sldChg chg="del">
        <pc:chgData name="Nicole Jones" userId="b7423a4e-2368-4d41-a681-2aa716405c4c" providerId="ADAL" clId="{9315A7FD-9B33-44A9-B49C-FFEE331C668D}" dt="2025-12-17T11:08:18.539" v="1" actId="47"/>
        <pc:sldMkLst>
          <pc:docMk/>
          <pc:sldMk cId="3195079763" sldId="897"/>
        </pc:sldMkLst>
      </pc:sldChg>
      <pc:sldChg chg="del">
        <pc:chgData name="Nicole Jones" userId="b7423a4e-2368-4d41-a681-2aa716405c4c" providerId="ADAL" clId="{9315A7FD-9B33-44A9-B49C-FFEE331C668D}" dt="2025-12-17T11:08:18.539" v="1" actId="47"/>
        <pc:sldMkLst>
          <pc:docMk/>
          <pc:sldMk cId="4245832410" sldId="898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4025868873" sldId="900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3687888782" sldId="901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308713319" sldId="902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485560280" sldId="903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476956460" sldId="905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39949542" sldId="906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718169587" sldId="907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2256882273" sldId="908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2287214214" sldId="909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47385283" sldId="911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2295975896" sldId="912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2701232166" sldId="913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931586021" sldId="916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447207415" sldId="917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2085807545" sldId="919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443636633" sldId="920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949081203" sldId="921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2348039284" sldId="922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851137854" sldId="923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3420872784" sldId="927"/>
        </pc:sldMkLst>
      </pc:sldChg>
      <pc:sldChg chg="del">
        <pc:chgData name="Nicole Jones" userId="b7423a4e-2368-4d41-a681-2aa716405c4c" providerId="ADAL" clId="{9315A7FD-9B33-44A9-B49C-FFEE331C668D}" dt="2025-12-17T11:08:18.539" v="1" actId="47"/>
        <pc:sldMkLst>
          <pc:docMk/>
          <pc:sldMk cId="2556148416" sldId="929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689177735" sldId="932"/>
        </pc:sldMkLst>
      </pc:sldChg>
      <pc:sldChg chg="del">
        <pc:chgData name="Nicole Jones" userId="b7423a4e-2368-4d41-a681-2aa716405c4c" providerId="ADAL" clId="{9315A7FD-9B33-44A9-B49C-FFEE331C668D}" dt="2025-12-17T11:08:18.539" v="1" actId="47"/>
        <pc:sldMkLst>
          <pc:docMk/>
          <pc:sldMk cId="436465559" sldId="933"/>
        </pc:sldMkLst>
      </pc:sldChg>
      <pc:sldChg chg="del">
        <pc:chgData name="Nicole Jones" userId="b7423a4e-2368-4d41-a681-2aa716405c4c" providerId="ADAL" clId="{9315A7FD-9B33-44A9-B49C-FFEE331C668D}" dt="2025-12-17T11:08:18.539" v="1" actId="47"/>
        <pc:sldMkLst>
          <pc:docMk/>
          <pc:sldMk cId="2960519017" sldId="934"/>
        </pc:sldMkLst>
      </pc:sldChg>
      <pc:sldChg chg="del">
        <pc:chgData name="Nicole Jones" userId="b7423a4e-2368-4d41-a681-2aa716405c4c" providerId="ADAL" clId="{9315A7FD-9B33-44A9-B49C-FFEE331C668D}" dt="2025-12-17T11:08:18.539" v="1" actId="47"/>
        <pc:sldMkLst>
          <pc:docMk/>
          <pc:sldMk cId="2842404353" sldId="935"/>
        </pc:sldMkLst>
      </pc:sldChg>
      <pc:sldChg chg="del">
        <pc:chgData name="Nicole Jones" userId="b7423a4e-2368-4d41-a681-2aa716405c4c" providerId="ADAL" clId="{9315A7FD-9B33-44A9-B49C-FFEE331C668D}" dt="2025-12-17T11:08:18.539" v="1" actId="47"/>
        <pc:sldMkLst>
          <pc:docMk/>
          <pc:sldMk cId="4233863332" sldId="936"/>
        </pc:sldMkLst>
      </pc:sldChg>
      <pc:sldChg chg="del">
        <pc:chgData name="Nicole Jones" userId="b7423a4e-2368-4d41-a681-2aa716405c4c" providerId="ADAL" clId="{9315A7FD-9B33-44A9-B49C-FFEE331C668D}" dt="2025-12-17T11:08:18.539" v="1" actId="47"/>
        <pc:sldMkLst>
          <pc:docMk/>
          <pc:sldMk cId="3592236908" sldId="937"/>
        </pc:sldMkLst>
      </pc:sldChg>
      <pc:sldChg chg="del">
        <pc:chgData name="Nicole Jones" userId="b7423a4e-2368-4d41-a681-2aa716405c4c" providerId="ADAL" clId="{9315A7FD-9B33-44A9-B49C-FFEE331C668D}" dt="2025-12-17T11:08:18.539" v="1" actId="47"/>
        <pc:sldMkLst>
          <pc:docMk/>
          <pc:sldMk cId="330326000" sldId="938"/>
        </pc:sldMkLst>
      </pc:sldChg>
      <pc:sldChg chg="del">
        <pc:chgData name="Nicole Jones" userId="b7423a4e-2368-4d41-a681-2aa716405c4c" providerId="ADAL" clId="{9315A7FD-9B33-44A9-B49C-FFEE331C668D}" dt="2025-12-17T11:08:18.539" v="1" actId="47"/>
        <pc:sldMkLst>
          <pc:docMk/>
          <pc:sldMk cId="3903878501" sldId="939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77202784" sldId="940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864035635" sldId="941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306725902" sldId="943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431445345" sldId="944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3060679851" sldId="945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3667207136" sldId="946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2726035669" sldId="947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949774053" sldId="948"/>
        </pc:sldMkLst>
      </pc:sldChg>
      <pc:sldChg chg="del">
        <pc:chgData name="Nicole Jones" userId="b7423a4e-2368-4d41-a681-2aa716405c4c" providerId="ADAL" clId="{9315A7FD-9B33-44A9-B49C-FFEE331C668D}" dt="2025-12-17T11:08:18.539" v="1" actId="47"/>
        <pc:sldMkLst>
          <pc:docMk/>
          <pc:sldMk cId="911021297" sldId="950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1653149879" sldId="951"/>
        </pc:sldMkLst>
      </pc:sldChg>
      <pc:sldChg chg="del">
        <pc:chgData name="Nicole Jones" userId="b7423a4e-2368-4d41-a681-2aa716405c4c" providerId="ADAL" clId="{9315A7FD-9B33-44A9-B49C-FFEE331C668D}" dt="2025-12-17T11:08:13.171" v="0" actId="47"/>
        <pc:sldMkLst>
          <pc:docMk/>
          <pc:sldMk cId="353311223" sldId="952"/>
        </pc:sldMkLst>
      </pc:sldChg>
    </pc:docChg>
  </pc:docChgLst>
  <pc:docChgLst>
    <pc:chgData name="Lynne Kent" userId="193c7d98-d042-423b-a7d3-8794d88340c2" providerId="ADAL" clId="{7A7FAEDC-1B5A-4E46-8F1D-3B2160B83B2D}"/>
    <pc:docChg chg="custSel modSld">
      <pc:chgData name="Lynne Kent" userId="193c7d98-d042-423b-a7d3-8794d88340c2" providerId="ADAL" clId="{7A7FAEDC-1B5A-4E46-8F1D-3B2160B83B2D}" dt="2025-12-11T12:40:50.427" v="28" actId="1076"/>
      <pc:docMkLst>
        <pc:docMk/>
      </pc:docMkLst>
    </pc:docChg>
  </pc:docChgLst>
  <pc:docChgLst>
    <pc:chgData name="Sophie Batin" userId="9e65c56d-6805-47e5-8b11-21e533394264" providerId="ADAL" clId="{E8DA7043-0F2D-4988-AEEE-868A9F2A1654}"/>
    <pc:docChg chg="custSel addSld modSld">
      <pc:chgData name="Sophie Batin" userId="9e65c56d-6805-47e5-8b11-21e533394264" providerId="ADAL" clId="{E8DA7043-0F2D-4988-AEEE-868A9F2A1654}" dt="2025-12-10T10:39:57.478" v="189" actId="20577"/>
      <pc:docMkLst>
        <pc:docMk/>
      </pc:docMkLst>
      <pc:sldChg chg="modSp mod">
        <pc:chgData name="Sophie Batin" userId="9e65c56d-6805-47e5-8b11-21e533394264" providerId="ADAL" clId="{E8DA7043-0F2D-4988-AEEE-868A9F2A1654}" dt="2025-12-09T13:19:41.677" v="27" actId="403"/>
        <pc:sldMkLst>
          <pc:docMk/>
          <pc:sldMk cId="2756469188" sldId="851"/>
        </pc:sldMkLst>
        <pc:spChg chg="mod">
          <ac:chgData name="Sophie Batin" userId="9e65c56d-6805-47e5-8b11-21e533394264" providerId="ADAL" clId="{E8DA7043-0F2D-4988-AEEE-868A9F2A1654}" dt="2025-12-09T13:19:41.677" v="27" actId="403"/>
          <ac:spMkLst>
            <pc:docMk/>
            <pc:sldMk cId="2756469188" sldId="851"/>
            <ac:spMk id="2" creationId="{2B555EC9-9CCB-4436-6F81-F24FE3E93E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74AD3B-5C1F-BDE2-0313-49DE566BE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1933A-671E-5055-89D8-8B27A15FFC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9D9A3-4617-45AE-911D-AECCC2100BF1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5A02B-4AB4-51BA-F7A8-292FD39313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351A0-F9DE-A626-EE31-1887D36D8D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DD75-DEAA-4FCC-81B3-EA2C4C6E1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362AB-29EA-40EA-9582-860B153B789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81AFB-FF22-4899-B3FD-525E9781F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9848E-D0C7-F667-6722-87E161977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E003E8-9891-8001-1FD5-B17228B25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09DE5-C4DA-21FF-240E-8EB38E99E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000" i="1"/>
              <a:t>The test section is optional and can be used as a catch up session if some teams have built their bot and some need more time.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000" i="1"/>
              <a:t>To do these tests, it is recommended groups do it in a quieter place than the main classroom if possible.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C3B54-16CC-0EF9-B2E4-55770E565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61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5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2D6B6-5B6B-1364-FF54-FA213056A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F961CB-9F15-4E0A-FAD2-025078C73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EE9686-9671-DC77-055D-752F96B75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A4D27-5341-593A-09F3-7C860D372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74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FD03-EEFD-EF7B-8BFB-B972F9A4F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A9070-15D0-5424-EF81-219E684E0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61BE9-7877-72A9-FD8A-DCA24A81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76DCE-E3ED-F895-542C-798363CB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147AD-28EC-3465-B72D-0164917F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129FC-44F8-8CB9-F505-D5C7343B88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C8E67-0BA8-6CA0-4F11-FEA71CB92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4" t="15156" r="28883" b="34382"/>
          <a:stretch/>
        </p:blipFill>
        <p:spPr>
          <a:xfrm>
            <a:off x="-144634" y="1"/>
            <a:ext cx="2946200" cy="3951565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6C4D3268-7535-D72C-6A1C-40D9AD751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 t="13515" r="16896" b="31240"/>
          <a:stretch/>
        </p:blipFill>
        <p:spPr>
          <a:xfrm>
            <a:off x="4844376" y="-389105"/>
            <a:ext cx="8346332" cy="8517106"/>
          </a:xfrm>
          <a:prstGeom prst="rect">
            <a:avLst/>
          </a:prstGeom>
          <a:ln>
            <a:noFill/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936AB4-D911-8B6A-0266-CC0914DD2C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3973" y="4325283"/>
            <a:ext cx="7464055" cy="828675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10" name="Picture 9" descr="A logo with white text&#10;&#10;Description automatically generated">
            <a:extLst>
              <a:ext uri="{FF2B5EF4-FFF2-40B4-BE49-F238E27FC236}">
                <a16:creationId xmlns:a16="http://schemas.microsoft.com/office/drawing/2014/main" id="{B27D3D58-84CC-2831-988A-13B83A4423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99" y="1298365"/>
            <a:ext cx="2946200" cy="2651580"/>
          </a:xfrm>
          <a:prstGeom prst="rect">
            <a:avLst/>
          </a:prstGeom>
          <a:ln>
            <a:noFill/>
          </a:ln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BC0860EF-C7E6-4129-855D-BBDCB0C2C0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63972" y="5257800"/>
            <a:ext cx="7464055" cy="828675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06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5FDC-CF87-DE77-C7E3-E33B1737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0387F-AD37-1DCB-17A0-D685FA7CB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C37E7-77AA-8BC2-B820-C64E0AFB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89CC6-E3EF-6679-045A-74F22B12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E84DF-629D-DA9F-9CA1-D9ACDEC2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71DD8-46E6-92AA-712D-4A95C4052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9B553-FD64-6CFD-242D-C6C7A9285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1BD8D-9C69-4762-A50C-B75F1FFA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C052B-2B2C-39FC-5057-65645917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01ACE-3AC7-C25F-BABC-C0ECB2EA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4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209D-1233-516A-4CFC-73105C41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AF9D-8A39-F405-D33A-58559005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BC9A-E731-6932-5B35-DB31E254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FC3C1-0F09-741C-0FEE-BB699D17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A883-AC9D-DDEC-2B44-FA17128A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FD03-EEFD-EF7B-8BFB-B972F9A4F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A9070-15D0-5424-EF81-219E684E0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61BE9-7877-72A9-FD8A-DCA24A81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76DCE-E3ED-F895-542C-798363CB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147AD-28EC-3465-B72D-0164917F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129FC-44F8-8CB9-F505-D5C7343B88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C8E67-0BA8-6CA0-4F11-FEA71CB92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4" t="15156" r="28883" b="34382"/>
          <a:stretch/>
        </p:blipFill>
        <p:spPr>
          <a:xfrm>
            <a:off x="-144634" y="1"/>
            <a:ext cx="2946200" cy="3951565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6C4D3268-7535-D72C-6A1C-40D9AD751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 t="13515" r="16896" b="31240"/>
          <a:stretch/>
        </p:blipFill>
        <p:spPr>
          <a:xfrm>
            <a:off x="4844376" y="-389105"/>
            <a:ext cx="8346332" cy="8517106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logo with white text&#10;&#10;Description automatically generated">
            <a:extLst>
              <a:ext uri="{FF2B5EF4-FFF2-40B4-BE49-F238E27FC236}">
                <a16:creationId xmlns:a16="http://schemas.microsoft.com/office/drawing/2014/main" id="{B27D3D58-84CC-2831-988A-13B83A4423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00" y="858383"/>
            <a:ext cx="2946200" cy="2651580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936AB4-D911-8B6A-0266-CC0914DD2C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3973" y="4325283"/>
            <a:ext cx="7464055" cy="828675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81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807B6-AE13-06F7-F676-ECA4E2C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9F81A-4C84-4F2D-F10A-22C0A679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5AEF6-A48A-EBB6-491B-304F58E0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28BB61E-A37C-DC43-0BA7-1ED0F9E4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167"/>
            <a:ext cx="10515600" cy="84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B25E70-01E3-1123-4729-8B55DF83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683"/>
            <a:ext cx="10515600" cy="367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9158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209D-1233-516A-4CFC-73105C41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AF9D-8A39-F405-D33A-58559005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BC9A-E731-6932-5B35-DB31E254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FC3C1-0F09-741C-0FEE-BB699D17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A883-AC9D-DDEC-2B44-FA17128A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26295B-100B-4166-FC4C-75BB9A620A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D01CF7-74AF-F7B3-5295-8E2B80F5D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4" t="15156" r="28883" b="34382"/>
          <a:stretch/>
        </p:blipFill>
        <p:spPr>
          <a:xfrm>
            <a:off x="-144634" y="1"/>
            <a:ext cx="2946200" cy="3951565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AD3E3190-B37E-C6F3-E6A7-8DB9A6CCE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 t="13515" r="16896" b="31240"/>
          <a:stretch/>
        </p:blipFill>
        <p:spPr>
          <a:xfrm>
            <a:off x="4844376" y="-389105"/>
            <a:ext cx="8346332" cy="8517106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logo with white text&#10;&#10;Description automatically generated">
            <a:extLst>
              <a:ext uri="{FF2B5EF4-FFF2-40B4-BE49-F238E27FC236}">
                <a16:creationId xmlns:a16="http://schemas.microsoft.com/office/drawing/2014/main" id="{578525B3-AF40-A5CF-9A04-4C667BF6FF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66" y="942178"/>
            <a:ext cx="1767267" cy="1590540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70427456-FD7D-7E3E-E2EC-8E9CE5C0C6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3973" y="4325283"/>
            <a:ext cx="7464055" cy="828675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209D-1233-516A-4CFC-73105C41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AF9D-8A39-F405-D33A-58559005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BC9A-E731-6932-5B35-DB31E254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FC3C1-0F09-741C-0FEE-BB699D17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A883-AC9D-DDEC-2B44-FA17128A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26295B-100B-4166-FC4C-75BB9A620A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D01CF7-74AF-F7B3-5295-8E2B80F5D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4" t="15156" r="28883" b="34382"/>
          <a:stretch/>
        </p:blipFill>
        <p:spPr>
          <a:xfrm>
            <a:off x="-144634" y="1"/>
            <a:ext cx="2946200" cy="3951565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AD3E3190-B37E-C6F3-E6A7-8DB9A6CCE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 t="13515" r="16896" b="31240"/>
          <a:stretch/>
        </p:blipFill>
        <p:spPr>
          <a:xfrm>
            <a:off x="4844376" y="-389105"/>
            <a:ext cx="8346332" cy="8517106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logo with white text&#10;&#10;Description automatically generated">
            <a:extLst>
              <a:ext uri="{FF2B5EF4-FFF2-40B4-BE49-F238E27FC236}">
                <a16:creationId xmlns:a16="http://schemas.microsoft.com/office/drawing/2014/main" id="{578525B3-AF40-A5CF-9A04-4C667BF6FF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64" y="2186459"/>
            <a:ext cx="1767267" cy="1590540"/>
          </a:xfrm>
          <a:prstGeom prst="rect">
            <a:avLst/>
          </a:prstGeom>
          <a:ln>
            <a:noFill/>
          </a:ln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63A92A54-05BD-5D9F-7F7C-D9ECDF80E9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63972" y="4175708"/>
            <a:ext cx="7464055" cy="828675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916FC098-69E5-0CBD-4B3A-BA730A2C03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63971" y="5017220"/>
            <a:ext cx="7464055" cy="828675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7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B1FCFE8-826D-41D1-75D0-A4A12154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778"/>
            <a:ext cx="6637145" cy="84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093911D-EF6B-FA64-EA99-0DB69C13B2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34400"/>
            <a:ext cx="5257800" cy="3985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Title</a:t>
            </a:r>
          </a:p>
          <a:p>
            <a:pPr lvl="0"/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0C96B6-D386-FDAC-CE13-AF7A1593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785A00F-7916-C07F-8CD5-19BBEF055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952F428-E53C-9DCC-E46F-CBDB9A02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2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7972-E748-8C50-E600-06C87CA80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F82F9-2C89-A756-0904-99F0F9EEC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8AA257-3376-A298-F68A-289F73FE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3EAB928-A70C-B2C6-99E8-66D0EF4C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8AF4204-E90A-D218-1B98-6E45153B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3A6D443-0505-0B83-ABDE-1EDEB0C4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4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727C-D703-67A0-0D66-571D0D19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9BA68-564F-C7FD-A7EC-02B526F19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DEE9D-52E2-1931-5EF9-9F50A83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A580A-97E5-5591-C283-2E70EF507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4E654-237D-4114-F9A6-81689D8A7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D3A122-694B-3C1B-9470-742C5A55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DE2B4-CD6B-A4C0-64A1-08CE58BC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92A49-41AE-CC99-9D32-3B5B1CC3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71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3FF6F-85A0-1356-3CCD-6E08626D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E7BC8-DEF4-32D4-8BE2-1FC39800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EBA07-0AFD-3A5E-FFEA-63403578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249EF-CCDA-F40C-7F08-B25A1EA4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4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E27B9-D229-87F6-A2EE-68ED6207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6AEB1-8FC3-D28A-02D4-829CF526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6EC2C-2286-6F5C-16FF-EF8A6AA8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71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88C4-C51D-F29A-63DA-B8D74EC1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A5E7-6E5D-92AD-E239-D7DADF73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7938F-EE04-5C7A-B8A4-13FD39DAF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D5003-F5EC-3609-B228-7109A9A0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59421-4B3E-B47A-EB36-0E6A0BF7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53636-97DA-ED78-F0E3-5F3AC419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16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0EB9-5CF8-FAB1-B185-A2156A5D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E4DADE-E90A-AC72-85AA-DCF3E9945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F9C08-D580-E398-2560-F8712F0A1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79CFC-62D3-635D-1A3E-D1E64E91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96051-167D-8822-7C4B-4FAA2589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7E25D-A10B-FED7-6CF5-EE737A2F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18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white text&#10;&#10;Description automatically generated">
            <a:extLst>
              <a:ext uri="{FF2B5EF4-FFF2-40B4-BE49-F238E27FC236}">
                <a16:creationId xmlns:a16="http://schemas.microsoft.com/office/drawing/2014/main" id="{0538B2DF-9AE3-FFC1-D2D8-68843FFE5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24143" r="47818" b="48800"/>
          <a:stretch/>
        </p:blipFill>
        <p:spPr>
          <a:xfrm>
            <a:off x="1803400" y="0"/>
            <a:ext cx="10388600" cy="6858000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DCCCF2F5-D52E-F58E-BFB1-43D8B23CFD0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963" y="317733"/>
            <a:ext cx="1693846" cy="153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7E5A2-D703-1E21-DF13-99731C05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778"/>
            <a:ext cx="8820000" cy="84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D50FC-1A9F-C3F4-FC5B-619390DB0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34400"/>
            <a:ext cx="5257800" cy="3985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45373-90D9-F07B-C5F2-70101F710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946D8B-735B-4207-A34A-AC86B422825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668DE-D1F4-C1EE-3D6C-0DC55D1DC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C5A6B-14D0-6F20-290A-1D93B8BC1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2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51" r:id="rId14"/>
    <p:sldLayoutId id="2147483650" r:id="rId15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>
              <a:lumMod val="90000"/>
              <a:lumOff val="10000"/>
            </a:schemeClr>
          </a:solidFill>
          <a:latin typeface="Aptos SemiBold" panose="020B0004020202020204" pitchFamily="34" charset="0"/>
          <a:ea typeface="+mj-ea"/>
          <a:cs typeface="+mj-cs"/>
        </a:defRPr>
      </a:lvl1pPr>
    </p:titleStyle>
    <p:bodyStyle>
      <a:lvl1pPr marL="0" indent="0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F611A-8826-5659-A9E6-E5444F6F5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555EC9-9CCB-4436-6F81-F24FE3E93E22}"/>
              </a:ext>
            </a:extLst>
          </p:cNvPr>
          <p:cNvSpPr txBox="1"/>
          <p:nvPr/>
        </p:nvSpPr>
        <p:spPr>
          <a:xfrm>
            <a:off x="1724336" y="4089655"/>
            <a:ext cx="874335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>
                <a:solidFill>
                  <a:schemeClr val="bg1"/>
                </a:solidFill>
                <a:latin typeface="Aptos SemiBold" panose="020B0004020202020204" pitchFamily="34" charset="0"/>
              </a:rPr>
              <a:t>Primary Electronics: Build a Bot</a:t>
            </a:r>
            <a:endParaRPr lang="en-GB" sz="4000">
              <a:solidFill>
                <a:schemeClr val="bg1"/>
              </a:solidFill>
              <a:latin typeface="Aptos SemiBold" panose="020B0004020202020204" pitchFamily="34" charset="0"/>
            </a:endParaRPr>
          </a:p>
          <a:p>
            <a:pPr algn="ctr"/>
            <a:endParaRPr lang="en-GB" sz="2400">
              <a:solidFill>
                <a:schemeClr val="bg1"/>
              </a:solidFill>
            </a:endParaRPr>
          </a:p>
          <a:p>
            <a:pPr algn="ctr"/>
            <a:r>
              <a:rPr lang="en-GB" sz="3200">
                <a:solidFill>
                  <a:schemeClr val="bg1"/>
                </a:solidFill>
              </a:rPr>
              <a:t>Session 4 - Test</a:t>
            </a:r>
          </a:p>
        </p:txBody>
      </p:sp>
    </p:spTree>
    <p:extLst>
      <p:ext uri="{BB962C8B-B14F-4D97-AF65-F5344CB8AC3E}">
        <p14:creationId xmlns:p14="http://schemas.microsoft.com/office/powerpoint/2010/main" val="275646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F8FD-F4B7-F4DD-81B4-EDE16C9A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8C0CA-6612-6E2C-B931-7BF5F14B3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/>
              <a:t>This session is about testing your Bot.</a:t>
            </a:r>
          </a:p>
          <a:p>
            <a:endParaRPr lang="en-GB" sz="2400"/>
          </a:p>
          <a:p>
            <a:r>
              <a:rPr lang="en-GB" sz="2400"/>
              <a:t>Remember the original purpose of the Bot was:</a:t>
            </a:r>
          </a:p>
          <a:p>
            <a:endParaRPr lang="en-GB" sz="2400"/>
          </a:p>
          <a:p>
            <a:pPr marL="0" indent="0">
              <a:buNone/>
            </a:pPr>
            <a:r>
              <a:rPr lang="en-US" sz="2400"/>
              <a:t>“The Bot will guard your classroom and wave whenever someone makes a noise.”</a:t>
            </a:r>
          </a:p>
          <a:p>
            <a:endParaRPr lang="en-US" sz="2400"/>
          </a:p>
          <a:p>
            <a:r>
              <a:rPr lang="en-US" sz="2400"/>
              <a:t>So we need to test how well your Bot does this.</a:t>
            </a:r>
          </a:p>
        </p:txBody>
      </p:sp>
      <p:pic>
        <p:nvPicPr>
          <p:cNvPr id="5" name="Picture 4" descr="A paper puppet with wires attached to it&#10;&#10;AI-generated content may be incorrect.">
            <a:extLst>
              <a:ext uri="{FF2B5EF4-FFF2-40B4-BE49-F238E27FC236}">
                <a16:creationId xmlns:a16="http://schemas.microsoft.com/office/drawing/2014/main" id="{B6DC0357-AFED-4875-DC8B-5DC421945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4" r="11064"/>
          <a:stretch>
            <a:fillRect/>
          </a:stretch>
        </p:blipFill>
        <p:spPr>
          <a:xfrm rot="5400000">
            <a:off x="6816205" y="2050665"/>
            <a:ext cx="4513634" cy="456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7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2C939-DAB7-97E6-27FC-A47434CE5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3536-5375-6558-0C06-5BFCE4AF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186198"/>
            <a:ext cx="10515600" cy="841548"/>
          </a:xfrm>
        </p:spPr>
        <p:txBody>
          <a:bodyPr>
            <a:normAutofit/>
          </a:bodyPr>
          <a:lstStyle/>
          <a:p>
            <a:r>
              <a:rPr lang="en-GB">
                <a:latin typeface="Aptos SemiBold" panose="020B0004020202020204" pitchFamily="34" charset="0"/>
              </a:rPr>
              <a:t>Which skills will we use today?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C02859-BC73-8924-2D4C-F85457F21D87}"/>
              </a:ext>
            </a:extLst>
          </p:cNvPr>
          <p:cNvSpPr/>
          <p:nvPr/>
        </p:nvSpPr>
        <p:spPr>
          <a:xfrm>
            <a:off x="4465746" y="2929629"/>
            <a:ext cx="3125944" cy="1717830"/>
          </a:xfrm>
          <a:prstGeom prst="roundRect">
            <a:avLst/>
          </a:prstGeom>
          <a:solidFill>
            <a:srgbClr val="163E64"/>
          </a:solidFill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Doing things without being told to</a:t>
            </a:r>
          </a:p>
          <a:p>
            <a:pPr algn="ctr"/>
            <a:r>
              <a:rPr lang="en-GB" sz="3200" b="1"/>
              <a:t>Self motivated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50677C-71F9-1EF2-D4B8-7375CCD4B9AC}"/>
              </a:ext>
            </a:extLst>
          </p:cNvPr>
          <p:cNvSpPr/>
          <p:nvPr/>
        </p:nvSpPr>
        <p:spPr>
          <a:xfrm>
            <a:off x="1162458" y="2929629"/>
            <a:ext cx="3125944" cy="1717830"/>
          </a:xfrm>
          <a:prstGeom prst="roundRect">
            <a:avLst/>
          </a:prstGeom>
          <a:solidFill>
            <a:srgbClr val="163E64"/>
          </a:solidFill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Sticking with an activity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 </a:t>
            </a:r>
            <a:endParaRPr lang="en-GB"/>
          </a:p>
          <a:p>
            <a:pPr algn="ctr"/>
            <a:r>
              <a:rPr lang="en-GB" sz="3200" b="1"/>
              <a:t>Committed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FB259D7-13BB-016A-D82C-6A72392CCDFE}"/>
              </a:ext>
            </a:extLst>
          </p:cNvPr>
          <p:cNvSpPr/>
          <p:nvPr/>
        </p:nvSpPr>
        <p:spPr>
          <a:xfrm>
            <a:off x="7769035" y="2929629"/>
            <a:ext cx="3125944" cy="1717830"/>
          </a:xfrm>
          <a:prstGeom prst="roundRect">
            <a:avLst/>
          </a:prstGeom>
          <a:solidFill>
            <a:srgbClr val="163E64"/>
          </a:solidFill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Planning how to finish things</a:t>
            </a:r>
          </a:p>
          <a:p>
            <a:pPr algn="ctr"/>
            <a:r>
              <a:rPr lang="en-GB" sz="3200" b="1"/>
              <a:t>Organised</a:t>
            </a:r>
          </a:p>
        </p:txBody>
      </p:sp>
    </p:spTree>
    <p:extLst>
      <p:ext uri="{BB962C8B-B14F-4D97-AF65-F5344CB8AC3E}">
        <p14:creationId xmlns:p14="http://schemas.microsoft.com/office/powerpoint/2010/main" val="6148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DA7E-C253-5366-2DA1-02B22CEC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Testing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FC06F-6FC6-925F-818B-D35DE2AED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224568"/>
            <a:ext cx="10744200" cy="2024159"/>
          </a:xfrm>
        </p:spPr>
        <p:txBody>
          <a:bodyPr anchor="t">
            <a:normAutofit/>
          </a:bodyPr>
          <a:lstStyle/>
          <a:p>
            <a:r>
              <a:rPr lang="en-GB" sz="2000"/>
              <a:t>You will be using  a testing table to plan and then record the results of your testing. </a:t>
            </a:r>
          </a:p>
          <a:p>
            <a:endParaRPr lang="en-GB" sz="2000"/>
          </a:p>
          <a:p>
            <a:r>
              <a:rPr lang="en-GB" sz="2000"/>
              <a:t>Example tests you can use are:</a:t>
            </a:r>
          </a:p>
          <a:p>
            <a:pPr marL="742964" lvl="1" indent="-342900">
              <a:buClr>
                <a:srgbClr val="C00000"/>
              </a:buClr>
              <a:buAutoNum type="arabicPeriod"/>
            </a:pPr>
            <a:r>
              <a:rPr lang="en-GB" sz="2000"/>
              <a:t>To see how far away a person can be from the Bot and it still detects it</a:t>
            </a:r>
          </a:p>
          <a:p>
            <a:pPr marL="742964" lvl="1" indent="-342900">
              <a:buClr>
                <a:srgbClr val="C00000"/>
              </a:buClr>
              <a:buAutoNum type="arabicPeriod"/>
            </a:pPr>
            <a:r>
              <a:rPr lang="en-GB" sz="2000"/>
              <a:t>To see if the Bot works if it is hidden under a 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99E23-BBA4-914E-EA97-A271D0F7F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071" y="4389298"/>
            <a:ext cx="8797857" cy="24687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1330033"/>
      </p:ext>
    </p:extLst>
  </p:cSld>
  <p:clrMapOvr>
    <a:masterClrMapping/>
  </p:clrMapOvr>
</p:sld>
</file>

<file path=ppt/theme/theme1.xml><?xml version="1.0" encoding="utf-8"?>
<a:theme xmlns:a="http://schemas.openxmlformats.org/drawingml/2006/main" name="UKESF Slide Layou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29EB1DDCC024A850AD09E871DA8CD" ma:contentTypeVersion="19" ma:contentTypeDescription="Create a new document." ma:contentTypeScope="" ma:versionID="19d7a0c27b28c393e5356bb30d4ae6e5">
  <xsd:schema xmlns:xsd="http://www.w3.org/2001/XMLSchema" xmlns:xs="http://www.w3.org/2001/XMLSchema" xmlns:p="http://schemas.microsoft.com/office/2006/metadata/properties" xmlns:ns2="d4048073-d25a-49f5-a506-9a8415faa73a" xmlns:ns3="4efeab0f-a5af-4e16-a0ec-970e3e163e06" targetNamespace="http://schemas.microsoft.com/office/2006/metadata/properties" ma:root="true" ma:fieldsID="0dbd5a9a5e48cc51b6ac7a4f8cdbca33" ns2:_="" ns3:_="">
    <xsd:import namespace="d4048073-d25a-49f5-a506-9a8415faa73a"/>
    <xsd:import namespace="4efeab0f-a5af-4e16-a0ec-970e3e163e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48073-d25a-49f5-a506-9a8415faa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3fddbc0-5585-4ec4-b94d-5ba6a1509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eab0f-a5af-4e16-a0ec-970e3e163e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2d6c19-13b2-4e15-8db3-b57b32bd99f4}" ma:internalName="TaxCatchAll" ma:showField="CatchAllData" ma:web="4efeab0f-a5af-4e16-a0ec-970e3e163e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048073-d25a-49f5-a506-9a8415faa73a">
      <Terms xmlns="http://schemas.microsoft.com/office/infopath/2007/PartnerControls"/>
    </lcf76f155ced4ddcb4097134ff3c332f>
    <TaxCatchAll xmlns="4efeab0f-a5af-4e16-a0ec-970e3e163e06" xsi:nil="true"/>
  </documentManagement>
</p:properties>
</file>

<file path=customXml/itemProps1.xml><?xml version="1.0" encoding="utf-8"?>
<ds:datastoreItem xmlns:ds="http://schemas.openxmlformats.org/officeDocument/2006/customXml" ds:itemID="{1BE6B5D0-862A-4202-B463-D4A3924FDCD9}">
  <ds:schemaRefs>
    <ds:schemaRef ds:uri="4efeab0f-a5af-4e16-a0ec-970e3e163e06"/>
    <ds:schemaRef ds:uri="d4048073-d25a-49f5-a506-9a8415faa7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400BB95-413C-483E-B202-675D95D78B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BC3D69-CE27-4ECC-A9A8-8BBBB004FE2C}">
  <ds:schemaRefs>
    <ds:schemaRef ds:uri="4efeab0f-a5af-4e16-a0ec-970e3e163e06"/>
    <ds:schemaRef ds:uri="d4048073-d25a-49f5-a506-9a8415faa7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</TotalTime>
  <Words>191</Words>
  <Application>Microsoft Office PowerPoint</Application>
  <PresentationFormat>Widescreen</PresentationFormat>
  <Paragraphs>30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SemiBold</vt:lpstr>
      <vt:lpstr>Arial</vt:lpstr>
      <vt:lpstr>UKESF Slide Layout</vt:lpstr>
      <vt:lpstr>PowerPoint Presentation</vt:lpstr>
      <vt:lpstr>Testing</vt:lpstr>
      <vt:lpstr>Which skills will we use today?</vt:lpstr>
      <vt:lpstr>Testing Table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Jones</dc:creator>
  <cp:lastModifiedBy>Nicole Jones</cp:lastModifiedBy>
  <cp:revision>1</cp:revision>
  <dcterms:created xsi:type="dcterms:W3CDTF">2024-08-27T14:11:44Z</dcterms:created>
  <dcterms:modified xsi:type="dcterms:W3CDTF">2025-12-17T11:08:27Z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0x0101002E729EB1DDCC024A850AD09E871DA8CD</vt:lpwstr>
  </property>
  <property fmtid="{D5CDD505-2E9C-101B-9397-08002B2CF9AE}" pid="3" name="MediaServiceImageTags">
    <vt:lpwstr/>
  </property>
</Properties>
</file>