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</p:sldMasterIdLst>
  <p:notesMasterIdLst>
    <p:notesMasterId r:id="rId22"/>
  </p:notesMasterIdLst>
  <p:handoutMasterIdLst>
    <p:handoutMasterId r:id="rId23"/>
  </p:handoutMasterIdLst>
  <p:sldIdLst>
    <p:sldId id="850" r:id="rId5"/>
    <p:sldId id="858" r:id="rId6"/>
    <p:sldId id="948" r:id="rId7"/>
    <p:sldId id="900" r:id="rId8"/>
    <p:sldId id="901" r:id="rId9"/>
    <p:sldId id="902" r:id="rId10"/>
    <p:sldId id="903" r:id="rId11"/>
    <p:sldId id="905" r:id="rId12"/>
    <p:sldId id="906" r:id="rId13"/>
    <p:sldId id="907" r:id="rId14"/>
    <p:sldId id="908" r:id="rId15"/>
    <p:sldId id="909" r:id="rId16"/>
    <p:sldId id="932" r:id="rId17"/>
    <p:sldId id="911" r:id="rId18"/>
    <p:sldId id="912" r:id="rId19"/>
    <p:sldId id="913" r:id="rId20"/>
    <p:sldId id="951" r:id="rId21"/>
  </p:sldIdLst>
  <p:sldSz cx="12192000" cy="6858000"/>
  <p:notesSz cx="6858000" cy="9144000"/>
  <p:defaultTextStyle>
    <a:defPPr>
      <a:defRPr lang="en-US"/>
    </a:defPPr>
    <a:lvl1pPr marL="0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7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6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4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92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70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9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28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EB276D-7E7E-3EE1-8CDA-28DA83853F81}" name="Robert Kennedy" initials="RK" userId="S::robert.kennedy@ukesf.org::b9c47f57-d10c-4341-a9bd-c6bd4af133b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232A"/>
    <a:srgbClr val="163E64"/>
    <a:srgbClr val="C1AE95"/>
    <a:srgbClr val="E6E3EA"/>
    <a:srgbClr val="C5C5C5"/>
    <a:srgbClr val="F2F2F2"/>
    <a:srgbClr val="C00000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1F0370-61E1-447C-BF4D-2B0C312B3B90}" v="1" dt="2025-12-17T13:37:19.0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Jones" userId="b7423a4e-2368-4d41-a681-2aa716405c4c" providerId="ADAL" clId="{9315A7FD-9B33-44A9-B49C-FFEE331C668D}"/>
    <pc:docChg chg="delSld delSection modSection">
      <pc:chgData name="Nicole Jones" userId="b7423a4e-2368-4d41-a681-2aa716405c4c" providerId="ADAL" clId="{9315A7FD-9B33-44A9-B49C-FFEE331C668D}" dt="2025-12-17T11:07:36.899" v="4" actId="17853"/>
      <pc:docMkLst>
        <pc:docMk/>
      </pc:docMkLst>
      <pc:sldChg chg="del">
        <pc:chgData name="Nicole Jones" userId="b7423a4e-2368-4d41-a681-2aa716405c4c" providerId="ADAL" clId="{9315A7FD-9B33-44A9-B49C-FFEE331C668D}" dt="2025-12-17T11:07:30.339" v="3" actId="47"/>
        <pc:sldMkLst>
          <pc:docMk/>
          <pc:sldMk cId="628673865" sldId="256"/>
        </pc:sldMkLst>
      </pc:sldChg>
      <pc:sldChg chg="del">
        <pc:chgData name="Nicole Jones" userId="b7423a4e-2368-4d41-a681-2aa716405c4c" providerId="ADAL" clId="{9315A7FD-9B33-44A9-B49C-FFEE331C668D}" dt="2025-12-17T11:07:21.280" v="2" actId="47"/>
        <pc:sldMkLst>
          <pc:docMk/>
          <pc:sldMk cId="2756469188" sldId="851"/>
        </pc:sldMkLst>
      </pc:sldChg>
      <pc:sldChg chg="del">
        <pc:chgData name="Nicole Jones" userId="b7423a4e-2368-4d41-a681-2aa716405c4c" providerId="ADAL" clId="{9315A7FD-9B33-44A9-B49C-FFEE331C668D}" dt="2025-12-17T11:07:17.529" v="1" actId="47"/>
        <pc:sldMkLst>
          <pc:docMk/>
          <pc:sldMk cId="1096779494" sldId="852"/>
        </pc:sldMkLst>
      </pc:sldChg>
      <pc:sldChg chg="del">
        <pc:chgData name="Nicole Jones" userId="b7423a4e-2368-4d41-a681-2aa716405c4c" providerId="ADAL" clId="{9315A7FD-9B33-44A9-B49C-FFEE331C668D}" dt="2025-12-17T11:07:30.339" v="3" actId="47"/>
        <pc:sldMkLst>
          <pc:docMk/>
          <pc:sldMk cId="838265058" sldId="853"/>
        </pc:sldMkLst>
      </pc:sldChg>
      <pc:sldChg chg="del">
        <pc:chgData name="Nicole Jones" userId="b7423a4e-2368-4d41-a681-2aa716405c4c" providerId="ADAL" clId="{9315A7FD-9B33-44A9-B49C-FFEE331C668D}" dt="2025-12-17T11:07:30.339" v="3" actId="47"/>
        <pc:sldMkLst>
          <pc:docMk/>
          <pc:sldMk cId="2730513478" sldId="857"/>
        </pc:sldMkLst>
      </pc:sldChg>
      <pc:sldChg chg="del">
        <pc:chgData name="Nicole Jones" userId="b7423a4e-2368-4d41-a681-2aa716405c4c" providerId="ADAL" clId="{9315A7FD-9B33-44A9-B49C-FFEE331C668D}" dt="2025-12-17T11:07:21.280" v="2" actId="47"/>
        <pc:sldMkLst>
          <pc:docMk/>
          <pc:sldMk cId="1027376165" sldId="859"/>
        </pc:sldMkLst>
      </pc:sldChg>
      <pc:sldChg chg="del">
        <pc:chgData name="Nicole Jones" userId="b7423a4e-2368-4d41-a681-2aa716405c4c" providerId="ADAL" clId="{9315A7FD-9B33-44A9-B49C-FFEE331C668D}" dt="2025-12-17T11:07:17.529" v="1" actId="47"/>
        <pc:sldMkLst>
          <pc:docMk/>
          <pc:sldMk cId="3984831452" sldId="864"/>
        </pc:sldMkLst>
      </pc:sldChg>
      <pc:sldChg chg="del">
        <pc:chgData name="Nicole Jones" userId="b7423a4e-2368-4d41-a681-2aa716405c4c" providerId="ADAL" clId="{9315A7FD-9B33-44A9-B49C-FFEE331C668D}" dt="2025-12-17T11:07:30.339" v="3" actId="47"/>
        <pc:sldMkLst>
          <pc:docMk/>
          <pc:sldMk cId="4227416186" sldId="865"/>
        </pc:sldMkLst>
      </pc:sldChg>
      <pc:sldChg chg="del">
        <pc:chgData name="Nicole Jones" userId="b7423a4e-2368-4d41-a681-2aa716405c4c" providerId="ADAL" clId="{9315A7FD-9B33-44A9-B49C-FFEE331C668D}" dt="2025-12-17T11:07:30.339" v="3" actId="47"/>
        <pc:sldMkLst>
          <pc:docMk/>
          <pc:sldMk cId="1436930973" sldId="867"/>
        </pc:sldMkLst>
      </pc:sldChg>
      <pc:sldChg chg="del">
        <pc:chgData name="Nicole Jones" userId="b7423a4e-2368-4d41-a681-2aa716405c4c" providerId="ADAL" clId="{9315A7FD-9B33-44A9-B49C-FFEE331C668D}" dt="2025-12-17T11:07:30.339" v="3" actId="47"/>
        <pc:sldMkLst>
          <pc:docMk/>
          <pc:sldMk cId="3556342613" sldId="869"/>
        </pc:sldMkLst>
      </pc:sldChg>
      <pc:sldChg chg="del">
        <pc:chgData name="Nicole Jones" userId="b7423a4e-2368-4d41-a681-2aa716405c4c" providerId="ADAL" clId="{9315A7FD-9B33-44A9-B49C-FFEE331C668D}" dt="2025-12-17T11:07:30.339" v="3" actId="47"/>
        <pc:sldMkLst>
          <pc:docMk/>
          <pc:sldMk cId="2822851533" sldId="870"/>
        </pc:sldMkLst>
      </pc:sldChg>
      <pc:sldChg chg="del">
        <pc:chgData name="Nicole Jones" userId="b7423a4e-2368-4d41-a681-2aa716405c4c" providerId="ADAL" clId="{9315A7FD-9B33-44A9-B49C-FFEE331C668D}" dt="2025-12-17T11:07:30.339" v="3" actId="47"/>
        <pc:sldMkLst>
          <pc:docMk/>
          <pc:sldMk cId="4048895725" sldId="871"/>
        </pc:sldMkLst>
      </pc:sldChg>
      <pc:sldChg chg="del">
        <pc:chgData name="Nicole Jones" userId="b7423a4e-2368-4d41-a681-2aa716405c4c" providerId="ADAL" clId="{9315A7FD-9B33-44A9-B49C-FFEE331C668D}" dt="2025-12-17T11:07:30.339" v="3" actId="47"/>
        <pc:sldMkLst>
          <pc:docMk/>
          <pc:sldMk cId="2030604785" sldId="872"/>
        </pc:sldMkLst>
      </pc:sldChg>
      <pc:sldChg chg="del">
        <pc:chgData name="Nicole Jones" userId="b7423a4e-2368-4d41-a681-2aa716405c4c" providerId="ADAL" clId="{9315A7FD-9B33-44A9-B49C-FFEE331C668D}" dt="2025-12-17T11:07:30.339" v="3" actId="47"/>
        <pc:sldMkLst>
          <pc:docMk/>
          <pc:sldMk cId="1922468348" sldId="873"/>
        </pc:sldMkLst>
      </pc:sldChg>
      <pc:sldChg chg="del">
        <pc:chgData name="Nicole Jones" userId="b7423a4e-2368-4d41-a681-2aa716405c4c" providerId="ADAL" clId="{9315A7FD-9B33-44A9-B49C-FFEE331C668D}" dt="2025-12-17T11:07:30.339" v="3" actId="47"/>
        <pc:sldMkLst>
          <pc:docMk/>
          <pc:sldMk cId="2429335999" sldId="874"/>
        </pc:sldMkLst>
      </pc:sldChg>
      <pc:sldChg chg="del">
        <pc:chgData name="Nicole Jones" userId="b7423a4e-2368-4d41-a681-2aa716405c4c" providerId="ADAL" clId="{9315A7FD-9B33-44A9-B49C-FFEE331C668D}" dt="2025-12-17T11:07:30.339" v="3" actId="47"/>
        <pc:sldMkLst>
          <pc:docMk/>
          <pc:sldMk cId="85036942" sldId="876"/>
        </pc:sldMkLst>
      </pc:sldChg>
      <pc:sldChg chg="del">
        <pc:chgData name="Nicole Jones" userId="b7423a4e-2368-4d41-a681-2aa716405c4c" providerId="ADAL" clId="{9315A7FD-9B33-44A9-B49C-FFEE331C668D}" dt="2025-12-17T11:07:30.339" v="3" actId="47"/>
        <pc:sldMkLst>
          <pc:docMk/>
          <pc:sldMk cId="281859512" sldId="878"/>
        </pc:sldMkLst>
      </pc:sldChg>
      <pc:sldChg chg="del">
        <pc:chgData name="Nicole Jones" userId="b7423a4e-2368-4d41-a681-2aa716405c4c" providerId="ADAL" clId="{9315A7FD-9B33-44A9-B49C-FFEE331C668D}" dt="2025-12-17T11:07:30.339" v="3" actId="47"/>
        <pc:sldMkLst>
          <pc:docMk/>
          <pc:sldMk cId="502480521" sldId="879"/>
        </pc:sldMkLst>
      </pc:sldChg>
      <pc:sldChg chg="del">
        <pc:chgData name="Nicole Jones" userId="b7423a4e-2368-4d41-a681-2aa716405c4c" providerId="ADAL" clId="{9315A7FD-9B33-44A9-B49C-FFEE331C668D}" dt="2025-12-17T11:07:30.339" v="3" actId="47"/>
        <pc:sldMkLst>
          <pc:docMk/>
          <pc:sldMk cId="1781703964" sldId="881"/>
        </pc:sldMkLst>
      </pc:sldChg>
      <pc:sldChg chg="del">
        <pc:chgData name="Nicole Jones" userId="b7423a4e-2368-4d41-a681-2aa716405c4c" providerId="ADAL" clId="{9315A7FD-9B33-44A9-B49C-FFEE331C668D}" dt="2025-12-17T11:07:30.339" v="3" actId="47"/>
        <pc:sldMkLst>
          <pc:docMk/>
          <pc:sldMk cId="2821261376" sldId="882"/>
        </pc:sldMkLst>
      </pc:sldChg>
      <pc:sldChg chg="del">
        <pc:chgData name="Nicole Jones" userId="b7423a4e-2368-4d41-a681-2aa716405c4c" providerId="ADAL" clId="{9315A7FD-9B33-44A9-B49C-FFEE331C668D}" dt="2025-12-17T11:07:30.339" v="3" actId="47"/>
        <pc:sldMkLst>
          <pc:docMk/>
          <pc:sldMk cId="3307934597" sldId="884"/>
        </pc:sldMkLst>
      </pc:sldChg>
      <pc:sldChg chg="del">
        <pc:chgData name="Nicole Jones" userId="b7423a4e-2368-4d41-a681-2aa716405c4c" providerId="ADAL" clId="{9315A7FD-9B33-44A9-B49C-FFEE331C668D}" dt="2025-12-17T11:07:30.339" v="3" actId="47"/>
        <pc:sldMkLst>
          <pc:docMk/>
          <pc:sldMk cId="4018603473" sldId="885"/>
        </pc:sldMkLst>
      </pc:sldChg>
      <pc:sldChg chg="del">
        <pc:chgData name="Nicole Jones" userId="b7423a4e-2368-4d41-a681-2aa716405c4c" providerId="ADAL" clId="{9315A7FD-9B33-44A9-B49C-FFEE331C668D}" dt="2025-12-17T11:07:30.339" v="3" actId="47"/>
        <pc:sldMkLst>
          <pc:docMk/>
          <pc:sldMk cId="1353526226" sldId="886"/>
        </pc:sldMkLst>
      </pc:sldChg>
      <pc:sldChg chg="del">
        <pc:chgData name="Nicole Jones" userId="b7423a4e-2368-4d41-a681-2aa716405c4c" providerId="ADAL" clId="{9315A7FD-9B33-44A9-B49C-FFEE331C668D}" dt="2025-12-17T11:07:30.339" v="3" actId="47"/>
        <pc:sldMkLst>
          <pc:docMk/>
          <pc:sldMk cId="3644232373" sldId="887"/>
        </pc:sldMkLst>
      </pc:sldChg>
      <pc:sldChg chg="del">
        <pc:chgData name="Nicole Jones" userId="b7423a4e-2368-4d41-a681-2aa716405c4c" providerId="ADAL" clId="{9315A7FD-9B33-44A9-B49C-FFEE331C668D}" dt="2025-12-17T11:07:30.339" v="3" actId="47"/>
        <pc:sldMkLst>
          <pc:docMk/>
          <pc:sldMk cId="3487574595" sldId="888"/>
        </pc:sldMkLst>
      </pc:sldChg>
      <pc:sldChg chg="del">
        <pc:chgData name="Nicole Jones" userId="b7423a4e-2368-4d41-a681-2aa716405c4c" providerId="ADAL" clId="{9315A7FD-9B33-44A9-B49C-FFEE331C668D}" dt="2025-12-17T11:07:30.339" v="3" actId="47"/>
        <pc:sldMkLst>
          <pc:docMk/>
          <pc:sldMk cId="4055271982" sldId="889"/>
        </pc:sldMkLst>
      </pc:sldChg>
      <pc:sldChg chg="del">
        <pc:chgData name="Nicole Jones" userId="b7423a4e-2368-4d41-a681-2aa716405c4c" providerId="ADAL" clId="{9315A7FD-9B33-44A9-B49C-FFEE331C668D}" dt="2025-12-17T11:07:30.339" v="3" actId="47"/>
        <pc:sldMkLst>
          <pc:docMk/>
          <pc:sldMk cId="281189931" sldId="890"/>
        </pc:sldMkLst>
      </pc:sldChg>
      <pc:sldChg chg="del">
        <pc:chgData name="Nicole Jones" userId="b7423a4e-2368-4d41-a681-2aa716405c4c" providerId="ADAL" clId="{9315A7FD-9B33-44A9-B49C-FFEE331C668D}" dt="2025-12-17T11:07:30.339" v="3" actId="47"/>
        <pc:sldMkLst>
          <pc:docMk/>
          <pc:sldMk cId="3468202531" sldId="891"/>
        </pc:sldMkLst>
      </pc:sldChg>
      <pc:sldChg chg="del">
        <pc:chgData name="Nicole Jones" userId="b7423a4e-2368-4d41-a681-2aa716405c4c" providerId="ADAL" clId="{9315A7FD-9B33-44A9-B49C-FFEE331C668D}" dt="2025-12-17T11:07:30.339" v="3" actId="47"/>
        <pc:sldMkLst>
          <pc:docMk/>
          <pc:sldMk cId="3739132279" sldId="892"/>
        </pc:sldMkLst>
      </pc:sldChg>
      <pc:sldChg chg="del">
        <pc:chgData name="Nicole Jones" userId="b7423a4e-2368-4d41-a681-2aa716405c4c" providerId="ADAL" clId="{9315A7FD-9B33-44A9-B49C-FFEE331C668D}" dt="2025-12-17T11:07:30.339" v="3" actId="47"/>
        <pc:sldMkLst>
          <pc:docMk/>
          <pc:sldMk cId="634003475" sldId="893"/>
        </pc:sldMkLst>
      </pc:sldChg>
      <pc:sldChg chg="del">
        <pc:chgData name="Nicole Jones" userId="b7423a4e-2368-4d41-a681-2aa716405c4c" providerId="ADAL" clId="{9315A7FD-9B33-44A9-B49C-FFEE331C668D}" dt="2025-12-17T11:07:30.339" v="3" actId="47"/>
        <pc:sldMkLst>
          <pc:docMk/>
          <pc:sldMk cId="677273259" sldId="894"/>
        </pc:sldMkLst>
      </pc:sldChg>
      <pc:sldChg chg="del">
        <pc:chgData name="Nicole Jones" userId="b7423a4e-2368-4d41-a681-2aa716405c4c" providerId="ADAL" clId="{9315A7FD-9B33-44A9-B49C-FFEE331C668D}" dt="2025-12-17T11:07:13.442" v="0" actId="47"/>
        <pc:sldMkLst>
          <pc:docMk/>
          <pc:sldMk cId="1367673151" sldId="896"/>
        </pc:sldMkLst>
      </pc:sldChg>
      <pc:sldChg chg="del">
        <pc:chgData name="Nicole Jones" userId="b7423a4e-2368-4d41-a681-2aa716405c4c" providerId="ADAL" clId="{9315A7FD-9B33-44A9-B49C-FFEE331C668D}" dt="2025-12-17T11:07:13.442" v="0" actId="47"/>
        <pc:sldMkLst>
          <pc:docMk/>
          <pc:sldMk cId="3195079763" sldId="897"/>
        </pc:sldMkLst>
      </pc:sldChg>
      <pc:sldChg chg="del">
        <pc:chgData name="Nicole Jones" userId="b7423a4e-2368-4d41-a681-2aa716405c4c" providerId="ADAL" clId="{9315A7FD-9B33-44A9-B49C-FFEE331C668D}" dt="2025-12-17T11:07:17.529" v="1" actId="47"/>
        <pc:sldMkLst>
          <pc:docMk/>
          <pc:sldMk cId="4245832410" sldId="898"/>
        </pc:sldMkLst>
      </pc:sldChg>
      <pc:sldChg chg="del">
        <pc:chgData name="Nicole Jones" userId="b7423a4e-2368-4d41-a681-2aa716405c4c" providerId="ADAL" clId="{9315A7FD-9B33-44A9-B49C-FFEE331C668D}" dt="2025-12-17T11:07:21.280" v="2" actId="47"/>
        <pc:sldMkLst>
          <pc:docMk/>
          <pc:sldMk cId="2481330033" sldId="899"/>
        </pc:sldMkLst>
      </pc:sldChg>
      <pc:sldChg chg="del">
        <pc:chgData name="Nicole Jones" userId="b7423a4e-2368-4d41-a681-2aa716405c4c" providerId="ADAL" clId="{9315A7FD-9B33-44A9-B49C-FFEE331C668D}" dt="2025-12-17T11:07:30.339" v="3" actId="47"/>
        <pc:sldMkLst>
          <pc:docMk/>
          <pc:sldMk cId="1931586021" sldId="916"/>
        </pc:sldMkLst>
      </pc:sldChg>
      <pc:sldChg chg="del">
        <pc:chgData name="Nicole Jones" userId="b7423a4e-2368-4d41-a681-2aa716405c4c" providerId="ADAL" clId="{9315A7FD-9B33-44A9-B49C-FFEE331C668D}" dt="2025-12-17T11:07:30.339" v="3" actId="47"/>
        <pc:sldMkLst>
          <pc:docMk/>
          <pc:sldMk cId="1447207415" sldId="917"/>
        </pc:sldMkLst>
      </pc:sldChg>
      <pc:sldChg chg="del">
        <pc:chgData name="Nicole Jones" userId="b7423a4e-2368-4d41-a681-2aa716405c4c" providerId="ADAL" clId="{9315A7FD-9B33-44A9-B49C-FFEE331C668D}" dt="2025-12-17T11:07:30.339" v="3" actId="47"/>
        <pc:sldMkLst>
          <pc:docMk/>
          <pc:sldMk cId="2085807545" sldId="919"/>
        </pc:sldMkLst>
      </pc:sldChg>
      <pc:sldChg chg="del">
        <pc:chgData name="Nicole Jones" userId="b7423a4e-2368-4d41-a681-2aa716405c4c" providerId="ADAL" clId="{9315A7FD-9B33-44A9-B49C-FFEE331C668D}" dt="2025-12-17T11:07:30.339" v="3" actId="47"/>
        <pc:sldMkLst>
          <pc:docMk/>
          <pc:sldMk cId="443636633" sldId="920"/>
        </pc:sldMkLst>
      </pc:sldChg>
      <pc:sldChg chg="del">
        <pc:chgData name="Nicole Jones" userId="b7423a4e-2368-4d41-a681-2aa716405c4c" providerId="ADAL" clId="{9315A7FD-9B33-44A9-B49C-FFEE331C668D}" dt="2025-12-17T11:07:30.339" v="3" actId="47"/>
        <pc:sldMkLst>
          <pc:docMk/>
          <pc:sldMk cId="1949081203" sldId="921"/>
        </pc:sldMkLst>
      </pc:sldChg>
      <pc:sldChg chg="del">
        <pc:chgData name="Nicole Jones" userId="b7423a4e-2368-4d41-a681-2aa716405c4c" providerId="ADAL" clId="{9315A7FD-9B33-44A9-B49C-FFEE331C668D}" dt="2025-12-17T11:07:30.339" v="3" actId="47"/>
        <pc:sldMkLst>
          <pc:docMk/>
          <pc:sldMk cId="2348039284" sldId="922"/>
        </pc:sldMkLst>
      </pc:sldChg>
      <pc:sldChg chg="del">
        <pc:chgData name="Nicole Jones" userId="b7423a4e-2368-4d41-a681-2aa716405c4c" providerId="ADAL" clId="{9315A7FD-9B33-44A9-B49C-FFEE331C668D}" dt="2025-12-17T11:07:30.339" v="3" actId="47"/>
        <pc:sldMkLst>
          <pc:docMk/>
          <pc:sldMk cId="1851137854" sldId="923"/>
        </pc:sldMkLst>
      </pc:sldChg>
      <pc:sldChg chg="del">
        <pc:chgData name="Nicole Jones" userId="b7423a4e-2368-4d41-a681-2aa716405c4c" providerId="ADAL" clId="{9315A7FD-9B33-44A9-B49C-FFEE331C668D}" dt="2025-12-17T11:07:30.339" v="3" actId="47"/>
        <pc:sldMkLst>
          <pc:docMk/>
          <pc:sldMk cId="3420872784" sldId="927"/>
        </pc:sldMkLst>
      </pc:sldChg>
      <pc:sldChg chg="del">
        <pc:chgData name="Nicole Jones" userId="b7423a4e-2368-4d41-a681-2aa716405c4c" providerId="ADAL" clId="{9315A7FD-9B33-44A9-B49C-FFEE331C668D}" dt="2025-12-17T11:07:17.529" v="1" actId="47"/>
        <pc:sldMkLst>
          <pc:docMk/>
          <pc:sldMk cId="2556148416" sldId="929"/>
        </pc:sldMkLst>
      </pc:sldChg>
      <pc:sldChg chg="del">
        <pc:chgData name="Nicole Jones" userId="b7423a4e-2368-4d41-a681-2aa716405c4c" providerId="ADAL" clId="{9315A7FD-9B33-44A9-B49C-FFEE331C668D}" dt="2025-12-17T11:07:17.529" v="1" actId="47"/>
        <pc:sldMkLst>
          <pc:docMk/>
          <pc:sldMk cId="436465559" sldId="933"/>
        </pc:sldMkLst>
      </pc:sldChg>
      <pc:sldChg chg="del">
        <pc:chgData name="Nicole Jones" userId="b7423a4e-2368-4d41-a681-2aa716405c4c" providerId="ADAL" clId="{9315A7FD-9B33-44A9-B49C-FFEE331C668D}" dt="2025-12-17T11:07:13.442" v="0" actId="47"/>
        <pc:sldMkLst>
          <pc:docMk/>
          <pc:sldMk cId="2960519017" sldId="934"/>
        </pc:sldMkLst>
      </pc:sldChg>
      <pc:sldChg chg="del">
        <pc:chgData name="Nicole Jones" userId="b7423a4e-2368-4d41-a681-2aa716405c4c" providerId="ADAL" clId="{9315A7FD-9B33-44A9-B49C-FFEE331C668D}" dt="2025-12-17T11:07:13.442" v="0" actId="47"/>
        <pc:sldMkLst>
          <pc:docMk/>
          <pc:sldMk cId="2842404353" sldId="935"/>
        </pc:sldMkLst>
      </pc:sldChg>
      <pc:sldChg chg="del">
        <pc:chgData name="Nicole Jones" userId="b7423a4e-2368-4d41-a681-2aa716405c4c" providerId="ADAL" clId="{9315A7FD-9B33-44A9-B49C-FFEE331C668D}" dt="2025-12-17T11:07:13.442" v="0" actId="47"/>
        <pc:sldMkLst>
          <pc:docMk/>
          <pc:sldMk cId="4233863332" sldId="936"/>
        </pc:sldMkLst>
      </pc:sldChg>
      <pc:sldChg chg="del">
        <pc:chgData name="Nicole Jones" userId="b7423a4e-2368-4d41-a681-2aa716405c4c" providerId="ADAL" clId="{9315A7FD-9B33-44A9-B49C-FFEE331C668D}" dt="2025-12-17T11:07:13.442" v="0" actId="47"/>
        <pc:sldMkLst>
          <pc:docMk/>
          <pc:sldMk cId="3592236908" sldId="937"/>
        </pc:sldMkLst>
      </pc:sldChg>
      <pc:sldChg chg="del">
        <pc:chgData name="Nicole Jones" userId="b7423a4e-2368-4d41-a681-2aa716405c4c" providerId="ADAL" clId="{9315A7FD-9B33-44A9-B49C-FFEE331C668D}" dt="2025-12-17T11:07:13.442" v="0" actId="47"/>
        <pc:sldMkLst>
          <pc:docMk/>
          <pc:sldMk cId="330326000" sldId="938"/>
        </pc:sldMkLst>
      </pc:sldChg>
      <pc:sldChg chg="del">
        <pc:chgData name="Nicole Jones" userId="b7423a4e-2368-4d41-a681-2aa716405c4c" providerId="ADAL" clId="{9315A7FD-9B33-44A9-B49C-FFEE331C668D}" dt="2025-12-17T11:07:13.442" v="0" actId="47"/>
        <pc:sldMkLst>
          <pc:docMk/>
          <pc:sldMk cId="3903878501" sldId="939"/>
        </pc:sldMkLst>
      </pc:sldChg>
      <pc:sldChg chg="del">
        <pc:chgData name="Nicole Jones" userId="b7423a4e-2368-4d41-a681-2aa716405c4c" providerId="ADAL" clId="{9315A7FD-9B33-44A9-B49C-FFEE331C668D}" dt="2025-12-17T11:07:30.339" v="3" actId="47"/>
        <pc:sldMkLst>
          <pc:docMk/>
          <pc:sldMk cId="177202784" sldId="940"/>
        </pc:sldMkLst>
      </pc:sldChg>
      <pc:sldChg chg="del">
        <pc:chgData name="Nicole Jones" userId="b7423a4e-2368-4d41-a681-2aa716405c4c" providerId="ADAL" clId="{9315A7FD-9B33-44A9-B49C-FFEE331C668D}" dt="2025-12-17T11:07:30.339" v="3" actId="47"/>
        <pc:sldMkLst>
          <pc:docMk/>
          <pc:sldMk cId="864035635" sldId="941"/>
        </pc:sldMkLst>
      </pc:sldChg>
      <pc:sldChg chg="del">
        <pc:chgData name="Nicole Jones" userId="b7423a4e-2368-4d41-a681-2aa716405c4c" providerId="ADAL" clId="{9315A7FD-9B33-44A9-B49C-FFEE331C668D}" dt="2025-12-17T11:07:30.339" v="3" actId="47"/>
        <pc:sldMkLst>
          <pc:docMk/>
          <pc:sldMk cId="1306725902" sldId="943"/>
        </pc:sldMkLst>
      </pc:sldChg>
      <pc:sldChg chg="del">
        <pc:chgData name="Nicole Jones" userId="b7423a4e-2368-4d41-a681-2aa716405c4c" providerId="ADAL" clId="{9315A7FD-9B33-44A9-B49C-FFEE331C668D}" dt="2025-12-17T11:07:30.339" v="3" actId="47"/>
        <pc:sldMkLst>
          <pc:docMk/>
          <pc:sldMk cId="431445345" sldId="944"/>
        </pc:sldMkLst>
      </pc:sldChg>
      <pc:sldChg chg="del">
        <pc:chgData name="Nicole Jones" userId="b7423a4e-2368-4d41-a681-2aa716405c4c" providerId="ADAL" clId="{9315A7FD-9B33-44A9-B49C-FFEE331C668D}" dt="2025-12-17T11:07:30.339" v="3" actId="47"/>
        <pc:sldMkLst>
          <pc:docMk/>
          <pc:sldMk cId="3060679851" sldId="945"/>
        </pc:sldMkLst>
      </pc:sldChg>
      <pc:sldChg chg="del">
        <pc:chgData name="Nicole Jones" userId="b7423a4e-2368-4d41-a681-2aa716405c4c" providerId="ADAL" clId="{9315A7FD-9B33-44A9-B49C-FFEE331C668D}" dt="2025-12-17T11:07:30.339" v="3" actId="47"/>
        <pc:sldMkLst>
          <pc:docMk/>
          <pc:sldMk cId="3667207136" sldId="946"/>
        </pc:sldMkLst>
      </pc:sldChg>
      <pc:sldChg chg="del">
        <pc:chgData name="Nicole Jones" userId="b7423a4e-2368-4d41-a681-2aa716405c4c" providerId="ADAL" clId="{9315A7FD-9B33-44A9-B49C-FFEE331C668D}" dt="2025-12-17T11:07:30.339" v="3" actId="47"/>
        <pc:sldMkLst>
          <pc:docMk/>
          <pc:sldMk cId="2726035669" sldId="947"/>
        </pc:sldMkLst>
      </pc:sldChg>
      <pc:sldChg chg="del">
        <pc:chgData name="Nicole Jones" userId="b7423a4e-2368-4d41-a681-2aa716405c4c" providerId="ADAL" clId="{9315A7FD-9B33-44A9-B49C-FFEE331C668D}" dt="2025-12-17T11:07:21.280" v="2" actId="47"/>
        <pc:sldMkLst>
          <pc:docMk/>
          <pc:sldMk cId="61489325" sldId="949"/>
        </pc:sldMkLst>
      </pc:sldChg>
      <pc:sldChg chg="del">
        <pc:chgData name="Nicole Jones" userId="b7423a4e-2368-4d41-a681-2aa716405c4c" providerId="ADAL" clId="{9315A7FD-9B33-44A9-B49C-FFEE331C668D}" dt="2025-12-17T11:07:17.529" v="1" actId="47"/>
        <pc:sldMkLst>
          <pc:docMk/>
          <pc:sldMk cId="911021297" sldId="950"/>
        </pc:sldMkLst>
      </pc:sldChg>
      <pc:sldChg chg="del">
        <pc:chgData name="Nicole Jones" userId="b7423a4e-2368-4d41-a681-2aa716405c4c" providerId="ADAL" clId="{9315A7FD-9B33-44A9-B49C-FFEE331C668D}" dt="2025-12-17T11:07:30.339" v="3" actId="47"/>
        <pc:sldMkLst>
          <pc:docMk/>
          <pc:sldMk cId="353311223" sldId="952"/>
        </pc:sldMkLst>
      </pc:sldChg>
    </pc:docChg>
  </pc:docChgLst>
  <pc:docChgLst>
    <pc:chgData name="Lynne Kent" userId="193c7d98-d042-423b-a7d3-8794d88340c2" providerId="ADAL" clId="{7A7FAEDC-1B5A-4E46-8F1D-3B2160B83B2D}"/>
    <pc:docChg chg="custSel modSld">
      <pc:chgData name="Lynne Kent" userId="193c7d98-d042-423b-a7d3-8794d88340c2" providerId="ADAL" clId="{7A7FAEDC-1B5A-4E46-8F1D-3B2160B83B2D}" dt="2025-12-11T12:40:50.427" v="28" actId="1076"/>
      <pc:docMkLst>
        <pc:docMk/>
      </pc:docMkLst>
    </pc:docChg>
  </pc:docChgLst>
  <pc:docChgLst>
    <pc:chgData name="Sophie Batin" userId="9e65c56d-6805-47e5-8b11-21e533394264" providerId="ADAL" clId="{E8DA7043-0F2D-4988-AEEE-868A9F2A1654}"/>
    <pc:docChg chg="custSel addSld modSld">
      <pc:chgData name="Sophie Batin" userId="9e65c56d-6805-47e5-8b11-21e533394264" providerId="ADAL" clId="{E8DA7043-0F2D-4988-AEEE-868A9F2A1654}" dt="2025-12-10T10:39:57.478" v="189" actId="20577"/>
      <pc:docMkLst>
        <pc:docMk/>
      </pc:docMkLst>
      <pc:sldChg chg="modSp mod">
        <pc:chgData name="Sophie Batin" userId="9e65c56d-6805-47e5-8b11-21e533394264" providerId="ADAL" clId="{E8DA7043-0F2D-4988-AEEE-868A9F2A1654}" dt="2025-12-09T13:19:01.716" v="12" actId="20577"/>
        <pc:sldMkLst>
          <pc:docMk/>
          <pc:sldMk cId="4134834284" sldId="850"/>
        </pc:sldMkLst>
        <pc:spChg chg="mod">
          <ac:chgData name="Sophie Batin" userId="9e65c56d-6805-47e5-8b11-21e533394264" providerId="ADAL" clId="{E8DA7043-0F2D-4988-AEEE-868A9F2A1654}" dt="2025-12-09T13:19:01.716" v="12" actId="20577"/>
          <ac:spMkLst>
            <pc:docMk/>
            <pc:sldMk cId="4134834284" sldId="850"/>
            <ac:spMk id="2" creationId="{ABBF7D42-210B-72A4-08B6-23B025F285E6}"/>
          </ac:spMkLst>
        </pc:spChg>
      </pc:sldChg>
      <pc:sldChg chg="addSp delSp modSp mod">
        <pc:chgData name="Sophie Batin" userId="9e65c56d-6805-47e5-8b11-21e533394264" providerId="ADAL" clId="{E8DA7043-0F2D-4988-AEEE-868A9F2A1654}" dt="2025-12-10T10:39:01.411" v="171" actId="20577"/>
        <pc:sldMkLst>
          <pc:docMk/>
          <pc:sldMk cId="1949774053" sldId="948"/>
        </pc:sldMkLst>
        <pc:spChg chg="add mod">
          <ac:chgData name="Sophie Batin" userId="9e65c56d-6805-47e5-8b11-21e533394264" providerId="ADAL" clId="{E8DA7043-0F2D-4988-AEEE-868A9F2A1654}" dt="2025-12-10T10:34:10.322" v="65" actId="1076"/>
          <ac:spMkLst>
            <pc:docMk/>
            <pc:sldMk cId="1949774053" sldId="948"/>
            <ac:spMk id="4" creationId="{782A7D74-1632-4202-D9DB-C042D9661873}"/>
          </ac:spMkLst>
        </pc:spChg>
        <pc:spChg chg="mod">
          <ac:chgData name="Sophie Batin" userId="9e65c56d-6805-47e5-8b11-21e533394264" providerId="ADAL" clId="{E8DA7043-0F2D-4988-AEEE-868A9F2A1654}" dt="2025-12-10T10:39:01.411" v="171" actId="20577"/>
          <ac:spMkLst>
            <pc:docMk/>
            <pc:sldMk cId="1949774053" sldId="948"/>
            <ac:spMk id="5" creationId="{49580B44-C984-6EFE-4F7F-2D310A21D57D}"/>
          </ac:spMkLst>
        </pc:spChg>
        <pc:spChg chg="mod">
          <ac:chgData name="Sophie Batin" userId="9e65c56d-6805-47e5-8b11-21e533394264" providerId="ADAL" clId="{E8DA7043-0F2D-4988-AEEE-868A9F2A1654}" dt="2025-12-10T10:33:20.826" v="61" actId="1076"/>
          <ac:spMkLst>
            <pc:docMk/>
            <pc:sldMk cId="1949774053" sldId="948"/>
            <ac:spMk id="8" creationId="{5A059D27-2134-0962-F8EA-013C0B3976E8}"/>
          </ac:spMkLst>
        </pc:spChg>
      </pc:sldChg>
      <pc:sldChg chg="addSp delSp modSp mod">
        <pc:chgData name="Sophie Batin" userId="9e65c56d-6805-47e5-8b11-21e533394264" providerId="ADAL" clId="{E8DA7043-0F2D-4988-AEEE-868A9F2A1654}" dt="2025-12-10T10:39:08.673" v="172" actId="20577"/>
        <pc:sldMkLst>
          <pc:docMk/>
          <pc:sldMk cId="1653149879" sldId="951"/>
        </pc:sldMkLst>
        <pc:spChg chg="add mod">
          <ac:chgData name="Sophie Batin" userId="9e65c56d-6805-47e5-8b11-21e533394264" providerId="ADAL" clId="{E8DA7043-0F2D-4988-AEEE-868A9F2A1654}" dt="2025-12-10T10:39:08.673" v="172" actId="20577"/>
          <ac:spMkLst>
            <pc:docMk/>
            <pc:sldMk cId="1653149879" sldId="951"/>
            <ac:spMk id="3" creationId="{424447B3-0932-2A17-157D-08F568691E6E}"/>
          </ac:spMkLst>
        </pc:spChg>
        <pc:spChg chg="add mod">
          <ac:chgData name="Sophie Batin" userId="9e65c56d-6805-47e5-8b11-21e533394264" providerId="ADAL" clId="{E8DA7043-0F2D-4988-AEEE-868A9F2A1654}" dt="2025-12-10T10:36:01.629" v="73"/>
          <ac:spMkLst>
            <pc:docMk/>
            <pc:sldMk cId="1653149879" sldId="951"/>
            <ac:spMk id="4" creationId="{132B2372-C908-2F82-B58C-6B437FEAD611}"/>
          </ac:spMkLst>
        </pc:spChg>
        <pc:spChg chg="add mod">
          <ac:chgData name="Sophie Batin" userId="9e65c56d-6805-47e5-8b11-21e533394264" providerId="ADAL" clId="{E8DA7043-0F2D-4988-AEEE-868A9F2A1654}" dt="2025-12-10T10:36:01.629" v="73"/>
          <ac:spMkLst>
            <pc:docMk/>
            <pc:sldMk cId="1653149879" sldId="951"/>
            <ac:spMk id="6" creationId="{DAF7EE8B-34B7-D9A1-3A0B-45CCEA0C60C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74AD3B-5C1F-BDE2-0313-49DE566BED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A1933A-671E-5055-89D8-8B27A15FFC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9D9A3-4617-45AE-911D-AECCC2100BF1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25A02B-4AB4-51BA-F7A8-292FD39313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5351A0-F9DE-A626-EE31-1887D36D8D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3DD75-DEAA-4FCC-81B3-EA2C4C6E1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10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362AB-29EA-40EA-9582-860B153B789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81AFB-FF22-4899-B3FD-525E9781F3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23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7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6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4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92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70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9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28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8F709-0E66-7D14-A32B-D9C2DD6A2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B4ADBA-9532-5A6D-D306-FD96214E2C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1908EA-BB96-7628-CBBB-151CB4B380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en-GB" sz="1000" i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FE568-D60E-4A7F-B5FC-15D4D29C85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81AFB-FF22-4899-B3FD-525E9781F36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433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ECBF3-2B79-21EF-652B-B743A6A01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F1D4F8-179A-CD01-F377-F75212718A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915661-102B-2F2D-127A-7E0A0146C5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en-GB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en-GB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3FCC1F-142A-6217-A278-22FE3D65E2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81AFB-FF22-4899-B3FD-525E9781F36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360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81AFB-FF22-4899-B3FD-525E9781F36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468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81AFB-FF22-4899-B3FD-525E9781F36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755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81AFB-FF22-4899-B3FD-525E9781F36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462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81AFB-FF22-4899-B3FD-525E9781F36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655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E0328-17AD-64C0-CF1D-0C9C5A867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024C35-7B0D-88ED-4936-1A8CBC78EA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0A719C-C98E-79FA-0CA0-CF07A755C2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en-GB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en-GB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3A7A9-6C97-75EC-E1FB-D1A824B378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81AFB-FF22-4899-B3FD-525E9781F36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675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FFD03-EEFD-EF7B-8BFB-B972F9A4F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CA9070-15D0-5424-EF81-219E684E03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61BE9-7877-72A9-FD8A-DCA24A813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6D8B-735B-4207-A34A-AC86B422825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76DCE-E3ED-F895-542C-798363CB2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147AD-28EC-3465-B72D-0164917F0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F129FC-44F8-8CB9-F505-D5C7343B88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9C8E67-0BA8-6CA0-4F11-FEA71CB927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634" y="1"/>
            <a:ext cx="2946200" cy="3951565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A white circle on a black background&#10;&#10;Description automatically generated">
            <a:extLst>
              <a:ext uri="{FF2B5EF4-FFF2-40B4-BE49-F238E27FC236}">
                <a16:creationId xmlns:a16="http://schemas.microsoft.com/office/drawing/2014/main" id="{6C4D3268-7535-D72C-6A1C-40D9AD7516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4376" y="-389105"/>
            <a:ext cx="8346332" cy="8517106"/>
          </a:xfrm>
          <a:prstGeom prst="rect">
            <a:avLst/>
          </a:prstGeom>
          <a:ln>
            <a:noFill/>
          </a:ln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936AB4-D911-8B6A-0266-CC0914DD2CB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63973" y="4325283"/>
            <a:ext cx="7464055" cy="828675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pic>
        <p:nvPicPr>
          <p:cNvPr id="10" name="Picture 9" descr="A logo with white text&#10;&#10;Description automatically generated">
            <a:extLst>
              <a:ext uri="{FF2B5EF4-FFF2-40B4-BE49-F238E27FC236}">
                <a16:creationId xmlns:a16="http://schemas.microsoft.com/office/drawing/2014/main" id="{B27D3D58-84CC-2831-988A-13B83A4423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2899" y="1298365"/>
            <a:ext cx="2946200" cy="2651580"/>
          </a:xfrm>
          <a:prstGeom prst="rect">
            <a:avLst/>
          </a:prstGeom>
          <a:ln>
            <a:noFill/>
          </a:ln>
        </p:spPr>
      </p:pic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BC0860EF-C7E6-4129-855D-BBDCB0C2C01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363972" y="5257800"/>
            <a:ext cx="7464055" cy="828675"/>
          </a:xfrm>
        </p:spPr>
        <p:txBody>
          <a:bodyPr>
            <a:noAutofit/>
          </a:bodyPr>
          <a:lstStyle>
            <a:lvl1pPr algn="ctr">
              <a:defRPr sz="3200">
                <a:solidFill>
                  <a:schemeClr val="bg1"/>
                </a:solidFill>
                <a:latin typeface="+mn-lt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064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95FDC-CF87-DE77-C7E3-E33B1737E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20387F-AD37-1DCB-17A0-D685FA7CB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C37E7-77AA-8BC2-B820-C64E0AFBC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6D8B-735B-4207-A34A-AC86B422825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89CC6-E3EF-6679-045A-74F22B124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E84DF-629D-DA9F-9CA1-D9ACDEC20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79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571DD8-46E6-92AA-712D-4A95C4052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79B553-FD64-6CFD-242D-C6C7A9285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1BD8D-9C69-4762-A50C-B75F1FFA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6D8B-735B-4207-A34A-AC86B422825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C052B-2B2C-39FC-5057-65645917F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01ACE-3AC7-C25F-BABC-C0ECB2EA4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840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4209D-1233-516A-4CFC-73105C417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DAF9D-8A39-F405-D33A-585590052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6BC9A-E731-6932-5B35-DB31E2542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6D8B-735B-4207-A34A-AC86B422825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FC3C1-0F09-741C-0FEE-BB699D17E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0A883-AC9D-DDEC-2B44-FA17128A1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67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FFD03-EEFD-EF7B-8BFB-B972F9A4F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CA9070-15D0-5424-EF81-219E684E03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61BE9-7877-72A9-FD8A-DCA24A813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6D8B-735B-4207-A34A-AC86B422825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76DCE-E3ED-F895-542C-798363CB2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147AD-28EC-3465-B72D-0164917F0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F129FC-44F8-8CB9-F505-D5C7343B88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9C8E67-0BA8-6CA0-4F11-FEA71CB927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634" y="1"/>
            <a:ext cx="2946200" cy="3951565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A white circle on a black background&#10;&#10;Description automatically generated">
            <a:extLst>
              <a:ext uri="{FF2B5EF4-FFF2-40B4-BE49-F238E27FC236}">
                <a16:creationId xmlns:a16="http://schemas.microsoft.com/office/drawing/2014/main" id="{6C4D3268-7535-D72C-6A1C-40D9AD7516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4376" y="-389105"/>
            <a:ext cx="8346332" cy="8517106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A logo with white text&#10;&#10;Description automatically generated">
            <a:extLst>
              <a:ext uri="{FF2B5EF4-FFF2-40B4-BE49-F238E27FC236}">
                <a16:creationId xmlns:a16="http://schemas.microsoft.com/office/drawing/2014/main" id="{B27D3D58-84CC-2831-988A-13B83A4423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2900" y="858383"/>
            <a:ext cx="2946200" cy="2651580"/>
          </a:xfrm>
          <a:prstGeom prst="rect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936AB4-D911-8B6A-0266-CC0914DD2CB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63973" y="4325283"/>
            <a:ext cx="7464055" cy="828675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881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807B6-AE13-06F7-F676-ECA4E2C6F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6D8B-735B-4207-A34A-AC86B422825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9F81A-4C84-4F2D-F10A-22C0A6796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5AEF6-A48A-EBB6-491B-304F58E07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28BB61E-A37C-DC43-0BA7-1ED0F9E49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9167"/>
            <a:ext cx="10515600" cy="841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3B25E70-01E3-1123-4729-8B55DF832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4683"/>
            <a:ext cx="10515600" cy="367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91581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4209D-1233-516A-4CFC-73105C417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DAF9D-8A39-F405-D33A-585590052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6BC9A-E731-6932-5B35-DB31E2542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6D8B-735B-4207-A34A-AC86B422825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FC3C1-0F09-741C-0FEE-BB699D17E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0A883-AC9D-DDEC-2B44-FA17128A1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26295B-100B-4166-FC4C-75BB9A620A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D01CF7-74AF-F7B3-5295-8E2B80F5D4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634" y="1"/>
            <a:ext cx="2946200" cy="3951565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A white circle on a black background&#10;&#10;Description automatically generated">
            <a:extLst>
              <a:ext uri="{FF2B5EF4-FFF2-40B4-BE49-F238E27FC236}">
                <a16:creationId xmlns:a16="http://schemas.microsoft.com/office/drawing/2014/main" id="{AD3E3190-B37E-C6F3-E6A7-8DB9A6CCE4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4376" y="-389105"/>
            <a:ext cx="8346332" cy="8517106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A logo with white text&#10;&#10;Description automatically generated">
            <a:extLst>
              <a:ext uri="{FF2B5EF4-FFF2-40B4-BE49-F238E27FC236}">
                <a16:creationId xmlns:a16="http://schemas.microsoft.com/office/drawing/2014/main" id="{578525B3-AF40-A5CF-9A04-4C667BF6FF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366" y="942178"/>
            <a:ext cx="1767267" cy="1590540"/>
          </a:xfrm>
          <a:prstGeom prst="rect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</p:pic>
      <p:sp>
        <p:nvSpPr>
          <p:cNvPr id="12" name="Content Placeholder 12">
            <a:extLst>
              <a:ext uri="{FF2B5EF4-FFF2-40B4-BE49-F238E27FC236}">
                <a16:creationId xmlns:a16="http://schemas.microsoft.com/office/drawing/2014/main" id="{70427456-FD7D-7E3E-E2EC-8E9CE5C0C62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63973" y="4325283"/>
            <a:ext cx="7464055" cy="828675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8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4209D-1233-516A-4CFC-73105C417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DAF9D-8A39-F405-D33A-585590052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6BC9A-E731-6932-5B35-DB31E2542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6D8B-735B-4207-A34A-AC86B422825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FC3C1-0F09-741C-0FEE-BB699D17E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0A883-AC9D-DDEC-2B44-FA17128A1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26295B-100B-4166-FC4C-75BB9A620A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D01CF7-74AF-F7B3-5295-8E2B80F5D4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634" y="1"/>
            <a:ext cx="2946200" cy="3951565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A white circle on a black background&#10;&#10;Description automatically generated">
            <a:extLst>
              <a:ext uri="{FF2B5EF4-FFF2-40B4-BE49-F238E27FC236}">
                <a16:creationId xmlns:a16="http://schemas.microsoft.com/office/drawing/2014/main" id="{AD3E3190-B37E-C6F3-E6A7-8DB9A6CCE4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4376" y="-389105"/>
            <a:ext cx="8346332" cy="8517106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A logo with white text&#10;&#10;Description automatically generated">
            <a:extLst>
              <a:ext uri="{FF2B5EF4-FFF2-40B4-BE49-F238E27FC236}">
                <a16:creationId xmlns:a16="http://schemas.microsoft.com/office/drawing/2014/main" id="{578525B3-AF40-A5CF-9A04-4C667BF6FF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364" y="2186459"/>
            <a:ext cx="1767267" cy="1590540"/>
          </a:xfrm>
          <a:prstGeom prst="rect">
            <a:avLst/>
          </a:prstGeom>
          <a:ln>
            <a:noFill/>
          </a:ln>
        </p:spPr>
      </p:pic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63A92A54-05BD-5D9F-7F7C-D9ECDF80E9C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363972" y="4175708"/>
            <a:ext cx="7464055" cy="828675"/>
          </a:xfrm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916FC098-69E5-0CBD-4B3A-BA730A2C03C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363971" y="5017220"/>
            <a:ext cx="7464055" cy="828675"/>
          </a:xfrm>
        </p:spPr>
        <p:txBody>
          <a:bodyPr>
            <a:noAutofit/>
          </a:bodyPr>
          <a:lstStyle>
            <a:lvl1pPr algn="ctr">
              <a:defRPr sz="2800">
                <a:solidFill>
                  <a:schemeClr val="bg1"/>
                </a:solidFill>
                <a:latin typeface="+mn-lt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27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B1FCFE8-826D-41D1-75D0-A4A12154A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9778"/>
            <a:ext cx="6637145" cy="841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093911D-EF6B-FA64-EA99-0DB69C13B2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34400"/>
            <a:ext cx="5257800" cy="3985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GB"/>
              <a:t>Title</a:t>
            </a:r>
          </a:p>
          <a:p>
            <a:pPr lvl="0"/>
            <a:endParaRPr lang="en-GB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30C96B6-D386-FDAC-CE13-AF7A1593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946D8B-735B-4207-A34A-AC86B422825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785A00F-7916-C07F-8CD5-19BBEF0554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952F428-E53C-9DCC-E46F-CBDB9A025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222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D7972-E748-8C50-E600-06C87CA809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FF82F9-2C89-A756-0904-99F0F9EEC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C8AA257-3376-A298-F68A-289F73FE5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B3EAB928-A70C-B2C6-99E8-66D0EF4C5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6D8B-735B-4207-A34A-AC86B422825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98AF4204-E90A-D218-1B98-6E45153BF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3A6D443-0505-0B83-ABDE-1EDEB0C4E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747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6727C-D703-67A0-0D66-571D0D190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9BA68-564F-C7FD-A7EC-02B526F19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8DEE9D-52E2-1931-5EF9-9F50A83F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DA580A-97E5-5591-C283-2E70EF507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34E654-237D-4114-F9A6-81689D8A77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D3A122-694B-3C1B-9470-742C5A55B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6D8B-735B-4207-A34A-AC86B422825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5DE2B4-CD6B-A4C0-64A1-08CE58BC4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A92A49-41AE-CC99-9D32-3B5B1CC3F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71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3FF6F-85A0-1356-3CCD-6E08626DF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0E7BC8-DEF4-32D4-8BE2-1FC398008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6D8B-735B-4207-A34A-AC86B422825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6EBA07-0AFD-3A5E-FFEA-634035787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E249EF-CCDA-F40C-7F08-B25A1EA4A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74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5E27B9-D229-87F6-A2EE-68ED62075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6D8B-735B-4207-A34A-AC86B422825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66AEB1-8FC3-D28A-02D4-829CF526D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6EC2C-2286-6F5C-16FF-EF8A6AA8F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711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088C4-C51D-F29A-63DA-B8D74EC1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6A5E7-6E5D-92AD-E239-D7DADF731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27938F-EE04-5C7A-B8A4-13FD39DAF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4D5003-F5EC-3609-B228-7109A9A09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6D8B-735B-4207-A34A-AC86B422825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759421-4B3E-B47A-EB36-0E6A0BF74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53636-97DA-ED78-F0E3-5F3AC4195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164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80EB9-5CF8-FAB1-B185-A2156A5DB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E4DADE-E90A-AC72-85AA-DCF3E99458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F9C08-D580-E398-2560-F8712F0A1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879CFC-62D3-635D-1A3E-D1E64E914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6D8B-735B-4207-A34A-AC86B422825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96051-167D-8822-7C4B-4FAA2589B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67E25D-A10B-FED7-6CF5-EE737A2FD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186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with white text&#10;&#10;Description automatically generated">
            <a:extLst>
              <a:ext uri="{FF2B5EF4-FFF2-40B4-BE49-F238E27FC236}">
                <a16:creationId xmlns:a16="http://schemas.microsoft.com/office/drawing/2014/main" id="{0538B2DF-9AE3-FFC1-D2D8-68843FFE5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screen">
            <a:duotone>
              <a:prstClr val="black"/>
              <a:schemeClr val="tx2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3400" y="0"/>
            <a:ext cx="10388600" cy="6858000"/>
          </a:xfrm>
          <a:prstGeom prst="rect">
            <a:avLst/>
          </a:prstGeom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DCCCF2F5-D52E-F58E-BFB1-43D8B23CFD01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48963" y="317733"/>
            <a:ext cx="1693846" cy="153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57E5A2-D703-1E21-DF13-99731C058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9778"/>
            <a:ext cx="8820000" cy="841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D50FC-1A9F-C3F4-FC5B-619390DB0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34400"/>
            <a:ext cx="5257800" cy="3985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45373-90D9-F07B-C5F2-70101F7100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946D8B-735B-4207-A34A-AC86B422825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668DE-D1F4-C1EE-3D6C-0DC55D1DC2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C5A6B-14D0-6F20-290A-1D93B8BC1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92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51" r:id="rId14"/>
    <p:sldLayoutId id="2147483650" r:id="rId15"/>
  </p:sldLayoutIdLst>
  <p:txStyles>
    <p:titleStyle>
      <a:lvl1pPr algn="l" defTabSz="914418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>
              <a:lumMod val="90000"/>
              <a:lumOff val="10000"/>
            </a:schemeClr>
          </a:solidFill>
          <a:latin typeface="Aptos SemiBold" panose="020B0004020202020204" pitchFamily="34" charset="0"/>
          <a:ea typeface="+mj-ea"/>
          <a:cs typeface="+mj-cs"/>
        </a:defRPr>
      </a:lvl1pPr>
    </p:titleStyle>
    <p:bodyStyle>
      <a:lvl1pPr marL="0" indent="0" algn="l" defTabSz="91441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4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3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2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1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0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8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F5282-CB39-4F21-E796-60BDAC49C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BF7D42-210B-72A4-08B6-23B025F285E6}"/>
              </a:ext>
            </a:extLst>
          </p:cNvPr>
          <p:cNvSpPr txBox="1"/>
          <p:nvPr/>
        </p:nvSpPr>
        <p:spPr>
          <a:xfrm>
            <a:off x="2436485" y="4089655"/>
            <a:ext cx="731905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>
                <a:solidFill>
                  <a:schemeClr val="bg1"/>
                </a:solidFill>
                <a:latin typeface="Aptos SemiBold" panose="020B0004020202020204" pitchFamily="34" charset="0"/>
              </a:rPr>
              <a:t>Primary Electronics: Build a Bot</a:t>
            </a:r>
            <a:endParaRPr lang="en-GB" sz="3200">
              <a:solidFill>
                <a:schemeClr val="bg1"/>
              </a:solidFill>
              <a:latin typeface="Aptos SemiBold" panose="020B0004020202020204" pitchFamily="34" charset="0"/>
            </a:endParaRPr>
          </a:p>
          <a:p>
            <a:pPr algn="ctr"/>
            <a:endParaRPr lang="en-GB" sz="3200">
              <a:solidFill>
                <a:schemeClr val="bg1"/>
              </a:solidFill>
            </a:endParaRPr>
          </a:p>
          <a:p>
            <a:pPr algn="ctr"/>
            <a:r>
              <a:rPr lang="en-GB" sz="3200">
                <a:solidFill>
                  <a:schemeClr val="bg1"/>
                </a:solidFill>
              </a:rPr>
              <a:t>Session 3 - Make</a:t>
            </a:r>
          </a:p>
        </p:txBody>
      </p:sp>
    </p:spTree>
    <p:extLst>
      <p:ext uri="{BB962C8B-B14F-4D97-AF65-F5344CB8AC3E}">
        <p14:creationId xmlns:p14="http://schemas.microsoft.com/office/powerpoint/2010/main" val="4134834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493B4-4EBD-808F-7529-0E05320E9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Attaching servo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CE193-84F4-B46A-8001-2DB431D0B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/>
              <a:t>Pass the servo header through the small hole.  Then tape the servo in place as shown. </a:t>
            </a:r>
          </a:p>
          <a:p>
            <a:pPr marL="0" indent="0">
              <a:buNone/>
            </a:pPr>
            <a:endParaRPr lang="en-GB" sz="2400"/>
          </a:p>
          <a:p>
            <a:r>
              <a:rPr lang="en-GB" sz="2400"/>
              <a:t>Only need to put tape onto the paper tabs of the servo holder.</a:t>
            </a:r>
          </a:p>
        </p:txBody>
      </p:sp>
      <p:pic>
        <p:nvPicPr>
          <p:cNvPr id="5" name="Picture 4" descr="A small blue device with a wire&#10;&#10;AI-generated content may be incorrect.">
            <a:extLst>
              <a:ext uri="{FF2B5EF4-FFF2-40B4-BE49-F238E27FC236}">
                <a16:creationId xmlns:a16="http://schemas.microsoft.com/office/drawing/2014/main" id="{AF90B192-E9B4-17A4-3E89-448055FF0C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769329" y="2111624"/>
            <a:ext cx="4129185" cy="4374738"/>
          </a:xfrm>
          <a:prstGeom prst="rect">
            <a:avLst/>
          </a:prstGeom>
          <a:ln w="19050">
            <a:solidFill>
              <a:srgbClr val="C5C5C5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795B9AA-C58C-CBFF-785E-7AA8A278A50F}"/>
              </a:ext>
            </a:extLst>
          </p:cNvPr>
          <p:cNvCxnSpPr>
            <a:cxnSpLocks/>
          </p:cNvCxnSpPr>
          <p:nvPr/>
        </p:nvCxnSpPr>
        <p:spPr>
          <a:xfrm>
            <a:off x="5763491" y="3537527"/>
            <a:ext cx="3481093" cy="137621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4DFE1EE-161A-2285-2DF2-239FF32DFEED}"/>
              </a:ext>
            </a:extLst>
          </p:cNvPr>
          <p:cNvCxnSpPr>
            <a:cxnSpLocks/>
          </p:cNvCxnSpPr>
          <p:nvPr/>
        </p:nvCxnSpPr>
        <p:spPr>
          <a:xfrm>
            <a:off x="5366327" y="4913745"/>
            <a:ext cx="3613081" cy="45020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169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AAC37-3F1D-D3AD-443F-6614EC69C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A35F4-71CA-3F85-6DC7-DAD1DD116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Building the body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8590A-E1D0-F501-A176-9599066A6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/>
              <a:t>Tape the back and bottom of the body together.</a:t>
            </a:r>
          </a:p>
          <a:p>
            <a:endParaRPr lang="en-GB" sz="2400"/>
          </a:p>
          <a:p>
            <a:r>
              <a:rPr lang="en-GB" sz="2400"/>
              <a:t>Put tape on the two tabs at the bottom of the box.</a:t>
            </a:r>
          </a:p>
        </p:txBody>
      </p:sp>
      <p:pic>
        <p:nvPicPr>
          <p:cNvPr id="7" name="Picture 6" descr="A white box with a blue object inside&#10;&#10;AI-generated content may be incorrect.">
            <a:extLst>
              <a:ext uri="{FF2B5EF4-FFF2-40B4-BE49-F238E27FC236}">
                <a16:creationId xmlns:a16="http://schemas.microsoft.com/office/drawing/2014/main" id="{895DB37D-73DF-A62B-1A0E-616D6A354D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584465" y="1908389"/>
            <a:ext cx="4368220" cy="4928840"/>
          </a:xfrm>
          <a:prstGeom prst="rect">
            <a:avLst/>
          </a:prstGeom>
          <a:ln w="19050">
            <a:solidFill>
              <a:srgbClr val="C5C5C5"/>
            </a:solidFill>
          </a:ln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3A6984F-B54D-AFC0-9736-2DF406C74B46}"/>
              </a:ext>
            </a:extLst>
          </p:cNvPr>
          <p:cNvCxnSpPr>
            <a:cxnSpLocks/>
          </p:cNvCxnSpPr>
          <p:nvPr/>
        </p:nvCxnSpPr>
        <p:spPr>
          <a:xfrm flipV="1">
            <a:off x="5320145" y="4408449"/>
            <a:ext cx="3214255" cy="49606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882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1EB17-0BC5-E3A4-355B-15D70EDC5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B4E03-638F-F945-AA66-54D6F5BD1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/>
              <a:t>Slide the arms through the cutouts with the servo horn facing inwards towards the servo.</a:t>
            </a:r>
          </a:p>
          <a:p>
            <a:endParaRPr lang="en-GB" sz="2400"/>
          </a:p>
          <a:p>
            <a:r>
              <a:rPr lang="en-GB" sz="2400"/>
              <a:t>Push the arms onto the servo in a horizontal position.</a:t>
            </a:r>
          </a:p>
        </p:txBody>
      </p:sp>
      <p:pic>
        <p:nvPicPr>
          <p:cNvPr id="9" name="Picture 8" descr="A white box with a blue object in it&#10;&#10;AI-generated content may be incorrect.">
            <a:extLst>
              <a:ext uri="{FF2B5EF4-FFF2-40B4-BE49-F238E27FC236}">
                <a16:creationId xmlns:a16="http://schemas.microsoft.com/office/drawing/2014/main" id="{843C4287-076E-CA51-1EC2-3582E1BDE1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921504" y="2248047"/>
            <a:ext cx="4334876" cy="4307583"/>
          </a:xfrm>
          <a:prstGeom prst="rect">
            <a:avLst/>
          </a:prstGeom>
          <a:ln w="19050">
            <a:solidFill>
              <a:srgbClr val="C5C5C5"/>
            </a:solidFill>
          </a:ln>
        </p:spPr>
      </p:pic>
    </p:spTree>
    <p:extLst>
      <p:ext uri="{BB962C8B-B14F-4D97-AF65-F5344CB8AC3E}">
        <p14:creationId xmlns:p14="http://schemas.microsoft.com/office/powerpoint/2010/main" val="2287214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A942C-4813-0ED3-D01F-3231687DF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DA70C-B731-124F-5251-B74FC7925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Testing the Arms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449E2-62B7-65DF-4EF5-8E8F09B67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4400"/>
            <a:ext cx="4549877" cy="3985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/>
              <a:t>Re attach the </a:t>
            </a:r>
            <a:r>
              <a:rPr lang="en-GB" sz="2000" err="1"/>
              <a:t>micro:bit</a:t>
            </a:r>
            <a:r>
              <a:rPr lang="en-GB" sz="2000"/>
              <a:t> to the servo. Here is a reminder of how the wires are attached.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Crocodile clip connected to the </a:t>
            </a:r>
            <a:r>
              <a:rPr lang="en-GB" sz="2000">
                <a:highlight>
                  <a:srgbClr val="FFFF00"/>
                </a:highlight>
              </a:rPr>
              <a:t>YELLOW</a:t>
            </a:r>
            <a:r>
              <a:rPr lang="en-GB" sz="2000"/>
              <a:t> servo wire </a:t>
            </a:r>
            <a:r>
              <a:rPr lang="en-GB" sz="2000">
                <a:sym typeface="Wingdings" panose="05000000000000000000" pitchFamily="2" charset="2"/>
              </a:rPr>
              <a:t> </a:t>
            </a:r>
            <a:r>
              <a:rPr lang="en-GB" sz="2000" err="1">
                <a:sym typeface="Wingdings" panose="05000000000000000000" pitchFamily="2" charset="2"/>
              </a:rPr>
              <a:t>micro:bit</a:t>
            </a:r>
            <a:r>
              <a:rPr lang="en-GB" sz="2000">
                <a:sym typeface="Wingdings" panose="05000000000000000000" pitchFamily="2" charset="2"/>
              </a:rPr>
              <a:t> pin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Crocodile clip connected to the </a:t>
            </a:r>
            <a:br>
              <a:rPr lang="en-GB" sz="2000"/>
            </a:br>
            <a:r>
              <a:rPr lang="en-GB" sz="2000">
                <a:highlight>
                  <a:srgbClr val="FF0000"/>
                </a:highlight>
              </a:rPr>
              <a:t>RED</a:t>
            </a:r>
            <a:r>
              <a:rPr lang="en-GB" sz="2000"/>
              <a:t> servo wire </a:t>
            </a:r>
            <a:r>
              <a:rPr lang="en-GB" sz="2000">
                <a:sym typeface="Wingdings" panose="05000000000000000000" pitchFamily="2" charset="2"/>
              </a:rPr>
              <a:t> </a:t>
            </a:r>
            <a:r>
              <a:rPr lang="en-GB" sz="2000" err="1">
                <a:sym typeface="Wingdings" panose="05000000000000000000" pitchFamily="2" charset="2"/>
              </a:rPr>
              <a:t>micro:bit</a:t>
            </a:r>
            <a:r>
              <a:rPr lang="en-GB" sz="2000">
                <a:sym typeface="Wingdings" panose="05000000000000000000" pitchFamily="2" charset="2"/>
              </a:rPr>
              <a:t> pin 3V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Crocodile clip connected to the</a:t>
            </a:r>
            <a:br>
              <a:rPr lang="en-GB" sz="2000"/>
            </a:br>
            <a:r>
              <a:rPr lang="en-GB" sz="2000">
                <a:solidFill>
                  <a:schemeClr val="bg1"/>
                </a:solidFill>
                <a:highlight>
                  <a:srgbClr val="800000"/>
                </a:highlight>
              </a:rPr>
              <a:t>BROWN</a:t>
            </a:r>
            <a:r>
              <a:rPr lang="en-GB" sz="2000"/>
              <a:t> servo wire </a:t>
            </a:r>
            <a:r>
              <a:rPr lang="en-GB" sz="2000">
                <a:sym typeface="Wingdings" panose="05000000000000000000" pitchFamily="2" charset="2"/>
              </a:rPr>
              <a:t> </a:t>
            </a:r>
            <a:r>
              <a:rPr lang="en-GB" sz="2000" err="1">
                <a:sym typeface="Wingdings" panose="05000000000000000000" pitchFamily="2" charset="2"/>
              </a:rPr>
              <a:t>micro:bit</a:t>
            </a:r>
            <a:r>
              <a:rPr lang="en-GB" sz="2000">
                <a:sym typeface="Wingdings" panose="05000000000000000000" pitchFamily="2" charset="2"/>
              </a:rPr>
              <a:t> pin GND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27E0CD-D900-199A-8F15-46A2E735EA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7680" y="2326399"/>
            <a:ext cx="6297213" cy="3801428"/>
          </a:xfrm>
          <a:prstGeom prst="rect">
            <a:avLst/>
          </a:prstGeom>
          <a:ln w="19050">
            <a:solidFill>
              <a:srgbClr val="C5C5C5"/>
            </a:solidFill>
          </a:ln>
        </p:spPr>
      </p:pic>
    </p:spTree>
    <p:extLst>
      <p:ext uri="{BB962C8B-B14F-4D97-AF65-F5344CB8AC3E}">
        <p14:creationId xmlns:p14="http://schemas.microsoft.com/office/powerpoint/2010/main" val="1689177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5EA1A-9C69-8404-3250-EA3BF8A4F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70B47-53EF-29ED-2D07-5514F7035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Testing the Arms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2ABE6-CF01-9F93-D61D-F9A1321C1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2000"/>
              <a:t>Plug the </a:t>
            </a:r>
            <a:r>
              <a:rPr lang="en-GB" sz="2000" err="1"/>
              <a:t>micro:bit</a:t>
            </a:r>
            <a:r>
              <a:rPr lang="en-GB" sz="2000"/>
              <a:t> micro USB into the </a:t>
            </a:r>
            <a:r>
              <a:rPr lang="en-GB" sz="2000" err="1"/>
              <a:t>micro:bit</a:t>
            </a:r>
            <a:r>
              <a:rPr lang="en-GB" sz="2000"/>
              <a:t> and the other end into a computer.</a:t>
            </a:r>
          </a:p>
          <a:p>
            <a:endParaRPr lang="en-GB" sz="2000">
              <a:sym typeface="Wingdings" panose="05000000000000000000" pitchFamily="2" charset="2"/>
            </a:endParaRPr>
          </a:p>
          <a:p>
            <a:r>
              <a:rPr lang="en-GB" sz="2000">
                <a:sym typeface="Wingdings" panose="05000000000000000000" pitchFamily="2" charset="2"/>
              </a:rPr>
              <a:t>Make a loud noise and see how the arms move.</a:t>
            </a:r>
          </a:p>
          <a:p>
            <a:endParaRPr lang="en-GB" sz="2000">
              <a:sym typeface="Wingdings" panose="05000000000000000000" pitchFamily="2" charset="2"/>
            </a:endParaRPr>
          </a:p>
          <a:p>
            <a:r>
              <a:rPr lang="en-GB" sz="2000">
                <a:sym typeface="Wingdings" panose="05000000000000000000" pitchFamily="2" charset="2"/>
              </a:rPr>
              <a:t>If the arms are at the wrong angle and are not fitting in the slots, remove the arms completely, then re attach horizontally again.</a:t>
            </a:r>
          </a:p>
          <a:p>
            <a:endParaRPr lang="en-GB" sz="2000">
              <a:sym typeface="Wingdings" panose="05000000000000000000" pitchFamily="2" charset="2"/>
            </a:endParaRPr>
          </a:p>
          <a:p>
            <a:r>
              <a:rPr lang="en-GB" sz="2000">
                <a:sym typeface="Wingdings" panose="05000000000000000000" pitchFamily="2" charset="2"/>
              </a:rPr>
              <a:t>Keep testing till the arms are moving happily in the slots.</a:t>
            </a:r>
          </a:p>
        </p:txBody>
      </p:sp>
      <p:pic>
        <p:nvPicPr>
          <p:cNvPr id="5" name="Picture 4" descr="A small box with wires attached to it&#10;&#10;AI-generated content may be incorrect.">
            <a:extLst>
              <a:ext uri="{FF2B5EF4-FFF2-40B4-BE49-F238E27FC236}">
                <a16:creationId xmlns:a16="http://schemas.microsoft.com/office/drawing/2014/main" id="{3C71CE70-9ACA-B27D-7261-70E35830C7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7023988" y="2062875"/>
            <a:ext cx="4075117" cy="4584507"/>
          </a:xfrm>
          <a:prstGeom prst="rect">
            <a:avLst/>
          </a:prstGeom>
          <a:ln w="19050">
            <a:solidFill>
              <a:srgbClr val="C5C5C5"/>
            </a:solidFill>
          </a:ln>
        </p:spPr>
      </p:pic>
    </p:spTree>
    <p:extLst>
      <p:ext uri="{BB962C8B-B14F-4D97-AF65-F5344CB8AC3E}">
        <p14:creationId xmlns:p14="http://schemas.microsoft.com/office/powerpoint/2010/main" val="47385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09B30-FC8D-080D-C52A-B3FF56677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401D6-CB11-BD6B-C438-6D1FB41F8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Front of body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A499F-662E-20F5-0B96-66CAAA62D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4400"/>
            <a:ext cx="4431890" cy="3985427"/>
          </a:xfrm>
        </p:spPr>
        <p:txBody>
          <a:bodyPr>
            <a:normAutofit/>
          </a:bodyPr>
          <a:lstStyle/>
          <a:p>
            <a:r>
              <a:rPr lang="en-GB" sz="2400"/>
              <a:t>Tape up the front of the body by folding the front over and taping the 3 tabs down.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9452B8-67D8-AAEB-C72D-1A8323BD10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39194" y="2459736"/>
            <a:ext cx="5701427" cy="3522347"/>
          </a:xfrm>
          <a:prstGeom prst="rect">
            <a:avLst/>
          </a:prstGeom>
          <a:ln w="19050">
            <a:solidFill>
              <a:srgbClr val="C5C5C5"/>
            </a:solidFill>
          </a:ln>
        </p:spPr>
      </p:pic>
    </p:spTree>
    <p:extLst>
      <p:ext uri="{BB962C8B-B14F-4D97-AF65-F5344CB8AC3E}">
        <p14:creationId xmlns:p14="http://schemas.microsoft.com/office/powerpoint/2010/main" val="2295975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99A03-8D68-BF8B-1CE3-593B07775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Decorate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861C4-1A42-F8E4-23DE-94314D995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/>
              <a:t>Now you can decorate your Bot however you like! </a:t>
            </a:r>
          </a:p>
          <a:p>
            <a:endParaRPr lang="en-GB" sz="2400"/>
          </a:p>
          <a:p>
            <a:r>
              <a:rPr lang="en-GB" sz="2400"/>
              <a:t>Add the accessories you designed before.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09ADDB4-A310-4B37-B247-21A352C7E77B}"/>
              </a:ext>
            </a:extLst>
          </p:cNvPr>
          <p:cNvGrpSpPr/>
          <p:nvPr/>
        </p:nvGrpSpPr>
        <p:grpSpPr>
          <a:xfrm>
            <a:off x="7397814" y="2427113"/>
            <a:ext cx="3955986" cy="3600000"/>
            <a:chOff x="7351986" y="2887717"/>
            <a:chExt cx="3955986" cy="3600000"/>
          </a:xfrm>
        </p:grpSpPr>
        <p:pic>
          <p:nvPicPr>
            <p:cNvPr id="5" name="Graphic 4" descr="Paint with solid fill">
              <a:extLst>
                <a:ext uri="{FF2B5EF4-FFF2-40B4-BE49-F238E27FC236}">
                  <a16:creationId xmlns:a16="http://schemas.microsoft.com/office/drawing/2014/main" id="{7DD7316A-4576-0ADB-6F1B-F9F1D9031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351986" y="2887717"/>
              <a:ext cx="1800000" cy="1800000"/>
            </a:xfrm>
            <a:prstGeom prst="rect">
              <a:avLst/>
            </a:prstGeom>
          </p:spPr>
        </p:pic>
        <p:pic>
          <p:nvPicPr>
            <p:cNvPr id="7" name="Graphic 6" descr="Pencil with solid fill">
              <a:extLst>
                <a:ext uri="{FF2B5EF4-FFF2-40B4-BE49-F238E27FC236}">
                  <a16:creationId xmlns:a16="http://schemas.microsoft.com/office/drawing/2014/main" id="{51363E60-BF6C-546B-F3C9-8D3E30369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507972" y="2887717"/>
              <a:ext cx="1800000" cy="1800000"/>
            </a:xfrm>
            <a:prstGeom prst="rect">
              <a:avLst/>
            </a:prstGeom>
          </p:spPr>
        </p:pic>
        <p:pic>
          <p:nvPicPr>
            <p:cNvPr id="9" name="Graphic 8" descr="Blueprint with solid fill">
              <a:extLst>
                <a:ext uri="{FF2B5EF4-FFF2-40B4-BE49-F238E27FC236}">
                  <a16:creationId xmlns:a16="http://schemas.microsoft.com/office/drawing/2014/main" id="{BE076E3F-5834-AC7B-21BE-B33CED2F3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429979" y="4687717"/>
              <a:ext cx="1800000" cy="18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1232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72D54-86DC-7964-AC5F-A242A4A76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910CC-F940-53E9-336F-EA843CEB4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186198"/>
            <a:ext cx="10515600" cy="841548"/>
          </a:xfrm>
        </p:spPr>
        <p:txBody>
          <a:bodyPr>
            <a:normAutofit/>
          </a:bodyPr>
          <a:lstStyle/>
          <a:p>
            <a:r>
              <a:rPr lang="en-GB">
                <a:latin typeface="Aptos SemiBold" panose="020B0004020202020204" pitchFamily="34" charset="0"/>
              </a:rPr>
              <a:t>Which skills did we use today?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24447B3-0932-2A17-157D-08F568691E6E}"/>
              </a:ext>
            </a:extLst>
          </p:cNvPr>
          <p:cNvSpPr/>
          <p:nvPr/>
        </p:nvSpPr>
        <p:spPr>
          <a:xfrm>
            <a:off x="8227858" y="2929629"/>
            <a:ext cx="3125944" cy="1717830"/>
          </a:xfrm>
          <a:prstGeom prst="roundRect">
            <a:avLst/>
          </a:prstGeom>
          <a:solidFill>
            <a:srgbClr val="163E64"/>
          </a:solidFill>
          <a:ln>
            <a:solidFill>
              <a:srgbClr val="163E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Staying calm when facing problems</a:t>
            </a:r>
          </a:p>
          <a:p>
            <a:pPr algn="ctr"/>
            <a:endParaRPr lang="en-GB" dirty="0"/>
          </a:p>
          <a:p>
            <a:pPr algn="ctr"/>
            <a:r>
              <a:rPr lang="en-GB" sz="3200" b="1" dirty="0"/>
              <a:t>Patient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32B2372-C908-2F82-B58C-6B437FEAD611}"/>
              </a:ext>
            </a:extLst>
          </p:cNvPr>
          <p:cNvSpPr/>
          <p:nvPr/>
        </p:nvSpPr>
        <p:spPr>
          <a:xfrm>
            <a:off x="838198" y="2929629"/>
            <a:ext cx="3125944" cy="1717830"/>
          </a:xfrm>
          <a:prstGeom prst="roundRect">
            <a:avLst/>
          </a:prstGeom>
          <a:solidFill>
            <a:srgbClr val="163E64"/>
          </a:solidFill>
          <a:ln>
            <a:solidFill>
              <a:srgbClr val="163E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Working with others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 </a:t>
            </a:r>
            <a:endParaRPr lang="en-GB" dirty="0"/>
          </a:p>
          <a:p>
            <a:pPr algn="ctr"/>
            <a:r>
              <a:rPr lang="en-GB" sz="3200" b="1" dirty="0"/>
              <a:t>Collaborative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AF7EE8B-34B7-D9A1-3A0B-45CCEA0C60CB}"/>
              </a:ext>
            </a:extLst>
          </p:cNvPr>
          <p:cNvSpPr/>
          <p:nvPr/>
        </p:nvSpPr>
        <p:spPr>
          <a:xfrm>
            <a:off x="4533028" y="2929629"/>
            <a:ext cx="3125944" cy="1717830"/>
          </a:xfrm>
          <a:prstGeom prst="roundRect">
            <a:avLst/>
          </a:prstGeom>
          <a:solidFill>
            <a:srgbClr val="163E64"/>
          </a:solidFill>
          <a:ln>
            <a:solidFill>
              <a:srgbClr val="163E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Recovering quickly from problems</a:t>
            </a:r>
          </a:p>
          <a:p>
            <a:pPr algn="ctr"/>
            <a:endParaRPr lang="en-GB" dirty="0"/>
          </a:p>
          <a:p>
            <a:pPr algn="ctr"/>
            <a:r>
              <a:rPr lang="en-GB" sz="3200" b="1" dirty="0"/>
              <a:t>Resilient</a:t>
            </a:r>
          </a:p>
        </p:txBody>
      </p:sp>
    </p:spTree>
    <p:extLst>
      <p:ext uri="{BB962C8B-B14F-4D97-AF65-F5344CB8AC3E}">
        <p14:creationId xmlns:p14="http://schemas.microsoft.com/office/powerpoint/2010/main" val="1653149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36495-FC87-C1C6-CEA3-AEBE6EB9C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FBCC3-5F55-58DF-74B0-C863D462A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4400"/>
            <a:ext cx="5414554" cy="3985427"/>
          </a:xfrm>
        </p:spPr>
        <p:txBody>
          <a:bodyPr>
            <a:normAutofit/>
          </a:bodyPr>
          <a:lstStyle/>
          <a:p>
            <a:r>
              <a:rPr lang="en-GB" sz="2400"/>
              <a:t>This session you will be making your Bot. </a:t>
            </a:r>
          </a:p>
          <a:p>
            <a:endParaRPr lang="en-GB" sz="2400"/>
          </a:p>
          <a:p>
            <a:pPr marL="0" indent="0">
              <a:buNone/>
            </a:pPr>
            <a:r>
              <a:rPr lang="en-GB" sz="2400"/>
              <a:t>What you will need:</a:t>
            </a:r>
          </a:p>
          <a:p>
            <a:pPr lvl="1" indent="-285750">
              <a:buClr>
                <a:srgbClr val="C00000"/>
              </a:buClr>
            </a:pPr>
            <a:r>
              <a:rPr lang="en-GB"/>
              <a:t>Your Bot worksheet from session 1</a:t>
            </a:r>
          </a:p>
          <a:p>
            <a:pPr lvl="1" indent="-285750">
              <a:buClr>
                <a:srgbClr val="C00000"/>
              </a:buClr>
            </a:pPr>
            <a:r>
              <a:rPr lang="en-GB"/>
              <a:t>Scissors</a:t>
            </a:r>
          </a:p>
          <a:p>
            <a:pPr lvl="1" indent="-285750">
              <a:buClr>
                <a:srgbClr val="C00000"/>
              </a:buClr>
            </a:pPr>
            <a:r>
              <a:rPr lang="en-GB"/>
              <a:t>Tape/Glue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3DD3F4-E98C-E737-B8D8-362BB301C5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704" y="2178512"/>
            <a:ext cx="4594096" cy="3252000"/>
          </a:xfrm>
          <a:prstGeom prst="rect">
            <a:avLst/>
          </a:prstGeom>
          <a:ln w="19050">
            <a:solidFill>
              <a:srgbClr val="C1AE95"/>
            </a:solidFill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C2DC86E-3DAD-D182-F0C0-14F54A9C45AD}"/>
              </a:ext>
            </a:extLst>
          </p:cNvPr>
          <p:cNvGrpSpPr/>
          <p:nvPr/>
        </p:nvGrpSpPr>
        <p:grpSpPr>
          <a:xfrm>
            <a:off x="7244008" y="5491472"/>
            <a:ext cx="3625488" cy="914400"/>
            <a:chOff x="7281862" y="5757698"/>
            <a:chExt cx="3625488" cy="914400"/>
          </a:xfrm>
        </p:grpSpPr>
        <p:pic>
          <p:nvPicPr>
            <p:cNvPr id="7" name="Graphic 6" descr="Scissors with solid fill">
              <a:extLst>
                <a:ext uri="{FF2B5EF4-FFF2-40B4-BE49-F238E27FC236}">
                  <a16:creationId xmlns:a16="http://schemas.microsoft.com/office/drawing/2014/main" id="{8C572334-FC04-9995-FC8A-198C54136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81862" y="5757698"/>
              <a:ext cx="914400" cy="914400"/>
            </a:xfrm>
            <a:prstGeom prst="rect">
              <a:avLst/>
            </a:prstGeom>
          </p:spPr>
        </p:pic>
        <p:pic>
          <p:nvPicPr>
            <p:cNvPr id="9" name="Graphic 8" descr="Alterations &amp; Tailoring with solid fill">
              <a:extLst>
                <a:ext uri="{FF2B5EF4-FFF2-40B4-BE49-F238E27FC236}">
                  <a16:creationId xmlns:a16="http://schemas.microsoft.com/office/drawing/2014/main" id="{599DA88E-3792-6A93-9544-59889D267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37406" y="5757698"/>
              <a:ext cx="914400" cy="914400"/>
            </a:xfrm>
            <a:prstGeom prst="rect">
              <a:avLst/>
            </a:prstGeom>
          </p:spPr>
        </p:pic>
        <p:pic>
          <p:nvPicPr>
            <p:cNvPr id="11" name="Graphic 10" descr="Glue with solid fill">
              <a:extLst>
                <a:ext uri="{FF2B5EF4-FFF2-40B4-BE49-F238E27FC236}">
                  <a16:creationId xmlns:a16="http://schemas.microsoft.com/office/drawing/2014/main" id="{7B54C375-133F-57A6-FD58-F0E46CF75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992950" y="5757698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4013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AEBD1-AB62-2944-0ADB-EC1BC1D57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2E33F-7EA2-0D27-143C-E58DDCEEC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186198"/>
            <a:ext cx="10515600" cy="841548"/>
          </a:xfrm>
        </p:spPr>
        <p:txBody>
          <a:bodyPr>
            <a:normAutofit/>
          </a:bodyPr>
          <a:lstStyle/>
          <a:p>
            <a:r>
              <a:rPr lang="en-GB">
                <a:latin typeface="Aptos SemiBold" panose="020B0004020202020204" pitchFamily="34" charset="0"/>
              </a:rPr>
              <a:t>Which skills will we use today?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9580B44-C984-6EFE-4F7F-2D310A21D57D}"/>
              </a:ext>
            </a:extLst>
          </p:cNvPr>
          <p:cNvSpPr/>
          <p:nvPr/>
        </p:nvSpPr>
        <p:spPr>
          <a:xfrm>
            <a:off x="8227858" y="2929629"/>
            <a:ext cx="3125944" cy="1717830"/>
          </a:xfrm>
          <a:prstGeom prst="roundRect">
            <a:avLst/>
          </a:prstGeom>
          <a:solidFill>
            <a:srgbClr val="163E64"/>
          </a:solidFill>
          <a:ln>
            <a:solidFill>
              <a:srgbClr val="163E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Staying calm when facing problems</a:t>
            </a:r>
          </a:p>
          <a:p>
            <a:pPr algn="ctr"/>
            <a:endParaRPr lang="en-GB" dirty="0"/>
          </a:p>
          <a:p>
            <a:pPr algn="ctr"/>
            <a:r>
              <a:rPr lang="en-GB" sz="3200" b="1" dirty="0"/>
              <a:t>Patient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A059D27-2134-0962-F8EA-013C0B3976E8}"/>
              </a:ext>
            </a:extLst>
          </p:cNvPr>
          <p:cNvSpPr/>
          <p:nvPr/>
        </p:nvSpPr>
        <p:spPr>
          <a:xfrm>
            <a:off x="838198" y="2929629"/>
            <a:ext cx="3125944" cy="1717830"/>
          </a:xfrm>
          <a:prstGeom prst="roundRect">
            <a:avLst/>
          </a:prstGeom>
          <a:solidFill>
            <a:srgbClr val="163E64"/>
          </a:solidFill>
          <a:ln>
            <a:solidFill>
              <a:srgbClr val="163E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Working with others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 </a:t>
            </a:r>
            <a:endParaRPr lang="en-GB" dirty="0"/>
          </a:p>
          <a:p>
            <a:pPr algn="ctr"/>
            <a:r>
              <a:rPr lang="en-GB" sz="3200" b="1" dirty="0"/>
              <a:t>Collaborative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2A7D74-1632-4202-D9DB-C042D9661873}"/>
              </a:ext>
            </a:extLst>
          </p:cNvPr>
          <p:cNvSpPr/>
          <p:nvPr/>
        </p:nvSpPr>
        <p:spPr>
          <a:xfrm>
            <a:off x="4533028" y="2929629"/>
            <a:ext cx="3125944" cy="1717830"/>
          </a:xfrm>
          <a:prstGeom prst="roundRect">
            <a:avLst/>
          </a:prstGeom>
          <a:solidFill>
            <a:srgbClr val="163E64"/>
          </a:solidFill>
          <a:ln>
            <a:solidFill>
              <a:srgbClr val="163E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Recovering quickly from problems</a:t>
            </a:r>
          </a:p>
          <a:p>
            <a:pPr algn="ctr"/>
            <a:endParaRPr lang="en-GB" dirty="0"/>
          </a:p>
          <a:p>
            <a:pPr algn="ctr"/>
            <a:r>
              <a:rPr lang="en-GB" sz="3200" b="1" dirty="0"/>
              <a:t>Resilient</a:t>
            </a:r>
          </a:p>
        </p:txBody>
      </p:sp>
    </p:spTree>
    <p:extLst>
      <p:ext uri="{BB962C8B-B14F-4D97-AF65-F5344CB8AC3E}">
        <p14:creationId xmlns:p14="http://schemas.microsoft.com/office/powerpoint/2010/main" val="1949774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BC5C4-C5D7-FFB0-6E31-816FF9C68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Cutting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B8AE7-4B97-1753-8396-F1F13C62E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/>
              <a:t>Start by cutting all your pieces out from your Bot Design worksheet. </a:t>
            </a:r>
          </a:p>
          <a:p>
            <a:r>
              <a:rPr lang="en-GB" sz="2400"/>
              <a:t>On the servo holder (bottom smallest piece in photo) you will need to make small cuts on the 2 solid lines as well.</a:t>
            </a:r>
          </a:p>
        </p:txBody>
      </p:sp>
      <p:pic>
        <p:nvPicPr>
          <p:cNvPr id="5" name="Picture 4" descr="A paper box with arms and arms&#10;&#10;AI-generated content may be incorrect.">
            <a:extLst>
              <a:ext uri="{FF2B5EF4-FFF2-40B4-BE49-F238E27FC236}">
                <a16:creationId xmlns:a16="http://schemas.microsoft.com/office/drawing/2014/main" id="{608FC5CD-AF82-52BC-CB1C-4ACC704DC3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5865" y="2345387"/>
            <a:ext cx="5017935" cy="3763451"/>
          </a:xfrm>
          <a:prstGeom prst="rect">
            <a:avLst/>
          </a:prstGeom>
          <a:ln w="19050">
            <a:solidFill>
              <a:srgbClr val="C5C5C5"/>
            </a:solidFill>
          </a:ln>
        </p:spPr>
      </p:pic>
    </p:spTree>
    <p:extLst>
      <p:ext uri="{BB962C8B-B14F-4D97-AF65-F5344CB8AC3E}">
        <p14:creationId xmlns:p14="http://schemas.microsoft.com/office/powerpoint/2010/main" val="4025868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6DB72-53D9-E7BA-2DAB-8302FE771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Cutting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A3C55-21EE-040F-0624-7EDE85C16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/>
              <a:t>There are some grey sections to cut out.  If these are too hard to cut, here are some possible other ways to cut them.</a:t>
            </a:r>
          </a:p>
          <a:p>
            <a:endParaRPr lang="en-GB" sz="2400"/>
          </a:p>
          <a:p>
            <a:r>
              <a:rPr lang="en-GB" sz="2400"/>
              <a:t>Instead you can cut along the red lines. This will result in the bot being a bit flimsier. But it will be enough to tape together.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A5100E-7A51-62D1-73C2-9ED77EECAA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4513" y="2468035"/>
            <a:ext cx="5293081" cy="3518155"/>
          </a:xfrm>
          <a:prstGeom prst="rect">
            <a:avLst/>
          </a:prstGeom>
          <a:ln w="19050">
            <a:solidFill>
              <a:srgbClr val="C5C5C5"/>
            </a:solidFill>
          </a:ln>
        </p:spPr>
      </p:pic>
    </p:spTree>
    <p:extLst>
      <p:ext uri="{BB962C8B-B14F-4D97-AF65-F5344CB8AC3E}">
        <p14:creationId xmlns:p14="http://schemas.microsoft.com/office/powerpoint/2010/main" val="3687888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E5F2F-1655-364E-C3BE-C3FA4174D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05F06-FCA4-695B-A1CF-121CDB25E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Cutting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38963-C508-207F-F7C0-7242772C8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/>
              <a:t>There are some grey sections to cut out.  If these are too hard to cut, here are some possible other ways to cut them.</a:t>
            </a:r>
          </a:p>
          <a:p>
            <a:endParaRPr lang="en-GB" sz="2400"/>
          </a:p>
          <a:p>
            <a:r>
              <a:rPr lang="en-GB" sz="2400"/>
              <a:t>Instead of the small grey rectangle, you can use a holepunch. Punch two holes next to each other.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5E3B79-C326-EA60-D0F2-E1E7792D99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967" y="2284057"/>
            <a:ext cx="5361646" cy="3886112"/>
          </a:xfrm>
          <a:prstGeom prst="rect">
            <a:avLst/>
          </a:prstGeom>
          <a:ln w="19050">
            <a:solidFill>
              <a:srgbClr val="C5C5C5"/>
            </a:solidFill>
          </a:ln>
        </p:spPr>
      </p:pic>
    </p:spTree>
    <p:extLst>
      <p:ext uri="{BB962C8B-B14F-4D97-AF65-F5344CB8AC3E}">
        <p14:creationId xmlns:p14="http://schemas.microsoft.com/office/powerpoint/2010/main" val="1308713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89154-102F-617C-31E5-036A76A22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5D9E2-ECDA-4437-010F-8A06463D2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 crease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C89B2-0886-F90E-4112-BDD250E23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/>
              <a:t>Pre crease all of the dotted lines to make it easier to put together later.</a:t>
            </a:r>
          </a:p>
        </p:txBody>
      </p:sp>
      <p:pic>
        <p:nvPicPr>
          <p:cNvPr id="5" name="Picture 4" descr="A white box with black lines&#10;&#10;AI-generated content may be incorrect.">
            <a:extLst>
              <a:ext uri="{FF2B5EF4-FFF2-40B4-BE49-F238E27FC236}">
                <a16:creationId xmlns:a16="http://schemas.microsoft.com/office/drawing/2014/main" id="{58688973-C00F-CCC7-DEC4-1A7738529B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307" y="2257194"/>
            <a:ext cx="5283511" cy="3962633"/>
          </a:xfrm>
          <a:prstGeom prst="rect">
            <a:avLst/>
          </a:prstGeom>
          <a:ln w="19050">
            <a:solidFill>
              <a:srgbClr val="C5C5C5"/>
            </a:solidFill>
          </a:ln>
        </p:spPr>
      </p:pic>
    </p:spTree>
    <p:extLst>
      <p:ext uri="{BB962C8B-B14F-4D97-AF65-F5344CB8AC3E}">
        <p14:creationId xmlns:p14="http://schemas.microsoft.com/office/powerpoint/2010/main" val="1485560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2F17A-B987-1A46-1CC5-445395A1D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56823-0D69-E68C-9221-25176EF8F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/>
              <a:t>Tape a servo horn to the middle of the arms where the small circle is.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755585D-7B6E-0CA5-6596-4C7128BDDF81}"/>
              </a:ext>
            </a:extLst>
          </p:cNvPr>
          <p:cNvGrpSpPr/>
          <p:nvPr/>
        </p:nvGrpSpPr>
        <p:grpSpPr>
          <a:xfrm>
            <a:off x="6352420" y="2486875"/>
            <a:ext cx="5642518" cy="3233927"/>
            <a:chOff x="6343183" y="2558618"/>
            <a:chExt cx="5642518" cy="3233927"/>
          </a:xfrm>
        </p:grpSpPr>
        <p:pic>
          <p:nvPicPr>
            <p:cNvPr id="5" name="Picture 4" descr="A white paper arm with arms and a small plastic part&#10;&#10;AI-generated content may be incorrect.">
              <a:extLst>
                <a:ext uri="{FF2B5EF4-FFF2-40B4-BE49-F238E27FC236}">
                  <a16:creationId xmlns:a16="http://schemas.microsoft.com/office/drawing/2014/main" id="{3F1A88F7-143F-B59F-5796-52D8DE475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343183" y="2558618"/>
              <a:ext cx="5642517" cy="1740763"/>
            </a:xfrm>
            <a:prstGeom prst="rect">
              <a:avLst/>
            </a:prstGeom>
            <a:ln w="19050">
              <a:solidFill>
                <a:srgbClr val="C5C5C5"/>
              </a:solidFill>
            </a:ln>
          </p:spPr>
        </p:pic>
        <p:pic>
          <p:nvPicPr>
            <p:cNvPr id="7" name="Picture 6" descr="A white arm band with hands on it&#10;&#10;AI-generated content may be incorrect.">
              <a:extLst>
                <a:ext uri="{FF2B5EF4-FFF2-40B4-BE49-F238E27FC236}">
                  <a16:creationId xmlns:a16="http://schemas.microsoft.com/office/drawing/2014/main" id="{5BDA727B-7256-39E8-7E84-43FB4BF63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343184" y="4569234"/>
              <a:ext cx="5642517" cy="1223311"/>
            </a:xfrm>
            <a:prstGeom prst="rect">
              <a:avLst/>
            </a:prstGeom>
            <a:ln w="19050">
              <a:solidFill>
                <a:srgbClr val="C5C5C5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76956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184E5-4EEC-A7B9-F4FC-E6DF4D81E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FECD4-764F-19DA-A619-45688967E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Servo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0BA3A-9031-A3FE-A487-AD71EF833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/>
              <a:t>Tape the servo holder around the servo.  Wrap the paper around then tape over the paper tabs.</a:t>
            </a:r>
          </a:p>
          <a:p>
            <a:r>
              <a:rPr lang="en-GB" sz="2400"/>
              <a:t>Make sure the tabs on the bottom are folded out.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3CF64E9-CD01-8751-E759-C196E8794326}"/>
              </a:ext>
            </a:extLst>
          </p:cNvPr>
          <p:cNvGrpSpPr/>
          <p:nvPr/>
        </p:nvGrpSpPr>
        <p:grpSpPr>
          <a:xfrm>
            <a:off x="6612404" y="2234400"/>
            <a:ext cx="4741396" cy="4295810"/>
            <a:chOff x="6612404" y="2020513"/>
            <a:chExt cx="4741396" cy="4295810"/>
          </a:xfrm>
        </p:grpSpPr>
        <p:pic>
          <p:nvPicPr>
            <p:cNvPr id="4" name="Picture 3" descr="A small blue and white device with a wire&#10;&#10;AI-generated content may be incorrect.">
              <a:extLst>
                <a:ext uri="{FF2B5EF4-FFF2-40B4-BE49-F238E27FC236}">
                  <a16:creationId xmlns:a16="http://schemas.microsoft.com/office/drawing/2014/main" id="{3EEC30AF-F7CB-7457-27A5-F9BC6EA42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612404" y="3697027"/>
              <a:ext cx="2443819" cy="2619296"/>
            </a:xfrm>
            <a:prstGeom prst="rect">
              <a:avLst/>
            </a:prstGeom>
            <a:ln w="19050">
              <a:solidFill>
                <a:srgbClr val="C5C5C5"/>
              </a:solidFill>
            </a:ln>
          </p:spPr>
        </p:pic>
        <p:pic>
          <p:nvPicPr>
            <p:cNvPr id="6" name="Picture 5" descr="A blue and white device with a wire&#10;&#10;AI-generated content may be incorrect.">
              <a:extLst>
                <a:ext uri="{FF2B5EF4-FFF2-40B4-BE49-F238E27FC236}">
                  <a16:creationId xmlns:a16="http://schemas.microsoft.com/office/drawing/2014/main" id="{63A84E27-332A-647A-C477-17BDE133B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909981" y="3697027"/>
              <a:ext cx="2443819" cy="2619296"/>
            </a:xfrm>
            <a:prstGeom prst="rect">
              <a:avLst/>
            </a:prstGeom>
            <a:ln w="19050">
              <a:solidFill>
                <a:srgbClr val="C5C5C5"/>
              </a:solidFill>
            </a:ln>
          </p:spPr>
        </p:pic>
        <p:pic>
          <p:nvPicPr>
            <p:cNvPr id="7" name="Picture 6" descr="A paper box with arms and arms&#10;&#10;AI-generated content may be incorrect.">
              <a:extLst>
                <a:ext uri="{FF2B5EF4-FFF2-40B4-BE49-F238E27FC236}">
                  <a16:creationId xmlns:a16="http://schemas.microsoft.com/office/drawing/2014/main" id="{720ADC7E-2033-2885-6EE2-91674D8BE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618422" y="2020513"/>
              <a:ext cx="4726839" cy="1676515"/>
            </a:xfrm>
            <a:prstGeom prst="rect">
              <a:avLst/>
            </a:prstGeom>
            <a:ln w="19050">
              <a:solidFill>
                <a:srgbClr val="C5C5C5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39949542"/>
      </p:ext>
    </p:extLst>
  </p:cSld>
  <p:clrMapOvr>
    <a:masterClrMapping/>
  </p:clrMapOvr>
</p:sld>
</file>

<file path=ppt/theme/theme1.xml><?xml version="1.0" encoding="utf-8"?>
<a:theme xmlns:a="http://schemas.openxmlformats.org/drawingml/2006/main" name="UKESF Slide Layout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729EB1DDCC024A850AD09E871DA8CD" ma:contentTypeVersion="19" ma:contentTypeDescription="Create a new document." ma:contentTypeScope="" ma:versionID="19d7a0c27b28c393e5356bb30d4ae6e5">
  <xsd:schema xmlns:xsd="http://www.w3.org/2001/XMLSchema" xmlns:xs="http://www.w3.org/2001/XMLSchema" xmlns:p="http://schemas.microsoft.com/office/2006/metadata/properties" xmlns:ns2="d4048073-d25a-49f5-a506-9a8415faa73a" xmlns:ns3="4efeab0f-a5af-4e16-a0ec-970e3e163e06" targetNamespace="http://schemas.microsoft.com/office/2006/metadata/properties" ma:root="true" ma:fieldsID="0dbd5a9a5e48cc51b6ac7a4f8cdbca33" ns2:_="" ns3:_="">
    <xsd:import namespace="d4048073-d25a-49f5-a506-9a8415faa73a"/>
    <xsd:import namespace="4efeab0f-a5af-4e16-a0ec-970e3e163e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048073-d25a-49f5-a506-9a8415faa7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3fddbc0-5585-4ec4-b94d-5ba6a15094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feab0f-a5af-4e16-a0ec-970e3e163e0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02d6c19-13b2-4e15-8db3-b57b32bd99f4}" ma:internalName="TaxCatchAll" ma:showField="CatchAllData" ma:web="4efeab0f-a5af-4e16-a0ec-970e3e163e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4048073-d25a-49f5-a506-9a8415faa73a">
      <Terms xmlns="http://schemas.microsoft.com/office/infopath/2007/PartnerControls"/>
    </lcf76f155ced4ddcb4097134ff3c332f>
    <TaxCatchAll xmlns="4efeab0f-a5af-4e16-a0ec-970e3e163e06" xsi:nil="true"/>
  </documentManagement>
</p:properties>
</file>

<file path=customXml/itemProps1.xml><?xml version="1.0" encoding="utf-8"?>
<ds:datastoreItem xmlns:ds="http://schemas.openxmlformats.org/officeDocument/2006/customXml" ds:itemID="{8400BB95-413C-483E-B202-675D95D78B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E6B5D0-862A-4202-B463-D4A3924FDCD9}">
  <ds:schemaRefs>
    <ds:schemaRef ds:uri="4efeab0f-a5af-4e16-a0ec-970e3e163e06"/>
    <ds:schemaRef ds:uri="d4048073-d25a-49f5-a506-9a8415faa73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2BC3D69-CE27-4ECC-A9A8-8BBBB004FE2C}">
  <ds:schemaRefs>
    <ds:schemaRef ds:uri="4efeab0f-a5af-4e16-a0ec-970e3e163e06"/>
    <ds:schemaRef ds:uri="d4048073-d25a-49f5-a506-9a8415faa7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2359</TotalTime>
  <Words>570</Words>
  <Application>Microsoft Office PowerPoint</Application>
  <PresentationFormat>Widescreen</PresentationFormat>
  <Paragraphs>86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Aptos SemiBold</vt:lpstr>
      <vt:lpstr>Arial</vt:lpstr>
      <vt:lpstr>Wingdings</vt:lpstr>
      <vt:lpstr>UKESF Slide Layout</vt:lpstr>
      <vt:lpstr>PowerPoint Presentation</vt:lpstr>
      <vt:lpstr>Making</vt:lpstr>
      <vt:lpstr>Which skills will we use today?</vt:lpstr>
      <vt:lpstr>Cutting </vt:lpstr>
      <vt:lpstr>Cutting</vt:lpstr>
      <vt:lpstr>Cutting</vt:lpstr>
      <vt:lpstr>Pre crease</vt:lpstr>
      <vt:lpstr>Arms</vt:lpstr>
      <vt:lpstr>Servo</vt:lpstr>
      <vt:lpstr>Attaching servo</vt:lpstr>
      <vt:lpstr>Building the body</vt:lpstr>
      <vt:lpstr>Arms</vt:lpstr>
      <vt:lpstr>Testing the Arms</vt:lpstr>
      <vt:lpstr>Testing the Arms</vt:lpstr>
      <vt:lpstr>Front of body</vt:lpstr>
      <vt:lpstr>Decorate</vt:lpstr>
      <vt:lpstr>Which skills did we use today?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Nicole Jones</dc:creator>
  <cp:lastModifiedBy>Nicole Jones</cp:lastModifiedBy>
  <cp:revision>1</cp:revision>
  <dcterms:created xsi:type="dcterms:W3CDTF">2024-08-27T14:11:44Z</dcterms:created>
  <dcterms:modified xsi:type="dcterms:W3CDTF">2025-12-17T13:37:29Z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0x0101002E729EB1DDCC024A850AD09E871DA8CD</vt:lpwstr>
  </property>
  <property fmtid="{D5CDD505-2E9C-101B-9397-08002B2CF9AE}" pid="3" name="MediaServiceImageTags">
    <vt:lpwstr/>
  </property>
</Properties>
</file>