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8"/>
  </p:notesMasterIdLst>
  <p:handoutMasterIdLst>
    <p:handoutMasterId r:id="rId39"/>
  </p:handoutMasterIdLst>
  <p:sldIdLst>
    <p:sldId id="916" r:id="rId5"/>
    <p:sldId id="857" r:id="rId6"/>
    <p:sldId id="941" r:id="rId7"/>
    <p:sldId id="940" r:id="rId8"/>
    <p:sldId id="869" r:id="rId9"/>
    <p:sldId id="870" r:id="rId10"/>
    <p:sldId id="871" r:id="rId11"/>
    <p:sldId id="919" r:id="rId12"/>
    <p:sldId id="872" r:id="rId13"/>
    <p:sldId id="873" r:id="rId14"/>
    <p:sldId id="874" r:id="rId15"/>
    <p:sldId id="920" r:id="rId16"/>
    <p:sldId id="921" r:id="rId17"/>
    <p:sldId id="922" r:id="rId18"/>
    <p:sldId id="876" r:id="rId19"/>
    <p:sldId id="923" r:id="rId20"/>
    <p:sldId id="927" r:id="rId21"/>
    <p:sldId id="878" r:id="rId22"/>
    <p:sldId id="879" r:id="rId23"/>
    <p:sldId id="881" r:id="rId24"/>
    <p:sldId id="882" r:id="rId25"/>
    <p:sldId id="884" r:id="rId26"/>
    <p:sldId id="885" r:id="rId27"/>
    <p:sldId id="886" r:id="rId28"/>
    <p:sldId id="887" r:id="rId29"/>
    <p:sldId id="888" r:id="rId30"/>
    <p:sldId id="889" r:id="rId31"/>
    <p:sldId id="890" r:id="rId32"/>
    <p:sldId id="891" r:id="rId33"/>
    <p:sldId id="892" r:id="rId34"/>
    <p:sldId id="893" r:id="rId35"/>
    <p:sldId id="894" r:id="rId36"/>
    <p:sldId id="952" r:id="rId37"/>
  </p:sldIdLst>
  <p:sldSz cx="12192000" cy="6858000"/>
  <p:notesSz cx="6858000" cy="9144000"/>
  <p:defaultTextStyle>
    <a:defPPr>
      <a:defRPr lang="en-US"/>
    </a:defPPr>
    <a:lvl1pPr marL="0" algn="l" defTabSz="914357" rtl="0" eaLnBrk="1" latinLnBrk="0" hangingPunct="1">
      <a:defRPr sz="1800" kern="1200">
        <a:solidFill>
          <a:schemeClr val="tx1"/>
        </a:solidFill>
        <a:latin typeface="+mn-lt"/>
        <a:ea typeface="+mn-ea"/>
        <a:cs typeface="+mn-cs"/>
      </a:defRPr>
    </a:lvl1pPr>
    <a:lvl2pPr marL="457178"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6" algn="l" defTabSz="914357" rtl="0" eaLnBrk="1" latinLnBrk="0" hangingPunct="1">
      <a:defRPr sz="1800" kern="1200">
        <a:solidFill>
          <a:schemeClr val="tx1"/>
        </a:solidFill>
        <a:latin typeface="+mn-lt"/>
        <a:ea typeface="+mn-ea"/>
        <a:cs typeface="+mn-cs"/>
      </a:defRPr>
    </a:lvl4pPr>
    <a:lvl5pPr marL="1828714" algn="l" defTabSz="914357" rtl="0" eaLnBrk="1" latinLnBrk="0" hangingPunct="1">
      <a:defRPr sz="1800" kern="1200">
        <a:solidFill>
          <a:schemeClr val="tx1"/>
        </a:solidFill>
        <a:latin typeface="+mn-lt"/>
        <a:ea typeface="+mn-ea"/>
        <a:cs typeface="+mn-cs"/>
      </a:defRPr>
    </a:lvl5pPr>
    <a:lvl6pPr marL="2285892" algn="l" defTabSz="914357" rtl="0" eaLnBrk="1" latinLnBrk="0" hangingPunct="1">
      <a:defRPr sz="1800" kern="1200">
        <a:solidFill>
          <a:schemeClr val="tx1"/>
        </a:solidFill>
        <a:latin typeface="+mn-lt"/>
        <a:ea typeface="+mn-ea"/>
        <a:cs typeface="+mn-cs"/>
      </a:defRPr>
    </a:lvl6pPr>
    <a:lvl7pPr marL="2743070" algn="l" defTabSz="914357" rtl="0" eaLnBrk="1" latinLnBrk="0" hangingPunct="1">
      <a:defRPr sz="1800" kern="1200">
        <a:solidFill>
          <a:schemeClr val="tx1"/>
        </a:solidFill>
        <a:latin typeface="+mn-lt"/>
        <a:ea typeface="+mn-ea"/>
        <a:cs typeface="+mn-cs"/>
      </a:defRPr>
    </a:lvl7pPr>
    <a:lvl8pPr marL="3200249" algn="l" defTabSz="914357" rtl="0" eaLnBrk="1" latinLnBrk="0" hangingPunct="1">
      <a:defRPr sz="1800" kern="1200">
        <a:solidFill>
          <a:schemeClr val="tx1"/>
        </a:solidFill>
        <a:latin typeface="+mn-lt"/>
        <a:ea typeface="+mn-ea"/>
        <a:cs typeface="+mn-cs"/>
      </a:defRPr>
    </a:lvl8pPr>
    <a:lvl9pPr marL="3657428" algn="l" defTabSz="914357"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D2EB276D-7E7E-3EE1-8CDA-28DA83853F81}" name="Robert Kennedy" initials="RK" userId="S::robert.kennedy@ukesf.org::b9c47f57-d10c-4341-a9bd-c6bd4af133b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2232A"/>
    <a:srgbClr val="163E64"/>
    <a:srgbClr val="C1AE95"/>
    <a:srgbClr val="E6E3EA"/>
    <a:srgbClr val="C5C5C5"/>
    <a:srgbClr val="F2F2F2"/>
    <a:srgbClr val="C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8604D-2114-4909-9F73-68BA59935D84}" v="2" dt="2026-01-06T10:41:29.598"/>
    <p1510:client id="{E8B2C63A-6E14-40DA-A4E2-70BADD3A7DE3}" v="175" dt="2026-01-06T10:41:18.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Jones" userId="b7423a4e-2368-4d41-a681-2aa716405c4c" providerId="ADAL" clId="{9315A7FD-9B33-44A9-B49C-FFEE331C668D}"/>
    <pc:docChg chg="delSld delSection modSection">
      <pc:chgData name="Nicole Jones" userId="b7423a4e-2368-4d41-a681-2aa716405c4c" providerId="ADAL" clId="{9315A7FD-9B33-44A9-B49C-FFEE331C668D}" dt="2025-12-17T11:06:33.613" v="2" actId="17853"/>
      <pc:docMkLst>
        <pc:docMk/>
      </pc:docMkLst>
      <pc:sldMasterChg chg="delSldLayout">
        <pc:chgData name="Nicole Jones" userId="b7423a4e-2368-4d41-a681-2aa716405c4c" providerId="ADAL" clId="{9315A7FD-9B33-44A9-B49C-FFEE331C668D}" dt="2025-12-17T11:06:29.104" v="1" actId="47"/>
        <pc:sldMasterMkLst>
          <pc:docMk/>
          <pc:sldMasterMk cId="4016925472" sldId="2147483669"/>
        </pc:sldMasterMkLst>
      </pc:sldMasterChg>
    </pc:docChg>
  </pc:docChgLst>
  <pc:docChgLst>
    <pc:chgData name="Sophie Batin" userId="9e65c56d-6805-47e5-8b11-21e533394264" providerId="ADAL" clId="{E8DA7043-0F2D-4988-AEEE-868A9F2A1654}"/>
    <pc:docChg chg="custSel addSld modSld">
      <pc:chgData name="Sophie Batin" userId="9e65c56d-6805-47e5-8b11-21e533394264" providerId="ADAL" clId="{E8DA7043-0F2D-4988-AEEE-868A9F2A1654}" dt="2026-01-06T10:41:14.088" v="363" actId="20577"/>
      <pc:docMkLst>
        <pc:docMk/>
      </pc:docMkLst>
      <pc:sldChg chg="modSp">
        <pc:chgData name="Sophie Batin" userId="9e65c56d-6805-47e5-8b11-21e533394264" providerId="ADAL" clId="{E8DA7043-0F2D-4988-AEEE-868A9F2A1654}" dt="2025-12-09T13:17:38.772" v="1"/>
        <pc:sldMkLst>
          <pc:docMk/>
          <pc:sldMk cId="1931586021" sldId="916"/>
        </pc:sldMkLst>
        <pc:spChg chg="mod">
          <ac:chgData name="Sophie Batin" userId="9e65c56d-6805-47e5-8b11-21e533394264" providerId="ADAL" clId="{E8DA7043-0F2D-4988-AEEE-868A9F2A1654}" dt="2025-12-09T13:17:38.772" v="1"/>
          <ac:spMkLst>
            <pc:docMk/>
            <pc:sldMk cId="1931586021" sldId="916"/>
            <ac:spMk id="5" creationId="{F45C9266-D74F-4D22-6910-55EEFAF4D6FF}"/>
          </ac:spMkLst>
        </pc:spChg>
      </pc:sldChg>
      <pc:sldChg chg="modSp mod modNotesTx">
        <pc:chgData name="Sophie Batin" userId="9e65c56d-6805-47e5-8b11-21e533394264" providerId="ADAL" clId="{E8DA7043-0F2D-4988-AEEE-868A9F2A1654}" dt="2026-01-06T10:41:14.088" v="363" actId="20577"/>
        <pc:sldMkLst>
          <pc:docMk/>
          <pc:sldMk cId="3420872784" sldId="927"/>
        </pc:sldMkLst>
        <pc:spChg chg="mod">
          <ac:chgData name="Sophie Batin" userId="9e65c56d-6805-47e5-8b11-21e533394264" providerId="ADAL" clId="{E8DA7043-0F2D-4988-AEEE-868A9F2A1654}" dt="2026-01-06T10:41:14.088" v="363" actId="20577"/>
          <ac:spMkLst>
            <pc:docMk/>
            <pc:sldMk cId="3420872784" sldId="927"/>
            <ac:spMk id="3" creationId="{E937F669-7A15-FC67-C569-806E7405E0A5}"/>
          </ac:spMkLst>
        </pc:spChg>
      </pc:sldChg>
      <pc:sldChg chg="addSp delSp modSp add mod">
        <pc:chgData name="Sophie Batin" userId="9e65c56d-6805-47e5-8b11-21e533394264" providerId="ADAL" clId="{E8DA7043-0F2D-4988-AEEE-868A9F2A1654}" dt="2025-12-10T10:36:59.275" v="79"/>
        <pc:sldMkLst>
          <pc:docMk/>
          <pc:sldMk cId="353311223" sldId="952"/>
        </pc:sldMkLst>
        <pc:spChg chg="add mod">
          <ac:chgData name="Sophie Batin" userId="9e65c56d-6805-47e5-8b11-21e533394264" providerId="ADAL" clId="{E8DA7043-0F2D-4988-AEEE-868A9F2A1654}" dt="2025-12-10T10:36:59.275" v="79"/>
          <ac:spMkLst>
            <pc:docMk/>
            <pc:sldMk cId="353311223" sldId="952"/>
            <ac:spMk id="5" creationId="{6A64327F-C1DF-3E29-DBA4-ECF5CB441920}"/>
          </ac:spMkLst>
        </pc:spChg>
        <pc:spChg chg="add mod">
          <ac:chgData name="Sophie Batin" userId="9e65c56d-6805-47e5-8b11-21e533394264" providerId="ADAL" clId="{E8DA7043-0F2D-4988-AEEE-868A9F2A1654}" dt="2025-12-10T10:36:59.275" v="79"/>
          <ac:spMkLst>
            <pc:docMk/>
            <pc:sldMk cId="353311223" sldId="952"/>
            <ac:spMk id="7" creationId="{FB652A22-3223-9D61-DE07-CEE53A38771A}"/>
          </ac:spMkLst>
        </pc:spChg>
        <pc:spChg chg="add mod">
          <ac:chgData name="Sophie Batin" userId="9e65c56d-6805-47e5-8b11-21e533394264" providerId="ADAL" clId="{E8DA7043-0F2D-4988-AEEE-868A9F2A1654}" dt="2025-12-10T10:36:59.275" v="79"/>
          <ac:spMkLst>
            <pc:docMk/>
            <pc:sldMk cId="353311223" sldId="952"/>
            <ac:spMk id="8" creationId="{DF3B95E7-EA0E-FEB9-F311-967E904C55B4}"/>
          </ac:spMkLst>
        </pc:spChg>
      </pc:sldChg>
    </pc:docChg>
  </pc:docChgLst>
  <pc:docChgLst>
    <pc:chgData name="Lynne Kent" userId="193c7d98-d042-423b-a7d3-8794d88340c2" providerId="ADAL" clId="{7A7FAEDC-1B5A-4E46-8F1D-3B2160B83B2D}"/>
    <pc:docChg chg="custSel modSld">
      <pc:chgData name="Lynne Kent" userId="193c7d98-d042-423b-a7d3-8794d88340c2" providerId="ADAL" clId="{7A7FAEDC-1B5A-4E46-8F1D-3B2160B83B2D}" dt="2026-01-06T10:41:29.598" v="32" actId="20577"/>
      <pc:docMkLst>
        <pc:docMk/>
      </pc:docMkLst>
      <pc:sldChg chg="modSp mod">
        <pc:chgData name="Lynne Kent" userId="193c7d98-d042-423b-a7d3-8794d88340c2" providerId="ADAL" clId="{7A7FAEDC-1B5A-4E46-8F1D-3B2160B83B2D}" dt="2026-01-06T10:41:20.674" v="31" actId="20577"/>
        <pc:sldMkLst>
          <pc:docMk/>
          <pc:sldMk cId="4055271982" sldId="889"/>
        </pc:sldMkLst>
        <pc:spChg chg="mod">
          <ac:chgData name="Lynne Kent" userId="193c7d98-d042-423b-a7d3-8794d88340c2" providerId="ADAL" clId="{7A7FAEDC-1B5A-4E46-8F1D-3B2160B83B2D}" dt="2026-01-06T10:41:20.674" v="31" actId="20577"/>
          <ac:spMkLst>
            <pc:docMk/>
            <pc:sldMk cId="4055271982" sldId="889"/>
            <ac:spMk id="3" creationId="{7177A383-E615-A581-FEA7-AB1938042C5B}"/>
          </ac:spMkLst>
        </pc:spChg>
      </pc:sldChg>
      <pc:sldChg chg="modSp mod">
        <pc:chgData name="Lynne Kent" userId="193c7d98-d042-423b-a7d3-8794d88340c2" providerId="ADAL" clId="{7A7FAEDC-1B5A-4E46-8F1D-3B2160B83B2D}" dt="2026-01-06T10:41:29.598" v="32" actId="20577"/>
        <pc:sldMkLst>
          <pc:docMk/>
          <pc:sldMk cId="281189931" sldId="890"/>
        </pc:sldMkLst>
        <pc:spChg chg="mod">
          <ac:chgData name="Lynne Kent" userId="193c7d98-d042-423b-a7d3-8794d88340c2" providerId="ADAL" clId="{7A7FAEDC-1B5A-4E46-8F1D-3B2160B83B2D}" dt="2026-01-06T10:41:29.598" v="32" actId="20577"/>
          <ac:spMkLst>
            <pc:docMk/>
            <pc:sldMk cId="281189931" sldId="890"/>
            <ac:spMk id="3" creationId="{A734C9DF-DAD0-BB94-D1D3-71DDC425E92C}"/>
          </ac:spMkLst>
        </pc:spChg>
      </pc:sldChg>
      <pc:sldChg chg="modSp mod">
        <pc:chgData name="Lynne Kent" userId="193c7d98-d042-423b-a7d3-8794d88340c2" providerId="ADAL" clId="{7A7FAEDC-1B5A-4E46-8F1D-3B2160B83B2D}" dt="2026-01-06T10:36:32.576" v="30" actId="27636"/>
        <pc:sldMkLst>
          <pc:docMk/>
          <pc:sldMk cId="177202784" sldId="940"/>
        </pc:sldMkLst>
        <pc:spChg chg="mod">
          <ac:chgData name="Lynne Kent" userId="193c7d98-d042-423b-a7d3-8794d88340c2" providerId="ADAL" clId="{7A7FAEDC-1B5A-4E46-8F1D-3B2160B83B2D}" dt="2026-01-06T10:36:32.576" v="30" actId="27636"/>
          <ac:spMkLst>
            <pc:docMk/>
            <pc:sldMk cId="177202784" sldId="940"/>
            <ac:spMk id="3" creationId="{CBAE9E9C-EEA2-5F01-2246-E956F3AD0C4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74AD3B-5C1F-BDE2-0313-49DE566BED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4A1933A-671E-5055-89D8-8B27A15FFC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A9D9A3-4617-45AE-911D-AECCC2100BF1}" type="datetimeFigureOut">
              <a:rPr lang="en-GB" smtClean="0"/>
              <a:t>06/01/2026</a:t>
            </a:fld>
            <a:endParaRPr lang="en-GB"/>
          </a:p>
        </p:txBody>
      </p:sp>
      <p:sp>
        <p:nvSpPr>
          <p:cNvPr id="4" name="Footer Placeholder 3">
            <a:extLst>
              <a:ext uri="{FF2B5EF4-FFF2-40B4-BE49-F238E27FC236}">
                <a16:creationId xmlns:a16="http://schemas.microsoft.com/office/drawing/2014/main" id="{A925A02B-4AB4-51BA-F7A8-292FD39313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75351A0-F9DE-A626-EE31-1887D36D8D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3DD75-DEAA-4FCC-81B3-EA2C4C6E1188}" type="slidenum">
              <a:rPr lang="en-GB" smtClean="0"/>
              <a:t>‹#›</a:t>
            </a:fld>
            <a:endParaRPr lang="en-GB"/>
          </a:p>
        </p:txBody>
      </p:sp>
    </p:spTree>
    <p:extLst>
      <p:ext uri="{BB962C8B-B14F-4D97-AF65-F5344CB8AC3E}">
        <p14:creationId xmlns:p14="http://schemas.microsoft.com/office/powerpoint/2010/main" val="37441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362AB-29EA-40EA-9582-860B153B7897}" type="datetimeFigureOut">
              <a:rPr lang="en-GB" smtClean="0"/>
              <a:t>06/01/2026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81AFB-FF22-4899-B3FD-525E9781F36E}" type="slidenum">
              <a:rPr lang="en-GB" smtClean="0"/>
              <a:t>‹#›</a:t>
            </a:fld>
            <a:endParaRPr lang="en-GB"/>
          </a:p>
        </p:txBody>
      </p:sp>
    </p:spTree>
    <p:extLst>
      <p:ext uri="{BB962C8B-B14F-4D97-AF65-F5344CB8AC3E}">
        <p14:creationId xmlns:p14="http://schemas.microsoft.com/office/powerpoint/2010/main" val="162223100"/>
      </p:ext>
    </p:extLst>
  </p:cSld>
  <p:clrMap bg1="lt1" tx1="dk1" bg2="lt2" tx2="dk2" accent1="accent1" accent2="accent2" accent3="accent3" accent4="accent4" accent5="accent5" accent6="accent6" hlink="hlink" folHlink="folHlink"/>
  <p:notesStyle>
    <a:lvl1pPr marL="0" algn="l" defTabSz="914357" rtl="0" eaLnBrk="1" latinLnBrk="0" hangingPunct="1">
      <a:defRPr sz="1200" kern="1200">
        <a:solidFill>
          <a:schemeClr val="tx1"/>
        </a:solidFill>
        <a:latin typeface="+mn-lt"/>
        <a:ea typeface="+mn-ea"/>
        <a:cs typeface="+mn-cs"/>
      </a:defRPr>
    </a:lvl1pPr>
    <a:lvl2pPr marL="457178" algn="l" defTabSz="914357" rtl="0" eaLnBrk="1" latinLnBrk="0" hangingPunct="1">
      <a:defRPr sz="1200" kern="1200">
        <a:solidFill>
          <a:schemeClr val="tx1"/>
        </a:solidFill>
        <a:latin typeface="+mn-lt"/>
        <a:ea typeface="+mn-ea"/>
        <a:cs typeface="+mn-cs"/>
      </a:defRPr>
    </a:lvl2pPr>
    <a:lvl3pPr marL="914357" algn="l" defTabSz="914357" rtl="0" eaLnBrk="1" latinLnBrk="0" hangingPunct="1">
      <a:defRPr sz="1200" kern="1200">
        <a:solidFill>
          <a:schemeClr val="tx1"/>
        </a:solidFill>
        <a:latin typeface="+mn-lt"/>
        <a:ea typeface="+mn-ea"/>
        <a:cs typeface="+mn-cs"/>
      </a:defRPr>
    </a:lvl3pPr>
    <a:lvl4pPr marL="1371536" algn="l" defTabSz="914357" rtl="0" eaLnBrk="1" latinLnBrk="0" hangingPunct="1">
      <a:defRPr sz="1200" kern="1200">
        <a:solidFill>
          <a:schemeClr val="tx1"/>
        </a:solidFill>
        <a:latin typeface="+mn-lt"/>
        <a:ea typeface="+mn-ea"/>
        <a:cs typeface="+mn-cs"/>
      </a:defRPr>
    </a:lvl4pPr>
    <a:lvl5pPr marL="1828714" algn="l" defTabSz="914357" rtl="0" eaLnBrk="1" latinLnBrk="0" hangingPunct="1">
      <a:defRPr sz="1200" kern="1200">
        <a:solidFill>
          <a:schemeClr val="tx1"/>
        </a:solidFill>
        <a:latin typeface="+mn-lt"/>
        <a:ea typeface="+mn-ea"/>
        <a:cs typeface="+mn-cs"/>
      </a:defRPr>
    </a:lvl5pPr>
    <a:lvl6pPr marL="2285892" algn="l" defTabSz="914357" rtl="0" eaLnBrk="1" latinLnBrk="0" hangingPunct="1">
      <a:defRPr sz="1200" kern="1200">
        <a:solidFill>
          <a:schemeClr val="tx1"/>
        </a:solidFill>
        <a:latin typeface="+mn-lt"/>
        <a:ea typeface="+mn-ea"/>
        <a:cs typeface="+mn-cs"/>
      </a:defRPr>
    </a:lvl6pPr>
    <a:lvl7pPr marL="2743070" algn="l" defTabSz="914357" rtl="0" eaLnBrk="1" latinLnBrk="0" hangingPunct="1">
      <a:defRPr sz="1200" kern="1200">
        <a:solidFill>
          <a:schemeClr val="tx1"/>
        </a:solidFill>
        <a:latin typeface="+mn-lt"/>
        <a:ea typeface="+mn-ea"/>
        <a:cs typeface="+mn-cs"/>
      </a:defRPr>
    </a:lvl7pPr>
    <a:lvl8pPr marL="3200249" algn="l" defTabSz="914357" rtl="0" eaLnBrk="1" latinLnBrk="0" hangingPunct="1">
      <a:defRPr sz="1200" kern="1200">
        <a:solidFill>
          <a:schemeClr val="tx1"/>
        </a:solidFill>
        <a:latin typeface="+mn-lt"/>
        <a:ea typeface="+mn-ea"/>
        <a:cs typeface="+mn-cs"/>
      </a:defRPr>
    </a:lvl8pPr>
    <a:lvl9pPr marL="3657428" algn="l" defTabSz="91435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D8B9A-2902-5282-FF8C-FE8492346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53CDF-D43E-FCBF-0C47-E60486D98B2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2F8D4A5-75F8-97E3-33DF-44BD83C98DB3}"/>
              </a:ext>
            </a:extLst>
          </p:cNvPr>
          <p:cNvSpPr>
            <a:spLocks noGrp="1"/>
          </p:cNvSpPr>
          <p:nvPr>
            <p:ph type="body" idx="1"/>
          </p:nvPr>
        </p:nvSpPr>
        <p:spPr/>
        <p:txBody>
          <a:bodyPr/>
          <a:lstStyle/>
          <a:p>
            <a:pPr>
              <a:lnSpc>
                <a:spcPct val="115000"/>
              </a:lnSpc>
              <a:spcAft>
                <a:spcPts val="800"/>
              </a:spcAft>
              <a:buNone/>
            </a:pPr>
            <a:endParaRPr lang="en-GB" sz="1000" i="1"/>
          </a:p>
        </p:txBody>
      </p:sp>
      <p:sp>
        <p:nvSpPr>
          <p:cNvPr id="4" name="Slide Number Placeholder 3">
            <a:extLst>
              <a:ext uri="{FF2B5EF4-FFF2-40B4-BE49-F238E27FC236}">
                <a16:creationId xmlns:a16="http://schemas.microsoft.com/office/drawing/2014/main" id="{F89356FC-6E60-A0B1-192B-BF503B0BD47E}"/>
              </a:ext>
            </a:extLst>
          </p:cNvPr>
          <p:cNvSpPr>
            <a:spLocks noGrp="1"/>
          </p:cNvSpPr>
          <p:nvPr>
            <p:ph type="sldNum" sz="quarter" idx="5"/>
          </p:nvPr>
        </p:nvSpPr>
        <p:spPr/>
        <p:txBody>
          <a:bodyPr/>
          <a:lstStyle/>
          <a:p>
            <a:fld id="{2BF81AFB-FF22-4899-B3FD-525E9781F36E}" type="slidenum">
              <a:rPr lang="en-GB" smtClean="0"/>
              <a:t>1</a:t>
            </a:fld>
            <a:endParaRPr lang="en-GB"/>
          </a:p>
        </p:txBody>
      </p:sp>
    </p:spTree>
    <p:extLst>
      <p:ext uri="{BB962C8B-B14F-4D97-AF65-F5344CB8AC3E}">
        <p14:creationId xmlns:p14="http://schemas.microsoft.com/office/powerpoint/2010/main" val="310468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8198-8000-9141-0FEC-8D746D36A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257FA-9B48-CBC9-C4B7-D51A53E7E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54CE6-63AE-1824-0A75-BF2899F2E30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E746CCB-97DE-2EE2-826A-7498640EEFC0}"/>
              </a:ext>
            </a:extLst>
          </p:cNvPr>
          <p:cNvSpPr>
            <a:spLocks noGrp="1"/>
          </p:cNvSpPr>
          <p:nvPr>
            <p:ph type="sldNum" sz="quarter" idx="5"/>
          </p:nvPr>
        </p:nvSpPr>
        <p:spPr/>
        <p:txBody>
          <a:bodyPr/>
          <a:lstStyle/>
          <a:p>
            <a:fld id="{2BF81AFB-FF22-4899-B3FD-525E9781F36E}" type="slidenum">
              <a:rPr lang="en-GB" smtClean="0"/>
              <a:t>13</a:t>
            </a:fld>
            <a:endParaRPr lang="en-GB"/>
          </a:p>
        </p:txBody>
      </p:sp>
    </p:spTree>
    <p:extLst>
      <p:ext uri="{BB962C8B-B14F-4D97-AF65-F5344CB8AC3E}">
        <p14:creationId xmlns:p14="http://schemas.microsoft.com/office/powerpoint/2010/main" val="284567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DAAA6-CD12-624C-7B77-A5C1F860D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50E31-05AE-FBB7-F0A9-04DDAA77A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C7DB7-6328-CC9C-E23D-DE49506CD28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C0D0976-CF38-2C39-D1CA-B280A8493365}"/>
              </a:ext>
            </a:extLst>
          </p:cNvPr>
          <p:cNvSpPr>
            <a:spLocks noGrp="1"/>
          </p:cNvSpPr>
          <p:nvPr>
            <p:ph type="sldNum" sz="quarter" idx="5"/>
          </p:nvPr>
        </p:nvSpPr>
        <p:spPr/>
        <p:txBody>
          <a:bodyPr/>
          <a:lstStyle/>
          <a:p>
            <a:fld id="{2BF81AFB-FF22-4899-B3FD-525E9781F36E}" type="slidenum">
              <a:rPr lang="en-GB" smtClean="0"/>
              <a:t>14</a:t>
            </a:fld>
            <a:endParaRPr lang="en-GB"/>
          </a:p>
        </p:txBody>
      </p:sp>
    </p:spTree>
    <p:extLst>
      <p:ext uri="{BB962C8B-B14F-4D97-AF65-F5344CB8AC3E}">
        <p14:creationId xmlns:p14="http://schemas.microsoft.com/office/powerpoint/2010/main" val="4175766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A12B8-8139-7FC9-42EB-536658D54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990A4-B08D-18B2-B757-BF87232B5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F36F1-C2C0-D461-2918-36BF048B595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1C087C3-D623-D955-1801-FC00920A3FE9}"/>
              </a:ext>
            </a:extLst>
          </p:cNvPr>
          <p:cNvSpPr>
            <a:spLocks noGrp="1"/>
          </p:cNvSpPr>
          <p:nvPr>
            <p:ph type="sldNum" sz="quarter" idx="5"/>
          </p:nvPr>
        </p:nvSpPr>
        <p:spPr/>
        <p:txBody>
          <a:bodyPr/>
          <a:lstStyle/>
          <a:p>
            <a:fld id="{2BF81AFB-FF22-4899-B3FD-525E9781F36E}" type="slidenum">
              <a:rPr lang="en-GB" smtClean="0"/>
              <a:t>16</a:t>
            </a:fld>
            <a:endParaRPr lang="en-GB"/>
          </a:p>
        </p:txBody>
      </p:sp>
    </p:spTree>
    <p:extLst>
      <p:ext uri="{BB962C8B-B14F-4D97-AF65-F5344CB8AC3E}">
        <p14:creationId xmlns:p14="http://schemas.microsoft.com/office/powerpoint/2010/main" val="290292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DC103-6780-839E-07B5-28C4E8326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16CE0-0F49-6C18-73B4-40AE919C8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FD6A4-AA5A-0425-38EA-CEA3CC32CB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BF4A641-819B-55F3-F533-D7F6FED94364}"/>
              </a:ext>
            </a:extLst>
          </p:cNvPr>
          <p:cNvSpPr>
            <a:spLocks noGrp="1"/>
          </p:cNvSpPr>
          <p:nvPr>
            <p:ph type="sldNum" sz="quarter" idx="5"/>
          </p:nvPr>
        </p:nvSpPr>
        <p:spPr/>
        <p:txBody>
          <a:bodyPr/>
          <a:lstStyle/>
          <a:p>
            <a:fld id="{2BF81AFB-FF22-4899-B3FD-525E9781F36E}" type="slidenum">
              <a:rPr lang="en-GB" smtClean="0"/>
              <a:t>17</a:t>
            </a:fld>
            <a:endParaRPr lang="en-GB"/>
          </a:p>
        </p:txBody>
      </p:sp>
    </p:spTree>
    <p:extLst>
      <p:ext uri="{BB962C8B-B14F-4D97-AF65-F5344CB8AC3E}">
        <p14:creationId xmlns:p14="http://schemas.microsoft.com/office/powerpoint/2010/main" val="1820575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18</a:t>
            </a:fld>
            <a:endParaRPr lang="en-GB"/>
          </a:p>
        </p:txBody>
      </p:sp>
    </p:spTree>
    <p:extLst>
      <p:ext uri="{BB962C8B-B14F-4D97-AF65-F5344CB8AC3E}">
        <p14:creationId xmlns:p14="http://schemas.microsoft.com/office/powerpoint/2010/main" val="2323881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19</a:t>
            </a:fld>
            <a:endParaRPr lang="en-GB"/>
          </a:p>
        </p:txBody>
      </p:sp>
    </p:spTree>
    <p:extLst>
      <p:ext uri="{BB962C8B-B14F-4D97-AF65-F5344CB8AC3E}">
        <p14:creationId xmlns:p14="http://schemas.microsoft.com/office/powerpoint/2010/main" val="225389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20</a:t>
            </a:fld>
            <a:endParaRPr lang="en-GB"/>
          </a:p>
        </p:txBody>
      </p:sp>
    </p:spTree>
    <p:extLst>
      <p:ext uri="{BB962C8B-B14F-4D97-AF65-F5344CB8AC3E}">
        <p14:creationId xmlns:p14="http://schemas.microsoft.com/office/powerpoint/2010/main" val="227405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21</a:t>
            </a:fld>
            <a:endParaRPr lang="en-GB"/>
          </a:p>
        </p:txBody>
      </p:sp>
    </p:spTree>
    <p:extLst>
      <p:ext uri="{BB962C8B-B14F-4D97-AF65-F5344CB8AC3E}">
        <p14:creationId xmlns:p14="http://schemas.microsoft.com/office/powerpoint/2010/main" val="27347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99234-EB6E-8E80-8DFD-951D8DCA9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E8532-0781-E79D-CC4C-3E52B370D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EA0E0-6DAC-3DA0-2916-32F6E98981E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744F87-F57B-F00F-7E7F-BCAA8597DBEC}"/>
              </a:ext>
            </a:extLst>
          </p:cNvPr>
          <p:cNvSpPr>
            <a:spLocks noGrp="1"/>
          </p:cNvSpPr>
          <p:nvPr>
            <p:ph type="sldNum" sz="quarter" idx="5"/>
          </p:nvPr>
        </p:nvSpPr>
        <p:spPr/>
        <p:txBody>
          <a:bodyPr/>
          <a:lstStyle/>
          <a:p>
            <a:fld id="{2BF81AFB-FF22-4899-B3FD-525E9781F36E}" type="slidenum">
              <a:rPr lang="en-GB" smtClean="0"/>
              <a:t>22</a:t>
            </a:fld>
            <a:endParaRPr lang="en-GB"/>
          </a:p>
        </p:txBody>
      </p:sp>
    </p:spTree>
    <p:extLst>
      <p:ext uri="{BB962C8B-B14F-4D97-AF65-F5344CB8AC3E}">
        <p14:creationId xmlns:p14="http://schemas.microsoft.com/office/powerpoint/2010/main" val="246091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E9EF8-2721-D3C8-9702-14B2209C5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4B76E-43D8-F98A-7FBB-9766AA0C6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C0ED8-4B42-6B58-6C5C-E36E24125AD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613C7F1-9203-7280-5BD3-BA925ACD7A2F}"/>
              </a:ext>
            </a:extLst>
          </p:cNvPr>
          <p:cNvSpPr>
            <a:spLocks noGrp="1"/>
          </p:cNvSpPr>
          <p:nvPr>
            <p:ph type="sldNum" sz="quarter" idx="5"/>
          </p:nvPr>
        </p:nvSpPr>
        <p:spPr/>
        <p:txBody>
          <a:bodyPr/>
          <a:lstStyle/>
          <a:p>
            <a:fld id="{2BF81AFB-FF22-4899-B3FD-525E9781F36E}" type="slidenum">
              <a:rPr lang="en-GB" smtClean="0"/>
              <a:t>23</a:t>
            </a:fld>
            <a:endParaRPr lang="en-GB"/>
          </a:p>
        </p:txBody>
      </p:sp>
    </p:spTree>
    <p:extLst>
      <p:ext uri="{BB962C8B-B14F-4D97-AF65-F5344CB8AC3E}">
        <p14:creationId xmlns:p14="http://schemas.microsoft.com/office/powerpoint/2010/main" val="309810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2</a:t>
            </a:fld>
            <a:endParaRPr lang="en-GB"/>
          </a:p>
        </p:txBody>
      </p:sp>
    </p:spTree>
    <p:extLst>
      <p:ext uri="{BB962C8B-B14F-4D97-AF65-F5344CB8AC3E}">
        <p14:creationId xmlns:p14="http://schemas.microsoft.com/office/powerpoint/2010/main" val="8054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63650-487F-E7D5-6FFA-92152A047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DF20E-571D-0F98-36B9-C927519D1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8E214-91C3-21F4-6B58-60CEA65BB7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EAD6F64-D291-3441-C9F6-2ACFF0DF44EA}"/>
              </a:ext>
            </a:extLst>
          </p:cNvPr>
          <p:cNvSpPr>
            <a:spLocks noGrp="1"/>
          </p:cNvSpPr>
          <p:nvPr>
            <p:ph type="sldNum" sz="quarter" idx="5"/>
          </p:nvPr>
        </p:nvSpPr>
        <p:spPr/>
        <p:txBody>
          <a:bodyPr/>
          <a:lstStyle/>
          <a:p>
            <a:fld id="{2BF81AFB-FF22-4899-B3FD-525E9781F36E}" type="slidenum">
              <a:rPr lang="en-GB" smtClean="0"/>
              <a:t>24</a:t>
            </a:fld>
            <a:endParaRPr lang="en-GB"/>
          </a:p>
        </p:txBody>
      </p:sp>
    </p:spTree>
    <p:extLst>
      <p:ext uri="{BB962C8B-B14F-4D97-AF65-F5344CB8AC3E}">
        <p14:creationId xmlns:p14="http://schemas.microsoft.com/office/powerpoint/2010/main" val="2803893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E8457-0F67-755B-EEE8-768AEE2C6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5D94E-EC72-444B-6A4F-019744585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966EF-2AA8-2EAC-B9F8-34B9009D9BA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F40F6B-9C59-0265-25A0-C5074BC5BF6B}"/>
              </a:ext>
            </a:extLst>
          </p:cNvPr>
          <p:cNvSpPr>
            <a:spLocks noGrp="1"/>
          </p:cNvSpPr>
          <p:nvPr>
            <p:ph type="sldNum" sz="quarter" idx="5"/>
          </p:nvPr>
        </p:nvSpPr>
        <p:spPr/>
        <p:txBody>
          <a:bodyPr/>
          <a:lstStyle/>
          <a:p>
            <a:fld id="{2BF81AFB-FF22-4899-B3FD-525E9781F36E}" type="slidenum">
              <a:rPr lang="en-GB" smtClean="0"/>
              <a:t>25</a:t>
            </a:fld>
            <a:endParaRPr lang="en-GB"/>
          </a:p>
        </p:txBody>
      </p:sp>
    </p:spTree>
    <p:extLst>
      <p:ext uri="{BB962C8B-B14F-4D97-AF65-F5344CB8AC3E}">
        <p14:creationId xmlns:p14="http://schemas.microsoft.com/office/powerpoint/2010/main" val="1326341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C60EA-2886-8927-0870-78500FB40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A84F3-65D7-B6AC-62A5-8FF71526F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20409-09EB-4A9A-0324-A0D717CF80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E36B54D-9205-6314-7D1C-F5D9D868A43A}"/>
              </a:ext>
            </a:extLst>
          </p:cNvPr>
          <p:cNvSpPr>
            <a:spLocks noGrp="1"/>
          </p:cNvSpPr>
          <p:nvPr>
            <p:ph type="sldNum" sz="quarter" idx="5"/>
          </p:nvPr>
        </p:nvSpPr>
        <p:spPr/>
        <p:txBody>
          <a:bodyPr/>
          <a:lstStyle/>
          <a:p>
            <a:fld id="{2BF81AFB-FF22-4899-B3FD-525E9781F36E}" type="slidenum">
              <a:rPr lang="en-GB" smtClean="0"/>
              <a:t>26</a:t>
            </a:fld>
            <a:endParaRPr lang="en-GB"/>
          </a:p>
        </p:txBody>
      </p:sp>
    </p:spTree>
    <p:extLst>
      <p:ext uri="{BB962C8B-B14F-4D97-AF65-F5344CB8AC3E}">
        <p14:creationId xmlns:p14="http://schemas.microsoft.com/office/powerpoint/2010/main" val="4268302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27</a:t>
            </a:fld>
            <a:endParaRPr lang="en-GB"/>
          </a:p>
        </p:txBody>
      </p:sp>
    </p:spTree>
    <p:extLst>
      <p:ext uri="{BB962C8B-B14F-4D97-AF65-F5344CB8AC3E}">
        <p14:creationId xmlns:p14="http://schemas.microsoft.com/office/powerpoint/2010/main" val="675267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28</a:t>
            </a:fld>
            <a:endParaRPr lang="en-GB"/>
          </a:p>
        </p:txBody>
      </p:sp>
    </p:spTree>
    <p:extLst>
      <p:ext uri="{BB962C8B-B14F-4D97-AF65-F5344CB8AC3E}">
        <p14:creationId xmlns:p14="http://schemas.microsoft.com/office/powerpoint/2010/main" val="2921326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31</a:t>
            </a:fld>
            <a:endParaRPr lang="en-GB"/>
          </a:p>
        </p:txBody>
      </p:sp>
    </p:spTree>
    <p:extLst>
      <p:ext uri="{BB962C8B-B14F-4D97-AF65-F5344CB8AC3E}">
        <p14:creationId xmlns:p14="http://schemas.microsoft.com/office/powerpoint/2010/main" val="1608683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Disconnecting the </a:t>
            </a:r>
            <a:r>
              <a:rPr lang="en-GB" err="1"/>
              <a:t>Microbit</a:t>
            </a:r>
            <a:r>
              <a:rPr lang="en-GB"/>
              <a:t> from the computer – you can just remove the cable from the computer without ejecting.</a:t>
            </a:r>
          </a:p>
        </p:txBody>
      </p:sp>
      <p:sp>
        <p:nvSpPr>
          <p:cNvPr id="4" name="Slide Number Placeholder 3"/>
          <p:cNvSpPr>
            <a:spLocks noGrp="1"/>
          </p:cNvSpPr>
          <p:nvPr>
            <p:ph type="sldNum" sz="quarter" idx="5"/>
          </p:nvPr>
        </p:nvSpPr>
        <p:spPr/>
        <p:txBody>
          <a:bodyPr/>
          <a:lstStyle/>
          <a:p>
            <a:fld id="{2BF81AFB-FF22-4899-B3FD-525E9781F36E}" type="slidenum">
              <a:rPr lang="en-GB" smtClean="0"/>
              <a:t>32</a:t>
            </a:fld>
            <a:endParaRPr lang="en-GB"/>
          </a:p>
        </p:txBody>
      </p:sp>
    </p:spTree>
    <p:extLst>
      <p:ext uri="{BB962C8B-B14F-4D97-AF65-F5344CB8AC3E}">
        <p14:creationId xmlns:p14="http://schemas.microsoft.com/office/powerpoint/2010/main" val="4131898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A5FC3-129E-B81C-6FCD-014E427E9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E69EC-A6B7-5F56-91CE-D064F9D47F2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DBE0E08-E0C3-4358-26B5-11D9A85141AE}"/>
              </a:ext>
            </a:extLst>
          </p:cNvPr>
          <p:cNvSpPr>
            <a:spLocks noGrp="1"/>
          </p:cNvSpPr>
          <p:nvPr>
            <p:ph type="body" idx="1"/>
          </p:nvPr>
        </p:nvSpPr>
        <p:spPr/>
        <p:txBody>
          <a:bodyPr/>
          <a:lstStyle/>
          <a:p>
            <a:pPr>
              <a:lnSpc>
                <a:spcPct val="115000"/>
              </a:lnSpc>
              <a:spcAft>
                <a:spcPts val="8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1EE363C-BE5D-7D01-CC62-6138491AA0E2}"/>
              </a:ext>
            </a:extLst>
          </p:cNvPr>
          <p:cNvSpPr>
            <a:spLocks noGrp="1"/>
          </p:cNvSpPr>
          <p:nvPr>
            <p:ph type="sldNum" sz="quarter" idx="5"/>
          </p:nvPr>
        </p:nvSpPr>
        <p:spPr/>
        <p:txBody>
          <a:bodyPr/>
          <a:lstStyle/>
          <a:p>
            <a:fld id="{2BF81AFB-FF22-4899-B3FD-525E9781F36E}" type="slidenum">
              <a:rPr lang="en-GB" smtClean="0"/>
              <a:t>33</a:t>
            </a:fld>
            <a:endParaRPr lang="en-GB"/>
          </a:p>
        </p:txBody>
      </p:sp>
    </p:spTree>
    <p:extLst>
      <p:ext uri="{BB962C8B-B14F-4D97-AF65-F5344CB8AC3E}">
        <p14:creationId xmlns:p14="http://schemas.microsoft.com/office/powerpoint/2010/main" val="178781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4776A-4F53-DCFB-6C77-BCE7D5022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FA700-EE88-A400-6AF7-FD4681BD094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68F4F12-3FEF-4A70-B7E6-0ABA575B0329}"/>
              </a:ext>
            </a:extLst>
          </p:cNvPr>
          <p:cNvSpPr>
            <a:spLocks noGrp="1"/>
          </p:cNvSpPr>
          <p:nvPr>
            <p:ph type="body" idx="1"/>
          </p:nvPr>
        </p:nvSpPr>
        <p:spPr/>
        <p:txBody>
          <a:bodyPr/>
          <a:lstStyle/>
          <a:p>
            <a:pPr>
              <a:lnSpc>
                <a:spcPct val="115000"/>
              </a:lnSpc>
              <a:spcAft>
                <a:spcPts val="8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B320F2D-05A5-DEA1-CAB6-8C2430759D22}"/>
              </a:ext>
            </a:extLst>
          </p:cNvPr>
          <p:cNvSpPr>
            <a:spLocks noGrp="1"/>
          </p:cNvSpPr>
          <p:nvPr>
            <p:ph type="sldNum" sz="quarter" idx="5"/>
          </p:nvPr>
        </p:nvSpPr>
        <p:spPr/>
        <p:txBody>
          <a:bodyPr/>
          <a:lstStyle/>
          <a:p>
            <a:fld id="{2BF81AFB-FF22-4899-B3FD-525E9781F36E}" type="slidenum">
              <a:rPr lang="en-GB" smtClean="0"/>
              <a:t>3</a:t>
            </a:fld>
            <a:endParaRPr lang="en-GB"/>
          </a:p>
        </p:txBody>
      </p:sp>
    </p:spTree>
    <p:extLst>
      <p:ext uri="{BB962C8B-B14F-4D97-AF65-F5344CB8AC3E}">
        <p14:creationId xmlns:p14="http://schemas.microsoft.com/office/powerpoint/2010/main" val="44367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A26A4-DB78-44A1-DA0C-F78A70220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4542B-2F46-AB79-1A57-19F055805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93715-3CD9-DD44-FC79-BC302DAFAD2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F68821C-C894-3F4B-AE44-5890B56EB993}"/>
              </a:ext>
            </a:extLst>
          </p:cNvPr>
          <p:cNvSpPr>
            <a:spLocks noGrp="1"/>
          </p:cNvSpPr>
          <p:nvPr>
            <p:ph type="sldNum" sz="quarter" idx="5"/>
          </p:nvPr>
        </p:nvSpPr>
        <p:spPr/>
        <p:txBody>
          <a:bodyPr/>
          <a:lstStyle/>
          <a:p>
            <a:fld id="{2BF81AFB-FF22-4899-B3FD-525E9781F36E}" type="slidenum">
              <a:rPr lang="en-GB" smtClean="0"/>
              <a:t>4</a:t>
            </a:fld>
            <a:endParaRPr lang="en-GB"/>
          </a:p>
        </p:txBody>
      </p:sp>
    </p:spTree>
    <p:extLst>
      <p:ext uri="{BB962C8B-B14F-4D97-AF65-F5344CB8AC3E}">
        <p14:creationId xmlns:p14="http://schemas.microsoft.com/office/powerpoint/2010/main" val="32826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F17B7-D94F-FCC6-489D-18525EF61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AC13D-86A9-C9FA-5635-E04E2DE2B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374A4-20A1-35B8-02D7-B836EB66F1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D1A78F8-12BB-E373-B3FB-743F2BB08686}"/>
              </a:ext>
            </a:extLst>
          </p:cNvPr>
          <p:cNvSpPr>
            <a:spLocks noGrp="1"/>
          </p:cNvSpPr>
          <p:nvPr>
            <p:ph type="sldNum" sz="quarter" idx="5"/>
          </p:nvPr>
        </p:nvSpPr>
        <p:spPr/>
        <p:txBody>
          <a:bodyPr/>
          <a:lstStyle/>
          <a:p>
            <a:fld id="{2BF81AFB-FF22-4899-B3FD-525E9781F36E}" type="slidenum">
              <a:rPr lang="en-GB" smtClean="0"/>
              <a:t>5</a:t>
            </a:fld>
            <a:endParaRPr lang="en-GB"/>
          </a:p>
        </p:txBody>
      </p:sp>
    </p:spTree>
    <p:extLst>
      <p:ext uri="{BB962C8B-B14F-4D97-AF65-F5344CB8AC3E}">
        <p14:creationId xmlns:p14="http://schemas.microsoft.com/office/powerpoint/2010/main" val="309037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6</a:t>
            </a:fld>
            <a:endParaRPr lang="en-GB"/>
          </a:p>
        </p:txBody>
      </p:sp>
    </p:spTree>
    <p:extLst>
      <p:ext uri="{BB962C8B-B14F-4D97-AF65-F5344CB8AC3E}">
        <p14:creationId xmlns:p14="http://schemas.microsoft.com/office/powerpoint/2010/main" val="90281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7</a:t>
            </a:fld>
            <a:endParaRPr lang="en-GB"/>
          </a:p>
        </p:txBody>
      </p:sp>
    </p:spTree>
    <p:extLst>
      <p:ext uri="{BB962C8B-B14F-4D97-AF65-F5344CB8AC3E}">
        <p14:creationId xmlns:p14="http://schemas.microsoft.com/office/powerpoint/2010/main" val="49056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F81AFB-FF22-4899-B3FD-525E9781F36E}" type="slidenum">
              <a:rPr lang="en-GB" smtClean="0"/>
              <a:t>11</a:t>
            </a:fld>
            <a:endParaRPr lang="en-GB"/>
          </a:p>
        </p:txBody>
      </p:sp>
    </p:spTree>
    <p:extLst>
      <p:ext uri="{BB962C8B-B14F-4D97-AF65-F5344CB8AC3E}">
        <p14:creationId xmlns:p14="http://schemas.microsoft.com/office/powerpoint/2010/main" val="10445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C2047-BA85-A02D-F780-988660D62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82267-27B0-2BA0-DC99-BCF12954A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9C722-810A-A7D1-CE66-BF275DF60E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2E36AD-E508-CA23-32C4-A7933576EB66}"/>
              </a:ext>
            </a:extLst>
          </p:cNvPr>
          <p:cNvSpPr>
            <a:spLocks noGrp="1"/>
          </p:cNvSpPr>
          <p:nvPr>
            <p:ph type="sldNum" sz="quarter" idx="5"/>
          </p:nvPr>
        </p:nvSpPr>
        <p:spPr/>
        <p:txBody>
          <a:bodyPr/>
          <a:lstStyle/>
          <a:p>
            <a:fld id="{2BF81AFB-FF22-4899-B3FD-525E9781F36E}" type="slidenum">
              <a:rPr lang="en-GB" smtClean="0"/>
              <a:t>12</a:t>
            </a:fld>
            <a:endParaRPr lang="en-GB"/>
          </a:p>
        </p:txBody>
      </p:sp>
    </p:spTree>
    <p:extLst>
      <p:ext uri="{BB962C8B-B14F-4D97-AF65-F5344CB8AC3E}">
        <p14:creationId xmlns:p14="http://schemas.microsoft.com/office/powerpoint/2010/main" val="3488631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FD03-EEFD-EF7B-8BFB-B972F9A4F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CA9070-15D0-5424-EF81-219E684E0334}"/>
              </a:ext>
            </a:extLst>
          </p:cNvPr>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061BE9-7877-72A9-FD8A-DCA24A8138A8}"/>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5" name="Footer Placeholder 4">
            <a:extLst>
              <a:ext uri="{FF2B5EF4-FFF2-40B4-BE49-F238E27FC236}">
                <a16:creationId xmlns:a16="http://schemas.microsoft.com/office/drawing/2014/main" id="{9A576DCE-E3ED-F895-542C-798363CB25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147AD-28EC-3465-B72D-0164917F080C}"/>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Rectangle 6">
            <a:extLst>
              <a:ext uri="{FF2B5EF4-FFF2-40B4-BE49-F238E27FC236}">
                <a16:creationId xmlns:a16="http://schemas.microsoft.com/office/drawing/2014/main" id="{D6F129FC-44F8-8CB9-F505-D5C7343B88B1}"/>
              </a:ext>
            </a:extLst>
          </p:cNvPr>
          <p:cNvSpPr/>
          <p:nvPr userDrawn="1"/>
        </p:nvSpPr>
        <p:spPr>
          <a:xfrm>
            <a:off x="0" y="0"/>
            <a:ext cx="12192000" cy="68580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17"/>
          </a:p>
        </p:txBody>
      </p:sp>
      <p:pic>
        <p:nvPicPr>
          <p:cNvPr id="8" name="Picture 7">
            <a:extLst>
              <a:ext uri="{FF2B5EF4-FFF2-40B4-BE49-F238E27FC236}">
                <a16:creationId xmlns:a16="http://schemas.microsoft.com/office/drawing/2014/main" id="{229C8E67-0BA8-6CA0-4F11-FEA71CB9275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44634" y="1"/>
            <a:ext cx="2946200" cy="3951565"/>
          </a:xfrm>
          <a:prstGeom prst="rect">
            <a:avLst/>
          </a:prstGeom>
          <a:ln>
            <a:noFill/>
          </a:ln>
        </p:spPr>
      </p:pic>
      <p:pic>
        <p:nvPicPr>
          <p:cNvPr id="9" name="Picture 8" descr="A white circle on a black background&#10;&#10;Description automatically generated">
            <a:extLst>
              <a:ext uri="{FF2B5EF4-FFF2-40B4-BE49-F238E27FC236}">
                <a16:creationId xmlns:a16="http://schemas.microsoft.com/office/drawing/2014/main" id="{6C4D3268-7535-D72C-6A1C-40D9AD751600}"/>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4844376" y="-389105"/>
            <a:ext cx="8346332" cy="8517106"/>
          </a:xfrm>
          <a:prstGeom prst="rect">
            <a:avLst/>
          </a:prstGeom>
          <a:ln>
            <a:noFill/>
          </a:ln>
        </p:spPr>
      </p:pic>
      <p:sp>
        <p:nvSpPr>
          <p:cNvPr id="13" name="Content Placeholder 12">
            <a:extLst>
              <a:ext uri="{FF2B5EF4-FFF2-40B4-BE49-F238E27FC236}">
                <a16:creationId xmlns:a16="http://schemas.microsoft.com/office/drawing/2014/main" id="{6A936AB4-D911-8B6A-0266-CC0914DD2CB7}"/>
              </a:ext>
            </a:extLst>
          </p:cNvPr>
          <p:cNvSpPr>
            <a:spLocks noGrp="1"/>
          </p:cNvSpPr>
          <p:nvPr>
            <p:ph sz="quarter" idx="13"/>
          </p:nvPr>
        </p:nvSpPr>
        <p:spPr>
          <a:xfrm>
            <a:off x="2363973" y="4325283"/>
            <a:ext cx="7464055" cy="828675"/>
          </a:xfrm>
        </p:spPr>
        <p:txBody>
          <a:bodyPr>
            <a:noAutofit/>
          </a:bodyPr>
          <a:lstStyle>
            <a:lvl1pPr algn="ctr">
              <a:defRPr sz="4000">
                <a:solidFill>
                  <a:schemeClr val="bg1"/>
                </a:solidFill>
                <a:latin typeface="Aptos SemiBold" panose="020B0004020202020204" pitchFamily="34"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endParaRPr lang="en-GB"/>
          </a:p>
        </p:txBody>
      </p:sp>
      <p:pic>
        <p:nvPicPr>
          <p:cNvPr id="10" name="Picture 9" descr="A logo with white text&#10;&#10;Description automatically generated">
            <a:extLst>
              <a:ext uri="{FF2B5EF4-FFF2-40B4-BE49-F238E27FC236}">
                <a16:creationId xmlns:a16="http://schemas.microsoft.com/office/drawing/2014/main" id="{B27D3D58-84CC-2831-988A-13B83A4423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22899" y="1298365"/>
            <a:ext cx="2946200" cy="2651580"/>
          </a:xfrm>
          <a:prstGeom prst="rect">
            <a:avLst/>
          </a:prstGeom>
          <a:ln>
            <a:noFill/>
          </a:ln>
        </p:spPr>
      </p:pic>
      <p:sp>
        <p:nvSpPr>
          <p:cNvPr id="14" name="Content Placeholder 12">
            <a:extLst>
              <a:ext uri="{FF2B5EF4-FFF2-40B4-BE49-F238E27FC236}">
                <a16:creationId xmlns:a16="http://schemas.microsoft.com/office/drawing/2014/main" id="{BC0860EF-C7E6-4129-855D-BBDCB0C2C01B}"/>
              </a:ext>
            </a:extLst>
          </p:cNvPr>
          <p:cNvSpPr>
            <a:spLocks noGrp="1"/>
          </p:cNvSpPr>
          <p:nvPr>
            <p:ph sz="quarter" idx="14"/>
          </p:nvPr>
        </p:nvSpPr>
        <p:spPr>
          <a:xfrm>
            <a:off x="2363972" y="5257800"/>
            <a:ext cx="7464055" cy="828675"/>
          </a:xfrm>
        </p:spPr>
        <p:txBody>
          <a:bodyPr>
            <a:noAutofit/>
          </a:bodyPr>
          <a:lstStyle>
            <a:lvl1pPr algn="ctr">
              <a:defRPr sz="3200">
                <a:solidFill>
                  <a:schemeClr val="bg1"/>
                </a:solidFill>
                <a:latin typeface="+mn-lt"/>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endParaRPr lang="en-GB"/>
          </a:p>
        </p:txBody>
      </p:sp>
    </p:spTree>
    <p:extLst>
      <p:ext uri="{BB962C8B-B14F-4D97-AF65-F5344CB8AC3E}">
        <p14:creationId xmlns:p14="http://schemas.microsoft.com/office/powerpoint/2010/main" val="246406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5FDC-CF87-DE77-C7E3-E33B1737ED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20387F-AD37-1DCB-17A0-D685FA7CB6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6C37E7-77AA-8BC2-B820-C64E0AFBC662}"/>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5" name="Footer Placeholder 4">
            <a:extLst>
              <a:ext uri="{FF2B5EF4-FFF2-40B4-BE49-F238E27FC236}">
                <a16:creationId xmlns:a16="http://schemas.microsoft.com/office/drawing/2014/main" id="{99289CC6-E3EF-6679-045A-74F22B124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3E84DF-629D-DA9F-9CA1-D9ACDEC2070A}"/>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37097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71DD8-46E6-92AA-712D-4A95C40529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79B553-FD64-6CFD-242D-C6C7A9285B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B1BD8D-9C69-4762-A50C-B75F1FFACDC0}"/>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5" name="Footer Placeholder 4">
            <a:extLst>
              <a:ext uri="{FF2B5EF4-FFF2-40B4-BE49-F238E27FC236}">
                <a16:creationId xmlns:a16="http://schemas.microsoft.com/office/drawing/2014/main" id="{870C052B-2B2C-39FC-5057-65645917F1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801ACE-3AC7-C25F-BABC-C0ECB2EA4FF0}"/>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413784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209D-1233-516A-4CFC-73105C4173E2}"/>
              </a:ext>
            </a:extLst>
          </p:cNvPr>
          <p:cNvSpPr>
            <a:spLocks noGrp="1"/>
          </p:cNvSpPr>
          <p:nvPr>
            <p:ph type="title"/>
          </p:nvPr>
        </p:nvSpPr>
        <p:spPr/>
        <p:txBody>
          <a:bodyPr/>
          <a:lstStyle>
            <a:lvl1pPr>
              <a:defRPr>
                <a:solidFill>
                  <a:schemeClr val="tx2">
                    <a:lumMod val="90000"/>
                    <a:lumOff val="10000"/>
                  </a:schemeClr>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4DAF9D-8A39-F405-D33A-585590052A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6BC9A-E731-6932-5B35-DB31E25429EF}"/>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5" name="Footer Placeholder 4">
            <a:extLst>
              <a:ext uri="{FF2B5EF4-FFF2-40B4-BE49-F238E27FC236}">
                <a16:creationId xmlns:a16="http://schemas.microsoft.com/office/drawing/2014/main" id="{583FC3C1-0F09-741C-0FEE-BB699D17E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0A883-AC9D-DDEC-2B44-FA17128A110F}"/>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28666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6807B6-AE13-06F7-F676-ECA4E2C6F0E6}"/>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5" name="Footer Placeholder 4">
            <a:extLst>
              <a:ext uri="{FF2B5EF4-FFF2-40B4-BE49-F238E27FC236}">
                <a16:creationId xmlns:a16="http://schemas.microsoft.com/office/drawing/2014/main" id="{63C9F81A-4C84-4F2D-F10A-22C0A67963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25AEF6-A48A-EBB6-491B-304F58E07D24}"/>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Title Placeholder 1">
            <a:extLst>
              <a:ext uri="{FF2B5EF4-FFF2-40B4-BE49-F238E27FC236}">
                <a16:creationId xmlns:a16="http://schemas.microsoft.com/office/drawing/2014/main" id="{428BB61E-A37C-DC43-0BA7-1ED0F9E49A48}"/>
              </a:ext>
            </a:extLst>
          </p:cNvPr>
          <p:cNvSpPr>
            <a:spLocks noGrp="1"/>
          </p:cNvSpPr>
          <p:nvPr>
            <p:ph type="title"/>
          </p:nvPr>
        </p:nvSpPr>
        <p:spPr>
          <a:xfrm>
            <a:off x="838200" y="1189167"/>
            <a:ext cx="10515600" cy="8415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Text Placeholder 2">
            <a:extLst>
              <a:ext uri="{FF2B5EF4-FFF2-40B4-BE49-F238E27FC236}">
                <a16:creationId xmlns:a16="http://schemas.microsoft.com/office/drawing/2014/main" id="{43B25E70-01E3-1123-4729-8B55DF8325CA}"/>
              </a:ext>
            </a:extLst>
          </p:cNvPr>
          <p:cNvSpPr>
            <a:spLocks noGrp="1"/>
          </p:cNvSpPr>
          <p:nvPr>
            <p:ph idx="1"/>
          </p:nvPr>
        </p:nvSpPr>
        <p:spPr>
          <a:xfrm>
            <a:off x="838200" y="2264683"/>
            <a:ext cx="10515600" cy="3678312"/>
          </a:xfrm>
          <a:prstGeom prst="rect">
            <a:avLst/>
          </a:prstGeom>
        </p:spPr>
        <p:txBody>
          <a:bodyPr vert="horz" lIns="91440" tIns="45720" rIns="91440" bIns="45720" rtlCol="0">
            <a:normAutofit/>
          </a:bodyPr>
          <a:lstStyle/>
          <a:p>
            <a:pPr lvl="0"/>
            <a:r>
              <a:rPr lang="en-GB"/>
              <a:t>Title</a:t>
            </a:r>
          </a:p>
        </p:txBody>
      </p:sp>
    </p:spTree>
    <p:extLst>
      <p:ext uri="{BB962C8B-B14F-4D97-AF65-F5344CB8AC3E}">
        <p14:creationId xmlns:p14="http://schemas.microsoft.com/office/powerpoint/2010/main" val="1991581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209D-1233-516A-4CFC-73105C4173E2}"/>
              </a:ext>
            </a:extLst>
          </p:cNvPr>
          <p:cNvSpPr>
            <a:spLocks noGrp="1"/>
          </p:cNvSpPr>
          <p:nvPr>
            <p:ph type="title"/>
          </p:nvPr>
        </p:nvSpPr>
        <p:spPr/>
        <p:txBody>
          <a:bodyPr/>
          <a:lstStyle>
            <a:lvl1pPr>
              <a:defRPr>
                <a:solidFill>
                  <a:schemeClr val="tx2">
                    <a:lumMod val="90000"/>
                    <a:lumOff val="10000"/>
                  </a:schemeClr>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4DAF9D-8A39-F405-D33A-585590052A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6BC9A-E731-6932-5B35-DB31E25429EF}"/>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5" name="Footer Placeholder 4">
            <a:extLst>
              <a:ext uri="{FF2B5EF4-FFF2-40B4-BE49-F238E27FC236}">
                <a16:creationId xmlns:a16="http://schemas.microsoft.com/office/drawing/2014/main" id="{583FC3C1-0F09-741C-0FEE-BB699D17E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0A883-AC9D-DDEC-2B44-FA17128A110F}"/>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Rectangle 6">
            <a:extLst>
              <a:ext uri="{FF2B5EF4-FFF2-40B4-BE49-F238E27FC236}">
                <a16:creationId xmlns:a16="http://schemas.microsoft.com/office/drawing/2014/main" id="{FF26295B-100B-4166-FC4C-75BB9A620AC1}"/>
              </a:ext>
            </a:extLst>
          </p:cNvPr>
          <p:cNvSpPr/>
          <p:nvPr userDrawn="1"/>
        </p:nvSpPr>
        <p:spPr>
          <a:xfrm>
            <a:off x="0" y="0"/>
            <a:ext cx="12192000" cy="68580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17"/>
          </a:p>
        </p:txBody>
      </p:sp>
      <p:pic>
        <p:nvPicPr>
          <p:cNvPr id="8" name="Picture 7">
            <a:extLst>
              <a:ext uri="{FF2B5EF4-FFF2-40B4-BE49-F238E27FC236}">
                <a16:creationId xmlns:a16="http://schemas.microsoft.com/office/drawing/2014/main" id="{C3D01CF7-74AF-F7B3-5295-8E2B80F5D45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44634" y="1"/>
            <a:ext cx="2946200" cy="3951565"/>
          </a:xfrm>
          <a:prstGeom prst="rect">
            <a:avLst/>
          </a:prstGeom>
          <a:ln>
            <a:noFill/>
          </a:ln>
        </p:spPr>
      </p:pic>
      <p:pic>
        <p:nvPicPr>
          <p:cNvPr id="9" name="Picture 8" descr="A white circle on a black background&#10;&#10;Description automatically generated">
            <a:extLst>
              <a:ext uri="{FF2B5EF4-FFF2-40B4-BE49-F238E27FC236}">
                <a16:creationId xmlns:a16="http://schemas.microsoft.com/office/drawing/2014/main" id="{AD3E3190-B37E-C6F3-E6A7-8DB9A6CCE477}"/>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4844376" y="-389105"/>
            <a:ext cx="8346332" cy="8517106"/>
          </a:xfrm>
          <a:prstGeom prst="rect">
            <a:avLst/>
          </a:prstGeom>
          <a:ln>
            <a:noFill/>
          </a:ln>
        </p:spPr>
      </p:pic>
      <p:pic>
        <p:nvPicPr>
          <p:cNvPr id="10" name="Picture 9" descr="A logo with white text&#10;&#10;Description automatically generated">
            <a:extLst>
              <a:ext uri="{FF2B5EF4-FFF2-40B4-BE49-F238E27FC236}">
                <a16:creationId xmlns:a16="http://schemas.microsoft.com/office/drawing/2014/main" id="{578525B3-AF40-A5CF-9A04-4C667BF6FF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12366" y="942178"/>
            <a:ext cx="1767267" cy="1590540"/>
          </a:xfrm>
          <a:prstGeom prst="rect">
            <a:avLst/>
          </a:prstGeom>
          <a:ln>
            <a:solidFill>
              <a:schemeClr val="tx2">
                <a:lumMod val="90000"/>
                <a:lumOff val="10000"/>
              </a:schemeClr>
            </a:solidFill>
          </a:ln>
        </p:spPr>
      </p:pic>
      <p:sp>
        <p:nvSpPr>
          <p:cNvPr id="12" name="Content Placeholder 12">
            <a:extLst>
              <a:ext uri="{FF2B5EF4-FFF2-40B4-BE49-F238E27FC236}">
                <a16:creationId xmlns:a16="http://schemas.microsoft.com/office/drawing/2014/main" id="{70427456-FD7D-7E3E-E2EC-8E9CE5C0C628}"/>
              </a:ext>
            </a:extLst>
          </p:cNvPr>
          <p:cNvSpPr>
            <a:spLocks noGrp="1"/>
          </p:cNvSpPr>
          <p:nvPr>
            <p:ph sz="quarter" idx="13"/>
          </p:nvPr>
        </p:nvSpPr>
        <p:spPr>
          <a:xfrm>
            <a:off x="2363973" y="4325283"/>
            <a:ext cx="7464055" cy="828675"/>
          </a:xfrm>
        </p:spPr>
        <p:txBody>
          <a:bodyPr>
            <a:noAutofit/>
          </a:bodyPr>
          <a:lstStyle>
            <a:lvl1pPr algn="ctr">
              <a:defRPr sz="40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endParaRPr lang="en-GB"/>
          </a:p>
        </p:txBody>
      </p:sp>
    </p:spTree>
    <p:extLst>
      <p:ext uri="{BB962C8B-B14F-4D97-AF65-F5344CB8AC3E}">
        <p14:creationId xmlns:p14="http://schemas.microsoft.com/office/powerpoint/2010/main" val="13398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209D-1233-516A-4CFC-73105C4173E2}"/>
              </a:ext>
            </a:extLst>
          </p:cNvPr>
          <p:cNvSpPr>
            <a:spLocks noGrp="1"/>
          </p:cNvSpPr>
          <p:nvPr>
            <p:ph type="title"/>
          </p:nvPr>
        </p:nvSpPr>
        <p:spPr/>
        <p:txBody>
          <a:bodyPr/>
          <a:lstStyle>
            <a:lvl1pPr>
              <a:defRPr>
                <a:solidFill>
                  <a:schemeClr val="tx2">
                    <a:lumMod val="90000"/>
                    <a:lumOff val="10000"/>
                  </a:schemeClr>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4DAF9D-8A39-F405-D33A-585590052A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6BC9A-E731-6932-5B35-DB31E25429EF}"/>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5" name="Footer Placeholder 4">
            <a:extLst>
              <a:ext uri="{FF2B5EF4-FFF2-40B4-BE49-F238E27FC236}">
                <a16:creationId xmlns:a16="http://schemas.microsoft.com/office/drawing/2014/main" id="{583FC3C1-0F09-741C-0FEE-BB699D17E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0A883-AC9D-DDEC-2B44-FA17128A110F}"/>
              </a:ext>
            </a:extLst>
          </p:cNvPr>
          <p:cNvSpPr>
            <a:spLocks noGrp="1"/>
          </p:cNvSpPr>
          <p:nvPr>
            <p:ph type="sldNum" sz="quarter" idx="12"/>
          </p:nvPr>
        </p:nvSpPr>
        <p:spPr/>
        <p:txBody>
          <a:bodyPr/>
          <a:lstStyle/>
          <a:p>
            <a:fld id="{9D478F5B-047C-4567-8222-9DABDB15DBCC}" type="slidenum">
              <a:rPr lang="en-GB" smtClean="0"/>
              <a:t>‹#›</a:t>
            </a:fld>
            <a:endParaRPr lang="en-GB"/>
          </a:p>
        </p:txBody>
      </p:sp>
      <p:sp>
        <p:nvSpPr>
          <p:cNvPr id="7" name="Rectangle 6">
            <a:extLst>
              <a:ext uri="{FF2B5EF4-FFF2-40B4-BE49-F238E27FC236}">
                <a16:creationId xmlns:a16="http://schemas.microsoft.com/office/drawing/2014/main" id="{FF26295B-100B-4166-FC4C-75BB9A620AC1}"/>
              </a:ext>
            </a:extLst>
          </p:cNvPr>
          <p:cNvSpPr/>
          <p:nvPr userDrawn="1"/>
        </p:nvSpPr>
        <p:spPr>
          <a:xfrm>
            <a:off x="0" y="0"/>
            <a:ext cx="12192000" cy="6858000"/>
          </a:xfrm>
          <a:prstGeom prst="rect">
            <a:avLst/>
          </a:prstGeom>
          <a:solidFill>
            <a:schemeClr val="tx2">
              <a:lumMod val="90000"/>
              <a:lumOff val="1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17"/>
          </a:p>
        </p:txBody>
      </p:sp>
      <p:pic>
        <p:nvPicPr>
          <p:cNvPr id="8" name="Picture 7">
            <a:extLst>
              <a:ext uri="{FF2B5EF4-FFF2-40B4-BE49-F238E27FC236}">
                <a16:creationId xmlns:a16="http://schemas.microsoft.com/office/drawing/2014/main" id="{C3D01CF7-74AF-F7B3-5295-8E2B80F5D45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44634" y="1"/>
            <a:ext cx="2946200" cy="3951565"/>
          </a:xfrm>
          <a:prstGeom prst="rect">
            <a:avLst/>
          </a:prstGeom>
          <a:ln>
            <a:noFill/>
          </a:ln>
        </p:spPr>
      </p:pic>
      <p:pic>
        <p:nvPicPr>
          <p:cNvPr id="9" name="Picture 8" descr="A white circle on a black background&#10;&#10;Description automatically generated">
            <a:extLst>
              <a:ext uri="{FF2B5EF4-FFF2-40B4-BE49-F238E27FC236}">
                <a16:creationId xmlns:a16="http://schemas.microsoft.com/office/drawing/2014/main" id="{AD3E3190-B37E-C6F3-E6A7-8DB9A6CCE477}"/>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4844376" y="-389105"/>
            <a:ext cx="8346332" cy="8517106"/>
          </a:xfrm>
          <a:prstGeom prst="rect">
            <a:avLst/>
          </a:prstGeom>
          <a:ln>
            <a:noFill/>
          </a:ln>
        </p:spPr>
      </p:pic>
      <p:pic>
        <p:nvPicPr>
          <p:cNvPr id="10" name="Picture 9" descr="A logo with white text&#10;&#10;Description automatically generated">
            <a:extLst>
              <a:ext uri="{FF2B5EF4-FFF2-40B4-BE49-F238E27FC236}">
                <a16:creationId xmlns:a16="http://schemas.microsoft.com/office/drawing/2014/main" id="{578525B3-AF40-A5CF-9A04-4C667BF6FF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12364" y="2186459"/>
            <a:ext cx="1767267" cy="1590540"/>
          </a:xfrm>
          <a:prstGeom prst="rect">
            <a:avLst/>
          </a:prstGeom>
          <a:ln>
            <a:noFill/>
          </a:ln>
        </p:spPr>
      </p:pic>
      <p:sp>
        <p:nvSpPr>
          <p:cNvPr id="14" name="Content Placeholder 12">
            <a:extLst>
              <a:ext uri="{FF2B5EF4-FFF2-40B4-BE49-F238E27FC236}">
                <a16:creationId xmlns:a16="http://schemas.microsoft.com/office/drawing/2014/main" id="{63A92A54-05BD-5D9F-7F7C-D9ECDF80E9C1}"/>
              </a:ext>
            </a:extLst>
          </p:cNvPr>
          <p:cNvSpPr>
            <a:spLocks noGrp="1"/>
          </p:cNvSpPr>
          <p:nvPr>
            <p:ph sz="quarter" idx="14"/>
          </p:nvPr>
        </p:nvSpPr>
        <p:spPr>
          <a:xfrm>
            <a:off x="2363972" y="4175708"/>
            <a:ext cx="7464055" cy="828675"/>
          </a:xfrm>
        </p:spPr>
        <p:txBody>
          <a:bodyPr>
            <a:noAutofit/>
          </a:bodyPr>
          <a:lstStyle>
            <a:lvl1pPr algn="ctr">
              <a:defRPr sz="3600">
                <a:solidFill>
                  <a:schemeClr val="bg1"/>
                </a:solidFill>
                <a:latin typeface="Aptos SemiBold" panose="020B0004020202020204" pitchFamily="34"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endParaRPr lang="en-GB"/>
          </a:p>
        </p:txBody>
      </p:sp>
      <p:sp>
        <p:nvSpPr>
          <p:cNvPr id="15" name="Content Placeholder 12">
            <a:extLst>
              <a:ext uri="{FF2B5EF4-FFF2-40B4-BE49-F238E27FC236}">
                <a16:creationId xmlns:a16="http://schemas.microsoft.com/office/drawing/2014/main" id="{916FC098-69E5-0CBD-4B3A-BA730A2C03C4}"/>
              </a:ext>
            </a:extLst>
          </p:cNvPr>
          <p:cNvSpPr>
            <a:spLocks noGrp="1"/>
          </p:cNvSpPr>
          <p:nvPr>
            <p:ph sz="quarter" idx="15"/>
          </p:nvPr>
        </p:nvSpPr>
        <p:spPr>
          <a:xfrm>
            <a:off x="2363971" y="5017220"/>
            <a:ext cx="7464055" cy="828675"/>
          </a:xfrm>
        </p:spPr>
        <p:txBody>
          <a:bodyPr>
            <a:noAutofit/>
          </a:bodyPr>
          <a:lstStyle>
            <a:lvl1pPr algn="ctr">
              <a:defRPr sz="2800">
                <a:solidFill>
                  <a:schemeClr val="bg1"/>
                </a:solidFill>
                <a:latin typeface="+mn-lt"/>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endParaRPr lang="en-GB"/>
          </a:p>
        </p:txBody>
      </p:sp>
    </p:spTree>
    <p:extLst>
      <p:ext uri="{BB962C8B-B14F-4D97-AF65-F5344CB8AC3E}">
        <p14:creationId xmlns:p14="http://schemas.microsoft.com/office/powerpoint/2010/main" val="382627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B1FCFE8-826D-41D1-75D0-A4A12154AE2A}"/>
              </a:ext>
            </a:extLst>
          </p:cNvPr>
          <p:cNvSpPr>
            <a:spLocks noGrp="1"/>
          </p:cNvSpPr>
          <p:nvPr>
            <p:ph type="title"/>
          </p:nvPr>
        </p:nvSpPr>
        <p:spPr>
          <a:xfrm>
            <a:off x="838200" y="1009778"/>
            <a:ext cx="6637145" cy="8415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1" name="Text Placeholder 2">
            <a:extLst>
              <a:ext uri="{FF2B5EF4-FFF2-40B4-BE49-F238E27FC236}">
                <a16:creationId xmlns:a16="http://schemas.microsoft.com/office/drawing/2014/main" id="{9093911D-EF6B-FA64-EA99-0DB69C13B2F6}"/>
              </a:ext>
            </a:extLst>
          </p:cNvPr>
          <p:cNvSpPr>
            <a:spLocks noGrp="1"/>
          </p:cNvSpPr>
          <p:nvPr>
            <p:ph idx="1" hasCustomPrompt="1"/>
          </p:nvPr>
        </p:nvSpPr>
        <p:spPr>
          <a:xfrm>
            <a:off x="838200" y="2234400"/>
            <a:ext cx="5257800" cy="3985427"/>
          </a:xfrm>
          <a:prstGeom prst="rect">
            <a:avLst/>
          </a:prstGeom>
        </p:spPr>
        <p:txBody>
          <a:bodyPr vert="horz" lIns="91440" tIns="45720" rIns="91440" bIns="45720" rtlCol="0" anchor="ctr">
            <a:normAutofit/>
          </a:bodyPr>
          <a:lstStyle>
            <a:lvl1pPr marL="285750" indent="-285750">
              <a:buClr>
                <a:srgbClr val="C00000"/>
              </a:buClr>
              <a:buFont typeface="Arial" panose="020B0604020202020204" pitchFamily="34" charset="0"/>
              <a:buChar char="•"/>
              <a:defRPr/>
            </a:lvl1pPr>
          </a:lstStyle>
          <a:p>
            <a:pPr lvl="0"/>
            <a:r>
              <a:rPr lang="en-GB"/>
              <a:t>Title</a:t>
            </a:r>
          </a:p>
          <a:p>
            <a:pPr lvl="0"/>
            <a:endParaRPr lang="en-GB"/>
          </a:p>
        </p:txBody>
      </p:sp>
      <p:sp>
        <p:nvSpPr>
          <p:cNvPr id="12" name="Date Placeholder 3">
            <a:extLst>
              <a:ext uri="{FF2B5EF4-FFF2-40B4-BE49-F238E27FC236}">
                <a16:creationId xmlns:a16="http://schemas.microsoft.com/office/drawing/2014/main" id="{F30C96B6-D386-FDAC-CE13-AF7A1593FF6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946D8B-735B-4207-A34A-AC86B4228257}" type="datetimeFigureOut">
              <a:rPr lang="en-GB" smtClean="0"/>
              <a:t>06/01/2026</a:t>
            </a:fld>
            <a:endParaRPr lang="en-GB"/>
          </a:p>
        </p:txBody>
      </p:sp>
      <p:sp>
        <p:nvSpPr>
          <p:cNvPr id="13" name="Footer Placeholder 4">
            <a:extLst>
              <a:ext uri="{FF2B5EF4-FFF2-40B4-BE49-F238E27FC236}">
                <a16:creationId xmlns:a16="http://schemas.microsoft.com/office/drawing/2014/main" id="{6785A00F-7916-C07F-8CD5-19BBEF05542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14" name="Slide Number Placeholder 5">
            <a:extLst>
              <a:ext uri="{FF2B5EF4-FFF2-40B4-BE49-F238E27FC236}">
                <a16:creationId xmlns:a16="http://schemas.microsoft.com/office/drawing/2014/main" id="{7952F428-E53C-9DCC-E46F-CBDB9A025D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478F5B-047C-4567-8222-9DABDB15DBCC}" type="slidenum">
              <a:rPr lang="en-GB" smtClean="0"/>
              <a:t>‹#›</a:t>
            </a:fld>
            <a:endParaRPr lang="en-GB"/>
          </a:p>
        </p:txBody>
      </p:sp>
    </p:spTree>
    <p:extLst>
      <p:ext uri="{BB962C8B-B14F-4D97-AF65-F5344CB8AC3E}">
        <p14:creationId xmlns:p14="http://schemas.microsoft.com/office/powerpoint/2010/main" val="187622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D7972-E748-8C50-E600-06C87CA809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FF82F9-2C89-A756-0904-99F0F9EEC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1C8AA257-3376-A298-F68A-289F73FE5EC3}"/>
              </a:ext>
            </a:extLst>
          </p:cNvPr>
          <p:cNvSpPr>
            <a:spLocks noGrp="1"/>
          </p:cNvSpPr>
          <p:nvPr>
            <p:ph type="title"/>
          </p:nvPr>
        </p:nvSpPr>
        <p:spPr/>
        <p:txBody>
          <a:bodyPr/>
          <a:lstStyle/>
          <a:p>
            <a:r>
              <a:rPr lang="en-US"/>
              <a:t>Click to edit Master title style</a:t>
            </a:r>
            <a:endParaRPr lang="en-GB"/>
          </a:p>
        </p:txBody>
      </p:sp>
      <p:sp>
        <p:nvSpPr>
          <p:cNvPr id="15" name="Date Placeholder 14">
            <a:extLst>
              <a:ext uri="{FF2B5EF4-FFF2-40B4-BE49-F238E27FC236}">
                <a16:creationId xmlns:a16="http://schemas.microsoft.com/office/drawing/2014/main" id="{B3EAB928-A70C-B2C6-99E8-66D0EF4C5620}"/>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16" name="Footer Placeholder 15">
            <a:extLst>
              <a:ext uri="{FF2B5EF4-FFF2-40B4-BE49-F238E27FC236}">
                <a16:creationId xmlns:a16="http://schemas.microsoft.com/office/drawing/2014/main" id="{98AF4204-E90A-D218-1B98-6E45153BF490}"/>
              </a:ext>
            </a:extLst>
          </p:cNvPr>
          <p:cNvSpPr>
            <a:spLocks noGrp="1"/>
          </p:cNvSpPr>
          <p:nvPr>
            <p:ph type="ftr" sz="quarter" idx="11"/>
          </p:nvPr>
        </p:nvSpPr>
        <p:spPr/>
        <p:txBody>
          <a:bodyPr/>
          <a:lstStyle/>
          <a:p>
            <a:endParaRPr lang="en-GB"/>
          </a:p>
        </p:txBody>
      </p:sp>
      <p:sp>
        <p:nvSpPr>
          <p:cNvPr id="17" name="Slide Number Placeholder 16">
            <a:extLst>
              <a:ext uri="{FF2B5EF4-FFF2-40B4-BE49-F238E27FC236}">
                <a16:creationId xmlns:a16="http://schemas.microsoft.com/office/drawing/2014/main" id="{93A6D443-0505-0B83-ABDE-1EDEB0C4E257}"/>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97674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727C-D703-67A0-0D66-571D0D190283}"/>
              </a:ext>
            </a:extLst>
          </p:cNvPr>
          <p:cNvSpPr>
            <a:spLocks noGrp="1"/>
          </p:cNvSpPr>
          <p:nvPr>
            <p:ph type="title"/>
          </p:nvPr>
        </p:nvSpPr>
        <p:spPr>
          <a:xfrm>
            <a:off x="839788"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99BA68-564F-C7FD-A7EC-02B526F195BB}"/>
              </a:ext>
            </a:extLst>
          </p:cNvPr>
          <p:cNvSpPr>
            <a:spLocks noGrp="1"/>
          </p:cNvSpPr>
          <p:nvPr>
            <p:ph type="body" idx="1"/>
          </p:nvPr>
        </p:nvSpPr>
        <p:spPr>
          <a:xfrm>
            <a:off x="839788"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8DEE9D-52E2-1931-5EF9-9F50A83F14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DA580A-97E5-5591-C283-2E70EF507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4E654-237D-4114-F9A6-81689D8A7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D3A122-694B-3C1B-9470-742C5A55BA5C}"/>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8" name="Footer Placeholder 7">
            <a:extLst>
              <a:ext uri="{FF2B5EF4-FFF2-40B4-BE49-F238E27FC236}">
                <a16:creationId xmlns:a16="http://schemas.microsoft.com/office/drawing/2014/main" id="{0E5DE2B4-CD6B-A4C0-64A1-08CE58BC48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A92A49-41AE-CC99-9D32-3B5B1CC3FF72}"/>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221371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FF6F-85A0-1356-3CCD-6E08626DFA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0E7BC8-DEF4-32D4-8BE2-1FC3980087C2}"/>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4" name="Footer Placeholder 3">
            <a:extLst>
              <a:ext uri="{FF2B5EF4-FFF2-40B4-BE49-F238E27FC236}">
                <a16:creationId xmlns:a16="http://schemas.microsoft.com/office/drawing/2014/main" id="{196EBA07-0AFD-3A5E-FFEA-6340357879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E249EF-CCDA-F40C-7F08-B25A1EA4A482}"/>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361774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E27B9-D229-87F6-A2EE-68ED6207569A}"/>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3" name="Footer Placeholder 2">
            <a:extLst>
              <a:ext uri="{FF2B5EF4-FFF2-40B4-BE49-F238E27FC236}">
                <a16:creationId xmlns:a16="http://schemas.microsoft.com/office/drawing/2014/main" id="{9066AEB1-8FC3-D28A-02D4-829CF526DA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B6EC2C-2286-6F5C-16FF-EF8A6AA8F820}"/>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126771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88C4-C51D-F29A-63DA-B8D74EC1F663}"/>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B6A5E7-6E5D-92AD-E239-D7DADF731DC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27938F-EE04-5C7A-B8A4-13FD39DAF670}"/>
              </a:ext>
            </a:extLst>
          </p:cNvPr>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4D5003-F5EC-3609-B228-7109A9A09279}"/>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6" name="Footer Placeholder 5">
            <a:extLst>
              <a:ext uri="{FF2B5EF4-FFF2-40B4-BE49-F238E27FC236}">
                <a16:creationId xmlns:a16="http://schemas.microsoft.com/office/drawing/2014/main" id="{15759421-4B3E-B47A-EB36-0E6A0BF74F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E53636-97DA-ED78-F0E3-5F3AC4195513}"/>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122516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0EB9-5CF8-FAB1-B185-A2156A5DB066}"/>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E4DADE-E90A-AC72-85AA-DCF3E9945853}"/>
              </a:ext>
            </a:extLst>
          </p:cNvPr>
          <p:cNvSpPr>
            <a:spLocks noGrp="1"/>
          </p:cNvSpPr>
          <p:nvPr>
            <p:ph type="pic" idx="1"/>
          </p:nvPr>
        </p:nvSpPr>
        <p:spPr>
          <a:xfrm>
            <a:off x="5183188" y="987426"/>
            <a:ext cx="6172200" cy="4873625"/>
          </a:xfr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GB"/>
          </a:p>
        </p:txBody>
      </p:sp>
      <p:sp>
        <p:nvSpPr>
          <p:cNvPr id="4" name="Text Placeholder 3">
            <a:extLst>
              <a:ext uri="{FF2B5EF4-FFF2-40B4-BE49-F238E27FC236}">
                <a16:creationId xmlns:a16="http://schemas.microsoft.com/office/drawing/2014/main" id="{709F9C08-D580-E398-2560-F8712F0A1AAD}"/>
              </a:ext>
            </a:extLst>
          </p:cNvPr>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79CFC-62D3-635D-1A3E-D1E64E914858}"/>
              </a:ext>
            </a:extLst>
          </p:cNvPr>
          <p:cNvSpPr>
            <a:spLocks noGrp="1"/>
          </p:cNvSpPr>
          <p:nvPr>
            <p:ph type="dt" sz="half" idx="10"/>
          </p:nvPr>
        </p:nvSpPr>
        <p:spPr/>
        <p:txBody>
          <a:bodyPr/>
          <a:lstStyle/>
          <a:p>
            <a:fld id="{F2946D8B-735B-4207-A34A-AC86B4228257}" type="datetimeFigureOut">
              <a:rPr lang="en-GB" smtClean="0"/>
              <a:t>06/01/2026</a:t>
            </a:fld>
            <a:endParaRPr lang="en-GB"/>
          </a:p>
        </p:txBody>
      </p:sp>
      <p:sp>
        <p:nvSpPr>
          <p:cNvPr id="6" name="Footer Placeholder 5">
            <a:extLst>
              <a:ext uri="{FF2B5EF4-FFF2-40B4-BE49-F238E27FC236}">
                <a16:creationId xmlns:a16="http://schemas.microsoft.com/office/drawing/2014/main" id="{E0E96051-167D-8822-7C4B-4FAA2589B0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67E25D-A10B-FED7-6CF5-EE737A2FD253}"/>
              </a:ext>
            </a:extLst>
          </p:cNvPr>
          <p:cNvSpPr>
            <a:spLocks noGrp="1"/>
          </p:cNvSpPr>
          <p:nvPr>
            <p:ph type="sldNum" sz="quarter" idx="12"/>
          </p:nvPr>
        </p:nvSpPr>
        <p:spPr/>
        <p:txBody>
          <a:bodyPr/>
          <a:lstStyle/>
          <a:p>
            <a:fld id="{9D478F5B-047C-4567-8222-9DABDB15DBCC}" type="slidenum">
              <a:rPr lang="en-GB" smtClean="0"/>
              <a:t>‹#›</a:t>
            </a:fld>
            <a:endParaRPr lang="en-GB"/>
          </a:p>
        </p:txBody>
      </p:sp>
    </p:spTree>
    <p:extLst>
      <p:ext uri="{BB962C8B-B14F-4D97-AF65-F5344CB8AC3E}">
        <p14:creationId xmlns:p14="http://schemas.microsoft.com/office/powerpoint/2010/main" val="264318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logo with white text&#10;&#10;Description automatically generated">
            <a:extLst>
              <a:ext uri="{FF2B5EF4-FFF2-40B4-BE49-F238E27FC236}">
                <a16:creationId xmlns:a16="http://schemas.microsoft.com/office/drawing/2014/main" id="{0538B2DF-9AE3-FFC1-D2D8-68843FFE5D5B}"/>
              </a:ext>
            </a:extLst>
          </p:cNvPr>
          <p:cNvPicPr>
            <a:picLocks noChangeAspect="1"/>
          </p:cNvPicPr>
          <p:nvPr userDrawn="1"/>
        </p:nvPicPr>
        <p:blipFill rotWithShape="1">
          <a:blip r:embed="rId16" cstate="screen">
            <a:duotone>
              <a:prstClr val="black"/>
              <a:schemeClr val="tx2">
                <a:tint val="45000"/>
                <a:satMod val="400000"/>
              </a:schemeClr>
            </a:duotone>
            <a:alphaModFix amt="20000"/>
            <a:extLst>
              <a:ext uri="{28A0092B-C50C-407E-A947-70E740481C1C}">
                <a14:useLocalDpi xmlns:a14="http://schemas.microsoft.com/office/drawing/2010/main"/>
              </a:ext>
            </a:extLst>
          </a:blip>
          <a:srcRect/>
          <a:stretch/>
        </p:blipFill>
        <p:spPr>
          <a:xfrm>
            <a:off x="1803400" y="0"/>
            <a:ext cx="10388600" cy="6858000"/>
          </a:xfrm>
          <a:prstGeom prst="rect">
            <a:avLst/>
          </a:prstGeom>
        </p:spPr>
      </p:pic>
      <p:pic>
        <p:nvPicPr>
          <p:cNvPr id="12" name="Picture 1">
            <a:extLst>
              <a:ext uri="{FF2B5EF4-FFF2-40B4-BE49-F238E27FC236}">
                <a16:creationId xmlns:a16="http://schemas.microsoft.com/office/drawing/2014/main" id="{DCCCF2F5-D52E-F58E-BFB1-43D8B23CFD01}"/>
              </a:ext>
            </a:extLst>
          </p:cNvPr>
          <p:cNvPicPr>
            <a:picLocks noChangeAspect="1"/>
          </p:cNvPicPr>
          <p:nvPr userDrawn="1"/>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48963" y="317733"/>
            <a:ext cx="1693846" cy="153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D357E5A2-D703-1E21-DF13-99731C05809E}"/>
              </a:ext>
            </a:extLst>
          </p:cNvPr>
          <p:cNvSpPr>
            <a:spLocks noGrp="1"/>
          </p:cNvSpPr>
          <p:nvPr>
            <p:ph type="title"/>
          </p:nvPr>
        </p:nvSpPr>
        <p:spPr>
          <a:xfrm>
            <a:off x="838200" y="1009778"/>
            <a:ext cx="8820000" cy="8415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2D50FC-1A9F-C3F4-FC5B-619390DB06F9}"/>
              </a:ext>
            </a:extLst>
          </p:cNvPr>
          <p:cNvSpPr>
            <a:spLocks noGrp="1"/>
          </p:cNvSpPr>
          <p:nvPr>
            <p:ph type="body" idx="1"/>
          </p:nvPr>
        </p:nvSpPr>
        <p:spPr>
          <a:xfrm>
            <a:off x="838200" y="2234400"/>
            <a:ext cx="5257800" cy="3985427"/>
          </a:xfrm>
          <a:prstGeom prst="rect">
            <a:avLst/>
          </a:prstGeom>
        </p:spPr>
        <p:txBody>
          <a:bodyPr vert="horz" lIns="91440" tIns="45720" rIns="91440" bIns="45720" rtlCol="0" anchor="ctr">
            <a:normAutofit/>
          </a:bodyPr>
          <a:lstStyle/>
          <a:p>
            <a:pPr lvl="0"/>
            <a:r>
              <a:rPr lang="en-GB"/>
              <a:t>Title</a:t>
            </a:r>
          </a:p>
        </p:txBody>
      </p:sp>
      <p:sp>
        <p:nvSpPr>
          <p:cNvPr id="4" name="Date Placeholder 3">
            <a:extLst>
              <a:ext uri="{FF2B5EF4-FFF2-40B4-BE49-F238E27FC236}">
                <a16:creationId xmlns:a16="http://schemas.microsoft.com/office/drawing/2014/main" id="{0DC45373-90D9-F07B-C5F2-70101F71000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946D8B-735B-4207-A34A-AC86B4228257}" type="datetimeFigureOut">
              <a:rPr lang="en-GB" smtClean="0"/>
              <a:t>06/01/2026</a:t>
            </a:fld>
            <a:endParaRPr lang="en-GB"/>
          </a:p>
        </p:txBody>
      </p:sp>
      <p:sp>
        <p:nvSpPr>
          <p:cNvPr id="5" name="Footer Placeholder 4">
            <a:extLst>
              <a:ext uri="{FF2B5EF4-FFF2-40B4-BE49-F238E27FC236}">
                <a16:creationId xmlns:a16="http://schemas.microsoft.com/office/drawing/2014/main" id="{FEC668DE-D1F4-C1EE-3D6C-0DC55D1DC24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98C5A6B-14D0-6F20-290A-1D93B8BC1DD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478F5B-047C-4567-8222-9DABDB15DBCC}" type="slidenum">
              <a:rPr lang="en-GB" smtClean="0"/>
              <a:t>‹#›</a:t>
            </a:fld>
            <a:endParaRPr lang="en-GB"/>
          </a:p>
        </p:txBody>
      </p:sp>
    </p:spTree>
    <p:extLst>
      <p:ext uri="{BB962C8B-B14F-4D97-AF65-F5344CB8AC3E}">
        <p14:creationId xmlns:p14="http://schemas.microsoft.com/office/powerpoint/2010/main" val="40169254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51" r:id="rId13"/>
    <p:sldLayoutId id="2147483650" r:id="rId14"/>
  </p:sldLayoutIdLst>
  <p:txStyles>
    <p:titleStyle>
      <a:lvl1pPr algn="l" defTabSz="914418" rtl="0" eaLnBrk="1" latinLnBrk="0" hangingPunct="1">
        <a:lnSpc>
          <a:spcPct val="90000"/>
        </a:lnSpc>
        <a:spcBef>
          <a:spcPct val="0"/>
        </a:spcBef>
        <a:buNone/>
        <a:defRPr sz="3600" kern="1200">
          <a:solidFill>
            <a:schemeClr val="tx2">
              <a:lumMod val="90000"/>
              <a:lumOff val="10000"/>
            </a:schemeClr>
          </a:solidFill>
          <a:latin typeface="Aptos SemiBold" panose="020B0004020202020204" pitchFamily="34" charset="0"/>
          <a:ea typeface="+mj-ea"/>
          <a:cs typeface="+mj-cs"/>
        </a:defRPr>
      </a:lvl1pPr>
    </p:titleStyle>
    <p:bodyStyle>
      <a:lvl1pPr marL="0" indent="0" algn="l" defTabSz="914418"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microbit.org/get-started/user-guide/transfer-code-to-the-microbi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5F65A-6933-A7D2-BEFF-5E378459018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5C9266-D74F-4D22-6910-55EEFAF4D6FF}"/>
              </a:ext>
            </a:extLst>
          </p:cNvPr>
          <p:cNvSpPr>
            <a:spLocks noGrp="1"/>
          </p:cNvSpPr>
          <p:nvPr>
            <p:ph sz="quarter" idx="13"/>
          </p:nvPr>
        </p:nvSpPr>
        <p:spPr/>
        <p:txBody>
          <a:bodyPr/>
          <a:lstStyle/>
          <a:p>
            <a:r>
              <a:rPr lang="en-GB"/>
              <a:t>Primary Electronics: Build a Bot</a:t>
            </a:r>
          </a:p>
        </p:txBody>
      </p:sp>
      <p:sp>
        <p:nvSpPr>
          <p:cNvPr id="6" name="Content Placeholder 5">
            <a:extLst>
              <a:ext uri="{FF2B5EF4-FFF2-40B4-BE49-F238E27FC236}">
                <a16:creationId xmlns:a16="http://schemas.microsoft.com/office/drawing/2014/main" id="{845C5A19-BAB2-D34B-0B6E-C2F13E8761F5}"/>
              </a:ext>
            </a:extLst>
          </p:cNvPr>
          <p:cNvSpPr>
            <a:spLocks noGrp="1"/>
          </p:cNvSpPr>
          <p:nvPr>
            <p:ph sz="quarter" idx="14"/>
          </p:nvPr>
        </p:nvSpPr>
        <p:spPr/>
        <p:txBody>
          <a:bodyPr/>
          <a:lstStyle/>
          <a:p>
            <a:r>
              <a:rPr lang="en-GB"/>
              <a:t>Session 2 - Code</a:t>
            </a:r>
          </a:p>
        </p:txBody>
      </p:sp>
    </p:spTree>
    <p:extLst>
      <p:ext uri="{BB962C8B-B14F-4D97-AF65-F5344CB8AC3E}">
        <p14:creationId xmlns:p14="http://schemas.microsoft.com/office/powerpoint/2010/main" val="193158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DD24-CB93-F78C-1F09-237AB6FFFE5F}"/>
              </a:ext>
            </a:extLst>
          </p:cNvPr>
          <p:cNvSpPr>
            <a:spLocks noGrp="1"/>
          </p:cNvSpPr>
          <p:nvPr>
            <p:ph type="title"/>
          </p:nvPr>
        </p:nvSpPr>
        <p:spPr/>
        <p:txBody>
          <a:bodyPr/>
          <a:lstStyle/>
          <a:p>
            <a:r>
              <a:rPr lang="en-GB"/>
              <a:t>Connecting the parts</a:t>
            </a:r>
          </a:p>
        </p:txBody>
      </p:sp>
      <p:sp>
        <p:nvSpPr>
          <p:cNvPr id="3" name="Content Placeholder 2">
            <a:extLst>
              <a:ext uri="{FF2B5EF4-FFF2-40B4-BE49-F238E27FC236}">
                <a16:creationId xmlns:a16="http://schemas.microsoft.com/office/drawing/2014/main" id="{7C3A5A10-D9B9-4B51-DBAC-EF6D67AAA8AC}"/>
              </a:ext>
            </a:extLst>
          </p:cNvPr>
          <p:cNvSpPr>
            <a:spLocks noGrp="1"/>
          </p:cNvSpPr>
          <p:nvPr>
            <p:ph idx="1"/>
          </p:nvPr>
        </p:nvSpPr>
        <p:spPr/>
        <p:txBody>
          <a:bodyPr>
            <a:normAutofit/>
          </a:bodyPr>
          <a:lstStyle/>
          <a:p>
            <a:r>
              <a:rPr lang="en-GB" sz="2400"/>
              <a:t>Finally connect the micro USB cable to the </a:t>
            </a:r>
            <a:r>
              <a:rPr lang="en-GB" sz="2400" err="1"/>
              <a:t>micro:bit</a:t>
            </a:r>
            <a:r>
              <a:rPr lang="en-GB" sz="2400"/>
              <a:t>.</a:t>
            </a:r>
          </a:p>
          <a:p>
            <a:endParaRPr lang="en-GB" sz="2400"/>
          </a:p>
          <a:p>
            <a:pPr marL="0" indent="0">
              <a:buNone/>
            </a:pPr>
            <a:r>
              <a:rPr lang="en-GB" sz="2400"/>
              <a:t>NOTE:</a:t>
            </a:r>
          </a:p>
          <a:p>
            <a:pPr marL="0" indent="0">
              <a:buNone/>
            </a:pPr>
            <a:r>
              <a:rPr lang="en-GB" sz="2400"/>
              <a:t>Be gentle with cable. It only goes in one way up!</a:t>
            </a:r>
          </a:p>
          <a:p>
            <a:pPr marL="0" indent="0">
              <a:buNone/>
            </a:pPr>
            <a:r>
              <a:rPr lang="en-GB" sz="2400"/>
              <a:t>It will stick out a little bit like in the photo</a:t>
            </a:r>
          </a:p>
          <a:p>
            <a:endParaRPr lang="en-GB" sz="2400"/>
          </a:p>
        </p:txBody>
      </p:sp>
      <p:pic>
        <p:nvPicPr>
          <p:cNvPr id="5" name="Picture 4" descr="A small circuit board with red and black wires&#10;&#10;AI-generated content may be incorrect.">
            <a:extLst>
              <a:ext uri="{FF2B5EF4-FFF2-40B4-BE49-F238E27FC236}">
                <a16:creationId xmlns:a16="http://schemas.microsoft.com/office/drawing/2014/main" id="{B32D0F7E-BBD7-FF35-E0EE-1066E5243E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748354" y="2306374"/>
            <a:ext cx="2636308" cy="3841477"/>
          </a:xfrm>
          <a:prstGeom prst="rect">
            <a:avLst/>
          </a:prstGeom>
          <a:ln w="19050">
            <a:solidFill>
              <a:srgbClr val="C5C5C5"/>
            </a:solidFill>
          </a:ln>
        </p:spPr>
      </p:pic>
    </p:spTree>
    <p:extLst>
      <p:ext uri="{BB962C8B-B14F-4D97-AF65-F5344CB8AC3E}">
        <p14:creationId xmlns:p14="http://schemas.microsoft.com/office/powerpoint/2010/main" val="192246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BA8A-BE24-7F32-8B66-B050C52FBAE1}"/>
              </a:ext>
            </a:extLst>
          </p:cNvPr>
          <p:cNvSpPr>
            <a:spLocks noGrp="1"/>
          </p:cNvSpPr>
          <p:nvPr>
            <p:ph type="title"/>
          </p:nvPr>
        </p:nvSpPr>
        <p:spPr/>
        <p:txBody>
          <a:bodyPr/>
          <a:lstStyle/>
          <a:p>
            <a:r>
              <a:rPr lang="en-GB"/>
              <a:t>Write the code</a:t>
            </a:r>
          </a:p>
        </p:txBody>
      </p:sp>
      <p:sp>
        <p:nvSpPr>
          <p:cNvPr id="3" name="Content Placeholder 2">
            <a:extLst>
              <a:ext uri="{FF2B5EF4-FFF2-40B4-BE49-F238E27FC236}">
                <a16:creationId xmlns:a16="http://schemas.microsoft.com/office/drawing/2014/main" id="{DBD5D272-15B5-BA94-86D3-ED554E877896}"/>
              </a:ext>
            </a:extLst>
          </p:cNvPr>
          <p:cNvSpPr>
            <a:spLocks noGrp="1"/>
          </p:cNvSpPr>
          <p:nvPr>
            <p:ph idx="1"/>
          </p:nvPr>
        </p:nvSpPr>
        <p:spPr/>
        <p:txBody>
          <a:bodyPr>
            <a:normAutofit/>
          </a:bodyPr>
          <a:lstStyle/>
          <a:p>
            <a:pPr marL="0" indent="0">
              <a:buNone/>
            </a:pPr>
            <a:r>
              <a:rPr lang="en-GB" sz="2400"/>
              <a:t>You will be writing the code on the </a:t>
            </a:r>
            <a:r>
              <a:rPr lang="en-GB" sz="2400" err="1"/>
              <a:t>micro:bit</a:t>
            </a:r>
            <a:r>
              <a:rPr lang="en-GB" sz="2400"/>
              <a:t> website.</a:t>
            </a:r>
          </a:p>
          <a:p>
            <a:pPr marL="457200" indent="-457200">
              <a:buFont typeface="+mj-lt"/>
              <a:buAutoNum type="arabicPeriod"/>
            </a:pPr>
            <a:r>
              <a:rPr lang="en-GB" sz="2400"/>
              <a:t>Go to:</a:t>
            </a:r>
            <a:br>
              <a:rPr lang="en-GB" sz="2400"/>
            </a:br>
            <a:r>
              <a:rPr lang="en-GB" sz="2400">
                <a:hlinkClick r:id="rId3"/>
              </a:rPr>
              <a:t>https://makecode.microbit.org</a:t>
            </a:r>
            <a:endParaRPr lang="en-GB" sz="2400"/>
          </a:p>
          <a:p>
            <a:pPr marL="457200" indent="-457200">
              <a:buFont typeface="+mj-lt"/>
              <a:buAutoNum type="arabicPeriod"/>
            </a:pPr>
            <a:r>
              <a:rPr lang="en-GB" sz="2400"/>
              <a:t>Then click on “New Project”.</a:t>
            </a:r>
          </a:p>
        </p:txBody>
      </p:sp>
      <p:pic>
        <p:nvPicPr>
          <p:cNvPr id="5" name="Picture 4">
            <a:extLst>
              <a:ext uri="{FF2B5EF4-FFF2-40B4-BE49-F238E27FC236}">
                <a16:creationId xmlns:a16="http://schemas.microsoft.com/office/drawing/2014/main" id="{E9D46994-90FC-CB93-3DE0-B303D3E7B5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0517" y="2361085"/>
            <a:ext cx="4502155" cy="4203960"/>
          </a:xfrm>
          <a:prstGeom prst="rect">
            <a:avLst/>
          </a:prstGeom>
          <a:ln w="19050">
            <a:solidFill>
              <a:srgbClr val="C5C5C5"/>
            </a:solidFill>
          </a:ln>
        </p:spPr>
      </p:pic>
      <p:grpSp>
        <p:nvGrpSpPr>
          <p:cNvPr id="4" name="Group 3">
            <a:extLst>
              <a:ext uri="{FF2B5EF4-FFF2-40B4-BE49-F238E27FC236}">
                <a16:creationId xmlns:a16="http://schemas.microsoft.com/office/drawing/2014/main" id="{19AC1D40-54D5-A1FF-738B-630BD3085145}"/>
              </a:ext>
            </a:extLst>
          </p:cNvPr>
          <p:cNvGrpSpPr/>
          <p:nvPr/>
        </p:nvGrpSpPr>
        <p:grpSpPr>
          <a:xfrm>
            <a:off x="5854654" y="5612271"/>
            <a:ext cx="1446761" cy="471903"/>
            <a:chOff x="7412085" y="4757498"/>
            <a:chExt cx="949852" cy="471903"/>
          </a:xfrm>
        </p:grpSpPr>
        <p:cxnSp>
          <p:nvCxnSpPr>
            <p:cNvPr id="6" name="Straight Arrow Connector 5">
              <a:extLst>
                <a:ext uri="{FF2B5EF4-FFF2-40B4-BE49-F238E27FC236}">
                  <a16:creationId xmlns:a16="http://schemas.microsoft.com/office/drawing/2014/main" id="{D97C8FC4-4FF9-D3A8-253C-A805612FB068}"/>
                </a:ext>
              </a:extLst>
            </p:cNvPr>
            <p:cNvCxnSpPr>
              <a:cxnSpLocks/>
            </p:cNvCxnSpPr>
            <p:nvPr/>
          </p:nvCxnSpPr>
          <p:spPr>
            <a:xfrm>
              <a:off x="7769922" y="4993450"/>
              <a:ext cx="592015"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DDAFEFA6-AF5D-A6D4-DEB6-ACD2EAA49979}"/>
                </a:ext>
              </a:extLst>
            </p:cNvPr>
            <p:cNvSpPr txBox="1">
              <a:spLocks/>
            </p:cNvSpPr>
            <p:nvPr/>
          </p:nvSpPr>
          <p:spPr>
            <a:xfrm>
              <a:off x="7412085" y="4757498"/>
              <a:ext cx="446245" cy="471903"/>
            </a:xfrm>
            <a:prstGeom prst="rect">
              <a:avLst/>
            </a:prstGeom>
          </p:spPr>
          <p:txBody>
            <a:bodyPr vert="horz" lIns="91440" tIns="45720" rIns="91440" bIns="45720" rtlCol="0" anchor="ctr">
              <a:no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grpSp>
      <p:grpSp>
        <p:nvGrpSpPr>
          <p:cNvPr id="9" name="Group 8">
            <a:extLst>
              <a:ext uri="{FF2B5EF4-FFF2-40B4-BE49-F238E27FC236}">
                <a16:creationId xmlns:a16="http://schemas.microsoft.com/office/drawing/2014/main" id="{9FB66B8C-E940-D00D-3A2B-ACF8ECBF577E}"/>
              </a:ext>
            </a:extLst>
          </p:cNvPr>
          <p:cNvGrpSpPr/>
          <p:nvPr/>
        </p:nvGrpSpPr>
        <p:grpSpPr>
          <a:xfrm>
            <a:off x="5854654" y="2234400"/>
            <a:ext cx="1739563" cy="471903"/>
            <a:chOff x="7412085" y="4757498"/>
            <a:chExt cx="949852" cy="471903"/>
          </a:xfrm>
        </p:grpSpPr>
        <p:cxnSp>
          <p:nvCxnSpPr>
            <p:cNvPr id="10" name="Straight Arrow Connector 9">
              <a:extLst>
                <a:ext uri="{FF2B5EF4-FFF2-40B4-BE49-F238E27FC236}">
                  <a16:creationId xmlns:a16="http://schemas.microsoft.com/office/drawing/2014/main" id="{45E402B1-0E47-C68E-B139-DB0F7865A067}"/>
                </a:ext>
              </a:extLst>
            </p:cNvPr>
            <p:cNvCxnSpPr>
              <a:cxnSpLocks/>
            </p:cNvCxnSpPr>
            <p:nvPr/>
          </p:nvCxnSpPr>
          <p:spPr>
            <a:xfrm>
              <a:off x="7769922" y="4993450"/>
              <a:ext cx="592015"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E9D70558-708E-95C7-88E1-C4AB9F571562}"/>
                </a:ext>
              </a:extLst>
            </p:cNvPr>
            <p:cNvSpPr txBox="1">
              <a:spLocks/>
            </p:cNvSpPr>
            <p:nvPr/>
          </p:nvSpPr>
          <p:spPr>
            <a:xfrm>
              <a:off x="7412085" y="4757498"/>
              <a:ext cx="446245" cy="471903"/>
            </a:xfrm>
            <a:prstGeom prst="rect">
              <a:avLst/>
            </a:prstGeom>
          </p:spPr>
          <p:txBody>
            <a:bodyPr vert="horz" lIns="91440" tIns="45720" rIns="91440" bIns="45720" rtlCol="0" anchor="ctr">
              <a:normAutofit fontScale="92500" lnSpcReduction="10000"/>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solidFill>
                    <a:srgbClr val="C00000"/>
                  </a:solidFill>
                </a:rPr>
                <a:t>1.</a:t>
              </a:r>
            </a:p>
          </p:txBody>
        </p:sp>
      </p:grpSp>
    </p:spTree>
    <p:extLst>
      <p:ext uri="{BB962C8B-B14F-4D97-AF65-F5344CB8AC3E}">
        <p14:creationId xmlns:p14="http://schemas.microsoft.com/office/powerpoint/2010/main" val="242933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7467C-204A-ABDD-325F-3ACA4FD27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1F6C8-7784-1CF7-7CE6-E2BCC461C381}"/>
              </a:ext>
            </a:extLst>
          </p:cNvPr>
          <p:cNvSpPr>
            <a:spLocks noGrp="1"/>
          </p:cNvSpPr>
          <p:nvPr>
            <p:ph type="title"/>
          </p:nvPr>
        </p:nvSpPr>
        <p:spPr/>
        <p:txBody>
          <a:bodyPr/>
          <a:lstStyle/>
          <a:p>
            <a:r>
              <a:rPr lang="en-GB"/>
              <a:t>Write the code</a:t>
            </a:r>
          </a:p>
        </p:txBody>
      </p:sp>
      <p:sp>
        <p:nvSpPr>
          <p:cNvPr id="3" name="Content Placeholder 2">
            <a:extLst>
              <a:ext uri="{FF2B5EF4-FFF2-40B4-BE49-F238E27FC236}">
                <a16:creationId xmlns:a16="http://schemas.microsoft.com/office/drawing/2014/main" id="{6E73B5AA-1B4A-FE8E-3C05-DD45CD2C2CFE}"/>
              </a:ext>
            </a:extLst>
          </p:cNvPr>
          <p:cNvSpPr>
            <a:spLocks noGrp="1"/>
          </p:cNvSpPr>
          <p:nvPr>
            <p:ph idx="1"/>
          </p:nvPr>
        </p:nvSpPr>
        <p:spPr/>
        <p:txBody>
          <a:bodyPr>
            <a:normAutofit/>
          </a:bodyPr>
          <a:lstStyle/>
          <a:p>
            <a:r>
              <a:rPr lang="en-GB" sz="2400"/>
              <a:t>A window will pop up asking you to name the project. </a:t>
            </a:r>
          </a:p>
          <a:p>
            <a:endParaRPr lang="en-GB" sz="2400"/>
          </a:p>
          <a:p>
            <a:pPr marL="457200" indent="-457200">
              <a:buFont typeface="+mj-lt"/>
              <a:buAutoNum type="arabicPeriod"/>
            </a:pPr>
            <a:r>
              <a:rPr lang="en-GB" sz="2400"/>
              <a:t>Type in your Bot’s name! </a:t>
            </a:r>
          </a:p>
          <a:p>
            <a:pPr marL="457200" indent="-457200">
              <a:buFont typeface="+mj-lt"/>
              <a:buAutoNum type="arabicPeriod"/>
            </a:pPr>
            <a:endParaRPr lang="en-GB" sz="2400"/>
          </a:p>
          <a:p>
            <a:pPr marL="457200" indent="-457200">
              <a:buFont typeface="+mj-lt"/>
              <a:buAutoNum type="arabicPeriod"/>
            </a:pPr>
            <a:r>
              <a:rPr lang="en-GB" sz="2400"/>
              <a:t>Then click on “Create”.</a:t>
            </a:r>
          </a:p>
        </p:txBody>
      </p:sp>
      <p:pic>
        <p:nvPicPr>
          <p:cNvPr id="7" name="Picture 6">
            <a:extLst>
              <a:ext uri="{FF2B5EF4-FFF2-40B4-BE49-F238E27FC236}">
                <a16:creationId xmlns:a16="http://schemas.microsoft.com/office/drawing/2014/main" id="{40C59AD8-D092-ECDC-2835-5B11F37B11A5}"/>
              </a:ext>
            </a:extLst>
          </p:cNvPr>
          <p:cNvPicPr>
            <a:picLocks noChangeAspect="1"/>
          </p:cNvPicPr>
          <p:nvPr/>
        </p:nvPicPr>
        <p:blipFill>
          <a:blip r:embed="rId3"/>
          <a:stretch>
            <a:fillRect/>
          </a:stretch>
        </p:blipFill>
        <p:spPr>
          <a:xfrm>
            <a:off x="7475345" y="2992174"/>
            <a:ext cx="4475672" cy="2469878"/>
          </a:xfrm>
          <a:prstGeom prst="rect">
            <a:avLst/>
          </a:prstGeom>
          <a:ln w="19050">
            <a:solidFill>
              <a:srgbClr val="C5C5C5"/>
            </a:solidFill>
          </a:ln>
        </p:spPr>
      </p:pic>
      <p:grpSp>
        <p:nvGrpSpPr>
          <p:cNvPr id="4" name="Group 3">
            <a:extLst>
              <a:ext uri="{FF2B5EF4-FFF2-40B4-BE49-F238E27FC236}">
                <a16:creationId xmlns:a16="http://schemas.microsoft.com/office/drawing/2014/main" id="{11850E02-B127-9E3A-6E1F-4E4B405C7987}"/>
              </a:ext>
            </a:extLst>
          </p:cNvPr>
          <p:cNvGrpSpPr/>
          <p:nvPr/>
        </p:nvGrpSpPr>
        <p:grpSpPr>
          <a:xfrm>
            <a:off x="5915891" y="3972689"/>
            <a:ext cx="1739563" cy="471903"/>
            <a:chOff x="7412085" y="4757498"/>
            <a:chExt cx="949852" cy="471903"/>
          </a:xfrm>
        </p:grpSpPr>
        <p:cxnSp>
          <p:nvCxnSpPr>
            <p:cNvPr id="5" name="Straight Arrow Connector 4">
              <a:extLst>
                <a:ext uri="{FF2B5EF4-FFF2-40B4-BE49-F238E27FC236}">
                  <a16:creationId xmlns:a16="http://schemas.microsoft.com/office/drawing/2014/main" id="{BFD9DFF8-934D-F7FD-C328-64DE6FF3D1FA}"/>
                </a:ext>
              </a:extLst>
            </p:cNvPr>
            <p:cNvCxnSpPr>
              <a:cxnSpLocks/>
            </p:cNvCxnSpPr>
            <p:nvPr/>
          </p:nvCxnSpPr>
          <p:spPr>
            <a:xfrm>
              <a:off x="7769922" y="4993450"/>
              <a:ext cx="592015"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8735728C-2A20-265D-4D93-65222306667D}"/>
                </a:ext>
              </a:extLst>
            </p:cNvPr>
            <p:cNvSpPr txBox="1">
              <a:spLocks/>
            </p:cNvSpPr>
            <p:nvPr/>
          </p:nvSpPr>
          <p:spPr>
            <a:xfrm>
              <a:off x="7412085" y="4757498"/>
              <a:ext cx="446245" cy="471903"/>
            </a:xfrm>
            <a:prstGeom prst="rect">
              <a:avLst/>
            </a:prstGeom>
          </p:spPr>
          <p:txBody>
            <a:bodyPr vert="horz" lIns="91440" tIns="45720" rIns="91440" bIns="45720" rtlCol="0" anchor="ctr">
              <a:normAutofit fontScale="92500" lnSpcReduction="10000"/>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solidFill>
                    <a:srgbClr val="C00000"/>
                  </a:solidFill>
                </a:rPr>
                <a:t>1.</a:t>
              </a:r>
            </a:p>
          </p:txBody>
        </p:sp>
      </p:grpSp>
      <p:grpSp>
        <p:nvGrpSpPr>
          <p:cNvPr id="8" name="Group 7">
            <a:extLst>
              <a:ext uri="{FF2B5EF4-FFF2-40B4-BE49-F238E27FC236}">
                <a16:creationId xmlns:a16="http://schemas.microsoft.com/office/drawing/2014/main" id="{0A527992-CBAE-BE0B-1132-6D516161D257}"/>
              </a:ext>
            </a:extLst>
          </p:cNvPr>
          <p:cNvGrpSpPr/>
          <p:nvPr/>
        </p:nvGrpSpPr>
        <p:grpSpPr>
          <a:xfrm>
            <a:off x="5855417" y="4953206"/>
            <a:ext cx="4803347" cy="471903"/>
            <a:chOff x="7412085" y="4757498"/>
            <a:chExt cx="949852" cy="471903"/>
          </a:xfrm>
        </p:grpSpPr>
        <p:cxnSp>
          <p:nvCxnSpPr>
            <p:cNvPr id="9" name="Straight Arrow Connector 8">
              <a:extLst>
                <a:ext uri="{FF2B5EF4-FFF2-40B4-BE49-F238E27FC236}">
                  <a16:creationId xmlns:a16="http://schemas.microsoft.com/office/drawing/2014/main" id="{1E42381E-67A1-EFDB-6B2B-58ABB12A28AB}"/>
                </a:ext>
              </a:extLst>
            </p:cNvPr>
            <p:cNvCxnSpPr>
              <a:cxnSpLocks/>
            </p:cNvCxnSpPr>
            <p:nvPr/>
          </p:nvCxnSpPr>
          <p:spPr>
            <a:xfrm>
              <a:off x="7553637" y="4993450"/>
              <a:ext cx="808300"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6345C1EC-41E9-EEFE-80A0-FEC43709E62E}"/>
                </a:ext>
              </a:extLst>
            </p:cNvPr>
            <p:cNvSpPr txBox="1">
              <a:spLocks/>
            </p:cNvSpPr>
            <p:nvPr/>
          </p:nvSpPr>
          <p:spPr>
            <a:xfrm>
              <a:off x="7412085" y="4757498"/>
              <a:ext cx="173569" cy="471903"/>
            </a:xfrm>
            <a:prstGeom prst="rect">
              <a:avLst/>
            </a:prstGeom>
          </p:spPr>
          <p:txBody>
            <a:bodyPr vert="horz" lIns="91440" tIns="45720" rIns="91440" bIns="45720" rtlCol="0" anchor="ctr">
              <a:normAutofit fontScale="92500" lnSpcReduction="10000"/>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solidFill>
                    <a:srgbClr val="C00000"/>
                  </a:solidFill>
                </a:rPr>
                <a:t>2.</a:t>
              </a:r>
            </a:p>
          </p:txBody>
        </p:sp>
      </p:grpSp>
    </p:spTree>
    <p:extLst>
      <p:ext uri="{BB962C8B-B14F-4D97-AF65-F5344CB8AC3E}">
        <p14:creationId xmlns:p14="http://schemas.microsoft.com/office/powerpoint/2010/main" val="4436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587C7-34EC-36CD-FECA-D80D7050D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1D7A6-D6A6-CACC-4D01-2129BAF3BD63}"/>
              </a:ext>
            </a:extLst>
          </p:cNvPr>
          <p:cNvSpPr>
            <a:spLocks noGrp="1"/>
          </p:cNvSpPr>
          <p:nvPr>
            <p:ph type="title"/>
          </p:nvPr>
        </p:nvSpPr>
        <p:spPr/>
        <p:txBody>
          <a:bodyPr/>
          <a:lstStyle/>
          <a:p>
            <a:r>
              <a:rPr lang="en-GB"/>
              <a:t>Writing the code	</a:t>
            </a:r>
          </a:p>
        </p:txBody>
      </p:sp>
      <p:sp>
        <p:nvSpPr>
          <p:cNvPr id="3" name="Content Placeholder 2">
            <a:extLst>
              <a:ext uri="{FF2B5EF4-FFF2-40B4-BE49-F238E27FC236}">
                <a16:creationId xmlns:a16="http://schemas.microsoft.com/office/drawing/2014/main" id="{D0F829CF-8986-C992-ADE5-31E7C7A93B17}"/>
              </a:ext>
            </a:extLst>
          </p:cNvPr>
          <p:cNvSpPr>
            <a:spLocks noGrp="1"/>
          </p:cNvSpPr>
          <p:nvPr>
            <p:ph idx="1"/>
          </p:nvPr>
        </p:nvSpPr>
        <p:spPr>
          <a:xfrm>
            <a:off x="763229" y="2249818"/>
            <a:ext cx="10665542" cy="970935"/>
          </a:xfrm>
        </p:spPr>
        <p:txBody>
          <a:bodyPr>
            <a:noAutofit/>
          </a:bodyPr>
          <a:lstStyle/>
          <a:p>
            <a:r>
              <a:rPr lang="en-GB"/>
              <a:t>You will need to write code that will change the angle of the servo when the </a:t>
            </a:r>
            <a:r>
              <a:rPr lang="en-GB" err="1"/>
              <a:t>micro:bit</a:t>
            </a:r>
            <a:r>
              <a:rPr lang="en-GB"/>
              <a:t> senses a loud noise. Changing the angle will mean the arms attached to it will move up and down like a wave.</a:t>
            </a:r>
          </a:p>
          <a:p>
            <a:r>
              <a:rPr lang="en-GB"/>
              <a:t>We will do this in a few steps:</a:t>
            </a:r>
          </a:p>
        </p:txBody>
      </p:sp>
      <p:grpSp>
        <p:nvGrpSpPr>
          <p:cNvPr id="20" name="Group 19">
            <a:extLst>
              <a:ext uri="{FF2B5EF4-FFF2-40B4-BE49-F238E27FC236}">
                <a16:creationId xmlns:a16="http://schemas.microsoft.com/office/drawing/2014/main" id="{2C20EE10-BF6F-6701-9681-3FFF9725C477}"/>
              </a:ext>
            </a:extLst>
          </p:cNvPr>
          <p:cNvGrpSpPr/>
          <p:nvPr/>
        </p:nvGrpSpPr>
        <p:grpSpPr>
          <a:xfrm>
            <a:off x="1947894" y="4284033"/>
            <a:ext cx="8296211" cy="360000"/>
            <a:chOff x="1821183" y="3871084"/>
            <a:chExt cx="8296211" cy="360000"/>
          </a:xfrm>
        </p:grpSpPr>
        <p:cxnSp>
          <p:nvCxnSpPr>
            <p:cNvPr id="5" name="Straight Arrow Connector 4">
              <a:extLst>
                <a:ext uri="{FF2B5EF4-FFF2-40B4-BE49-F238E27FC236}">
                  <a16:creationId xmlns:a16="http://schemas.microsoft.com/office/drawing/2014/main" id="{B9A89883-4AEE-5A1E-23BA-162A64AD9122}"/>
                </a:ext>
              </a:extLst>
            </p:cNvPr>
            <p:cNvCxnSpPr>
              <a:cxnSpLocks/>
            </p:cNvCxnSpPr>
            <p:nvPr/>
          </p:nvCxnSpPr>
          <p:spPr>
            <a:xfrm>
              <a:off x="2001183" y="4051084"/>
              <a:ext cx="4094817"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73F1BBC5-84BF-5EE1-0745-82D45BC1176B}"/>
                </a:ext>
              </a:extLst>
            </p:cNvPr>
            <p:cNvCxnSpPr>
              <a:cxnSpLocks/>
            </p:cNvCxnSpPr>
            <p:nvPr/>
          </p:nvCxnSpPr>
          <p:spPr>
            <a:xfrm>
              <a:off x="5987845" y="4051084"/>
              <a:ext cx="4129549"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34FDCB7A-8BEE-B4D9-48A0-BDA05A8E2669}"/>
                </a:ext>
              </a:extLst>
            </p:cNvPr>
            <p:cNvSpPr/>
            <p:nvPr/>
          </p:nvSpPr>
          <p:spPr>
            <a:xfrm>
              <a:off x="1821183" y="3871084"/>
              <a:ext cx="360000" cy="36000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2">
            <a:extLst>
              <a:ext uri="{FF2B5EF4-FFF2-40B4-BE49-F238E27FC236}">
                <a16:creationId xmlns:a16="http://schemas.microsoft.com/office/drawing/2014/main" id="{69DD4C97-486E-1882-6D26-A4F6D3C882D7}"/>
              </a:ext>
            </a:extLst>
          </p:cNvPr>
          <p:cNvSpPr txBox="1">
            <a:spLocks/>
          </p:cNvSpPr>
          <p:nvPr/>
        </p:nvSpPr>
        <p:spPr>
          <a:xfrm>
            <a:off x="618961" y="4732303"/>
            <a:ext cx="3017866" cy="1885655"/>
          </a:xfrm>
          <a:prstGeom prst="rect">
            <a:avLst/>
          </a:prstGeom>
        </p:spPr>
        <p:txBody>
          <a:bodyPr vert="horz" lIns="91440" tIns="45720" rIns="91440" bIns="45720" rtlCol="0" anchor="t">
            <a:no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a:t>1. Set up </a:t>
            </a:r>
            <a:r>
              <a:rPr lang="en-GB" sz="1500" err="1"/>
              <a:t>micro:bit</a:t>
            </a:r>
            <a:r>
              <a:rPr lang="en-GB" sz="1500"/>
              <a:t> code editor so we can write code for a servo</a:t>
            </a:r>
          </a:p>
        </p:txBody>
      </p:sp>
      <p:sp>
        <p:nvSpPr>
          <p:cNvPr id="13" name="Content Placeholder 2">
            <a:extLst>
              <a:ext uri="{FF2B5EF4-FFF2-40B4-BE49-F238E27FC236}">
                <a16:creationId xmlns:a16="http://schemas.microsoft.com/office/drawing/2014/main" id="{7630BAAD-0F11-5DA8-4145-C5E8F4FF1064}"/>
              </a:ext>
            </a:extLst>
          </p:cNvPr>
          <p:cNvSpPr txBox="1">
            <a:spLocks/>
          </p:cNvSpPr>
          <p:nvPr/>
        </p:nvSpPr>
        <p:spPr>
          <a:xfrm>
            <a:off x="4587600" y="4722684"/>
            <a:ext cx="3016800" cy="1885655"/>
          </a:xfrm>
          <a:prstGeom prst="rect">
            <a:avLst/>
          </a:prstGeom>
        </p:spPr>
        <p:txBody>
          <a:bodyPr vert="horz" lIns="91440" tIns="45720" rIns="91440" bIns="45720" rtlCol="0" anchor="t">
            <a:no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a:t>2. Write the “start” block of code to:</a:t>
            </a:r>
          </a:p>
          <a:p>
            <a:r>
              <a:rPr lang="en-GB" sz="1500"/>
              <a:t>Set the servo to a particular angle when it turns on (50</a:t>
            </a:r>
            <a:r>
              <a:rPr lang="en-GB" sz="1500" baseline="30000"/>
              <a:t>o</a:t>
            </a:r>
            <a:r>
              <a:rPr lang="en-GB" sz="1500"/>
              <a:t>)</a:t>
            </a:r>
          </a:p>
          <a:p>
            <a:r>
              <a:rPr lang="en-GB" sz="1500"/>
              <a:t>Set the level of “loudness” that we want the Bot to react to by waving</a:t>
            </a:r>
          </a:p>
        </p:txBody>
      </p:sp>
      <p:sp>
        <p:nvSpPr>
          <p:cNvPr id="14" name="Content Placeholder 2">
            <a:extLst>
              <a:ext uri="{FF2B5EF4-FFF2-40B4-BE49-F238E27FC236}">
                <a16:creationId xmlns:a16="http://schemas.microsoft.com/office/drawing/2014/main" id="{33F9D95A-4D2D-13B6-D46D-560320E1CA7E}"/>
              </a:ext>
            </a:extLst>
          </p:cNvPr>
          <p:cNvSpPr txBox="1">
            <a:spLocks/>
          </p:cNvSpPr>
          <p:nvPr/>
        </p:nvSpPr>
        <p:spPr>
          <a:xfrm>
            <a:off x="8608994" y="4716058"/>
            <a:ext cx="3016800" cy="1885655"/>
          </a:xfrm>
          <a:prstGeom prst="rect">
            <a:avLst/>
          </a:prstGeom>
        </p:spPr>
        <p:txBody>
          <a:bodyPr vert="horz" lIns="91440" tIns="45720" rIns="91440" bIns="45720" rtlCol="0" anchor="t">
            <a:no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a:t>3. Write the “loud sound detected” block of code to: </a:t>
            </a:r>
          </a:p>
          <a:p>
            <a:r>
              <a:rPr lang="en-GB" sz="1500"/>
              <a:t>Set the servo to 70</a:t>
            </a:r>
            <a:r>
              <a:rPr lang="en-GB" sz="1500" baseline="30000"/>
              <a:t>o</a:t>
            </a:r>
            <a:r>
              <a:rPr lang="en-GB" sz="1500"/>
              <a:t> and pause</a:t>
            </a:r>
          </a:p>
          <a:p>
            <a:r>
              <a:rPr lang="en-GB" sz="1500"/>
              <a:t>Set the servo to 30</a:t>
            </a:r>
            <a:r>
              <a:rPr lang="en-GB" sz="1500" baseline="30000"/>
              <a:t>o</a:t>
            </a:r>
            <a:r>
              <a:rPr lang="en-GB" sz="1500"/>
              <a:t> and pause</a:t>
            </a:r>
          </a:p>
          <a:p>
            <a:r>
              <a:rPr lang="en-GB" sz="1500"/>
              <a:t>Repeat 6 times</a:t>
            </a:r>
          </a:p>
          <a:p>
            <a:r>
              <a:rPr lang="en-GB" sz="1500"/>
              <a:t>Set the servo back to 50</a:t>
            </a:r>
            <a:r>
              <a:rPr lang="en-GB" sz="1500" baseline="30000"/>
              <a:t>o</a:t>
            </a:r>
          </a:p>
        </p:txBody>
      </p:sp>
      <p:pic>
        <p:nvPicPr>
          <p:cNvPr id="22" name="Graphic 21" descr="Single gear with solid fill">
            <a:extLst>
              <a:ext uri="{FF2B5EF4-FFF2-40B4-BE49-F238E27FC236}">
                <a16:creationId xmlns:a16="http://schemas.microsoft.com/office/drawing/2014/main" id="{63679038-55F0-43AD-1CA3-2019899C53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7894" y="3526510"/>
            <a:ext cx="720000" cy="720000"/>
          </a:xfrm>
          <a:prstGeom prst="rect">
            <a:avLst/>
          </a:prstGeom>
        </p:spPr>
      </p:pic>
      <p:pic>
        <p:nvPicPr>
          <p:cNvPr id="24" name="Graphic 23" descr="Sound Medium with solid fill">
            <a:extLst>
              <a:ext uri="{FF2B5EF4-FFF2-40B4-BE49-F238E27FC236}">
                <a16:creationId xmlns:a16="http://schemas.microsoft.com/office/drawing/2014/main" id="{DA2E2AE6-AFE4-4897-70B4-D8E7A0C4BD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6000" y="3525542"/>
            <a:ext cx="720000" cy="720000"/>
          </a:xfrm>
          <a:prstGeom prst="rect">
            <a:avLst/>
          </a:prstGeom>
        </p:spPr>
      </p:pic>
      <p:pic>
        <p:nvPicPr>
          <p:cNvPr id="26" name="Graphic 25" descr="Move with solid fill">
            <a:extLst>
              <a:ext uri="{FF2B5EF4-FFF2-40B4-BE49-F238E27FC236}">
                <a16:creationId xmlns:a16="http://schemas.microsoft.com/office/drawing/2014/main" id="{39F60C0F-4B35-73D1-AE8D-EA3709C728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57394" y="3526510"/>
            <a:ext cx="720000" cy="720000"/>
          </a:xfrm>
          <a:prstGeom prst="rect">
            <a:avLst/>
          </a:prstGeom>
        </p:spPr>
      </p:pic>
    </p:spTree>
    <p:extLst>
      <p:ext uri="{BB962C8B-B14F-4D97-AF65-F5344CB8AC3E}">
        <p14:creationId xmlns:p14="http://schemas.microsoft.com/office/powerpoint/2010/main" val="194908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F535B-9124-1DD3-4E4D-84ACA6478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9D00B-375C-3A78-D1F5-C0C2B122500D}"/>
              </a:ext>
            </a:extLst>
          </p:cNvPr>
          <p:cNvSpPr>
            <a:spLocks noGrp="1"/>
          </p:cNvSpPr>
          <p:nvPr>
            <p:ph type="title"/>
          </p:nvPr>
        </p:nvSpPr>
        <p:spPr/>
        <p:txBody>
          <a:bodyPr>
            <a:normAutofit/>
          </a:bodyPr>
          <a:lstStyle/>
          <a:p>
            <a:r>
              <a:rPr lang="en-GB"/>
              <a:t>1. Step up the </a:t>
            </a:r>
            <a:r>
              <a:rPr lang="en-GB" err="1"/>
              <a:t>micro:bit</a:t>
            </a:r>
            <a:r>
              <a:rPr lang="en-GB"/>
              <a:t> editor</a:t>
            </a:r>
          </a:p>
        </p:txBody>
      </p:sp>
      <p:sp>
        <p:nvSpPr>
          <p:cNvPr id="3" name="Content Placeholder 2">
            <a:extLst>
              <a:ext uri="{FF2B5EF4-FFF2-40B4-BE49-F238E27FC236}">
                <a16:creationId xmlns:a16="http://schemas.microsoft.com/office/drawing/2014/main" id="{6E4D7947-66DE-B836-44D2-827275E5AF8A}"/>
              </a:ext>
            </a:extLst>
          </p:cNvPr>
          <p:cNvSpPr>
            <a:spLocks noGrp="1"/>
          </p:cNvSpPr>
          <p:nvPr>
            <p:ph idx="1"/>
          </p:nvPr>
        </p:nvSpPr>
        <p:spPr>
          <a:xfrm>
            <a:off x="838201" y="2234400"/>
            <a:ext cx="3241418" cy="4404567"/>
          </a:xfrm>
        </p:spPr>
        <p:txBody>
          <a:bodyPr>
            <a:normAutofit fontScale="92500"/>
          </a:bodyPr>
          <a:lstStyle/>
          <a:p>
            <a:r>
              <a:rPr lang="en-GB" sz="2400"/>
              <a:t>You will need to add an extension to use the servo with the </a:t>
            </a:r>
            <a:r>
              <a:rPr lang="en-GB" sz="2400" err="1"/>
              <a:t>micro:bit</a:t>
            </a:r>
            <a:r>
              <a:rPr lang="en-GB" sz="2400"/>
              <a:t>.</a:t>
            </a:r>
          </a:p>
          <a:p>
            <a:endParaRPr lang="en-GB" sz="2400"/>
          </a:p>
          <a:p>
            <a:pPr marL="342900" indent="-342900">
              <a:buAutoNum type="arabicPeriod"/>
            </a:pPr>
            <a:r>
              <a:rPr lang="en-GB" sz="2400"/>
              <a:t>Click on “Extensions” in the menu</a:t>
            </a:r>
          </a:p>
          <a:p>
            <a:pPr marL="342900" indent="-342900">
              <a:buAutoNum type="arabicPeriod"/>
            </a:pPr>
            <a:r>
              <a:rPr lang="en-GB" sz="2400"/>
              <a:t>Type in “servo” in the search bar then press Enter.</a:t>
            </a:r>
          </a:p>
          <a:p>
            <a:pPr marL="342900" indent="-342900">
              <a:buAutoNum type="arabicPeriod"/>
            </a:pPr>
            <a:r>
              <a:rPr lang="en-GB" sz="2400"/>
              <a:t>Click on the servo icon that will appear</a:t>
            </a:r>
          </a:p>
        </p:txBody>
      </p:sp>
      <p:pic>
        <p:nvPicPr>
          <p:cNvPr id="7" name="Picture 6">
            <a:extLst>
              <a:ext uri="{FF2B5EF4-FFF2-40B4-BE49-F238E27FC236}">
                <a16:creationId xmlns:a16="http://schemas.microsoft.com/office/drawing/2014/main" id="{CF497C0E-A486-7ED1-E422-915DE201F8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0498" y="2515093"/>
            <a:ext cx="4400402" cy="3683933"/>
          </a:xfrm>
          <a:prstGeom prst="rect">
            <a:avLst/>
          </a:prstGeom>
          <a:ln w="19050">
            <a:solidFill>
              <a:srgbClr val="C5C5C5"/>
            </a:solidFill>
          </a:ln>
        </p:spPr>
      </p:pic>
      <p:sp>
        <p:nvSpPr>
          <p:cNvPr id="8" name="Rectangle 7">
            <a:extLst>
              <a:ext uri="{FF2B5EF4-FFF2-40B4-BE49-F238E27FC236}">
                <a16:creationId xmlns:a16="http://schemas.microsoft.com/office/drawing/2014/main" id="{60572248-7CEC-2947-3565-34DFED54780C}"/>
              </a:ext>
            </a:extLst>
          </p:cNvPr>
          <p:cNvSpPr/>
          <p:nvPr/>
        </p:nvSpPr>
        <p:spPr>
          <a:xfrm>
            <a:off x="8615144" y="4413860"/>
            <a:ext cx="1761892" cy="1903141"/>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CCD8C82-0510-C029-C896-A5938C33FB26}"/>
              </a:ext>
            </a:extLst>
          </p:cNvPr>
          <p:cNvPicPr>
            <a:picLocks noChangeAspect="1"/>
          </p:cNvPicPr>
          <p:nvPr/>
        </p:nvPicPr>
        <p:blipFill>
          <a:blip r:embed="rId4"/>
          <a:stretch>
            <a:fillRect/>
          </a:stretch>
        </p:blipFill>
        <p:spPr>
          <a:xfrm>
            <a:off x="5096755" y="2515093"/>
            <a:ext cx="1643981" cy="3678313"/>
          </a:xfrm>
          <a:prstGeom prst="rect">
            <a:avLst/>
          </a:prstGeom>
          <a:ln w="19050">
            <a:solidFill>
              <a:srgbClr val="C5C5C5"/>
            </a:solidFill>
          </a:ln>
        </p:spPr>
      </p:pic>
      <p:grpSp>
        <p:nvGrpSpPr>
          <p:cNvPr id="9" name="Group 8">
            <a:extLst>
              <a:ext uri="{FF2B5EF4-FFF2-40B4-BE49-F238E27FC236}">
                <a16:creationId xmlns:a16="http://schemas.microsoft.com/office/drawing/2014/main" id="{3D0DB8AA-4831-6BE3-C8C4-706A477DECCA}"/>
              </a:ext>
            </a:extLst>
          </p:cNvPr>
          <p:cNvGrpSpPr/>
          <p:nvPr/>
        </p:nvGrpSpPr>
        <p:grpSpPr>
          <a:xfrm>
            <a:off x="4258098" y="5393138"/>
            <a:ext cx="1073873" cy="544178"/>
            <a:chOff x="4121204" y="5393229"/>
            <a:chExt cx="1073873" cy="544178"/>
          </a:xfrm>
        </p:grpSpPr>
        <p:cxnSp>
          <p:nvCxnSpPr>
            <p:cNvPr id="15" name="Straight Arrow Connector 14">
              <a:extLst>
                <a:ext uri="{FF2B5EF4-FFF2-40B4-BE49-F238E27FC236}">
                  <a16:creationId xmlns:a16="http://schemas.microsoft.com/office/drawing/2014/main" id="{7B00AEF9-408C-7F11-443D-31EC46477B7F}"/>
                </a:ext>
              </a:extLst>
            </p:cNvPr>
            <p:cNvCxnSpPr>
              <a:cxnSpLocks/>
            </p:cNvCxnSpPr>
            <p:nvPr/>
          </p:nvCxnSpPr>
          <p:spPr>
            <a:xfrm>
              <a:off x="4619742" y="5665318"/>
              <a:ext cx="575335"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4" name="Content Placeholder 2">
              <a:extLst>
                <a:ext uri="{FF2B5EF4-FFF2-40B4-BE49-F238E27FC236}">
                  <a16:creationId xmlns:a16="http://schemas.microsoft.com/office/drawing/2014/main" id="{6CEFC9A3-B8A4-8C3C-B054-9872A09B6536}"/>
                </a:ext>
              </a:extLst>
            </p:cNvPr>
            <p:cNvSpPr txBox="1">
              <a:spLocks/>
            </p:cNvSpPr>
            <p:nvPr/>
          </p:nvSpPr>
          <p:spPr>
            <a:xfrm>
              <a:off x="4121204" y="5393229"/>
              <a:ext cx="562470" cy="544178"/>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1.</a:t>
              </a:r>
            </a:p>
          </p:txBody>
        </p:sp>
      </p:grpSp>
      <p:grpSp>
        <p:nvGrpSpPr>
          <p:cNvPr id="19" name="Group 18">
            <a:extLst>
              <a:ext uri="{FF2B5EF4-FFF2-40B4-BE49-F238E27FC236}">
                <a16:creationId xmlns:a16="http://schemas.microsoft.com/office/drawing/2014/main" id="{07F017CD-263B-5B58-5ACB-C015D0DB5824}"/>
              </a:ext>
            </a:extLst>
          </p:cNvPr>
          <p:cNvGrpSpPr/>
          <p:nvPr/>
        </p:nvGrpSpPr>
        <p:grpSpPr>
          <a:xfrm>
            <a:off x="6519672" y="3165850"/>
            <a:ext cx="3083859" cy="471903"/>
            <a:chOff x="8311467" y="3101842"/>
            <a:chExt cx="1054320" cy="471903"/>
          </a:xfrm>
        </p:grpSpPr>
        <p:cxnSp>
          <p:nvCxnSpPr>
            <p:cNvPr id="12" name="Straight Arrow Connector 11">
              <a:extLst>
                <a:ext uri="{FF2B5EF4-FFF2-40B4-BE49-F238E27FC236}">
                  <a16:creationId xmlns:a16="http://schemas.microsoft.com/office/drawing/2014/main" id="{D4F12787-F9A1-940F-C195-6F970CFA55FA}"/>
                </a:ext>
              </a:extLst>
            </p:cNvPr>
            <p:cNvCxnSpPr>
              <a:cxnSpLocks/>
            </p:cNvCxnSpPr>
            <p:nvPr/>
          </p:nvCxnSpPr>
          <p:spPr>
            <a:xfrm>
              <a:off x="8624420" y="3337794"/>
              <a:ext cx="741367"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02932788-1C32-0EDA-06A5-C071C0B72440}"/>
                </a:ext>
              </a:extLst>
            </p:cNvPr>
            <p:cNvSpPr txBox="1">
              <a:spLocks/>
            </p:cNvSpPr>
            <p:nvPr/>
          </p:nvSpPr>
          <p:spPr>
            <a:xfrm>
              <a:off x="8311467" y="3101842"/>
              <a:ext cx="446245" cy="471903"/>
            </a:xfrm>
            <a:prstGeom prst="rect">
              <a:avLst/>
            </a:prstGeom>
          </p:spPr>
          <p:txBody>
            <a:bodyPr vert="horz" lIns="91440" tIns="45720" rIns="91440" bIns="45720" rtlCol="0" anchor="ctr">
              <a:normAutofit fontScale="92500" lnSpcReduction="10000"/>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solidFill>
                    <a:srgbClr val="C00000"/>
                  </a:solidFill>
                </a:rPr>
                <a:t>2.</a:t>
              </a:r>
            </a:p>
          </p:txBody>
        </p:sp>
      </p:grpSp>
      <p:grpSp>
        <p:nvGrpSpPr>
          <p:cNvPr id="20" name="Group 19">
            <a:extLst>
              <a:ext uri="{FF2B5EF4-FFF2-40B4-BE49-F238E27FC236}">
                <a16:creationId xmlns:a16="http://schemas.microsoft.com/office/drawing/2014/main" id="{5CE67391-C860-6D21-1AD5-59CD2FCFFB73}"/>
              </a:ext>
            </a:extLst>
          </p:cNvPr>
          <p:cNvGrpSpPr/>
          <p:nvPr/>
        </p:nvGrpSpPr>
        <p:grpSpPr>
          <a:xfrm>
            <a:off x="6740736" y="4757498"/>
            <a:ext cx="1874407" cy="471903"/>
            <a:chOff x="7412085" y="4757498"/>
            <a:chExt cx="949852" cy="471903"/>
          </a:xfrm>
        </p:grpSpPr>
        <p:cxnSp>
          <p:nvCxnSpPr>
            <p:cNvPr id="10" name="Straight Arrow Connector 9">
              <a:extLst>
                <a:ext uri="{FF2B5EF4-FFF2-40B4-BE49-F238E27FC236}">
                  <a16:creationId xmlns:a16="http://schemas.microsoft.com/office/drawing/2014/main" id="{BFED4711-5C11-DBF7-4029-0973475C2109}"/>
                </a:ext>
              </a:extLst>
            </p:cNvPr>
            <p:cNvCxnSpPr>
              <a:cxnSpLocks/>
            </p:cNvCxnSpPr>
            <p:nvPr/>
          </p:nvCxnSpPr>
          <p:spPr>
            <a:xfrm>
              <a:off x="7769922" y="4993450"/>
              <a:ext cx="592015"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3A895093-CB3F-F804-30EF-F0931D263044}"/>
                </a:ext>
              </a:extLst>
            </p:cNvPr>
            <p:cNvSpPr txBox="1">
              <a:spLocks/>
            </p:cNvSpPr>
            <p:nvPr/>
          </p:nvSpPr>
          <p:spPr>
            <a:xfrm>
              <a:off x="7412085" y="4757498"/>
              <a:ext cx="446245" cy="471903"/>
            </a:xfrm>
            <a:prstGeom prst="rect">
              <a:avLst/>
            </a:prstGeom>
          </p:spPr>
          <p:txBody>
            <a:bodyPr vert="horz" lIns="91440" tIns="45720" rIns="91440" bIns="45720" rtlCol="0" anchor="ctr">
              <a:normAutofit fontScale="92500" lnSpcReduction="10000"/>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solidFill>
                    <a:srgbClr val="C00000"/>
                  </a:solidFill>
                </a:rPr>
                <a:t>3.</a:t>
              </a:r>
            </a:p>
          </p:txBody>
        </p:sp>
      </p:grpSp>
    </p:spTree>
    <p:extLst>
      <p:ext uri="{BB962C8B-B14F-4D97-AF65-F5344CB8AC3E}">
        <p14:creationId xmlns:p14="http://schemas.microsoft.com/office/powerpoint/2010/main" val="23480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673A-F081-B088-DBE8-160DE72EF5A9}"/>
              </a:ext>
            </a:extLst>
          </p:cNvPr>
          <p:cNvSpPr>
            <a:spLocks noGrp="1"/>
          </p:cNvSpPr>
          <p:nvPr>
            <p:ph type="title"/>
          </p:nvPr>
        </p:nvSpPr>
        <p:spPr/>
        <p:txBody>
          <a:bodyPr>
            <a:normAutofit/>
          </a:bodyPr>
          <a:lstStyle/>
          <a:p>
            <a:r>
              <a:rPr lang="en-GB"/>
              <a:t>1. Step up the </a:t>
            </a:r>
            <a:r>
              <a:rPr lang="en-GB" err="1"/>
              <a:t>micro:bit</a:t>
            </a:r>
            <a:r>
              <a:rPr lang="en-GB"/>
              <a:t> editor</a:t>
            </a:r>
          </a:p>
        </p:txBody>
      </p:sp>
      <p:sp>
        <p:nvSpPr>
          <p:cNvPr id="3" name="Content Placeholder 2">
            <a:extLst>
              <a:ext uri="{FF2B5EF4-FFF2-40B4-BE49-F238E27FC236}">
                <a16:creationId xmlns:a16="http://schemas.microsoft.com/office/drawing/2014/main" id="{3022B420-7115-C9ED-93F4-8F3356EF7119}"/>
              </a:ext>
            </a:extLst>
          </p:cNvPr>
          <p:cNvSpPr>
            <a:spLocks noGrp="1"/>
          </p:cNvSpPr>
          <p:nvPr>
            <p:ph idx="1"/>
          </p:nvPr>
        </p:nvSpPr>
        <p:spPr/>
        <p:txBody>
          <a:bodyPr>
            <a:normAutofit/>
          </a:bodyPr>
          <a:lstStyle/>
          <a:p>
            <a:r>
              <a:rPr lang="en-GB" sz="2400"/>
              <a:t>Remove the “forever” block by dragging it over the menu and letting go when you see a “bin” icon. </a:t>
            </a:r>
          </a:p>
        </p:txBody>
      </p:sp>
      <p:pic>
        <p:nvPicPr>
          <p:cNvPr id="5" name="Picture 4">
            <a:extLst>
              <a:ext uri="{FF2B5EF4-FFF2-40B4-BE49-F238E27FC236}">
                <a16:creationId xmlns:a16="http://schemas.microsoft.com/office/drawing/2014/main" id="{15EE5682-0C48-1E2E-CAD5-71C944BCFE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7109" y="2441779"/>
            <a:ext cx="5122605" cy="3570668"/>
          </a:xfrm>
          <a:prstGeom prst="rect">
            <a:avLst/>
          </a:prstGeom>
          <a:ln w="19050">
            <a:solidFill>
              <a:srgbClr val="C5C5C5"/>
            </a:solidFill>
          </a:ln>
        </p:spPr>
      </p:pic>
    </p:spTree>
    <p:extLst>
      <p:ext uri="{BB962C8B-B14F-4D97-AF65-F5344CB8AC3E}">
        <p14:creationId xmlns:p14="http://schemas.microsoft.com/office/powerpoint/2010/main" val="8503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89274-EDC5-187B-C119-429496A78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AD8E5-AB85-8809-BCC9-1A8B8D6CEA72}"/>
              </a:ext>
            </a:extLst>
          </p:cNvPr>
          <p:cNvSpPr>
            <a:spLocks noGrp="1"/>
          </p:cNvSpPr>
          <p:nvPr>
            <p:ph type="title"/>
          </p:nvPr>
        </p:nvSpPr>
        <p:spPr/>
        <p:txBody>
          <a:bodyPr>
            <a:normAutofit fontScale="90000"/>
          </a:bodyPr>
          <a:lstStyle/>
          <a:p>
            <a:r>
              <a:rPr lang="en-GB"/>
              <a:t>2. Write the “start” block of code</a:t>
            </a:r>
          </a:p>
        </p:txBody>
      </p:sp>
      <p:sp>
        <p:nvSpPr>
          <p:cNvPr id="3" name="Content Placeholder 2">
            <a:extLst>
              <a:ext uri="{FF2B5EF4-FFF2-40B4-BE49-F238E27FC236}">
                <a16:creationId xmlns:a16="http://schemas.microsoft.com/office/drawing/2014/main" id="{32AD0B54-DD61-34E5-AE8E-3B22D771DFEF}"/>
              </a:ext>
            </a:extLst>
          </p:cNvPr>
          <p:cNvSpPr>
            <a:spLocks noGrp="1"/>
          </p:cNvSpPr>
          <p:nvPr>
            <p:ph idx="1"/>
          </p:nvPr>
        </p:nvSpPr>
        <p:spPr/>
        <p:txBody>
          <a:bodyPr>
            <a:normAutofit/>
          </a:bodyPr>
          <a:lstStyle/>
          <a:p>
            <a:pPr marL="457200" indent="-457200">
              <a:buFont typeface="+mj-lt"/>
              <a:buAutoNum type="arabicPeriod"/>
            </a:pPr>
            <a:r>
              <a:rPr lang="en-GB" sz="2400"/>
              <a:t>Click on “Servos” on the menu and select “Set the servo angle” line.</a:t>
            </a:r>
          </a:p>
          <a:p>
            <a:pPr marL="457200" indent="-457200">
              <a:buFont typeface="+mj-lt"/>
              <a:buAutoNum type="arabicPeriod"/>
            </a:pPr>
            <a:endParaRPr lang="en-GB" sz="2400"/>
          </a:p>
          <a:p>
            <a:pPr marL="457200" indent="-457200">
              <a:buFont typeface="+mj-lt"/>
              <a:buAutoNum type="arabicPeriod"/>
            </a:pPr>
            <a:r>
              <a:rPr lang="en-GB" sz="2400"/>
              <a:t>Drag this to the middle of the “start” block of code.</a:t>
            </a:r>
          </a:p>
        </p:txBody>
      </p:sp>
      <p:pic>
        <p:nvPicPr>
          <p:cNvPr id="5" name="Picture 4">
            <a:extLst>
              <a:ext uri="{FF2B5EF4-FFF2-40B4-BE49-F238E27FC236}">
                <a16:creationId xmlns:a16="http://schemas.microsoft.com/office/drawing/2014/main" id="{513D1F51-1EE7-7003-1F50-4118ED6BEC2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418078" y="2108109"/>
            <a:ext cx="5257800" cy="2340571"/>
          </a:xfrm>
          <a:prstGeom prst="rect">
            <a:avLst/>
          </a:prstGeom>
          <a:ln w="19050">
            <a:solidFill>
              <a:srgbClr val="C5C5C5"/>
            </a:solidFill>
          </a:ln>
        </p:spPr>
      </p:pic>
      <p:pic>
        <p:nvPicPr>
          <p:cNvPr id="7" name="Picture 6">
            <a:extLst>
              <a:ext uri="{FF2B5EF4-FFF2-40B4-BE49-F238E27FC236}">
                <a16:creationId xmlns:a16="http://schemas.microsoft.com/office/drawing/2014/main" id="{622E7A2C-1687-D135-3455-F01B819B8A2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418078" y="4677749"/>
            <a:ext cx="5257800" cy="1939351"/>
          </a:xfrm>
          <a:prstGeom prst="rect">
            <a:avLst/>
          </a:prstGeom>
          <a:ln w="19050">
            <a:solidFill>
              <a:srgbClr val="C5C5C5"/>
            </a:solidFill>
          </a:ln>
        </p:spPr>
      </p:pic>
      <p:grpSp>
        <p:nvGrpSpPr>
          <p:cNvPr id="15" name="Group 14">
            <a:extLst>
              <a:ext uri="{FF2B5EF4-FFF2-40B4-BE49-F238E27FC236}">
                <a16:creationId xmlns:a16="http://schemas.microsoft.com/office/drawing/2014/main" id="{787A6CBE-597C-50B3-3539-AE7A994C7DC6}"/>
              </a:ext>
            </a:extLst>
          </p:cNvPr>
          <p:cNvGrpSpPr/>
          <p:nvPr/>
        </p:nvGrpSpPr>
        <p:grpSpPr>
          <a:xfrm>
            <a:off x="10524102" y="5572014"/>
            <a:ext cx="589630" cy="1045086"/>
            <a:chOff x="3542018" y="1909692"/>
            <a:chExt cx="589630" cy="1045086"/>
          </a:xfrm>
        </p:grpSpPr>
        <p:cxnSp>
          <p:nvCxnSpPr>
            <p:cNvPr id="10" name="Straight Arrow Connector 9">
              <a:extLst>
                <a:ext uri="{FF2B5EF4-FFF2-40B4-BE49-F238E27FC236}">
                  <a16:creationId xmlns:a16="http://schemas.microsoft.com/office/drawing/2014/main" id="{82861701-FC88-D8BA-EDED-E869C112791D}"/>
                </a:ext>
              </a:extLst>
            </p:cNvPr>
            <p:cNvCxnSpPr>
              <a:cxnSpLocks/>
            </p:cNvCxnSpPr>
            <p:nvPr/>
          </p:nvCxnSpPr>
          <p:spPr>
            <a:xfrm flipV="1">
              <a:off x="3836833" y="1909692"/>
              <a:ext cx="0" cy="41146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E2C0DAA5-6D65-C2C2-15B4-CCE5EED07FCA}"/>
                </a:ext>
              </a:extLst>
            </p:cNvPr>
            <p:cNvSpPr txBox="1">
              <a:spLocks/>
            </p:cNvSpPr>
            <p:nvPr/>
          </p:nvSpPr>
          <p:spPr>
            <a:xfrm>
              <a:off x="3542018" y="2290935"/>
              <a:ext cx="589630" cy="66384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grpSp>
      <p:grpSp>
        <p:nvGrpSpPr>
          <p:cNvPr id="22" name="Group 21">
            <a:extLst>
              <a:ext uri="{FF2B5EF4-FFF2-40B4-BE49-F238E27FC236}">
                <a16:creationId xmlns:a16="http://schemas.microsoft.com/office/drawing/2014/main" id="{4406D119-8382-6242-6242-487FF787ED57}"/>
              </a:ext>
            </a:extLst>
          </p:cNvPr>
          <p:cNvGrpSpPr/>
          <p:nvPr/>
        </p:nvGrpSpPr>
        <p:grpSpPr>
          <a:xfrm>
            <a:off x="8837871" y="1401759"/>
            <a:ext cx="702202" cy="2284349"/>
            <a:chOff x="8837871" y="2288496"/>
            <a:chExt cx="702202" cy="1397612"/>
          </a:xfrm>
        </p:grpSpPr>
        <p:cxnSp>
          <p:nvCxnSpPr>
            <p:cNvPr id="18" name="Straight Arrow Connector 17">
              <a:extLst>
                <a:ext uri="{FF2B5EF4-FFF2-40B4-BE49-F238E27FC236}">
                  <a16:creationId xmlns:a16="http://schemas.microsoft.com/office/drawing/2014/main" id="{AB0593E5-EB3B-E8FA-0F26-2AC7CD6E2789}"/>
                </a:ext>
              </a:extLst>
            </p:cNvPr>
            <p:cNvCxnSpPr>
              <a:cxnSpLocks/>
            </p:cNvCxnSpPr>
            <p:nvPr/>
          </p:nvCxnSpPr>
          <p:spPr>
            <a:xfrm>
              <a:off x="9188972" y="2645835"/>
              <a:ext cx="0" cy="104027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9" name="Content Placeholder 2">
              <a:extLst>
                <a:ext uri="{FF2B5EF4-FFF2-40B4-BE49-F238E27FC236}">
                  <a16:creationId xmlns:a16="http://schemas.microsoft.com/office/drawing/2014/main" id="{ED53E3BF-450E-16FB-B899-D8E1F7F348FB}"/>
                </a:ext>
              </a:extLst>
            </p:cNvPr>
            <p:cNvSpPr txBox="1">
              <a:spLocks/>
            </p:cNvSpPr>
            <p:nvPr/>
          </p:nvSpPr>
          <p:spPr>
            <a:xfrm>
              <a:off x="8837871" y="2288496"/>
              <a:ext cx="702202" cy="47190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1.</a:t>
              </a:r>
            </a:p>
          </p:txBody>
        </p:sp>
      </p:grpSp>
    </p:spTree>
    <p:extLst>
      <p:ext uri="{BB962C8B-B14F-4D97-AF65-F5344CB8AC3E}">
        <p14:creationId xmlns:p14="http://schemas.microsoft.com/office/powerpoint/2010/main" val="185113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36B6A-6E7C-C4EC-B0B9-3E392F29C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00EFE-2480-2B38-EC56-F6D625E2A317}"/>
              </a:ext>
            </a:extLst>
          </p:cNvPr>
          <p:cNvSpPr>
            <a:spLocks noGrp="1"/>
          </p:cNvSpPr>
          <p:nvPr>
            <p:ph type="title"/>
          </p:nvPr>
        </p:nvSpPr>
        <p:spPr/>
        <p:txBody>
          <a:bodyPr>
            <a:normAutofit fontScale="90000"/>
          </a:bodyPr>
          <a:lstStyle/>
          <a:p>
            <a:r>
              <a:rPr lang="en-GB"/>
              <a:t>2. Write the “start” block of code</a:t>
            </a:r>
          </a:p>
        </p:txBody>
      </p:sp>
      <p:sp>
        <p:nvSpPr>
          <p:cNvPr id="3" name="Content Placeholder 2">
            <a:extLst>
              <a:ext uri="{FF2B5EF4-FFF2-40B4-BE49-F238E27FC236}">
                <a16:creationId xmlns:a16="http://schemas.microsoft.com/office/drawing/2014/main" id="{E937F669-7A15-FC67-C569-806E7405E0A5}"/>
              </a:ext>
            </a:extLst>
          </p:cNvPr>
          <p:cNvSpPr>
            <a:spLocks noGrp="1"/>
          </p:cNvSpPr>
          <p:nvPr>
            <p:ph idx="1"/>
          </p:nvPr>
        </p:nvSpPr>
        <p:spPr/>
        <p:txBody>
          <a:bodyPr>
            <a:normAutofit/>
          </a:bodyPr>
          <a:lstStyle/>
          <a:p>
            <a:r>
              <a:rPr lang="en-GB" sz="2400"/>
              <a:t>Click ‘run’ to see the servo attached to the </a:t>
            </a:r>
            <a:r>
              <a:rPr lang="en-GB" sz="2400" err="1"/>
              <a:t>micro:bit</a:t>
            </a:r>
            <a:r>
              <a:rPr lang="en-GB" sz="2400"/>
              <a:t> appear in the emulator, just like the one we have connected</a:t>
            </a:r>
          </a:p>
        </p:txBody>
      </p:sp>
      <p:pic>
        <p:nvPicPr>
          <p:cNvPr id="7" name="Picture 6">
            <a:extLst>
              <a:ext uri="{FF2B5EF4-FFF2-40B4-BE49-F238E27FC236}">
                <a16:creationId xmlns:a16="http://schemas.microsoft.com/office/drawing/2014/main" id="{DED0E2B6-64D7-3F0C-9468-06A3C451A9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0465" y="2275699"/>
            <a:ext cx="5556568" cy="3902828"/>
          </a:xfrm>
          <a:prstGeom prst="rect">
            <a:avLst/>
          </a:prstGeom>
          <a:ln w="19050">
            <a:solidFill>
              <a:srgbClr val="C5C5C5"/>
            </a:solidFill>
          </a:ln>
        </p:spPr>
      </p:pic>
    </p:spTree>
    <p:extLst>
      <p:ext uri="{BB962C8B-B14F-4D97-AF65-F5344CB8AC3E}">
        <p14:creationId xmlns:p14="http://schemas.microsoft.com/office/powerpoint/2010/main" val="342087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19708-3B7E-E2AD-E9CC-B423B8EB7340}"/>
              </a:ext>
            </a:extLst>
          </p:cNvPr>
          <p:cNvSpPr>
            <a:spLocks noGrp="1"/>
          </p:cNvSpPr>
          <p:nvPr>
            <p:ph type="title"/>
          </p:nvPr>
        </p:nvSpPr>
        <p:spPr/>
        <p:txBody>
          <a:bodyPr>
            <a:normAutofit fontScale="90000"/>
          </a:bodyPr>
          <a:lstStyle/>
          <a:p>
            <a:r>
              <a:rPr lang="en-GB"/>
              <a:t>2. Write the “start” block of code</a:t>
            </a:r>
          </a:p>
        </p:txBody>
      </p:sp>
      <p:sp>
        <p:nvSpPr>
          <p:cNvPr id="3" name="Content Placeholder 2">
            <a:extLst>
              <a:ext uri="{FF2B5EF4-FFF2-40B4-BE49-F238E27FC236}">
                <a16:creationId xmlns:a16="http://schemas.microsoft.com/office/drawing/2014/main" id="{AC15F140-9A46-08D4-6AA4-C946E2B12763}"/>
              </a:ext>
            </a:extLst>
          </p:cNvPr>
          <p:cNvSpPr>
            <a:spLocks noGrp="1"/>
          </p:cNvSpPr>
          <p:nvPr>
            <p:ph idx="1"/>
          </p:nvPr>
        </p:nvSpPr>
        <p:spPr/>
        <p:txBody>
          <a:bodyPr>
            <a:normAutofit/>
          </a:bodyPr>
          <a:lstStyle/>
          <a:p>
            <a:pPr marL="457200" indent="-457200">
              <a:buFont typeface="+mj-lt"/>
              <a:buAutoNum type="arabicPeriod"/>
            </a:pPr>
            <a:r>
              <a:rPr lang="en-GB" sz="2000"/>
              <a:t>This block of code tells the servo to turn to a particular angle when the </a:t>
            </a:r>
            <a:r>
              <a:rPr lang="en-GB" sz="2000" err="1"/>
              <a:t>micro:bit</a:t>
            </a:r>
            <a:r>
              <a:rPr lang="en-GB" sz="2000"/>
              <a:t> is first started.</a:t>
            </a:r>
          </a:p>
          <a:p>
            <a:pPr marL="457200" indent="-457200">
              <a:buFont typeface="+mj-lt"/>
              <a:buAutoNum type="arabicPeriod"/>
            </a:pPr>
            <a:r>
              <a:rPr lang="en-GB" sz="2000"/>
              <a:t>At the moment it says 90.  But you will need to change it to say 50. You can do this by clicking on the number “90” and replacing it with “50”.</a:t>
            </a:r>
          </a:p>
          <a:p>
            <a:pPr marL="0" indent="0">
              <a:buNone/>
            </a:pPr>
            <a:endParaRPr lang="en-GB" sz="2000"/>
          </a:p>
          <a:p>
            <a:r>
              <a:rPr lang="en-GB" sz="2000"/>
              <a:t>You may find later that you want to change this if the angle is not right when your Bot is waving.</a:t>
            </a:r>
          </a:p>
        </p:txBody>
      </p:sp>
      <p:pic>
        <p:nvPicPr>
          <p:cNvPr id="5" name="Picture 4">
            <a:extLst>
              <a:ext uri="{FF2B5EF4-FFF2-40B4-BE49-F238E27FC236}">
                <a16:creationId xmlns:a16="http://schemas.microsoft.com/office/drawing/2014/main" id="{8F7B0ABE-CBCC-BDF8-A3FF-265F3C8AD963}"/>
              </a:ext>
            </a:extLst>
          </p:cNvPr>
          <p:cNvPicPr>
            <a:picLocks noChangeAspect="1"/>
          </p:cNvPicPr>
          <p:nvPr/>
        </p:nvPicPr>
        <p:blipFill>
          <a:blip r:embed="rId3"/>
          <a:stretch>
            <a:fillRect/>
          </a:stretch>
        </p:blipFill>
        <p:spPr>
          <a:xfrm>
            <a:off x="7893156" y="2234400"/>
            <a:ext cx="2915057" cy="1343212"/>
          </a:xfrm>
          <a:prstGeom prst="rect">
            <a:avLst/>
          </a:prstGeom>
          <a:ln w="19050">
            <a:solidFill>
              <a:srgbClr val="C5C5C5"/>
            </a:solidFill>
          </a:ln>
        </p:spPr>
      </p:pic>
      <p:pic>
        <p:nvPicPr>
          <p:cNvPr id="7" name="Picture 6">
            <a:extLst>
              <a:ext uri="{FF2B5EF4-FFF2-40B4-BE49-F238E27FC236}">
                <a16:creationId xmlns:a16="http://schemas.microsoft.com/office/drawing/2014/main" id="{1CA38926-CC2A-A7B4-7001-3C5CA7F297AE}"/>
              </a:ext>
            </a:extLst>
          </p:cNvPr>
          <p:cNvPicPr>
            <a:picLocks noChangeAspect="1"/>
          </p:cNvPicPr>
          <p:nvPr/>
        </p:nvPicPr>
        <p:blipFill>
          <a:blip r:embed="rId4"/>
          <a:stretch>
            <a:fillRect/>
          </a:stretch>
        </p:blipFill>
        <p:spPr>
          <a:xfrm>
            <a:off x="7612130" y="3881192"/>
            <a:ext cx="3477110" cy="2686425"/>
          </a:xfrm>
          <a:prstGeom prst="rect">
            <a:avLst/>
          </a:prstGeom>
          <a:ln w="19050">
            <a:solidFill>
              <a:srgbClr val="C5C5C5"/>
            </a:solidFill>
          </a:ln>
        </p:spPr>
      </p:pic>
      <p:grpSp>
        <p:nvGrpSpPr>
          <p:cNvPr id="16" name="Group 15">
            <a:extLst>
              <a:ext uri="{FF2B5EF4-FFF2-40B4-BE49-F238E27FC236}">
                <a16:creationId xmlns:a16="http://schemas.microsoft.com/office/drawing/2014/main" id="{60C86511-577C-75FA-398E-A37430B2BCCA}"/>
              </a:ext>
            </a:extLst>
          </p:cNvPr>
          <p:cNvGrpSpPr/>
          <p:nvPr/>
        </p:nvGrpSpPr>
        <p:grpSpPr>
          <a:xfrm>
            <a:off x="6719673" y="2644738"/>
            <a:ext cx="1380050" cy="594572"/>
            <a:chOff x="6767228" y="2610512"/>
            <a:chExt cx="844902" cy="594572"/>
          </a:xfrm>
        </p:grpSpPr>
        <p:cxnSp>
          <p:nvCxnSpPr>
            <p:cNvPr id="8" name="Straight Arrow Connector 7">
              <a:extLst>
                <a:ext uri="{FF2B5EF4-FFF2-40B4-BE49-F238E27FC236}">
                  <a16:creationId xmlns:a16="http://schemas.microsoft.com/office/drawing/2014/main" id="{DE3CCFE9-9F1C-42AF-6FD4-E22CBE987F43}"/>
                </a:ext>
              </a:extLst>
            </p:cNvPr>
            <p:cNvCxnSpPr>
              <a:cxnSpLocks/>
            </p:cNvCxnSpPr>
            <p:nvPr/>
          </p:nvCxnSpPr>
          <p:spPr>
            <a:xfrm>
              <a:off x="7103832" y="2907798"/>
              <a:ext cx="508298"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6E905EDA-8DF9-30BA-1325-CAC850051EE2}"/>
                </a:ext>
              </a:extLst>
            </p:cNvPr>
            <p:cNvSpPr txBox="1">
              <a:spLocks/>
            </p:cNvSpPr>
            <p:nvPr/>
          </p:nvSpPr>
          <p:spPr>
            <a:xfrm>
              <a:off x="6767228" y="2610512"/>
              <a:ext cx="389428" cy="594572"/>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1.</a:t>
              </a:r>
            </a:p>
          </p:txBody>
        </p:sp>
      </p:grpSp>
      <p:grpSp>
        <p:nvGrpSpPr>
          <p:cNvPr id="17" name="Group 16">
            <a:extLst>
              <a:ext uri="{FF2B5EF4-FFF2-40B4-BE49-F238E27FC236}">
                <a16:creationId xmlns:a16="http://schemas.microsoft.com/office/drawing/2014/main" id="{93923CDA-5380-C39B-90C4-079D43B3D4A2}"/>
              </a:ext>
            </a:extLst>
          </p:cNvPr>
          <p:cNvGrpSpPr/>
          <p:nvPr/>
        </p:nvGrpSpPr>
        <p:grpSpPr>
          <a:xfrm>
            <a:off x="10173683" y="4299537"/>
            <a:ext cx="1685802" cy="576463"/>
            <a:chOff x="10237696" y="4299537"/>
            <a:chExt cx="882235" cy="576463"/>
          </a:xfrm>
        </p:grpSpPr>
        <p:cxnSp>
          <p:nvCxnSpPr>
            <p:cNvPr id="14" name="Straight Arrow Connector 13">
              <a:extLst>
                <a:ext uri="{FF2B5EF4-FFF2-40B4-BE49-F238E27FC236}">
                  <a16:creationId xmlns:a16="http://schemas.microsoft.com/office/drawing/2014/main" id="{B66A73EC-1B34-27DA-C2B6-9222A7B49A40}"/>
                </a:ext>
              </a:extLst>
            </p:cNvPr>
            <p:cNvCxnSpPr>
              <a:cxnSpLocks/>
            </p:cNvCxnSpPr>
            <p:nvPr/>
          </p:nvCxnSpPr>
          <p:spPr>
            <a:xfrm flipH="1">
              <a:off x="10237696" y="4587769"/>
              <a:ext cx="528264"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4852080E-5B56-3577-64E1-C0AB4E6B7515}"/>
                </a:ext>
              </a:extLst>
            </p:cNvPr>
            <p:cNvSpPr txBox="1">
              <a:spLocks/>
            </p:cNvSpPr>
            <p:nvPr/>
          </p:nvSpPr>
          <p:spPr>
            <a:xfrm>
              <a:off x="10668535" y="4299537"/>
              <a:ext cx="451396" cy="57646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grpSp>
    </p:spTree>
    <p:extLst>
      <p:ext uri="{BB962C8B-B14F-4D97-AF65-F5344CB8AC3E}">
        <p14:creationId xmlns:p14="http://schemas.microsoft.com/office/powerpoint/2010/main" val="28185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265F-021E-7FF1-DB1B-6D90751DC3FA}"/>
              </a:ext>
            </a:extLst>
          </p:cNvPr>
          <p:cNvSpPr>
            <a:spLocks noGrp="1"/>
          </p:cNvSpPr>
          <p:nvPr>
            <p:ph type="title"/>
          </p:nvPr>
        </p:nvSpPr>
        <p:spPr/>
        <p:txBody>
          <a:bodyPr>
            <a:normAutofit fontScale="90000"/>
          </a:bodyPr>
          <a:lstStyle/>
          <a:p>
            <a:r>
              <a:rPr lang="en-GB"/>
              <a:t>2. Write the “start” block of code </a:t>
            </a:r>
          </a:p>
        </p:txBody>
      </p:sp>
      <p:sp>
        <p:nvSpPr>
          <p:cNvPr id="3" name="Content Placeholder 2">
            <a:extLst>
              <a:ext uri="{FF2B5EF4-FFF2-40B4-BE49-F238E27FC236}">
                <a16:creationId xmlns:a16="http://schemas.microsoft.com/office/drawing/2014/main" id="{C5223C3A-BA74-9A99-3728-94245A1FBBBC}"/>
              </a:ext>
            </a:extLst>
          </p:cNvPr>
          <p:cNvSpPr>
            <a:spLocks noGrp="1"/>
          </p:cNvSpPr>
          <p:nvPr>
            <p:ph idx="1"/>
          </p:nvPr>
        </p:nvSpPr>
        <p:spPr>
          <a:xfrm>
            <a:off x="838200" y="2234400"/>
            <a:ext cx="4868801" cy="3985427"/>
          </a:xfrm>
        </p:spPr>
        <p:txBody>
          <a:bodyPr>
            <a:normAutofit/>
          </a:bodyPr>
          <a:lstStyle/>
          <a:p>
            <a:pPr marL="342900" indent="-342900">
              <a:buFont typeface="+mj-lt"/>
              <a:buAutoNum type="arabicPeriod"/>
            </a:pPr>
            <a:r>
              <a:rPr lang="en-GB" sz="2400"/>
              <a:t>Click on “Input” on the menu.</a:t>
            </a:r>
          </a:p>
          <a:p>
            <a:pPr marL="342900" indent="-342900">
              <a:buFont typeface="+mj-lt"/>
              <a:buAutoNum type="arabicPeriod"/>
            </a:pPr>
            <a:endParaRPr lang="en-GB" sz="2400"/>
          </a:p>
          <a:p>
            <a:pPr marL="342900" indent="-342900">
              <a:buFont typeface="+mj-lt"/>
              <a:buAutoNum type="arabicPeriod"/>
            </a:pPr>
            <a:r>
              <a:rPr lang="en-GB" sz="2400"/>
              <a:t>Then click on “… more”.</a:t>
            </a:r>
          </a:p>
          <a:p>
            <a:pPr marL="342900" indent="-342900">
              <a:buFont typeface="+mj-lt"/>
              <a:buAutoNum type="arabicPeriod"/>
            </a:pPr>
            <a:endParaRPr lang="en-GB" sz="2400"/>
          </a:p>
          <a:p>
            <a:pPr marL="342900" indent="-342900">
              <a:buFont typeface="+mj-lt"/>
              <a:buAutoNum type="arabicPeriod"/>
            </a:pPr>
            <a:r>
              <a:rPr lang="en-GB" sz="2400"/>
              <a:t>Then select the last block of code that sets the loud sound threshold.</a:t>
            </a:r>
          </a:p>
        </p:txBody>
      </p:sp>
      <p:pic>
        <p:nvPicPr>
          <p:cNvPr id="10" name="Picture 9">
            <a:extLst>
              <a:ext uri="{FF2B5EF4-FFF2-40B4-BE49-F238E27FC236}">
                <a16:creationId xmlns:a16="http://schemas.microsoft.com/office/drawing/2014/main" id="{B7292785-C77C-92BB-0B0C-92A265DE52C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06225" y="2234400"/>
            <a:ext cx="4588427" cy="4294250"/>
          </a:xfrm>
          <a:prstGeom prst="rect">
            <a:avLst/>
          </a:prstGeom>
          <a:ln w="19050">
            <a:solidFill>
              <a:srgbClr val="C5C5C5"/>
            </a:solidFill>
          </a:ln>
        </p:spPr>
      </p:pic>
      <p:grpSp>
        <p:nvGrpSpPr>
          <p:cNvPr id="4" name="Group 3">
            <a:extLst>
              <a:ext uri="{FF2B5EF4-FFF2-40B4-BE49-F238E27FC236}">
                <a16:creationId xmlns:a16="http://schemas.microsoft.com/office/drawing/2014/main" id="{92C34FA2-B8EE-8C43-DBA1-2BE60E7F404E}"/>
              </a:ext>
            </a:extLst>
          </p:cNvPr>
          <p:cNvGrpSpPr/>
          <p:nvPr/>
        </p:nvGrpSpPr>
        <p:grpSpPr>
          <a:xfrm>
            <a:off x="4934246" y="2379446"/>
            <a:ext cx="1871979" cy="718490"/>
            <a:chOff x="6539836" y="2548553"/>
            <a:chExt cx="1072294" cy="718490"/>
          </a:xfrm>
        </p:grpSpPr>
        <p:cxnSp>
          <p:nvCxnSpPr>
            <p:cNvPr id="5" name="Straight Arrow Connector 4">
              <a:extLst>
                <a:ext uri="{FF2B5EF4-FFF2-40B4-BE49-F238E27FC236}">
                  <a16:creationId xmlns:a16="http://schemas.microsoft.com/office/drawing/2014/main" id="{650771C9-782E-803D-1D2F-C473405DB4FB}"/>
                </a:ext>
              </a:extLst>
            </p:cNvPr>
            <p:cNvCxnSpPr>
              <a:cxnSpLocks/>
            </p:cNvCxnSpPr>
            <p:nvPr/>
          </p:nvCxnSpPr>
          <p:spPr>
            <a:xfrm>
              <a:off x="7093455" y="2907798"/>
              <a:ext cx="518675" cy="214821"/>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A3AF7631-CD62-8EF5-53A4-D5AA845F7145}"/>
                </a:ext>
              </a:extLst>
            </p:cNvPr>
            <p:cNvSpPr txBox="1">
              <a:spLocks/>
            </p:cNvSpPr>
            <p:nvPr/>
          </p:nvSpPr>
          <p:spPr>
            <a:xfrm>
              <a:off x="6539836" y="2548553"/>
              <a:ext cx="861708" cy="718490"/>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1.</a:t>
              </a:r>
            </a:p>
          </p:txBody>
        </p:sp>
      </p:grpSp>
      <p:grpSp>
        <p:nvGrpSpPr>
          <p:cNvPr id="13" name="Group 12">
            <a:extLst>
              <a:ext uri="{FF2B5EF4-FFF2-40B4-BE49-F238E27FC236}">
                <a16:creationId xmlns:a16="http://schemas.microsoft.com/office/drawing/2014/main" id="{9F9259DB-721A-4048-0DA9-9DBD7BAE2151}"/>
              </a:ext>
            </a:extLst>
          </p:cNvPr>
          <p:cNvGrpSpPr/>
          <p:nvPr/>
        </p:nvGrpSpPr>
        <p:grpSpPr>
          <a:xfrm>
            <a:off x="5825754" y="6019495"/>
            <a:ext cx="2431278" cy="718490"/>
            <a:chOff x="6631659" y="2548553"/>
            <a:chExt cx="2431278" cy="718490"/>
          </a:xfrm>
        </p:grpSpPr>
        <p:cxnSp>
          <p:nvCxnSpPr>
            <p:cNvPr id="15" name="Straight Arrow Connector 14">
              <a:extLst>
                <a:ext uri="{FF2B5EF4-FFF2-40B4-BE49-F238E27FC236}">
                  <a16:creationId xmlns:a16="http://schemas.microsoft.com/office/drawing/2014/main" id="{26F258D1-A526-813A-1F7E-88519DC1D4DF}"/>
                </a:ext>
              </a:extLst>
            </p:cNvPr>
            <p:cNvCxnSpPr>
              <a:cxnSpLocks/>
            </p:cNvCxnSpPr>
            <p:nvPr/>
          </p:nvCxnSpPr>
          <p:spPr>
            <a:xfrm flipV="1">
              <a:off x="7190958" y="2600674"/>
              <a:ext cx="1871979" cy="307124"/>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6" name="Content Placeholder 2">
              <a:extLst>
                <a:ext uri="{FF2B5EF4-FFF2-40B4-BE49-F238E27FC236}">
                  <a16:creationId xmlns:a16="http://schemas.microsoft.com/office/drawing/2014/main" id="{CC3AF2BA-896C-508A-5AA0-CA7BC5B07410}"/>
                </a:ext>
              </a:extLst>
            </p:cNvPr>
            <p:cNvSpPr txBox="1">
              <a:spLocks/>
            </p:cNvSpPr>
            <p:nvPr/>
          </p:nvSpPr>
          <p:spPr>
            <a:xfrm>
              <a:off x="6631659" y="2548553"/>
              <a:ext cx="678052" cy="718490"/>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3.</a:t>
              </a:r>
            </a:p>
          </p:txBody>
        </p:sp>
      </p:grpSp>
      <p:grpSp>
        <p:nvGrpSpPr>
          <p:cNvPr id="17" name="Group 16">
            <a:extLst>
              <a:ext uri="{FF2B5EF4-FFF2-40B4-BE49-F238E27FC236}">
                <a16:creationId xmlns:a16="http://schemas.microsoft.com/office/drawing/2014/main" id="{938836D3-A72A-A680-0064-91D5B40D1444}"/>
              </a:ext>
            </a:extLst>
          </p:cNvPr>
          <p:cNvGrpSpPr/>
          <p:nvPr/>
        </p:nvGrpSpPr>
        <p:grpSpPr>
          <a:xfrm>
            <a:off x="5422374" y="3097936"/>
            <a:ext cx="1383850" cy="718489"/>
            <a:chOff x="5422374" y="3097936"/>
            <a:chExt cx="1383850" cy="718489"/>
          </a:xfrm>
        </p:grpSpPr>
        <p:sp>
          <p:nvSpPr>
            <p:cNvPr id="12" name="Content Placeholder 2">
              <a:extLst>
                <a:ext uri="{FF2B5EF4-FFF2-40B4-BE49-F238E27FC236}">
                  <a16:creationId xmlns:a16="http://schemas.microsoft.com/office/drawing/2014/main" id="{3EEBE764-E743-60E0-7C3B-C60D37259782}"/>
                </a:ext>
              </a:extLst>
            </p:cNvPr>
            <p:cNvSpPr txBox="1">
              <a:spLocks/>
            </p:cNvSpPr>
            <p:nvPr/>
          </p:nvSpPr>
          <p:spPr>
            <a:xfrm>
              <a:off x="5422374" y="3097936"/>
              <a:ext cx="528088" cy="718489"/>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cxnSp>
          <p:nvCxnSpPr>
            <p:cNvPr id="14" name="Straight Arrow Connector 13">
              <a:extLst>
                <a:ext uri="{FF2B5EF4-FFF2-40B4-BE49-F238E27FC236}">
                  <a16:creationId xmlns:a16="http://schemas.microsoft.com/office/drawing/2014/main" id="{D21AAE5D-52E7-C0D2-844A-BEB9DADB4A7C}"/>
                </a:ext>
              </a:extLst>
            </p:cNvPr>
            <p:cNvCxnSpPr>
              <a:cxnSpLocks/>
            </p:cNvCxnSpPr>
            <p:nvPr/>
          </p:nvCxnSpPr>
          <p:spPr>
            <a:xfrm flipV="1">
              <a:off x="5900737" y="3226657"/>
              <a:ext cx="905487" cy="214821"/>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024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118C-3B90-6571-98F5-519506343EF5}"/>
              </a:ext>
            </a:extLst>
          </p:cNvPr>
          <p:cNvSpPr>
            <a:spLocks noGrp="1"/>
          </p:cNvSpPr>
          <p:nvPr>
            <p:ph type="title"/>
          </p:nvPr>
        </p:nvSpPr>
        <p:spPr/>
        <p:txBody>
          <a:bodyPr/>
          <a:lstStyle/>
          <a:p>
            <a:r>
              <a:rPr lang="en-GB"/>
              <a:t>Coding Session</a:t>
            </a:r>
          </a:p>
        </p:txBody>
      </p:sp>
      <p:sp>
        <p:nvSpPr>
          <p:cNvPr id="3" name="Content Placeholder 2">
            <a:extLst>
              <a:ext uri="{FF2B5EF4-FFF2-40B4-BE49-F238E27FC236}">
                <a16:creationId xmlns:a16="http://schemas.microsoft.com/office/drawing/2014/main" id="{36DD1E1F-5AFA-1C2A-1417-DA8556368846}"/>
              </a:ext>
            </a:extLst>
          </p:cNvPr>
          <p:cNvSpPr>
            <a:spLocks noGrp="1"/>
          </p:cNvSpPr>
          <p:nvPr>
            <p:ph idx="1"/>
          </p:nvPr>
        </p:nvSpPr>
        <p:spPr/>
        <p:txBody>
          <a:bodyPr>
            <a:normAutofit/>
          </a:bodyPr>
          <a:lstStyle/>
          <a:p>
            <a:r>
              <a:rPr lang="en-GB" sz="2400"/>
              <a:t>In this session you will be writing the code for your Bot on a </a:t>
            </a:r>
            <a:r>
              <a:rPr lang="en-GB" sz="2400" err="1"/>
              <a:t>Micro:bit</a:t>
            </a:r>
            <a:endParaRPr lang="en-GB" sz="2400"/>
          </a:p>
        </p:txBody>
      </p:sp>
      <p:pic>
        <p:nvPicPr>
          <p:cNvPr id="1026" name="Picture 2" descr="micro:bit V2.2 by BBC micro:bit - The Pi Hut">
            <a:extLst>
              <a:ext uri="{FF2B5EF4-FFF2-40B4-BE49-F238E27FC236}">
                <a16:creationId xmlns:a16="http://schemas.microsoft.com/office/drawing/2014/main" id="{2949E4F6-4F84-F2A5-18F8-9BC6993E006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6794091" y="2387957"/>
            <a:ext cx="4385187" cy="3678311"/>
          </a:xfrm>
          <a:prstGeom prst="rect">
            <a:avLst/>
          </a:prstGeom>
          <a:noFill/>
          <a:ln w="19050">
            <a:solidFill>
              <a:srgbClr val="C5C5C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13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D348-F7ED-3300-5E47-C1A50C7FF438}"/>
              </a:ext>
            </a:extLst>
          </p:cNvPr>
          <p:cNvSpPr>
            <a:spLocks noGrp="1"/>
          </p:cNvSpPr>
          <p:nvPr>
            <p:ph type="title"/>
          </p:nvPr>
        </p:nvSpPr>
        <p:spPr/>
        <p:txBody>
          <a:bodyPr>
            <a:normAutofit fontScale="90000"/>
          </a:bodyPr>
          <a:lstStyle/>
          <a:p>
            <a:r>
              <a:rPr lang="en-GB"/>
              <a:t>2. Write the “start” block of code </a:t>
            </a:r>
          </a:p>
        </p:txBody>
      </p:sp>
      <p:sp>
        <p:nvSpPr>
          <p:cNvPr id="3" name="Content Placeholder 2">
            <a:extLst>
              <a:ext uri="{FF2B5EF4-FFF2-40B4-BE49-F238E27FC236}">
                <a16:creationId xmlns:a16="http://schemas.microsoft.com/office/drawing/2014/main" id="{F6E0D292-3F66-24B7-343C-95D48866DE3F}"/>
              </a:ext>
            </a:extLst>
          </p:cNvPr>
          <p:cNvSpPr>
            <a:spLocks noGrp="1"/>
          </p:cNvSpPr>
          <p:nvPr>
            <p:ph idx="1"/>
          </p:nvPr>
        </p:nvSpPr>
        <p:spPr/>
        <p:txBody>
          <a:bodyPr>
            <a:normAutofit/>
          </a:bodyPr>
          <a:lstStyle/>
          <a:p>
            <a:pPr marL="342900" indent="-342900">
              <a:buFont typeface="+mj-lt"/>
              <a:buAutoNum type="arabicPeriod"/>
            </a:pPr>
            <a:r>
              <a:rPr lang="en-GB" sz="2400"/>
              <a:t>Drag the “on loud sound” block of code into the “start block” of code under the set servo block.</a:t>
            </a:r>
          </a:p>
          <a:p>
            <a:pPr marL="342900" indent="-342900">
              <a:buFont typeface="+mj-lt"/>
              <a:buAutoNum type="arabicPeriod"/>
            </a:pPr>
            <a:endParaRPr lang="en-GB" sz="2400"/>
          </a:p>
          <a:p>
            <a:pPr marL="342900" indent="-342900">
              <a:buFont typeface="+mj-lt"/>
              <a:buAutoNum type="arabicPeriod"/>
            </a:pPr>
            <a:r>
              <a:rPr lang="en-GB" sz="2400"/>
              <a:t>Edit the threshold to 200.  You will need to return to this number later to change how sensitive you want your Bot to be.</a:t>
            </a:r>
          </a:p>
          <a:p>
            <a:endParaRPr lang="en-GB" sz="2400"/>
          </a:p>
          <a:p>
            <a:r>
              <a:rPr lang="en-GB" sz="2400"/>
              <a:t>The start block is now written.</a:t>
            </a:r>
          </a:p>
        </p:txBody>
      </p:sp>
      <p:pic>
        <p:nvPicPr>
          <p:cNvPr id="5" name="Picture 4">
            <a:extLst>
              <a:ext uri="{FF2B5EF4-FFF2-40B4-BE49-F238E27FC236}">
                <a16:creationId xmlns:a16="http://schemas.microsoft.com/office/drawing/2014/main" id="{5B07AEB5-3954-E17A-8D3F-A14D0FFA5486}"/>
              </a:ext>
            </a:extLst>
          </p:cNvPr>
          <p:cNvPicPr>
            <a:picLocks noChangeAspect="1"/>
          </p:cNvPicPr>
          <p:nvPr/>
        </p:nvPicPr>
        <p:blipFill>
          <a:blip r:embed="rId3"/>
          <a:stretch>
            <a:fillRect/>
          </a:stretch>
        </p:blipFill>
        <p:spPr>
          <a:xfrm>
            <a:off x="7297818" y="2926769"/>
            <a:ext cx="4096322" cy="2600688"/>
          </a:xfrm>
          <a:prstGeom prst="rect">
            <a:avLst/>
          </a:prstGeom>
          <a:ln w="19050">
            <a:solidFill>
              <a:srgbClr val="C5C5C5"/>
            </a:solidFill>
          </a:ln>
        </p:spPr>
      </p:pic>
      <p:grpSp>
        <p:nvGrpSpPr>
          <p:cNvPr id="4" name="Group 3">
            <a:extLst>
              <a:ext uri="{FF2B5EF4-FFF2-40B4-BE49-F238E27FC236}">
                <a16:creationId xmlns:a16="http://schemas.microsoft.com/office/drawing/2014/main" id="{D6D0D540-775C-C6EC-A48A-02F9E7E1DE2B}"/>
              </a:ext>
            </a:extLst>
          </p:cNvPr>
          <p:cNvGrpSpPr/>
          <p:nvPr/>
        </p:nvGrpSpPr>
        <p:grpSpPr>
          <a:xfrm>
            <a:off x="10501246" y="3758944"/>
            <a:ext cx="1651316" cy="620269"/>
            <a:chOff x="6380358" y="2595870"/>
            <a:chExt cx="843385" cy="620269"/>
          </a:xfrm>
        </p:grpSpPr>
        <p:cxnSp>
          <p:nvCxnSpPr>
            <p:cNvPr id="7" name="Straight Arrow Connector 6">
              <a:extLst>
                <a:ext uri="{FF2B5EF4-FFF2-40B4-BE49-F238E27FC236}">
                  <a16:creationId xmlns:a16="http://schemas.microsoft.com/office/drawing/2014/main" id="{B2D0351F-ACDC-096F-F28E-14A15EB0D689}"/>
                </a:ext>
              </a:extLst>
            </p:cNvPr>
            <p:cNvCxnSpPr>
              <a:cxnSpLocks/>
            </p:cNvCxnSpPr>
            <p:nvPr/>
          </p:nvCxnSpPr>
          <p:spPr>
            <a:xfrm flipH="1">
              <a:off x="6380358" y="2906006"/>
              <a:ext cx="530390"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A7390CEE-2A3B-FD7E-0D7B-8E17BA2BFF23}"/>
                </a:ext>
              </a:extLst>
            </p:cNvPr>
            <p:cNvSpPr txBox="1">
              <a:spLocks/>
            </p:cNvSpPr>
            <p:nvPr/>
          </p:nvSpPr>
          <p:spPr>
            <a:xfrm>
              <a:off x="6834315" y="2595870"/>
              <a:ext cx="389428" cy="620269"/>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grpSp>
      <p:grpSp>
        <p:nvGrpSpPr>
          <p:cNvPr id="9" name="Group 8">
            <a:extLst>
              <a:ext uri="{FF2B5EF4-FFF2-40B4-BE49-F238E27FC236}">
                <a16:creationId xmlns:a16="http://schemas.microsoft.com/office/drawing/2014/main" id="{D7A8A892-438D-9AC4-5E65-A4E93756A728}"/>
              </a:ext>
            </a:extLst>
          </p:cNvPr>
          <p:cNvGrpSpPr/>
          <p:nvPr/>
        </p:nvGrpSpPr>
        <p:grpSpPr>
          <a:xfrm>
            <a:off x="6137677" y="3781620"/>
            <a:ext cx="1436440" cy="574919"/>
            <a:chOff x="6741830" y="2609402"/>
            <a:chExt cx="870300" cy="574919"/>
          </a:xfrm>
        </p:grpSpPr>
        <p:cxnSp>
          <p:nvCxnSpPr>
            <p:cNvPr id="10" name="Straight Arrow Connector 9">
              <a:extLst>
                <a:ext uri="{FF2B5EF4-FFF2-40B4-BE49-F238E27FC236}">
                  <a16:creationId xmlns:a16="http://schemas.microsoft.com/office/drawing/2014/main" id="{18C30ADF-95EF-9503-CFA5-7A0A0BA2C0E5}"/>
                </a:ext>
              </a:extLst>
            </p:cNvPr>
            <p:cNvCxnSpPr>
              <a:cxnSpLocks/>
            </p:cNvCxnSpPr>
            <p:nvPr/>
          </p:nvCxnSpPr>
          <p:spPr>
            <a:xfrm>
              <a:off x="7111776" y="2907798"/>
              <a:ext cx="500354"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56573F06-028C-CD84-C1FB-311F21C4A634}"/>
                </a:ext>
              </a:extLst>
            </p:cNvPr>
            <p:cNvSpPr txBox="1">
              <a:spLocks/>
            </p:cNvSpPr>
            <p:nvPr/>
          </p:nvSpPr>
          <p:spPr>
            <a:xfrm>
              <a:off x="6741830" y="2609402"/>
              <a:ext cx="474376" cy="574919"/>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1.</a:t>
              </a:r>
            </a:p>
          </p:txBody>
        </p:sp>
      </p:grpSp>
    </p:spTree>
    <p:extLst>
      <p:ext uri="{BB962C8B-B14F-4D97-AF65-F5344CB8AC3E}">
        <p14:creationId xmlns:p14="http://schemas.microsoft.com/office/powerpoint/2010/main" val="178170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DC7E-A8EA-47D1-AB5B-F3ADB89D2EFD}"/>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82F3A77E-1075-9A8F-4DDA-4E3ABE9BFBF3}"/>
              </a:ext>
            </a:extLst>
          </p:cNvPr>
          <p:cNvSpPr>
            <a:spLocks noGrp="1"/>
          </p:cNvSpPr>
          <p:nvPr>
            <p:ph idx="1"/>
          </p:nvPr>
        </p:nvSpPr>
        <p:spPr/>
        <p:txBody>
          <a:bodyPr>
            <a:normAutofit/>
          </a:bodyPr>
          <a:lstStyle/>
          <a:p>
            <a:r>
              <a:rPr lang="en-GB" sz="2400"/>
              <a:t>Next we will write a new block of code which is what happens when your Bot detects a loud sound.</a:t>
            </a:r>
          </a:p>
          <a:p>
            <a:endParaRPr lang="en-GB" sz="2400"/>
          </a:p>
          <a:p>
            <a:pPr marL="342900" indent="-342900">
              <a:buFont typeface="+mj-lt"/>
              <a:buAutoNum type="arabicPeriod"/>
            </a:pPr>
            <a:r>
              <a:rPr lang="en-GB" sz="2400"/>
              <a:t>Click on “Input” on the menu.</a:t>
            </a:r>
          </a:p>
          <a:p>
            <a:pPr marL="342900" indent="-342900">
              <a:buFont typeface="+mj-lt"/>
              <a:buAutoNum type="arabicPeriod"/>
            </a:pPr>
            <a:endParaRPr lang="en-GB" sz="2400"/>
          </a:p>
          <a:p>
            <a:pPr marL="342900" indent="-342900">
              <a:buFont typeface="+mj-lt"/>
              <a:buAutoNum type="arabicPeriod"/>
            </a:pPr>
            <a:r>
              <a:rPr lang="en-GB" sz="2400"/>
              <a:t>Then select the block of code “on loud sound” that is under the </a:t>
            </a:r>
            <a:r>
              <a:rPr lang="en-GB" sz="2400" err="1"/>
              <a:t>micro:bit</a:t>
            </a:r>
            <a:r>
              <a:rPr lang="en-GB" sz="2400"/>
              <a:t> (V2) title.</a:t>
            </a:r>
          </a:p>
        </p:txBody>
      </p:sp>
      <p:pic>
        <p:nvPicPr>
          <p:cNvPr id="5" name="Picture 4">
            <a:extLst>
              <a:ext uri="{FF2B5EF4-FFF2-40B4-BE49-F238E27FC236}">
                <a16:creationId xmlns:a16="http://schemas.microsoft.com/office/drawing/2014/main" id="{773B01AE-8B0C-18D3-5FC3-F10DE33354A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448113" y="2075689"/>
            <a:ext cx="3063802" cy="4429480"/>
          </a:xfrm>
          <a:prstGeom prst="rect">
            <a:avLst/>
          </a:prstGeom>
          <a:ln w="19050">
            <a:solidFill>
              <a:srgbClr val="C5C5C5"/>
            </a:solidFill>
          </a:ln>
        </p:spPr>
      </p:pic>
      <p:grpSp>
        <p:nvGrpSpPr>
          <p:cNvPr id="4" name="Group 3">
            <a:extLst>
              <a:ext uri="{FF2B5EF4-FFF2-40B4-BE49-F238E27FC236}">
                <a16:creationId xmlns:a16="http://schemas.microsoft.com/office/drawing/2014/main" id="{8D0F42A5-B070-F079-3821-16DC7B82669F}"/>
              </a:ext>
            </a:extLst>
          </p:cNvPr>
          <p:cNvGrpSpPr/>
          <p:nvPr/>
        </p:nvGrpSpPr>
        <p:grpSpPr>
          <a:xfrm>
            <a:off x="6374114" y="2234400"/>
            <a:ext cx="1034647" cy="628695"/>
            <a:chOff x="6577483" y="2593450"/>
            <a:chExt cx="1034647" cy="628695"/>
          </a:xfrm>
        </p:grpSpPr>
        <p:cxnSp>
          <p:nvCxnSpPr>
            <p:cNvPr id="7" name="Straight Arrow Connector 6">
              <a:extLst>
                <a:ext uri="{FF2B5EF4-FFF2-40B4-BE49-F238E27FC236}">
                  <a16:creationId xmlns:a16="http://schemas.microsoft.com/office/drawing/2014/main" id="{A508861E-5651-7106-566D-FA2DCABFF782}"/>
                </a:ext>
              </a:extLst>
            </p:cNvPr>
            <p:cNvCxnSpPr>
              <a:cxnSpLocks/>
            </p:cNvCxnSpPr>
            <p:nvPr/>
          </p:nvCxnSpPr>
          <p:spPr>
            <a:xfrm rot="10800000" flipH="1">
              <a:off x="7190958" y="2907798"/>
              <a:ext cx="421172"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F6CF7F17-0731-C8D0-128E-D238EFE52FD8}"/>
                </a:ext>
              </a:extLst>
            </p:cNvPr>
            <p:cNvSpPr txBox="1">
              <a:spLocks/>
            </p:cNvSpPr>
            <p:nvPr/>
          </p:nvSpPr>
          <p:spPr>
            <a:xfrm>
              <a:off x="6577483" y="2593450"/>
              <a:ext cx="689949" cy="628695"/>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1.</a:t>
              </a:r>
            </a:p>
          </p:txBody>
        </p:sp>
      </p:grpSp>
      <p:grpSp>
        <p:nvGrpSpPr>
          <p:cNvPr id="9" name="Group 8">
            <a:extLst>
              <a:ext uri="{FF2B5EF4-FFF2-40B4-BE49-F238E27FC236}">
                <a16:creationId xmlns:a16="http://schemas.microsoft.com/office/drawing/2014/main" id="{D92B48A3-B4D8-5B5D-F57A-0E55D2472A08}"/>
              </a:ext>
            </a:extLst>
          </p:cNvPr>
          <p:cNvGrpSpPr/>
          <p:nvPr/>
        </p:nvGrpSpPr>
        <p:grpSpPr>
          <a:xfrm>
            <a:off x="6279790" y="5736636"/>
            <a:ext cx="2190435" cy="768533"/>
            <a:chOff x="6769031" y="2523531"/>
            <a:chExt cx="843099" cy="768533"/>
          </a:xfrm>
        </p:grpSpPr>
        <p:cxnSp>
          <p:nvCxnSpPr>
            <p:cNvPr id="10" name="Straight Arrow Connector 9">
              <a:extLst>
                <a:ext uri="{FF2B5EF4-FFF2-40B4-BE49-F238E27FC236}">
                  <a16:creationId xmlns:a16="http://schemas.microsoft.com/office/drawing/2014/main" id="{B7F85506-73C9-5440-DB68-B9B6FE420B62}"/>
                </a:ext>
              </a:extLst>
            </p:cNvPr>
            <p:cNvCxnSpPr>
              <a:cxnSpLocks/>
            </p:cNvCxnSpPr>
            <p:nvPr/>
          </p:nvCxnSpPr>
          <p:spPr>
            <a:xfrm>
              <a:off x="7067092" y="2907798"/>
              <a:ext cx="545038"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B814A264-DEBC-A572-C7C7-9BB1CA616A6D}"/>
                </a:ext>
              </a:extLst>
            </p:cNvPr>
            <p:cNvSpPr txBox="1">
              <a:spLocks/>
            </p:cNvSpPr>
            <p:nvPr/>
          </p:nvSpPr>
          <p:spPr>
            <a:xfrm>
              <a:off x="6769031" y="2523531"/>
              <a:ext cx="389428" cy="768533"/>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grpSp>
    </p:spTree>
    <p:extLst>
      <p:ext uri="{BB962C8B-B14F-4D97-AF65-F5344CB8AC3E}">
        <p14:creationId xmlns:p14="http://schemas.microsoft.com/office/powerpoint/2010/main" val="282126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EF8A5-FD7C-E646-79A0-6D6423C5B7E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987A2F3-BE38-8A74-A572-A97D95B7056C}"/>
              </a:ext>
            </a:extLst>
          </p:cNvPr>
          <p:cNvPicPr>
            <a:picLocks noChangeAspect="1"/>
          </p:cNvPicPr>
          <p:nvPr/>
        </p:nvPicPr>
        <p:blipFill>
          <a:blip r:embed="rId3"/>
          <a:stretch>
            <a:fillRect/>
          </a:stretch>
        </p:blipFill>
        <p:spPr>
          <a:xfrm>
            <a:off x="6725113" y="2152104"/>
            <a:ext cx="4878621" cy="2965891"/>
          </a:xfrm>
          <a:prstGeom prst="rect">
            <a:avLst/>
          </a:prstGeom>
          <a:ln w="19050">
            <a:solidFill>
              <a:srgbClr val="C5C5C5"/>
            </a:solidFill>
          </a:ln>
        </p:spPr>
      </p:pic>
      <p:sp>
        <p:nvSpPr>
          <p:cNvPr id="2" name="Title 1">
            <a:extLst>
              <a:ext uri="{FF2B5EF4-FFF2-40B4-BE49-F238E27FC236}">
                <a16:creationId xmlns:a16="http://schemas.microsoft.com/office/drawing/2014/main" id="{FD37633D-4B6B-2551-3707-3A75D22D77F5}"/>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9527C3B7-DFA2-55DF-B23F-E4DACA5FA9CF}"/>
              </a:ext>
            </a:extLst>
          </p:cNvPr>
          <p:cNvSpPr>
            <a:spLocks noGrp="1"/>
          </p:cNvSpPr>
          <p:nvPr>
            <p:ph idx="1"/>
          </p:nvPr>
        </p:nvSpPr>
        <p:spPr/>
        <p:txBody>
          <a:bodyPr>
            <a:normAutofit/>
          </a:bodyPr>
          <a:lstStyle/>
          <a:p>
            <a:r>
              <a:rPr lang="en-GB" sz="2400"/>
              <a:t>Next we will write a loop.  This is a block that will repeat the code inside as many times as we tell it to.</a:t>
            </a:r>
          </a:p>
          <a:p>
            <a:endParaRPr lang="en-GB" sz="2400"/>
          </a:p>
          <a:p>
            <a:pPr marL="342900" indent="-342900">
              <a:buFont typeface="+mj-lt"/>
              <a:buAutoNum type="arabicPeriod"/>
            </a:pPr>
            <a:r>
              <a:rPr lang="en-GB" sz="2400"/>
              <a:t>Click on “Loops” on the menu.</a:t>
            </a:r>
          </a:p>
          <a:p>
            <a:pPr marL="342900" indent="-342900">
              <a:buFont typeface="+mj-lt"/>
              <a:buAutoNum type="arabicPeriod"/>
            </a:pPr>
            <a:r>
              <a:rPr lang="en-GB" sz="2400"/>
              <a:t>Then select the block of code “repeat 4 times” and drag this into the “on loud sound” block.</a:t>
            </a:r>
          </a:p>
          <a:p>
            <a:pPr marL="342900" indent="-342900">
              <a:buFont typeface="+mj-lt"/>
              <a:buAutoNum type="arabicPeriod"/>
            </a:pPr>
            <a:r>
              <a:rPr lang="en-GB" sz="2400"/>
              <a:t>Change the number of repeats to 6.</a:t>
            </a:r>
          </a:p>
        </p:txBody>
      </p:sp>
      <p:pic>
        <p:nvPicPr>
          <p:cNvPr id="9" name="Picture 8">
            <a:extLst>
              <a:ext uri="{FF2B5EF4-FFF2-40B4-BE49-F238E27FC236}">
                <a16:creationId xmlns:a16="http://schemas.microsoft.com/office/drawing/2014/main" id="{C231E5C5-D812-F60C-614E-DD6AAD6FBF4C}"/>
              </a:ext>
            </a:extLst>
          </p:cNvPr>
          <p:cNvPicPr>
            <a:picLocks noChangeAspect="1"/>
          </p:cNvPicPr>
          <p:nvPr/>
        </p:nvPicPr>
        <p:blipFill>
          <a:blip r:embed="rId4"/>
          <a:stretch>
            <a:fillRect/>
          </a:stretch>
        </p:blipFill>
        <p:spPr>
          <a:xfrm>
            <a:off x="8345250" y="5200291"/>
            <a:ext cx="1638349" cy="1506349"/>
          </a:xfrm>
          <a:prstGeom prst="rect">
            <a:avLst/>
          </a:prstGeom>
          <a:ln w="19050">
            <a:solidFill>
              <a:srgbClr val="C5C5C5"/>
            </a:solidFill>
          </a:ln>
        </p:spPr>
      </p:pic>
      <p:grpSp>
        <p:nvGrpSpPr>
          <p:cNvPr id="4" name="Group 3">
            <a:extLst>
              <a:ext uri="{FF2B5EF4-FFF2-40B4-BE49-F238E27FC236}">
                <a16:creationId xmlns:a16="http://schemas.microsoft.com/office/drawing/2014/main" id="{79151AB5-0A14-6D95-C043-2892D03A3917}"/>
              </a:ext>
            </a:extLst>
          </p:cNvPr>
          <p:cNvGrpSpPr/>
          <p:nvPr/>
        </p:nvGrpSpPr>
        <p:grpSpPr>
          <a:xfrm>
            <a:off x="5952836" y="4301885"/>
            <a:ext cx="953764" cy="602228"/>
            <a:chOff x="6658366" y="2606684"/>
            <a:chExt cx="953764" cy="602228"/>
          </a:xfrm>
        </p:grpSpPr>
        <p:cxnSp>
          <p:nvCxnSpPr>
            <p:cNvPr id="5" name="Straight Arrow Connector 4">
              <a:extLst>
                <a:ext uri="{FF2B5EF4-FFF2-40B4-BE49-F238E27FC236}">
                  <a16:creationId xmlns:a16="http://schemas.microsoft.com/office/drawing/2014/main" id="{5CC82DE0-830B-5425-772C-9A883CFF07AA}"/>
                </a:ext>
              </a:extLst>
            </p:cNvPr>
            <p:cNvCxnSpPr>
              <a:cxnSpLocks/>
            </p:cNvCxnSpPr>
            <p:nvPr/>
          </p:nvCxnSpPr>
          <p:spPr>
            <a:xfrm rot="10800000" flipH="1">
              <a:off x="7190958" y="2907798"/>
              <a:ext cx="421172"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A767D26F-B677-2EBE-295F-DE88AAB2F797}"/>
                </a:ext>
              </a:extLst>
            </p:cNvPr>
            <p:cNvSpPr txBox="1">
              <a:spLocks/>
            </p:cNvSpPr>
            <p:nvPr/>
          </p:nvSpPr>
          <p:spPr>
            <a:xfrm>
              <a:off x="6658366" y="2606684"/>
              <a:ext cx="675755" cy="602228"/>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1.</a:t>
              </a:r>
            </a:p>
          </p:txBody>
        </p:sp>
      </p:grpSp>
      <p:grpSp>
        <p:nvGrpSpPr>
          <p:cNvPr id="12" name="Group 11">
            <a:extLst>
              <a:ext uri="{FF2B5EF4-FFF2-40B4-BE49-F238E27FC236}">
                <a16:creationId xmlns:a16="http://schemas.microsoft.com/office/drawing/2014/main" id="{C07D3AA6-47B2-87EA-9C8B-8CD803B0B185}"/>
              </a:ext>
            </a:extLst>
          </p:cNvPr>
          <p:cNvGrpSpPr/>
          <p:nvPr/>
        </p:nvGrpSpPr>
        <p:grpSpPr>
          <a:xfrm>
            <a:off x="5597335" y="2771994"/>
            <a:ext cx="2878985" cy="510377"/>
            <a:chOff x="6796692" y="2652609"/>
            <a:chExt cx="815438" cy="510377"/>
          </a:xfrm>
        </p:grpSpPr>
        <p:cxnSp>
          <p:nvCxnSpPr>
            <p:cNvPr id="13" name="Straight Arrow Connector 12">
              <a:extLst>
                <a:ext uri="{FF2B5EF4-FFF2-40B4-BE49-F238E27FC236}">
                  <a16:creationId xmlns:a16="http://schemas.microsoft.com/office/drawing/2014/main" id="{4F2CC7E2-822C-24DB-976B-0CFF413EA71A}"/>
                </a:ext>
              </a:extLst>
            </p:cNvPr>
            <p:cNvCxnSpPr>
              <a:cxnSpLocks/>
            </p:cNvCxnSpPr>
            <p:nvPr/>
          </p:nvCxnSpPr>
          <p:spPr>
            <a:xfrm>
              <a:off x="7048233" y="2907798"/>
              <a:ext cx="563897"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4" name="Content Placeholder 2">
              <a:extLst>
                <a:ext uri="{FF2B5EF4-FFF2-40B4-BE49-F238E27FC236}">
                  <a16:creationId xmlns:a16="http://schemas.microsoft.com/office/drawing/2014/main" id="{918873B4-4C17-318A-9458-E568A236B800}"/>
                </a:ext>
              </a:extLst>
            </p:cNvPr>
            <p:cNvSpPr txBox="1">
              <a:spLocks/>
            </p:cNvSpPr>
            <p:nvPr/>
          </p:nvSpPr>
          <p:spPr>
            <a:xfrm>
              <a:off x="6796692" y="2652609"/>
              <a:ext cx="389428" cy="510377"/>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grpSp>
      <p:grpSp>
        <p:nvGrpSpPr>
          <p:cNvPr id="15" name="Group 14">
            <a:extLst>
              <a:ext uri="{FF2B5EF4-FFF2-40B4-BE49-F238E27FC236}">
                <a16:creationId xmlns:a16="http://schemas.microsoft.com/office/drawing/2014/main" id="{91BFB543-4990-0FC8-567B-D43B043F912D}"/>
              </a:ext>
            </a:extLst>
          </p:cNvPr>
          <p:cNvGrpSpPr/>
          <p:nvPr/>
        </p:nvGrpSpPr>
        <p:grpSpPr>
          <a:xfrm>
            <a:off x="6850336" y="5644116"/>
            <a:ext cx="1625987" cy="697915"/>
            <a:chOff x="6772474" y="2557048"/>
            <a:chExt cx="839656" cy="697915"/>
          </a:xfrm>
        </p:grpSpPr>
        <p:cxnSp>
          <p:nvCxnSpPr>
            <p:cNvPr id="16" name="Straight Arrow Connector 15">
              <a:extLst>
                <a:ext uri="{FF2B5EF4-FFF2-40B4-BE49-F238E27FC236}">
                  <a16:creationId xmlns:a16="http://schemas.microsoft.com/office/drawing/2014/main" id="{C9C51A6E-630C-AB66-0572-E216FDC74B74}"/>
                </a:ext>
              </a:extLst>
            </p:cNvPr>
            <p:cNvCxnSpPr>
              <a:cxnSpLocks/>
            </p:cNvCxnSpPr>
            <p:nvPr/>
          </p:nvCxnSpPr>
          <p:spPr>
            <a:xfrm>
              <a:off x="7095229" y="2907798"/>
              <a:ext cx="516901"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F1AADE6F-57ED-E378-ACD4-CCA3C286E40B}"/>
                </a:ext>
              </a:extLst>
            </p:cNvPr>
            <p:cNvSpPr txBox="1">
              <a:spLocks/>
            </p:cNvSpPr>
            <p:nvPr/>
          </p:nvSpPr>
          <p:spPr>
            <a:xfrm>
              <a:off x="6772474" y="2557048"/>
              <a:ext cx="389428" cy="697915"/>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3.</a:t>
              </a:r>
            </a:p>
          </p:txBody>
        </p:sp>
      </p:grpSp>
    </p:spTree>
    <p:extLst>
      <p:ext uri="{BB962C8B-B14F-4D97-AF65-F5344CB8AC3E}">
        <p14:creationId xmlns:p14="http://schemas.microsoft.com/office/powerpoint/2010/main" val="330793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D2EC1-2B28-FBC8-19AE-B79FB6EB12A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8D01C7B-D212-7118-491A-B21A1E6C9EA3}"/>
              </a:ext>
            </a:extLst>
          </p:cNvPr>
          <p:cNvPicPr>
            <a:picLocks noChangeAspect="1"/>
          </p:cNvPicPr>
          <p:nvPr/>
        </p:nvPicPr>
        <p:blipFill>
          <a:blip r:embed="rId3"/>
          <a:stretch>
            <a:fillRect/>
          </a:stretch>
        </p:blipFill>
        <p:spPr>
          <a:xfrm>
            <a:off x="7590620" y="4748635"/>
            <a:ext cx="3049690" cy="1969091"/>
          </a:xfrm>
          <a:prstGeom prst="rect">
            <a:avLst/>
          </a:prstGeom>
          <a:ln w="19050">
            <a:solidFill>
              <a:srgbClr val="C5C5C5"/>
            </a:solidFill>
          </a:ln>
        </p:spPr>
      </p:pic>
      <p:pic>
        <p:nvPicPr>
          <p:cNvPr id="5" name="Picture 4">
            <a:extLst>
              <a:ext uri="{FF2B5EF4-FFF2-40B4-BE49-F238E27FC236}">
                <a16:creationId xmlns:a16="http://schemas.microsoft.com/office/drawing/2014/main" id="{CBDAED53-E7C7-471F-27CE-D3515030E0DD}"/>
              </a:ext>
            </a:extLst>
          </p:cNvPr>
          <p:cNvPicPr>
            <a:picLocks noChangeAspect="1"/>
          </p:cNvPicPr>
          <p:nvPr/>
        </p:nvPicPr>
        <p:blipFill>
          <a:blip r:embed="rId4"/>
          <a:stretch>
            <a:fillRect/>
          </a:stretch>
        </p:blipFill>
        <p:spPr>
          <a:xfrm>
            <a:off x="6749372" y="2263314"/>
            <a:ext cx="4622541" cy="2413405"/>
          </a:xfrm>
          <a:prstGeom prst="rect">
            <a:avLst/>
          </a:prstGeom>
          <a:ln w="19050">
            <a:solidFill>
              <a:srgbClr val="C5C5C5"/>
            </a:solidFill>
          </a:ln>
        </p:spPr>
      </p:pic>
      <p:sp>
        <p:nvSpPr>
          <p:cNvPr id="2" name="Title 1">
            <a:extLst>
              <a:ext uri="{FF2B5EF4-FFF2-40B4-BE49-F238E27FC236}">
                <a16:creationId xmlns:a16="http://schemas.microsoft.com/office/drawing/2014/main" id="{2FD7AEF9-EEB9-E82C-C1E1-02BAB46E25B4}"/>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BAA431AE-D271-0962-2D5C-51E57495E638}"/>
              </a:ext>
            </a:extLst>
          </p:cNvPr>
          <p:cNvSpPr>
            <a:spLocks noGrp="1"/>
          </p:cNvSpPr>
          <p:nvPr>
            <p:ph idx="1"/>
          </p:nvPr>
        </p:nvSpPr>
        <p:spPr/>
        <p:txBody>
          <a:bodyPr>
            <a:normAutofit/>
          </a:bodyPr>
          <a:lstStyle/>
          <a:p>
            <a:r>
              <a:rPr lang="en-GB" sz="2400"/>
              <a:t>Inside the repeat block we will set the servo angle and pause for two different angles.</a:t>
            </a:r>
          </a:p>
          <a:p>
            <a:endParaRPr lang="en-GB" sz="2400"/>
          </a:p>
          <a:p>
            <a:pPr marL="342900" indent="-342900">
              <a:buFont typeface="+mj-lt"/>
              <a:buAutoNum type="arabicPeriod"/>
            </a:pPr>
            <a:r>
              <a:rPr lang="en-GB" sz="2400"/>
              <a:t>Click on “Servos” on the menu.</a:t>
            </a:r>
          </a:p>
          <a:p>
            <a:pPr marL="342900" indent="-342900">
              <a:buFont typeface="+mj-lt"/>
              <a:buAutoNum type="arabicPeriod"/>
            </a:pPr>
            <a:r>
              <a:rPr lang="en-GB" sz="2400"/>
              <a:t>Select the “set the servo angle” block of code and drag it into the repeat block.  </a:t>
            </a:r>
          </a:p>
          <a:p>
            <a:pPr marL="342900" indent="-342900">
              <a:buFont typeface="+mj-lt"/>
              <a:buAutoNum type="arabicPeriod"/>
            </a:pPr>
            <a:r>
              <a:rPr lang="en-GB" sz="2400"/>
              <a:t>Change the angle to 70</a:t>
            </a:r>
            <a:r>
              <a:rPr lang="en-GB" sz="2400" baseline="30000"/>
              <a:t>o</a:t>
            </a:r>
            <a:r>
              <a:rPr lang="en-GB" sz="2400"/>
              <a:t>.</a:t>
            </a:r>
          </a:p>
        </p:txBody>
      </p:sp>
      <p:grpSp>
        <p:nvGrpSpPr>
          <p:cNvPr id="4" name="Group 3">
            <a:extLst>
              <a:ext uri="{FF2B5EF4-FFF2-40B4-BE49-F238E27FC236}">
                <a16:creationId xmlns:a16="http://schemas.microsoft.com/office/drawing/2014/main" id="{71794F9B-4F25-E4DD-F106-B5A3DDCC2330}"/>
              </a:ext>
            </a:extLst>
          </p:cNvPr>
          <p:cNvGrpSpPr/>
          <p:nvPr/>
        </p:nvGrpSpPr>
        <p:grpSpPr>
          <a:xfrm>
            <a:off x="5809674" y="3991056"/>
            <a:ext cx="1141756" cy="565518"/>
            <a:chOff x="6470374" y="2625039"/>
            <a:chExt cx="1141756" cy="565518"/>
          </a:xfrm>
        </p:grpSpPr>
        <p:cxnSp>
          <p:nvCxnSpPr>
            <p:cNvPr id="7" name="Straight Arrow Connector 6">
              <a:extLst>
                <a:ext uri="{FF2B5EF4-FFF2-40B4-BE49-F238E27FC236}">
                  <a16:creationId xmlns:a16="http://schemas.microsoft.com/office/drawing/2014/main" id="{CD1EFCCE-122B-73AD-AD48-F1E09998FEDA}"/>
                </a:ext>
              </a:extLst>
            </p:cNvPr>
            <p:cNvCxnSpPr>
              <a:cxnSpLocks/>
            </p:cNvCxnSpPr>
            <p:nvPr/>
          </p:nvCxnSpPr>
          <p:spPr>
            <a:xfrm>
              <a:off x="7043760" y="2907798"/>
              <a:ext cx="568370"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A3B1E39E-CE94-840E-E7DD-AC9B2D5C0A69}"/>
                </a:ext>
              </a:extLst>
            </p:cNvPr>
            <p:cNvSpPr txBox="1">
              <a:spLocks/>
            </p:cNvSpPr>
            <p:nvPr/>
          </p:nvSpPr>
          <p:spPr>
            <a:xfrm>
              <a:off x="6470374" y="2625039"/>
              <a:ext cx="720585" cy="565518"/>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1.</a:t>
              </a:r>
            </a:p>
          </p:txBody>
        </p:sp>
      </p:grpSp>
      <p:grpSp>
        <p:nvGrpSpPr>
          <p:cNvPr id="18" name="Group 17">
            <a:extLst>
              <a:ext uri="{FF2B5EF4-FFF2-40B4-BE49-F238E27FC236}">
                <a16:creationId xmlns:a16="http://schemas.microsoft.com/office/drawing/2014/main" id="{1A4CBECE-EB31-304B-E135-CE81301C2F96}"/>
              </a:ext>
            </a:extLst>
          </p:cNvPr>
          <p:cNvGrpSpPr/>
          <p:nvPr/>
        </p:nvGrpSpPr>
        <p:grpSpPr>
          <a:xfrm>
            <a:off x="10116826" y="5481447"/>
            <a:ext cx="1559233" cy="686494"/>
            <a:chOff x="6380358" y="2562759"/>
            <a:chExt cx="956100" cy="686494"/>
          </a:xfrm>
        </p:grpSpPr>
        <p:cxnSp>
          <p:nvCxnSpPr>
            <p:cNvPr id="19" name="Straight Arrow Connector 18">
              <a:extLst>
                <a:ext uri="{FF2B5EF4-FFF2-40B4-BE49-F238E27FC236}">
                  <a16:creationId xmlns:a16="http://schemas.microsoft.com/office/drawing/2014/main" id="{033ED387-14D4-58A9-16F9-ED3C5B8EFAE4}"/>
                </a:ext>
              </a:extLst>
            </p:cNvPr>
            <p:cNvCxnSpPr>
              <a:cxnSpLocks/>
            </p:cNvCxnSpPr>
            <p:nvPr/>
          </p:nvCxnSpPr>
          <p:spPr>
            <a:xfrm flipH="1">
              <a:off x="6380358" y="2906006"/>
              <a:ext cx="513430"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0" name="Content Placeholder 2">
              <a:extLst>
                <a:ext uri="{FF2B5EF4-FFF2-40B4-BE49-F238E27FC236}">
                  <a16:creationId xmlns:a16="http://schemas.microsoft.com/office/drawing/2014/main" id="{678786D2-A28E-475A-E8DA-03DF1D61DC2D}"/>
                </a:ext>
              </a:extLst>
            </p:cNvPr>
            <p:cNvSpPr txBox="1">
              <a:spLocks/>
            </p:cNvSpPr>
            <p:nvPr/>
          </p:nvSpPr>
          <p:spPr>
            <a:xfrm>
              <a:off x="6773212" y="2562759"/>
              <a:ext cx="563246" cy="686494"/>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3.</a:t>
              </a:r>
            </a:p>
          </p:txBody>
        </p:sp>
      </p:grpSp>
      <p:grpSp>
        <p:nvGrpSpPr>
          <p:cNvPr id="24" name="Group 23">
            <a:extLst>
              <a:ext uri="{FF2B5EF4-FFF2-40B4-BE49-F238E27FC236}">
                <a16:creationId xmlns:a16="http://schemas.microsoft.com/office/drawing/2014/main" id="{36EDF6EA-338E-C582-90F7-29D22E76FF21}"/>
              </a:ext>
            </a:extLst>
          </p:cNvPr>
          <p:cNvGrpSpPr/>
          <p:nvPr/>
        </p:nvGrpSpPr>
        <p:grpSpPr>
          <a:xfrm>
            <a:off x="10557164" y="2968942"/>
            <a:ext cx="1524834" cy="538018"/>
            <a:chOff x="5890240" y="2559229"/>
            <a:chExt cx="1254886" cy="538018"/>
          </a:xfrm>
        </p:grpSpPr>
        <p:cxnSp>
          <p:nvCxnSpPr>
            <p:cNvPr id="25" name="Straight Arrow Connector 24">
              <a:extLst>
                <a:ext uri="{FF2B5EF4-FFF2-40B4-BE49-F238E27FC236}">
                  <a16:creationId xmlns:a16="http://schemas.microsoft.com/office/drawing/2014/main" id="{4EB16466-3818-1130-B55A-8E8720D040A1}"/>
                </a:ext>
              </a:extLst>
            </p:cNvPr>
            <p:cNvCxnSpPr>
              <a:cxnSpLocks/>
            </p:cNvCxnSpPr>
            <p:nvPr/>
          </p:nvCxnSpPr>
          <p:spPr>
            <a:xfrm flipH="1">
              <a:off x="5890240" y="2828238"/>
              <a:ext cx="798127"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6" name="Content Placeholder 2">
              <a:extLst>
                <a:ext uri="{FF2B5EF4-FFF2-40B4-BE49-F238E27FC236}">
                  <a16:creationId xmlns:a16="http://schemas.microsoft.com/office/drawing/2014/main" id="{18667592-8122-0BC1-C44D-0A30D4C2F690}"/>
                </a:ext>
              </a:extLst>
            </p:cNvPr>
            <p:cNvSpPr txBox="1">
              <a:spLocks/>
            </p:cNvSpPr>
            <p:nvPr/>
          </p:nvSpPr>
          <p:spPr>
            <a:xfrm>
              <a:off x="6610837" y="2559229"/>
              <a:ext cx="534289" cy="538018"/>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grpSp>
    </p:spTree>
    <p:extLst>
      <p:ext uri="{BB962C8B-B14F-4D97-AF65-F5344CB8AC3E}">
        <p14:creationId xmlns:p14="http://schemas.microsoft.com/office/powerpoint/2010/main" val="401860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0FED7-62F9-117E-03FB-4441C2F4AA3A}"/>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890D09CD-E925-9DE1-5C5A-BE6389062F74}"/>
              </a:ext>
            </a:extLst>
          </p:cNvPr>
          <p:cNvPicPr>
            <a:picLocks noChangeAspect="1"/>
          </p:cNvPicPr>
          <p:nvPr/>
        </p:nvPicPr>
        <p:blipFill>
          <a:blip r:embed="rId3"/>
          <a:stretch>
            <a:fillRect/>
          </a:stretch>
        </p:blipFill>
        <p:spPr>
          <a:xfrm>
            <a:off x="8864522" y="3172190"/>
            <a:ext cx="2774508" cy="1957525"/>
          </a:xfrm>
          <a:prstGeom prst="rect">
            <a:avLst/>
          </a:prstGeom>
          <a:ln w="19050">
            <a:solidFill>
              <a:srgbClr val="C5C5C5"/>
            </a:solidFill>
          </a:ln>
        </p:spPr>
      </p:pic>
      <p:pic>
        <p:nvPicPr>
          <p:cNvPr id="7" name="Picture 6">
            <a:extLst>
              <a:ext uri="{FF2B5EF4-FFF2-40B4-BE49-F238E27FC236}">
                <a16:creationId xmlns:a16="http://schemas.microsoft.com/office/drawing/2014/main" id="{9062ED84-F691-5DF8-48D8-6D9D4822CE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2182" y="2273442"/>
            <a:ext cx="2146830" cy="4155977"/>
          </a:xfrm>
          <a:prstGeom prst="rect">
            <a:avLst/>
          </a:prstGeom>
          <a:ln w="19050">
            <a:solidFill>
              <a:srgbClr val="C5C5C5"/>
            </a:solidFill>
          </a:ln>
        </p:spPr>
      </p:pic>
      <p:sp>
        <p:nvSpPr>
          <p:cNvPr id="2" name="Title 1">
            <a:extLst>
              <a:ext uri="{FF2B5EF4-FFF2-40B4-BE49-F238E27FC236}">
                <a16:creationId xmlns:a16="http://schemas.microsoft.com/office/drawing/2014/main" id="{6110AEEE-8EDC-C64C-A4EE-8B6B30186AD7}"/>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3FF0D99C-F6F2-85ED-86E2-C5A96C99EE53}"/>
              </a:ext>
            </a:extLst>
          </p:cNvPr>
          <p:cNvSpPr>
            <a:spLocks noGrp="1"/>
          </p:cNvSpPr>
          <p:nvPr>
            <p:ph idx="1"/>
          </p:nvPr>
        </p:nvSpPr>
        <p:spPr>
          <a:xfrm>
            <a:off x="838200" y="2234400"/>
            <a:ext cx="4917962" cy="3985427"/>
          </a:xfrm>
        </p:spPr>
        <p:txBody>
          <a:bodyPr>
            <a:normAutofit/>
          </a:bodyPr>
          <a:lstStyle/>
          <a:p>
            <a:pPr marL="457200" indent="-457200">
              <a:buFont typeface="+mj-lt"/>
              <a:buAutoNum type="arabicPeriod"/>
            </a:pPr>
            <a:r>
              <a:rPr lang="en-GB" sz="2400"/>
              <a:t>Click on “Basic” on the menu.</a:t>
            </a:r>
          </a:p>
          <a:p>
            <a:pPr marL="342900" indent="-342900">
              <a:buFont typeface="+mj-lt"/>
              <a:buAutoNum type="arabicPeriod"/>
            </a:pPr>
            <a:endParaRPr lang="en-GB" sz="2400"/>
          </a:p>
          <a:p>
            <a:pPr marL="342900" indent="-342900">
              <a:buFont typeface="+mj-lt"/>
              <a:buAutoNum type="arabicPeriod"/>
            </a:pPr>
            <a:r>
              <a:rPr lang="en-GB" sz="2400"/>
              <a:t>Select the “pause” block of code and drag it into the repeat block under the set servo block.  </a:t>
            </a:r>
          </a:p>
          <a:p>
            <a:pPr marL="342900" indent="-342900">
              <a:buFont typeface="+mj-lt"/>
              <a:buAutoNum type="arabicPeriod"/>
            </a:pPr>
            <a:endParaRPr lang="en-GB" sz="2400"/>
          </a:p>
          <a:p>
            <a:pPr marL="342900" indent="-342900">
              <a:buFont typeface="+mj-lt"/>
              <a:buAutoNum type="arabicPeriod"/>
            </a:pPr>
            <a:r>
              <a:rPr lang="en-GB" sz="2400"/>
              <a:t>Change the time to 200 </a:t>
            </a:r>
            <a:r>
              <a:rPr lang="en-GB" sz="2400" err="1"/>
              <a:t>ms</a:t>
            </a:r>
            <a:r>
              <a:rPr lang="en-GB" sz="2400"/>
              <a:t>.</a:t>
            </a:r>
          </a:p>
        </p:txBody>
      </p:sp>
      <p:grpSp>
        <p:nvGrpSpPr>
          <p:cNvPr id="4" name="Group 3">
            <a:extLst>
              <a:ext uri="{FF2B5EF4-FFF2-40B4-BE49-F238E27FC236}">
                <a16:creationId xmlns:a16="http://schemas.microsoft.com/office/drawing/2014/main" id="{B3824445-2943-D82F-9246-408D19B28685}"/>
              </a:ext>
            </a:extLst>
          </p:cNvPr>
          <p:cNvGrpSpPr/>
          <p:nvPr/>
        </p:nvGrpSpPr>
        <p:grpSpPr>
          <a:xfrm>
            <a:off x="5663802" y="2322661"/>
            <a:ext cx="948380" cy="573892"/>
            <a:chOff x="6663750" y="2620852"/>
            <a:chExt cx="948380" cy="573892"/>
          </a:xfrm>
        </p:grpSpPr>
        <p:cxnSp>
          <p:nvCxnSpPr>
            <p:cNvPr id="5" name="Straight Arrow Connector 4">
              <a:extLst>
                <a:ext uri="{FF2B5EF4-FFF2-40B4-BE49-F238E27FC236}">
                  <a16:creationId xmlns:a16="http://schemas.microsoft.com/office/drawing/2014/main" id="{5B43622E-B056-0F55-2040-C4BCF616C74E}"/>
                </a:ext>
              </a:extLst>
            </p:cNvPr>
            <p:cNvCxnSpPr>
              <a:cxnSpLocks/>
            </p:cNvCxnSpPr>
            <p:nvPr/>
          </p:nvCxnSpPr>
          <p:spPr>
            <a:xfrm rot="10800000" flipH="1">
              <a:off x="7190958" y="2907798"/>
              <a:ext cx="421172"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3929B26E-DE6E-B752-D198-19962E0993FA}"/>
                </a:ext>
              </a:extLst>
            </p:cNvPr>
            <p:cNvSpPr txBox="1">
              <a:spLocks/>
            </p:cNvSpPr>
            <p:nvPr/>
          </p:nvSpPr>
          <p:spPr>
            <a:xfrm>
              <a:off x="6663750" y="2620852"/>
              <a:ext cx="679675" cy="573892"/>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1.</a:t>
              </a:r>
            </a:p>
          </p:txBody>
        </p:sp>
      </p:grpSp>
      <p:grpSp>
        <p:nvGrpSpPr>
          <p:cNvPr id="9" name="Group 8">
            <a:extLst>
              <a:ext uri="{FF2B5EF4-FFF2-40B4-BE49-F238E27FC236}">
                <a16:creationId xmlns:a16="http://schemas.microsoft.com/office/drawing/2014/main" id="{1B17C958-5431-5D8B-7E59-B93FE14515A2}"/>
              </a:ext>
            </a:extLst>
          </p:cNvPr>
          <p:cNvGrpSpPr/>
          <p:nvPr/>
        </p:nvGrpSpPr>
        <p:grpSpPr>
          <a:xfrm>
            <a:off x="5487951" y="5989508"/>
            <a:ext cx="2170216" cy="573892"/>
            <a:chOff x="6792700" y="2620852"/>
            <a:chExt cx="819430" cy="573892"/>
          </a:xfrm>
        </p:grpSpPr>
        <p:cxnSp>
          <p:nvCxnSpPr>
            <p:cNvPr id="12" name="Straight Arrow Connector 11">
              <a:extLst>
                <a:ext uri="{FF2B5EF4-FFF2-40B4-BE49-F238E27FC236}">
                  <a16:creationId xmlns:a16="http://schemas.microsoft.com/office/drawing/2014/main" id="{E15352A0-2D25-B26F-6A4B-5074990A2EBC}"/>
                </a:ext>
              </a:extLst>
            </p:cNvPr>
            <p:cNvCxnSpPr>
              <a:cxnSpLocks/>
            </p:cNvCxnSpPr>
            <p:nvPr/>
          </p:nvCxnSpPr>
          <p:spPr>
            <a:xfrm>
              <a:off x="7058162" y="2907798"/>
              <a:ext cx="553968"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544F8B92-544A-389C-9258-BFBE7EBC95CF}"/>
                </a:ext>
              </a:extLst>
            </p:cNvPr>
            <p:cNvSpPr txBox="1">
              <a:spLocks/>
            </p:cNvSpPr>
            <p:nvPr/>
          </p:nvSpPr>
          <p:spPr>
            <a:xfrm>
              <a:off x="6792700" y="2620852"/>
              <a:ext cx="389428" cy="573892"/>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2.</a:t>
              </a:r>
            </a:p>
          </p:txBody>
        </p:sp>
      </p:grpSp>
      <p:grpSp>
        <p:nvGrpSpPr>
          <p:cNvPr id="17" name="Group 16">
            <a:extLst>
              <a:ext uri="{FF2B5EF4-FFF2-40B4-BE49-F238E27FC236}">
                <a16:creationId xmlns:a16="http://schemas.microsoft.com/office/drawing/2014/main" id="{17F666BE-3B22-5842-FA57-A2D0116F7159}"/>
              </a:ext>
            </a:extLst>
          </p:cNvPr>
          <p:cNvGrpSpPr/>
          <p:nvPr/>
        </p:nvGrpSpPr>
        <p:grpSpPr>
          <a:xfrm>
            <a:off x="10706700" y="4152666"/>
            <a:ext cx="1504274" cy="652177"/>
            <a:chOff x="5825622" y="2579917"/>
            <a:chExt cx="1474468" cy="652177"/>
          </a:xfrm>
        </p:grpSpPr>
        <p:cxnSp>
          <p:nvCxnSpPr>
            <p:cNvPr id="19" name="Straight Arrow Connector 18">
              <a:extLst>
                <a:ext uri="{FF2B5EF4-FFF2-40B4-BE49-F238E27FC236}">
                  <a16:creationId xmlns:a16="http://schemas.microsoft.com/office/drawing/2014/main" id="{8243D424-AF83-EFB0-BC41-E13D0FBFBE98}"/>
                </a:ext>
              </a:extLst>
            </p:cNvPr>
            <p:cNvCxnSpPr>
              <a:cxnSpLocks/>
            </p:cNvCxnSpPr>
            <p:nvPr/>
          </p:nvCxnSpPr>
          <p:spPr>
            <a:xfrm flipH="1">
              <a:off x="5825622" y="2906006"/>
              <a:ext cx="975908" cy="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0" name="Content Placeholder 2">
              <a:extLst>
                <a:ext uri="{FF2B5EF4-FFF2-40B4-BE49-F238E27FC236}">
                  <a16:creationId xmlns:a16="http://schemas.microsoft.com/office/drawing/2014/main" id="{01FD1D5A-0472-2F32-84CB-822B4626A554}"/>
                </a:ext>
              </a:extLst>
            </p:cNvPr>
            <p:cNvSpPr txBox="1">
              <a:spLocks/>
            </p:cNvSpPr>
            <p:nvPr/>
          </p:nvSpPr>
          <p:spPr>
            <a:xfrm>
              <a:off x="6693516" y="2579917"/>
              <a:ext cx="606574" cy="652177"/>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a:solidFill>
                    <a:srgbClr val="C00000"/>
                  </a:solidFill>
                </a:rPr>
                <a:t>3.</a:t>
              </a:r>
            </a:p>
          </p:txBody>
        </p:sp>
      </p:grpSp>
    </p:spTree>
    <p:extLst>
      <p:ext uri="{BB962C8B-B14F-4D97-AF65-F5344CB8AC3E}">
        <p14:creationId xmlns:p14="http://schemas.microsoft.com/office/powerpoint/2010/main" val="135352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C8A03-ECB2-4C29-9A8F-993D10B501B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C4DD72-5AE0-8478-7795-6722F2B8EF3D}"/>
              </a:ext>
            </a:extLst>
          </p:cNvPr>
          <p:cNvPicPr>
            <a:picLocks noChangeAspect="1"/>
          </p:cNvPicPr>
          <p:nvPr/>
        </p:nvPicPr>
        <p:blipFill>
          <a:blip r:embed="rId3"/>
          <a:stretch>
            <a:fillRect/>
          </a:stretch>
        </p:blipFill>
        <p:spPr>
          <a:xfrm>
            <a:off x="7475345" y="2609270"/>
            <a:ext cx="3562847" cy="3238952"/>
          </a:xfrm>
          <a:prstGeom prst="rect">
            <a:avLst/>
          </a:prstGeom>
          <a:ln w="19050">
            <a:solidFill>
              <a:srgbClr val="C5C5C5"/>
            </a:solidFill>
          </a:ln>
        </p:spPr>
      </p:pic>
      <p:sp>
        <p:nvSpPr>
          <p:cNvPr id="2" name="Title 1">
            <a:extLst>
              <a:ext uri="{FF2B5EF4-FFF2-40B4-BE49-F238E27FC236}">
                <a16:creationId xmlns:a16="http://schemas.microsoft.com/office/drawing/2014/main" id="{09CEF6C3-6238-F465-0DBA-B9ABB8BB8A40}"/>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7341FBF4-CAD2-6478-67F7-22295C2E95A1}"/>
              </a:ext>
            </a:extLst>
          </p:cNvPr>
          <p:cNvSpPr>
            <a:spLocks noGrp="1"/>
          </p:cNvSpPr>
          <p:nvPr>
            <p:ph idx="1"/>
          </p:nvPr>
        </p:nvSpPr>
        <p:spPr/>
        <p:txBody>
          <a:bodyPr>
            <a:normAutofit/>
          </a:bodyPr>
          <a:lstStyle/>
          <a:p>
            <a:r>
              <a:rPr lang="en-GB" sz="2400"/>
              <a:t>Repeat the last two slides of instructions so that you have a second set servo angle, with the angle set to 30</a:t>
            </a:r>
            <a:r>
              <a:rPr lang="en-GB" sz="2400" baseline="30000"/>
              <a:t>o</a:t>
            </a:r>
            <a:r>
              <a:rPr lang="en-GB" sz="2400"/>
              <a:t> and a second pause.</a:t>
            </a:r>
          </a:p>
        </p:txBody>
      </p:sp>
    </p:spTree>
    <p:extLst>
      <p:ext uri="{BB962C8B-B14F-4D97-AF65-F5344CB8AC3E}">
        <p14:creationId xmlns:p14="http://schemas.microsoft.com/office/powerpoint/2010/main" val="3644232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E56EE-CC6F-A03B-270E-14D5FBFA9E3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E1FEC7E-5161-BE3B-A21E-0E56B5B9D596}"/>
              </a:ext>
            </a:extLst>
          </p:cNvPr>
          <p:cNvPicPr>
            <a:picLocks noChangeAspect="1"/>
          </p:cNvPicPr>
          <p:nvPr/>
        </p:nvPicPr>
        <p:blipFill>
          <a:blip r:embed="rId3"/>
          <a:stretch>
            <a:fillRect/>
          </a:stretch>
        </p:blipFill>
        <p:spPr>
          <a:xfrm>
            <a:off x="7612278" y="2383768"/>
            <a:ext cx="3458058" cy="3686689"/>
          </a:xfrm>
          <a:prstGeom prst="rect">
            <a:avLst/>
          </a:prstGeom>
          <a:ln w="19050">
            <a:solidFill>
              <a:srgbClr val="C5C5C5"/>
            </a:solidFill>
          </a:ln>
        </p:spPr>
      </p:pic>
      <p:sp>
        <p:nvSpPr>
          <p:cNvPr id="2" name="Title 1">
            <a:extLst>
              <a:ext uri="{FF2B5EF4-FFF2-40B4-BE49-F238E27FC236}">
                <a16:creationId xmlns:a16="http://schemas.microsoft.com/office/drawing/2014/main" id="{5E46ACAA-6841-130D-C798-92240B834772}"/>
              </a:ext>
            </a:extLst>
          </p:cNvPr>
          <p:cNvSpPr>
            <a:spLocks noGrp="1"/>
          </p:cNvSpPr>
          <p:nvPr>
            <p:ph type="title"/>
          </p:nvPr>
        </p:nvSpPr>
        <p:spPr/>
        <p:txBody>
          <a:bodyPr>
            <a:normAutofit fontScale="90000"/>
          </a:bodyPr>
          <a:lstStyle/>
          <a:p>
            <a:r>
              <a:rPr lang="en-GB"/>
              <a:t>3. Write the “loud sound detected” block of code </a:t>
            </a:r>
          </a:p>
        </p:txBody>
      </p:sp>
      <p:sp>
        <p:nvSpPr>
          <p:cNvPr id="3" name="Content Placeholder 2">
            <a:extLst>
              <a:ext uri="{FF2B5EF4-FFF2-40B4-BE49-F238E27FC236}">
                <a16:creationId xmlns:a16="http://schemas.microsoft.com/office/drawing/2014/main" id="{D1612D29-20C6-58D8-6D81-50C017B6B43E}"/>
              </a:ext>
            </a:extLst>
          </p:cNvPr>
          <p:cNvSpPr>
            <a:spLocks noGrp="1"/>
          </p:cNvSpPr>
          <p:nvPr>
            <p:ph idx="1"/>
          </p:nvPr>
        </p:nvSpPr>
        <p:spPr/>
        <p:txBody>
          <a:bodyPr>
            <a:normAutofit/>
          </a:bodyPr>
          <a:lstStyle/>
          <a:p>
            <a:r>
              <a:rPr lang="en-GB" sz="2400"/>
              <a:t>Finally add one more set servo angle block of code to the bottom of the on loud sound block of code after the repeat loop. Set this angle to 50</a:t>
            </a:r>
            <a:r>
              <a:rPr lang="en-GB" sz="2400" baseline="30000"/>
              <a:t>o</a:t>
            </a:r>
            <a:r>
              <a:rPr lang="en-GB" sz="2400"/>
              <a:t>.</a:t>
            </a:r>
          </a:p>
        </p:txBody>
      </p:sp>
    </p:spTree>
    <p:extLst>
      <p:ext uri="{BB962C8B-B14F-4D97-AF65-F5344CB8AC3E}">
        <p14:creationId xmlns:p14="http://schemas.microsoft.com/office/powerpoint/2010/main" val="3487574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A437-D416-29EA-BEA4-B0439BF16A6A}"/>
              </a:ext>
            </a:extLst>
          </p:cNvPr>
          <p:cNvSpPr>
            <a:spLocks noGrp="1"/>
          </p:cNvSpPr>
          <p:nvPr>
            <p:ph type="title"/>
          </p:nvPr>
        </p:nvSpPr>
        <p:spPr/>
        <p:txBody>
          <a:bodyPr/>
          <a:lstStyle/>
          <a:p>
            <a:r>
              <a:rPr lang="en-GB"/>
              <a:t>Running the code</a:t>
            </a:r>
          </a:p>
        </p:txBody>
      </p:sp>
      <p:sp>
        <p:nvSpPr>
          <p:cNvPr id="3" name="Content Placeholder 2">
            <a:extLst>
              <a:ext uri="{FF2B5EF4-FFF2-40B4-BE49-F238E27FC236}">
                <a16:creationId xmlns:a16="http://schemas.microsoft.com/office/drawing/2014/main" id="{7177A383-E615-A581-FEA7-AB1938042C5B}"/>
              </a:ext>
            </a:extLst>
          </p:cNvPr>
          <p:cNvSpPr>
            <a:spLocks noGrp="1"/>
          </p:cNvSpPr>
          <p:nvPr>
            <p:ph idx="1"/>
          </p:nvPr>
        </p:nvSpPr>
        <p:spPr/>
        <p:txBody>
          <a:bodyPr>
            <a:normAutofit/>
          </a:bodyPr>
          <a:lstStyle/>
          <a:p>
            <a:r>
              <a:rPr lang="en-GB" sz="2400"/>
              <a:t>Now it is time to download and run the code onto the </a:t>
            </a:r>
            <a:r>
              <a:rPr lang="en-GB" sz="2400" err="1"/>
              <a:t>micro:bit</a:t>
            </a:r>
            <a:r>
              <a:rPr lang="en-GB" sz="2400"/>
              <a:t>.</a:t>
            </a:r>
          </a:p>
          <a:p>
            <a:endParaRPr lang="en-GB" sz="2400"/>
          </a:p>
          <a:p>
            <a:r>
              <a:rPr lang="en-GB" sz="2400"/>
              <a:t>Connect the </a:t>
            </a:r>
            <a:r>
              <a:rPr lang="en-GB" sz="2400" err="1"/>
              <a:t>micro:bit’s</a:t>
            </a:r>
            <a:r>
              <a:rPr lang="en-GB" sz="2400"/>
              <a:t> micro USB cable into the computer you are writing your code on.</a:t>
            </a:r>
          </a:p>
        </p:txBody>
      </p:sp>
      <p:pic>
        <p:nvPicPr>
          <p:cNvPr id="7" name="Picture 6" descr="A close up of a computer&#10;&#10;AI-generated content may be incorrect.">
            <a:extLst>
              <a:ext uri="{FF2B5EF4-FFF2-40B4-BE49-F238E27FC236}">
                <a16:creationId xmlns:a16="http://schemas.microsoft.com/office/drawing/2014/main" id="{29B21672-6592-D6DC-14C1-49A91BA0351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7419670" y="1840306"/>
            <a:ext cx="3094646" cy="4773614"/>
          </a:xfrm>
          <a:prstGeom prst="rect">
            <a:avLst/>
          </a:prstGeom>
          <a:ln w="19050">
            <a:solidFill>
              <a:srgbClr val="C5C5C5"/>
            </a:solidFill>
          </a:ln>
        </p:spPr>
      </p:pic>
    </p:spTree>
    <p:extLst>
      <p:ext uri="{BB962C8B-B14F-4D97-AF65-F5344CB8AC3E}">
        <p14:creationId xmlns:p14="http://schemas.microsoft.com/office/powerpoint/2010/main" val="4055271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34BA-B9BD-CEDA-123D-E10EAE2BB301}"/>
              </a:ext>
            </a:extLst>
          </p:cNvPr>
          <p:cNvSpPr>
            <a:spLocks noGrp="1"/>
          </p:cNvSpPr>
          <p:nvPr>
            <p:ph type="title"/>
          </p:nvPr>
        </p:nvSpPr>
        <p:spPr/>
        <p:txBody>
          <a:bodyPr/>
          <a:lstStyle/>
          <a:p>
            <a:r>
              <a:rPr lang="en-GB"/>
              <a:t>Running the code</a:t>
            </a:r>
          </a:p>
        </p:txBody>
      </p:sp>
      <p:sp>
        <p:nvSpPr>
          <p:cNvPr id="3" name="Content Placeholder 2">
            <a:extLst>
              <a:ext uri="{FF2B5EF4-FFF2-40B4-BE49-F238E27FC236}">
                <a16:creationId xmlns:a16="http://schemas.microsoft.com/office/drawing/2014/main" id="{A734C9DF-DAD0-BB94-D1D3-71DDC425E92C}"/>
              </a:ext>
            </a:extLst>
          </p:cNvPr>
          <p:cNvSpPr>
            <a:spLocks noGrp="1"/>
          </p:cNvSpPr>
          <p:nvPr>
            <p:ph idx="1"/>
          </p:nvPr>
        </p:nvSpPr>
        <p:spPr/>
        <p:txBody>
          <a:bodyPr>
            <a:normAutofit fontScale="92500" lnSpcReduction="20000"/>
          </a:bodyPr>
          <a:lstStyle/>
          <a:p>
            <a:r>
              <a:rPr lang="en-GB" sz="2400"/>
              <a:t>Click on the Download button.</a:t>
            </a:r>
          </a:p>
          <a:p>
            <a:endParaRPr lang="en-GB" sz="2400"/>
          </a:p>
          <a:p>
            <a:r>
              <a:rPr lang="en-GB" sz="2400"/>
              <a:t>Follow the on-screen instructions to pair your </a:t>
            </a:r>
            <a:r>
              <a:rPr lang="en-GB" sz="2400" err="1"/>
              <a:t>micro:bit</a:t>
            </a:r>
            <a:r>
              <a:rPr lang="en-GB" sz="2400"/>
              <a:t> with the computer.</a:t>
            </a:r>
          </a:p>
          <a:p>
            <a:endParaRPr lang="en-GB" sz="2400"/>
          </a:p>
          <a:p>
            <a:r>
              <a:rPr lang="en-GB" sz="2400"/>
              <a:t>This should end with the code being downloaded onto your </a:t>
            </a:r>
            <a:r>
              <a:rPr lang="en-GB" sz="2400" err="1"/>
              <a:t>micro:bit</a:t>
            </a:r>
            <a:r>
              <a:rPr lang="en-GB" sz="2400"/>
              <a:t>.</a:t>
            </a:r>
          </a:p>
          <a:p>
            <a:endParaRPr lang="en-GB" sz="2400"/>
          </a:p>
          <a:p>
            <a:r>
              <a:rPr lang="en-GB" sz="2400"/>
              <a:t>Any problems with connecting the </a:t>
            </a:r>
            <a:r>
              <a:rPr lang="en-GB" sz="2400" err="1"/>
              <a:t>micro:bit</a:t>
            </a:r>
            <a:r>
              <a:rPr lang="en-GB" sz="2400"/>
              <a:t> please refer to the </a:t>
            </a:r>
            <a:r>
              <a:rPr lang="en-GB" sz="2400" err="1"/>
              <a:t>micro:bit</a:t>
            </a:r>
            <a:r>
              <a:rPr lang="en-GB" sz="2400"/>
              <a:t> help:</a:t>
            </a:r>
            <a:br>
              <a:rPr lang="en-GB" sz="2400"/>
            </a:br>
            <a:r>
              <a:rPr lang="en-GB" sz="2400">
                <a:hlinkClick r:id="rId3"/>
              </a:rPr>
              <a:t>https://microbit.org/get-started/user-guide/transfer-code-to-the-microbit/</a:t>
            </a:r>
            <a:endParaRPr lang="en-GB" sz="2400"/>
          </a:p>
        </p:txBody>
      </p:sp>
      <p:pic>
        <p:nvPicPr>
          <p:cNvPr id="5" name="Picture 4">
            <a:extLst>
              <a:ext uri="{FF2B5EF4-FFF2-40B4-BE49-F238E27FC236}">
                <a16:creationId xmlns:a16="http://schemas.microsoft.com/office/drawing/2014/main" id="{98811DE2-3A23-F7AC-E0A6-4535ACD6AFCE}"/>
              </a:ext>
            </a:extLst>
          </p:cNvPr>
          <p:cNvPicPr>
            <a:picLocks noChangeAspect="1"/>
          </p:cNvPicPr>
          <p:nvPr/>
        </p:nvPicPr>
        <p:blipFill>
          <a:blip r:embed="rId4"/>
          <a:stretch>
            <a:fillRect/>
          </a:stretch>
        </p:blipFill>
        <p:spPr>
          <a:xfrm>
            <a:off x="7286057" y="3812717"/>
            <a:ext cx="4067743" cy="828791"/>
          </a:xfrm>
          <a:prstGeom prst="rect">
            <a:avLst/>
          </a:prstGeom>
          <a:ln w="19050">
            <a:solidFill>
              <a:srgbClr val="C5C5C5"/>
            </a:solidFill>
          </a:ln>
        </p:spPr>
      </p:pic>
    </p:spTree>
    <p:extLst>
      <p:ext uri="{BB962C8B-B14F-4D97-AF65-F5344CB8AC3E}">
        <p14:creationId xmlns:p14="http://schemas.microsoft.com/office/powerpoint/2010/main" val="281189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2D4A-8FCD-3661-DB4F-2C1B81D1711A}"/>
              </a:ext>
            </a:extLst>
          </p:cNvPr>
          <p:cNvSpPr>
            <a:spLocks noGrp="1"/>
          </p:cNvSpPr>
          <p:nvPr>
            <p:ph type="title"/>
          </p:nvPr>
        </p:nvSpPr>
        <p:spPr/>
        <p:txBody>
          <a:bodyPr/>
          <a:lstStyle/>
          <a:p>
            <a:r>
              <a:rPr lang="en-GB"/>
              <a:t>Testing the Code</a:t>
            </a:r>
          </a:p>
        </p:txBody>
      </p:sp>
      <p:sp>
        <p:nvSpPr>
          <p:cNvPr id="3" name="Content Placeholder 2">
            <a:extLst>
              <a:ext uri="{FF2B5EF4-FFF2-40B4-BE49-F238E27FC236}">
                <a16:creationId xmlns:a16="http://schemas.microsoft.com/office/drawing/2014/main" id="{8EF3BFB4-EC3B-0A20-649B-2C2E76CA60C5}"/>
              </a:ext>
            </a:extLst>
          </p:cNvPr>
          <p:cNvSpPr>
            <a:spLocks noGrp="1"/>
          </p:cNvSpPr>
          <p:nvPr>
            <p:ph idx="1"/>
          </p:nvPr>
        </p:nvSpPr>
        <p:spPr/>
        <p:txBody>
          <a:bodyPr>
            <a:normAutofit/>
          </a:bodyPr>
          <a:lstStyle/>
          <a:p>
            <a:r>
              <a:rPr lang="en-GB" sz="2400"/>
              <a:t>Finally you get to test your code.</a:t>
            </a:r>
          </a:p>
          <a:p>
            <a:endParaRPr lang="en-GB" sz="2400"/>
          </a:p>
          <a:p>
            <a:r>
              <a:rPr lang="en-GB" sz="2400"/>
              <a:t>Make a loud noise next to the </a:t>
            </a:r>
            <a:r>
              <a:rPr lang="en-GB" sz="2400" err="1"/>
              <a:t>micro:bit</a:t>
            </a:r>
            <a:r>
              <a:rPr lang="en-GB" sz="2400"/>
              <a:t> and the servo should move.</a:t>
            </a:r>
          </a:p>
          <a:p>
            <a:endParaRPr lang="en-GB" sz="2400"/>
          </a:p>
          <a:p>
            <a:r>
              <a:rPr lang="en-GB" sz="2400"/>
              <a:t>The best way to make a loud noise is to clap.</a:t>
            </a:r>
          </a:p>
        </p:txBody>
      </p:sp>
      <p:pic>
        <p:nvPicPr>
          <p:cNvPr id="5" name="Graphic 4" descr="Voice with solid fill">
            <a:extLst>
              <a:ext uri="{FF2B5EF4-FFF2-40B4-BE49-F238E27FC236}">
                <a16:creationId xmlns:a16="http://schemas.microsoft.com/office/drawing/2014/main" id="{890ABB0A-C0E9-33D6-2377-3649F73241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33800" y="2067113"/>
            <a:ext cx="4320000" cy="4320000"/>
          </a:xfrm>
          <a:prstGeom prst="rect">
            <a:avLst/>
          </a:prstGeom>
        </p:spPr>
      </p:pic>
    </p:spTree>
    <p:extLst>
      <p:ext uri="{BB962C8B-B14F-4D97-AF65-F5344CB8AC3E}">
        <p14:creationId xmlns:p14="http://schemas.microsoft.com/office/powerpoint/2010/main" val="346820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01D2-96DD-3ACD-8C4A-50F28E48A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FB491-294A-C59A-5978-D43A24609ADD}"/>
              </a:ext>
            </a:extLst>
          </p:cNvPr>
          <p:cNvSpPr>
            <a:spLocks noGrp="1"/>
          </p:cNvSpPr>
          <p:nvPr>
            <p:ph type="title"/>
          </p:nvPr>
        </p:nvSpPr>
        <p:spPr>
          <a:xfrm>
            <a:off x="838202" y="1186198"/>
            <a:ext cx="10515600" cy="841548"/>
          </a:xfrm>
        </p:spPr>
        <p:txBody>
          <a:bodyPr>
            <a:normAutofit/>
          </a:bodyPr>
          <a:lstStyle/>
          <a:p>
            <a:r>
              <a:rPr lang="en-GB">
                <a:latin typeface="Aptos SemiBold" panose="020B0004020202020204" pitchFamily="34" charset="0"/>
              </a:rPr>
              <a:t>Which skills will we use today?</a:t>
            </a:r>
          </a:p>
        </p:txBody>
      </p:sp>
      <p:sp>
        <p:nvSpPr>
          <p:cNvPr id="4" name="Rectangle: Rounded Corners 3">
            <a:extLst>
              <a:ext uri="{FF2B5EF4-FFF2-40B4-BE49-F238E27FC236}">
                <a16:creationId xmlns:a16="http://schemas.microsoft.com/office/drawing/2014/main" id="{0D58638D-CB80-6B37-27E2-CBFB9C244842}"/>
              </a:ext>
            </a:extLst>
          </p:cNvPr>
          <p:cNvSpPr/>
          <p:nvPr/>
        </p:nvSpPr>
        <p:spPr>
          <a:xfrm>
            <a:off x="8227860"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Learning about new things</a:t>
            </a:r>
            <a:endParaRPr lang="en-GB"/>
          </a:p>
          <a:p>
            <a:pPr algn="ctr"/>
            <a:r>
              <a:rPr lang="en-GB" sz="4000" b="1"/>
              <a:t>Curious</a:t>
            </a:r>
          </a:p>
        </p:txBody>
      </p:sp>
      <p:sp>
        <p:nvSpPr>
          <p:cNvPr id="5" name="Rectangle: Rounded Corners 4">
            <a:extLst>
              <a:ext uri="{FF2B5EF4-FFF2-40B4-BE49-F238E27FC236}">
                <a16:creationId xmlns:a16="http://schemas.microsoft.com/office/drawing/2014/main" id="{A3C7D96B-2C09-8DB8-7025-70CFB2E3945E}"/>
              </a:ext>
            </a:extLst>
          </p:cNvPr>
          <p:cNvSpPr/>
          <p:nvPr/>
        </p:nvSpPr>
        <p:spPr>
          <a:xfrm>
            <a:off x="4533031"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Putting in lots of effort</a:t>
            </a:r>
          </a:p>
          <a:p>
            <a:pPr algn="ctr"/>
            <a:endParaRPr lang="en-GB"/>
          </a:p>
          <a:p>
            <a:pPr algn="ctr"/>
            <a:r>
              <a:rPr lang="en-GB" sz="3200" b="1"/>
              <a:t>Observant</a:t>
            </a:r>
          </a:p>
        </p:txBody>
      </p:sp>
      <p:sp>
        <p:nvSpPr>
          <p:cNvPr id="8" name="Rectangle: Rounded Corners 7">
            <a:extLst>
              <a:ext uri="{FF2B5EF4-FFF2-40B4-BE49-F238E27FC236}">
                <a16:creationId xmlns:a16="http://schemas.microsoft.com/office/drawing/2014/main" id="{8FD2354F-636D-44A4-D836-43CFF5198572}"/>
              </a:ext>
            </a:extLst>
          </p:cNvPr>
          <p:cNvSpPr/>
          <p:nvPr/>
        </p:nvSpPr>
        <p:spPr>
          <a:xfrm>
            <a:off x="838202"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Solving problems in sensible ways</a:t>
            </a:r>
            <a:endParaRPr lang="en-GB"/>
          </a:p>
          <a:p>
            <a:pPr algn="ctr"/>
            <a:r>
              <a:rPr lang="en-GB" sz="4000" b="1"/>
              <a:t>Logical</a:t>
            </a:r>
          </a:p>
        </p:txBody>
      </p:sp>
    </p:spTree>
    <p:extLst>
      <p:ext uri="{BB962C8B-B14F-4D97-AF65-F5344CB8AC3E}">
        <p14:creationId xmlns:p14="http://schemas.microsoft.com/office/powerpoint/2010/main" val="864035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AA3D-58A6-55A2-F7EC-1ABCADF50AA5}"/>
              </a:ext>
            </a:extLst>
          </p:cNvPr>
          <p:cNvSpPr>
            <a:spLocks noGrp="1"/>
          </p:cNvSpPr>
          <p:nvPr>
            <p:ph type="title"/>
          </p:nvPr>
        </p:nvSpPr>
        <p:spPr/>
        <p:txBody>
          <a:bodyPr/>
          <a:lstStyle/>
          <a:p>
            <a:r>
              <a:rPr lang="en-GB"/>
              <a:t>Adjusting the Code	</a:t>
            </a:r>
          </a:p>
        </p:txBody>
      </p:sp>
      <p:sp>
        <p:nvSpPr>
          <p:cNvPr id="3" name="Content Placeholder 2">
            <a:extLst>
              <a:ext uri="{FF2B5EF4-FFF2-40B4-BE49-F238E27FC236}">
                <a16:creationId xmlns:a16="http://schemas.microsoft.com/office/drawing/2014/main" id="{B385A125-C90A-889A-2714-338E764AE6A4}"/>
              </a:ext>
            </a:extLst>
          </p:cNvPr>
          <p:cNvSpPr>
            <a:spLocks noGrp="1"/>
          </p:cNvSpPr>
          <p:nvPr>
            <p:ph idx="1"/>
          </p:nvPr>
        </p:nvSpPr>
        <p:spPr>
          <a:xfrm>
            <a:off x="838200" y="2264683"/>
            <a:ext cx="5763322" cy="3678312"/>
          </a:xfrm>
        </p:spPr>
        <p:txBody>
          <a:bodyPr>
            <a:normAutofit/>
          </a:bodyPr>
          <a:lstStyle/>
          <a:p>
            <a:r>
              <a:rPr lang="en-GB" sz="2400"/>
              <a:t>You now need to decide if your code does what you want.</a:t>
            </a:r>
          </a:p>
          <a:p>
            <a:endParaRPr lang="en-GB" sz="2400"/>
          </a:p>
          <a:p>
            <a:pPr marL="342900" indent="-342900">
              <a:buAutoNum type="arabicPeriod"/>
            </a:pPr>
            <a:r>
              <a:rPr lang="en-GB" sz="2400"/>
              <a:t>Loud level</a:t>
            </a:r>
          </a:p>
          <a:p>
            <a:pPr lvl="1">
              <a:buClr>
                <a:srgbClr val="C00000"/>
              </a:buClr>
            </a:pPr>
            <a:r>
              <a:rPr lang="en-GB"/>
              <a:t>Does the </a:t>
            </a:r>
            <a:r>
              <a:rPr lang="en-GB" err="1"/>
              <a:t>micro:bit</a:t>
            </a:r>
            <a:r>
              <a:rPr lang="en-GB"/>
              <a:t> react to the right level of noise? If not you can change the loud threshold number.</a:t>
            </a:r>
          </a:p>
          <a:p>
            <a:pPr lvl="1">
              <a:buClr>
                <a:srgbClr val="C00000"/>
              </a:buClr>
            </a:pPr>
            <a:r>
              <a:rPr lang="en-GB"/>
              <a:t>Remember to download the code again every time you make a change.</a:t>
            </a:r>
          </a:p>
        </p:txBody>
      </p:sp>
      <p:pic>
        <p:nvPicPr>
          <p:cNvPr id="5" name="Picture 4">
            <a:extLst>
              <a:ext uri="{FF2B5EF4-FFF2-40B4-BE49-F238E27FC236}">
                <a16:creationId xmlns:a16="http://schemas.microsoft.com/office/drawing/2014/main" id="{6B13077C-180D-CD4E-1068-DC8B16536BB3}"/>
              </a:ext>
            </a:extLst>
          </p:cNvPr>
          <p:cNvPicPr>
            <a:picLocks noChangeAspect="1"/>
          </p:cNvPicPr>
          <p:nvPr/>
        </p:nvPicPr>
        <p:blipFill>
          <a:blip r:embed="rId2"/>
          <a:stretch>
            <a:fillRect/>
          </a:stretch>
        </p:blipFill>
        <p:spPr>
          <a:xfrm>
            <a:off x="6784402" y="2786396"/>
            <a:ext cx="5024029" cy="2634885"/>
          </a:xfrm>
          <a:prstGeom prst="rect">
            <a:avLst/>
          </a:prstGeom>
          <a:ln w="19050">
            <a:solidFill>
              <a:srgbClr val="C1AE95"/>
            </a:solidFill>
          </a:ln>
        </p:spPr>
      </p:pic>
      <p:grpSp>
        <p:nvGrpSpPr>
          <p:cNvPr id="4" name="Group 3">
            <a:extLst>
              <a:ext uri="{FF2B5EF4-FFF2-40B4-BE49-F238E27FC236}">
                <a16:creationId xmlns:a16="http://schemas.microsoft.com/office/drawing/2014/main" id="{4BB45823-502E-D102-E956-25FD6D578127}"/>
              </a:ext>
            </a:extLst>
          </p:cNvPr>
          <p:cNvGrpSpPr/>
          <p:nvPr/>
        </p:nvGrpSpPr>
        <p:grpSpPr>
          <a:xfrm>
            <a:off x="10808210" y="4784690"/>
            <a:ext cx="792478" cy="1652686"/>
            <a:chOff x="6398480" y="2412646"/>
            <a:chExt cx="792478" cy="1030893"/>
          </a:xfrm>
        </p:grpSpPr>
        <p:cxnSp>
          <p:nvCxnSpPr>
            <p:cNvPr id="7" name="Straight Arrow Connector 6">
              <a:extLst>
                <a:ext uri="{FF2B5EF4-FFF2-40B4-BE49-F238E27FC236}">
                  <a16:creationId xmlns:a16="http://schemas.microsoft.com/office/drawing/2014/main" id="{C0AF9AB9-BD6B-F61C-D16D-C0DE9F914FB1}"/>
                </a:ext>
              </a:extLst>
            </p:cNvPr>
            <p:cNvCxnSpPr>
              <a:cxnSpLocks/>
            </p:cNvCxnSpPr>
            <p:nvPr/>
          </p:nvCxnSpPr>
          <p:spPr>
            <a:xfrm flipV="1">
              <a:off x="6794719" y="2412646"/>
              <a:ext cx="0" cy="506149"/>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EB5B9958-904B-21DF-9869-FA9DABC28A85}"/>
                </a:ext>
              </a:extLst>
            </p:cNvPr>
            <p:cNvSpPr txBox="1">
              <a:spLocks/>
            </p:cNvSpPr>
            <p:nvPr/>
          </p:nvSpPr>
          <p:spPr>
            <a:xfrm>
              <a:off x="6398480" y="2705528"/>
              <a:ext cx="792478" cy="738011"/>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b="1">
                  <a:solidFill>
                    <a:srgbClr val="C00000"/>
                  </a:solidFill>
                </a:rPr>
                <a:t>1.</a:t>
              </a:r>
            </a:p>
          </p:txBody>
        </p:sp>
      </p:grpSp>
    </p:spTree>
    <p:extLst>
      <p:ext uri="{BB962C8B-B14F-4D97-AF65-F5344CB8AC3E}">
        <p14:creationId xmlns:p14="http://schemas.microsoft.com/office/powerpoint/2010/main" val="37391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BFBF4-6F28-10FF-4DDF-73BC3237717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B90C4C3-BDFC-08BD-8D40-D72AB933D050}"/>
              </a:ext>
            </a:extLst>
          </p:cNvPr>
          <p:cNvPicPr>
            <a:picLocks noChangeAspect="1"/>
          </p:cNvPicPr>
          <p:nvPr/>
        </p:nvPicPr>
        <p:blipFill>
          <a:blip r:embed="rId3"/>
          <a:stretch>
            <a:fillRect/>
          </a:stretch>
        </p:blipFill>
        <p:spPr>
          <a:xfrm>
            <a:off x="7607809" y="2388632"/>
            <a:ext cx="3666420" cy="4122131"/>
          </a:xfrm>
          <a:prstGeom prst="rect">
            <a:avLst/>
          </a:prstGeom>
          <a:ln w="19050">
            <a:solidFill>
              <a:srgbClr val="C5C5C5"/>
            </a:solidFill>
          </a:ln>
        </p:spPr>
      </p:pic>
      <p:sp>
        <p:nvSpPr>
          <p:cNvPr id="2" name="Title 1">
            <a:extLst>
              <a:ext uri="{FF2B5EF4-FFF2-40B4-BE49-F238E27FC236}">
                <a16:creationId xmlns:a16="http://schemas.microsoft.com/office/drawing/2014/main" id="{4A006335-7954-39CF-8B4E-1021CF4F199F}"/>
              </a:ext>
            </a:extLst>
          </p:cNvPr>
          <p:cNvSpPr>
            <a:spLocks noGrp="1"/>
          </p:cNvSpPr>
          <p:nvPr>
            <p:ph type="title"/>
          </p:nvPr>
        </p:nvSpPr>
        <p:spPr/>
        <p:txBody>
          <a:bodyPr/>
          <a:lstStyle/>
          <a:p>
            <a:r>
              <a:rPr lang="en-GB"/>
              <a:t>Adjusting the Code	</a:t>
            </a:r>
          </a:p>
        </p:txBody>
      </p:sp>
      <p:sp>
        <p:nvSpPr>
          <p:cNvPr id="3" name="Content Placeholder 2">
            <a:extLst>
              <a:ext uri="{FF2B5EF4-FFF2-40B4-BE49-F238E27FC236}">
                <a16:creationId xmlns:a16="http://schemas.microsoft.com/office/drawing/2014/main" id="{FBADA2D7-B1BC-BBCA-9BC6-13D446DA8E3F}"/>
              </a:ext>
            </a:extLst>
          </p:cNvPr>
          <p:cNvSpPr>
            <a:spLocks noGrp="1"/>
          </p:cNvSpPr>
          <p:nvPr>
            <p:ph idx="1"/>
          </p:nvPr>
        </p:nvSpPr>
        <p:spPr>
          <a:xfrm>
            <a:off x="838200" y="2264683"/>
            <a:ext cx="6001215" cy="3678312"/>
          </a:xfrm>
        </p:spPr>
        <p:txBody>
          <a:bodyPr>
            <a:normAutofit fontScale="92500" lnSpcReduction="20000"/>
          </a:bodyPr>
          <a:lstStyle/>
          <a:p>
            <a:pPr marL="457200" indent="-457200">
              <a:buFont typeface="+mj-lt"/>
              <a:buAutoNum type="arabicPeriod" startAt="2"/>
            </a:pPr>
            <a:r>
              <a:rPr lang="en-GB" sz="2400"/>
              <a:t>You can have your robot wave slower by increasing the pause time.</a:t>
            </a:r>
          </a:p>
          <a:p>
            <a:pPr marL="342900" indent="-342900">
              <a:buFont typeface="+mj-lt"/>
              <a:buAutoNum type="arabicPeriod" startAt="2"/>
            </a:pPr>
            <a:endParaRPr lang="en-GB" sz="2400"/>
          </a:p>
          <a:p>
            <a:pPr marL="342900" indent="-342900">
              <a:buFont typeface="+mj-lt"/>
              <a:buAutoNum type="arabicPeriod" startAt="2"/>
            </a:pPr>
            <a:r>
              <a:rPr lang="en-GB" sz="2400"/>
              <a:t>Does the servo move enough? Remember you will be sticking larger arms onto the servo.  But do you want the angle of movement to be greater? If so, change the angles for the servo. Remember to leave the final set servo at 50 though!</a:t>
            </a:r>
          </a:p>
          <a:p>
            <a:pPr marL="0" indent="0">
              <a:buNone/>
            </a:pPr>
            <a:endParaRPr lang="en-GB" sz="2400"/>
          </a:p>
          <a:p>
            <a:r>
              <a:rPr lang="en-GB" sz="2400" b="1">
                <a:solidFill>
                  <a:srgbClr val="163E64"/>
                </a:solidFill>
              </a:rPr>
              <a:t>Remember to download the code again every time you make a change.</a:t>
            </a:r>
          </a:p>
        </p:txBody>
      </p:sp>
      <p:grpSp>
        <p:nvGrpSpPr>
          <p:cNvPr id="14" name="Group 13">
            <a:extLst>
              <a:ext uri="{FF2B5EF4-FFF2-40B4-BE49-F238E27FC236}">
                <a16:creationId xmlns:a16="http://schemas.microsoft.com/office/drawing/2014/main" id="{C0908F46-3813-6BD6-D473-33974C8B25A5}"/>
              </a:ext>
            </a:extLst>
          </p:cNvPr>
          <p:cNvGrpSpPr/>
          <p:nvPr/>
        </p:nvGrpSpPr>
        <p:grpSpPr>
          <a:xfrm>
            <a:off x="10792643" y="3484832"/>
            <a:ext cx="1362779" cy="1183149"/>
            <a:chOff x="10792643" y="3484832"/>
            <a:chExt cx="1362779" cy="1183149"/>
          </a:xfrm>
        </p:grpSpPr>
        <p:cxnSp>
          <p:nvCxnSpPr>
            <p:cNvPr id="7" name="Straight Arrow Connector 6">
              <a:extLst>
                <a:ext uri="{FF2B5EF4-FFF2-40B4-BE49-F238E27FC236}">
                  <a16:creationId xmlns:a16="http://schemas.microsoft.com/office/drawing/2014/main" id="{9B02347D-0A48-EFB7-49E4-C2B2A03646D6}"/>
                </a:ext>
              </a:extLst>
            </p:cNvPr>
            <p:cNvCxnSpPr>
              <a:cxnSpLocks/>
            </p:cNvCxnSpPr>
            <p:nvPr/>
          </p:nvCxnSpPr>
          <p:spPr>
            <a:xfrm flipH="1" flipV="1">
              <a:off x="10792644" y="3663171"/>
              <a:ext cx="759277" cy="27789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C1428F4F-9361-E0AC-726A-F96EA74C2348}"/>
                </a:ext>
              </a:extLst>
            </p:cNvPr>
            <p:cNvSpPr txBox="1">
              <a:spLocks/>
            </p:cNvSpPr>
            <p:nvPr/>
          </p:nvSpPr>
          <p:spPr>
            <a:xfrm>
              <a:off x="11362944" y="3484832"/>
              <a:ext cx="792478" cy="1183149"/>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b="1">
                  <a:solidFill>
                    <a:srgbClr val="C00000"/>
                  </a:solidFill>
                </a:rPr>
                <a:t>3.</a:t>
              </a:r>
            </a:p>
          </p:txBody>
        </p:sp>
        <p:cxnSp>
          <p:nvCxnSpPr>
            <p:cNvPr id="13" name="Straight Arrow Connector 12">
              <a:extLst>
                <a:ext uri="{FF2B5EF4-FFF2-40B4-BE49-F238E27FC236}">
                  <a16:creationId xmlns:a16="http://schemas.microsoft.com/office/drawing/2014/main" id="{00596A95-1EC9-B422-3DA0-AACFD769074A}"/>
                </a:ext>
              </a:extLst>
            </p:cNvPr>
            <p:cNvCxnSpPr>
              <a:cxnSpLocks/>
            </p:cNvCxnSpPr>
            <p:nvPr/>
          </p:nvCxnSpPr>
          <p:spPr>
            <a:xfrm flipH="1">
              <a:off x="10792643" y="4179292"/>
              <a:ext cx="759277" cy="27789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6BAA838F-E462-2E48-B082-986E511DB177}"/>
              </a:ext>
            </a:extLst>
          </p:cNvPr>
          <p:cNvGrpSpPr/>
          <p:nvPr/>
        </p:nvGrpSpPr>
        <p:grpSpPr>
          <a:xfrm>
            <a:off x="6839415" y="4001499"/>
            <a:ext cx="2360809" cy="1183149"/>
            <a:chOff x="4885681" y="5656563"/>
            <a:chExt cx="1066757" cy="1183149"/>
          </a:xfrm>
        </p:grpSpPr>
        <p:cxnSp>
          <p:nvCxnSpPr>
            <p:cNvPr id="17" name="Straight Arrow Connector 16">
              <a:extLst>
                <a:ext uri="{FF2B5EF4-FFF2-40B4-BE49-F238E27FC236}">
                  <a16:creationId xmlns:a16="http://schemas.microsoft.com/office/drawing/2014/main" id="{EFF9FF1B-75C5-8DC4-308F-6726F9BCEC83}"/>
                </a:ext>
              </a:extLst>
            </p:cNvPr>
            <p:cNvCxnSpPr>
              <a:cxnSpLocks/>
            </p:cNvCxnSpPr>
            <p:nvPr/>
          </p:nvCxnSpPr>
          <p:spPr>
            <a:xfrm rot="10800000" flipH="1">
              <a:off x="5193161" y="5825758"/>
              <a:ext cx="759277" cy="27789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E39A13C8-8D85-CD48-2060-38D38812955E}"/>
                </a:ext>
              </a:extLst>
            </p:cNvPr>
            <p:cNvSpPr txBox="1">
              <a:spLocks/>
            </p:cNvSpPr>
            <p:nvPr/>
          </p:nvSpPr>
          <p:spPr>
            <a:xfrm>
              <a:off x="4885681" y="5656563"/>
              <a:ext cx="413316" cy="1183149"/>
            </a:xfrm>
            <a:prstGeom prst="rect">
              <a:avLst/>
            </a:prstGeom>
          </p:spPr>
          <p:txBody>
            <a:bodyPr vert="horz" lIns="91440" tIns="45720" rIns="91440" bIns="45720" rtlCol="0" anchor="ctr">
              <a:normAutofit/>
            </a:bodyPr>
            <a:lstStyle>
              <a:lvl1pPr marL="285750" indent="-285750" algn="l" defTabSz="914418" rtl="0" eaLnBrk="1" latinLnBrk="0" hangingPunct="1">
                <a:lnSpc>
                  <a:spcPct val="90000"/>
                </a:lnSpc>
                <a:spcBef>
                  <a:spcPts val="1000"/>
                </a:spcBef>
                <a:buClr>
                  <a:srgbClr val="C00000"/>
                </a:buClr>
                <a:buFont typeface="Arial" panose="020B0604020202020204" pitchFamily="34" charset="0"/>
                <a:buChar char="•"/>
                <a:defRPr sz="1800" b="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b="1">
                  <a:solidFill>
                    <a:srgbClr val="C00000"/>
                  </a:solidFill>
                </a:rPr>
                <a:t>2.</a:t>
              </a:r>
            </a:p>
          </p:txBody>
        </p:sp>
        <p:cxnSp>
          <p:nvCxnSpPr>
            <p:cNvPr id="20" name="Straight Arrow Connector 19">
              <a:extLst>
                <a:ext uri="{FF2B5EF4-FFF2-40B4-BE49-F238E27FC236}">
                  <a16:creationId xmlns:a16="http://schemas.microsoft.com/office/drawing/2014/main" id="{7E485080-B771-BF96-7B88-32058909BEDD}"/>
                </a:ext>
              </a:extLst>
            </p:cNvPr>
            <p:cNvCxnSpPr>
              <a:cxnSpLocks/>
            </p:cNvCxnSpPr>
            <p:nvPr/>
          </p:nvCxnSpPr>
          <p:spPr>
            <a:xfrm rot="10800000" flipH="1" flipV="1">
              <a:off x="5193160" y="6341879"/>
              <a:ext cx="759277" cy="27789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3400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4C75-9D31-0999-E984-7A556739F9AA}"/>
              </a:ext>
            </a:extLst>
          </p:cNvPr>
          <p:cNvSpPr>
            <a:spLocks noGrp="1"/>
          </p:cNvSpPr>
          <p:nvPr>
            <p:ph type="title"/>
          </p:nvPr>
        </p:nvSpPr>
        <p:spPr/>
        <p:txBody>
          <a:bodyPr/>
          <a:lstStyle/>
          <a:p>
            <a:r>
              <a:rPr lang="en-GB"/>
              <a:t>Code is complete!</a:t>
            </a:r>
          </a:p>
        </p:txBody>
      </p:sp>
      <p:sp>
        <p:nvSpPr>
          <p:cNvPr id="3" name="Content Placeholder 2">
            <a:extLst>
              <a:ext uri="{FF2B5EF4-FFF2-40B4-BE49-F238E27FC236}">
                <a16:creationId xmlns:a16="http://schemas.microsoft.com/office/drawing/2014/main" id="{497D2B86-6388-1B94-41A8-05FD6099888D}"/>
              </a:ext>
            </a:extLst>
          </p:cNvPr>
          <p:cNvSpPr>
            <a:spLocks noGrp="1"/>
          </p:cNvSpPr>
          <p:nvPr>
            <p:ph idx="1"/>
          </p:nvPr>
        </p:nvSpPr>
        <p:spPr/>
        <p:txBody>
          <a:bodyPr>
            <a:normAutofit/>
          </a:bodyPr>
          <a:lstStyle/>
          <a:p>
            <a:r>
              <a:rPr lang="en-GB" sz="2400"/>
              <a:t>Your code is ready for your Bot.</a:t>
            </a:r>
          </a:p>
          <a:p>
            <a:endParaRPr lang="en-GB" sz="2400"/>
          </a:p>
          <a:p>
            <a:r>
              <a:rPr lang="en-GB" sz="2400"/>
              <a:t>Next session you will be making your Bot.</a:t>
            </a:r>
          </a:p>
        </p:txBody>
      </p:sp>
      <p:pic>
        <p:nvPicPr>
          <p:cNvPr id="5" name="Graphic 4" descr="Confetti ball with solid fill">
            <a:extLst>
              <a:ext uri="{FF2B5EF4-FFF2-40B4-BE49-F238E27FC236}">
                <a16:creationId xmlns:a16="http://schemas.microsoft.com/office/drawing/2014/main" id="{AA807A92-CB21-170D-E526-02B5FDD613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3800" y="2067113"/>
            <a:ext cx="4320000" cy="4320000"/>
          </a:xfrm>
          <a:prstGeom prst="rect">
            <a:avLst/>
          </a:prstGeom>
        </p:spPr>
      </p:pic>
    </p:spTree>
    <p:extLst>
      <p:ext uri="{BB962C8B-B14F-4D97-AF65-F5344CB8AC3E}">
        <p14:creationId xmlns:p14="http://schemas.microsoft.com/office/powerpoint/2010/main" val="677273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86DD4-CCB8-7172-6C21-F7E13D23C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5302E-58EE-42AD-A151-91E7A356A33E}"/>
              </a:ext>
            </a:extLst>
          </p:cNvPr>
          <p:cNvSpPr>
            <a:spLocks noGrp="1"/>
          </p:cNvSpPr>
          <p:nvPr>
            <p:ph type="title"/>
          </p:nvPr>
        </p:nvSpPr>
        <p:spPr>
          <a:xfrm>
            <a:off x="838202" y="1186198"/>
            <a:ext cx="10515600" cy="841548"/>
          </a:xfrm>
        </p:spPr>
        <p:txBody>
          <a:bodyPr>
            <a:normAutofit/>
          </a:bodyPr>
          <a:lstStyle/>
          <a:p>
            <a:r>
              <a:rPr lang="en-GB">
                <a:latin typeface="Aptos SemiBold" panose="020B0004020202020204" pitchFamily="34" charset="0"/>
              </a:rPr>
              <a:t>Which skills did we use today?</a:t>
            </a:r>
          </a:p>
        </p:txBody>
      </p:sp>
      <p:sp>
        <p:nvSpPr>
          <p:cNvPr id="5" name="Rectangle: Rounded Corners 4">
            <a:extLst>
              <a:ext uri="{FF2B5EF4-FFF2-40B4-BE49-F238E27FC236}">
                <a16:creationId xmlns:a16="http://schemas.microsoft.com/office/drawing/2014/main" id="{6A64327F-C1DF-3E29-DBA4-ECF5CB441920}"/>
              </a:ext>
            </a:extLst>
          </p:cNvPr>
          <p:cNvSpPr/>
          <p:nvPr/>
        </p:nvSpPr>
        <p:spPr>
          <a:xfrm>
            <a:off x="8227860"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Learning about new things</a:t>
            </a:r>
            <a:endParaRPr lang="en-GB"/>
          </a:p>
          <a:p>
            <a:pPr algn="ctr"/>
            <a:r>
              <a:rPr lang="en-GB" sz="4000" b="1"/>
              <a:t>Curious</a:t>
            </a:r>
          </a:p>
        </p:txBody>
      </p:sp>
      <p:sp>
        <p:nvSpPr>
          <p:cNvPr id="7" name="Rectangle: Rounded Corners 6">
            <a:extLst>
              <a:ext uri="{FF2B5EF4-FFF2-40B4-BE49-F238E27FC236}">
                <a16:creationId xmlns:a16="http://schemas.microsoft.com/office/drawing/2014/main" id="{FB652A22-3223-9D61-DE07-CEE53A38771A}"/>
              </a:ext>
            </a:extLst>
          </p:cNvPr>
          <p:cNvSpPr/>
          <p:nvPr/>
        </p:nvSpPr>
        <p:spPr>
          <a:xfrm>
            <a:off x="4533031"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Putting in lots of effort</a:t>
            </a:r>
          </a:p>
          <a:p>
            <a:pPr algn="ctr"/>
            <a:endParaRPr lang="en-GB"/>
          </a:p>
          <a:p>
            <a:pPr algn="ctr"/>
            <a:r>
              <a:rPr lang="en-GB" sz="3200" b="1"/>
              <a:t>Observant</a:t>
            </a:r>
          </a:p>
        </p:txBody>
      </p:sp>
      <p:sp>
        <p:nvSpPr>
          <p:cNvPr id="8" name="Rectangle: Rounded Corners 7">
            <a:extLst>
              <a:ext uri="{FF2B5EF4-FFF2-40B4-BE49-F238E27FC236}">
                <a16:creationId xmlns:a16="http://schemas.microsoft.com/office/drawing/2014/main" id="{DF3B95E7-EA0E-FEB9-F311-967E904C55B4}"/>
              </a:ext>
            </a:extLst>
          </p:cNvPr>
          <p:cNvSpPr/>
          <p:nvPr/>
        </p:nvSpPr>
        <p:spPr>
          <a:xfrm>
            <a:off x="838202" y="2780472"/>
            <a:ext cx="3125944" cy="1717830"/>
          </a:xfrm>
          <a:prstGeom prst="roundRect">
            <a:avLst/>
          </a:prstGeom>
          <a:solidFill>
            <a:srgbClr val="163E64"/>
          </a:solidFill>
          <a:ln>
            <a:solidFill>
              <a:srgbClr val="163E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Solving problems in sensible ways</a:t>
            </a:r>
            <a:endParaRPr lang="en-GB"/>
          </a:p>
          <a:p>
            <a:pPr algn="ctr"/>
            <a:r>
              <a:rPr lang="en-GB" sz="4000" b="1"/>
              <a:t>Logical</a:t>
            </a:r>
          </a:p>
        </p:txBody>
      </p:sp>
    </p:spTree>
    <p:extLst>
      <p:ext uri="{BB962C8B-B14F-4D97-AF65-F5344CB8AC3E}">
        <p14:creationId xmlns:p14="http://schemas.microsoft.com/office/powerpoint/2010/main" val="35331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D6367-57D2-DF9B-BC1B-3282A0E90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B7F16-D98F-4D73-96EB-AAE6505C283D}"/>
              </a:ext>
            </a:extLst>
          </p:cNvPr>
          <p:cNvSpPr>
            <a:spLocks noGrp="1"/>
          </p:cNvSpPr>
          <p:nvPr>
            <p:ph type="title"/>
          </p:nvPr>
        </p:nvSpPr>
        <p:spPr/>
        <p:txBody>
          <a:bodyPr/>
          <a:lstStyle/>
          <a:p>
            <a:r>
              <a:rPr lang="en-GB" err="1"/>
              <a:t>Micro:bits</a:t>
            </a:r>
            <a:endParaRPr lang="en-GB"/>
          </a:p>
        </p:txBody>
      </p:sp>
      <p:sp>
        <p:nvSpPr>
          <p:cNvPr id="3" name="Content Placeholder 2">
            <a:extLst>
              <a:ext uri="{FF2B5EF4-FFF2-40B4-BE49-F238E27FC236}">
                <a16:creationId xmlns:a16="http://schemas.microsoft.com/office/drawing/2014/main" id="{CBAE9E9C-EEA2-5F01-2246-E956F3AD0C48}"/>
              </a:ext>
            </a:extLst>
          </p:cNvPr>
          <p:cNvSpPr>
            <a:spLocks noGrp="1"/>
          </p:cNvSpPr>
          <p:nvPr>
            <p:ph idx="1"/>
          </p:nvPr>
        </p:nvSpPr>
        <p:spPr/>
        <p:txBody>
          <a:bodyPr>
            <a:normAutofit/>
          </a:bodyPr>
          <a:lstStyle/>
          <a:p>
            <a:r>
              <a:rPr lang="en-GB" sz="2400"/>
              <a:t>In this session you will be connecting your </a:t>
            </a:r>
            <a:r>
              <a:rPr lang="en-GB" sz="2400" err="1"/>
              <a:t>micro:bit</a:t>
            </a:r>
            <a:r>
              <a:rPr lang="en-GB" sz="2400"/>
              <a:t> to the servo and writing the code.</a:t>
            </a:r>
          </a:p>
          <a:p>
            <a:endParaRPr lang="en-GB" sz="2400"/>
          </a:p>
          <a:p>
            <a:r>
              <a:rPr lang="en-GB" sz="2400"/>
              <a:t>What is a </a:t>
            </a:r>
            <a:r>
              <a:rPr lang="en-GB" sz="2400" err="1"/>
              <a:t>micro:bit</a:t>
            </a:r>
            <a:r>
              <a:rPr lang="en-GB" sz="2400"/>
              <a:t>?</a:t>
            </a:r>
          </a:p>
          <a:p>
            <a:endParaRPr lang="en-GB" sz="2400"/>
          </a:p>
          <a:p>
            <a:r>
              <a:rPr lang="en-GB" sz="2400"/>
              <a:t>The </a:t>
            </a:r>
            <a:r>
              <a:rPr lang="en-GB" sz="2400" err="1"/>
              <a:t>micro:bit</a:t>
            </a:r>
            <a:r>
              <a:rPr lang="en-GB" sz="2400"/>
              <a:t> is a little computer that you can code to react to the world around it using its amazing sensors.</a:t>
            </a:r>
          </a:p>
        </p:txBody>
      </p:sp>
      <p:pic>
        <p:nvPicPr>
          <p:cNvPr id="1026" name="Picture 2" descr="micro:bit V2.2 by BBC micro:bit - The Pi Hut">
            <a:extLst>
              <a:ext uri="{FF2B5EF4-FFF2-40B4-BE49-F238E27FC236}">
                <a16:creationId xmlns:a16="http://schemas.microsoft.com/office/drawing/2014/main" id="{A86CD339-9F0B-EBA2-A11D-B6DCA7C7EFD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6794091" y="2387957"/>
            <a:ext cx="4385187" cy="3678311"/>
          </a:xfrm>
          <a:prstGeom prst="rect">
            <a:avLst/>
          </a:prstGeom>
          <a:noFill/>
          <a:ln w="19050">
            <a:solidFill>
              <a:srgbClr val="C5C5C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02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B4F20-24B3-295D-22C6-394622D21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FE569-CD44-E8F0-AB30-3D1F814F1FF1}"/>
              </a:ext>
            </a:extLst>
          </p:cNvPr>
          <p:cNvSpPr>
            <a:spLocks noGrp="1"/>
          </p:cNvSpPr>
          <p:nvPr>
            <p:ph type="title"/>
          </p:nvPr>
        </p:nvSpPr>
        <p:spPr/>
        <p:txBody>
          <a:bodyPr/>
          <a:lstStyle/>
          <a:p>
            <a:r>
              <a:rPr lang="en-GB" err="1"/>
              <a:t>Micro:bits</a:t>
            </a:r>
            <a:endParaRPr lang="en-GB"/>
          </a:p>
        </p:txBody>
      </p:sp>
      <p:sp>
        <p:nvSpPr>
          <p:cNvPr id="3" name="Content Placeholder 2">
            <a:extLst>
              <a:ext uri="{FF2B5EF4-FFF2-40B4-BE49-F238E27FC236}">
                <a16:creationId xmlns:a16="http://schemas.microsoft.com/office/drawing/2014/main" id="{63EB65AD-5277-B38E-C0EA-82F401901048}"/>
              </a:ext>
            </a:extLst>
          </p:cNvPr>
          <p:cNvSpPr>
            <a:spLocks noGrp="1"/>
          </p:cNvSpPr>
          <p:nvPr>
            <p:ph idx="1"/>
          </p:nvPr>
        </p:nvSpPr>
        <p:spPr/>
        <p:txBody>
          <a:bodyPr>
            <a:normAutofit/>
          </a:bodyPr>
          <a:lstStyle/>
          <a:p>
            <a:r>
              <a:rPr lang="en-GB" sz="2400"/>
              <a:t>The </a:t>
            </a:r>
            <a:r>
              <a:rPr lang="en-GB" sz="2400" err="1"/>
              <a:t>micro:bit</a:t>
            </a:r>
            <a:r>
              <a:rPr lang="en-GB" sz="2400"/>
              <a:t> has sensors as well, but they are smaller and harder to see!</a:t>
            </a:r>
          </a:p>
          <a:p>
            <a:endParaRPr lang="en-GB" sz="2400"/>
          </a:p>
          <a:p>
            <a:r>
              <a:rPr lang="en-GB" sz="2400"/>
              <a:t>For the Bot we are going to use the microphone to sense any loud noises.</a:t>
            </a:r>
          </a:p>
          <a:p>
            <a:endParaRPr lang="en-GB" sz="2400"/>
          </a:p>
          <a:p>
            <a:r>
              <a:rPr lang="en-GB" sz="2400"/>
              <a:t>Can you see it on the </a:t>
            </a:r>
            <a:r>
              <a:rPr lang="en-GB" sz="2400" err="1"/>
              <a:t>micro:bit</a:t>
            </a:r>
            <a:r>
              <a:rPr lang="en-GB" sz="2400"/>
              <a:t>?</a:t>
            </a:r>
          </a:p>
        </p:txBody>
      </p:sp>
      <p:grpSp>
        <p:nvGrpSpPr>
          <p:cNvPr id="4" name="Group 3">
            <a:extLst>
              <a:ext uri="{FF2B5EF4-FFF2-40B4-BE49-F238E27FC236}">
                <a16:creationId xmlns:a16="http://schemas.microsoft.com/office/drawing/2014/main" id="{24B05B91-7986-54DF-F4B9-DFAAFEA70A2F}"/>
              </a:ext>
            </a:extLst>
          </p:cNvPr>
          <p:cNvGrpSpPr/>
          <p:nvPr/>
        </p:nvGrpSpPr>
        <p:grpSpPr>
          <a:xfrm>
            <a:off x="5473430" y="2234400"/>
            <a:ext cx="5962984" cy="4187035"/>
            <a:chOff x="5491718" y="2030715"/>
            <a:chExt cx="5962984" cy="4187035"/>
          </a:xfrm>
        </p:grpSpPr>
        <p:pic>
          <p:nvPicPr>
            <p:cNvPr id="2052" name="Picture 4" descr="BBC micro:bit v2 go with Black Case - SB Componnets">
              <a:extLst>
                <a:ext uri="{FF2B5EF4-FFF2-40B4-BE49-F238E27FC236}">
                  <a16:creationId xmlns:a16="http://schemas.microsoft.com/office/drawing/2014/main" id="{74B440F0-FDD4-7E67-43B6-DF222E201F5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27181" y="2030715"/>
              <a:ext cx="4927521" cy="4187035"/>
            </a:xfrm>
            <a:prstGeom prst="rect">
              <a:avLst/>
            </a:prstGeom>
            <a:noFill/>
            <a:ln w="19050">
              <a:solidFill>
                <a:srgbClr val="C5C5C5"/>
              </a:solidFill>
            </a:ln>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4D4ABA8-BA76-A1EB-147B-8782B933941D}"/>
                </a:ext>
              </a:extLst>
            </p:cNvPr>
            <p:cNvGrpSpPr/>
            <p:nvPr/>
          </p:nvGrpSpPr>
          <p:grpSpPr>
            <a:xfrm>
              <a:off x="8097808" y="2966223"/>
              <a:ext cx="1417899" cy="398049"/>
              <a:chOff x="8097808" y="2966223"/>
              <a:chExt cx="1417899" cy="398049"/>
            </a:xfrm>
          </p:grpSpPr>
          <p:sp>
            <p:nvSpPr>
              <p:cNvPr id="5" name="Rectangle 4">
                <a:extLst>
                  <a:ext uri="{FF2B5EF4-FFF2-40B4-BE49-F238E27FC236}">
                    <a16:creationId xmlns:a16="http://schemas.microsoft.com/office/drawing/2014/main" id="{8685D49E-B05E-37D5-A229-1ABD8FBF6E60}"/>
                  </a:ext>
                </a:extLst>
              </p:cNvPr>
              <p:cNvSpPr/>
              <p:nvPr/>
            </p:nvSpPr>
            <p:spPr>
              <a:xfrm>
                <a:off x="8504664" y="2966223"/>
                <a:ext cx="1011043" cy="215591"/>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A7B1BB6-8B24-1F52-F294-F772FDE39E0F}"/>
                  </a:ext>
                </a:extLst>
              </p:cNvPr>
              <p:cNvSpPr/>
              <p:nvPr/>
            </p:nvSpPr>
            <p:spPr>
              <a:xfrm rot="2646584">
                <a:off x="8097808" y="3045061"/>
                <a:ext cx="344312" cy="319211"/>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9" name="Straight Arrow Connector 8">
              <a:extLst>
                <a:ext uri="{FF2B5EF4-FFF2-40B4-BE49-F238E27FC236}">
                  <a16:creationId xmlns:a16="http://schemas.microsoft.com/office/drawing/2014/main" id="{7FBF240C-E0B4-A527-86A0-AECD8E27AA57}"/>
                </a:ext>
              </a:extLst>
            </p:cNvPr>
            <p:cNvCxnSpPr>
              <a:cxnSpLocks/>
            </p:cNvCxnSpPr>
            <p:nvPr/>
          </p:nvCxnSpPr>
          <p:spPr>
            <a:xfrm flipV="1">
              <a:off x="5491718" y="3204666"/>
              <a:ext cx="2543545" cy="2350423"/>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5634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A80CE45-DB17-107F-27B4-9044EC7A3806}"/>
              </a:ext>
            </a:extLst>
          </p:cNvPr>
          <p:cNvGraphicFramePr>
            <a:graphicFrameLocks noGrp="1"/>
          </p:cNvGraphicFramePr>
          <p:nvPr>
            <p:extLst>
              <p:ext uri="{D42A27DB-BD31-4B8C-83A1-F6EECF244321}">
                <p14:modId xmlns:p14="http://schemas.microsoft.com/office/powerpoint/2010/main" val="3238733573"/>
              </p:ext>
            </p:extLst>
          </p:nvPr>
        </p:nvGraphicFramePr>
        <p:xfrm>
          <a:off x="753397" y="3267618"/>
          <a:ext cx="10685205" cy="2867713"/>
        </p:xfrm>
        <a:graphic>
          <a:graphicData uri="http://schemas.openxmlformats.org/drawingml/2006/table">
            <a:tbl>
              <a:tblPr firstRow="1" bandRow="1">
                <a:tableStyleId>{5C22544A-7EE6-4342-B048-85BDC9FD1C3A}</a:tableStyleId>
              </a:tblPr>
              <a:tblGrid>
                <a:gridCol w="3561735">
                  <a:extLst>
                    <a:ext uri="{9D8B030D-6E8A-4147-A177-3AD203B41FA5}">
                      <a16:colId xmlns:a16="http://schemas.microsoft.com/office/drawing/2014/main" val="331764479"/>
                    </a:ext>
                  </a:extLst>
                </a:gridCol>
                <a:gridCol w="3561735">
                  <a:extLst>
                    <a:ext uri="{9D8B030D-6E8A-4147-A177-3AD203B41FA5}">
                      <a16:colId xmlns:a16="http://schemas.microsoft.com/office/drawing/2014/main" val="255426202"/>
                    </a:ext>
                  </a:extLst>
                </a:gridCol>
                <a:gridCol w="3561735">
                  <a:extLst>
                    <a:ext uri="{9D8B030D-6E8A-4147-A177-3AD203B41FA5}">
                      <a16:colId xmlns:a16="http://schemas.microsoft.com/office/drawing/2014/main" val="3727222030"/>
                    </a:ext>
                  </a:extLst>
                </a:gridCol>
              </a:tblGrid>
              <a:tr h="2867713">
                <a:tc>
                  <a:txBody>
                    <a:bodyPr/>
                    <a:lstStyle/>
                    <a:p>
                      <a:pPr algn="ctr"/>
                      <a:r>
                        <a:rPr lang="en-GB" b="0" err="1">
                          <a:solidFill>
                            <a:schemeClr val="tx1"/>
                          </a:solidFill>
                          <a:latin typeface="Aptos SemiBold" panose="020B0004020202020204" pitchFamily="34" charset="0"/>
                        </a:rPr>
                        <a:t>Micro:bit</a:t>
                      </a:r>
                      <a:endParaRPr lang="en-GB" b="0">
                        <a:solidFill>
                          <a:schemeClr val="tx1"/>
                        </a:solidFill>
                        <a:latin typeface="Aptos SemiBold"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a:solidFill>
                            <a:schemeClr val="tx1"/>
                          </a:solidFill>
                          <a:latin typeface="Aptos SemiBold" panose="020B0004020202020204" pitchFamily="34" charset="0"/>
                        </a:rPr>
                        <a:t>Servo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a:solidFill>
                            <a:schemeClr val="tx1"/>
                          </a:solidFill>
                          <a:latin typeface="Aptos SemiBold" panose="020B0004020202020204" pitchFamily="34" charset="0"/>
                        </a:rPr>
                        <a:t>x3 Crocodile to jumper pin cables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116157"/>
                  </a:ext>
                </a:extLst>
              </a:tr>
            </a:tbl>
          </a:graphicData>
        </a:graphic>
      </p:graphicFrame>
      <p:sp>
        <p:nvSpPr>
          <p:cNvPr id="2" name="Title 1">
            <a:extLst>
              <a:ext uri="{FF2B5EF4-FFF2-40B4-BE49-F238E27FC236}">
                <a16:creationId xmlns:a16="http://schemas.microsoft.com/office/drawing/2014/main" id="{C52D5989-AA68-7024-9831-DD0C8163D09E}"/>
              </a:ext>
            </a:extLst>
          </p:cNvPr>
          <p:cNvSpPr>
            <a:spLocks noGrp="1"/>
          </p:cNvSpPr>
          <p:nvPr>
            <p:ph type="title"/>
          </p:nvPr>
        </p:nvSpPr>
        <p:spPr/>
        <p:txBody>
          <a:bodyPr/>
          <a:lstStyle/>
          <a:p>
            <a:r>
              <a:rPr lang="en-GB"/>
              <a:t>Connecting the parts</a:t>
            </a:r>
          </a:p>
        </p:txBody>
      </p:sp>
      <p:sp>
        <p:nvSpPr>
          <p:cNvPr id="3" name="Content Placeholder 2">
            <a:extLst>
              <a:ext uri="{FF2B5EF4-FFF2-40B4-BE49-F238E27FC236}">
                <a16:creationId xmlns:a16="http://schemas.microsoft.com/office/drawing/2014/main" id="{21991D86-D42A-47B3-BA0B-AA0695B94970}"/>
              </a:ext>
            </a:extLst>
          </p:cNvPr>
          <p:cNvSpPr>
            <a:spLocks noGrp="1"/>
          </p:cNvSpPr>
          <p:nvPr>
            <p:ph idx="1"/>
          </p:nvPr>
        </p:nvSpPr>
        <p:spPr>
          <a:xfrm>
            <a:off x="838200" y="2234401"/>
            <a:ext cx="5257800" cy="1194599"/>
          </a:xfrm>
        </p:spPr>
        <p:txBody>
          <a:bodyPr>
            <a:normAutofit/>
          </a:bodyPr>
          <a:lstStyle/>
          <a:p>
            <a:pPr marL="0" indent="0">
              <a:buNone/>
            </a:pPr>
            <a:r>
              <a:rPr lang="en-GB" sz="2400"/>
              <a:t>Parts you need today:</a:t>
            </a:r>
          </a:p>
        </p:txBody>
      </p:sp>
      <p:pic>
        <p:nvPicPr>
          <p:cNvPr id="4" name="Picture 2" descr="micro:bit V2.2 by BBC micro:bit - The Pi Hut">
            <a:extLst>
              <a:ext uri="{FF2B5EF4-FFF2-40B4-BE49-F238E27FC236}">
                <a16:creationId xmlns:a16="http://schemas.microsoft.com/office/drawing/2014/main" id="{6DA35506-B8B8-3D06-F982-9C635541B68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1215629" y="3714584"/>
            <a:ext cx="2673307" cy="2202507"/>
          </a:xfrm>
          <a:prstGeom prst="rect">
            <a:avLst/>
          </a:prstGeom>
          <a:noFill/>
          <a:ln w="19050">
            <a:solidFill>
              <a:srgbClr val="C5C5C5"/>
            </a:solidFill>
          </a:ln>
          <a:extLst>
            <a:ext uri="{909E8E84-426E-40DD-AFC4-6F175D3DCCD1}">
              <a14:hiddenFill xmlns:a14="http://schemas.microsoft.com/office/drawing/2010/main">
                <a:solidFill>
                  <a:srgbClr val="FFFFFF"/>
                </a:solidFill>
              </a14:hiddenFill>
            </a:ext>
          </a:extLst>
        </p:spPr>
      </p:pic>
      <p:pic>
        <p:nvPicPr>
          <p:cNvPr id="6" name="Picture 5" descr="A small blue device with a white propeller&#10;&#10;AI-generated content may be incorrect.">
            <a:extLst>
              <a:ext uri="{FF2B5EF4-FFF2-40B4-BE49-F238E27FC236}">
                <a16:creationId xmlns:a16="http://schemas.microsoft.com/office/drawing/2014/main" id="{7CCA92FB-1556-7F36-FE1E-D27D11A6B36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605452" y="3751957"/>
            <a:ext cx="2981093" cy="2165134"/>
          </a:xfrm>
          <a:prstGeom prst="rect">
            <a:avLst/>
          </a:prstGeom>
          <a:ln w="19050">
            <a:solidFill>
              <a:srgbClr val="C5C5C5"/>
            </a:solidFill>
          </a:ln>
        </p:spPr>
      </p:pic>
      <p:pic>
        <p:nvPicPr>
          <p:cNvPr id="8" name="Picture 7" descr="Several electrical wires with wires attached&#10;&#10;AI-generated content may be incorrect.">
            <a:extLst>
              <a:ext uri="{FF2B5EF4-FFF2-40B4-BE49-F238E27FC236}">
                <a16:creationId xmlns:a16="http://schemas.microsoft.com/office/drawing/2014/main" id="{AF74A56F-125A-B524-5C94-BB0C5D4A954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400000">
            <a:off x="8626101" y="3937516"/>
            <a:ext cx="2185455" cy="1739591"/>
          </a:xfrm>
          <a:prstGeom prst="rect">
            <a:avLst/>
          </a:prstGeom>
          <a:ln w="19050">
            <a:solidFill>
              <a:srgbClr val="C5C5C5"/>
            </a:solidFill>
          </a:ln>
        </p:spPr>
      </p:pic>
    </p:spTree>
    <p:extLst>
      <p:ext uri="{BB962C8B-B14F-4D97-AF65-F5344CB8AC3E}">
        <p14:creationId xmlns:p14="http://schemas.microsoft.com/office/powerpoint/2010/main" val="282285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0F38-5723-3A3D-9F96-6A5CE9364F06}"/>
              </a:ext>
            </a:extLst>
          </p:cNvPr>
          <p:cNvSpPr>
            <a:spLocks noGrp="1"/>
          </p:cNvSpPr>
          <p:nvPr>
            <p:ph type="title"/>
          </p:nvPr>
        </p:nvSpPr>
        <p:spPr/>
        <p:txBody>
          <a:bodyPr/>
          <a:lstStyle/>
          <a:p>
            <a:r>
              <a:rPr lang="en-GB"/>
              <a:t>Connecting the parts</a:t>
            </a:r>
          </a:p>
        </p:txBody>
      </p:sp>
      <p:sp>
        <p:nvSpPr>
          <p:cNvPr id="3" name="Content Placeholder 2">
            <a:extLst>
              <a:ext uri="{FF2B5EF4-FFF2-40B4-BE49-F238E27FC236}">
                <a16:creationId xmlns:a16="http://schemas.microsoft.com/office/drawing/2014/main" id="{A967B8C3-FE78-C7FC-6A66-E8554A4A3A43}"/>
              </a:ext>
            </a:extLst>
          </p:cNvPr>
          <p:cNvSpPr>
            <a:spLocks noGrp="1"/>
          </p:cNvSpPr>
          <p:nvPr>
            <p:ph idx="1"/>
          </p:nvPr>
        </p:nvSpPr>
        <p:spPr/>
        <p:txBody>
          <a:bodyPr>
            <a:normAutofit/>
          </a:bodyPr>
          <a:lstStyle/>
          <a:p>
            <a:r>
              <a:rPr lang="en-GB" sz="2400"/>
              <a:t>Connect the 3 crocodile to jumper pin cables to the servo header</a:t>
            </a:r>
          </a:p>
        </p:txBody>
      </p:sp>
      <p:pic>
        <p:nvPicPr>
          <p:cNvPr id="5" name="Picture 4" descr="A wire with wires attached to it&#10;&#10;AI-generated content may be incorrect.">
            <a:extLst>
              <a:ext uri="{FF2B5EF4-FFF2-40B4-BE49-F238E27FC236}">
                <a16:creationId xmlns:a16="http://schemas.microsoft.com/office/drawing/2014/main" id="{A21658C0-65F2-FC29-5EBE-71F48B984E0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15616" y="2409734"/>
            <a:ext cx="4438184" cy="3634757"/>
          </a:xfrm>
          <a:prstGeom prst="rect">
            <a:avLst/>
          </a:prstGeom>
          <a:ln w="19050">
            <a:solidFill>
              <a:srgbClr val="C5C5C5"/>
            </a:solidFill>
          </a:ln>
        </p:spPr>
      </p:pic>
    </p:spTree>
    <p:extLst>
      <p:ext uri="{BB962C8B-B14F-4D97-AF65-F5344CB8AC3E}">
        <p14:creationId xmlns:p14="http://schemas.microsoft.com/office/powerpoint/2010/main" val="404889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1FDA9-93AF-9AAB-313C-FB5A4A41E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C99F2-D116-CC9A-635B-2C6C2F8ACF8C}"/>
              </a:ext>
            </a:extLst>
          </p:cNvPr>
          <p:cNvSpPr>
            <a:spLocks noGrp="1"/>
          </p:cNvSpPr>
          <p:nvPr>
            <p:ph type="title"/>
          </p:nvPr>
        </p:nvSpPr>
        <p:spPr/>
        <p:txBody>
          <a:bodyPr/>
          <a:lstStyle/>
          <a:p>
            <a:r>
              <a:rPr lang="en-GB"/>
              <a:t>Connecting the parts</a:t>
            </a:r>
          </a:p>
        </p:txBody>
      </p:sp>
      <p:sp>
        <p:nvSpPr>
          <p:cNvPr id="3" name="Content Placeholder 2">
            <a:extLst>
              <a:ext uri="{FF2B5EF4-FFF2-40B4-BE49-F238E27FC236}">
                <a16:creationId xmlns:a16="http://schemas.microsoft.com/office/drawing/2014/main" id="{83B829AE-8967-5B61-479C-C9C4FB645D52}"/>
              </a:ext>
            </a:extLst>
          </p:cNvPr>
          <p:cNvSpPr>
            <a:spLocks noGrp="1"/>
          </p:cNvSpPr>
          <p:nvPr>
            <p:ph idx="1"/>
          </p:nvPr>
        </p:nvSpPr>
        <p:spPr>
          <a:xfrm>
            <a:off x="838200" y="2234400"/>
            <a:ext cx="4566920" cy="3985427"/>
          </a:xfrm>
        </p:spPr>
        <p:txBody>
          <a:bodyPr>
            <a:normAutofit fontScale="92500" lnSpcReduction="20000"/>
          </a:bodyPr>
          <a:lstStyle/>
          <a:p>
            <a:pPr marL="0" indent="0">
              <a:buNone/>
            </a:pPr>
            <a:r>
              <a:rPr lang="en-GB" sz="2000"/>
              <a:t>Connect the crocodile clips to the </a:t>
            </a:r>
            <a:r>
              <a:rPr lang="en-GB" sz="2000" err="1"/>
              <a:t>micro:bit</a:t>
            </a:r>
            <a:r>
              <a:rPr lang="en-GB" sz="2000"/>
              <a:t> as follows:</a:t>
            </a:r>
          </a:p>
          <a:p>
            <a:pPr marL="285750" indent="-285750">
              <a:buFont typeface="Arial" panose="020B0604020202020204" pitchFamily="34" charset="0"/>
              <a:buChar char="•"/>
            </a:pPr>
            <a:r>
              <a:rPr lang="en-GB" sz="2000"/>
              <a:t>Crocodile clip connected to the </a:t>
            </a:r>
            <a:r>
              <a:rPr lang="en-GB" sz="2000">
                <a:highlight>
                  <a:srgbClr val="FFFF00"/>
                </a:highlight>
              </a:rPr>
              <a:t>YELLOW</a:t>
            </a:r>
            <a:r>
              <a:rPr lang="en-GB" sz="2000"/>
              <a:t> servo wire </a:t>
            </a:r>
            <a:r>
              <a:rPr lang="en-GB" sz="2000">
                <a:sym typeface="Wingdings" panose="05000000000000000000" pitchFamily="2" charset="2"/>
              </a:rPr>
              <a:t> </a:t>
            </a:r>
            <a:r>
              <a:rPr lang="en-GB" sz="2000" err="1">
                <a:sym typeface="Wingdings" panose="05000000000000000000" pitchFamily="2" charset="2"/>
              </a:rPr>
              <a:t>micro:bit</a:t>
            </a:r>
            <a:r>
              <a:rPr lang="en-GB" sz="2000">
                <a:sym typeface="Wingdings" panose="05000000000000000000" pitchFamily="2" charset="2"/>
              </a:rPr>
              <a:t> pin 0</a:t>
            </a:r>
          </a:p>
          <a:p>
            <a:pPr marL="285750" indent="-285750">
              <a:buFont typeface="Arial" panose="020B0604020202020204" pitchFamily="34" charset="0"/>
              <a:buChar char="•"/>
            </a:pPr>
            <a:r>
              <a:rPr lang="en-GB" sz="2000"/>
              <a:t>Crocodile clip connected to the </a:t>
            </a:r>
            <a:br>
              <a:rPr lang="en-GB" sz="2000"/>
            </a:br>
            <a:r>
              <a:rPr lang="en-GB" sz="2000">
                <a:highlight>
                  <a:srgbClr val="FF0000"/>
                </a:highlight>
              </a:rPr>
              <a:t>RED</a:t>
            </a:r>
            <a:r>
              <a:rPr lang="en-GB" sz="2000"/>
              <a:t> servo wire </a:t>
            </a:r>
            <a:r>
              <a:rPr lang="en-GB" sz="2000">
                <a:sym typeface="Wingdings" panose="05000000000000000000" pitchFamily="2" charset="2"/>
              </a:rPr>
              <a:t> </a:t>
            </a:r>
            <a:r>
              <a:rPr lang="en-GB" sz="2000" err="1">
                <a:sym typeface="Wingdings" panose="05000000000000000000" pitchFamily="2" charset="2"/>
              </a:rPr>
              <a:t>micro:bit</a:t>
            </a:r>
            <a:r>
              <a:rPr lang="en-GB" sz="2000">
                <a:sym typeface="Wingdings" panose="05000000000000000000" pitchFamily="2" charset="2"/>
              </a:rPr>
              <a:t> pin 3V</a:t>
            </a:r>
          </a:p>
          <a:p>
            <a:pPr marL="285750" indent="-285750">
              <a:buFont typeface="Arial" panose="020B0604020202020204" pitchFamily="34" charset="0"/>
              <a:buChar char="•"/>
            </a:pPr>
            <a:r>
              <a:rPr lang="en-GB" sz="2000"/>
              <a:t>Crocodile clip connected to the</a:t>
            </a:r>
            <a:br>
              <a:rPr lang="en-GB" sz="2000"/>
            </a:br>
            <a:r>
              <a:rPr lang="en-GB" sz="2000">
                <a:solidFill>
                  <a:schemeClr val="bg1"/>
                </a:solidFill>
                <a:highlight>
                  <a:srgbClr val="800000"/>
                </a:highlight>
              </a:rPr>
              <a:t>BROWN</a:t>
            </a:r>
            <a:r>
              <a:rPr lang="en-GB" sz="2000"/>
              <a:t> servo wire </a:t>
            </a:r>
            <a:r>
              <a:rPr lang="en-GB" sz="2000">
                <a:sym typeface="Wingdings" panose="05000000000000000000" pitchFamily="2" charset="2"/>
              </a:rPr>
              <a:t> </a:t>
            </a:r>
            <a:r>
              <a:rPr lang="en-GB" sz="2000" err="1">
                <a:sym typeface="Wingdings" panose="05000000000000000000" pitchFamily="2" charset="2"/>
              </a:rPr>
              <a:t>micro:bit</a:t>
            </a:r>
            <a:r>
              <a:rPr lang="en-GB" sz="2000">
                <a:sym typeface="Wingdings" panose="05000000000000000000" pitchFamily="2" charset="2"/>
              </a:rPr>
              <a:t> pin GND</a:t>
            </a:r>
          </a:p>
          <a:p>
            <a:pPr marL="285750" indent="-285750">
              <a:buFont typeface="Arial" panose="020B0604020202020204" pitchFamily="34" charset="0"/>
              <a:buChar char="•"/>
            </a:pPr>
            <a:endParaRPr lang="en-GB" sz="2000">
              <a:sym typeface="Wingdings" panose="05000000000000000000" pitchFamily="2" charset="2"/>
            </a:endParaRPr>
          </a:p>
          <a:p>
            <a:pPr marL="0" indent="0">
              <a:buNone/>
            </a:pPr>
            <a:r>
              <a:rPr lang="en-GB" sz="2000">
                <a:sym typeface="Wingdings" panose="05000000000000000000" pitchFamily="2" charset="2"/>
              </a:rPr>
              <a:t>NOTE: the colours of the wires attached to the crocodile clip may NOT match.  </a:t>
            </a:r>
          </a:p>
          <a:p>
            <a:pPr marL="0" indent="0">
              <a:buNone/>
            </a:pPr>
            <a:r>
              <a:rPr lang="en-GB" sz="2000">
                <a:sym typeface="Wingdings" panose="05000000000000000000" pitchFamily="2" charset="2"/>
              </a:rPr>
              <a:t>It is important to just ensure the  right servo colour wire goes to the right pin.</a:t>
            </a:r>
          </a:p>
        </p:txBody>
      </p:sp>
      <p:pic>
        <p:nvPicPr>
          <p:cNvPr id="5" name="Picture 4">
            <a:extLst>
              <a:ext uri="{FF2B5EF4-FFF2-40B4-BE49-F238E27FC236}">
                <a16:creationId xmlns:a16="http://schemas.microsoft.com/office/drawing/2014/main" id="{4AE93E12-1CB3-D995-D88B-EC591E2868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7680" y="2326399"/>
            <a:ext cx="6297213" cy="3801428"/>
          </a:xfrm>
          <a:prstGeom prst="rect">
            <a:avLst/>
          </a:prstGeom>
          <a:ln w="19050">
            <a:solidFill>
              <a:srgbClr val="C5C5C5"/>
            </a:solidFill>
          </a:ln>
        </p:spPr>
      </p:pic>
    </p:spTree>
    <p:extLst>
      <p:ext uri="{BB962C8B-B14F-4D97-AF65-F5344CB8AC3E}">
        <p14:creationId xmlns:p14="http://schemas.microsoft.com/office/powerpoint/2010/main" val="208580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1E96-AD57-FD5F-83A8-89EA4FA689C5}"/>
              </a:ext>
            </a:extLst>
          </p:cNvPr>
          <p:cNvSpPr>
            <a:spLocks noGrp="1"/>
          </p:cNvSpPr>
          <p:nvPr>
            <p:ph type="title"/>
          </p:nvPr>
        </p:nvSpPr>
        <p:spPr/>
        <p:txBody>
          <a:bodyPr/>
          <a:lstStyle/>
          <a:p>
            <a:r>
              <a:rPr lang="en-GB"/>
              <a:t>Connecting the parts</a:t>
            </a:r>
          </a:p>
        </p:txBody>
      </p:sp>
      <p:grpSp>
        <p:nvGrpSpPr>
          <p:cNvPr id="11" name="Group 10">
            <a:extLst>
              <a:ext uri="{FF2B5EF4-FFF2-40B4-BE49-F238E27FC236}">
                <a16:creationId xmlns:a16="http://schemas.microsoft.com/office/drawing/2014/main" id="{6ECF1B5B-2557-A603-896F-4D012F6DCA50}"/>
              </a:ext>
            </a:extLst>
          </p:cNvPr>
          <p:cNvGrpSpPr/>
          <p:nvPr/>
        </p:nvGrpSpPr>
        <p:grpSpPr>
          <a:xfrm>
            <a:off x="2056224" y="2356379"/>
            <a:ext cx="8079551" cy="4145571"/>
            <a:chOff x="2320265" y="2179398"/>
            <a:chExt cx="8079551" cy="4145571"/>
          </a:xfrm>
        </p:grpSpPr>
        <p:pic>
          <p:nvPicPr>
            <p:cNvPr id="7" name="Picture 6" descr="A circuit board with wires connected to it&#10;&#10;AI-generated content may be incorrect.">
              <a:extLst>
                <a:ext uri="{FF2B5EF4-FFF2-40B4-BE49-F238E27FC236}">
                  <a16:creationId xmlns:a16="http://schemas.microsoft.com/office/drawing/2014/main" id="{E2647B0D-22C4-140C-9361-C8C68088F27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320265" y="2179398"/>
              <a:ext cx="4550927" cy="4145571"/>
            </a:xfrm>
            <a:prstGeom prst="rect">
              <a:avLst/>
            </a:prstGeom>
            <a:ln w="19050">
              <a:solidFill>
                <a:srgbClr val="C5C5C5"/>
              </a:solidFill>
            </a:ln>
          </p:spPr>
        </p:pic>
        <p:grpSp>
          <p:nvGrpSpPr>
            <p:cNvPr id="8" name="Group 7">
              <a:extLst>
                <a:ext uri="{FF2B5EF4-FFF2-40B4-BE49-F238E27FC236}">
                  <a16:creationId xmlns:a16="http://schemas.microsoft.com/office/drawing/2014/main" id="{6BF587C8-02EC-735E-4586-371679707EAF}"/>
                </a:ext>
              </a:extLst>
            </p:cNvPr>
            <p:cNvGrpSpPr/>
            <p:nvPr/>
          </p:nvGrpSpPr>
          <p:grpSpPr>
            <a:xfrm>
              <a:off x="7641748" y="2179398"/>
              <a:ext cx="2758068" cy="4145571"/>
              <a:chOff x="8811787" y="2179398"/>
              <a:chExt cx="2758068" cy="4145571"/>
            </a:xfrm>
          </p:grpSpPr>
          <p:pic>
            <p:nvPicPr>
              <p:cNvPr id="9" name="Picture 8" descr="A circuit board with wires attached to it&#10;&#10;AI-generated content may be incorrect.">
                <a:extLst>
                  <a:ext uri="{FF2B5EF4-FFF2-40B4-BE49-F238E27FC236}">
                    <a16:creationId xmlns:a16="http://schemas.microsoft.com/office/drawing/2014/main" id="{35E9E701-8638-B545-4FD6-A72BE14E6F4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8718200" y="2272985"/>
                <a:ext cx="2945242" cy="2758068"/>
              </a:xfrm>
              <a:prstGeom prst="rect">
                <a:avLst/>
              </a:prstGeom>
              <a:ln w="19050">
                <a:solidFill>
                  <a:srgbClr val="C5C5C5"/>
                </a:solidFill>
              </a:ln>
            </p:spPr>
          </p:pic>
          <p:sp>
            <p:nvSpPr>
              <p:cNvPr id="10" name="TextBox 9">
                <a:extLst>
                  <a:ext uri="{FF2B5EF4-FFF2-40B4-BE49-F238E27FC236}">
                    <a16:creationId xmlns:a16="http://schemas.microsoft.com/office/drawing/2014/main" id="{82CDA4D4-F1BF-FC1F-C09D-7254E44F3525}"/>
                  </a:ext>
                </a:extLst>
              </p:cNvPr>
              <p:cNvSpPr txBox="1"/>
              <p:nvPr/>
            </p:nvSpPr>
            <p:spPr>
              <a:xfrm>
                <a:off x="8811787" y="5124640"/>
                <a:ext cx="2758068" cy="1200329"/>
              </a:xfrm>
              <a:prstGeom prst="rect">
                <a:avLst/>
              </a:prstGeom>
              <a:noFill/>
            </p:spPr>
            <p:txBody>
              <a:bodyPr wrap="square" rtlCol="0">
                <a:spAutoFit/>
              </a:bodyPr>
              <a:lstStyle/>
              <a:p>
                <a:r>
                  <a:rPr lang="en-GB"/>
                  <a:t>Note that the clips are attached perpendicularly to the </a:t>
                </a:r>
                <a:r>
                  <a:rPr lang="en-GB" err="1"/>
                  <a:t>micro:bit</a:t>
                </a:r>
                <a:r>
                  <a:rPr lang="en-GB"/>
                  <a:t> for a more secure grip.</a:t>
                </a:r>
              </a:p>
            </p:txBody>
          </p:sp>
        </p:grpSp>
      </p:grpSp>
    </p:spTree>
    <p:extLst>
      <p:ext uri="{BB962C8B-B14F-4D97-AF65-F5344CB8AC3E}">
        <p14:creationId xmlns:p14="http://schemas.microsoft.com/office/powerpoint/2010/main" val="2030604785"/>
      </p:ext>
    </p:extLst>
  </p:cSld>
  <p:clrMapOvr>
    <a:masterClrMapping/>
  </p:clrMapOvr>
</p:sld>
</file>

<file path=ppt/theme/theme1.xml><?xml version="1.0" encoding="utf-8"?>
<a:theme xmlns:a="http://schemas.openxmlformats.org/drawingml/2006/main" name="UKESF Slide Lay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729EB1DDCC024A850AD09E871DA8CD" ma:contentTypeVersion="19" ma:contentTypeDescription="Create a new document." ma:contentTypeScope="" ma:versionID="33c1ef643fa75c8aa4b35f116d8fc902">
  <xsd:schema xmlns:xsd="http://www.w3.org/2001/XMLSchema" xmlns:xs="http://www.w3.org/2001/XMLSchema" xmlns:p="http://schemas.microsoft.com/office/2006/metadata/properties" xmlns:ns2="d4048073-d25a-49f5-a506-9a8415faa73a" xmlns:ns3="4efeab0f-a5af-4e16-a0ec-970e3e163e06" targetNamespace="http://schemas.microsoft.com/office/2006/metadata/properties" ma:root="true" ma:fieldsID="e314f1dd9b9ed06f2d1b1e09724874a2" ns2:_="" ns3:_="">
    <xsd:import namespace="d4048073-d25a-49f5-a506-9a8415faa73a"/>
    <xsd:import namespace="4efeab0f-a5af-4e16-a0ec-970e3e163e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048073-d25a-49f5-a506-9a8415faa7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3fddbc0-5585-4ec4-b94d-5ba6a1509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feab0f-a5af-4e16-a0ec-970e3e163e0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2d6c19-13b2-4e15-8db3-b57b32bd99f4}" ma:internalName="TaxCatchAll" ma:showField="CatchAllData" ma:web="4efeab0f-a5af-4e16-a0ec-970e3e163e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048073-d25a-49f5-a506-9a8415faa73a">
      <Terms xmlns="http://schemas.microsoft.com/office/infopath/2007/PartnerControls"/>
    </lcf76f155ced4ddcb4097134ff3c332f>
    <TaxCatchAll xmlns="4efeab0f-a5af-4e16-a0ec-970e3e163e0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AB6B22-24A3-4348-980D-6E62C51238DD}"/>
</file>

<file path=customXml/itemProps2.xml><?xml version="1.0" encoding="utf-8"?>
<ds:datastoreItem xmlns:ds="http://schemas.openxmlformats.org/officeDocument/2006/customXml" ds:itemID="{12BC3D69-CE27-4ECC-A9A8-8BBBB004FE2C}">
  <ds:schemaRefs>
    <ds:schemaRef ds:uri="4efeab0f-a5af-4e16-a0ec-970e3e163e06"/>
    <ds:schemaRef ds:uri="d4048073-d25a-49f5-a506-9a8415faa7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00BB95-413C-483E-B202-675D95D78B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33</Slides>
  <Notes>27</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UKESF Slide Layout</vt:lpstr>
      <vt:lpstr>PowerPoint Presentation</vt:lpstr>
      <vt:lpstr>Coding Session</vt:lpstr>
      <vt:lpstr>Which skills will we use today?</vt:lpstr>
      <vt:lpstr>Micro:bits</vt:lpstr>
      <vt:lpstr>Micro:bits</vt:lpstr>
      <vt:lpstr>Connecting the parts</vt:lpstr>
      <vt:lpstr>Connecting the parts</vt:lpstr>
      <vt:lpstr>Connecting the parts</vt:lpstr>
      <vt:lpstr>Connecting the parts</vt:lpstr>
      <vt:lpstr>Connecting the parts</vt:lpstr>
      <vt:lpstr>Write the code</vt:lpstr>
      <vt:lpstr>Write the code</vt:lpstr>
      <vt:lpstr>Writing the code </vt:lpstr>
      <vt:lpstr>1. Step up the micro:bit editor</vt:lpstr>
      <vt:lpstr>1. Step up the micro:bit editor</vt:lpstr>
      <vt:lpstr>2. Write the “start” block of code</vt:lpstr>
      <vt:lpstr>2. Write the “start” block of code</vt:lpstr>
      <vt:lpstr>2. Write the “start” block of code</vt:lpstr>
      <vt:lpstr>2. Write the “start” block of code </vt:lpstr>
      <vt:lpstr>2. Write the “start” block of code </vt:lpstr>
      <vt:lpstr>3. Write the “loud sound detected” block of code </vt:lpstr>
      <vt:lpstr>3. Write the “loud sound detected” block of code </vt:lpstr>
      <vt:lpstr>3. Write the “loud sound detected” block of code </vt:lpstr>
      <vt:lpstr>3. Write the “loud sound detected” block of code </vt:lpstr>
      <vt:lpstr>3. Write the “loud sound detected” block of code </vt:lpstr>
      <vt:lpstr>3. Write the “loud sound detected” block of code </vt:lpstr>
      <vt:lpstr>Running the code</vt:lpstr>
      <vt:lpstr>Running the code</vt:lpstr>
      <vt:lpstr>Testing the Code</vt:lpstr>
      <vt:lpstr>Adjusting the Code </vt:lpstr>
      <vt:lpstr>Adjusting the Code </vt:lpstr>
      <vt:lpstr>Code is complete!</vt:lpstr>
      <vt:lpstr>Which skills did we use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Jones</dc:creator>
  <cp:revision>1</cp:revision>
  <dcterms:created xsi:type="dcterms:W3CDTF">2024-08-27T14:11:44Z</dcterms:created>
  <dcterms:modified xsi:type="dcterms:W3CDTF">2026-01-06T10:42:13Z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0x0101002E729EB1DDCC024A850AD09E871DA8CD</vt:lpwstr>
  </property>
  <property fmtid="{D5CDD505-2E9C-101B-9397-08002B2CF9AE}" pid="3" name="MediaServiceImageTags">
    <vt:lpwstr/>
  </property>
</Properties>
</file>