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3BC_6F2C0C46.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40"/>
  </p:notesMasterIdLst>
  <p:handoutMasterIdLst>
    <p:handoutMasterId r:id="rId41"/>
  </p:handoutMasterIdLst>
  <p:sldIdLst>
    <p:sldId id="916" r:id="rId5"/>
    <p:sldId id="857" r:id="rId6"/>
    <p:sldId id="941" r:id="rId7"/>
    <p:sldId id="940" r:id="rId8"/>
    <p:sldId id="869" r:id="rId9"/>
    <p:sldId id="870" r:id="rId10"/>
    <p:sldId id="871" r:id="rId11"/>
    <p:sldId id="919" r:id="rId12"/>
    <p:sldId id="872" r:id="rId13"/>
    <p:sldId id="873" r:id="rId14"/>
    <p:sldId id="874" r:id="rId15"/>
    <p:sldId id="920" r:id="rId16"/>
    <p:sldId id="921" r:id="rId17"/>
    <p:sldId id="922" r:id="rId18"/>
    <p:sldId id="876" r:id="rId19"/>
    <p:sldId id="953" r:id="rId20"/>
    <p:sldId id="954" r:id="rId21"/>
    <p:sldId id="955" r:id="rId22"/>
    <p:sldId id="956" r:id="rId23"/>
    <p:sldId id="957" r:id="rId24"/>
    <p:sldId id="958" r:id="rId25"/>
    <p:sldId id="959" r:id="rId26"/>
    <p:sldId id="961" r:id="rId27"/>
    <p:sldId id="960" r:id="rId28"/>
    <p:sldId id="962" r:id="rId29"/>
    <p:sldId id="963" r:id="rId30"/>
    <p:sldId id="964" r:id="rId31"/>
    <p:sldId id="965" r:id="rId32"/>
    <p:sldId id="889" r:id="rId33"/>
    <p:sldId id="890" r:id="rId34"/>
    <p:sldId id="891" r:id="rId35"/>
    <p:sldId id="892" r:id="rId36"/>
    <p:sldId id="893" r:id="rId37"/>
    <p:sldId id="894" r:id="rId38"/>
    <p:sldId id="952" r:id="rId39"/>
  </p:sldIdLst>
  <p:sldSz cx="12192000" cy="6858000"/>
  <p:notesSz cx="6858000" cy="9144000"/>
  <p:defaultTextStyle>
    <a:defPPr>
      <a:defRPr lang="en-US"/>
    </a:defPPr>
    <a:lvl1pPr marL="0" algn="l" defTabSz="914357" rtl="0" eaLnBrk="1" latinLnBrk="0" hangingPunct="1">
      <a:defRPr sz="1800" kern="1200">
        <a:solidFill>
          <a:schemeClr val="tx1"/>
        </a:solidFill>
        <a:latin typeface="+mn-lt"/>
        <a:ea typeface="+mn-ea"/>
        <a:cs typeface="+mn-cs"/>
      </a:defRPr>
    </a:lvl1pPr>
    <a:lvl2pPr marL="457178"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6" algn="l" defTabSz="914357" rtl="0" eaLnBrk="1" latinLnBrk="0" hangingPunct="1">
      <a:defRPr sz="1800" kern="1200">
        <a:solidFill>
          <a:schemeClr val="tx1"/>
        </a:solidFill>
        <a:latin typeface="+mn-lt"/>
        <a:ea typeface="+mn-ea"/>
        <a:cs typeface="+mn-cs"/>
      </a:defRPr>
    </a:lvl4pPr>
    <a:lvl5pPr marL="1828714" algn="l" defTabSz="914357" rtl="0" eaLnBrk="1" latinLnBrk="0" hangingPunct="1">
      <a:defRPr sz="1800" kern="1200">
        <a:solidFill>
          <a:schemeClr val="tx1"/>
        </a:solidFill>
        <a:latin typeface="+mn-lt"/>
        <a:ea typeface="+mn-ea"/>
        <a:cs typeface="+mn-cs"/>
      </a:defRPr>
    </a:lvl5pPr>
    <a:lvl6pPr marL="2285892" algn="l" defTabSz="914357" rtl="0" eaLnBrk="1" latinLnBrk="0" hangingPunct="1">
      <a:defRPr sz="1800" kern="1200">
        <a:solidFill>
          <a:schemeClr val="tx1"/>
        </a:solidFill>
        <a:latin typeface="+mn-lt"/>
        <a:ea typeface="+mn-ea"/>
        <a:cs typeface="+mn-cs"/>
      </a:defRPr>
    </a:lvl6pPr>
    <a:lvl7pPr marL="2743070" algn="l" defTabSz="914357" rtl="0" eaLnBrk="1" latinLnBrk="0" hangingPunct="1">
      <a:defRPr sz="1800" kern="1200">
        <a:solidFill>
          <a:schemeClr val="tx1"/>
        </a:solidFill>
        <a:latin typeface="+mn-lt"/>
        <a:ea typeface="+mn-ea"/>
        <a:cs typeface="+mn-cs"/>
      </a:defRPr>
    </a:lvl7pPr>
    <a:lvl8pPr marL="3200249" algn="l" defTabSz="914357" rtl="0" eaLnBrk="1" latinLnBrk="0" hangingPunct="1">
      <a:defRPr sz="1800" kern="1200">
        <a:solidFill>
          <a:schemeClr val="tx1"/>
        </a:solidFill>
        <a:latin typeface="+mn-lt"/>
        <a:ea typeface="+mn-ea"/>
        <a:cs typeface="+mn-cs"/>
      </a:defRPr>
    </a:lvl8pPr>
    <a:lvl9pPr marL="3657428" algn="l" defTabSz="91435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EB276D-7E7E-3EE1-8CDA-28DA83853F81}" name="Robert Kennedy" initials="RK" userId="S::robert.kennedy@ukesf.org::b9c47f57-d10c-4341-a9bd-c6bd4af133b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2232A"/>
    <a:srgbClr val="163E64"/>
    <a:srgbClr val="C1AE95"/>
    <a:srgbClr val="E6E3EA"/>
    <a:srgbClr val="C5C5C5"/>
    <a:srgbClr val="F2F2F2"/>
    <a:srgbClr val="C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10AFAA-A386-43E7-BC72-574FC2F802D2}" v="32" dt="2026-05-12T14:59:12.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snapToGrid="0">
      <p:cViewPr varScale="1">
        <p:scale>
          <a:sx n="78" d="100"/>
          <a:sy n="78" d="100"/>
        </p:scale>
        <p:origin x="859"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e Kent" userId="193c7d98-d042-423b-a7d3-8794d88340c2" providerId="ADAL" clId="{7A7FAEDC-1B5A-4E46-8F1D-3B2160B83B2D}"/>
    <pc:docChg chg="custSel modSld">
      <pc:chgData name="Lynne Kent" userId="193c7d98-d042-423b-a7d3-8794d88340c2" providerId="ADAL" clId="{7A7FAEDC-1B5A-4E46-8F1D-3B2160B83B2D}" dt="2026-05-13T07:16:56.775" v="5" actId="20577"/>
      <pc:docMkLst>
        <pc:docMk/>
      </pc:docMkLst>
      <pc:sldChg chg="modSp mod">
        <pc:chgData name="Lynne Kent" userId="193c7d98-d042-423b-a7d3-8794d88340c2" providerId="ADAL" clId="{7A7FAEDC-1B5A-4E46-8F1D-3B2160B83B2D}" dt="2026-05-13T07:16:56.775" v="5" actId="20577"/>
        <pc:sldMkLst>
          <pc:docMk/>
          <pc:sldMk cId="1931586021" sldId="916"/>
        </pc:sldMkLst>
        <pc:spChg chg="mod">
          <ac:chgData name="Lynne Kent" userId="193c7d98-d042-423b-a7d3-8794d88340c2" providerId="ADAL" clId="{7A7FAEDC-1B5A-4E46-8F1D-3B2160B83B2D}" dt="2026-05-13T07:16:56.775" v="5" actId="20577"/>
          <ac:spMkLst>
            <pc:docMk/>
            <pc:sldMk cId="1931586021" sldId="916"/>
            <ac:spMk id="6" creationId="{845C5A19-BAB2-D34B-0B6E-C2F13E8761F5}"/>
          </ac:spMkLst>
        </pc:spChg>
      </pc:sldChg>
    </pc:docChg>
  </pc:docChgLst>
  <pc:docChgLst>
    <pc:chgData name="Isabel Culmer" userId="fd506acb-07e6-4e19-a84e-2c53eb05ba0a" providerId="ADAL" clId="{61B8FA49-23C7-4090-AAC1-3E56CD94F16F}"/>
    <pc:docChg chg="custSel addSld delSld modSld">
      <pc:chgData name="Isabel Culmer" userId="fd506acb-07e6-4e19-a84e-2c53eb05ba0a" providerId="ADAL" clId="{61B8FA49-23C7-4090-AAC1-3E56CD94F16F}" dt="2026-05-12T14:59:12.642" v="44"/>
      <pc:docMkLst>
        <pc:docMk/>
      </pc:docMkLst>
      <pc:sldChg chg="del">
        <pc:chgData name="Isabel Culmer" userId="fd506acb-07e6-4e19-a84e-2c53eb05ba0a" providerId="ADAL" clId="{61B8FA49-23C7-4090-AAC1-3E56CD94F16F}" dt="2026-05-12T14:52:03.114" v="1" actId="47"/>
        <pc:sldMkLst>
          <pc:docMk/>
          <pc:sldMk cId="281859512" sldId="878"/>
        </pc:sldMkLst>
      </pc:sldChg>
      <pc:sldChg chg="del">
        <pc:chgData name="Isabel Culmer" userId="fd506acb-07e6-4e19-a84e-2c53eb05ba0a" providerId="ADAL" clId="{61B8FA49-23C7-4090-AAC1-3E56CD94F16F}" dt="2026-05-12T14:52:03.114" v="1" actId="47"/>
        <pc:sldMkLst>
          <pc:docMk/>
          <pc:sldMk cId="502480521" sldId="879"/>
        </pc:sldMkLst>
      </pc:sldChg>
      <pc:sldChg chg="del">
        <pc:chgData name="Isabel Culmer" userId="fd506acb-07e6-4e19-a84e-2c53eb05ba0a" providerId="ADAL" clId="{61B8FA49-23C7-4090-AAC1-3E56CD94F16F}" dt="2026-05-12T14:52:03.114" v="1" actId="47"/>
        <pc:sldMkLst>
          <pc:docMk/>
          <pc:sldMk cId="1781703964" sldId="881"/>
        </pc:sldMkLst>
      </pc:sldChg>
      <pc:sldChg chg="del">
        <pc:chgData name="Isabel Culmer" userId="fd506acb-07e6-4e19-a84e-2c53eb05ba0a" providerId="ADAL" clId="{61B8FA49-23C7-4090-AAC1-3E56CD94F16F}" dt="2026-05-12T14:52:03.114" v="1" actId="47"/>
        <pc:sldMkLst>
          <pc:docMk/>
          <pc:sldMk cId="2821261376" sldId="882"/>
        </pc:sldMkLst>
      </pc:sldChg>
      <pc:sldChg chg="del">
        <pc:chgData name="Isabel Culmer" userId="fd506acb-07e6-4e19-a84e-2c53eb05ba0a" providerId="ADAL" clId="{61B8FA49-23C7-4090-AAC1-3E56CD94F16F}" dt="2026-05-12T14:52:03.114" v="1" actId="47"/>
        <pc:sldMkLst>
          <pc:docMk/>
          <pc:sldMk cId="3307934597" sldId="884"/>
        </pc:sldMkLst>
      </pc:sldChg>
      <pc:sldChg chg="del">
        <pc:chgData name="Isabel Culmer" userId="fd506acb-07e6-4e19-a84e-2c53eb05ba0a" providerId="ADAL" clId="{61B8FA49-23C7-4090-AAC1-3E56CD94F16F}" dt="2026-05-12T14:52:03.114" v="1" actId="47"/>
        <pc:sldMkLst>
          <pc:docMk/>
          <pc:sldMk cId="4018603473" sldId="885"/>
        </pc:sldMkLst>
      </pc:sldChg>
      <pc:sldChg chg="del">
        <pc:chgData name="Isabel Culmer" userId="fd506acb-07e6-4e19-a84e-2c53eb05ba0a" providerId="ADAL" clId="{61B8FA49-23C7-4090-AAC1-3E56CD94F16F}" dt="2026-05-12T14:52:03.114" v="1" actId="47"/>
        <pc:sldMkLst>
          <pc:docMk/>
          <pc:sldMk cId="1353526226" sldId="886"/>
        </pc:sldMkLst>
      </pc:sldChg>
      <pc:sldChg chg="del">
        <pc:chgData name="Isabel Culmer" userId="fd506acb-07e6-4e19-a84e-2c53eb05ba0a" providerId="ADAL" clId="{61B8FA49-23C7-4090-AAC1-3E56CD94F16F}" dt="2026-05-12T14:52:03.114" v="1" actId="47"/>
        <pc:sldMkLst>
          <pc:docMk/>
          <pc:sldMk cId="3644232373" sldId="887"/>
        </pc:sldMkLst>
      </pc:sldChg>
      <pc:sldChg chg="del">
        <pc:chgData name="Isabel Culmer" userId="fd506acb-07e6-4e19-a84e-2c53eb05ba0a" providerId="ADAL" clId="{61B8FA49-23C7-4090-AAC1-3E56CD94F16F}" dt="2026-05-12T14:52:03.114" v="1" actId="47"/>
        <pc:sldMkLst>
          <pc:docMk/>
          <pc:sldMk cId="3487574595" sldId="888"/>
        </pc:sldMkLst>
      </pc:sldChg>
      <pc:sldChg chg="del">
        <pc:chgData name="Isabel Culmer" userId="fd506acb-07e6-4e19-a84e-2c53eb05ba0a" providerId="ADAL" clId="{61B8FA49-23C7-4090-AAC1-3E56CD94F16F}" dt="2026-05-12T14:52:03.114" v="1" actId="47"/>
        <pc:sldMkLst>
          <pc:docMk/>
          <pc:sldMk cId="1851137854" sldId="923"/>
        </pc:sldMkLst>
      </pc:sldChg>
      <pc:sldChg chg="del">
        <pc:chgData name="Isabel Culmer" userId="fd506acb-07e6-4e19-a84e-2c53eb05ba0a" providerId="ADAL" clId="{61B8FA49-23C7-4090-AAC1-3E56CD94F16F}" dt="2026-05-12T14:52:03.114" v="1" actId="47"/>
        <pc:sldMkLst>
          <pc:docMk/>
          <pc:sldMk cId="3420872784" sldId="927"/>
        </pc:sldMkLst>
      </pc:sldChg>
      <pc:sldChg chg="add modAnim">
        <pc:chgData name="Isabel Culmer" userId="fd506acb-07e6-4e19-a84e-2c53eb05ba0a" providerId="ADAL" clId="{61B8FA49-23C7-4090-AAC1-3E56CD94F16F}" dt="2026-05-12T14:53:56.437" v="3"/>
        <pc:sldMkLst>
          <pc:docMk/>
          <pc:sldMk cId="3861389870" sldId="953"/>
        </pc:sldMkLst>
      </pc:sldChg>
      <pc:sldChg chg="add modAnim">
        <pc:chgData name="Isabel Culmer" userId="fd506acb-07e6-4e19-a84e-2c53eb05ba0a" providerId="ADAL" clId="{61B8FA49-23C7-4090-AAC1-3E56CD94F16F}" dt="2026-05-12T14:56:38.306" v="23"/>
        <pc:sldMkLst>
          <pc:docMk/>
          <pc:sldMk cId="1011176949" sldId="954"/>
        </pc:sldMkLst>
      </pc:sldChg>
      <pc:sldChg chg="add modAnim">
        <pc:chgData name="Isabel Culmer" userId="fd506acb-07e6-4e19-a84e-2c53eb05ba0a" providerId="ADAL" clId="{61B8FA49-23C7-4090-AAC1-3E56CD94F16F}" dt="2026-05-12T14:57:02.073" v="27"/>
        <pc:sldMkLst>
          <pc:docMk/>
          <pc:sldMk cId="4156930970" sldId="955"/>
        </pc:sldMkLst>
      </pc:sldChg>
      <pc:sldChg chg="add">
        <pc:chgData name="Isabel Culmer" userId="fd506acb-07e6-4e19-a84e-2c53eb05ba0a" providerId="ADAL" clId="{61B8FA49-23C7-4090-AAC1-3E56CD94F16F}" dt="2026-05-12T14:51:50.686" v="0"/>
        <pc:sldMkLst>
          <pc:docMk/>
          <pc:sldMk cId="1865157702" sldId="956"/>
        </pc:sldMkLst>
      </pc:sldChg>
      <pc:sldChg chg="add addAnim delAnim modAnim">
        <pc:chgData name="Isabel Culmer" userId="fd506acb-07e6-4e19-a84e-2c53eb05ba0a" providerId="ADAL" clId="{61B8FA49-23C7-4090-AAC1-3E56CD94F16F}" dt="2026-05-12T14:57:42.825" v="32"/>
        <pc:sldMkLst>
          <pc:docMk/>
          <pc:sldMk cId="298051668" sldId="957"/>
        </pc:sldMkLst>
      </pc:sldChg>
      <pc:sldChg chg="add addAnim delAnim modAnim">
        <pc:chgData name="Isabel Culmer" userId="fd506acb-07e6-4e19-a84e-2c53eb05ba0a" providerId="ADAL" clId="{61B8FA49-23C7-4090-AAC1-3E56CD94F16F}" dt="2026-05-12T14:58:19.699" v="38"/>
        <pc:sldMkLst>
          <pc:docMk/>
          <pc:sldMk cId="2889098760" sldId="958"/>
        </pc:sldMkLst>
      </pc:sldChg>
      <pc:sldChg chg="add">
        <pc:chgData name="Isabel Culmer" userId="fd506acb-07e6-4e19-a84e-2c53eb05ba0a" providerId="ADAL" clId="{61B8FA49-23C7-4090-AAC1-3E56CD94F16F}" dt="2026-05-12T14:51:50.686" v="0"/>
        <pc:sldMkLst>
          <pc:docMk/>
          <pc:sldMk cId="881055423" sldId="959"/>
        </pc:sldMkLst>
      </pc:sldChg>
      <pc:sldChg chg="add modAnim">
        <pc:chgData name="Isabel Culmer" userId="fd506acb-07e6-4e19-a84e-2c53eb05ba0a" providerId="ADAL" clId="{61B8FA49-23C7-4090-AAC1-3E56CD94F16F}" dt="2026-05-12T14:58:49.290" v="41"/>
        <pc:sldMkLst>
          <pc:docMk/>
          <pc:sldMk cId="4122408619" sldId="960"/>
        </pc:sldMkLst>
      </pc:sldChg>
      <pc:sldChg chg="add">
        <pc:chgData name="Isabel Culmer" userId="fd506acb-07e6-4e19-a84e-2c53eb05ba0a" providerId="ADAL" clId="{61B8FA49-23C7-4090-AAC1-3E56CD94F16F}" dt="2026-05-12T14:51:50.686" v="0"/>
        <pc:sldMkLst>
          <pc:docMk/>
          <pc:sldMk cId="1697644218" sldId="961"/>
        </pc:sldMkLst>
      </pc:sldChg>
      <pc:sldChg chg="add">
        <pc:chgData name="Isabel Culmer" userId="fd506acb-07e6-4e19-a84e-2c53eb05ba0a" providerId="ADAL" clId="{61B8FA49-23C7-4090-AAC1-3E56CD94F16F}" dt="2026-05-12T14:51:50.686" v="0"/>
        <pc:sldMkLst>
          <pc:docMk/>
          <pc:sldMk cId="507208677" sldId="962"/>
        </pc:sldMkLst>
      </pc:sldChg>
      <pc:sldChg chg="modSp add mod addAnim delAnim modAnim">
        <pc:chgData name="Isabel Culmer" userId="fd506acb-07e6-4e19-a84e-2c53eb05ba0a" providerId="ADAL" clId="{61B8FA49-23C7-4090-AAC1-3E56CD94F16F}" dt="2026-05-12T14:55:26.520" v="17"/>
        <pc:sldMkLst>
          <pc:docMk/>
          <pc:sldMk cId="1071503419" sldId="963"/>
        </pc:sldMkLst>
        <pc:spChg chg="mod">
          <ac:chgData name="Isabel Culmer" userId="fd506acb-07e6-4e19-a84e-2c53eb05ba0a" providerId="ADAL" clId="{61B8FA49-23C7-4090-AAC1-3E56CD94F16F}" dt="2026-05-12T14:54:37.795" v="4" actId="20577"/>
          <ac:spMkLst>
            <pc:docMk/>
            <pc:sldMk cId="1071503419" sldId="963"/>
            <ac:spMk id="3" creationId="{8714AA06-1D77-E352-49EA-7E7A16995CC7}"/>
          </ac:spMkLst>
        </pc:spChg>
      </pc:sldChg>
      <pc:sldChg chg="modSp add mod modAnim">
        <pc:chgData name="Isabel Culmer" userId="fd506acb-07e6-4e19-a84e-2c53eb05ba0a" providerId="ADAL" clId="{61B8FA49-23C7-4090-AAC1-3E56CD94F16F}" dt="2026-05-12T14:59:12.642" v="44"/>
        <pc:sldMkLst>
          <pc:docMk/>
          <pc:sldMk cId="3679486929" sldId="964"/>
        </pc:sldMkLst>
        <pc:spChg chg="mod">
          <ac:chgData name="Isabel Culmer" userId="fd506acb-07e6-4e19-a84e-2c53eb05ba0a" providerId="ADAL" clId="{61B8FA49-23C7-4090-AAC1-3E56CD94F16F}" dt="2026-05-12T14:55:45.597" v="20" actId="12"/>
          <ac:spMkLst>
            <pc:docMk/>
            <pc:sldMk cId="3679486929" sldId="964"/>
            <ac:spMk id="3" creationId="{D1612D29-20C6-58D8-6D81-50C017B6B43E}"/>
          </ac:spMkLst>
        </pc:spChg>
      </pc:sldChg>
      <pc:sldChg chg="add">
        <pc:chgData name="Isabel Culmer" userId="fd506acb-07e6-4e19-a84e-2c53eb05ba0a" providerId="ADAL" clId="{61B8FA49-23C7-4090-AAC1-3E56CD94F16F}" dt="2026-05-12T14:51:50.686" v="0"/>
        <pc:sldMkLst>
          <pc:docMk/>
          <pc:sldMk cId="73876950" sldId="965"/>
        </pc:sldMkLst>
      </pc:sldChg>
    </pc:docChg>
  </pc:docChgLst>
</pc:chgInfo>
</file>

<file path=ppt/comments/modernComment_3BC_6F2C0C46.xml><?xml version="1.0" encoding="utf-8"?>
<p188:cmLst xmlns:a="http://schemas.openxmlformats.org/drawingml/2006/main" xmlns:r="http://schemas.openxmlformats.org/officeDocument/2006/relationships" xmlns:p188="http://schemas.microsoft.com/office/powerpoint/2018/8/main">
  <p188:cm id="{9F703B07-F2CC-49A7-94FA-D2910B2678DB}" authorId="{D2EB276D-7E7E-3EE1-8CDA-28DA83853F81}" created="2025-09-23T09:28:22.911">
    <pc:sldMkLst xmlns:pc="http://schemas.microsoft.com/office/powerpoint/2013/main/command">
      <pc:docMk/>
      <pc:sldMk cId="3420872784" sldId="927"/>
    </pc:sldMkLst>
    <p188:txBody>
      <a:bodyPr/>
      <a:lstStyle/>
      <a:p>
        <a:r>
          <a:rPr lang="en-GB"/>
          <a:t>Must click run in order to see servo</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74AD3B-5C1F-BDE2-0313-49DE566BED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4A1933A-671E-5055-89D8-8B27A15FFC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A9D9A3-4617-45AE-911D-AECCC2100BF1}" type="datetimeFigureOut">
              <a:rPr lang="en-GB" smtClean="0"/>
              <a:t>13/05/2026</a:t>
            </a:fld>
            <a:endParaRPr lang="en-GB"/>
          </a:p>
        </p:txBody>
      </p:sp>
      <p:sp>
        <p:nvSpPr>
          <p:cNvPr id="4" name="Footer Placeholder 3">
            <a:extLst>
              <a:ext uri="{FF2B5EF4-FFF2-40B4-BE49-F238E27FC236}">
                <a16:creationId xmlns:a16="http://schemas.microsoft.com/office/drawing/2014/main" id="{A925A02B-4AB4-51BA-F7A8-292FD39313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75351A0-F9DE-A626-EE31-1887D36D8D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3DD75-DEAA-4FCC-81B3-EA2C4C6E1188}" type="slidenum">
              <a:rPr lang="en-GB" smtClean="0"/>
              <a:t>‹#›</a:t>
            </a:fld>
            <a:endParaRPr lang="en-GB"/>
          </a:p>
        </p:txBody>
      </p:sp>
    </p:spTree>
    <p:extLst>
      <p:ext uri="{BB962C8B-B14F-4D97-AF65-F5344CB8AC3E}">
        <p14:creationId xmlns:p14="http://schemas.microsoft.com/office/powerpoint/2010/main" val="374410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362AB-29EA-40EA-9582-860B153B7897}" type="datetimeFigureOut">
              <a:rPr lang="en-GB" smtClean="0"/>
              <a:t>13/05/2026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81AFB-FF22-4899-B3FD-525E9781F36E}" type="slidenum">
              <a:rPr lang="en-GB" smtClean="0"/>
              <a:t>‹#›</a:t>
            </a:fld>
            <a:endParaRPr lang="en-GB"/>
          </a:p>
        </p:txBody>
      </p:sp>
    </p:spTree>
    <p:extLst>
      <p:ext uri="{BB962C8B-B14F-4D97-AF65-F5344CB8AC3E}">
        <p14:creationId xmlns:p14="http://schemas.microsoft.com/office/powerpoint/2010/main" val="162223100"/>
      </p:ext>
    </p:extLst>
  </p:cSld>
  <p:clrMap bg1="lt1" tx1="dk1" bg2="lt2" tx2="dk2" accent1="accent1" accent2="accent2" accent3="accent3" accent4="accent4" accent5="accent5" accent6="accent6" hlink="hlink" folHlink="folHlink"/>
  <p:notesStyle>
    <a:lvl1pPr marL="0" algn="l" defTabSz="914357" rtl="0" eaLnBrk="1" latinLnBrk="0" hangingPunct="1">
      <a:defRPr sz="1200" kern="1200">
        <a:solidFill>
          <a:schemeClr val="tx1"/>
        </a:solidFill>
        <a:latin typeface="+mn-lt"/>
        <a:ea typeface="+mn-ea"/>
        <a:cs typeface="+mn-cs"/>
      </a:defRPr>
    </a:lvl1pPr>
    <a:lvl2pPr marL="457178" algn="l" defTabSz="914357" rtl="0" eaLnBrk="1" latinLnBrk="0" hangingPunct="1">
      <a:defRPr sz="1200" kern="1200">
        <a:solidFill>
          <a:schemeClr val="tx1"/>
        </a:solidFill>
        <a:latin typeface="+mn-lt"/>
        <a:ea typeface="+mn-ea"/>
        <a:cs typeface="+mn-cs"/>
      </a:defRPr>
    </a:lvl2pPr>
    <a:lvl3pPr marL="914357" algn="l" defTabSz="914357" rtl="0" eaLnBrk="1" latinLnBrk="0" hangingPunct="1">
      <a:defRPr sz="1200" kern="1200">
        <a:solidFill>
          <a:schemeClr val="tx1"/>
        </a:solidFill>
        <a:latin typeface="+mn-lt"/>
        <a:ea typeface="+mn-ea"/>
        <a:cs typeface="+mn-cs"/>
      </a:defRPr>
    </a:lvl3pPr>
    <a:lvl4pPr marL="1371536" algn="l" defTabSz="914357" rtl="0" eaLnBrk="1" latinLnBrk="0" hangingPunct="1">
      <a:defRPr sz="1200" kern="1200">
        <a:solidFill>
          <a:schemeClr val="tx1"/>
        </a:solidFill>
        <a:latin typeface="+mn-lt"/>
        <a:ea typeface="+mn-ea"/>
        <a:cs typeface="+mn-cs"/>
      </a:defRPr>
    </a:lvl4pPr>
    <a:lvl5pPr marL="1828714" algn="l" defTabSz="914357" rtl="0" eaLnBrk="1" latinLnBrk="0" hangingPunct="1">
      <a:defRPr sz="1200" kern="1200">
        <a:solidFill>
          <a:schemeClr val="tx1"/>
        </a:solidFill>
        <a:latin typeface="+mn-lt"/>
        <a:ea typeface="+mn-ea"/>
        <a:cs typeface="+mn-cs"/>
      </a:defRPr>
    </a:lvl5pPr>
    <a:lvl6pPr marL="2285892" algn="l" defTabSz="914357" rtl="0" eaLnBrk="1" latinLnBrk="0" hangingPunct="1">
      <a:defRPr sz="1200" kern="1200">
        <a:solidFill>
          <a:schemeClr val="tx1"/>
        </a:solidFill>
        <a:latin typeface="+mn-lt"/>
        <a:ea typeface="+mn-ea"/>
        <a:cs typeface="+mn-cs"/>
      </a:defRPr>
    </a:lvl6pPr>
    <a:lvl7pPr marL="2743070" algn="l" defTabSz="914357" rtl="0" eaLnBrk="1" latinLnBrk="0" hangingPunct="1">
      <a:defRPr sz="1200" kern="1200">
        <a:solidFill>
          <a:schemeClr val="tx1"/>
        </a:solidFill>
        <a:latin typeface="+mn-lt"/>
        <a:ea typeface="+mn-ea"/>
        <a:cs typeface="+mn-cs"/>
      </a:defRPr>
    </a:lvl7pPr>
    <a:lvl8pPr marL="3200249" algn="l" defTabSz="914357" rtl="0" eaLnBrk="1" latinLnBrk="0" hangingPunct="1">
      <a:defRPr sz="1200" kern="1200">
        <a:solidFill>
          <a:schemeClr val="tx1"/>
        </a:solidFill>
        <a:latin typeface="+mn-lt"/>
        <a:ea typeface="+mn-ea"/>
        <a:cs typeface="+mn-cs"/>
      </a:defRPr>
    </a:lvl8pPr>
    <a:lvl9pPr marL="3657428" algn="l" defTabSz="91435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D8B9A-2902-5282-FF8C-FE8492346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53CDF-D43E-FCBF-0C47-E60486D98B2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2F8D4A5-75F8-97E3-33DF-44BD83C98DB3}"/>
              </a:ext>
            </a:extLst>
          </p:cNvPr>
          <p:cNvSpPr>
            <a:spLocks noGrp="1"/>
          </p:cNvSpPr>
          <p:nvPr>
            <p:ph type="body" idx="1"/>
          </p:nvPr>
        </p:nvSpPr>
        <p:spPr/>
        <p:txBody>
          <a:bodyPr/>
          <a:lstStyle/>
          <a:p>
            <a:pPr>
              <a:lnSpc>
                <a:spcPct val="115000"/>
              </a:lnSpc>
              <a:spcAft>
                <a:spcPts val="800"/>
              </a:spcAft>
              <a:buNone/>
            </a:pPr>
            <a:endParaRPr lang="en-GB" sz="1000" i="1"/>
          </a:p>
        </p:txBody>
      </p:sp>
      <p:sp>
        <p:nvSpPr>
          <p:cNvPr id="4" name="Slide Number Placeholder 3">
            <a:extLst>
              <a:ext uri="{FF2B5EF4-FFF2-40B4-BE49-F238E27FC236}">
                <a16:creationId xmlns:a16="http://schemas.microsoft.com/office/drawing/2014/main" id="{F89356FC-6E60-A0B1-192B-BF503B0BD47E}"/>
              </a:ext>
            </a:extLst>
          </p:cNvPr>
          <p:cNvSpPr>
            <a:spLocks noGrp="1"/>
          </p:cNvSpPr>
          <p:nvPr>
            <p:ph type="sldNum" sz="quarter" idx="5"/>
          </p:nvPr>
        </p:nvSpPr>
        <p:spPr/>
        <p:txBody>
          <a:bodyPr/>
          <a:lstStyle/>
          <a:p>
            <a:fld id="{2BF81AFB-FF22-4899-B3FD-525E9781F36E}" type="slidenum">
              <a:rPr lang="en-GB" smtClean="0"/>
              <a:t>1</a:t>
            </a:fld>
            <a:endParaRPr lang="en-GB"/>
          </a:p>
        </p:txBody>
      </p:sp>
    </p:spTree>
    <p:extLst>
      <p:ext uri="{BB962C8B-B14F-4D97-AF65-F5344CB8AC3E}">
        <p14:creationId xmlns:p14="http://schemas.microsoft.com/office/powerpoint/2010/main" val="310468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8198-8000-9141-0FEC-8D746D36A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257FA-9B48-CBC9-C4B7-D51A53E7E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54CE6-63AE-1824-0A75-BF2899F2E30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E746CCB-97DE-2EE2-826A-7498640EEFC0}"/>
              </a:ext>
            </a:extLst>
          </p:cNvPr>
          <p:cNvSpPr>
            <a:spLocks noGrp="1"/>
          </p:cNvSpPr>
          <p:nvPr>
            <p:ph type="sldNum" sz="quarter" idx="5"/>
          </p:nvPr>
        </p:nvSpPr>
        <p:spPr/>
        <p:txBody>
          <a:bodyPr/>
          <a:lstStyle/>
          <a:p>
            <a:fld id="{2BF81AFB-FF22-4899-B3FD-525E9781F36E}" type="slidenum">
              <a:rPr lang="en-GB" smtClean="0"/>
              <a:t>13</a:t>
            </a:fld>
            <a:endParaRPr lang="en-GB"/>
          </a:p>
        </p:txBody>
      </p:sp>
    </p:spTree>
    <p:extLst>
      <p:ext uri="{BB962C8B-B14F-4D97-AF65-F5344CB8AC3E}">
        <p14:creationId xmlns:p14="http://schemas.microsoft.com/office/powerpoint/2010/main" val="284567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DAAA6-CD12-624C-7B77-A5C1F860D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50E31-05AE-FBB7-F0A9-04DDAA77A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C7DB7-6328-CC9C-E23D-DE49506CD28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C0D0976-CF38-2C39-D1CA-B280A8493365}"/>
              </a:ext>
            </a:extLst>
          </p:cNvPr>
          <p:cNvSpPr>
            <a:spLocks noGrp="1"/>
          </p:cNvSpPr>
          <p:nvPr>
            <p:ph type="sldNum" sz="quarter" idx="5"/>
          </p:nvPr>
        </p:nvSpPr>
        <p:spPr/>
        <p:txBody>
          <a:bodyPr/>
          <a:lstStyle/>
          <a:p>
            <a:fld id="{2BF81AFB-FF22-4899-B3FD-525E9781F36E}" type="slidenum">
              <a:rPr lang="en-GB" smtClean="0"/>
              <a:t>14</a:t>
            </a:fld>
            <a:endParaRPr lang="en-GB"/>
          </a:p>
        </p:txBody>
      </p:sp>
    </p:spTree>
    <p:extLst>
      <p:ext uri="{BB962C8B-B14F-4D97-AF65-F5344CB8AC3E}">
        <p14:creationId xmlns:p14="http://schemas.microsoft.com/office/powerpoint/2010/main" val="4175766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A12B8-8139-7FC9-42EB-536658D54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990A4-B08D-18B2-B757-BF87232B5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F36F1-C2C0-D461-2918-36BF048B595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1C087C3-D623-D955-1801-FC00920A3FE9}"/>
              </a:ext>
            </a:extLst>
          </p:cNvPr>
          <p:cNvSpPr>
            <a:spLocks noGrp="1"/>
          </p:cNvSpPr>
          <p:nvPr>
            <p:ph type="sldNum" sz="quarter" idx="5"/>
          </p:nvPr>
        </p:nvSpPr>
        <p:spPr/>
        <p:txBody>
          <a:bodyPr/>
          <a:lstStyle/>
          <a:p>
            <a:fld id="{2BF81AFB-FF22-4899-B3FD-525E9781F36E}" type="slidenum">
              <a:rPr lang="en-GB" smtClean="0"/>
              <a:t>16</a:t>
            </a:fld>
            <a:endParaRPr lang="en-GB"/>
          </a:p>
        </p:txBody>
      </p:sp>
    </p:spTree>
    <p:extLst>
      <p:ext uri="{BB962C8B-B14F-4D97-AF65-F5344CB8AC3E}">
        <p14:creationId xmlns:p14="http://schemas.microsoft.com/office/powerpoint/2010/main" val="290292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1107C-68E9-D3D2-23DD-CB6A295E2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FAFFE-789C-788E-F8CB-C47D77DB0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B855D-6AF4-9894-D126-C815E2A501F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EB5C832-3E8E-8B57-F7FC-ACEF0BC3AB26}"/>
              </a:ext>
            </a:extLst>
          </p:cNvPr>
          <p:cNvSpPr>
            <a:spLocks noGrp="1"/>
          </p:cNvSpPr>
          <p:nvPr>
            <p:ph type="sldNum" sz="quarter" idx="5"/>
          </p:nvPr>
        </p:nvSpPr>
        <p:spPr/>
        <p:txBody>
          <a:bodyPr/>
          <a:lstStyle/>
          <a:p>
            <a:fld id="{2BF81AFB-FF22-4899-B3FD-525E9781F36E}" type="slidenum">
              <a:rPr lang="en-GB" smtClean="0"/>
              <a:t>17</a:t>
            </a:fld>
            <a:endParaRPr lang="en-GB"/>
          </a:p>
        </p:txBody>
      </p:sp>
    </p:spTree>
    <p:extLst>
      <p:ext uri="{BB962C8B-B14F-4D97-AF65-F5344CB8AC3E}">
        <p14:creationId xmlns:p14="http://schemas.microsoft.com/office/powerpoint/2010/main" val="4239415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5CC50-FF34-73C6-F74A-B860CE019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8C1F6-46D1-7DE4-24BB-03F9F556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47AC3-BD49-168D-A906-1A57C137D30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2438E-46FE-AE94-D6E5-6C470CEC97D3}"/>
              </a:ext>
            </a:extLst>
          </p:cNvPr>
          <p:cNvSpPr>
            <a:spLocks noGrp="1"/>
          </p:cNvSpPr>
          <p:nvPr>
            <p:ph type="sldNum" sz="quarter" idx="5"/>
          </p:nvPr>
        </p:nvSpPr>
        <p:spPr/>
        <p:txBody>
          <a:bodyPr/>
          <a:lstStyle/>
          <a:p>
            <a:fld id="{2BF81AFB-FF22-4899-B3FD-525E9781F36E}" type="slidenum">
              <a:rPr lang="en-GB" smtClean="0"/>
              <a:t>18</a:t>
            </a:fld>
            <a:endParaRPr lang="en-GB"/>
          </a:p>
        </p:txBody>
      </p:sp>
    </p:spTree>
    <p:extLst>
      <p:ext uri="{BB962C8B-B14F-4D97-AF65-F5344CB8AC3E}">
        <p14:creationId xmlns:p14="http://schemas.microsoft.com/office/powerpoint/2010/main" val="1232332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DC103-6780-839E-07B5-28C4E8326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16CE0-0F49-6C18-73B4-40AE919C8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FD6A4-AA5A-0425-38EA-CEA3CC32CB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BF4A641-819B-55F3-F533-D7F6FED94364}"/>
              </a:ext>
            </a:extLst>
          </p:cNvPr>
          <p:cNvSpPr>
            <a:spLocks noGrp="1"/>
          </p:cNvSpPr>
          <p:nvPr>
            <p:ph type="sldNum" sz="quarter" idx="5"/>
          </p:nvPr>
        </p:nvSpPr>
        <p:spPr/>
        <p:txBody>
          <a:bodyPr/>
          <a:lstStyle/>
          <a:p>
            <a:fld id="{2BF81AFB-FF22-4899-B3FD-525E9781F36E}" type="slidenum">
              <a:rPr lang="en-GB" smtClean="0"/>
              <a:t>19</a:t>
            </a:fld>
            <a:endParaRPr lang="en-GB"/>
          </a:p>
        </p:txBody>
      </p:sp>
    </p:spTree>
    <p:extLst>
      <p:ext uri="{BB962C8B-B14F-4D97-AF65-F5344CB8AC3E}">
        <p14:creationId xmlns:p14="http://schemas.microsoft.com/office/powerpoint/2010/main" val="1820575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6ACD2-BD8C-940E-57C6-401397AF3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0CE69-CDEE-5784-C7F9-D2B9A86F8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49EFA-3C11-DE15-1B22-27811B73550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04FC9AA-E3D1-814B-4103-E8A244BD81B1}"/>
              </a:ext>
            </a:extLst>
          </p:cNvPr>
          <p:cNvSpPr>
            <a:spLocks noGrp="1"/>
          </p:cNvSpPr>
          <p:nvPr>
            <p:ph type="sldNum" sz="quarter" idx="5"/>
          </p:nvPr>
        </p:nvSpPr>
        <p:spPr/>
        <p:txBody>
          <a:bodyPr/>
          <a:lstStyle/>
          <a:p>
            <a:fld id="{2BF81AFB-FF22-4899-B3FD-525E9781F36E}" type="slidenum">
              <a:rPr lang="en-GB" smtClean="0"/>
              <a:t>20</a:t>
            </a:fld>
            <a:endParaRPr lang="en-GB"/>
          </a:p>
        </p:txBody>
      </p:sp>
    </p:spTree>
    <p:extLst>
      <p:ext uri="{BB962C8B-B14F-4D97-AF65-F5344CB8AC3E}">
        <p14:creationId xmlns:p14="http://schemas.microsoft.com/office/powerpoint/2010/main" val="2913662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CE73D-97E6-CEDF-1F7D-18BEE4FBF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1DDB4-FA4D-0323-1753-393BC3F58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5E757-4D88-7CF0-D750-B27A02E8B04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4172BAD-DA7A-F1A7-098C-6019966AFC7A}"/>
              </a:ext>
            </a:extLst>
          </p:cNvPr>
          <p:cNvSpPr>
            <a:spLocks noGrp="1"/>
          </p:cNvSpPr>
          <p:nvPr>
            <p:ph type="sldNum" sz="quarter" idx="5"/>
          </p:nvPr>
        </p:nvSpPr>
        <p:spPr/>
        <p:txBody>
          <a:bodyPr/>
          <a:lstStyle/>
          <a:p>
            <a:fld id="{2BF81AFB-FF22-4899-B3FD-525E9781F36E}" type="slidenum">
              <a:rPr lang="en-GB" smtClean="0"/>
              <a:t>21</a:t>
            </a:fld>
            <a:endParaRPr lang="en-GB"/>
          </a:p>
        </p:txBody>
      </p:sp>
    </p:spTree>
    <p:extLst>
      <p:ext uri="{BB962C8B-B14F-4D97-AF65-F5344CB8AC3E}">
        <p14:creationId xmlns:p14="http://schemas.microsoft.com/office/powerpoint/2010/main" val="1698180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22</a:t>
            </a:fld>
            <a:endParaRPr lang="en-GB"/>
          </a:p>
        </p:txBody>
      </p:sp>
    </p:spTree>
    <p:extLst>
      <p:ext uri="{BB962C8B-B14F-4D97-AF65-F5344CB8AC3E}">
        <p14:creationId xmlns:p14="http://schemas.microsoft.com/office/powerpoint/2010/main" val="27347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596DA-687E-7ECC-4503-1611E7681F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D6C50-41D5-69B2-535D-B84998352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7F1BF-F463-4E7B-FB64-093C3A24DC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BAA36C-527F-0AFB-36AF-91F6AA5BC5FC}"/>
              </a:ext>
            </a:extLst>
          </p:cNvPr>
          <p:cNvSpPr>
            <a:spLocks noGrp="1"/>
          </p:cNvSpPr>
          <p:nvPr>
            <p:ph type="sldNum" sz="quarter" idx="5"/>
          </p:nvPr>
        </p:nvSpPr>
        <p:spPr/>
        <p:txBody>
          <a:bodyPr/>
          <a:lstStyle/>
          <a:p>
            <a:fld id="{2BF81AFB-FF22-4899-B3FD-525E9781F36E}" type="slidenum">
              <a:rPr lang="en-GB" smtClean="0"/>
              <a:t>23</a:t>
            </a:fld>
            <a:endParaRPr lang="en-GB"/>
          </a:p>
        </p:txBody>
      </p:sp>
    </p:spTree>
    <p:extLst>
      <p:ext uri="{BB962C8B-B14F-4D97-AF65-F5344CB8AC3E}">
        <p14:creationId xmlns:p14="http://schemas.microsoft.com/office/powerpoint/2010/main" val="40513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2</a:t>
            </a:fld>
            <a:endParaRPr lang="en-GB"/>
          </a:p>
        </p:txBody>
      </p:sp>
    </p:spTree>
    <p:extLst>
      <p:ext uri="{BB962C8B-B14F-4D97-AF65-F5344CB8AC3E}">
        <p14:creationId xmlns:p14="http://schemas.microsoft.com/office/powerpoint/2010/main" val="8054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05FED-88E2-87B4-08CF-B78CF3D3B6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09700-5C7C-D173-7251-78942FFE9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F824E-A1FC-1DE0-FF74-40B916D51EE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684A2D7-2E6B-6871-8C2B-C7F5A4818C3A}"/>
              </a:ext>
            </a:extLst>
          </p:cNvPr>
          <p:cNvSpPr>
            <a:spLocks noGrp="1"/>
          </p:cNvSpPr>
          <p:nvPr>
            <p:ph type="sldNum" sz="quarter" idx="5"/>
          </p:nvPr>
        </p:nvSpPr>
        <p:spPr/>
        <p:txBody>
          <a:bodyPr/>
          <a:lstStyle/>
          <a:p>
            <a:fld id="{2BF81AFB-FF22-4899-B3FD-525E9781F36E}" type="slidenum">
              <a:rPr lang="en-GB" smtClean="0"/>
              <a:t>24</a:t>
            </a:fld>
            <a:endParaRPr lang="en-GB"/>
          </a:p>
        </p:txBody>
      </p:sp>
    </p:spTree>
    <p:extLst>
      <p:ext uri="{BB962C8B-B14F-4D97-AF65-F5344CB8AC3E}">
        <p14:creationId xmlns:p14="http://schemas.microsoft.com/office/powerpoint/2010/main" val="4007578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E9EF8-2721-D3C8-9702-14B2209C5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4B76E-43D8-F98A-7FBB-9766AA0C6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C0ED8-4B42-6B58-6C5C-E36E24125AD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613C7F1-9203-7280-5BD3-BA925ACD7A2F}"/>
              </a:ext>
            </a:extLst>
          </p:cNvPr>
          <p:cNvSpPr>
            <a:spLocks noGrp="1"/>
          </p:cNvSpPr>
          <p:nvPr>
            <p:ph type="sldNum" sz="quarter" idx="5"/>
          </p:nvPr>
        </p:nvSpPr>
        <p:spPr/>
        <p:txBody>
          <a:bodyPr/>
          <a:lstStyle/>
          <a:p>
            <a:fld id="{2BF81AFB-FF22-4899-B3FD-525E9781F36E}" type="slidenum">
              <a:rPr lang="en-GB" smtClean="0"/>
              <a:t>25</a:t>
            </a:fld>
            <a:endParaRPr lang="en-GB"/>
          </a:p>
        </p:txBody>
      </p:sp>
    </p:spTree>
    <p:extLst>
      <p:ext uri="{BB962C8B-B14F-4D97-AF65-F5344CB8AC3E}">
        <p14:creationId xmlns:p14="http://schemas.microsoft.com/office/powerpoint/2010/main" val="3098103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DF36A-F597-102B-1524-6EFBF6B23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FF6DB-2FB0-40E2-6595-6D6BC2A74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642AD-C9D0-C530-0148-0B12A98D87E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2AC85C-6134-3AC4-B9AB-AAC49F0CC392}"/>
              </a:ext>
            </a:extLst>
          </p:cNvPr>
          <p:cNvSpPr>
            <a:spLocks noGrp="1"/>
          </p:cNvSpPr>
          <p:nvPr>
            <p:ph type="sldNum" sz="quarter" idx="5"/>
          </p:nvPr>
        </p:nvSpPr>
        <p:spPr/>
        <p:txBody>
          <a:bodyPr/>
          <a:lstStyle/>
          <a:p>
            <a:fld id="{2BF81AFB-FF22-4899-B3FD-525E9781F36E}" type="slidenum">
              <a:rPr lang="en-GB" smtClean="0"/>
              <a:t>26</a:t>
            </a:fld>
            <a:endParaRPr lang="en-GB"/>
          </a:p>
        </p:txBody>
      </p:sp>
    </p:spTree>
    <p:extLst>
      <p:ext uri="{BB962C8B-B14F-4D97-AF65-F5344CB8AC3E}">
        <p14:creationId xmlns:p14="http://schemas.microsoft.com/office/powerpoint/2010/main" val="3696887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C60EA-2886-8927-0870-78500FB40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A84F3-65D7-B6AC-62A5-8FF71526F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20409-09EB-4A9A-0324-A0D717CF80B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E36B54D-9205-6314-7D1C-F5D9D868A43A}"/>
              </a:ext>
            </a:extLst>
          </p:cNvPr>
          <p:cNvSpPr>
            <a:spLocks noGrp="1"/>
          </p:cNvSpPr>
          <p:nvPr>
            <p:ph type="sldNum" sz="quarter" idx="5"/>
          </p:nvPr>
        </p:nvSpPr>
        <p:spPr/>
        <p:txBody>
          <a:bodyPr/>
          <a:lstStyle/>
          <a:p>
            <a:fld id="{2BF81AFB-FF22-4899-B3FD-525E9781F36E}" type="slidenum">
              <a:rPr lang="en-GB" smtClean="0"/>
              <a:t>27</a:t>
            </a:fld>
            <a:endParaRPr lang="en-GB"/>
          </a:p>
        </p:txBody>
      </p:sp>
    </p:spTree>
    <p:extLst>
      <p:ext uri="{BB962C8B-B14F-4D97-AF65-F5344CB8AC3E}">
        <p14:creationId xmlns:p14="http://schemas.microsoft.com/office/powerpoint/2010/main" val="4268302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5A0E6-1EE4-A1A7-341D-0CF2B6674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BA54A-6E1A-35C4-6BED-A4A1E9CF0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A8D76D-29B9-4868-8266-DBAA5B77864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DEDAFB8-75F5-42BD-12B9-C4F11ECA319C}"/>
              </a:ext>
            </a:extLst>
          </p:cNvPr>
          <p:cNvSpPr>
            <a:spLocks noGrp="1"/>
          </p:cNvSpPr>
          <p:nvPr>
            <p:ph type="sldNum" sz="quarter" idx="5"/>
          </p:nvPr>
        </p:nvSpPr>
        <p:spPr/>
        <p:txBody>
          <a:bodyPr/>
          <a:lstStyle/>
          <a:p>
            <a:fld id="{2BF81AFB-FF22-4899-B3FD-525E9781F36E}" type="slidenum">
              <a:rPr lang="en-GB" smtClean="0"/>
              <a:t>28</a:t>
            </a:fld>
            <a:endParaRPr lang="en-GB"/>
          </a:p>
        </p:txBody>
      </p:sp>
    </p:spTree>
    <p:extLst>
      <p:ext uri="{BB962C8B-B14F-4D97-AF65-F5344CB8AC3E}">
        <p14:creationId xmlns:p14="http://schemas.microsoft.com/office/powerpoint/2010/main" val="2243512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29</a:t>
            </a:fld>
            <a:endParaRPr lang="en-GB"/>
          </a:p>
        </p:txBody>
      </p:sp>
    </p:spTree>
    <p:extLst>
      <p:ext uri="{BB962C8B-B14F-4D97-AF65-F5344CB8AC3E}">
        <p14:creationId xmlns:p14="http://schemas.microsoft.com/office/powerpoint/2010/main" val="675267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30</a:t>
            </a:fld>
            <a:endParaRPr lang="en-GB"/>
          </a:p>
        </p:txBody>
      </p:sp>
    </p:spTree>
    <p:extLst>
      <p:ext uri="{BB962C8B-B14F-4D97-AF65-F5344CB8AC3E}">
        <p14:creationId xmlns:p14="http://schemas.microsoft.com/office/powerpoint/2010/main" val="2921326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33</a:t>
            </a:fld>
            <a:endParaRPr lang="en-GB"/>
          </a:p>
        </p:txBody>
      </p:sp>
    </p:spTree>
    <p:extLst>
      <p:ext uri="{BB962C8B-B14F-4D97-AF65-F5344CB8AC3E}">
        <p14:creationId xmlns:p14="http://schemas.microsoft.com/office/powerpoint/2010/main" val="1608683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Disconnecting the </a:t>
            </a:r>
            <a:r>
              <a:rPr lang="en-GB" err="1"/>
              <a:t>Microbit</a:t>
            </a:r>
            <a:r>
              <a:rPr lang="en-GB"/>
              <a:t> from the computer – you can just remove the cable from the computer without ejecting.</a:t>
            </a:r>
          </a:p>
        </p:txBody>
      </p:sp>
      <p:sp>
        <p:nvSpPr>
          <p:cNvPr id="4" name="Slide Number Placeholder 3"/>
          <p:cNvSpPr>
            <a:spLocks noGrp="1"/>
          </p:cNvSpPr>
          <p:nvPr>
            <p:ph type="sldNum" sz="quarter" idx="5"/>
          </p:nvPr>
        </p:nvSpPr>
        <p:spPr/>
        <p:txBody>
          <a:bodyPr/>
          <a:lstStyle/>
          <a:p>
            <a:fld id="{2BF81AFB-FF22-4899-B3FD-525E9781F36E}" type="slidenum">
              <a:rPr lang="en-GB" smtClean="0"/>
              <a:t>34</a:t>
            </a:fld>
            <a:endParaRPr lang="en-GB"/>
          </a:p>
        </p:txBody>
      </p:sp>
    </p:spTree>
    <p:extLst>
      <p:ext uri="{BB962C8B-B14F-4D97-AF65-F5344CB8AC3E}">
        <p14:creationId xmlns:p14="http://schemas.microsoft.com/office/powerpoint/2010/main" val="4131898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A5FC3-129E-B81C-6FCD-014E427E9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E69EC-A6B7-5F56-91CE-D064F9D47F2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DBE0E08-E0C3-4358-26B5-11D9A85141AE}"/>
              </a:ext>
            </a:extLst>
          </p:cNvPr>
          <p:cNvSpPr>
            <a:spLocks noGrp="1"/>
          </p:cNvSpPr>
          <p:nvPr>
            <p:ph type="body" idx="1"/>
          </p:nvPr>
        </p:nvSpPr>
        <p:spPr/>
        <p:txBody>
          <a:bodyPr/>
          <a:lstStyle/>
          <a:p>
            <a:pPr>
              <a:lnSpc>
                <a:spcPct val="115000"/>
              </a:lnSpc>
              <a:spcAft>
                <a:spcPts val="800"/>
              </a:spcAft>
              <a:buNone/>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1EE363C-BE5D-7D01-CC62-6138491AA0E2}"/>
              </a:ext>
            </a:extLst>
          </p:cNvPr>
          <p:cNvSpPr>
            <a:spLocks noGrp="1"/>
          </p:cNvSpPr>
          <p:nvPr>
            <p:ph type="sldNum" sz="quarter" idx="5"/>
          </p:nvPr>
        </p:nvSpPr>
        <p:spPr/>
        <p:txBody>
          <a:bodyPr/>
          <a:lstStyle/>
          <a:p>
            <a:fld id="{2BF81AFB-FF22-4899-B3FD-525E9781F36E}" type="slidenum">
              <a:rPr lang="en-GB" smtClean="0"/>
              <a:t>35</a:t>
            </a:fld>
            <a:endParaRPr lang="en-GB"/>
          </a:p>
        </p:txBody>
      </p:sp>
    </p:spTree>
    <p:extLst>
      <p:ext uri="{BB962C8B-B14F-4D97-AF65-F5344CB8AC3E}">
        <p14:creationId xmlns:p14="http://schemas.microsoft.com/office/powerpoint/2010/main" val="178781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4776A-4F53-DCFB-6C77-BCE7D5022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FA700-EE88-A400-6AF7-FD4681BD094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68F4F12-3FEF-4A70-B7E6-0ABA575B0329}"/>
              </a:ext>
            </a:extLst>
          </p:cNvPr>
          <p:cNvSpPr>
            <a:spLocks noGrp="1"/>
          </p:cNvSpPr>
          <p:nvPr>
            <p:ph type="body" idx="1"/>
          </p:nvPr>
        </p:nvSpPr>
        <p:spPr/>
        <p:txBody>
          <a:bodyPr/>
          <a:lstStyle/>
          <a:p>
            <a:pPr>
              <a:lnSpc>
                <a:spcPct val="115000"/>
              </a:lnSpc>
              <a:spcAft>
                <a:spcPts val="800"/>
              </a:spcAft>
              <a:buNone/>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B320F2D-05A5-DEA1-CAB6-8C2430759D22}"/>
              </a:ext>
            </a:extLst>
          </p:cNvPr>
          <p:cNvSpPr>
            <a:spLocks noGrp="1"/>
          </p:cNvSpPr>
          <p:nvPr>
            <p:ph type="sldNum" sz="quarter" idx="5"/>
          </p:nvPr>
        </p:nvSpPr>
        <p:spPr/>
        <p:txBody>
          <a:bodyPr/>
          <a:lstStyle/>
          <a:p>
            <a:fld id="{2BF81AFB-FF22-4899-B3FD-525E9781F36E}" type="slidenum">
              <a:rPr lang="en-GB" smtClean="0"/>
              <a:t>3</a:t>
            </a:fld>
            <a:endParaRPr lang="en-GB"/>
          </a:p>
        </p:txBody>
      </p:sp>
    </p:spTree>
    <p:extLst>
      <p:ext uri="{BB962C8B-B14F-4D97-AF65-F5344CB8AC3E}">
        <p14:creationId xmlns:p14="http://schemas.microsoft.com/office/powerpoint/2010/main" val="44367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A26A4-DB78-44A1-DA0C-F78A70220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4542B-2F46-AB79-1A57-19F055805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93715-3CD9-DD44-FC79-BC302DAFAD2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F68821C-C894-3F4B-AE44-5890B56EB993}"/>
              </a:ext>
            </a:extLst>
          </p:cNvPr>
          <p:cNvSpPr>
            <a:spLocks noGrp="1"/>
          </p:cNvSpPr>
          <p:nvPr>
            <p:ph type="sldNum" sz="quarter" idx="5"/>
          </p:nvPr>
        </p:nvSpPr>
        <p:spPr/>
        <p:txBody>
          <a:bodyPr/>
          <a:lstStyle/>
          <a:p>
            <a:fld id="{2BF81AFB-FF22-4899-B3FD-525E9781F36E}" type="slidenum">
              <a:rPr lang="en-GB" smtClean="0"/>
              <a:t>4</a:t>
            </a:fld>
            <a:endParaRPr lang="en-GB"/>
          </a:p>
        </p:txBody>
      </p:sp>
    </p:spTree>
    <p:extLst>
      <p:ext uri="{BB962C8B-B14F-4D97-AF65-F5344CB8AC3E}">
        <p14:creationId xmlns:p14="http://schemas.microsoft.com/office/powerpoint/2010/main" val="32826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F17B7-D94F-FCC6-489D-18525EF61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AC13D-86A9-C9FA-5635-E04E2DE2B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374A4-20A1-35B8-02D7-B836EB66F1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D1A78F8-12BB-E373-B3FB-743F2BB08686}"/>
              </a:ext>
            </a:extLst>
          </p:cNvPr>
          <p:cNvSpPr>
            <a:spLocks noGrp="1"/>
          </p:cNvSpPr>
          <p:nvPr>
            <p:ph type="sldNum" sz="quarter" idx="5"/>
          </p:nvPr>
        </p:nvSpPr>
        <p:spPr/>
        <p:txBody>
          <a:bodyPr/>
          <a:lstStyle/>
          <a:p>
            <a:fld id="{2BF81AFB-FF22-4899-B3FD-525E9781F36E}" type="slidenum">
              <a:rPr lang="en-GB" smtClean="0"/>
              <a:t>5</a:t>
            </a:fld>
            <a:endParaRPr lang="en-GB"/>
          </a:p>
        </p:txBody>
      </p:sp>
    </p:spTree>
    <p:extLst>
      <p:ext uri="{BB962C8B-B14F-4D97-AF65-F5344CB8AC3E}">
        <p14:creationId xmlns:p14="http://schemas.microsoft.com/office/powerpoint/2010/main" val="309037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6</a:t>
            </a:fld>
            <a:endParaRPr lang="en-GB"/>
          </a:p>
        </p:txBody>
      </p:sp>
    </p:spTree>
    <p:extLst>
      <p:ext uri="{BB962C8B-B14F-4D97-AF65-F5344CB8AC3E}">
        <p14:creationId xmlns:p14="http://schemas.microsoft.com/office/powerpoint/2010/main" val="90281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7</a:t>
            </a:fld>
            <a:endParaRPr lang="en-GB"/>
          </a:p>
        </p:txBody>
      </p:sp>
    </p:spTree>
    <p:extLst>
      <p:ext uri="{BB962C8B-B14F-4D97-AF65-F5344CB8AC3E}">
        <p14:creationId xmlns:p14="http://schemas.microsoft.com/office/powerpoint/2010/main" val="49056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11</a:t>
            </a:fld>
            <a:endParaRPr lang="en-GB"/>
          </a:p>
        </p:txBody>
      </p:sp>
    </p:spTree>
    <p:extLst>
      <p:ext uri="{BB962C8B-B14F-4D97-AF65-F5344CB8AC3E}">
        <p14:creationId xmlns:p14="http://schemas.microsoft.com/office/powerpoint/2010/main" val="10445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C2047-BA85-A02D-F780-988660D62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82267-27B0-2BA0-DC99-BCF12954A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9C722-810A-A7D1-CE66-BF275DF60E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22E36AD-E508-CA23-32C4-A7933576EB66}"/>
              </a:ext>
            </a:extLst>
          </p:cNvPr>
          <p:cNvSpPr>
            <a:spLocks noGrp="1"/>
          </p:cNvSpPr>
          <p:nvPr>
            <p:ph type="sldNum" sz="quarter" idx="5"/>
          </p:nvPr>
        </p:nvSpPr>
        <p:spPr/>
        <p:txBody>
          <a:bodyPr/>
          <a:lstStyle/>
          <a:p>
            <a:fld id="{2BF81AFB-FF22-4899-B3FD-525E9781F36E}" type="slidenum">
              <a:rPr lang="en-GB" smtClean="0"/>
              <a:t>12</a:t>
            </a:fld>
            <a:endParaRPr lang="en-GB"/>
          </a:p>
        </p:txBody>
      </p:sp>
    </p:spTree>
    <p:extLst>
      <p:ext uri="{BB962C8B-B14F-4D97-AF65-F5344CB8AC3E}">
        <p14:creationId xmlns:p14="http://schemas.microsoft.com/office/powerpoint/2010/main" val="3488631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FD03-EEFD-EF7B-8BFB-B972F9A4F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CA9070-15D0-5424-EF81-219E684E0334}"/>
              </a:ext>
            </a:extLst>
          </p:cNvPr>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061BE9-7877-72A9-FD8A-DCA24A8138A8}"/>
              </a:ext>
            </a:extLst>
          </p:cNvPr>
          <p:cNvSpPr>
            <a:spLocks noGrp="1"/>
          </p:cNvSpPr>
          <p:nvPr>
            <p:ph type="dt" sz="half" idx="10"/>
          </p:nvPr>
        </p:nvSpPr>
        <p:spPr/>
        <p:txBody>
          <a:bodyPr/>
          <a:lstStyle/>
          <a:p>
            <a:fld id="{F2946D8B-735B-4207-A34A-AC86B4228257}" type="datetimeFigureOut">
              <a:rPr lang="en-GB" smtClean="0"/>
              <a:t>13/05/2026</a:t>
            </a:fld>
            <a:endParaRPr lang="en-GB"/>
          </a:p>
        </p:txBody>
      </p:sp>
      <p:sp>
        <p:nvSpPr>
          <p:cNvPr id="5" name="Footer Placeholder 4">
            <a:extLst>
              <a:ext uri="{FF2B5EF4-FFF2-40B4-BE49-F238E27FC236}">
                <a16:creationId xmlns:a16="http://schemas.microsoft.com/office/drawing/2014/main" id="{9A576DCE-E3ED-F895-542C-798363CB25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147AD-28EC-3465-B72D-0164917F080C}"/>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Rectangle 6">
            <a:extLst>
              <a:ext uri="{FF2B5EF4-FFF2-40B4-BE49-F238E27FC236}">
                <a16:creationId xmlns:a16="http://schemas.microsoft.com/office/drawing/2014/main" id="{D6F129FC-44F8-8CB9-F505-D5C7343B88B1}"/>
              </a:ext>
            </a:extLst>
          </p:cNvPr>
          <p:cNvSpPr/>
          <p:nvPr userDrawn="1"/>
        </p:nvSpPr>
        <p:spPr>
          <a:xfrm>
            <a:off x="0" y="0"/>
            <a:ext cx="12192000" cy="6858000"/>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17"/>
          </a:p>
        </p:txBody>
      </p:sp>
      <p:pic>
        <p:nvPicPr>
          <p:cNvPr id="8" name="Picture 7">
            <a:extLst>
              <a:ext uri="{FF2B5EF4-FFF2-40B4-BE49-F238E27FC236}">
                <a16:creationId xmlns:a16="http://schemas.microsoft.com/office/drawing/2014/main" id="{229C8E67-0BA8-6CA0-4F11-FEA71CB9275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44634" y="1"/>
            <a:ext cx="2946200" cy="3951565"/>
          </a:xfrm>
          <a:prstGeom prst="rect">
            <a:avLst/>
          </a:prstGeom>
          <a:ln>
            <a:noFill/>
          </a:ln>
        </p:spPr>
      </p:pic>
      <p:pic>
        <p:nvPicPr>
          <p:cNvPr id="9" name="Picture 8" descr="A white circle on a black background&#10;&#10;Description automatically generated">
            <a:extLst>
              <a:ext uri="{FF2B5EF4-FFF2-40B4-BE49-F238E27FC236}">
                <a16:creationId xmlns:a16="http://schemas.microsoft.com/office/drawing/2014/main" id="{6C4D3268-7535-D72C-6A1C-40D9AD751600}"/>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4844376" y="-389105"/>
            <a:ext cx="8346332" cy="8517106"/>
          </a:xfrm>
          <a:prstGeom prst="rect">
            <a:avLst/>
          </a:prstGeom>
          <a:ln>
            <a:noFill/>
          </a:ln>
        </p:spPr>
      </p:pic>
      <p:sp>
        <p:nvSpPr>
          <p:cNvPr id="13" name="Content Placeholder 12">
            <a:extLst>
              <a:ext uri="{FF2B5EF4-FFF2-40B4-BE49-F238E27FC236}">
                <a16:creationId xmlns:a16="http://schemas.microsoft.com/office/drawing/2014/main" id="{6A936AB4-D911-8B6A-0266-CC0914DD2CB7}"/>
              </a:ext>
            </a:extLst>
          </p:cNvPr>
          <p:cNvSpPr>
            <a:spLocks noGrp="1"/>
          </p:cNvSpPr>
          <p:nvPr>
            <p:ph sz="quarter" idx="13"/>
          </p:nvPr>
        </p:nvSpPr>
        <p:spPr>
          <a:xfrm>
            <a:off x="2363973" y="4325283"/>
            <a:ext cx="7464055" cy="828675"/>
          </a:xfrm>
        </p:spPr>
        <p:txBody>
          <a:bodyPr>
            <a:noAutofit/>
          </a:bodyPr>
          <a:lstStyle>
            <a:lvl1pPr algn="ctr">
              <a:defRPr sz="4000">
                <a:solidFill>
                  <a:schemeClr val="bg1"/>
                </a:solidFill>
                <a:latin typeface="Aptos SemiBold" panose="020B0004020202020204" pitchFamily="34"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endParaRPr lang="en-GB"/>
          </a:p>
        </p:txBody>
      </p:sp>
      <p:pic>
        <p:nvPicPr>
          <p:cNvPr id="10" name="Picture 9" descr="A logo with white text&#10;&#10;Description automatically generated">
            <a:extLst>
              <a:ext uri="{FF2B5EF4-FFF2-40B4-BE49-F238E27FC236}">
                <a16:creationId xmlns:a16="http://schemas.microsoft.com/office/drawing/2014/main" id="{B27D3D58-84CC-2831-988A-13B83A4423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22899" y="1298365"/>
            <a:ext cx="2946200" cy="2651580"/>
          </a:xfrm>
          <a:prstGeom prst="rect">
            <a:avLst/>
          </a:prstGeom>
          <a:ln>
            <a:noFill/>
          </a:ln>
        </p:spPr>
      </p:pic>
      <p:sp>
        <p:nvSpPr>
          <p:cNvPr id="14" name="Content Placeholder 12">
            <a:extLst>
              <a:ext uri="{FF2B5EF4-FFF2-40B4-BE49-F238E27FC236}">
                <a16:creationId xmlns:a16="http://schemas.microsoft.com/office/drawing/2014/main" id="{BC0860EF-C7E6-4129-855D-BBDCB0C2C01B}"/>
              </a:ext>
            </a:extLst>
          </p:cNvPr>
          <p:cNvSpPr>
            <a:spLocks noGrp="1"/>
          </p:cNvSpPr>
          <p:nvPr>
            <p:ph sz="quarter" idx="14"/>
          </p:nvPr>
        </p:nvSpPr>
        <p:spPr>
          <a:xfrm>
            <a:off x="2363972" y="5257800"/>
            <a:ext cx="7464055" cy="828675"/>
          </a:xfrm>
        </p:spPr>
        <p:txBody>
          <a:bodyPr>
            <a:noAutofit/>
          </a:bodyPr>
          <a:lstStyle>
            <a:lvl1pPr algn="ctr">
              <a:defRPr sz="3200">
                <a:solidFill>
                  <a:schemeClr val="bg1"/>
                </a:solidFill>
                <a:latin typeface="+mn-lt"/>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endParaRPr lang="en-GB"/>
          </a:p>
        </p:txBody>
      </p:sp>
    </p:spTree>
    <p:extLst>
      <p:ext uri="{BB962C8B-B14F-4D97-AF65-F5344CB8AC3E}">
        <p14:creationId xmlns:p14="http://schemas.microsoft.com/office/powerpoint/2010/main" val="246406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5FDC-CF87-DE77-C7E3-E33B1737ED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20387F-AD37-1DCB-17A0-D685FA7CB6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6C37E7-77AA-8BC2-B820-C64E0AFBC662}"/>
              </a:ext>
            </a:extLst>
          </p:cNvPr>
          <p:cNvSpPr>
            <a:spLocks noGrp="1"/>
          </p:cNvSpPr>
          <p:nvPr>
            <p:ph type="dt" sz="half" idx="10"/>
          </p:nvPr>
        </p:nvSpPr>
        <p:spPr/>
        <p:txBody>
          <a:bodyPr/>
          <a:lstStyle/>
          <a:p>
            <a:fld id="{F2946D8B-735B-4207-A34A-AC86B4228257}" type="datetimeFigureOut">
              <a:rPr lang="en-GB" smtClean="0"/>
              <a:t>13/05/2026</a:t>
            </a:fld>
            <a:endParaRPr lang="en-GB"/>
          </a:p>
        </p:txBody>
      </p:sp>
      <p:sp>
        <p:nvSpPr>
          <p:cNvPr id="5" name="Footer Placeholder 4">
            <a:extLst>
              <a:ext uri="{FF2B5EF4-FFF2-40B4-BE49-F238E27FC236}">
                <a16:creationId xmlns:a16="http://schemas.microsoft.com/office/drawing/2014/main" id="{99289CC6-E3EF-6679-045A-74F22B1244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3E84DF-629D-DA9F-9CA1-D9ACDEC2070A}"/>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37097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71DD8-46E6-92AA-712D-4A95C40529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79B553-FD64-6CFD-242D-C6C7A9285B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B1BD8D-9C69-4762-A50C-B75F1FFACDC0}"/>
              </a:ext>
            </a:extLst>
          </p:cNvPr>
          <p:cNvSpPr>
            <a:spLocks noGrp="1"/>
          </p:cNvSpPr>
          <p:nvPr>
            <p:ph type="dt" sz="half" idx="10"/>
          </p:nvPr>
        </p:nvSpPr>
        <p:spPr/>
        <p:txBody>
          <a:bodyPr/>
          <a:lstStyle/>
          <a:p>
            <a:fld id="{F2946D8B-735B-4207-A34A-AC86B4228257}" type="datetimeFigureOut">
              <a:rPr lang="en-GB" smtClean="0"/>
              <a:t>13/05/2026</a:t>
            </a:fld>
            <a:endParaRPr lang="en-GB"/>
          </a:p>
        </p:txBody>
      </p:sp>
      <p:sp>
        <p:nvSpPr>
          <p:cNvPr id="5" name="Footer Placeholder 4">
            <a:extLst>
              <a:ext uri="{FF2B5EF4-FFF2-40B4-BE49-F238E27FC236}">
                <a16:creationId xmlns:a16="http://schemas.microsoft.com/office/drawing/2014/main" id="{870C052B-2B2C-39FC-5057-65645917F1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801ACE-3AC7-C25F-BABC-C0ECB2EA4FF0}"/>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4137840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209D-1233-516A-4CFC-73105C4173E2}"/>
              </a:ext>
            </a:extLst>
          </p:cNvPr>
          <p:cNvSpPr>
            <a:spLocks noGrp="1"/>
          </p:cNvSpPr>
          <p:nvPr>
            <p:ph type="title"/>
          </p:nvPr>
        </p:nvSpPr>
        <p:spPr/>
        <p:txBody>
          <a:bodyPr/>
          <a:lstStyle>
            <a:lvl1pPr>
              <a:defRPr>
                <a:solidFill>
                  <a:schemeClr val="tx2">
                    <a:lumMod val="90000"/>
                    <a:lumOff val="10000"/>
                  </a:schemeClr>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4DAF9D-8A39-F405-D33A-585590052A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F6BC9A-E731-6932-5B35-DB31E25429EF}"/>
              </a:ext>
            </a:extLst>
          </p:cNvPr>
          <p:cNvSpPr>
            <a:spLocks noGrp="1"/>
          </p:cNvSpPr>
          <p:nvPr>
            <p:ph type="dt" sz="half" idx="10"/>
          </p:nvPr>
        </p:nvSpPr>
        <p:spPr/>
        <p:txBody>
          <a:bodyPr/>
          <a:lstStyle/>
          <a:p>
            <a:fld id="{F2946D8B-735B-4207-A34A-AC86B4228257}" type="datetimeFigureOut">
              <a:rPr lang="en-GB" smtClean="0"/>
              <a:t>13/05/2026</a:t>
            </a:fld>
            <a:endParaRPr lang="en-GB"/>
          </a:p>
        </p:txBody>
      </p:sp>
      <p:sp>
        <p:nvSpPr>
          <p:cNvPr id="5" name="Footer Placeholder 4">
            <a:extLst>
              <a:ext uri="{FF2B5EF4-FFF2-40B4-BE49-F238E27FC236}">
                <a16:creationId xmlns:a16="http://schemas.microsoft.com/office/drawing/2014/main" id="{583FC3C1-0F09-741C-0FEE-BB699D17E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0A883-AC9D-DDEC-2B44-FA17128A110F}"/>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28666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6807B6-AE13-06F7-F676-ECA4E2C6F0E6}"/>
              </a:ext>
            </a:extLst>
          </p:cNvPr>
          <p:cNvSpPr>
            <a:spLocks noGrp="1"/>
          </p:cNvSpPr>
          <p:nvPr>
            <p:ph type="dt" sz="half" idx="10"/>
          </p:nvPr>
        </p:nvSpPr>
        <p:spPr/>
        <p:txBody>
          <a:bodyPr/>
          <a:lstStyle/>
          <a:p>
            <a:fld id="{F2946D8B-735B-4207-A34A-AC86B4228257}" type="datetimeFigureOut">
              <a:rPr lang="en-GB" smtClean="0"/>
              <a:t>13/05/2026</a:t>
            </a:fld>
            <a:endParaRPr lang="en-GB"/>
          </a:p>
        </p:txBody>
      </p:sp>
      <p:sp>
        <p:nvSpPr>
          <p:cNvPr id="5" name="Footer Placeholder 4">
            <a:extLst>
              <a:ext uri="{FF2B5EF4-FFF2-40B4-BE49-F238E27FC236}">
                <a16:creationId xmlns:a16="http://schemas.microsoft.com/office/drawing/2014/main" id="{63C9F81A-4C84-4F2D-F10A-22C0A67963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25AEF6-A48A-EBB6-491B-304F58E07D24}"/>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Title Placeholder 1">
            <a:extLst>
              <a:ext uri="{FF2B5EF4-FFF2-40B4-BE49-F238E27FC236}">
                <a16:creationId xmlns:a16="http://schemas.microsoft.com/office/drawing/2014/main" id="{428BB61E-A37C-DC43-0BA7-1ED0F9E49A48}"/>
              </a:ext>
            </a:extLst>
          </p:cNvPr>
          <p:cNvSpPr>
            <a:spLocks noGrp="1"/>
          </p:cNvSpPr>
          <p:nvPr>
            <p:ph type="title"/>
          </p:nvPr>
        </p:nvSpPr>
        <p:spPr>
          <a:xfrm>
            <a:off x="838200" y="1189167"/>
            <a:ext cx="10515600" cy="8415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8" name="Text Placeholder 2">
            <a:extLst>
              <a:ext uri="{FF2B5EF4-FFF2-40B4-BE49-F238E27FC236}">
                <a16:creationId xmlns:a16="http://schemas.microsoft.com/office/drawing/2014/main" id="{43B25E70-01E3-1123-4729-8B55DF8325CA}"/>
              </a:ext>
            </a:extLst>
          </p:cNvPr>
          <p:cNvSpPr>
            <a:spLocks noGrp="1"/>
          </p:cNvSpPr>
          <p:nvPr>
            <p:ph idx="1"/>
          </p:nvPr>
        </p:nvSpPr>
        <p:spPr>
          <a:xfrm>
            <a:off x="838200" y="2264683"/>
            <a:ext cx="10515600" cy="3678312"/>
          </a:xfrm>
          <a:prstGeom prst="rect">
            <a:avLst/>
          </a:prstGeom>
        </p:spPr>
        <p:txBody>
          <a:bodyPr vert="horz" lIns="91440" tIns="45720" rIns="91440" bIns="45720" rtlCol="0">
            <a:normAutofit/>
          </a:bodyPr>
          <a:lstStyle/>
          <a:p>
            <a:pPr lvl="0"/>
            <a:r>
              <a:rPr lang="en-GB"/>
              <a:t>Title</a:t>
            </a:r>
          </a:p>
        </p:txBody>
      </p:sp>
    </p:spTree>
    <p:extLst>
      <p:ext uri="{BB962C8B-B14F-4D97-AF65-F5344CB8AC3E}">
        <p14:creationId xmlns:p14="http://schemas.microsoft.com/office/powerpoint/2010/main" val="1991581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209D-1233-516A-4CFC-73105C4173E2}"/>
              </a:ext>
            </a:extLst>
          </p:cNvPr>
          <p:cNvSpPr>
            <a:spLocks noGrp="1"/>
          </p:cNvSpPr>
          <p:nvPr>
            <p:ph type="title"/>
          </p:nvPr>
        </p:nvSpPr>
        <p:spPr/>
        <p:txBody>
          <a:bodyPr/>
          <a:lstStyle>
            <a:lvl1pPr>
              <a:defRPr>
                <a:solidFill>
                  <a:schemeClr val="tx2">
                    <a:lumMod val="90000"/>
                    <a:lumOff val="10000"/>
                  </a:schemeClr>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4DAF9D-8A39-F405-D33A-585590052A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F6BC9A-E731-6932-5B35-DB31E25429EF}"/>
              </a:ext>
            </a:extLst>
          </p:cNvPr>
          <p:cNvSpPr>
            <a:spLocks noGrp="1"/>
          </p:cNvSpPr>
          <p:nvPr>
            <p:ph type="dt" sz="half" idx="10"/>
          </p:nvPr>
        </p:nvSpPr>
        <p:spPr/>
        <p:txBody>
          <a:bodyPr/>
          <a:lstStyle/>
          <a:p>
            <a:fld id="{F2946D8B-735B-4207-A34A-AC86B4228257}" type="datetimeFigureOut">
              <a:rPr lang="en-GB" smtClean="0"/>
              <a:t>13/05/2026</a:t>
            </a:fld>
            <a:endParaRPr lang="en-GB"/>
          </a:p>
        </p:txBody>
      </p:sp>
      <p:sp>
        <p:nvSpPr>
          <p:cNvPr id="5" name="Footer Placeholder 4">
            <a:extLst>
              <a:ext uri="{FF2B5EF4-FFF2-40B4-BE49-F238E27FC236}">
                <a16:creationId xmlns:a16="http://schemas.microsoft.com/office/drawing/2014/main" id="{583FC3C1-0F09-741C-0FEE-BB699D17E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0A883-AC9D-DDEC-2B44-FA17128A110F}"/>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Rectangle 6">
            <a:extLst>
              <a:ext uri="{FF2B5EF4-FFF2-40B4-BE49-F238E27FC236}">
                <a16:creationId xmlns:a16="http://schemas.microsoft.com/office/drawing/2014/main" id="{FF26295B-100B-4166-FC4C-75BB9A620AC1}"/>
              </a:ext>
            </a:extLst>
          </p:cNvPr>
          <p:cNvSpPr/>
          <p:nvPr userDrawn="1"/>
        </p:nvSpPr>
        <p:spPr>
          <a:xfrm>
            <a:off x="0" y="0"/>
            <a:ext cx="12192000" cy="6858000"/>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17"/>
          </a:p>
        </p:txBody>
      </p:sp>
      <p:pic>
        <p:nvPicPr>
          <p:cNvPr id="8" name="Picture 7">
            <a:extLst>
              <a:ext uri="{FF2B5EF4-FFF2-40B4-BE49-F238E27FC236}">
                <a16:creationId xmlns:a16="http://schemas.microsoft.com/office/drawing/2014/main" id="{C3D01CF7-74AF-F7B3-5295-8E2B80F5D45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44634" y="1"/>
            <a:ext cx="2946200" cy="3951565"/>
          </a:xfrm>
          <a:prstGeom prst="rect">
            <a:avLst/>
          </a:prstGeom>
          <a:ln>
            <a:noFill/>
          </a:ln>
        </p:spPr>
      </p:pic>
      <p:pic>
        <p:nvPicPr>
          <p:cNvPr id="9" name="Picture 8" descr="A white circle on a black background&#10;&#10;Description automatically generated">
            <a:extLst>
              <a:ext uri="{FF2B5EF4-FFF2-40B4-BE49-F238E27FC236}">
                <a16:creationId xmlns:a16="http://schemas.microsoft.com/office/drawing/2014/main" id="{AD3E3190-B37E-C6F3-E6A7-8DB9A6CCE477}"/>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4844376" y="-389105"/>
            <a:ext cx="8346332" cy="8517106"/>
          </a:xfrm>
          <a:prstGeom prst="rect">
            <a:avLst/>
          </a:prstGeom>
          <a:ln>
            <a:noFill/>
          </a:ln>
        </p:spPr>
      </p:pic>
      <p:pic>
        <p:nvPicPr>
          <p:cNvPr id="10" name="Picture 9" descr="A logo with white text&#10;&#10;Description automatically generated">
            <a:extLst>
              <a:ext uri="{FF2B5EF4-FFF2-40B4-BE49-F238E27FC236}">
                <a16:creationId xmlns:a16="http://schemas.microsoft.com/office/drawing/2014/main" id="{578525B3-AF40-A5CF-9A04-4C667BF6FF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12366" y="942178"/>
            <a:ext cx="1767267" cy="1590540"/>
          </a:xfrm>
          <a:prstGeom prst="rect">
            <a:avLst/>
          </a:prstGeom>
          <a:ln>
            <a:solidFill>
              <a:schemeClr val="tx2">
                <a:lumMod val="90000"/>
                <a:lumOff val="10000"/>
              </a:schemeClr>
            </a:solidFill>
          </a:ln>
        </p:spPr>
      </p:pic>
      <p:sp>
        <p:nvSpPr>
          <p:cNvPr id="12" name="Content Placeholder 12">
            <a:extLst>
              <a:ext uri="{FF2B5EF4-FFF2-40B4-BE49-F238E27FC236}">
                <a16:creationId xmlns:a16="http://schemas.microsoft.com/office/drawing/2014/main" id="{70427456-FD7D-7E3E-E2EC-8E9CE5C0C628}"/>
              </a:ext>
            </a:extLst>
          </p:cNvPr>
          <p:cNvSpPr>
            <a:spLocks noGrp="1"/>
          </p:cNvSpPr>
          <p:nvPr>
            <p:ph sz="quarter" idx="13"/>
          </p:nvPr>
        </p:nvSpPr>
        <p:spPr>
          <a:xfrm>
            <a:off x="2363973" y="4325283"/>
            <a:ext cx="7464055" cy="828675"/>
          </a:xfrm>
        </p:spPr>
        <p:txBody>
          <a:bodyPr>
            <a:noAutofit/>
          </a:bodyPr>
          <a:lstStyle>
            <a:lvl1pPr algn="ctr">
              <a:defRPr sz="40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endParaRPr lang="en-GB"/>
          </a:p>
        </p:txBody>
      </p:sp>
    </p:spTree>
    <p:extLst>
      <p:ext uri="{BB962C8B-B14F-4D97-AF65-F5344CB8AC3E}">
        <p14:creationId xmlns:p14="http://schemas.microsoft.com/office/powerpoint/2010/main" val="13398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209D-1233-516A-4CFC-73105C4173E2}"/>
              </a:ext>
            </a:extLst>
          </p:cNvPr>
          <p:cNvSpPr>
            <a:spLocks noGrp="1"/>
          </p:cNvSpPr>
          <p:nvPr>
            <p:ph type="title"/>
          </p:nvPr>
        </p:nvSpPr>
        <p:spPr/>
        <p:txBody>
          <a:bodyPr/>
          <a:lstStyle>
            <a:lvl1pPr>
              <a:defRPr>
                <a:solidFill>
                  <a:schemeClr val="tx2">
                    <a:lumMod val="90000"/>
                    <a:lumOff val="10000"/>
                  </a:schemeClr>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4DAF9D-8A39-F405-D33A-585590052A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F6BC9A-E731-6932-5B35-DB31E25429EF}"/>
              </a:ext>
            </a:extLst>
          </p:cNvPr>
          <p:cNvSpPr>
            <a:spLocks noGrp="1"/>
          </p:cNvSpPr>
          <p:nvPr>
            <p:ph type="dt" sz="half" idx="10"/>
          </p:nvPr>
        </p:nvSpPr>
        <p:spPr/>
        <p:txBody>
          <a:bodyPr/>
          <a:lstStyle/>
          <a:p>
            <a:fld id="{F2946D8B-735B-4207-A34A-AC86B4228257}" type="datetimeFigureOut">
              <a:rPr lang="en-GB" smtClean="0"/>
              <a:t>13/05/2026</a:t>
            </a:fld>
            <a:endParaRPr lang="en-GB"/>
          </a:p>
        </p:txBody>
      </p:sp>
      <p:sp>
        <p:nvSpPr>
          <p:cNvPr id="5" name="Footer Placeholder 4">
            <a:extLst>
              <a:ext uri="{FF2B5EF4-FFF2-40B4-BE49-F238E27FC236}">
                <a16:creationId xmlns:a16="http://schemas.microsoft.com/office/drawing/2014/main" id="{583FC3C1-0F09-741C-0FEE-BB699D17E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0A883-AC9D-DDEC-2B44-FA17128A110F}"/>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Rectangle 6">
            <a:extLst>
              <a:ext uri="{FF2B5EF4-FFF2-40B4-BE49-F238E27FC236}">
                <a16:creationId xmlns:a16="http://schemas.microsoft.com/office/drawing/2014/main" id="{FF26295B-100B-4166-FC4C-75BB9A620AC1}"/>
              </a:ext>
            </a:extLst>
          </p:cNvPr>
          <p:cNvSpPr/>
          <p:nvPr userDrawn="1"/>
        </p:nvSpPr>
        <p:spPr>
          <a:xfrm>
            <a:off x="0" y="0"/>
            <a:ext cx="12192000" cy="6858000"/>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17"/>
          </a:p>
        </p:txBody>
      </p:sp>
      <p:pic>
        <p:nvPicPr>
          <p:cNvPr id="8" name="Picture 7">
            <a:extLst>
              <a:ext uri="{FF2B5EF4-FFF2-40B4-BE49-F238E27FC236}">
                <a16:creationId xmlns:a16="http://schemas.microsoft.com/office/drawing/2014/main" id="{C3D01CF7-74AF-F7B3-5295-8E2B80F5D45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44634" y="1"/>
            <a:ext cx="2946200" cy="3951565"/>
          </a:xfrm>
          <a:prstGeom prst="rect">
            <a:avLst/>
          </a:prstGeom>
          <a:ln>
            <a:noFill/>
          </a:ln>
        </p:spPr>
      </p:pic>
      <p:pic>
        <p:nvPicPr>
          <p:cNvPr id="9" name="Picture 8" descr="A white circle on a black background&#10;&#10;Description automatically generated">
            <a:extLst>
              <a:ext uri="{FF2B5EF4-FFF2-40B4-BE49-F238E27FC236}">
                <a16:creationId xmlns:a16="http://schemas.microsoft.com/office/drawing/2014/main" id="{AD3E3190-B37E-C6F3-E6A7-8DB9A6CCE477}"/>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4844376" y="-389105"/>
            <a:ext cx="8346332" cy="8517106"/>
          </a:xfrm>
          <a:prstGeom prst="rect">
            <a:avLst/>
          </a:prstGeom>
          <a:ln>
            <a:noFill/>
          </a:ln>
        </p:spPr>
      </p:pic>
      <p:pic>
        <p:nvPicPr>
          <p:cNvPr id="10" name="Picture 9" descr="A logo with white text&#10;&#10;Description automatically generated">
            <a:extLst>
              <a:ext uri="{FF2B5EF4-FFF2-40B4-BE49-F238E27FC236}">
                <a16:creationId xmlns:a16="http://schemas.microsoft.com/office/drawing/2014/main" id="{578525B3-AF40-A5CF-9A04-4C667BF6FF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12364" y="2186459"/>
            <a:ext cx="1767267" cy="1590540"/>
          </a:xfrm>
          <a:prstGeom prst="rect">
            <a:avLst/>
          </a:prstGeom>
          <a:ln>
            <a:noFill/>
          </a:ln>
        </p:spPr>
      </p:pic>
      <p:sp>
        <p:nvSpPr>
          <p:cNvPr id="14" name="Content Placeholder 12">
            <a:extLst>
              <a:ext uri="{FF2B5EF4-FFF2-40B4-BE49-F238E27FC236}">
                <a16:creationId xmlns:a16="http://schemas.microsoft.com/office/drawing/2014/main" id="{63A92A54-05BD-5D9F-7F7C-D9ECDF80E9C1}"/>
              </a:ext>
            </a:extLst>
          </p:cNvPr>
          <p:cNvSpPr>
            <a:spLocks noGrp="1"/>
          </p:cNvSpPr>
          <p:nvPr>
            <p:ph sz="quarter" idx="14"/>
          </p:nvPr>
        </p:nvSpPr>
        <p:spPr>
          <a:xfrm>
            <a:off x="2363972" y="4175708"/>
            <a:ext cx="7464055" cy="828675"/>
          </a:xfrm>
        </p:spPr>
        <p:txBody>
          <a:bodyPr>
            <a:noAutofit/>
          </a:bodyPr>
          <a:lstStyle>
            <a:lvl1pPr algn="ctr">
              <a:defRPr sz="3600">
                <a:solidFill>
                  <a:schemeClr val="bg1"/>
                </a:solidFill>
                <a:latin typeface="Aptos SemiBold" panose="020B0004020202020204" pitchFamily="34"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endParaRPr lang="en-GB"/>
          </a:p>
        </p:txBody>
      </p:sp>
      <p:sp>
        <p:nvSpPr>
          <p:cNvPr id="15" name="Content Placeholder 12">
            <a:extLst>
              <a:ext uri="{FF2B5EF4-FFF2-40B4-BE49-F238E27FC236}">
                <a16:creationId xmlns:a16="http://schemas.microsoft.com/office/drawing/2014/main" id="{916FC098-69E5-0CBD-4B3A-BA730A2C03C4}"/>
              </a:ext>
            </a:extLst>
          </p:cNvPr>
          <p:cNvSpPr>
            <a:spLocks noGrp="1"/>
          </p:cNvSpPr>
          <p:nvPr>
            <p:ph sz="quarter" idx="15"/>
          </p:nvPr>
        </p:nvSpPr>
        <p:spPr>
          <a:xfrm>
            <a:off x="2363971" y="5017220"/>
            <a:ext cx="7464055" cy="828675"/>
          </a:xfrm>
        </p:spPr>
        <p:txBody>
          <a:bodyPr>
            <a:noAutofit/>
          </a:bodyPr>
          <a:lstStyle>
            <a:lvl1pPr algn="ctr">
              <a:defRPr sz="2800">
                <a:solidFill>
                  <a:schemeClr val="bg1"/>
                </a:solidFill>
                <a:latin typeface="+mn-lt"/>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endParaRPr lang="en-GB"/>
          </a:p>
        </p:txBody>
      </p:sp>
    </p:spTree>
    <p:extLst>
      <p:ext uri="{BB962C8B-B14F-4D97-AF65-F5344CB8AC3E}">
        <p14:creationId xmlns:p14="http://schemas.microsoft.com/office/powerpoint/2010/main" val="382627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DB1FCFE8-826D-41D1-75D0-A4A12154AE2A}"/>
              </a:ext>
            </a:extLst>
          </p:cNvPr>
          <p:cNvSpPr>
            <a:spLocks noGrp="1"/>
          </p:cNvSpPr>
          <p:nvPr>
            <p:ph type="title"/>
          </p:nvPr>
        </p:nvSpPr>
        <p:spPr>
          <a:xfrm>
            <a:off x="838200" y="1009778"/>
            <a:ext cx="6637145" cy="8415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1" name="Text Placeholder 2">
            <a:extLst>
              <a:ext uri="{FF2B5EF4-FFF2-40B4-BE49-F238E27FC236}">
                <a16:creationId xmlns:a16="http://schemas.microsoft.com/office/drawing/2014/main" id="{9093911D-EF6B-FA64-EA99-0DB69C13B2F6}"/>
              </a:ext>
            </a:extLst>
          </p:cNvPr>
          <p:cNvSpPr>
            <a:spLocks noGrp="1"/>
          </p:cNvSpPr>
          <p:nvPr>
            <p:ph idx="1" hasCustomPrompt="1"/>
          </p:nvPr>
        </p:nvSpPr>
        <p:spPr>
          <a:xfrm>
            <a:off x="838200" y="2234400"/>
            <a:ext cx="5257800" cy="3985427"/>
          </a:xfrm>
          <a:prstGeom prst="rect">
            <a:avLst/>
          </a:prstGeom>
        </p:spPr>
        <p:txBody>
          <a:bodyPr vert="horz" lIns="91440" tIns="45720" rIns="91440" bIns="45720" rtlCol="0" anchor="ctr">
            <a:normAutofit/>
          </a:bodyPr>
          <a:lstStyle>
            <a:lvl1pPr marL="285750" indent="-285750">
              <a:buClr>
                <a:srgbClr val="C00000"/>
              </a:buClr>
              <a:buFont typeface="Arial" panose="020B0604020202020204" pitchFamily="34" charset="0"/>
              <a:buChar char="•"/>
              <a:defRPr/>
            </a:lvl1pPr>
          </a:lstStyle>
          <a:p>
            <a:pPr lvl="0"/>
            <a:r>
              <a:rPr lang="en-GB"/>
              <a:t>Title</a:t>
            </a:r>
          </a:p>
          <a:p>
            <a:pPr lvl="0"/>
            <a:endParaRPr lang="en-GB"/>
          </a:p>
        </p:txBody>
      </p:sp>
      <p:sp>
        <p:nvSpPr>
          <p:cNvPr id="12" name="Date Placeholder 3">
            <a:extLst>
              <a:ext uri="{FF2B5EF4-FFF2-40B4-BE49-F238E27FC236}">
                <a16:creationId xmlns:a16="http://schemas.microsoft.com/office/drawing/2014/main" id="{F30C96B6-D386-FDAC-CE13-AF7A1593FF6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946D8B-735B-4207-A34A-AC86B4228257}" type="datetimeFigureOut">
              <a:rPr lang="en-GB" smtClean="0"/>
              <a:t>13/05/2026</a:t>
            </a:fld>
            <a:endParaRPr lang="en-GB"/>
          </a:p>
        </p:txBody>
      </p:sp>
      <p:sp>
        <p:nvSpPr>
          <p:cNvPr id="13" name="Footer Placeholder 4">
            <a:extLst>
              <a:ext uri="{FF2B5EF4-FFF2-40B4-BE49-F238E27FC236}">
                <a16:creationId xmlns:a16="http://schemas.microsoft.com/office/drawing/2014/main" id="{6785A00F-7916-C07F-8CD5-19BBEF05542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14" name="Slide Number Placeholder 5">
            <a:extLst>
              <a:ext uri="{FF2B5EF4-FFF2-40B4-BE49-F238E27FC236}">
                <a16:creationId xmlns:a16="http://schemas.microsoft.com/office/drawing/2014/main" id="{7952F428-E53C-9DCC-E46F-CBDB9A025D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478F5B-047C-4567-8222-9DABDB15DBCC}" type="slidenum">
              <a:rPr lang="en-GB" smtClean="0"/>
              <a:t>‹#›</a:t>
            </a:fld>
            <a:endParaRPr lang="en-GB"/>
          </a:p>
        </p:txBody>
      </p:sp>
    </p:spTree>
    <p:extLst>
      <p:ext uri="{BB962C8B-B14F-4D97-AF65-F5344CB8AC3E}">
        <p14:creationId xmlns:p14="http://schemas.microsoft.com/office/powerpoint/2010/main" val="187622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AD7972-E748-8C50-E600-06C87CA809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FF82F9-2C89-A756-0904-99F0F9EEC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1C8AA257-3376-A298-F68A-289F73FE5EC3}"/>
              </a:ext>
            </a:extLst>
          </p:cNvPr>
          <p:cNvSpPr>
            <a:spLocks noGrp="1"/>
          </p:cNvSpPr>
          <p:nvPr>
            <p:ph type="title"/>
          </p:nvPr>
        </p:nvSpPr>
        <p:spPr/>
        <p:txBody>
          <a:bodyPr/>
          <a:lstStyle/>
          <a:p>
            <a:r>
              <a:rPr lang="en-US"/>
              <a:t>Click to edit Master title style</a:t>
            </a:r>
            <a:endParaRPr lang="en-GB"/>
          </a:p>
        </p:txBody>
      </p:sp>
      <p:sp>
        <p:nvSpPr>
          <p:cNvPr id="15" name="Date Placeholder 14">
            <a:extLst>
              <a:ext uri="{FF2B5EF4-FFF2-40B4-BE49-F238E27FC236}">
                <a16:creationId xmlns:a16="http://schemas.microsoft.com/office/drawing/2014/main" id="{B3EAB928-A70C-B2C6-99E8-66D0EF4C5620}"/>
              </a:ext>
            </a:extLst>
          </p:cNvPr>
          <p:cNvSpPr>
            <a:spLocks noGrp="1"/>
          </p:cNvSpPr>
          <p:nvPr>
            <p:ph type="dt" sz="half" idx="10"/>
          </p:nvPr>
        </p:nvSpPr>
        <p:spPr/>
        <p:txBody>
          <a:bodyPr/>
          <a:lstStyle/>
          <a:p>
            <a:fld id="{F2946D8B-735B-4207-A34A-AC86B4228257}" type="datetimeFigureOut">
              <a:rPr lang="en-GB" smtClean="0"/>
              <a:t>13/05/2026</a:t>
            </a:fld>
            <a:endParaRPr lang="en-GB"/>
          </a:p>
        </p:txBody>
      </p:sp>
      <p:sp>
        <p:nvSpPr>
          <p:cNvPr id="16" name="Footer Placeholder 15">
            <a:extLst>
              <a:ext uri="{FF2B5EF4-FFF2-40B4-BE49-F238E27FC236}">
                <a16:creationId xmlns:a16="http://schemas.microsoft.com/office/drawing/2014/main" id="{98AF4204-E90A-D218-1B98-6E45153BF490}"/>
              </a:ext>
            </a:extLst>
          </p:cNvPr>
          <p:cNvSpPr>
            <a:spLocks noGrp="1"/>
          </p:cNvSpPr>
          <p:nvPr>
            <p:ph type="ftr" sz="quarter" idx="11"/>
          </p:nvPr>
        </p:nvSpPr>
        <p:spPr/>
        <p:txBody>
          <a:bodyPr/>
          <a:lstStyle/>
          <a:p>
            <a:endParaRPr lang="en-GB"/>
          </a:p>
        </p:txBody>
      </p:sp>
      <p:sp>
        <p:nvSpPr>
          <p:cNvPr id="17" name="Slide Number Placeholder 16">
            <a:extLst>
              <a:ext uri="{FF2B5EF4-FFF2-40B4-BE49-F238E27FC236}">
                <a16:creationId xmlns:a16="http://schemas.microsoft.com/office/drawing/2014/main" id="{93A6D443-0505-0B83-ABDE-1EDEB0C4E257}"/>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97674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727C-D703-67A0-0D66-571D0D190283}"/>
              </a:ext>
            </a:extLst>
          </p:cNvPr>
          <p:cNvSpPr>
            <a:spLocks noGrp="1"/>
          </p:cNvSpPr>
          <p:nvPr>
            <p:ph type="title"/>
          </p:nvPr>
        </p:nvSpPr>
        <p:spPr>
          <a:xfrm>
            <a:off x="839788"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99BA68-564F-C7FD-A7EC-02B526F195BB}"/>
              </a:ext>
            </a:extLst>
          </p:cNvPr>
          <p:cNvSpPr>
            <a:spLocks noGrp="1"/>
          </p:cNvSpPr>
          <p:nvPr>
            <p:ph type="body" idx="1"/>
          </p:nvPr>
        </p:nvSpPr>
        <p:spPr>
          <a:xfrm>
            <a:off x="839788"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8DEE9D-52E2-1931-5EF9-9F50A83F14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DA580A-97E5-5591-C283-2E70EF507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34E654-237D-4114-F9A6-81689D8A77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D3A122-694B-3C1B-9470-742C5A55BA5C}"/>
              </a:ext>
            </a:extLst>
          </p:cNvPr>
          <p:cNvSpPr>
            <a:spLocks noGrp="1"/>
          </p:cNvSpPr>
          <p:nvPr>
            <p:ph type="dt" sz="half" idx="10"/>
          </p:nvPr>
        </p:nvSpPr>
        <p:spPr/>
        <p:txBody>
          <a:bodyPr/>
          <a:lstStyle/>
          <a:p>
            <a:fld id="{F2946D8B-735B-4207-A34A-AC86B4228257}" type="datetimeFigureOut">
              <a:rPr lang="en-GB" smtClean="0"/>
              <a:t>13/05/2026</a:t>
            </a:fld>
            <a:endParaRPr lang="en-GB"/>
          </a:p>
        </p:txBody>
      </p:sp>
      <p:sp>
        <p:nvSpPr>
          <p:cNvPr id="8" name="Footer Placeholder 7">
            <a:extLst>
              <a:ext uri="{FF2B5EF4-FFF2-40B4-BE49-F238E27FC236}">
                <a16:creationId xmlns:a16="http://schemas.microsoft.com/office/drawing/2014/main" id="{0E5DE2B4-CD6B-A4C0-64A1-08CE58BC48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A92A49-41AE-CC99-9D32-3B5B1CC3FF72}"/>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221371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FF6F-85A0-1356-3CCD-6E08626DFA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0E7BC8-DEF4-32D4-8BE2-1FC3980087C2}"/>
              </a:ext>
            </a:extLst>
          </p:cNvPr>
          <p:cNvSpPr>
            <a:spLocks noGrp="1"/>
          </p:cNvSpPr>
          <p:nvPr>
            <p:ph type="dt" sz="half" idx="10"/>
          </p:nvPr>
        </p:nvSpPr>
        <p:spPr/>
        <p:txBody>
          <a:bodyPr/>
          <a:lstStyle/>
          <a:p>
            <a:fld id="{F2946D8B-735B-4207-A34A-AC86B4228257}" type="datetimeFigureOut">
              <a:rPr lang="en-GB" smtClean="0"/>
              <a:t>13/05/2026</a:t>
            </a:fld>
            <a:endParaRPr lang="en-GB"/>
          </a:p>
        </p:txBody>
      </p:sp>
      <p:sp>
        <p:nvSpPr>
          <p:cNvPr id="4" name="Footer Placeholder 3">
            <a:extLst>
              <a:ext uri="{FF2B5EF4-FFF2-40B4-BE49-F238E27FC236}">
                <a16:creationId xmlns:a16="http://schemas.microsoft.com/office/drawing/2014/main" id="{196EBA07-0AFD-3A5E-FFEA-6340357879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E249EF-CCDA-F40C-7F08-B25A1EA4A482}"/>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361774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E27B9-D229-87F6-A2EE-68ED6207569A}"/>
              </a:ext>
            </a:extLst>
          </p:cNvPr>
          <p:cNvSpPr>
            <a:spLocks noGrp="1"/>
          </p:cNvSpPr>
          <p:nvPr>
            <p:ph type="dt" sz="half" idx="10"/>
          </p:nvPr>
        </p:nvSpPr>
        <p:spPr/>
        <p:txBody>
          <a:bodyPr/>
          <a:lstStyle/>
          <a:p>
            <a:fld id="{F2946D8B-735B-4207-A34A-AC86B4228257}" type="datetimeFigureOut">
              <a:rPr lang="en-GB" smtClean="0"/>
              <a:t>13/05/2026</a:t>
            </a:fld>
            <a:endParaRPr lang="en-GB"/>
          </a:p>
        </p:txBody>
      </p:sp>
      <p:sp>
        <p:nvSpPr>
          <p:cNvPr id="3" name="Footer Placeholder 2">
            <a:extLst>
              <a:ext uri="{FF2B5EF4-FFF2-40B4-BE49-F238E27FC236}">
                <a16:creationId xmlns:a16="http://schemas.microsoft.com/office/drawing/2014/main" id="{9066AEB1-8FC3-D28A-02D4-829CF526DA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B6EC2C-2286-6F5C-16FF-EF8A6AA8F820}"/>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126771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88C4-C51D-F29A-63DA-B8D74EC1F663}"/>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B6A5E7-6E5D-92AD-E239-D7DADF731DC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27938F-EE04-5C7A-B8A4-13FD39DAF670}"/>
              </a:ext>
            </a:extLst>
          </p:cNvPr>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4D5003-F5EC-3609-B228-7109A9A09279}"/>
              </a:ext>
            </a:extLst>
          </p:cNvPr>
          <p:cNvSpPr>
            <a:spLocks noGrp="1"/>
          </p:cNvSpPr>
          <p:nvPr>
            <p:ph type="dt" sz="half" idx="10"/>
          </p:nvPr>
        </p:nvSpPr>
        <p:spPr/>
        <p:txBody>
          <a:bodyPr/>
          <a:lstStyle/>
          <a:p>
            <a:fld id="{F2946D8B-735B-4207-A34A-AC86B4228257}" type="datetimeFigureOut">
              <a:rPr lang="en-GB" smtClean="0"/>
              <a:t>13/05/2026</a:t>
            </a:fld>
            <a:endParaRPr lang="en-GB"/>
          </a:p>
        </p:txBody>
      </p:sp>
      <p:sp>
        <p:nvSpPr>
          <p:cNvPr id="6" name="Footer Placeholder 5">
            <a:extLst>
              <a:ext uri="{FF2B5EF4-FFF2-40B4-BE49-F238E27FC236}">
                <a16:creationId xmlns:a16="http://schemas.microsoft.com/office/drawing/2014/main" id="{15759421-4B3E-B47A-EB36-0E6A0BF74F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E53636-97DA-ED78-F0E3-5F3AC4195513}"/>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122516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0EB9-5CF8-FAB1-B185-A2156A5DB066}"/>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E4DADE-E90A-AC72-85AA-DCF3E9945853}"/>
              </a:ext>
            </a:extLst>
          </p:cNvPr>
          <p:cNvSpPr>
            <a:spLocks noGrp="1"/>
          </p:cNvSpPr>
          <p:nvPr>
            <p:ph type="pic" idx="1"/>
          </p:nvPr>
        </p:nvSpPr>
        <p:spPr>
          <a:xfrm>
            <a:off x="5183188" y="987426"/>
            <a:ext cx="6172200" cy="4873625"/>
          </a:xfrm>
        </p:spPr>
        <p:txBody>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GB"/>
          </a:p>
        </p:txBody>
      </p:sp>
      <p:sp>
        <p:nvSpPr>
          <p:cNvPr id="4" name="Text Placeholder 3">
            <a:extLst>
              <a:ext uri="{FF2B5EF4-FFF2-40B4-BE49-F238E27FC236}">
                <a16:creationId xmlns:a16="http://schemas.microsoft.com/office/drawing/2014/main" id="{709F9C08-D580-E398-2560-F8712F0A1AAD}"/>
              </a:ext>
            </a:extLst>
          </p:cNvPr>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79CFC-62D3-635D-1A3E-D1E64E914858}"/>
              </a:ext>
            </a:extLst>
          </p:cNvPr>
          <p:cNvSpPr>
            <a:spLocks noGrp="1"/>
          </p:cNvSpPr>
          <p:nvPr>
            <p:ph type="dt" sz="half" idx="10"/>
          </p:nvPr>
        </p:nvSpPr>
        <p:spPr/>
        <p:txBody>
          <a:bodyPr/>
          <a:lstStyle/>
          <a:p>
            <a:fld id="{F2946D8B-735B-4207-A34A-AC86B4228257}" type="datetimeFigureOut">
              <a:rPr lang="en-GB" smtClean="0"/>
              <a:t>13/05/2026</a:t>
            </a:fld>
            <a:endParaRPr lang="en-GB"/>
          </a:p>
        </p:txBody>
      </p:sp>
      <p:sp>
        <p:nvSpPr>
          <p:cNvPr id="6" name="Footer Placeholder 5">
            <a:extLst>
              <a:ext uri="{FF2B5EF4-FFF2-40B4-BE49-F238E27FC236}">
                <a16:creationId xmlns:a16="http://schemas.microsoft.com/office/drawing/2014/main" id="{E0E96051-167D-8822-7C4B-4FAA2589B0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67E25D-A10B-FED7-6CF5-EE737A2FD253}"/>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264318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logo with white text&#10;&#10;Description automatically generated">
            <a:extLst>
              <a:ext uri="{FF2B5EF4-FFF2-40B4-BE49-F238E27FC236}">
                <a16:creationId xmlns:a16="http://schemas.microsoft.com/office/drawing/2014/main" id="{0538B2DF-9AE3-FFC1-D2D8-68843FFE5D5B}"/>
              </a:ext>
            </a:extLst>
          </p:cNvPr>
          <p:cNvPicPr>
            <a:picLocks noChangeAspect="1"/>
          </p:cNvPicPr>
          <p:nvPr userDrawn="1"/>
        </p:nvPicPr>
        <p:blipFill rotWithShape="1">
          <a:blip r:embed="rId16" cstate="screen">
            <a:duotone>
              <a:prstClr val="black"/>
              <a:schemeClr val="tx2">
                <a:tint val="45000"/>
                <a:satMod val="400000"/>
              </a:schemeClr>
            </a:duotone>
            <a:alphaModFix amt="20000"/>
            <a:extLst>
              <a:ext uri="{28A0092B-C50C-407E-A947-70E740481C1C}">
                <a14:useLocalDpi xmlns:a14="http://schemas.microsoft.com/office/drawing/2010/main"/>
              </a:ext>
            </a:extLst>
          </a:blip>
          <a:srcRect/>
          <a:stretch/>
        </p:blipFill>
        <p:spPr>
          <a:xfrm>
            <a:off x="1803400" y="0"/>
            <a:ext cx="10388600" cy="6858000"/>
          </a:xfrm>
          <a:prstGeom prst="rect">
            <a:avLst/>
          </a:prstGeom>
        </p:spPr>
      </p:pic>
      <p:pic>
        <p:nvPicPr>
          <p:cNvPr id="12" name="Picture 1">
            <a:extLst>
              <a:ext uri="{FF2B5EF4-FFF2-40B4-BE49-F238E27FC236}">
                <a16:creationId xmlns:a16="http://schemas.microsoft.com/office/drawing/2014/main" id="{DCCCF2F5-D52E-F58E-BFB1-43D8B23CFD01}"/>
              </a:ext>
            </a:extLst>
          </p:cNvPr>
          <p:cNvPicPr>
            <a:picLocks noChangeAspect="1"/>
          </p:cNvPicPr>
          <p:nvPr userDrawn="1"/>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48963" y="317733"/>
            <a:ext cx="1693846" cy="153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D357E5A2-D703-1E21-DF13-99731C05809E}"/>
              </a:ext>
            </a:extLst>
          </p:cNvPr>
          <p:cNvSpPr>
            <a:spLocks noGrp="1"/>
          </p:cNvSpPr>
          <p:nvPr>
            <p:ph type="title"/>
          </p:nvPr>
        </p:nvSpPr>
        <p:spPr>
          <a:xfrm>
            <a:off x="838200" y="1009778"/>
            <a:ext cx="8820000" cy="8415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2D50FC-1A9F-C3F4-FC5B-619390DB06F9}"/>
              </a:ext>
            </a:extLst>
          </p:cNvPr>
          <p:cNvSpPr>
            <a:spLocks noGrp="1"/>
          </p:cNvSpPr>
          <p:nvPr>
            <p:ph type="body" idx="1"/>
          </p:nvPr>
        </p:nvSpPr>
        <p:spPr>
          <a:xfrm>
            <a:off x="838200" y="2234400"/>
            <a:ext cx="5257800" cy="3985427"/>
          </a:xfrm>
          <a:prstGeom prst="rect">
            <a:avLst/>
          </a:prstGeom>
        </p:spPr>
        <p:txBody>
          <a:bodyPr vert="horz" lIns="91440" tIns="45720" rIns="91440" bIns="45720" rtlCol="0" anchor="ctr">
            <a:normAutofit/>
          </a:bodyPr>
          <a:lstStyle/>
          <a:p>
            <a:pPr lvl="0"/>
            <a:r>
              <a:rPr lang="en-GB"/>
              <a:t>Title</a:t>
            </a:r>
          </a:p>
        </p:txBody>
      </p:sp>
      <p:sp>
        <p:nvSpPr>
          <p:cNvPr id="4" name="Date Placeholder 3">
            <a:extLst>
              <a:ext uri="{FF2B5EF4-FFF2-40B4-BE49-F238E27FC236}">
                <a16:creationId xmlns:a16="http://schemas.microsoft.com/office/drawing/2014/main" id="{0DC45373-90D9-F07B-C5F2-70101F71000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946D8B-735B-4207-A34A-AC86B4228257}" type="datetimeFigureOut">
              <a:rPr lang="en-GB" smtClean="0"/>
              <a:t>13/05/2026</a:t>
            </a:fld>
            <a:endParaRPr lang="en-GB"/>
          </a:p>
        </p:txBody>
      </p:sp>
      <p:sp>
        <p:nvSpPr>
          <p:cNvPr id="5" name="Footer Placeholder 4">
            <a:extLst>
              <a:ext uri="{FF2B5EF4-FFF2-40B4-BE49-F238E27FC236}">
                <a16:creationId xmlns:a16="http://schemas.microsoft.com/office/drawing/2014/main" id="{FEC668DE-D1F4-C1EE-3D6C-0DC55D1DC24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98C5A6B-14D0-6F20-290A-1D93B8BC1DD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478F5B-047C-4567-8222-9DABDB15DBCC}" type="slidenum">
              <a:rPr lang="en-GB" smtClean="0"/>
              <a:t>‹#›</a:t>
            </a:fld>
            <a:endParaRPr lang="en-GB"/>
          </a:p>
        </p:txBody>
      </p:sp>
    </p:spTree>
    <p:extLst>
      <p:ext uri="{BB962C8B-B14F-4D97-AF65-F5344CB8AC3E}">
        <p14:creationId xmlns:p14="http://schemas.microsoft.com/office/powerpoint/2010/main" val="40169254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51" r:id="rId13"/>
    <p:sldLayoutId id="2147483650" r:id="rId14"/>
  </p:sldLayoutIdLst>
  <p:txStyles>
    <p:titleStyle>
      <a:lvl1pPr algn="l" defTabSz="914418" rtl="0" eaLnBrk="1" latinLnBrk="0" hangingPunct="1">
        <a:lnSpc>
          <a:spcPct val="90000"/>
        </a:lnSpc>
        <a:spcBef>
          <a:spcPct val="0"/>
        </a:spcBef>
        <a:buNone/>
        <a:defRPr sz="3600" kern="1200">
          <a:solidFill>
            <a:schemeClr val="tx2">
              <a:lumMod val="90000"/>
              <a:lumOff val="10000"/>
            </a:schemeClr>
          </a:solidFill>
          <a:latin typeface="Aptos SemiBold" panose="020B0004020202020204" pitchFamily="34" charset="0"/>
          <a:ea typeface="+mj-ea"/>
          <a:cs typeface="+mj-cs"/>
        </a:defRPr>
      </a:lvl1pPr>
    </p:titleStyle>
    <p:bodyStyle>
      <a:lvl1pPr marL="0" indent="0" algn="l" defTabSz="914418"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3BC_6F2C0C46.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microbit.org/get-started/user-guide/transfer-code-to-the-microbit/"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5F65A-6933-A7D2-BEFF-5E378459018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45C9266-D74F-4D22-6910-55EEFAF4D6FF}"/>
              </a:ext>
            </a:extLst>
          </p:cNvPr>
          <p:cNvSpPr>
            <a:spLocks noGrp="1"/>
          </p:cNvSpPr>
          <p:nvPr>
            <p:ph sz="quarter" idx="13"/>
          </p:nvPr>
        </p:nvSpPr>
        <p:spPr/>
        <p:txBody>
          <a:bodyPr/>
          <a:lstStyle/>
          <a:p>
            <a:r>
              <a:rPr lang="en-GB" dirty="0"/>
              <a:t>Primary Electronics: Build a Bot</a:t>
            </a:r>
          </a:p>
        </p:txBody>
      </p:sp>
      <p:sp>
        <p:nvSpPr>
          <p:cNvPr id="6" name="Content Placeholder 5">
            <a:extLst>
              <a:ext uri="{FF2B5EF4-FFF2-40B4-BE49-F238E27FC236}">
                <a16:creationId xmlns:a16="http://schemas.microsoft.com/office/drawing/2014/main" id="{845C5A19-BAB2-D34B-0B6E-C2F13E8761F5}"/>
              </a:ext>
            </a:extLst>
          </p:cNvPr>
          <p:cNvSpPr>
            <a:spLocks noGrp="1"/>
          </p:cNvSpPr>
          <p:nvPr>
            <p:ph sz="quarter" idx="14"/>
          </p:nvPr>
        </p:nvSpPr>
        <p:spPr/>
        <p:txBody>
          <a:bodyPr/>
          <a:lstStyle/>
          <a:p>
            <a:r>
              <a:rPr lang="en-GB" dirty="0"/>
              <a:t>Session 2 – Code V2</a:t>
            </a:r>
          </a:p>
        </p:txBody>
      </p:sp>
    </p:spTree>
    <p:extLst>
      <p:ext uri="{BB962C8B-B14F-4D97-AF65-F5344CB8AC3E}">
        <p14:creationId xmlns:p14="http://schemas.microsoft.com/office/powerpoint/2010/main" val="193158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DD24-CB93-F78C-1F09-237AB6FFFE5F}"/>
              </a:ext>
            </a:extLst>
          </p:cNvPr>
          <p:cNvSpPr>
            <a:spLocks noGrp="1"/>
          </p:cNvSpPr>
          <p:nvPr>
            <p:ph type="title"/>
          </p:nvPr>
        </p:nvSpPr>
        <p:spPr/>
        <p:txBody>
          <a:bodyPr/>
          <a:lstStyle/>
          <a:p>
            <a:r>
              <a:rPr lang="en-GB"/>
              <a:t>Connecting the parts</a:t>
            </a:r>
          </a:p>
        </p:txBody>
      </p:sp>
      <p:sp>
        <p:nvSpPr>
          <p:cNvPr id="3" name="Content Placeholder 2">
            <a:extLst>
              <a:ext uri="{FF2B5EF4-FFF2-40B4-BE49-F238E27FC236}">
                <a16:creationId xmlns:a16="http://schemas.microsoft.com/office/drawing/2014/main" id="{7C3A5A10-D9B9-4B51-DBAC-EF6D67AAA8AC}"/>
              </a:ext>
            </a:extLst>
          </p:cNvPr>
          <p:cNvSpPr>
            <a:spLocks noGrp="1"/>
          </p:cNvSpPr>
          <p:nvPr>
            <p:ph idx="1"/>
          </p:nvPr>
        </p:nvSpPr>
        <p:spPr/>
        <p:txBody>
          <a:bodyPr>
            <a:normAutofit/>
          </a:bodyPr>
          <a:lstStyle/>
          <a:p>
            <a:r>
              <a:rPr lang="en-GB" sz="2400"/>
              <a:t>Finally connect the micro USB cable to the </a:t>
            </a:r>
            <a:r>
              <a:rPr lang="en-GB" sz="2400" err="1"/>
              <a:t>micro:bit</a:t>
            </a:r>
            <a:r>
              <a:rPr lang="en-GB" sz="2400"/>
              <a:t>.</a:t>
            </a:r>
          </a:p>
          <a:p>
            <a:endParaRPr lang="en-GB" sz="2400"/>
          </a:p>
          <a:p>
            <a:pPr marL="0" indent="0">
              <a:buNone/>
            </a:pPr>
            <a:r>
              <a:rPr lang="en-GB" sz="2400"/>
              <a:t>NOTE:</a:t>
            </a:r>
          </a:p>
          <a:p>
            <a:pPr marL="0" indent="0">
              <a:buNone/>
            </a:pPr>
            <a:r>
              <a:rPr lang="en-GB" sz="2400"/>
              <a:t>Be gentle with cable. It only goes in one way up!</a:t>
            </a:r>
          </a:p>
          <a:p>
            <a:pPr marL="0" indent="0">
              <a:buNone/>
            </a:pPr>
            <a:r>
              <a:rPr lang="en-GB" sz="2400"/>
              <a:t>It will stick out a little bit like in the photo</a:t>
            </a:r>
          </a:p>
          <a:p>
            <a:endParaRPr lang="en-GB" sz="2400"/>
          </a:p>
        </p:txBody>
      </p:sp>
      <p:pic>
        <p:nvPicPr>
          <p:cNvPr id="5" name="Picture 4" descr="A small circuit board with red and black wires&#10;&#10;AI-generated content may be incorrect.">
            <a:extLst>
              <a:ext uri="{FF2B5EF4-FFF2-40B4-BE49-F238E27FC236}">
                <a16:creationId xmlns:a16="http://schemas.microsoft.com/office/drawing/2014/main" id="{B32D0F7E-BBD7-FF35-E0EE-1066E5243E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748354" y="2306374"/>
            <a:ext cx="2636308" cy="3841477"/>
          </a:xfrm>
          <a:prstGeom prst="rect">
            <a:avLst/>
          </a:prstGeom>
          <a:ln w="19050">
            <a:solidFill>
              <a:srgbClr val="C5C5C5"/>
            </a:solidFill>
          </a:ln>
        </p:spPr>
      </p:pic>
    </p:spTree>
    <p:extLst>
      <p:ext uri="{BB962C8B-B14F-4D97-AF65-F5344CB8AC3E}">
        <p14:creationId xmlns:p14="http://schemas.microsoft.com/office/powerpoint/2010/main" val="192246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BA8A-BE24-7F32-8B66-B050C52FBAE1}"/>
              </a:ext>
            </a:extLst>
          </p:cNvPr>
          <p:cNvSpPr>
            <a:spLocks noGrp="1"/>
          </p:cNvSpPr>
          <p:nvPr>
            <p:ph type="title"/>
          </p:nvPr>
        </p:nvSpPr>
        <p:spPr/>
        <p:txBody>
          <a:bodyPr/>
          <a:lstStyle/>
          <a:p>
            <a:r>
              <a:rPr lang="en-GB"/>
              <a:t>Write the code</a:t>
            </a:r>
          </a:p>
        </p:txBody>
      </p:sp>
      <p:sp>
        <p:nvSpPr>
          <p:cNvPr id="3" name="Content Placeholder 2">
            <a:extLst>
              <a:ext uri="{FF2B5EF4-FFF2-40B4-BE49-F238E27FC236}">
                <a16:creationId xmlns:a16="http://schemas.microsoft.com/office/drawing/2014/main" id="{DBD5D272-15B5-BA94-86D3-ED554E877896}"/>
              </a:ext>
            </a:extLst>
          </p:cNvPr>
          <p:cNvSpPr>
            <a:spLocks noGrp="1"/>
          </p:cNvSpPr>
          <p:nvPr>
            <p:ph idx="1"/>
          </p:nvPr>
        </p:nvSpPr>
        <p:spPr/>
        <p:txBody>
          <a:bodyPr>
            <a:normAutofit/>
          </a:bodyPr>
          <a:lstStyle/>
          <a:p>
            <a:pPr marL="0" indent="0">
              <a:buNone/>
            </a:pPr>
            <a:r>
              <a:rPr lang="en-GB" sz="2400" dirty="0"/>
              <a:t>You will be writing the code on the </a:t>
            </a:r>
            <a:r>
              <a:rPr lang="en-GB" sz="2400" dirty="0" err="1"/>
              <a:t>micro:bit</a:t>
            </a:r>
            <a:r>
              <a:rPr lang="en-GB" sz="2400" dirty="0"/>
              <a:t> website.</a:t>
            </a:r>
          </a:p>
          <a:p>
            <a:pPr marL="457200" indent="-457200">
              <a:buFont typeface="+mj-lt"/>
              <a:buAutoNum type="arabicPeriod"/>
            </a:pPr>
            <a:r>
              <a:rPr lang="en-GB" sz="2400" dirty="0"/>
              <a:t>Go to:</a:t>
            </a:r>
            <a:br>
              <a:rPr lang="en-GB" sz="2400" dirty="0"/>
            </a:br>
            <a:r>
              <a:rPr lang="en-GB" sz="2400" dirty="0">
                <a:hlinkClick r:id="rId3"/>
              </a:rPr>
              <a:t>https://makecode.microbit.org</a:t>
            </a:r>
            <a:endParaRPr lang="en-GB" sz="2400" dirty="0"/>
          </a:p>
          <a:p>
            <a:pPr marL="457200" indent="-457200">
              <a:buFont typeface="+mj-lt"/>
              <a:buAutoNum type="arabicPeriod"/>
            </a:pPr>
            <a:r>
              <a:rPr lang="en-GB" sz="2400" dirty="0"/>
              <a:t>Then click on “New Project”.</a:t>
            </a:r>
          </a:p>
        </p:txBody>
      </p:sp>
      <p:pic>
        <p:nvPicPr>
          <p:cNvPr id="5" name="Picture 4">
            <a:extLst>
              <a:ext uri="{FF2B5EF4-FFF2-40B4-BE49-F238E27FC236}">
                <a16:creationId xmlns:a16="http://schemas.microsoft.com/office/drawing/2014/main" id="{E9D46994-90FC-CB93-3DE0-B303D3E7B5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0517" y="2361085"/>
            <a:ext cx="4502155" cy="4203960"/>
          </a:xfrm>
          <a:prstGeom prst="rect">
            <a:avLst/>
          </a:prstGeom>
          <a:ln w="19050">
            <a:solidFill>
              <a:srgbClr val="C5C5C5"/>
            </a:solidFill>
          </a:ln>
        </p:spPr>
      </p:pic>
      <p:grpSp>
        <p:nvGrpSpPr>
          <p:cNvPr id="4" name="Group 3">
            <a:extLst>
              <a:ext uri="{FF2B5EF4-FFF2-40B4-BE49-F238E27FC236}">
                <a16:creationId xmlns:a16="http://schemas.microsoft.com/office/drawing/2014/main" id="{19AC1D40-54D5-A1FF-738B-630BD3085145}"/>
              </a:ext>
            </a:extLst>
          </p:cNvPr>
          <p:cNvGrpSpPr/>
          <p:nvPr/>
        </p:nvGrpSpPr>
        <p:grpSpPr>
          <a:xfrm>
            <a:off x="5854654" y="5612271"/>
            <a:ext cx="1446761" cy="471903"/>
            <a:chOff x="7412085" y="4757498"/>
            <a:chExt cx="949852" cy="471903"/>
          </a:xfrm>
        </p:grpSpPr>
        <p:cxnSp>
          <p:nvCxnSpPr>
            <p:cNvPr id="6" name="Straight Arrow Connector 5">
              <a:extLst>
                <a:ext uri="{FF2B5EF4-FFF2-40B4-BE49-F238E27FC236}">
                  <a16:creationId xmlns:a16="http://schemas.microsoft.com/office/drawing/2014/main" id="{D97C8FC4-4FF9-D3A8-253C-A805612FB068}"/>
                </a:ext>
              </a:extLst>
            </p:cNvPr>
            <p:cNvCxnSpPr>
              <a:cxnSpLocks/>
            </p:cNvCxnSpPr>
            <p:nvPr/>
          </p:nvCxnSpPr>
          <p:spPr>
            <a:xfrm>
              <a:off x="7769922" y="4993450"/>
              <a:ext cx="592015"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DDAFEFA6-AF5D-A6D4-DEB6-ACD2EAA49979}"/>
                </a:ext>
              </a:extLst>
            </p:cNvPr>
            <p:cNvSpPr txBox="1">
              <a:spLocks/>
            </p:cNvSpPr>
            <p:nvPr/>
          </p:nvSpPr>
          <p:spPr>
            <a:xfrm>
              <a:off x="7412085" y="4757498"/>
              <a:ext cx="446245" cy="471903"/>
            </a:xfrm>
            <a:prstGeom prst="rect">
              <a:avLst/>
            </a:prstGeom>
          </p:spPr>
          <p:txBody>
            <a:bodyPr vert="horz" lIns="91440" tIns="45720" rIns="91440" bIns="45720" rtlCol="0" anchor="ctr">
              <a:no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2.</a:t>
              </a:r>
            </a:p>
          </p:txBody>
        </p:sp>
      </p:grpSp>
      <p:grpSp>
        <p:nvGrpSpPr>
          <p:cNvPr id="9" name="Group 8">
            <a:extLst>
              <a:ext uri="{FF2B5EF4-FFF2-40B4-BE49-F238E27FC236}">
                <a16:creationId xmlns:a16="http://schemas.microsoft.com/office/drawing/2014/main" id="{9FB66B8C-E940-D00D-3A2B-ACF8ECBF577E}"/>
              </a:ext>
            </a:extLst>
          </p:cNvPr>
          <p:cNvGrpSpPr/>
          <p:nvPr/>
        </p:nvGrpSpPr>
        <p:grpSpPr>
          <a:xfrm>
            <a:off x="5854654" y="2234400"/>
            <a:ext cx="1739563" cy="471903"/>
            <a:chOff x="7412085" y="4757498"/>
            <a:chExt cx="949852" cy="471903"/>
          </a:xfrm>
        </p:grpSpPr>
        <p:cxnSp>
          <p:nvCxnSpPr>
            <p:cNvPr id="10" name="Straight Arrow Connector 9">
              <a:extLst>
                <a:ext uri="{FF2B5EF4-FFF2-40B4-BE49-F238E27FC236}">
                  <a16:creationId xmlns:a16="http://schemas.microsoft.com/office/drawing/2014/main" id="{45E402B1-0E47-C68E-B139-DB0F7865A067}"/>
                </a:ext>
              </a:extLst>
            </p:cNvPr>
            <p:cNvCxnSpPr>
              <a:cxnSpLocks/>
            </p:cNvCxnSpPr>
            <p:nvPr/>
          </p:nvCxnSpPr>
          <p:spPr>
            <a:xfrm>
              <a:off x="7769922" y="4993450"/>
              <a:ext cx="592015"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E9D70558-708E-95C7-88E1-C4AB9F571562}"/>
                </a:ext>
              </a:extLst>
            </p:cNvPr>
            <p:cNvSpPr txBox="1">
              <a:spLocks/>
            </p:cNvSpPr>
            <p:nvPr/>
          </p:nvSpPr>
          <p:spPr>
            <a:xfrm>
              <a:off x="7412085" y="4757498"/>
              <a:ext cx="446245" cy="471903"/>
            </a:xfrm>
            <a:prstGeom prst="rect">
              <a:avLst/>
            </a:prstGeom>
          </p:spPr>
          <p:txBody>
            <a:bodyPr vert="horz" lIns="91440" tIns="45720" rIns="91440" bIns="45720" rtlCol="0" anchor="ctr">
              <a:normAutofit fontScale="92500" lnSpcReduction="10000"/>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a:solidFill>
                    <a:srgbClr val="C00000"/>
                  </a:solidFill>
                </a:rPr>
                <a:t>1.</a:t>
              </a:r>
            </a:p>
          </p:txBody>
        </p:sp>
      </p:grpSp>
    </p:spTree>
    <p:extLst>
      <p:ext uri="{BB962C8B-B14F-4D97-AF65-F5344CB8AC3E}">
        <p14:creationId xmlns:p14="http://schemas.microsoft.com/office/powerpoint/2010/main" val="242933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7467C-204A-ABDD-325F-3ACA4FD27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1F6C8-7784-1CF7-7CE6-E2BCC461C381}"/>
              </a:ext>
            </a:extLst>
          </p:cNvPr>
          <p:cNvSpPr>
            <a:spLocks noGrp="1"/>
          </p:cNvSpPr>
          <p:nvPr>
            <p:ph type="title"/>
          </p:nvPr>
        </p:nvSpPr>
        <p:spPr/>
        <p:txBody>
          <a:bodyPr/>
          <a:lstStyle/>
          <a:p>
            <a:r>
              <a:rPr lang="en-GB"/>
              <a:t>Write the code</a:t>
            </a:r>
          </a:p>
        </p:txBody>
      </p:sp>
      <p:sp>
        <p:nvSpPr>
          <p:cNvPr id="3" name="Content Placeholder 2">
            <a:extLst>
              <a:ext uri="{FF2B5EF4-FFF2-40B4-BE49-F238E27FC236}">
                <a16:creationId xmlns:a16="http://schemas.microsoft.com/office/drawing/2014/main" id="{6E73B5AA-1B4A-FE8E-3C05-DD45CD2C2CFE}"/>
              </a:ext>
            </a:extLst>
          </p:cNvPr>
          <p:cNvSpPr>
            <a:spLocks noGrp="1"/>
          </p:cNvSpPr>
          <p:nvPr>
            <p:ph idx="1"/>
          </p:nvPr>
        </p:nvSpPr>
        <p:spPr/>
        <p:txBody>
          <a:bodyPr>
            <a:normAutofit/>
          </a:bodyPr>
          <a:lstStyle/>
          <a:p>
            <a:r>
              <a:rPr lang="en-GB" sz="2400"/>
              <a:t>A window will pop up asking you to name the project. </a:t>
            </a:r>
          </a:p>
          <a:p>
            <a:endParaRPr lang="en-GB" sz="2400"/>
          </a:p>
          <a:p>
            <a:pPr marL="457200" indent="-457200">
              <a:buFont typeface="+mj-lt"/>
              <a:buAutoNum type="arabicPeriod"/>
            </a:pPr>
            <a:r>
              <a:rPr lang="en-GB" sz="2400"/>
              <a:t>Type in your Bot’s name! </a:t>
            </a:r>
          </a:p>
          <a:p>
            <a:pPr marL="457200" indent="-457200">
              <a:buFont typeface="+mj-lt"/>
              <a:buAutoNum type="arabicPeriod"/>
            </a:pPr>
            <a:endParaRPr lang="en-GB" sz="2400"/>
          </a:p>
          <a:p>
            <a:pPr marL="457200" indent="-457200">
              <a:buFont typeface="+mj-lt"/>
              <a:buAutoNum type="arabicPeriod"/>
            </a:pPr>
            <a:r>
              <a:rPr lang="en-GB" sz="2400"/>
              <a:t>Then click on “Create”.</a:t>
            </a:r>
          </a:p>
        </p:txBody>
      </p:sp>
      <p:pic>
        <p:nvPicPr>
          <p:cNvPr id="7" name="Picture 6">
            <a:extLst>
              <a:ext uri="{FF2B5EF4-FFF2-40B4-BE49-F238E27FC236}">
                <a16:creationId xmlns:a16="http://schemas.microsoft.com/office/drawing/2014/main" id="{40C59AD8-D092-ECDC-2835-5B11F37B11A5}"/>
              </a:ext>
            </a:extLst>
          </p:cNvPr>
          <p:cNvPicPr>
            <a:picLocks noChangeAspect="1"/>
          </p:cNvPicPr>
          <p:nvPr/>
        </p:nvPicPr>
        <p:blipFill>
          <a:blip r:embed="rId3"/>
          <a:stretch>
            <a:fillRect/>
          </a:stretch>
        </p:blipFill>
        <p:spPr>
          <a:xfrm>
            <a:off x="7475345" y="2992174"/>
            <a:ext cx="4475672" cy="2469878"/>
          </a:xfrm>
          <a:prstGeom prst="rect">
            <a:avLst/>
          </a:prstGeom>
          <a:ln w="19050">
            <a:solidFill>
              <a:srgbClr val="C5C5C5"/>
            </a:solidFill>
          </a:ln>
        </p:spPr>
      </p:pic>
      <p:grpSp>
        <p:nvGrpSpPr>
          <p:cNvPr id="4" name="Group 3">
            <a:extLst>
              <a:ext uri="{FF2B5EF4-FFF2-40B4-BE49-F238E27FC236}">
                <a16:creationId xmlns:a16="http://schemas.microsoft.com/office/drawing/2014/main" id="{11850E02-B127-9E3A-6E1F-4E4B405C7987}"/>
              </a:ext>
            </a:extLst>
          </p:cNvPr>
          <p:cNvGrpSpPr/>
          <p:nvPr/>
        </p:nvGrpSpPr>
        <p:grpSpPr>
          <a:xfrm>
            <a:off x="5915891" y="3972689"/>
            <a:ext cx="1739563" cy="471903"/>
            <a:chOff x="7412085" y="4757498"/>
            <a:chExt cx="949852" cy="471903"/>
          </a:xfrm>
        </p:grpSpPr>
        <p:cxnSp>
          <p:nvCxnSpPr>
            <p:cNvPr id="5" name="Straight Arrow Connector 4">
              <a:extLst>
                <a:ext uri="{FF2B5EF4-FFF2-40B4-BE49-F238E27FC236}">
                  <a16:creationId xmlns:a16="http://schemas.microsoft.com/office/drawing/2014/main" id="{BFD9DFF8-934D-F7FD-C328-64DE6FF3D1FA}"/>
                </a:ext>
              </a:extLst>
            </p:cNvPr>
            <p:cNvCxnSpPr>
              <a:cxnSpLocks/>
            </p:cNvCxnSpPr>
            <p:nvPr/>
          </p:nvCxnSpPr>
          <p:spPr>
            <a:xfrm>
              <a:off x="7769922" y="4993450"/>
              <a:ext cx="592015"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8735728C-2A20-265D-4D93-65222306667D}"/>
                </a:ext>
              </a:extLst>
            </p:cNvPr>
            <p:cNvSpPr txBox="1">
              <a:spLocks/>
            </p:cNvSpPr>
            <p:nvPr/>
          </p:nvSpPr>
          <p:spPr>
            <a:xfrm>
              <a:off x="7412085" y="4757498"/>
              <a:ext cx="446245" cy="471903"/>
            </a:xfrm>
            <a:prstGeom prst="rect">
              <a:avLst/>
            </a:prstGeom>
          </p:spPr>
          <p:txBody>
            <a:bodyPr vert="horz" lIns="91440" tIns="45720" rIns="91440" bIns="45720" rtlCol="0" anchor="ctr">
              <a:normAutofit fontScale="92500" lnSpcReduction="10000"/>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a:solidFill>
                    <a:srgbClr val="C00000"/>
                  </a:solidFill>
                </a:rPr>
                <a:t>1.</a:t>
              </a:r>
            </a:p>
          </p:txBody>
        </p:sp>
      </p:grpSp>
      <p:grpSp>
        <p:nvGrpSpPr>
          <p:cNvPr id="8" name="Group 7">
            <a:extLst>
              <a:ext uri="{FF2B5EF4-FFF2-40B4-BE49-F238E27FC236}">
                <a16:creationId xmlns:a16="http://schemas.microsoft.com/office/drawing/2014/main" id="{0A527992-CBAE-BE0B-1132-6D516161D257}"/>
              </a:ext>
            </a:extLst>
          </p:cNvPr>
          <p:cNvGrpSpPr/>
          <p:nvPr/>
        </p:nvGrpSpPr>
        <p:grpSpPr>
          <a:xfrm>
            <a:off x="5855417" y="4953206"/>
            <a:ext cx="4803347" cy="471903"/>
            <a:chOff x="7412085" y="4757498"/>
            <a:chExt cx="949852" cy="471903"/>
          </a:xfrm>
        </p:grpSpPr>
        <p:cxnSp>
          <p:nvCxnSpPr>
            <p:cNvPr id="9" name="Straight Arrow Connector 8">
              <a:extLst>
                <a:ext uri="{FF2B5EF4-FFF2-40B4-BE49-F238E27FC236}">
                  <a16:creationId xmlns:a16="http://schemas.microsoft.com/office/drawing/2014/main" id="{1E42381E-67A1-EFDB-6B2B-58ABB12A28AB}"/>
                </a:ext>
              </a:extLst>
            </p:cNvPr>
            <p:cNvCxnSpPr>
              <a:cxnSpLocks/>
            </p:cNvCxnSpPr>
            <p:nvPr/>
          </p:nvCxnSpPr>
          <p:spPr>
            <a:xfrm>
              <a:off x="7553637" y="4993450"/>
              <a:ext cx="808300"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6345C1EC-41E9-EEFE-80A0-FEC43709E62E}"/>
                </a:ext>
              </a:extLst>
            </p:cNvPr>
            <p:cNvSpPr txBox="1">
              <a:spLocks/>
            </p:cNvSpPr>
            <p:nvPr/>
          </p:nvSpPr>
          <p:spPr>
            <a:xfrm>
              <a:off x="7412085" y="4757498"/>
              <a:ext cx="173569" cy="471903"/>
            </a:xfrm>
            <a:prstGeom prst="rect">
              <a:avLst/>
            </a:prstGeom>
          </p:spPr>
          <p:txBody>
            <a:bodyPr vert="horz" lIns="91440" tIns="45720" rIns="91440" bIns="45720" rtlCol="0" anchor="ctr">
              <a:normAutofit fontScale="92500" lnSpcReduction="10000"/>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a:solidFill>
                    <a:srgbClr val="C00000"/>
                  </a:solidFill>
                </a:rPr>
                <a:t>2.</a:t>
              </a:r>
            </a:p>
          </p:txBody>
        </p:sp>
      </p:grpSp>
    </p:spTree>
    <p:extLst>
      <p:ext uri="{BB962C8B-B14F-4D97-AF65-F5344CB8AC3E}">
        <p14:creationId xmlns:p14="http://schemas.microsoft.com/office/powerpoint/2010/main" val="44363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587C7-34EC-36CD-FECA-D80D7050D3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1D7A6-D6A6-CACC-4D01-2129BAF3BD63}"/>
              </a:ext>
            </a:extLst>
          </p:cNvPr>
          <p:cNvSpPr>
            <a:spLocks noGrp="1"/>
          </p:cNvSpPr>
          <p:nvPr>
            <p:ph type="title"/>
          </p:nvPr>
        </p:nvSpPr>
        <p:spPr/>
        <p:txBody>
          <a:bodyPr/>
          <a:lstStyle/>
          <a:p>
            <a:r>
              <a:rPr lang="en-GB"/>
              <a:t>Writing the code	</a:t>
            </a:r>
          </a:p>
        </p:txBody>
      </p:sp>
      <p:sp>
        <p:nvSpPr>
          <p:cNvPr id="3" name="Content Placeholder 2">
            <a:extLst>
              <a:ext uri="{FF2B5EF4-FFF2-40B4-BE49-F238E27FC236}">
                <a16:creationId xmlns:a16="http://schemas.microsoft.com/office/drawing/2014/main" id="{D0F829CF-8986-C992-ADE5-31E7C7A93B17}"/>
              </a:ext>
            </a:extLst>
          </p:cNvPr>
          <p:cNvSpPr>
            <a:spLocks noGrp="1"/>
          </p:cNvSpPr>
          <p:nvPr>
            <p:ph idx="1"/>
          </p:nvPr>
        </p:nvSpPr>
        <p:spPr>
          <a:xfrm>
            <a:off x="763229" y="2249818"/>
            <a:ext cx="10665542" cy="970935"/>
          </a:xfrm>
        </p:spPr>
        <p:txBody>
          <a:bodyPr>
            <a:noAutofit/>
          </a:bodyPr>
          <a:lstStyle/>
          <a:p>
            <a:r>
              <a:rPr lang="en-GB"/>
              <a:t>You will need to write code that will change the angle of the servo when the </a:t>
            </a:r>
            <a:r>
              <a:rPr lang="en-GB" err="1"/>
              <a:t>micro:bit</a:t>
            </a:r>
            <a:r>
              <a:rPr lang="en-GB"/>
              <a:t> senses a loud noise. Changing the angle will mean the arms attached to it will move up and down like a wave.</a:t>
            </a:r>
          </a:p>
          <a:p>
            <a:r>
              <a:rPr lang="en-GB"/>
              <a:t>We will do this in a few steps:</a:t>
            </a:r>
          </a:p>
        </p:txBody>
      </p:sp>
      <p:grpSp>
        <p:nvGrpSpPr>
          <p:cNvPr id="20" name="Group 19">
            <a:extLst>
              <a:ext uri="{FF2B5EF4-FFF2-40B4-BE49-F238E27FC236}">
                <a16:creationId xmlns:a16="http://schemas.microsoft.com/office/drawing/2014/main" id="{2C20EE10-BF6F-6701-9681-3FFF9725C477}"/>
              </a:ext>
            </a:extLst>
          </p:cNvPr>
          <p:cNvGrpSpPr/>
          <p:nvPr/>
        </p:nvGrpSpPr>
        <p:grpSpPr>
          <a:xfrm>
            <a:off x="1947894" y="4284033"/>
            <a:ext cx="8296211" cy="360000"/>
            <a:chOff x="1821183" y="3871084"/>
            <a:chExt cx="8296211" cy="360000"/>
          </a:xfrm>
        </p:grpSpPr>
        <p:cxnSp>
          <p:nvCxnSpPr>
            <p:cNvPr id="5" name="Straight Arrow Connector 4">
              <a:extLst>
                <a:ext uri="{FF2B5EF4-FFF2-40B4-BE49-F238E27FC236}">
                  <a16:creationId xmlns:a16="http://schemas.microsoft.com/office/drawing/2014/main" id="{B9A89883-4AEE-5A1E-23BA-162A64AD9122}"/>
                </a:ext>
              </a:extLst>
            </p:cNvPr>
            <p:cNvCxnSpPr>
              <a:cxnSpLocks/>
            </p:cNvCxnSpPr>
            <p:nvPr/>
          </p:nvCxnSpPr>
          <p:spPr>
            <a:xfrm>
              <a:off x="2001183" y="4051084"/>
              <a:ext cx="4094817"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73F1BBC5-84BF-5EE1-0745-82D45BC1176B}"/>
                </a:ext>
              </a:extLst>
            </p:cNvPr>
            <p:cNvCxnSpPr>
              <a:cxnSpLocks/>
            </p:cNvCxnSpPr>
            <p:nvPr/>
          </p:nvCxnSpPr>
          <p:spPr>
            <a:xfrm>
              <a:off x="5987845" y="4051084"/>
              <a:ext cx="4129549"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34FDCB7A-8BEE-B4D9-48A0-BDA05A8E2669}"/>
                </a:ext>
              </a:extLst>
            </p:cNvPr>
            <p:cNvSpPr/>
            <p:nvPr/>
          </p:nvSpPr>
          <p:spPr>
            <a:xfrm>
              <a:off x="1821183" y="3871084"/>
              <a:ext cx="360000" cy="360000"/>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2">
            <a:extLst>
              <a:ext uri="{FF2B5EF4-FFF2-40B4-BE49-F238E27FC236}">
                <a16:creationId xmlns:a16="http://schemas.microsoft.com/office/drawing/2014/main" id="{69DD4C97-486E-1882-6D26-A4F6D3C882D7}"/>
              </a:ext>
            </a:extLst>
          </p:cNvPr>
          <p:cNvSpPr txBox="1">
            <a:spLocks/>
          </p:cNvSpPr>
          <p:nvPr/>
        </p:nvSpPr>
        <p:spPr>
          <a:xfrm>
            <a:off x="618961" y="4732303"/>
            <a:ext cx="3017866" cy="1885655"/>
          </a:xfrm>
          <a:prstGeom prst="rect">
            <a:avLst/>
          </a:prstGeom>
        </p:spPr>
        <p:txBody>
          <a:bodyPr vert="horz" lIns="91440" tIns="45720" rIns="91440" bIns="45720" rtlCol="0" anchor="t">
            <a:no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a:t>1. Set up </a:t>
            </a:r>
            <a:r>
              <a:rPr lang="en-GB" sz="1500" err="1"/>
              <a:t>micro:bit</a:t>
            </a:r>
            <a:r>
              <a:rPr lang="en-GB" sz="1500"/>
              <a:t> code editor so we can write code for a servo</a:t>
            </a:r>
          </a:p>
        </p:txBody>
      </p:sp>
      <p:sp>
        <p:nvSpPr>
          <p:cNvPr id="13" name="Content Placeholder 2">
            <a:extLst>
              <a:ext uri="{FF2B5EF4-FFF2-40B4-BE49-F238E27FC236}">
                <a16:creationId xmlns:a16="http://schemas.microsoft.com/office/drawing/2014/main" id="{7630BAAD-0F11-5DA8-4145-C5E8F4FF1064}"/>
              </a:ext>
            </a:extLst>
          </p:cNvPr>
          <p:cNvSpPr txBox="1">
            <a:spLocks/>
          </p:cNvSpPr>
          <p:nvPr/>
        </p:nvSpPr>
        <p:spPr>
          <a:xfrm>
            <a:off x="4587600" y="4722684"/>
            <a:ext cx="3016800" cy="1885655"/>
          </a:xfrm>
          <a:prstGeom prst="rect">
            <a:avLst/>
          </a:prstGeom>
        </p:spPr>
        <p:txBody>
          <a:bodyPr vert="horz" lIns="91440" tIns="45720" rIns="91440" bIns="45720" rtlCol="0" anchor="t">
            <a:no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a:t>2. Write the “start” block of code to:</a:t>
            </a:r>
          </a:p>
          <a:p>
            <a:r>
              <a:rPr lang="en-GB" sz="1500"/>
              <a:t>Set the servo to a particular angle when it turns on (50</a:t>
            </a:r>
            <a:r>
              <a:rPr lang="en-GB" sz="1500" baseline="30000"/>
              <a:t>o</a:t>
            </a:r>
            <a:r>
              <a:rPr lang="en-GB" sz="1500"/>
              <a:t>)</a:t>
            </a:r>
          </a:p>
          <a:p>
            <a:r>
              <a:rPr lang="en-GB" sz="1500"/>
              <a:t>Set the level of “loudness” that we want the Bot to react to by waving</a:t>
            </a:r>
          </a:p>
        </p:txBody>
      </p:sp>
      <p:sp>
        <p:nvSpPr>
          <p:cNvPr id="14" name="Content Placeholder 2">
            <a:extLst>
              <a:ext uri="{FF2B5EF4-FFF2-40B4-BE49-F238E27FC236}">
                <a16:creationId xmlns:a16="http://schemas.microsoft.com/office/drawing/2014/main" id="{33F9D95A-4D2D-13B6-D46D-560320E1CA7E}"/>
              </a:ext>
            </a:extLst>
          </p:cNvPr>
          <p:cNvSpPr txBox="1">
            <a:spLocks/>
          </p:cNvSpPr>
          <p:nvPr/>
        </p:nvSpPr>
        <p:spPr>
          <a:xfrm>
            <a:off x="8608994" y="4716058"/>
            <a:ext cx="3016800" cy="1885655"/>
          </a:xfrm>
          <a:prstGeom prst="rect">
            <a:avLst/>
          </a:prstGeom>
        </p:spPr>
        <p:txBody>
          <a:bodyPr vert="horz" lIns="91440" tIns="45720" rIns="91440" bIns="45720" rtlCol="0" anchor="t">
            <a:no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a:t>3. Write the “loud sound detected” block of code to: </a:t>
            </a:r>
          </a:p>
          <a:p>
            <a:r>
              <a:rPr lang="en-GB" sz="1500"/>
              <a:t>Set the servo to 70</a:t>
            </a:r>
            <a:r>
              <a:rPr lang="en-GB" sz="1500" baseline="30000"/>
              <a:t>o</a:t>
            </a:r>
            <a:r>
              <a:rPr lang="en-GB" sz="1500"/>
              <a:t> and pause</a:t>
            </a:r>
          </a:p>
          <a:p>
            <a:r>
              <a:rPr lang="en-GB" sz="1500"/>
              <a:t>Set the servo to 30</a:t>
            </a:r>
            <a:r>
              <a:rPr lang="en-GB" sz="1500" baseline="30000"/>
              <a:t>o</a:t>
            </a:r>
            <a:r>
              <a:rPr lang="en-GB" sz="1500"/>
              <a:t> and pause</a:t>
            </a:r>
          </a:p>
          <a:p>
            <a:r>
              <a:rPr lang="en-GB" sz="1500"/>
              <a:t>Repeat 6 times</a:t>
            </a:r>
          </a:p>
          <a:p>
            <a:r>
              <a:rPr lang="en-GB" sz="1500"/>
              <a:t>Set the servo back to 50</a:t>
            </a:r>
            <a:r>
              <a:rPr lang="en-GB" sz="1500" baseline="30000"/>
              <a:t>o</a:t>
            </a:r>
          </a:p>
        </p:txBody>
      </p:sp>
      <p:pic>
        <p:nvPicPr>
          <p:cNvPr id="22" name="Graphic 21" descr="Single gear with solid fill">
            <a:extLst>
              <a:ext uri="{FF2B5EF4-FFF2-40B4-BE49-F238E27FC236}">
                <a16:creationId xmlns:a16="http://schemas.microsoft.com/office/drawing/2014/main" id="{63679038-55F0-43AD-1CA3-2019899C53D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67894" y="3526510"/>
            <a:ext cx="720000" cy="720000"/>
          </a:xfrm>
          <a:prstGeom prst="rect">
            <a:avLst/>
          </a:prstGeom>
        </p:spPr>
      </p:pic>
      <p:pic>
        <p:nvPicPr>
          <p:cNvPr id="24" name="Graphic 23" descr="Sound Medium with solid fill">
            <a:extLst>
              <a:ext uri="{FF2B5EF4-FFF2-40B4-BE49-F238E27FC236}">
                <a16:creationId xmlns:a16="http://schemas.microsoft.com/office/drawing/2014/main" id="{DA2E2AE6-AFE4-4897-70B4-D8E7A0C4BDD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36000" y="3525542"/>
            <a:ext cx="720000" cy="720000"/>
          </a:xfrm>
          <a:prstGeom prst="rect">
            <a:avLst/>
          </a:prstGeom>
        </p:spPr>
      </p:pic>
      <p:pic>
        <p:nvPicPr>
          <p:cNvPr id="26" name="Graphic 25" descr="Move with solid fill">
            <a:extLst>
              <a:ext uri="{FF2B5EF4-FFF2-40B4-BE49-F238E27FC236}">
                <a16:creationId xmlns:a16="http://schemas.microsoft.com/office/drawing/2014/main" id="{39F60C0F-4B35-73D1-AE8D-EA3709C728D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757394" y="3526510"/>
            <a:ext cx="720000" cy="720000"/>
          </a:xfrm>
          <a:prstGeom prst="rect">
            <a:avLst/>
          </a:prstGeom>
        </p:spPr>
      </p:pic>
    </p:spTree>
    <p:extLst>
      <p:ext uri="{BB962C8B-B14F-4D97-AF65-F5344CB8AC3E}">
        <p14:creationId xmlns:p14="http://schemas.microsoft.com/office/powerpoint/2010/main" val="194908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F535B-9124-1DD3-4E4D-84ACA6478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9D00B-375C-3A78-D1F5-C0C2B122500D}"/>
              </a:ext>
            </a:extLst>
          </p:cNvPr>
          <p:cNvSpPr>
            <a:spLocks noGrp="1"/>
          </p:cNvSpPr>
          <p:nvPr>
            <p:ph type="title"/>
          </p:nvPr>
        </p:nvSpPr>
        <p:spPr/>
        <p:txBody>
          <a:bodyPr>
            <a:normAutofit/>
          </a:bodyPr>
          <a:lstStyle/>
          <a:p>
            <a:r>
              <a:rPr lang="en-GB"/>
              <a:t>1. Step up the </a:t>
            </a:r>
            <a:r>
              <a:rPr lang="en-GB" err="1"/>
              <a:t>micro:bit</a:t>
            </a:r>
            <a:r>
              <a:rPr lang="en-GB"/>
              <a:t> editor</a:t>
            </a:r>
          </a:p>
        </p:txBody>
      </p:sp>
      <p:sp>
        <p:nvSpPr>
          <p:cNvPr id="3" name="Content Placeholder 2">
            <a:extLst>
              <a:ext uri="{FF2B5EF4-FFF2-40B4-BE49-F238E27FC236}">
                <a16:creationId xmlns:a16="http://schemas.microsoft.com/office/drawing/2014/main" id="{6E4D7947-66DE-B836-44D2-827275E5AF8A}"/>
              </a:ext>
            </a:extLst>
          </p:cNvPr>
          <p:cNvSpPr>
            <a:spLocks noGrp="1"/>
          </p:cNvSpPr>
          <p:nvPr>
            <p:ph idx="1"/>
          </p:nvPr>
        </p:nvSpPr>
        <p:spPr>
          <a:xfrm>
            <a:off x="838201" y="2234400"/>
            <a:ext cx="3241418" cy="4404567"/>
          </a:xfrm>
        </p:spPr>
        <p:txBody>
          <a:bodyPr>
            <a:normAutofit fontScale="92500"/>
          </a:bodyPr>
          <a:lstStyle/>
          <a:p>
            <a:r>
              <a:rPr lang="en-GB" sz="2400"/>
              <a:t>You will need to add an extension to use the servo with the </a:t>
            </a:r>
            <a:r>
              <a:rPr lang="en-GB" sz="2400" err="1"/>
              <a:t>micro:bit</a:t>
            </a:r>
            <a:r>
              <a:rPr lang="en-GB" sz="2400"/>
              <a:t>.</a:t>
            </a:r>
          </a:p>
          <a:p>
            <a:endParaRPr lang="en-GB" sz="2400"/>
          </a:p>
          <a:p>
            <a:pPr marL="342900" indent="-342900">
              <a:buAutoNum type="arabicPeriod"/>
            </a:pPr>
            <a:r>
              <a:rPr lang="en-GB" sz="2400"/>
              <a:t>Click on “Extensions” in the menu</a:t>
            </a:r>
          </a:p>
          <a:p>
            <a:pPr marL="342900" indent="-342900">
              <a:buAutoNum type="arabicPeriod"/>
            </a:pPr>
            <a:r>
              <a:rPr lang="en-GB" sz="2400"/>
              <a:t>Type in “servo” in the search bar then press Enter.</a:t>
            </a:r>
          </a:p>
          <a:p>
            <a:pPr marL="342900" indent="-342900">
              <a:buAutoNum type="arabicPeriod"/>
            </a:pPr>
            <a:r>
              <a:rPr lang="en-GB" sz="2400"/>
              <a:t>Click on the servo icon that will appear</a:t>
            </a:r>
          </a:p>
        </p:txBody>
      </p:sp>
      <p:pic>
        <p:nvPicPr>
          <p:cNvPr id="7" name="Picture 6">
            <a:extLst>
              <a:ext uri="{FF2B5EF4-FFF2-40B4-BE49-F238E27FC236}">
                <a16:creationId xmlns:a16="http://schemas.microsoft.com/office/drawing/2014/main" id="{CF497C0E-A486-7ED1-E422-915DE201F8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0498" y="2515093"/>
            <a:ext cx="4400402" cy="3683933"/>
          </a:xfrm>
          <a:prstGeom prst="rect">
            <a:avLst/>
          </a:prstGeom>
          <a:ln w="19050">
            <a:solidFill>
              <a:srgbClr val="C5C5C5"/>
            </a:solidFill>
          </a:ln>
        </p:spPr>
      </p:pic>
      <p:sp>
        <p:nvSpPr>
          <p:cNvPr id="8" name="Rectangle 7">
            <a:extLst>
              <a:ext uri="{FF2B5EF4-FFF2-40B4-BE49-F238E27FC236}">
                <a16:creationId xmlns:a16="http://schemas.microsoft.com/office/drawing/2014/main" id="{60572248-7CEC-2947-3565-34DFED54780C}"/>
              </a:ext>
            </a:extLst>
          </p:cNvPr>
          <p:cNvSpPr/>
          <p:nvPr/>
        </p:nvSpPr>
        <p:spPr>
          <a:xfrm>
            <a:off x="8615144" y="4413860"/>
            <a:ext cx="1761892" cy="1903141"/>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CCD8C82-0510-C029-C896-A5938C33FB26}"/>
              </a:ext>
            </a:extLst>
          </p:cNvPr>
          <p:cNvPicPr>
            <a:picLocks noChangeAspect="1"/>
          </p:cNvPicPr>
          <p:nvPr/>
        </p:nvPicPr>
        <p:blipFill>
          <a:blip r:embed="rId4"/>
          <a:stretch>
            <a:fillRect/>
          </a:stretch>
        </p:blipFill>
        <p:spPr>
          <a:xfrm>
            <a:off x="5096755" y="2515093"/>
            <a:ext cx="1643981" cy="3678313"/>
          </a:xfrm>
          <a:prstGeom prst="rect">
            <a:avLst/>
          </a:prstGeom>
          <a:ln w="19050">
            <a:solidFill>
              <a:srgbClr val="C5C5C5"/>
            </a:solidFill>
          </a:ln>
        </p:spPr>
      </p:pic>
      <p:grpSp>
        <p:nvGrpSpPr>
          <p:cNvPr id="9" name="Group 8">
            <a:extLst>
              <a:ext uri="{FF2B5EF4-FFF2-40B4-BE49-F238E27FC236}">
                <a16:creationId xmlns:a16="http://schemas.microsoft.com/office/drawing/2014/main" id="{3D0DB8AA-4831-6BE3-C8C4-706A477DECCA}"/>
              </a:ext>
            </a:extLst>
          </p:cNvPr>
          <p:cNvGrpSpPr/>
          <p:nvPr/>
        </p:nvGrpSpPr>
        <p:grpSpPr>
          <a:xfrm>
            <a:off x="4258098" y="5393138"/>
            <a:ext cx="1073873" cy="544178"/>
            <a:chOff x="4121204" y="5393229"/>
            <a:chExt cx="1073873" cy="544178"/>
          </a:xfrm>
        </p:grpSpPr>
        <p:cxnSp>
          <p:nvCxnSpPr>
            <p:cNvPr id="15" name="Straight Arrow Connector 14">
              <a:extLst>
                <a:ext uri="{FF2B5EF4-FFF2-40B4-BE49-F238E27FC236}">
                  <a16:creationId xmlns:a16="http://schemas.microsoft.com/office/drawing/2014/main" id="{7B00AEF9-408C-7F11-443D-31EC46477B7F}"/>
                </a:ext>
              </a:extLst>
            </p:cNvPr>
            <p:cNvCxnSpPr>
              <a:cxnSpLocks/>
            </p:cNvCxnSpPr>
            <p:nvPr/>
          </p:nvCxnSpPr>
          <p:spPr>
            <a:xfrm>
              <a:off x="4619742" y="5665318"/>
              <a:ext cx="575335"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4" name="Content Placeholder 2">
              <a:extLst>
                <a:ext uri="{FF2B5EF4-FFF2-40B4-BE49-F238E27FC236}">
                  <a16:creationId xmlns:a16="http://schemas.microsoft.com/office/drawing/2014/main" id="{6CEFC9A3-B8A4-8C3C-B054-9872A09B6536}"/>
                </a:ext>
              </a:extLst>
            </p:cNvPr>
            <p:cNvSpPr txBox="1">
              <a:spLocks/>
            </p:cNvSpPr>
            <p:nvPr/>
          </p:nvSpPr>
          <p:spPr>
            <a:xfrm>
              <a:off x="4121204" y="5393229"/>
              <a:ext cx="562470" cy="544178"/>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1.</a:t>
              </a:r>
            </a:p>
          </p:txBody>
        </p:sp>
      </p:grpSp>
      <p:grpSp>
        <p:nvGrpSpPr>
          <p:cNvPr id="19" name="Group 18">
            <a:extLst>
              <a:ext uri="{FF2B5EF4-FFF2-40B4-BE49-F238E27FC236}">
                <a16:creationId xmlns:a16="http://schemas.microsoft.com/office/drawing/2014/main" id="{07F017CD-263B-5B58-5ACB-C015D0DB5824}"/>
              </a:ext>
            </a:extLst>
          </p:cNvPr>
          <p:cNvGrpSpPr/>
          <p:nvPr/>
        </p:nvGrpSpPr>
        <p:grpSpPr>
          <a:xfrm>
            <a:off x="6519672" y="3165850"/>
            <a:ext cx="3083859" cy="471903"/>
            <a:chOff x="8311467" y="3101842"/>
            <a:chExt cx="1054320" cy="471903"/>
          </a:xfrm>
        </p:grpSpPr>
        <p:cxnSp>
          <p:nvCxnSpPr>
            <p:cNvPr id="12" name="Straight Arrow Connector 11">
              <a:extLst>
                <a:ext uri="{FF2B5EF4-FFF2-40B4-BE49-F238E27FC236}">
                  <a16:creationId xmlns:a16="http://schemas.microsoft.com/office/drawing/2014/main" id="{D4F12787-F9A1-940F-C195-6F970CFA55FA}"/>
                </a:ext>
              </a:extLst>
            </p:cNvPr>
            <p:cNvCxnSpPr>
              <a:cxnSpLocks/>
            </p:cNvCxnSpPr>
            <p:nvPr/>
          </p:nvCxnSpPr>
          <p:spPr>
            <a:xfrm>
              <a:off x="8624420" y="3337794"/>
              <a:ext cx="741367"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02932788-1C32-0EDA-06A5-C071C0B72440}"/>
                </a:ext>
              </a:extLst>
            </p:cNvPr>
            <p:cNvSpPr txBox="1">
              <a:spLocks/>
            </p:cNvSpPr>
            <p:nvPr/>
          </p:nvSpPr>
          <p:spPr>
            <a:xfrm>
              <a:off x="8311467" y="3101842"/>
              <a:ext cx="446245" cy="471903"/>
            </a:xfrm>
            <a:prstGeom prst="rect">
              <a:avLst/>
            </a:prstGeom>
          </p:spPr>
          <p:txBody>
            <a:bodyPr vert="horz" lIns="91440" tIns="45720" rIns="91440" bIns="45720" rtlCol="0" anchor="ctr">
              <a:normAutofit fontScale="92500" lnSpcReduction="10000"/>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a:solidFill>
                    <a:srgbClr val="C00000"/>
                  </a:solidFill>
                </a:rPr>
                <a:t>2.</a:t>
              </a:r>
            </a:p>
          </p:txBody>
        </p:sp>
      </p:grpSp>
      <p:grpSp>
        <p:nvGrpSpPr>
          <p:cNvPr id="20" name="Group 19">
            <a:extLst>
              <a:ext uri="{FF2B5EF4-FFF2-40B4-BE49-F238E27FC236}">
                <a16:creationId xmlns:a16="http://schemas.microsoft.com/office/drawing/2014/main" id="{5CE67391-C860-6D21-1AD5-59CD2FCFFB73}"/>
              </a:ext>
            </a:extLst>
          </p:cNvPr>
          <p:cNvGrpSpPr/>
          <p:nvPr/>
        </p:nvGrpSpPr>
        <p:grpSpPr>
          <a:xfrm>
            <a:off x="6740736" y="4757498"/>
            <a:ext cx="1874407" cy="471903"/>
            <a:chOff x="7412085" y="4757498"/>
            <a:chExt cx="949852" cy="471903"/>
          </a:xfrm>
        </p:grpSpPr>
        <p:cxnSp>
          <p:nvCxnSpPr>
            <p:cNvPr id="10" name="Straight Arrow Connector 9">
              <a:extLst>
                <a:ext uri="{FF2B5EF4-FFF2-40B4-BE49-F238E27FC236}">
                  <a16:creationId xmlns:a16="http://schemas.microsoft.com/office/drawing/2014/main" id="{BFED4711-5C11-DBF7-4029-0973475C2109}"/>
                </a:ext>
              </a:extLst>
            </p:cNvPr>
            <p:cNvCxnSpPr>
              <a:cxnSpLocks/>
            </p:cNvCxnSpPr>
            <p:nvPr/>
          </p:nvCxnSpPr>
          <p:spPr>
            <a:xfrm>
              <a:off x="7769922" y="4993450"/>
              <a:ext cx="592015"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3A895093-CB3F-F804-30EF-F0931D263044}"/>
                </a:ext>
              </a:extLst>
            </p:cNvPr>
            <p:cNvSpPr txBox="1">
              <a:spLocks/>
            </p:cNvSpPr>
            <p:nvPr/>
          </p:nvSpPr>
          <p:spPr>
            <a:xfrm>
              <a:off x="7412085" y="4757498"/>
              <a:ext cx="446245" cy="471903"/>
            </a:xfrm>
            <a:prstGeom prst="rect">
              <a:avLst/>
            </a:prstGeom>
          </p:spPr>
          <p:txBody>
            <a:bodyPr vert="horz" lIns="91440" tIns="45720" rIns="91440" bIns="45720" rtlCol="0" anchor="ctr">
              <a:normAutofit fontScale="92500" lnSpcReduction="10000"/>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a:solidFill>
                    <a:srgbClr val="C00000"/>
                  </a:solidFill>
                </a:rPr>
                <a:t>3.</a:t>
              </a:r>
            </a:p>
          </p:txBody>
        </p:sp>
      </p:grpSp>
    </p:spTree>
    <p:extLst>
      <p:ext uri="{BB962C8B-B14F-4D97-AF65-F5344CB8AC3E}">
        <p14:creationId xmlns:p14="http://schemas.microsoft.com/office/powerpoint/2010/main" val="234803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673A-F081-B088-DBE8-160DE72EF5A9}"/>
              </a:ext>
            </a:extLst>
          </p:cNvPr>
          <p:cNvSpPr>
            <a:spLocks noGrp="1"/>
          </p:cNvSpPr>
          <p:nvPr>
            <p:ph type="title"/>
          </p:nvPr>
        </p:nvSpPr>
        <p:spPr/>
        <p:txBody>
          <a:bodyPr>
            <a:normAutofit/>
          </a:bodyPr>
          <a:lstStyle/>
          <a:p>
            <a:r>
              <a:rPr lang="en-GB"/>
              <a:t>1. Step up the </a:t>
            </a:r>
            <a:r>
              <a:rPr lang="en-GB" err="1"/>
              <a:t>micro:bit</a:t>
            </a:r>
            <a:r>
              <a:rPr lang="en-GB"/>
              <a:t> editor</a:t>
            </a:r>
          </a:p>
        </p:txBody>
      </p:sp>
      <p:sp>
        <p:nvSpPr>
          <p:cNvPr id="3" name="Content Placeholder 2">
            <a:extLst>
              <a:ext uri="{FF2B5EF4-FFF2-40B4-BE49-F238E27FC236}">
                <a16:creationId xmlns:a16="http://schemas.microsoft.com/office/drawing/2014/main" id="{3022B420-7115-C9ED-93F4-8F3356EF7119}"/>
              </a:ext>
            </a:extLst>
          </p:cNvPr>
          <p:cNvSpPr>
            <a:spLocks noGrp="1"/>
          </p:cNvSpPr>
          <p:nvPr>
            <p:ph idx="1"/>
          </p:nvPr>
        </p:nvSpPr>
        <p:spPr/>
        <p:txBody>
          <a:bodyPr>
            <a:normAutofit/>
          </a:bodyPr>
          <a:lstStyle/>
          <a:p>
            <a:r>
              <a:rPr lang="en-GB" sz="2400"/>
              <a:t>Remove the “forever” block by dragging it over the menu and letting go when you see a “bin” icon. </a:t>
            </a:r>
          </a:p>
        </p:txBody>
      </p:sp>
      <p:pic>
        <p:nvPicPr>
          <p:cNvPr id="5" name="Picture 4">
            <a:extLst>
              <a:ext uri="{FF2B5EF4-FFF2-40B4-BE49-F238E27FC236}">
                <a16:creationId xmlns:a16="http://schemas.microsoft.com/office/drawing/2014/main" id="{15EE5682-0C48-1E2E-CAD5-71C944BCFE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17109" y="2441779"/>
            <a:ext cx="5122605" cy="3570668"/>
          </a:xfrm>
          <a:prstGeom prst="rect">
            <a:avLst/>
          </a:prstGeom>
          <a:ln w="19050">
            <a:solidFill>
              <a:srgbClr val="C5C5C5"/>
            </a:solidFill>
          </a:ln>
        </p:spPr>
      </p:pic>
    </p:spTree>
    <p:extLst>
      <p:ext uri="{BB962C8B-B14F-4D97-AF65-F5344CB8AC3E}">
        <p14:creationId xmlns:p14="http://schemas.microsoft.com/office/powerpoint/2010/main" val="8503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89274-EDC5-187B-C119-429496A78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AD8E5-AB85-8809-BCC9-1A8B8D6CEA72}"/>
              </a:ext>
            </a:extLst>
          </p:cNvPr>
          <p:cNvSpPr>
            <a:spLocks noGrp="1"/>
          </p:cNvSpPr>
          <p:nvPr>
            <p:ph type="title"/>
          </p:nvPr>
        </p:nvSpPr>
        <p:spPr/>
        <p:txBody>
          <a:bodyPr>
            <a:normAutofit fontScale="90000"/>
          </a:bodyPr>
          <a:lstStyle/>
          <a:p>
            <a:r>
              <a:rPr lang="en-GB"/>
              <a:t>2. Write the “start” block of code</a:t>
            </a:r>
          </a:p>
        </p:txBody>
      </p:sp>
      <p:sp>
        <p:nvSpPr>
          <p:cNvPr id="3" name="Content Placeholder 2">
            <a:extLst>
              <a:ext uri="{FF2B5EF4-FFF2-40B4-BE49-F238E27FC236}">
                <a16:creationId xmlns:a16="http://schemas.microsoft.com/office/drawing/2014/main" id="{32AD0B54-DD61-34E5-AE8E-3B22D771DFEF}"/>
              </a:ext>
            </a:extLst>
          </p:cNvPr>
          <p:cNvSpPr>
            <a:spLocks noGrp="1"/>
          </p:cNvSpPr>
          <p:nvPr>
            <p:ph idx="1"/>
          </p:nvPr>
        </p:nvSpPr>
        <p:spPr>
          <a:xfrm>
            <a:off x="838200" y="1851326"/>
            <a:ext cx="10471826" cy="4355531"/>
          </a:xfrm>
        </p:spPr>
        <p:txBody>
          <a:bodyPr>
            <a:normAutofit/>
          </a:bodyPr>
          <a:lstStyle/>
          <a:p>
            <a:pPr marL="0" indent="0">
              <a:buNone/>
            </a:pPr>
            <a:r>
              <a:rPr lang="en-GB" sz="2400" dirty="0"/>
              <a:t>Now we have set up everything we need, here is a reminder of what this second step needs to do:</a:t>
            </a:r>
          </a:p>
          <a:p>
            <a:endParaRPr lang="en-GB" sz="2400" dirty="0"/>
          </a:p>
          <a:p>
            <a:pPr marL="457200" indent="-457200">
              <a:buAutoNum type="arabicPeriod"/>
            </a:pPr>
            <a:r>
              <a:rPr lang="en-GB" sz="2400" dirty="0"/>
              <a:t>Set the servo to an angle of 50</a:t>
            </a:r>
            <a:r>
              <a:rPr lang="en-GB" sz="2400" baseline="30000" dirty="0"/>
              <a:t>o </a:t>
            </a:r>
            <a:r>
              <a:rPr lang="en-GB" sz="2400" dirty="0"/>
              <a:t>when it turns on </a:t>
            </a:r>
          </a:p>
          <a:p>
            <a:pPr marL="457200" indent="-457200">
              <a:buAutoNum type="arabicPeriod"/>
            </a:pPr>
            <a:r>
              <a:rPr lang="en-GB" sz="2400" dirty="0"/>
              <a:t>Set the level of “loudness” that we want the Bot to react to by waving. </a:t>
            </a:r>
          </a:p>
        </p:txBody>
      </p:sp>
    </p:spTree>
    <p:extLst>
      <p:ext uri="{BB962C8B-B14F-4D97-AF65-F5344CB8AC3E}">
        <p14:creationId xmlns:p14="http://schemas.microsoft.com/office/powerpoint/2010/main" val="3861389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444AA-80D5-BFB5-C94C-3BAF3C8E0A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24418-B832-3671-54B7-185B0D3473C5}"/>
              </a:ext>
            </a:extLst>
          </p:cNvPr>
          <p:cNvSpPr>
            <a:spLocks noGrp="1"/>
          </p:cNvSpPr>
          <p:nvPr>
            <p:ph type="title"/>
          </p:nvPr>
        </p:nvSpPr>
        <p:spPr/>
        <p:txBody>
          <a:bodyPr>
            <a:normAutofit fontScale="90000"/>
          </a:bodyPr>
          <a:lstStyle/>
          <a:p>
            <a:r>
              <a:rPr lang="en-GB"/>
              <a:t>2. Write the “start” block of code</a:t>
            </a:r>
          </a:p>
        </p:txBody>
      </p:sp>
      <p:sp>
        <p:nvSpPr>
          <p:cNvPr id="3" name="Content Placeholder 2">
            <a:extLst>
              <a:ext uri="{FF2B5EF4-FFF2-40B4-BE49-F238E27FC236}">
                <a16:creationId xmlns:a16="http://schemas.microsoft.com/office/drawing/2014/main" id="{2C7F4673-0E21-1EDD-8EB5-73825D7806A3}"/>
              </a:ext>
            </a:extLst>
          </p:cNvPr>
          <p:cNvSpPr>
            <a:spLocks noGrp="1"/>
          </p:cNvSpPr>
          <p:nvPr>
            <p:ph idx="1"/>
          </p:nvPr>
        </p:nvSpPr>
        <p:spPr/>
        <p:txBody>
          <a:bodyPr>
            <a:normAutofit/>
          </a:bodyPr>
          <a:lstStyle/>
          <a:p>
            <a:pPr marL="0" indent="0">
              <a:buNone/>
            </a:pPr>
            <a:r>
              <a:rPr lang="en-GB" sz="2400" b="1" dirty="0"/>
              <a:t>Set the servo to an angle of 50</a:t>
            </a:r>
            <a:r>
              <a:rPr lang="en-GB" sz="2400" b="1" baseline="30000" dirty="0"/>
              <a:t>o </a:t>
            </a:r>
            <a:r>
              <a:rPr lang="en-GB" sz="2400" b="1" dirty="0"/>
              <a:t>when it turns on </a:t>
            </a:r>
          </a:p>
          <a:p>
            <a:pPr marL="457200" indent="-457200">
              <a:buAutoNum type="arabicPeriod"/>
            </a:pPr>
            <a:endParaRPr lang="en-GB" sz="2400" dirty="0"/>
          </a:p>
          <a:p>
            <a:pPr marL="457200" indent="-457200">
              <a:buAutoNum type="arabicPeriod"/>
            </a:pPr>
            <a:endParaRPr lang="en-GB" sz="2400" dirty="0"/>
          </a:p>
          <a:p>
            <a:pPr marL="457200" indent="-457200">
              <a:buFont typeface="+mj-lt"/>
              <a:buAutoNum type="arabicPeriod"/>
            </a:pPr>
            <a:r>
              <a:rPr lang="en-GB" sz="2400" dirty="0"/>
              <a:t>Can you look through the Servos section to find the block that will set the servo angle?</a:t>
            </a:r>
          </a:p>
        </p:txBody>
      </p:sp>
      <p:grpSp>
        <p:nvGrpSpPr>
          <p:cNvPr id="22" name="Group 21">
            <a:extLst>
              <a:ext uri="{FF2B5EF4-FFF2-40B4-BE49-F238E27FC236}">
                <a16:creationId xmlns:a16="http://schemas.microsoft.com/office/drawing/2014/main" id="{F1609D71-BDEC-81E7-39BD-DCCDE4E0B02B}"/>
              </a:ext>
            </a:extLst>
          </p:cNvPr>
          <p:cNvGrpSpPr/>
          <p:nvPr/>
        </p:nvGrpSpPr>
        <p:grpSpPr>
          <a:xfrm rot="16200000">
            <a:off x="6582609" y="3273533"/>
            <a:ext cx="1040903" cy="1351837"/>
            <a:chOff x="8668518" y="2942117"/>
            <a:chExt cx="1040903" cy="743991"/>
          </a:xfrm>
        </p:grpSpPr>
        <p:cxnSp>
          <p:nvCxnSpPr>
            <p:cNvPr id="18" name="Straight Arrow Connector 17">
              <a:extLst>
                <a:ext uri="{FF2B5EF4-FFF2-40B4-BE49-F238E27FC236}">
                  <a16:creationId xmlns:a16="http://schemas.microsoft.com/office/drawing/2014/main" id="{3B61D030-9FFD-9857-1FFC-59F2D7A92E2E}"/>
                </a:ext>
              </a:extLst>
            </p:cNvPr>
            <p:cNvCxnSpPr>
              <a:cxnSpLocks/>
            </p:cNvCxnSpPr>
            <p:nvPr/>
          </p:nvCxnSpPr>
          <p:spPr>
            <a:xfrm rot="5400000">
              <a:off x="8989315" y="3486451"/>
              <a:ext cx="399315"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9" name="Content Placeholder 2">
              <a:extLst>
                <a:ext uri="{FF2B5EF4-FFF2-40B4-BE49-F238E27FC236}">
                  <a16:creationId xmlns:a16="http://schemas.microsoft.com/office/drawing/2014/main" id="{FD0788FF-2A07-C18A-26B6-2667235E92B7}"/>
                </a:ext>
              </a:extLst>
            </p:cNvPr>
            <p:cNvSpPr txBox="1">
              <a:spLocks/>
            </p:cNvSpPr>
            <p:nvPr/>
          </p:nvSpPr>
          <p:spPr>
            <a:xfrm rot="5400000">
              <a:off x="9029795" y="2580840"/>
              <a:ext cx="318350" cy="1040903"/>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dirty="0">
                  <a:solidFill>
                    <a:srgbClr val="C00000"/>
                  </a:solidFill>
                </a:rPr>
                <a:t>1.</a:t>
              </a:r>
            </a:p>
          </p:txBody>
        </p:sp>
      </p:grpSp>
      <p:pic>
        <p:nvPicPr>
          <p:cNvPr id="9" name="Picture 8">
            <a:extLst>
              <a:ext uri="{FF2B5EF4-FFF2-40B4-BE49-F238E27FC236}">
                <a16:creationId xmlns:a16="http://schemas.microsoft.com/office/drawing/2014/main" id="{F2FE1C11-6CD4-43D4-A1DB-6179897354E9}"/>
              </a:ext>
            </a:extLst>
          </p:cNvPr>
          <p:cNvPicPr>
            <a:picLocks noChangeAspect="1"/>
          </p:cNvPicPr>
          <p:nvPr/>
        </p:nvPicPr>
        <p:blipFill>
          <a:blip r:embed="rId3"/>
          <a:stretch>
            <a:fillRect/>
          </a:stretch>
        </p:blipFill>
        <p:spPr>
          <a:xfrm>
            <a:off x="7778979" y="1438587"/>
            <a:ext cx="1952898" cy="5020376"/>
          </a:xfrm>
          <a:prstGeom prst="rect">
            <a:avLst/>
          </a:prstGeom>
        </p:spPr>
      </p:pic>
    </p:spTree>
    <p:extLst>
      <p:ext uri="{BB962C8B-B14F-4D97-AF65-F5344CB8AC3E}">
        <p14:creationId xmlns:p14="http://schemas.microsoft.com/office/powerpoint/2010/main" val="101117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01A0B-C83F-9838-3A8B-5414C2EE4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401E4-56BE-E948-8277-D8F85113E8F6}"/>
              </a:ext>
            </a:extLst>
          </p:cNvPr>
          <p:cNvSpPr>
            <a:spLocks noGrp="1"/>
          </p:cNvSpPr>
          <p:nvPr>
            <p:ph type="title"/>
          </p:nvPr>
        </p:nvSpPr>
        <p:spPr/>
        <p:txBody>
          <a:bodyPr>
            <a:normAutofit fontScale="90000"/>
          </a:bodyPr>
          <a:lstStyle/>
          <a:p>
            <a:r>
              <a:rPr lang="en-GB"/>
              <a:t>2. Write the “start” block of code</a:t>
            </a:r>
          </a:p>
        </p:txBody>
      </p:sp>
      <p:sp>
        <p:nvSpPr>
          <p:cNvPr id="3" name="Content Placeholder 2">
            <a:extLst>
              <a:ext uri="{FF2B5EF4-FFF2-40B4-BE49-F238E27FC236}">
                <a16:creationId xmlns:a16="http://schemas.microsoft.com/office/drawing/2014/main" id="{A9368CE0-0102-4251-463A-488B81F14AF5}"/>
              </a:ext>
            </a:extLst>
          </p:cNvPr>
          <p:cNvSpPr>
            <a:spLocks noGrp="1"/>
          </p:cNvSpPr>
          <p:nvPr>
            <p:ph idx="1"/>
          </p:nvPr>
        </p:nvSpPr>
        <p:spPr/>
        <p:txBody>
          <a:bodyPr>
            <a:normAutofit/>
          </a:bodyPr>
          <a:lstStyle/>
          <a:p>
            <a:pPr marL="0" indent="0">
              <a:buNone/>
            </a:pPr>
            <a:r>
              <a:rPr lang="en-GB" sz="2400" b="1" dirty="0"/>
              <a:t>Set the servo to an angle of 50</a:t>
            </a:r>
            <a:r>
              <a:rPr lang="en-GB" sz="2400" b="1" baseline="30000" dirty="0"/>
              <a:t>o </a:t>
            </a:r>
            <a:r>
              <a:rPr lang="en-GB" sz="2400" b="1" dirty="0"/>
              <a:t>when it turns on </a:t>
            </a:r>
          </a:p>
          <a:p>
            <a:pPr marL="0" indent="0">
              <a:buNone/>
            </a:pPr>
            <a:endParaRPr lang="en-GB" sz="2400" dirty="0"/>
          </a:p>
          <a:p>
            <a:pPr marL="457200" indent="-457200">
              <a:buFont typeface="+mj-lt"/>
              <a:buAutoNum type="arabicPeriod"/>
            </a:pPr>
            <a:r>
              <a:rPr lang="en-GB" sz="2400" dirty="0"/>
              <a:t>Great, now you have found it, put it in the “on start” block.</a:t>
            </a:r>
          </a:p>
          <a:p>
            <a:pPr marL="457200" indent="-457200">
              <a:buFont typeface="+mj-lt"/>
              <a:buAutoNum type="arabicPeriod"/>
            </a:pPr>
            <a:r>
              <a:rPr lang="en-GB" sz="2400" dirty="0"/>
              <a:t>Then change the number on the left (which currently says 90) to 50</a:t>
            </a:r>
          </a:p>
        </p:txBody>
      </p:sp>
      <p:pic>
        <p:nvPicPr>
          <p:cNvPr id="4" name="Picture 3">
            <a:extLst>
              <a:ext uri="{FF2B5EF4-FFF2-40B4-BE49-F238E27FC236}">
                <a16:creationId xmlns:a16="http://schemas.microsoft.com/office/drawing/2014/main" id="{766FC092-8359-AB7C-0115-ADC29AB5E840}"/>
              </a:ext>
            </a:extLst>
          </p:cNvPr>
          <p:cNvPicPr>
            <a:picLocks noChangeAspect="1"/>
          </p:cNvPicPr>
          <p:nvPr/>
        </p:nvPicPr>
        <p:blipFill>
          <a:blip r:embed="rId3"/>
          <a:srcRect l="41525" b="47486"/>
          <a:stretch>
            <a:fillRect/>
          </a:stretch>
        </p:blipFill>
        <p:spPr>
          <a:xfrm>
            <a:off x="6629400" y="2805930"/>
            <a:ext cx="5032513" cy="3174434"/>
          </a:xfrm>
          <a:prstGeom prst="rect">
            <a:avLst/>
          </a:prstGeom>
          <a:ln w="19050">
            <a:solidFill>
              <a:srgbClr val="C5C5C5"/>
            </a:solidFill>
          </a:ln>
        </p:spPr>
      </p:pic>
      <p:grpSp>
        <p:nvGrpSpPr>
          <p:cNvPr id="5" name="Group 4">
            <a:extLst>
              <a:ext uri="{FF2B5EF4-FFF2-40B4-BE49-F238E27FC236}">
                <a16:creationId xmlns:a16="http://schemas.microsoft.com/office/drawing/2014/main" id="{F731833D-2D7D-46C3-EBC2-88B3F8A51560}"/>
              </a:ext>
            </a:extLst>
          </p:cNvPr>
          <p:cNvGrpSpPr/>
          <p:nvPr/>
        </p:nvGrpSpPr>
        <p:grpSpPr>
          <a:xfrm>
            <a:off x="10603615" y="4393147"/>
            <a:ext cx="589630" cy="1045086"/>
            <a:chOff x="3542018" y="1909692"/>
            <a:chExt cx="589630" cy="1045086"/>
          </a:xfrm>
        </p:grpSpPr>
        <p:cxnSp>
          <p:nvCxnSpPr>
            <p:cNvPr id="6" name="Straight Arrow Connector 5">
              <a:extLst>
                <a:ext uri="{FF2B5EF4-FFF2-40B4-BE49-F238E27FC236}">
                  <a16:creationId xmlns:a16="http://schemas.microsoft.com/office/drawing/2014/main" id="{74514005-297C-C622-06C3-02E178E09263}"/>
                </a:ext>
              </a:extLst>
            </p:cNvPr>
            <p:cNvCxnSpPr>
              <a:cxnSpLocks/>
            </p:cNvCxnSpPr>
            <p:nvPr/>
          </p:nvCxnSpPr>
          <p:spPr>
            <a:xfrm flipV="1">
              <a:off x="3836833" y="1909692"/>
              <a:ext cx="0" cy="41146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1CAB1004-1136-78A1-FDBE-433FFF1F5C91}"/>
                </a:ext>
              </a:extLst>
            </p:cNvPr>
            <p:cNvSpPr txBox="1">
              <a:spLocks/>
            </p:cNvSpPr>
            <p:nvPr/>
          </p:nvSpPr>
          <p:spPr>
            <a:xfrm>
              <a:off x="3542018" y="2290935"/>
              <a:ext cx="589630" cy="663843"/>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2.</a:t>
              </a:r>
            </a:p>
          </p:txBody>
        </p:sp>
      </p:grpSp>
      <p:grpSp>
        <p:nvGrpSpPr>
          <p:cNvPr id="8" name="Group 7">
            <a:extLst>
              <a:ext uri="{FF2B5EF4-FFF2-40B4-BE49-F238E27FC236}">
                <a16:creationId xmlns:a16="http://schemas.microsoft.com/office/drawing/2014/main" id="{2F74A381-0BA3-5633-792F-0085DFF009E6}"/>
              </a:ext>
            </a:extLst>
          </p:cNvPr>
          <p:cNvGrpSpPr/>
          <p:nvPr/>
        </p:nvGrpSpPr>
        <p:grpSpPr>
          <a:xfrm>
            <a:off x="8794555" y="1666636"/>
            <a:ext cx="702202" cy="1762364"/>
            <a:chOff x="8837871" y="2607857"/>
            <a:chExt cx="702202" cy="1078251"/>
          </a:xfrm>
        </p:grpSpPr>
        <p:cxnSp>
          <p:nvCxnSpPr>
            <p:cNvPr id="10" name="Straight Arrow Connector 9">
              <a:extLst>
                <a:ext uri="{FF2B5EF4-FFF2-40B4-BE49-F238E27FC236}">
                  <a16:creationId xmlns:a16="http://schemas.microsoft.com/office/drawing/2014/main" id="{72123DE0-0843-7BAD-F8BF-22C4F3B11E44}"/>
                </a:ext>
              </a:extLst>
            </p:cNvPr>
            <p:cNvCxnSpPr>
              <a:cxnSpLocks/>
            </p:cNvCxnSpPr>
            <p:nvPr/>
          </p:nvCxnSpPr>
          <p:spPr>
            <a:xfrm>
              <a:off x="9188972" y="3011922"/>
              <a:ext cx="0" cy="67418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06869172-5CAB-F584-D7B4-1401A37E06D7}"/>
                </a:ext>
              </a:extLst>
            </p:cNvPr>
            <p:cNvSpPr txBox="1">
              <a:spLocks/>
            </p:cNvSpPr>
            <p:nvPr/>
          </p:nvSpPr>
          <p:spPr>
            <a:xfrm>
              <a:off x="8837871" y="2607857"/>
              <a:ext cx="702202" cy="471903"/>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dirty="0">
                  <a:solidFill>
                    <a:srgbClr val="C00000"/>
                  </a:solidFill>
                </a:rPr>
                <a:t>1.</a:t>
              </a:r>
            </a:p>
          </p:txBody>
        </p:sp>
      </p:grpSp>
    </p:spTree>
    <p:extLst>
      <p:ext uri="{BB962C8B-B14F-4D97-AF65-F5344CB8AC3E}">
        <p14:creationId xmlns:p14="http://schemas.microsoft.com/office/powerpoint/2010/main" val="415693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36B6A-6E7C-C4EC-B0B9-3E392F29C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000EFE-2480-2B38-EC56-F6D625E2A317}"/>
              </a:ext>
            </a:extLst>
          </p:cNvPr>
          <p:cNvSpPr>
            <a:spLocks noGrp="1"/>
          </p:cNvSpPr>
          <p:nvPr>
            <p:ph type="title"/>
          </p:nvPr>
        </p:nvSpPr>
        <p:spPr/>
        <p:txBody>
          <a:bodyPr>
            <a:normAutofit fontScale="90000"/>
          </a:bodyPr>
          <a:lstStyle/>
          <a:p>
            <a:r>
              <a:rPr lang="en-GB"/>
              <a:t>2. Write the “start” block of code</a:t>
            </a:r>
          </a:p>
        </p:txBody>
      </p:sp>
      <p:sp>
        <p:nvSpPr>
          <p:cNvPr id="3" name="Content Placeholder 2">
            <a:extLst>
              <a:ext uri="{FF2B5EF4-FFF2-40B4-BE49-F238E27FC236}">
                <a16:creationId xmlns:a16="http://schemas.microsoft.com/office/drawing/2014/main" id="{E937F669-7A15-FC67-C569-806E7405E0A5}"/>
              </a:ext>
            </a:extLst>
          </p:cNvPr>
          <p:cNvSpPr>
            <a:spLocks noGrp="1"/>
          </p:cNvSpPr>
          <p:nvPr>
            <p:ph idx="1"/>
          </p:nvPr>
        </p:nvSpPr>
        <p:spPr>
          <a:xfrm>
            <a:off x="609600" y="2164826"/>
            <a:ext cx="5257800" cy="3985427"/>
          </a:xfrm>
        </p:spPr>
        <p:txBody>
          <a:bodyPr>
            <a:normAutofit/>
          </a:bodyPr>
          <a:lstStyle/>
          <a:p>
            <a:r>
              <a:rPr lang="en-GB" sz="2400" dirty="0"/>
              <a:t>You will see that in the diagram on the left, a servo appears attached to the </a:t>
            </a:r>
            <a:r>
              <a:rPr lang="en-GB" sz="2400" dirty="0" err="1"/>
              <a:t>micro:bit</a:t>
            </a:r>
            <a:r>
              <a:rPr lang="en-GB" sz="2400" dirty="0"/>
              <a:t> just like the one we have connected.</a:t>
            </a:r>
          </a:p>
          <a:p>
            <a:endParaRPr lang="en-GB" sz="2400" dirty="0"/>
          </a:p>
          <a:p>
            <a:r>
              <a:rPr lang="en-GB" sz="2400" dirty="0"/>
              <a:t>Remember this line of code. You may find later that you want to change the value of 50 if the angle is not right when your Bot is waving.</a:t>
            </a:r>
          </a:p>
          <a:p>
            <a:endParaRPr lang="en-GB" sz="2400" dirty="0"/>
          </a:p>
        </p:txBody>
      </p:sp>
      <p:pic>
        <p:nvPicPr>
          <p:cNvPr id="5" name="Picture 4">
            <a:extLst>
              <a:ext uri="{FF2B5EF4-FFF2-40B4-BE49-F238E27FC236}">
                <a16:creationId xmlns:a16="http://schemas.microsoft.com/office/drawing/2014/main" id="{DAEB2C0E-8C7A-21E1-B0CC-058D2CA38C67}"/>
              </a:ext>
            </a:extLst>
          </p:cNvPr>
          <p:cNvPicPr>
            <a:picLocks noChangeAspect="1"/>
          </p:cNvPicPr>
          <p:nvPr/>
        </p:nvPicPr>
        <p:blipFill>
          <a:blip r:embed="rId4"/>
          <a:stretch>
            <a:fillRect/>
          </a:stretch>
        </p:blipFill>
        <p:spPr>
          <a:xfrm>
            <a:off x="6096000" y="2260196"/>
            <a:ext cx="5965013" cy="3588026"/>
          </a:xfrm>
          <a:prstGeom prst="rect">
            <a:avLst/>
          </a:prstGeom>
        </p:spPr>
      </p:pic>
    </p:spTree>
    <p:extLst>
      <p:ext uri="{BB962C8B-B14F-4D97-AF65-F5344CB8AC3E}">
        <p14:creationId xmlns:p14="http://schemas.microsoft.com/office/powerpoint/2010/main" val="1865157702"/>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118C-3B90-6571-98F5-519506343EF5}"/>
              </a:ext>
            </a:extLst>
          </p:cNvPr>
          <p:cNvSpPr>
            <a:spLocks noGrp="1"/>
          </p:cNvSpPr>
          <p:nvPr>
            <p:ph type="title"/>
          </p:nvPr>
        </p:nvSpPr>
        <p:spPr/>
        <p:txBody>
          <a:bodyPr/>
          <a:lstStyle/>
          <a:p>
            <a:r>
              <a:rPr lang="en-GB"/>
              <a:t>Coding Session</a:t>
            </a:r>
          </a:p>
        </p:txBody>
      </p:sp>
      <p:sp>
        <p:nvSpPr>
          <p:cNvPr id="3" name="Content Placeholder 2">
            <a:extLst>
              <a:ext uri="{FF2B5EF4-FFF2-40B4-BE49-F238E27FC236}">
                <a16:creationId xmlns:a16="http://schemas.microsoft.com/office/drawing/2014/main" id="{36DD1E1F-5AFA-1C2A-1417-DA8556368846}"/>
              </a:ext>
            </a:extLst>
          </p:cNvPr>
          <p:cNvSpPr>
            <a:spLocks noGrp="1"/>
          </p:cNvSpPr>
          <p:nvPr>
            <p:ph idx="1"/>
          </p:nvPr>
        </p:nvSpPr>
        <p:spPr/>
        <p:txBody>
          <a:bodyPr>
            <a:normAutofit/>
          </a:bodyPr>
          <a:lstStyle/>
          <a:p>
            <a:r>
              <a:rPr lang="en-GB" sz="2400"/>
              <a:t>In this session you will be writing the code for your Bot on a </a:t>
            </a:r>
            <a:r>
              <a:rPr lang="en-GB" sz="2400" err="1"/>
              <a:t>Micro:bit</a:t>
            </a:r>
            <a:endParaRPr lang="en-GB" sz="2400"/>
          </a:p>
        </p:txBody>
      </p:sp>
      <p:pic>
        <p:nvPicPr>
          <p:cNvPr id="1026" name="Picture 2" descr="micro:bit V2.2 by BBC micro:bit - The Pi Hut">
            <a:extLst>
              <a:ext uri="{FF2B5EF4-FFF2-40B4-BE49-F238E27FC236}">
                <a16:creationId xmlns:a16="http://schemas.microsoft.com/office/drawing/2014/main" id="{2949E4F6-4F84-F2A5-18F8-9BC6993E006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6794091" y="2387957"/>
            <a:ext cx="4385187" cy="3678311"/>
          </a:xfrm>
          <a:prstGeom prst="rect">
            <a:avLst/>
          </a:prstGeom>
          <a:noFill/>
          <a:ln w="19050">
            <a:solidFill>
              <a:srgbClr val="C5C5C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513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6E47-B8F0-05BD-4A4C-31815B57F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4DA59-B614-E591-397E-8D5A6152ACC7}"/>
              </a:ext>
            </a:extLst>
          </p:cNvPr>
          <p:cNvSpPr>
            <a:spLocks noGrp="1"/>
          </p:cNvSpPr>
          <p:nvPr>
            <p:ph type="title"/>
          </p:nvPr>
        </p:nvSpPr>
        <p:spPr/>
        <p:txBody>
          <a:bodyPr>
            <a:normAutofit fontScale="90000"/>
          </a:bodyPr>
          <a:lstStyle/>
          <a:p>
            <a:r>
              <a:rPr lang="en-GB"/>
              <a:t>2. Write the “start” block of code</a:t>
            </a:r>
          </a:p>
        </p:txBody>
      </p:sp>
      <p:sp>
        <p:nvSpPr>
          <p:cNvPr id="3" name="Content Placeholder 2">
            <a:extLst>
              <a:ext uri="{FF2B5EF4-FFF2-40B4-BE49-F238E27FC236}">
                <a16:creationId xmlns:a16="http://schemas.microsoft.com/office/drawing/2014/main" id="{39001A4E-AD3A-CAD5-5772-33C757D4F5AC}"/>
              </a:ext>
            </a:extLst>
          </p:cNvPr>
          <p:cNvSpPr>
            <a:spLocks noGrp="1"/>
          </p:cNvSpPr>
          <p:nvPr>
            <p:ph idx="1"/>
          </p:nvPr>
        </p:nvSpPr>
        <p:spPr/>
        <p:txBody>
          <a:bodyPr>
            <a:normAutofit/>
          </a:bodyPr>
          <a:lstStyle/>
          <a:p>
            <a:pPr marL="0" indent="0">
              <a:buNone/>
            </a:pPr>
            <a:r>
              <a:rPr lang="en-GB" sz="2400" b="1" dirty="0"/>
              <a:t>Set the level of “loudness” that we want the Bot to react to by waving</a:t>
            </a:r>
          </a:p>
          <a:p>
            <a:pPr marL="457200" indent="-457200">
              <a:buAutoNum type="arabicPeriod"/>
            </a:pPr>
            <a:endParaRPr lang="en-GB" sz="2400" dirty="0"/>
          </a:p>
          <a:p>
            <a:pPr marL="457200" indent="-457200">
              <a:buAutoNum type="arabicPeriod"/>
            </a:pPr>
            <a:endParaRPr lang="en-GB" sz="2400" dirty="0"/>
          </a:p>
          <a:p>
            <a:pPr marL="457200" indent="-457200">
              <a:buFont typeface="+mj-lt"/>
              <a:buAutoNum type="arabicPeriod"/>
            </a:pPr>
            <a:r>
              <a:rPr lang="en-GB" sz="2400" dirty="0"/>
              <a:t>To complete this next step, we will set the sound threshold to </a:t>
            </a:r>
            <a:r>
              <a:rPr lang="en-GB" sz="2400" b="1" dirty="0"/>
              <a:t>200</a:t>
            </a:r>
            <a:r>
              <a:rPr lang="en-GB" sz="2400" dirty="0"/>
              <a:t>. </a:t>
            </a:r>
          </a:p>
          <a:p>
            <a:pPr marL="0" indent="0">
              <a:buNone/>
              <a:tabLst>
                <a:tab pos="447675" algn="l"/>
              </a:tabLst>
            </a:pPr>
            <a:r>
              <a:rPr lang="en-GB" sz="2400" dirty="0"/>
              <a:t>	Look through the Input blocks this    	time to find the write block.</a:t>
            </a:r>
          </a:p>
          <a:p>
            <a:pPr marL="0" indent="0">
              <a:buNone/>
              <a:tabLst>
                <a:tab pos="447675" algn="l"/>
              </a:tabLst>
            </a:pPr>
            <a:r>
              <a:rPr lang="en-GB" sz="2400" dirty="0"/>
              <a:t>	HINT: there are “… more” inputs!</a:t>
            </a:r>
          </a:p>
        </p:txBody>
      </p:sp>
      <p:grpSp>
        <p:nvGrpSpPr>
          <p:cNvPr id="22" name="Group 21">
            <a:extLst>
              <a:ext uri="{FF2B5EF4-FFF2-40B4-BE49-F238E27FC236}">
                <a16:creationId xmlns:a16="http://schemas.microsoft.com/office/drawing/2014/main" id="{B156283B-D3A5-A899-0A40-D4F790798F84}"/>
              </a:ext>
            </a:extLst>
          </p:cNvPr>
          <p:cNvGrpSpPr/>
          <p:nvPr/>
        </p:nvGrpSpPr>
        <p:grpSpPr>
          <a:xfrm rot="16200000">
            <a:off x="6430792" y="1782664"/>
            <a:ext cx="1040903" cy="1351837"/>
            <a:chOff x="8668518" y="2942117"/>
            <a:chExt cx="1040903" cy="743991"/>
          </a:xfrm>
        </p:grpSpPr>
        <p:cxnSp>
          <p:nvCxnSpPr>
            <p:cNvPr id="18" name="Straight Arrow Connector 17">
              <a:extLst>
                <a:ext uri="{FF2B5EF4-FFF2-40B4-BE49-F238E27FC236}">
                  <a16:creationId xmlns:a16="http://schemas.microsoft.com/office/drawing/2014/main" id="{BA55C6D1-171A-BE04-8FDA-CC881E178F7C}"/>
                </a:ext>
              </a:extLst>
            </p:cNvPr>
            <p:cNvCxnSpPr>
              <a:cxnSpLocks/>
            </p:cNvCxnSpPr>
            <p:nvPr/>
          </p:nvCxnSpPr>
          <p:spPr>
            <a:xfrm rot="5400000">
              <a:off x="8989315" y="3486451"/>
              <a:ext cx="399315"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9" name="Content Placeholder 2">
              <a:extLst>
                <a:ext uri="{FF2B5EF4-FFF2-40B4-BE49-F238E27FC236}">
                  <a16:creationId xmlns:a16="http://schemas.microsoft.com/office/drawing/2014/main" id="{7A137095-803A-43F9-7DBD-BF40B45D6A51}"/>
                </a:ext>
              </a:extLst>
            </p:cNvPr>
            <p:cNvSpPr txBox="1">
              <a:spLocks/>
            </p:cNvSpPr>
            <p:nvPr/>
          </p:nvSpPr>
          <p:spPr>
            <a:xfrm rot="5400000">
              <a:off x="9029795" y="2580840"/>
              <a:ext cx="318350" cy="1040903"/>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dirty="0">
                  <a:solidFill>
                    <a:srgbClr val="C00000"/>
                  </a:solidFill>
                </a:rPr>
                <a:t>1.</a:t>
              </a:r>
            </a:p>
          </p:txBody>
        </p:sp>
      </p:grpSp>
      <p:pic>
        <p:nvPicPr>
          <p:cNvPr id="9" name="Picture 8">
            <a:extLst>
              <a:ext uri="{FF2B5EF4-FFF2-40B4-BE49-F238E27FC236}">
                <a16:creationId xmlns:a16="http://schemas.microsoft.com/office/drawing/2014/main" id="{F24270DE-1EE9-192A-C124-8107E74CD209}"/>
              </a:ext>
            </a:extLst>
          </p:cNvPr>
          <p:cNvPicPr>
            <a:picLocks noChangeAspect="1"/>
          </p:cNvPicPr>
          <p:nvPr/>
        </p:nvPicPr>
        <p:blipFill>
          <a:blip r:embed="rId3"/>
          <a:stretch>
            <a:fillRect/>
          </a:stretch>
        </p:blipFill>
        <p:spPr>
          <a:xfrm>
            <a:off x="7778979" y="1438587"/>
            <a:ext cx="1952898" cy="5020376"/>
          </a:xfrm>
          <a:prstGeom prst="rect">
            <a:avLst/>
          </a:prstGeom>
        </p:spPr>
      </p:pic>
    </p:spTree>
    <p:extLst>
      <p:ext uri="{BB962C8B-B14F-4D97-AF65-F5344CB8AC3E}">
        <p14:creationId xmlns:p14="http://schemas.microsoft.com/office/powerpoint/2010/main" val="29805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D0798-469A-3E39-13B4-5366AF7B7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9CD85-565D-CB34-2F63-39077E022C20}"/>
              </a:ext>
            </a:extLst>
          </p:cNvPr>
          <p:cNvSpPr>
            <a:spLocks noGrp="1"/>
          </p:cNvSpPr>
          <p:nvPr>
            <p:ph type="title"/>
          </p:nvPr>
        </p:nvSpPr>
        <p:spPr/>
        <p:txBody>
          <a:bodyPr>
            <a:normAutofit fontScale="90000"/>
          </a:bodyPr>
          <a:lstStyle/>
          <a:p>
            <a:r>
              <a:rPr lang="en-GB"/>
              <a:t>2. Write the “start” block of code</a:t>
            </a:r>
          </a:p>
        </p:txBody>
      </p:sp>
      <p:sp>
        <p:nvSpPr>
          <p:cNvPr id="3" name="Content Placeholder 2">
            <a:extLst>
              <a:ext uri="{FF2B5EF4-FFF2-40B4-BE49-F238E27FC236}">
                <a16:creationId xmlns:a16="http://schemas.microsoft.com/office/drawing/2014/main" id="{F42CECD8-75BF-7434-57A9-845E9943BC83}"/>
              </a:ext>
            </a:extLst>
          </p:cNvPr>
          <p:cNvSpPr>
            <a:spLocks noGrp="1"/>
          </p:cNvSpPr>
          <p:nvPr>
            <p:ph idx="1"/>
          </p:nvPr>
        </p:nvSpPr>
        <p:spPr>
          <a:xfrm>
            <a:off x="838200" y="2234400"/>
            <a:ext cx="5257800" cy="4434757"/>
          </a:xfrm>
        </p:spPr>
        <p:txBody>
          <a:bodyPr>
            <a:normAutofit/>
          </a:bodyPr>
          <a:lstStyle/>
          <a:p>
            <a:pPr marL="0" indent="0">
              <a:buNone/>
            </a:pPr>
            <a:r>
              <a:rPr lang="en-GB" sz="2400" b="1" dirty="0"/>
              <a:t>Set the level of “loudness” that we want the Bot to react to by waving</a:t>
            </a:r>
          </a:p>
          <a:p>
            <a:pPr marL="0" indent="0">
              <a:buNone/>
            </a:pPr>
            <a:endParaRPr lang="en-GB" sz="2400" dirty="0"/>
          </a:p>
          <a:p>
            <a:pPr marL="457200" indent="-457200">
              <a:buFont typeface="+mj-lt"/>
              <a:buAutoNum type="arabicPeriod"/>
            </a:pPr>
            <a:r>
              <a:rPr lang="en-GB" sz="2400" dirty="0"/>
              <a:t>Great, now you have found it, put it in the “on start” block, under the previous green block..</a:t>
            </a:r>
          </a:p>
          <a:p>
            <a:pPr marL="457200" indent="-457200">
              <a:buFont typeface="+mj-lt"/>
              <a:buAutoNum type="arabicPeriod"/>
            </a:pPr>
            <a:r>
              <a:rPr lang="en-GB" sz="2400" dirty="0"/>
              <a:t>Then change the threshold to 200</a:t>
            </a:r>
          </a:p>
          <a:p>
            <a:pPr marL="0" indent="0">
              <a:buNone/>
            </a:pPr>
            <a:endParaRPr lang="en-GB" sz="2400" dirty="0"/>
          </a:p>
          <a:p>
            <a:pPr marL="0" indent="0">
              <a:buNone/>
            </a:pPr>
            <a:r>
              <a:rPr lang="en-GB" sz="2400" dirty="0"/>
              <a:t>The start block is now written.</a:t>
            </a:r>
          </a:p>
          <a:p>
            <a:pPr marL="0" indent="0">
              <a:buNone/>
            </a:pPr>
            <a:endParaRPr lang="en-GB" sz="2400" dirty="0"/>
          </a:p>
        </p:txBody>
      </p:sp>
      <p:pic>
        <p:nvPicPr>
          <p:cNvPr id="4" name="Picture 3">
            <a:extLst>
              <a:ext uri="{FF2B5EF4-FFF2-40B4-BE49-F238E27FC236}">
                <a16:creationId xmlns:a16="http://schemas.microsoft.com/office/drawing/2014/main" id="{D63F56E1-227C-55F2-B194-B3F82ADA7516}"/>
              </a:ext>
            </a:extLst>
          </p:cNvPr>
          <p:cNvPicPr>
            <a:picLocks noChangeAspect="1"/>
          </p:cNvPicPr>
          <p:nvPr/>
        </p:nvPicPr>
        <p:blipFill>
          <a:blip r:embed="rId3"/>
          <a:stretch>
            <a:fillRect/>
          </a:stretch>
        </p:blipFill>
        <p:spPr>
          <a:xfrm>
            <a:off x="7293755" y="2926769"/>
            <a:ext cx="4096322" cy="2600688"/>
          </a:xfrm>
          <a:prstGeom prst="rect">
            <a:avLst/>
          </a:prstGeom>
          <a:ln w="19050">
            <a:solidFill>
              <a:srgbClr val="C5C5C5"/>
            </a:solidFill>
          </a:ln>
        </p:spPr>
      </p:pic>
      <p:grpSp>
        <p:nvGrpSpPr>
          <p:cNvPr id="5" name="Group 4">
            <a:extLst>
              <a:ext uri="{FF2B5EF4-FFF2-40B4-BE49-F238E27FC236}">
                <a16:creationId xmlns:a16="http://schemas.microsoft.com/office/drawing/2014/main" id="{7CC9D70C-927F-D8D0-91F5-36CBF23A4753}"/>
              </a:ext>
            </a:extLst>
          </p:cNvPr>
          <p:cNvGrpSpPr/>
          <p:nvPr/>
        </p:nvGrpSpPr>
        <p:grpSpPr>
          <a:xfrm>
            <a:off x="10501246" y="3758944"/>
            <a:ext cx="1651316" cy="620269"/>
            <a:chOff x="6380358" y="2595870"/>
            <a:chExt cx="843385" cy="620269"/>
          </a:xfrm>
        </p:grpSpPr>
        <p:cxnSp>
          <p:nvCxnSpPr>
            <p:cNvPr id="6" name="Straight Arrow Connector 5">
              <a:extLst>
                <a:ext uri="{FF2B5EF4-FFF2-40B4-BE49-F238E27FC236}">
                  <a16:creationId xmlns:a16="http://schemas.microsoft.com/office/drawing/2014/main" id="{AEF04C09-33DF-A0CE-33CE-B268337C5616}"/>
                </a:ext>
              </a:extLst>
            </p:cNvPr>
            <p:cNvCxnSpPr>
              <a:cxnSpLocks/>
            </p:cNvCxnSpPr>
            <p:nvPr/>
          </p:nvCxnSpPr>
          <p:spPr>
            <a:xfrm flipH="1">
              <a:off x="6380358" y="2906006"/>
              <a:ext cx="530390"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13E93014-321A-4E4A-356F-4D1CE291894F}"/>
                </a:ext>
              </a:extLst>
            </p:cNvPr>
            <p:cNvSpPr txBox="1">
              <a:spLocks/>
            </p:cNvSpPr>
            <p:nvPr/>
          </p:nvSpPr>
          <p:spPr>
            <a:xfrm>
              <a:off x="6834315" y="2595870"/>
              <a:ext cx="389428" cy="620269"/>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2.</a:t>
              </a:r>
            </a:p>
          </p:txBody>
        </p:sp>
      </p:grpSp>
      <p:grpSp>
        <p:nvGrpSpPr>
          <p:cNvPr id="8" name="Group 7">
            <a:extLst>
              <a:ext uri="{FF2B5EF4-FFF2-40B4-BE49-F238E27FC236}">
                <a16:creationId xmlns:a16="http://schemas.microsoft.com/office/drawing/2014/main" id="{7680075A-8362-BD92-7E3A-C9582E4B30D6}"/>
              </a:ext>
            </a:extLst>
          </p:cNvPr>
          <p:cNvGrpSpPr/>
          <p:nvPr/>
        </p:nvGrpSpPr>
        <p:grpSpPr>
          <a:xfrm>
            <a:off x="6133614" y="3781620"/>
            <a:ext cx="1436440" cy="574919"/>
            <a:chOff x="6741830" y="2609402"/>
            <a:chExt cx="870300" cy="574919"/>
          </a:xfrm>
        </p:grpSpPr>
        <p:cxnSp>
          <p:nvCxnSpPr>
            <p:cNvPr id="10" name="Straight Arrow Connector 9">
              <a:extLst>
                <a:ext uri="{FF2B5EF4-FFF2-40B4-BE49-F238E27FC236}">
                  <a16:creationId xmlns:a16="http://schemas.microsoft.com/office/drawing/2014/main" id="{9F5573C3-CEEC-B9E0-D5AA-4C9B7FCEE4DD}"/>
                </a:ext>
              </a:extLst>
            </p:cNvPr>
            <p:cNvCxnSpPr>
              <a:cxnSpLocks/>
            </p:cNvCxnSpPr>
            <p:nvPr/>
          </p:nvCxnSpPr>
          <p:spPr>
            <a:xfrm>
              <a:off x="7111776" y="2907798"/>
              <a:ext cx="500354"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1089DDCC-3AF7-C410-ACBB-C4F117873C9E}"/>
                </a:ext>
              </a:extLst>
            </p:cNvPr>
            <p:cNvSpPr txBox="1">
              <a:spLocks/>
            </p:cNvSpPr>
            <p:nvPr/>
          </p:nvSpPr>
          <p:spPr>
            <a:xfrm>
              <a:off x="6741830" y="2609402"/>
              <a:ext cx="474376" cy="574919"/>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dirty="0">
                  <a:solidFill>
                    <a:srgbClr val="C00000"/>
                  </a:solidFill>
                </a:rPr>
                <a:t>1.</a:t>
              </a:r>
            </a:p>
          </p:txBody>
        </p:sp>
      </p:grpSp>
    </p:spTree>
    <p:extLst>
      <p:ext uri="{BB962C8B-B14F-4D97-AF65-F5344CB8AC3E}">
        <p14:creationId xmlns:p14="http://schemas.microsoft.com/office/powerpoint/2010/main" val="288909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DC7E-A8EA-47D1-AB5B-F3ADB89D2EFD}"/>
              </a:ext>
            </a:extLst>
          </p:cNvPr>
          <p:cNvSpPr>
            <a:spLocks noGrp="1"/>
          </p:cNvSpPr>
          <p:nvPr>
            <p:ph type="title"/>
          </p:nvPr>
        </p:nvSpPr>
        <p:spPr/>
        <p:txBody>
          <a:bodyPr>
            <a:normAutofit fontScale="90000"/>
          </a:bodyPr>
          <a:lstStyle/>
          <a:p>
            <a:r>
              <a:rPr lang="en-GB"/>
              <a:t>3. Write the “loud sound detected” block of code </a:t>
            </a:r>
          </a:p>
        </p:txBody>
      </p:sp>
      <p:sp>
        <p:nvSpPr>
          <p:cNvPr id="3" name="Content Placeholder 2">
            <a:extLst>
              <a:ext uri="{FF2B5EF4-FFF2-40B4-BE49-F238E27FC236}">
                <a16:creationId xmlns:a16="http://schemas.microsoft.com/office/drawing/2014/main" id="{82F3A77E-1075-9A8F-4DDA-4E3ABE9BFBF3}"/>
              </a:ext>
            </a:extLst>
          </p:cNvPr>
          <p:cNvSpPr>
            <a:spLocks noGrp="1"/>
          </p:cNvSpPr>
          <p:nvPr>
            <p:ph idx="1"/>
          </p:nvPr>
        </p:nvSpPr>
        <p:spPr>
          <a:xfrm>
            <a:off x="838199" y="2234400"/>
            <a:ext cx="10949609" cy="3985427"/>
          </a:xfrm>
        </p:spPr>
        <p:txBody>
          <a:bodyPr>
            <a:normAutofit/>
          </a:bodyPr>
          <a:lstStyle/>
          <a:p>
            <a:pPr marL="0" indent="0">
              <a:buNone/>
            </a:pPr>
            <a:r>
              <a:rPr lang="en-GB" sz="2400" dirty="0"/>
              <a:t>A reminder of what the last step needs to do. </a:t>
            </a:r>
          </a:p>
          <a:p>
            <a:pPr marL="0" indent="0">
              <a:buNone/>
            </a:pPr>
            <a:endParaRPr lang="en-GB" sz="2400" dirty="0"/>
          </a:p>
          <a:p>
            <a:pPr marL="457200" indent="-457200">
              <a:buFont typeface="+mj-lt"/>
              <a:buAutoNum type="arabicPeriod"/>
            </a:pPr>
            <a:r>
              <a:rPr lang="en-GB" sz="2400" dirty="0"/>
              <a:t>When the loud sound is detected:</a:t>
            </a:r>
          </a:p>
          <a:p>
            <a:pPr marL="457200" indent="-457200">
              <a:buFont typeface="+mj-lt"/>
              <a:buAutoNum type="arabicPeriod"/>
            </a:pPr>
            <a:r>
              <a:rPr lang="en-GB" sz="2400" dirty="0"/>
              <a:t>Repeat the following 6 times</a:t>
            </a:r>
          </a:p>
          <a:p>
            <a:pPr marL="914414" lvl="1" indent="-514350">
              <a:buClr>
                <a:srgbClr val="D2232A"/>
              </a:buClr>
              <a:buFont typeface="+mj-lt"/>
              <a:buAutoNum type="alphaLcParenR"/>
            </a:pPr>
            <a:r>
              <a:rPr lang="en-GB" dirty="0"/>
              <a:t>Set the servo to 70</a:t>
            </a:r>
            <a:r>
              <a:rPr lang="en-GB" baseline="30000" dirty="0"/>
              <a:t>o</a:t>
            </a:r>
            <a:r>
              <a:rPr lang="en-GB" dirty="0"/>
              <a:t> and pause for 200 </a:t>
            </a:r>
            <a:r>
              <a:rPr lang="en-GB" dirty="0" err="1"/>
              <a:t>ms</a:t>
            </a:r>
            <a:endParaRPr lang="en-GB" dirty="0"/>
          </a:p>
          <a:p>
            <a:pPr marL="914414" lvl="1" indent="-514350">
              <a:buClr>
                <a:srgbClr val="D2232A"/>
              </a:buClr>
              <a:buFont typeface="+mj-lt"/>
              <a:buAutoNum type="alphaLcParenR"/>
            </a:pPr>
            <a:r>
              <a:rPr lang="en-GB" dirty="0"/>
              <a:t>Set the servo to 30</a:t>
            </a:r>
            <a:r>
              <a:rPr lang="en-GB" baseline="30000" dirty="0"/>
              <a:t>o</a:t>
            </a:r>
            <a:r>
              <a:rPr lang="en-GB" dirty="0"/>
              <a:t> and pause for 200 </a:t>
            </a:r>
            <a:r>
              <a:rPr lang="en-GB" dirty="0" err="1"/>
              <a:t>ms</a:t>
            </a:r>
            <a:endParaRPr lang="en-GB" dirty="0"/>
          </a:p>
          <a:p>
            <a:pPr marL="457200" indent="-457200">
              <a:buFont typeface="+mj-lt"/>
              <a:buAutoNum type="arabicPeriod"/>
            </a:pPr>
            <a:r>
              <a:rPr lang="en-GB" sz="2400" dirty="0"/>
              <a:t>Set the servo back to 50</a:t>
            </a:r>
            <a:r>
              <a:rPr lang="en-GB" sz="2400" baseline="30000" dirty="0"/>
              <a:t>o</a:t>
            </a:r>
          </a:p>
        </p:txBody>
      </p:sp>
    </p:spTree>
    <p:extLst>
      <p:ext uri="{BB962C8B-B14F-4D97-AF65-F5344CB8AC3E}">
        <p14:creationId xmlns:p14="http://schemas.microsoft.com/office/powerpoint/2010/main" val="881055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3AF24-10EA-0348-3B7D-13A2BDE352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C7CFE-71FB-4FCE-C415-81E8AEF48363}"/>
              </a:ext>
            </a:extLst>
          </p:cNvPr>
          <p:cNvSpPr>
            <a:spLocks noGrp="1"/>
          </p:cNvSpPr>
          <p:nvPr>
            <p:ph type="title"/>
          </p:nvPr>
        </p:nvSpPr>
        <p:spPr/>
        <p:txBody>
          <a:bodyPr>
            <a:normAutofit fontScale="90000"/>
          </a:bodyPr>
          <a:lstStyle/>
          <a:p>
            <a:r>
              <a:rPr lang="en-GB"/>
              <a:t>3. Write the “loud sound detected” block of code </a:t>
            </a:r>
          </a:p>
        </p:txBody>
      </p:sp>
      <p:sp>
        <p:nvSpPr>
          <p:cNvPr id="3" name="Content Placeholder 2">
            <a:extLst>
              <a:ext uri="{FF2B5EF4-FFF2-40B4-BE49-F238E27FC236}">
                <a16:creationId xmlns:a16="http://schemas.microsoft.com/office/drawing/2014/main" id="{906E23E0-757C-A9B6-B72E-C54F83BD0CCC}"/>
              </a:ext>
            </a:extLst>
          </p:cNvPr>
          <p:cNvSpPr>
            <a:spLocks noGrp="1"/>
          </p:cNvSpPr>
          <p:nvPr>
            <p:ph idx="1"/>
          </p:nvPr>
        </p:nvSpPr>
        <p:spPr>
          <a:xfrm>
            <a:off x="838200" y="2234400"/>
            <a:ext cx="5649098" cy="3985427"/>
          </a:xfrm>
        </p:spPr>
        <p:txBody>
          <a:bodyPr>
            <a:normAutofit/>
          </a:bodyPr>
          <a:lstStyle/>
          <a:p>
            <a:pPr marL="0" indent="0">
              <a:buNone/>
            </a:pPr>
            <a:r>
              <a:rPr lang="en-GB" sz="2400" b="1" dirty="0"/>
              <a:t>When the loud sound is detected:</a:t>
            </a:r>
          </a:p>
          <a:p>
            <a:pPr marL="0" indent="0">
              <a:buNone/>
            </a:pPr>
            <a:endParaRPr lang="en-GB" sz="2400" dirty="0"/>
          </a:p>
          <a:p>
            <a:pPr marL="457200" indent="-457200">
              <a:buFont typeface="+mj-lt"/>
              <a:buAutoNum type="arabicPeriod"/>
            </a:pPr>
            <a:r>
              <a:rPr lang="en-GB" sz="2400" dirty="0"/>
              <a:t>This is an </a:t>
            </a:r>
            <a:r>
              <a:rPr lang="en-GB" sz="2400" b="1" dirty="0"/>
              <a:t>input</a:t>
            </a:r>
            <a:r>
              <a:rPr lang="en-GB" sz="2400" dirty="0"/>
              <a:t>. Look through the “</a:t>
            </a:r>
            <a:r>
              <a:rPr lang="en-GB" sz="2400" b="1" dirty="0"/>
              <a:t>Input</a:t>
            </a:r>
            <a:r>
              <a:rPr lang="en-GB" sz="2400" dirty="0"/>
              <a:t>” blocks to find a block that runs when there is a loud sound.</a:t>
            </a:r>
          </a:p>
        </p:txBody>
      </p:sp>
      <p:grpSp>
        <p:nvGrpSpPr>
          <p:cNvPr id="10" name="Group 9">
            <a:extLst>
              <a:ext uri="{FF2B5EF4-FFF2-40B4-BE49-F238E27FC236}">
                <a16:creationId xmlns:a16="http://schemas.microsoft.com/office/drawing/2014/main" id="{B3CFE690-57EE-37E1-322D-179CD7378848}"/>
              </a:ext>
            </a:extLst>
          </p:cNvPr>
          <p:cNvGrpSpPr/>
          <p:nvPr/>
        </p:nvGrpSpPr>
        <p:grpSpPr>
          <a:xfrm rot="16200000">
            <a:off x="6430792" y="1782664"/>
            <a:ext cx="1040903" cy="1351837"/>
            <a:chOff x="8668518" y="2942117"/>
            <a:chExt cx="1040903" cy="743991"/>
          </a:xfrm>
        </p:grpSpPr>
        <p:cxnSp>
          <p:nvCxnSpPr>
            <p:cNvPr id="11" name="Straight Arrow Connector 10">
              <a:extLst>
                <a:ext uri="{FF2B5EF4-FFF2-40B4-BE49-F238E27FC236}">
                  <a16:creationId xmlns:a16="http://schemas.microsoft.com/office/drawing/2014/main" id="{B7F3EE2C-42AB-8AEB-6B42-70C5081D4B32}"/>
                </a:ext>
              </a:extLst>
            </p:cNvPr>
            <p:cNvCxnSpPr>
              <a:cxnSpLocks/>
            </p:cNvCxnSpPr>
            <p:nvPr/>
          </p:nvCxnSpPr>
          <p:spPr>
            <a:xfrm rot="5400000">
              <a:off x="8989315" y="3486451"/>
              <a:ext cx="399315"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7A0067D4-532D-D09B-7ED8-D890021FBF20}"/>
                </a:ext>
              </a:extLst>
            </p:cNvPr>
            <p:cNvSpPr txBox="1">
              <a:spLocks/>
            </p:cNvSpPr>
            <p:nvPr/>
          </p:nvSpPr>
          <p:spPr>
            <a:xfrm rot="5400000">
              <a:off x="9029795" y="2580840"/>
              <a:ext cx="318350" cy="1040903"/>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dirty="0">
                  <a:solidFill>
                    <a:srgbClr val="C00000"/>
                  </a:solidFill>
                </a:rPr>
                <a:t>1.</a:t>
              </a:r>
            </a:p>
          </p:txBody>
        </p:sp>
      </p:grpSp>
      <p:pic>
        <p:nvPicPr>
          <p:cNvPr id="13" name="Picture 12">
            <a:extLst>
              <a:ext uri="{FF2B5EF4-FFF2-40B4-BE49-F238E27FC236}">
                <a16:creationId xmlns:a16="http://schemas.microsoft.com/office/drawing/2014/main" id="{B11223F2-9F3D-4585-7249-E2175553609F}"/>
              </a:ext>
            </a:extLst>
          </p:cNvPr>
          <p:cNvPicPr>
            <a:picLocks noChangeAspect="1"/>
          </p:cNvPicPr>
          <p:nvPr/>
        </p:nvPicPr>
        <p:blipFill>
          <a:blip r:embed="rId3"/>
          <a:stretch>
            <a:fillRect/>
          </a:stretch>
        </p:blipFill>
        <p:spPr>
          <a:xfrm>
            <a:off x="7778979" y="1438587"/>
            <a:ext cx="1952898" cy="5020376"/>
          </a:xfrm>
          <a:prstGeom prst="rect">
            <a:avLst/>
          </a:prstGeom>
        </p:spPr>
      </p:pic>
    </p:spTree>
    <p:extLst>
      <p:ext uri="{BB962C8B-B14F-4D97-AF65-F5344CB8AC3E}">
        <p14:creationId xmlns:p14="http://schemas.microsoft.com/office/powerpoint/2010/main" val="169764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D267F-B3D1-0D4C-DBBB-270E3B4EB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7525F-B564-509C-A645-0234D03C599C}"/>
              </a:ext>
            </a:extLst>
          </p:cNvPr>
          <p:cNvSpPr>
            <a:spLocks noGrp="1"/>
          </p:cNvSpPr>
          <p:nvPr>
            <p:ph type="title"/>
          </p:nvPr>
        </p:nvSpPr>
        <p:spPr/>
        <p:txBody>
          <a:bodyPr>
            <a:normAutofit fontScale="90000"/>
          </a:bodyPr>
          <a:lstStyle/>
          <a:p>
            <a:r>
              <a:rPr lang="en-GB"/>
              <a:t>3. Write the “loud sound detected” block of code </a:t>
            </a:r>
          </a:p>
        </p:txBody>
      </p:sp>
      <p:sp>
        <p:nvSpPr>
          <p:cNvPr id="3" name="Content Placeholder 2">
            <a:extLst>
              <a:ext uri="{FF2B5EF4-FFF2-40B4-BE49-F238E27FC236}">
                <a16:creationId xmlns:a16="http://schemas.microsoft.com/office/drawing/2014/main" id="{BAFC93B2-D1B3-A04E-2100-E0648325C3E5}"/>
              </a:ext>
            </a:extLst>
          </p:cNvPr>
          <p:cNvSpPr>
            <a:spLocks noGrp="1"/>
          </p:cNvSpPr>
          <p:nvPr>
            <p:ph idx="1"/>
          </p:nvPr>
        </p:nvSpPr>
        <p:spPr>
          <a:xfrm>
            <a:off x="838199" y="2234400"/>
            <a:ext cx="5771323" cy="3985427"/>
          </a:xfrm>
        </p:spPr>
        <p:txBody>
          <a:bodyPr>
            <a:normAutofit/>
          </a:bodyPr>
          <a:lstStyle/>
          <a:p>
            <a:pPr marL="0" indent="0">
              <a:buNone/>
            </a:pPr>
            <a:r>
              <a:rPr lang="en-GB" sz="2400" b="1" dirty="0"/>
              <a:t>Repeat the following 6 times</a:t>
            </a:r>
          </a:p>
          <a:p>
            <a:pPr marL="0" indent="0">
              <a:buNone/>
            </a:pPr>
            <a:endParaRPr lang="en-GB" sz="2400" dirty="0"/>
          </a:p>
          <a:p>
            <a:pPr marL="457200" indent="-457200">
              <a:buFont typeface="+mj-lt"/>
              <a:buAutoNum type="arabicPeriod"/>
            </a:pPr>
            <a:r>
              <a:rPr lang="en-GB" sz="2400" dirty="0"/>
              <a:t>When code is repeated it is called a </a:t>
            </a:r>
            <a:r>
              <a:rPr lang="en-GB" sz="2400" b="1" dirty="0"/>
              <a:t>loop</a:t>
            </a:r>
            <a:r>
              <a:rPr lang="en-GB" sz="2400" dirty="0"/>
              <a:t>. Look through the “</a:t>
            </a:r>
            <a:r>
              <a:rPr lang="en-GB" sz="2400" b="1" dirty="0"/>
              <a:t>Loops</a:t>
            </a:r>
            <a:r>
              <a:rPr lang="en-GB" sz="2400" dirty="0"/>
              <a:t>” blocks to find the repat block.</a:t>
            </a:r>
          </a:p>
          <a:p>
            <a:pPr marL="457200" indent="-457200">
              <a:buFont typeface="+mj-lt"/>
              <a:buAutoNum type="arabicPeriod"/>
            </a:pPr>
            <a:r>
              <a:rPr lang="en-GB" sz="2400" dirty="0"/>
              <a:t>Drag this block into the “on loud sound” block and set the number of repeats to 6.</a:t>
            </a:r>
          </a:p>
          <a:p>
            <a:pPr marL="0" indent="0">
              <a:buNone/>
            </a:pPr>
            <a:endParaRPr lang="en-GB" sz="2400" dirty="0"/>
          </a:p>
        </p:txBody>
      </p:sp>
      <p:grpSp>
        <p:nvGrpSpPr>
          <p:cNvPr id="4" name="Group 3">
            <a:extLst>
              <a:ext uri="{FF2B5EF4-FFF2-40B4-BE49-F238E27FC236}">
                <a16:creationId xmlns:a16="http://schemas.microsoft.com/office/drawing/2014/main" id="{98A44CB9-988B-BD01-7E5A-33CD38C3EE0E}"/>
              </a:ext>
            </a:extLst>
          </p:cNvPr>
          <p:cNvGrpSpPr/>
          <p:nvPr/>
        </p:nvGrpSpPr>
        <p:grpSpPr>
          <a:xfrm rot="16200000">
            <a:off x="6582609" y="3648534"/>
            <a:ext cx="1040903" cy="1351837"/>
            <a:chOff x="8668518" y="2942117"/>
            <a:chExt cx="1040903" cy="743991"/>
          </a:xfrm>
        </p:grpSpPr>
        <p:cxnSp>
          <p:nvCxnSpPr>
            <p:cNvPr id="5" name="Straight Arrow Connector 4">
              <a:extLst>
                <a:ext uri="{FF2B5EF4-FFF2-40B4-BE49-F238E27FC236}">
                  <a16:creationId xmlns:a16="http://schemas.microsoft.com/office/drawing/2014/main" id="{9BC79337-7B4B-B042-0AC6-DE91FBC56DA8}"/>
                </a:ext>
              </a:extLst>
            </p:cNvPr>
            <p:cNvCxnSpPr>
              <a:cxnSpLocks/>
            </p:cNvCxnSpPr>
            <p:nvPr/>
          </p:nvCxnSpPr>
          <p:spPr>
            <a:xfrm rot="5400000">
              <a:off x="8989315" y="3486451"/>
              <a:ext cx="399315"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1B38BC3D-3A9E-A728-B922-4758A781F488}"/>
                </a:ext>
              </a:extLst>
            </p:cNvPr>
            <p:cNvSpPr txBox="1">
              <a:spLocks/>
            </p:cNvSpPr>
            <p:nvPr/>
          </p:nvSpPr>
          <p:spPr>
            <a:xfrm rot="5400000">
              <a:off x="9029795" y="2580840"/>
              <a:ext cx="318350" cy="1040903"/>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dirty="0">
                  <a:solidFill>
                    <a:srgbClr val="C00000"/>
                  </a:solidFill>
                </a:rPr>
                <a:t>1.</a:t>
              </a:r>
            </a:p>
          </p:txBody>
        </p:sp>
      </p:grpSp>
      <p:pic>
        <p:nvPicPr>
          <p:cNvPr id="7" name="Picture 6">
            <a:extLst>
              <a:ext uri="{FF2B5EF4-FFF2-40B4-BE49-F238E27FC236}">
                <a16:creationId xmlns:a16="http://schemas.microsoft.com/office/drawing/2014/main" id="{E019EF1D-68FB-18D2-5C27-5BF2DA5967BC}"/>
              </a:ext>
            </a:extLst>
          </p:cNvPr>
          <p:cNvPicPr>
            <a:picLocks noChangeAspect="1"/>
          </p:cNvPicPr>
          <p:nvPr/>
        </p:nvPicPr>
        <p:blipFill>
          <a:blip r:embed="rId3"/>
          <a:stretch>
            <a:fillRect/>
          </a:stretch>
        </p:blipFill>
        <p:spPr>
          <a:xfrm>
            <a:off x="7778979" y="1438587"/>
            <a:ext cx="1952898" cy="5020376"/>
          </a:xfrm>
          <a:prstGeom prst="rect">
            <a:avLst/>
          </a:prstGeom>
        </p:spPr>
      </p:pic>
    </p:spTree>
    <p:extLst>
      <p:ext uri="{BB962C8B-B14F-4D97-AF65-F5344CB8AC3E}">
        <p14:creationId xmlns:p14="http://schemas.microsoft.com/office/powerpoint/2010/main" val="412240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D2EC1-2B28-FBC8-19AE-B79FB6EB1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7AEF9-EEB9-E82C-C1E1-02BAB46E25B4}"/>
              </a:ext>
            </a:extLst>
          </p:cNvPr>
          <p:cNvSpPr>
            <a:spLocks noGrp="1"/>
          </p:cNvSpPr>
          <p:nvPr>
            <p:ph type="title"/>
          </p:nvPr>
        </p:nvSpPr>
        <p:spPr/>
        <p:txBody>
          <a:bodyPr>
            <a:normAutofit fontScale="90000"/>
          </a:bodyPr>
          <a:lstStyle/>
          <a:p>
            <a:r>
              <a:rPr lang="en-GB"/>
              <a:t>3. Write the “loud sound detected” block of code </a:t>
            </a:r>
          </a:p>
        </p:txBody>
      </p:sp>
      <p:sp>
        <p:nvSpPr>
          <p:cNvPr id="3" name="Content Placeholder 2">
            <a:extLst>
              <a:ext uri="{FF2B5EF4-FFF2-40B4-BE49-F238E27FC236}">
                <a16:creationId xmlns:a16="http://schemas.microsoft.com/office/drawing/2014/main" id="{BAA431AE-D271-0962-2D5C-51E57495E638}"/>
              </a:ext>
            </a:extLst>
          </p:cNvPr>
          <p:cNvSpPr>
            <a:spLocks noGrp="1"/>
          </p:cNvSpPr>
          <p:nvPr>
            <p:ph idx="1"/>
          </p:nvPr>
        </p:nvSpPr>
        <p:spPr/>
        <p:txBody>
          <a:bodyPr>
            <a:normAutofit/>
          </a:bodyPr>
          <a:lstStyle/>
          <a:p>
            <a:pPr marL="0" indent="0">
              <a:buNone/>
            </a:pPr>
            <a:r>
              <a:rPr lang="en-GB" sz="2400" b="1" dirty="0"/>
              <a:t>Code check:</a:t>
            </a:r>
          </a:p>
          <a:p>
            <a:pPr marL="0" indent="0">
              <a:buNone/>
            </a:pPr>
            <a:endParaRPr lang="en-GB" sz="2400" dirty="0"/>
          </a:p>
          <a:p>
            <a:pPr marL="0" indent="0">
              <a:buNone/>
            </a:pPr>
            <a:r>
              <a:rPr lang="en-GB" sz="2400" dirty="0"/>
              <a:t>This is the code you should have so far</a:t>
            </a:r>
          </a:p>
          <a:p>
            <a:pPr marL="0" indent="0">
              <a:buNone/>
            </a:pPr>
            <a:endParaRPr lang="en-GB" sz="2400" dirty="0"/>
          </a:p>
        </p:txBody>
      </p:sp>
      <p:pic>
        <p:nvPicPr>
          <p:cNvPr id="9" name="Picture 8">
            <a:extLst>
              <a:ext uri="{FF2B5EF4-FFF2-40B4-BE49-F238E27FC236}">
                <a16:creationId xmlns:a16="http://schemas.microsoft.com/office/drawing/2014/main" id="{38B4C0CB-5E36-88CE-3101-5326357A8150}"/>
              </a:ext>
            </a:extLst>
          </p:cNvPr>
          <p:cNvPicPr>
            <a:picLocks noChangeAspect="1"/>
          </p:cNvPicPr>
          <p:nvPr/>
        </p:nvPicPr>
        <p:blipFill>
          <a:blip r:embed="rId3"/>
          <a:stretch>
            <a:fillRect/>
          </a:stretch>
        </p:blipFill>
        <p:spPr>
          <a:xfrm>
            <a:off x="6736363" y="1990059"/>
            <a:ext cx="4384718" cy="4588658"/>
          </a:xfrm>
          <a:prstGeom prst="rect">
            <a:avLst/>
          </a:prstGeom>
        </p:spPr>
      </p:pic>
    </p:spTree>
    <p:extLst>
      <p:ext uri="{BB962C8B-B14F-4D97-AF65-F5344CB8AC3E}">
        <p14:creationId xmlns:p14="http://schemas.microsoft.com/office/powerpoint/2010/main" val="5072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3C9EE-AA28-0DEF-B2F0-7211EFA00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3095B-B205-3446-A8EA-03598DBDF872}"/>
              </a:ext>
            </a:extLst>
          </p:cNvPr>
          <p:cNvSpPr>
            <a:spLocks noGrp="1"/>
          </p:cNvSpPr>
          <p:nvPr>
            <p:ph type="title"/>
          </p:nvPr>
        </p:nvSpPr>
        <p:spPr/>
        <p:txBody>
          <a:bodyPr>
            <a:normAutofit fontScale="90000"/>
          </a:bodyPr>
          <a:lstStyle/>
          <a:p>
            <a:r>
              <a:rPr lang="en-GB"/>
              <a:t>3. Write the “loud sound detected” block of code </a:t>
            </a:r>
          </a:p>
        </p:txBody>
      </p:sp>
      <p:sp>
        <p:nvSpPr>
          <p:cNvPr id="3" name="Content Placeholder 2">
            <a:extLst>
              <a:ext uri="{FF2B5EF4-FFF2-40B4-BE49-F238E27FC236}">
                <a16:creationId xmlns:a16="http://schemas.microsoft.com/office/drawing/2014/main" id="{8714AA06-1D77-E352-49EA-7E7A16995CC7}"/>
              </a:ext>
            </a:extLst>
          </p:cNvPr>
          <p:cNvSpPr>
            <a:spLocks noGrp="1"/>
          </p:cNvSpPr>
          <p:nvPr>
            <p:ph idx="1"/>
          </p:nvPr>
        </p:nvSpPr>
        <p:spPr>
          <a:xfrm>
            <a:off x="838199" y="2234400"/>
            <a:ext cx="6015569" cy="4187493"/>
          </a:xfrm>
        </p:spPr>
        <p:txBody>
          <a:bodyPr>
            <a:normAutofit fontScale="92500" lnSpcReduction="10000"/>
          </a:bodyPr>
          <a:lstStyle/>
          <a:p>
            <a:pPr marL="0" indent="0">
              <a:buNone/>
            </a:pPr>
            <a:r>
              <a:rPr lang="en-GB" sz="2400" b="1" dirty="0"/>
              <a:t>Set the servo to 70</a:t>
            </a:r>
            <a:r>
              <a:rPr lang="en-GB" sz="2400" b="1" baseline="30000" dirty="0"/>
              <a:t>o</a:t>
            </a:r>
            <a:r>
              <a:rPr lang="en-GB" sz="2400" b="1" dirty="0"/>
              <a:t> and pause for 200 </a:t>
            </a:r>
            <a:r>
              <a:rPr lang="en-GB" sz="2400" b="1" dirty="0" err="1"/>
              <a:t>ms</a:t>
            </a:r>
            <a:endParaRPr lang="en-GB" sz="2400" b="1" dirty="0"/>
          </a:p>
          <a:p>
            <a:pPr marL="0" indent="0">
              <a:buNone/>
            </a:pPr>
            <a:r>
              <a:rPr lang="en-GB" sz="2400" b="1" dirty="0"/>
              <a:t>Set the servo to 30</a:t>
            </a:r>
            <a:r>
              <a:rPr lang="en-GB" sz="2400" b="1" baseline="30000" dirty="0"/>
              <a:t>o</a:t>
            </a:r>
            <a:r>
              <a:rPr lang="en-GB" sz="2400" b="1" dirty="0"/>
              <a:t> and pause for 200 </a:t>
            </a:r>
            <a:r>
              <a:rPr lang="en-GB" sz="2400" b="1" dirty="0" err="1"/>
              <a:t>ms</a:t>
            </a:r>
            <a:endParaRPr lang="en-GB" sz="2400" b="1" dirty="0"/>
          </a:p>
          <a:p>
            <a:pPr marL="0" indent="0">
              <a:buNone/>
            </a:pPr>
            <a:endParaRPr lang="en-GB" sz="2400" dirty="0"/>
          </a:p>
          <a:p>
            <a:pPr marL="457200" indent="-457200">
              <a:buFont typeface="+mj-lt"/>
              <a:buAutoNum type="arabicPeriod"/>
            </a:pPr>
            <a:r>
              <a:rPr lang="en-GB" sz="2400" dirty="0"/>
              <a:t>You have used the “</a:t>
            </a:r>
            <a:r>
              <a:rPr lang="en-GB" sz="2400" b="1" dirty="0"/>
              <a:t>set servo</a:t>
            </a:r>
            <a:r>
              <a:rPr lang="en-GB" sz="2400" dirty="0"/>
              <a:t>” block before, so find that and add it to the on loud sound block. Remember to change the angle.</a:t>
            </a:r>
          </a:p>
          <a:p>
            <a:pPr marL="457200" indent="-457200">
              <a:buFont typeface="+mj-lt"/>
              <a:buAutoNum type="arabicPeriod"/>
            </a:pPr>
            <a:r>
              <a:rPr lang="en-GB" sz="2400" dirty="0"/>
              <a:t>Now find the </a:t>
            </a:r>
            <a:r>
              <a:rPr lang="en-GB" sz="2400" b="1" dirty="0"/>
              <a:t>pause</a:t>
            </a:r>
            <a:r>
              <a:rPr lang="en-GB" sz="2400" dirty="0"/>
              <a:t> block in the “</a:t>
            </a:r>
            <a:r>
              <a:rPr lang="en-GB" sz="2400" b="1" dirty="0"/>
              <a:t>Basics”</a:t>
            </a:r>
            <a:r>
              <a:rPr lang="en-GB" sz="2400" dirty="0"/>
              <a:t> menu and add this after the set servo block. Change the number to </a:t>
            </a:r>
            <a:r>
              <a:rPr lang="en-GB" sz="2400" b="1" dirty="0"/>
              <a:t>200</a:t>
            </a:r>
            <a:r>
              <a:rPr lang="en-GB" sz="2400" dirty="0"/>
              <a:t>.</a:t>
            </a:r>
          </a:p>
          <a:p>
            <a:pPr marL="457200" indent="-457200">
              <a:buFont typeface="+mj-lt"/>
              <a:buAutoNum type="arabicPeriod"/>
            </a:pPr>
            <a:r>
              <a:rPr lang="en-GB" sz="2400" dirty="0"/>
              <a:t>You need two sets of these blocks – one to set the servo to </a:t>
            </a:r>
            <a:r>
              <a:rPr lang="en-GB" sz="2400" b="1" dirty="0"/>
              <a:t>70</a:t>
            </a:r>
            <a:r>
              <a:rPr lang="en-GB" sz="2400" b="1" baseline="30000" dirty="0"/>
              <a:t>o</a:t>
            </a:r>
            <a:r>
              <a:rPr lang="en-GB" sz="2400" dirty="0"/>
              <a:t>, one to set the servo to </a:t>
            </a:r>
            <a:r>
              <a:rPr lang="en-GB" sz="2400" b="1" dirty="0"/>
              <a:t>30</a:t>
            </a:r>
            <a:r>
              <a:rPr lang="en-GB" sz="2400" b="1" baseline="30000" dirty="0"/>
              <a:t>o</a:t>
            </a:r>
            <a:r>
              <a:rPr lang="en-GB" sz="2400" dirty="0"/>
              <a:t>.</a:t>
            </a:r>
          </a:p>
          <a:p>
            <a:pPr marL="0" indent="0">
              <a:buNone/>
            </a:pPr>
            <a:endParaRPr lang="en-GB" sz="2400" dirty="0"/>
          </a:p>
        </p:txBody>
      </p:sp>
      <p:grpSp>
        <p:nvGrpSpPr>
          <p:cNvPr id="4" name="Group 3">
            <a:extLst>
              <a:ext uri="{FF2B5EF4-FFF2-40B4-BE49-F238E27FC236}">
                <a16:creationId xmlns:a16="http://schemas.microsoft.com/office/drawing/2014/main" id="{7D074A26-D607-AA18-FA90-213593A292A0}"/>
              </a:ext>
            </a:extLst>
          </p:cNvPr>
          <p:cNvGrpSpPr/>
          <p:nvPr/>
        </p:nvGrpSpPr>
        <p:grpSpPr>
          <a:xfrm rot="16200000">
            <a:off x="6916240" y="1352191"/>
            <a:ext cx="1040903" cy="1351837"/>
            <a:chOff x="8668518" y="2942117"/>
            <a:chExt cx="1040903" cy="743991"/>
          </a:xfrm>
        </p:grpSpPr>
        <p:cxnSp>
          <p:nvCxnSpPr>
            <p:cNvPr id="5" name="Straight Arrow Connector 4">
              <a:extLst>
                <a:ext uri="{FF2B5EF4-FFF2-40B4-BE49-F238E27FC236}">
                  <a16:creationId xmlns:a16="http://schemas.microsoft.com/office/drawing/2014/main" id="{62E1E40C-3557-0F5F-3341-987CA9F95273}"/>
                </a:ext>
              </a:extLst>
            </p:cNvPr>
            <p:cNvCxnSpPr>
              <a:cxnSpLocks/>
            </p:cNvCxnSpPr>
            <p:nvPr/>
          </p:nvCxnSpPr>
          <p:spPr>
            <a:xfrm rot="5400000">
              <a:off x="8989315" y="3486451"/>
              <a:ext cx="399315"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DA549E59-767A-8F46-F432-975AB3F17B6F}"/>
                </a:ext>
              </a:extLst>
            </p:cNvPr>
            <p:cNvSpPr txBox="1">
              <a:spLocks/>
            </p:cNvSpPr>
            <p:nvPr/>
          </p:nvSpPr>
          <p:spPr>
            <a:xfrm rot="5400000">
              <a:off x="9029795" y="2580840"/>
              <a:ext cx="318350" cy="1040903"/>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dirty="0">
                  <a:solidFill>
                    <a:srgbClr val="C00000"/>
                  </a:solidFill>
                </a:rPr>
                <a:t>2.</a:t>
              </a:r>
            </a:p>
          </p:txBody>
        </p:sp>
      </p:grpSp>
      <p:pic>
        <p:nvPicPr>
          <p:cNvPr id="7" name="Picture 6">
            <a:extLst>
              <a:ext uri="{FF2B5EF4-FFF2-40B4-BE49-F238E27FC236}">
                <a16:creationId xmlns:a16="http://schemas.microsoft.com/office/drawing/2014/main" id="{E5A5C3FF-735E-A82A-0640-089B5868F554}"/>
              </a:ext>
            </a:extLst>
          </p:cNvPr>
          <p:cNvPicPr>
            <a:picLocks noChangeAspect="1"/>
          </p:cNvPicPr>
          <p:nvPr/>
        </p:nvPicPr>
        <p:blipFill>
          <a:blip r:embed="rId3"/>
          <a:stretch>
            <a:fillRect/>
          </a:stretch>
        </p:blipFill>
        <p:spPr>
          <a:xfrm>
            <a:off x="8112611" y="1401517"/>
            <a:ext cx="1952898" cy="5020376"/>
          </a:xfrm>
          <a:prstGeom prst="rect">
            <a:avLst/>
          </a:prstGeom>
        </p:spPr>
      </p:pic>
      <p:grpSp>
        <p:nvGrpSpPr>
          <p:cNvPr id="8" name="Group 7">
            <a:extLst>
              <a:ext uri="{FF2B5EF4-FFF2-40B4-BE49-F238E27FC236}">
                <a16:creationId xmlns:a16="http://schemas.microsoft.com/office/drawing/2014/main" id="{E1EE6581-9000-9804-8DF0-473CA2D18691}"/>
              </a:ext>
            </a:extLst>
          </p:cNvPr>
          <p:cNvGrpSpPr/>
          <p:nvPr/>
        </p:nvGrpSpPr>
        <p:grpSpPr>
          <a:xfrm rot="16200000">
            <a:off x="6916241" y="3236463"/>
            <a:ext cx="1040903" cy="1351837"/>
            <a:chOff x="8668518" y="2942117"/>
            <a:chExt cx="1040903" cy="743991"/>
          </a:xfrm>
        </p:grpSpPr>
        <p:cxnSp>
          <p:nvCxnSpPr>
            <p:cNvPr id="9" name="Straight Arrow Connector 8">
              <a:extLst>
                <a:ext uri="{FF2B5EF4-FFF2-40B4-BE49-F238E27FC236}">
                  <a16:creationId xmlns:a16="http://schemas.microsoft.com/office/drawing/2014/main" id="{0BF575BD-1938-A9E1-07D4-04B2DA61CD52}"/>
                </a:ext>
              </a:extLst>
            </p:cNvPr>
            <p:cNvCxnSpPr>
              <a:cxnSpLocks/>
            </p:cNvCxnSpPr>
            <p:nvPr/>
          </p:nvCxnSpPr>
          <p:spPr>
            <a:xfrm rot="5400000">
              <a:off x="8989315" y="3486451"/>
              <a:ext cx="399315"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0C6C30E4-36BF-5E4F-947F-D05C92A3DC7B}"/>
                </a:ext>
              </a:extLst>
            </p:cNvPr>
            <p:cNvSpPr txBox="1">
              <a:spLocks/>
            </p:cNvSpPr>
            <p:nvPr/>
          </p:nvSpPr>
          <p:spPr>
            <a:xfrm rot="5400000">
              <a:off x="9029795" y="2580840"/>
              <a:ext cx="318350" cy="1040903"/>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dirty="0">
                  <a:solidFill>
                    <a:srgbClr val="C00000"/>
                  </a:solidFill>
                </a:rPr>
                <a:t>1.</a:t>
              </a:r>
            </a:p>
          </p:txBody>
        </p:sp>
      </p:grpSp>
    </p:spTree>
    <p:extLst>
      <p:ext uri="{BB962C8B-B14F-4D97-AF65-F5344CB8AC3E}">
        <p14:creationId xmlns:p14="http://schemas.microsoft.com/office/powerpoint/2010/main" val="107150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E56EE-CC6F-A03B-270E-14D5FBFA9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ACAA-6841-130D-C798-92240B834772}"/>
              </a:ext>
            </a:extLst>
          </p:cNvPr>
          <p:cNvSpPr>
            <a:spLocks noGrp="1"/>
          </p:cNvSpPr>
          <p:nvPr>
            <p:ph type="title"/>
          </p:nvPr>
        </p:nvSpPr>
        <p:spPr/>
        <p:txBody>
          <a:bodyPr>
            <a:normAutofit fontScale="90000"/>
          </a:bodyPr>
          <a:lstStyle/>
          <a:p>
            <a:r>
              <a:rPr lang="en-GB"/>
              <a:t>3. Write the “loud sound detected” block of code </a:t>
            </a:r>
          </a:p>
        </p:txBody>
      </p:sp>
      <p:sp>
        <p:nvSpPr>
          <p:cNvPr id="3" name="Content Placeholder 2">
            <a:extLst>
              <a:ext uri="{FF2B5EF4-FFF2-40B4-BE49-F238E27FC236}">
                <a16:creationId xmlns:a16="http://schemas.microsoft.com/office/drawing/2014/main" id="{D1612D29-20C6-58D8-6D81-50C017B6B43E}"/>
              </a:ext>
            </a:extLst>
          </p:cNvPr>
          <p:cNvSpPr>
            <a:spLocks noGrp="1"/>
          </p:cNvSpPr>
          <p:nvPr>
            <p:ph idx="1"/>
          </p:nvPr>
        </p:nvSpPr>
        <p:spPr/>
        <p:txBody>
          <a:bodyPr>
            <a:normAutofit/>
          </a:bodyPr>
          <a:lstStyle/>
          <a:p>
            <a:pPr marL="0" indent="0">
              <a:buNone/>
            </a:pPr>
            <a:r>
              <a:rPr lang="en-GB" sz="2400" b="1" dirty="0"/>
              <a:t>Set the servo back to 50</a:t>
            </a:r>
            <a:r>
              <a:rPr lang="en-GB" sz="2400" b="1" baseline="30000" dirty="0"/>
              <a:t>o</a:t>
            </a:r>
          </a:p>
          <a:p>
            <a:pPr marL="0" indent="0">
              <a:buNone/>
            </a:pPr>
            <a:endParaRPr lang="en-GB" sz="2400" dirty="0"/>
          </a:p>
          <a:p>
            <a:pPr marL="457200" indent="-457200">
              <a:buFont typeface="+mj-lt"/>
              <a:buAutoNum type="arabicPeriod"/>
            </a:pPr>
            <a:r>
              <a:rPr lang="en-GB" sz="2400" dirty="0"/>
              <a:t>Finally add one more “</a:t>
            </a:r>
            <a:r>
              <a:rPr lang="en-GB" sz="2400" b="1" dirty="0"/>
              <a:t>set servo</a:t>
            </a:r>
            <a:r>
              <a:rPr lang="en-GB" sz="2400" dirty="0"/>
              <a:t>” block of code to the bottom of the on loud sound block of code after the repeat loop. Set this angle to </a:t>
            </a:r>
            <a:r>
              <a:rPr lang="en-GB" sz="2400" b="1" dirty="0"/>
              <a:t>50</a:t>
            </a:r>
            <a:r>
              <a:rPr lang="en-GB" sz="2400" b="1" baseline="30000" dirty="0"/>
              <a:t>o</a:t>
            </a:r>
            <a:r>
              <a:rPr lang="en-GB" sz="2400" dirty="0"/>
              <a:t>.</a:t>
            </a:r>
          </a:p>
        </p:txBody>
      </p:sp>
      <p:grpSp>
        <p:nvGrpSpPr>
          <p:cNvPr id="4" name="Group 3">
            <a:extLst>
              <a:ext uri="{FF2B5EF4-FFF2-40B4-BE49-F238E27FC236}">
                <a16:creationId xmlns:a16="http://schemas.microsoft.com/office/drawing/2014/main" id="{6E2E07C5-0705-2981-EA77-C26B0CBDD8E7}"/>
              </a:ext>
            </a:extLst>
          </p:cNvPr>
          <p:cNvGrpSpPr/>
          <p:nvPr/>
        </p:nvGrpSpPr>
        <p:grpSpPr>
          <a:xfrm rot="16200000">
            <a:off x="6582609" y="3273533"/>
            <a:ext cx="1040903" cy="1351837"/>
            <a:chOff x="8668518" y="2942117"/>
            <a:chExt cx="1040903" cy="743991"/>
          </a:xfrm>
        </p:grpSpPr>
        <p:cxnSp>
          <p:nvCxnSpPr>
            <p:cNvPr id="5" name="Straight Arrow Connector 4">
              <a:extLst>
                <a:ext uri="{FF2B5EF4-FFF2-40B4-BE49-F238E27FC236}">
                  <a16:creationId xmlns:a16="http://schemas.microsoft.com/office/drawing/2014/main" id="{6C7E4E01-0225-561A-B0A4-C06828167EA5}"/>
                </a:ext>
              </a:extLst>
            </p:cNvPr>
            <p:cNvCxnSpPr>
              <a:cxnSpLocks/>
            </p:cNvCxnSpPr>
            <p:nvPr/>
          </p:nvCxnSpPr>
          <p:spPr>
            <a:xfrm rot="5400000">
              <a:off x="8989315" y="3486451"/>
              <a:ext cx="399315"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C0FCFBAC-ADDC-CB13-9785-6E01F522670D}"/>
                </a:ext>
              </a:extLst>
            </p:cNvPr>
            <p:cNvSpPr txBox="1">
              <a:spLocks/>
            </p:cNvSpPr>
            <p:nvPr/>
          </p:nvSpPr>
          <p:spPr>
            <a:xfrm rot="5400000">
              <a:off x="9029795" y="2580840"/>
              <a:ext cx="318350" cy="1040903"/>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dirty="0">
                  <a:solidFill>
                    <a:srgbClr val="C00000"/>
                  </a:solidFill>
                </a:rPr>
                <a:t>1.</a:t>
              </a:r>
            </a:p>
          </p:txBody>
        </p:sp>
      </p:grpSp>
      <p:pic>
        <p:nvPicPr>
          <p:cNvPr id="8" name="Picture 7">
            <a:extLst>
              <a:ext uri="{FF2B5EF4-FFF2-40B4-BE49-F238E27FC236}">
                <a16:creationId xmlns:a16="http://schemas.microsoft.com/office/drawing/2014/main" id="{D49EF8EB-BE38-12F9-A31F-AE6313A1F9A4}"/>
              </a:ext>
            </a:extLst>
          </p:cNvPr>
          <p:cNvPicPr>
            <a:picLocks noChangeAspect="1"/>
          </p:cNvPicPr>
          <p:nvPr/>
        </p:nvPicPr>
        <p:blipFill>
          <a:blip r:embed="rId3"/>
          <a:stretch>
            <a:fillRect/>
          </a:stretch>
        </p:blipFill>
        <p:spPr>
          <a:xfrm>
            <a:off x="7778979" y="1438587"/>
            <a:ext cx="1952898" cy="5020376"/>
          </a:xfrm>
          <a:prstGeom prst="rect">
            <a:avLst/>
          </a:prstGeom>
        </p:spPr>
      </p:pic>
    </p:spTree>
    <p:extLst>
      <p:ext uri="{BB962C8B-B14F-4D97-AF65-F5344CB8AC3E}">
        <p14:creationId xmlns:p14="http://schemas.microsoft.com/office/powerpoint/2010/main" val="367948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4A4B7-B575-843F-43B4-D4FCFA93A6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A33A7-CD43-A174-A186-DBBF540F235B}"/>
              </a:ext>
            </a:extLst>
          </p:cNvPr>
          <p:cNvSpPr>
            <a:spLocks noGrp="1"/>
          </p:cNvSpPr>
          <p:nvPr>
            <p:ph type="title"/>
          </p:nvPr>
        </p:nvSpPr>
        <p:spPr/>
        <p:txBody>
          <a:bodyPr>
            <a:normAutofit fontScale="90000"/>
          </a:bodyPr>
          <a:lstStyle/>
          <a:p>
            <a:r>
              <a:rPr lang="en-GB"/>
              <a:t>3. Write the “loud sound detected” block of code </a:t>
            </a:r>
          </a:p>
        </p:txBody>
      </p:sp>
      <p:sp>
        <p:nvSpPr>
          <p:cNvPr id="3" name="Content Placeholder 2">
            <a:extLst>
              <a:ext uri="{FF2B5EF4-FFF2-40B4-BE49-F238E27FC236}">
                <a16:creationId xmlns:a16="http://schemas.microsoft.com/office/drawing/2014/main" id="{3BA7FE3F-E5B9-3C9E-E04D-245A7244B4AE}"/>
              </a:ext>
            </a:extLst>
          </p:cNvPr>
          <p:cNvSpPr>
            <a:spLocks noGrp="1"/>
          </p:cNvSpPr>
          <p:nvPr>
            <p:ph idx="1"/>
          </p:nvPr>
        </p:nvSpPr>
        <p:spPr>
          <a:xfrm>
            <a:off x="838200" y="2234400"/>
            <a:ext cx="4413422" cy="3985427"/>
          </a:xfrm>
        </p:spPr>
        <p:txBody>
          <a:bodyPr>
            <a:normAutofit/>
          </a:bodyPr>
          <a:lstStyle/>
          <a:p>
            <a:pPr marL="0" indent="0">
              <a:buNone/>
            </a:pPr>
            <a:r>
              <a:rPr lang="en-GB" sz="2400" b="1" dirty="0"/>
              <a:t>Final code check:</a:t>
            </a:r>
          </a:p>
          <a:p>
            <a:pPr marL="0" indent="0">
              <a:buNone/>
            </a:pPr>
            <a:endParaRPr lang="en-GB" sz="2400" dirty="0"/>
          </a:p>
          <a:p>
            <a:pPr marL="0" indent="0">
              <a:buNone/>
            </a:pPr>
            <a:r>
              <a:rPr lang="en-GB" sz="2400" dirty="0"/>
              <a:t>This is the code you should have for your bot.</a:t>
            </a:r>
          </a:p>
          <a:p>
            <a:pPr marL="0" indent="0">
              <a:buNone/>
            </a:pPr>
            <a:endParaRPr lang="en-GB" sz="2400" dirty="0"/>
          </a:p>
        </p:txBody>
      </p:sp>
      <p:pic>
        <p:nvPicPr>
          <p:cNvPr id="6" name="Picture 5">
            <a:extLst>
              <a:ext uri="{FF2B5EF4-FFF2-40B4-BE49-F238E27FC236}">
                <a16:creationId xmlns:a16="http://schemas.microsoft.com/office/drawing/2014/main" id="{2D42AF0F-FCD1-AAFE-593A-A47612CB1B33}"/>
              </a:ext>
            </a:extLst>
          </p:cNvPr>
          <p:cNvPicPr>
            <a:picLocks noChangeAspect="1"/>
          </p:cNvPicPr>
          <p:nvPr/>
        </p:nvPicPr>
        <p:blipFill>
          <a:blip r:embed="rId3"/>
          <a:stretch>
            <a:fillRect/>
          </a:stretch>
        </p:blipFill>
        <p:spPr>
          <a:xfrm>
            <a:off x="6731874" y="1370834"/>
            <a:ext cx="3448531" cy="5487166"/>
          </a:xfrm>
          <a:prstGeom prst="rect">
            <a:avLst/>
          </a:prstGeom>
        </p:spPr>
      </p:pic>
    </p:spTree>
    <p:extLst>
      <p:ext uri="{BB962C8B-B14F-4D97-AF65-F5344CB8AC3E}">
        <p14:creationId xmlns:p14="http://schemas.microsoft.com/office/powerpoint/2010/main" val="7387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A437-D416-29EA-BEA4-B0439BF16A6A}"/>
              </a:ext>
            </a:extLst>
          </p:cNvPr>
          <p:cNvSpPr>
            <a:spLocks noGrp="1"/>
          </p:cNvSpPr>
          <p:nvPr>
            <p:ph type="title"/>
          </p:nvPr>
        </p:nvSpPr>
        <p:spPr/>
        <p:txBody>
          <a:bodyPr/>
          <a:lstStyle/>
          <a:p>
            <a:r>
              <a:rPr lang="en-GB"/>
              <a:t>Running the code</a:t>
            </a:r>
          </a:p>
        </p:txBody>
      </p:sp>
      <p:sp>
        <p:nvSpPr>
          <p:cNvPr id="3" name="Content Placeholder 2">
            <a:extLst>
              <a:ext uri="{FF2B5EF4-FFF2-40B4-BE49-F238E27FC236}">
                <a16:creationId xmlns:a16="http://schemas.microsoft.com/office/drawing/2014/main" id="{7177A383-E615-A581-FEA7-AB1938042C5B}"/>
              </a:ext>
            </a:extLst>
          </p:cNvPr>
          <p:cNvSpPr>
            <a:spLocks noGrp="1"/>
          </p:cNvSpPr>
          <p:nvPr>
            <p:ph idx="1"/>
          </p:nvPr>
        </p:nvSpPr>
        <p:spPr/>
        <p:txBody>
          <a:bodyPr>
            <a:normAutofit/>
          </a:bodyPr>
          <a:lstStyle/>
          <a:p>
            <a:r>
              <a:rPr lang="en-GB" sz="2400"/>
              <a:t>Now it is time to download and run the code onto the </a:t>
            </a:r>
            <a:r>
              <a:rPr lang="en-GB" sz="2400" err="1"/>
              <a:t>micro:bit</a:t>
            </a:r>
            <a:r>
              <a:rPr lang="en-GB" sz="2400"/>
              <a:t>.</a:t>
            </a:r>
          </a:p>
          <a:p>
            <a:endParaRPr lang="en-GB" sz="2400"/>
          </a:p>
          <a:p>
            <a:r>
              <a:rPr lang="en-GB" sz="2400"/>
              <a:t>Connect the </a:t>
            </a:r>
            <a:r>
              <a:rPr lang="en-GB" sz="2400" err="1"/>
              <a:t>micro:bit’s</a:t>
            </a:r>
            <a:r>
              <a:rPr lang="en-GB" sz="2400"/>
              <a:t> micro USB cable into the computer you are writing your code on.</a:t>
            </a:r>
          </a:p>
        </p:txBody>
      </p:sp>
      <p:pic>
        <p:nvPicPr>
          <p:cNvPr id="7" name="Picture 6" descr="A close up of a computer&#10;&#10;AI-generated content may be incorrect.">
            <a:extLst>
              <a:ext uri="{FF2B5EF4-FFF2-40B4-BE49-F238E27FC236}">
                <a16:creationId xmlns:a16="http://schemas.microsoft.com/office/drawing/2014/main" id="{29B21672-6592-D6DC-14C1-49A91BA0351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7419670" y="1840306"/>
            <a:ext cx="3094646" cy="4773614"/>
          </a:xfrm>
          <a:prstGeom prst="rect">
            <a:avLst/>
          </a:prstGeom>
          <a:ln w="19050">
            <a:solidFill>
              <a:srgbClr val="C5C5C5"/>
            </a:solidFill>
          </a:ln>
        </p:spPr>
      </p:pic>
    </p:spTree>
    <p:extLst>
      <p:ext uri="{BB962C8B-B14F-4D97-AF65-F5344CB8AC3E}">
        <p14:creationId xmlns:p14="http://schemas.microsoft.com/office/powerpoint/2010/main" val="405527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C01D2-96DD-3ACD-8C4A-50F28E48A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FB491-294A-C59A-5978-D43A24609ADD}"/>
              </a:ext>
            </a:extLst>
          </p:cNvPr>
          <p:cNvSpPr>
            <a:spLocks noGrp="1"/>
          </p:cNvSpPr>
          <p:nvPr>
            <p:ph type="title"/>
          </p:nvPr>
        </p:nvSpPr>
        <p:spPr>
          <a:xfrm>
            <a:off x="838202" y="1186198"/>
            <a:ext cx="10515600" cy="841548"/>
          </a:xfrm>
        </p:spPr>
        <p:txBody>
          <a:bodyPr>
            <a:normAutofit/>
          </a:bodyPr>
          <a:lstStyle/>
          <a:p>
            <a:r>
              <a:rPr lang="en-GB">
                <a:latin typeface="Aptos SemiBold" panose="020B0004020202020204" pitchFamily="34" charset="0"/>
              </a:rPr>
              <a:t>Which skills will we use today?</a:t>
            </a:r>
          </a:p>
        </p:txBody>
      </p:sp>
      <p:sp>
        <p:nvSpPr>
          <p:cNvPr id="4" name="Rectangle: Rounded Corners 3">
            <a:extLst>
              <a:ext uri="{FF2B5EF4-FFF2-40B4-BE49-F238E27FC236}">
                <a16:creationId xmlns:a16="http://schemas.microsoft.com/office/drawing/2014/main" id="{0D58638D-CB80-6B37-27E2-CBFB9C244842}"/>
              </a:ext>
            </a:extLst>
          </p:cNvPr>
          <p:cNvSpPr/>
          <p:nvPr/>
        </p:nvSpPr>
        <p:spPr>
          <a:xfrm>
            <a:off x="8227860"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Learning about new things</a:t>
            </a:r>
            <a:endParaRPr lang="en-GB"/>
          </a:p>
          <a:p>
            <a:pPr algn="ctr"/>
            <a:r>
              <a:rPr lang="en-GB" sz="4000" b="1"/>
              <a:t>Curious</a:t>
            </a:r>
          </a:p>
        </p:txBody>
      </p:sp>
      <p:sp>
        <p:nvSpPr>
          <p:cNvPr id="5" name="Rectangle: Rounded Corners 4">
            <a:extLst>
              <a:ext uri="{FF2B5EF4-FFF2-40B4-BE49-F238E27FC236}">
                <a16:creationId xmlns:a16="http://schemas.microsoft.com/office/drawing/2014/main" id="{A3C7D96B-2C09-8DB8-7025-70CFB2E3945E}"/>
              </a:ext>
            </a:extLst>
          </p:cNvPr>
          <p:cNvSpPr/>
          <p:nvPr/>
        </p:nvSpPr>
        <p:spPr>
          <a:xfrm>
            <a:off x="4533031"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Putting in lots of effort</a:t>
            </a:r>
          </a:p>
          <a:p>
            <a:pPr algn="ctr"/>
            <a:endParaRPr lang="en-GB"/>
          </a:p>
          <a:p>
            <a:pPr algn="ctr"/>
            <a:r>
              <a:rPr lang="en-GB" sz="3200" b="1"/>
              <a:t>Observant</a:t>
            </a:r>
          </a:p>
        </p:txBody>
      </p:sp>
      <p:sp>
        <p:nvSpPr>
          <p:cNvPr id="8" name="Rectangle: Rounded Corners 7">
            <a:extLst>
              <a:ext uri="{FF2B5EF4-FFF2-40B4-BE49-F238E27FC236}">
                <a16:creationId xmlns:a16="http://schemas.microsoft.com/office/drawing/2014/main" id="{8FD2354F-636D-44A4-D836-43CFF5198572}"/>
              </a:ext>
            </a:extLst>
          </p:cNvPr>
          <p:cNvSpPr/>
          <p:nvPr/>
        </p:nvSpPr>
        <p:spPr>
          <a:xfrm>
            <a:off x="838202"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Solving problems in sensible ways</a:t>
            </a:r>
            <a:endParaRPr lang="en-GB"/>
          </a:p>
          <a:p>
            <a:pPr algn="ctr"/>
            <a:r>
              <a:rPr lang="en-GB" sz="4000" b="1"/>
              <a:t>Logical</a:t>
            </a:r>
          </a:p>
        </p:txBody>
      </p:sp>
    </p:spTree>
    <p:extLst>
      <p:ext uri="{BB962C8B-B14F-4D97-AF65-F5344CB8AC3E}">
        <p14:creationId xmlns:p14="http://schemas.microsoft.com/office/powerpoint/2010/main" val="864035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34BA-B9BD-CEDA-123D-E10EAE2BB301}"/>
              </a:ext>
            </a:extLst>
          </p:cNvPr>
          <p:cNvSpPr>
            <a:spLocks noGrp="1"/>
          </p:cNvSpPr>
          <p:nvPr>
            <p:ph type="title"/>
          </p:nvPr>
        </p:nvSpPr>
        <p:spPr/>
        <p:txBody>
          <a:bodyPr/>
          <a:lstStyle/>
          <a:p>
            <a:r>
              <a:rPr lang="en-GB"/>
              <a:t>Running the code</a:t>
            </a:r>
          </a:p>
        </p:txBody>
      </p:sp>
      <p:sp>
        <p:nvSpPr>
          <p:cNvPr id="3" name="Content Placeholder 2">
            <a:extLst>
              <a:ext uri="{FF2B5EF4-FFF2-40B4-BE49-F238E27FC236}">
                <a16:creationId xmlns:a16="http://schemas.microsoft.com/office/drawing/2014/main" id="{A734C9DF-DAD0-BB94-D1D3-71DDC425E92C}"/>
              </a:ext>
            </a:extLst>
          </p:cNvPr>
          <p:cNvSpPr>
            <a:spLocks noGrp="1"/>
          </p:cNvSpPr>
          <p:nvPr>
            <p:ph idx="1"/>
          </p:nvPr>
        </p:nvSpPr>
        <p:spPr/>
        <p:txBody>
          <a:bodyPr>
            <a:normAutofit fontScale="92500" lnSpcReduction="20000"/>
          </a:bodyPr>
          <a:lstStyle/>
          <a:p>
            <a:r>
              <a:rPr lang="en-GB" sz="2400"/>
              <a:t>Click on the Download button.</a:t>
            </a:r>
          </a:p>
          <a:p>
            <a:endParaRPr lang="en-GB" sz="2400"/>
          </a:p>
          <a:p>
            <a:r>
              <a:rPr lang="en-GB" sz="2400"/>
              <a:t>Follow the on-screen instructions to pair your </a:t>
            </a:r>
            <a:r>
              <a:rPr lang="en-GB" sz="2400" err="1"/>
              <a:t>micro:bit</a:t>
            </a:r>
            <a:r>
              <a:rPr lang="en-GB" sz="2400"/>
              <a:t> with the computer.</a:t>
            </a:r>
          </a:p>
          <a:p>
            <a:endParaRPr lang="en-GB" sz="2400"/>
          </a:p>
          <a:p>
            <a:r>
              <a:rPr lang="en-GB" sz="2400"/>
              <a:t>This should end with the code being downloaded onto your </a:t>
            </a:r>
            <a:r>
              <a:rPr lang="en-GB" sz="2400" err="1"/>
              <a:t>micro:bit</a:t>
            </a:r>
            <a:r>
              <a:rPr lang="en-GB" sz="2400"/>
              <a:t>.</a:t>
            </a:r>
          </a:p>
          <a:p>
            <a:endParaRPr lang="en-GB" sz="2400"/>
          </a:p>
          <a:p>
            <a:r>
              <a:rPr lang="en-GB" sz="2400"/>
              <a:t>Any problems with connecting the </a:t>
            </a:r>
            <a:r>
              <a:rPr lang="en-GB" sz="2400" err="1"/>
              <a:t>micro:bit</a:t>
            </a:r>
            <a:r>
              <a:rPr lang="en-GB" sz="2400"/>
              <a:t> please refer to the </a:t>
            </a:r>
            <a:r>
              <a:rPr lang="en-GB" sz="2400" err="1"/>
              <a:t>micro:bit</a:t>
            </a:r>
            <a:r>
              <a:rPr lang="en-GB" sz="2400"/>
              <a:t> help:</a:t>
            </a:r>
            <a:br>
              <a:rPr lang="en-GB" sz="2400"/>
            </a:br>
            <a:r>
              <a:rPr lang="en-GB" sz="2400">
                <a:hlinkClick r:id="rId3"/>
              </a:rPr>
              <a:t>https://microbit.org/get-started/user-guide/transfer-code-to-the-microbit/</a:t>
            </a:r>
            <a:endParaRPr lang="en-GB" sz="2400"/>
          </a:p>
        </p:txBody>
      </p:sp>
      <p:pic>
        <p:nvPicPr>
          <p:cNvPr id="5" name="Picture 4">
            <a:extLst>
              <a:ext uri="{FF2B5EF4-FFF2-40B4-BE49-F238E27FC236}">
                <a16:creationId xmlns:a16="http://schemas.microsoft.com/office/drawing/2014/main" id="{98811DE2-3A23-F7AC-E0A6-4535ACD6AFCE}"/>
              </a:ext>
            </a:extLst>
          </p:cNvPr>
          <p:cNvPicPr>
            <a:picLocks noChangeAspect="1"/>
          </p:cNvPicPr>
          <p:nvPr/>
        </p:nvPicPr>
        <p:blipFill>
          <a:blip r:embed="rId4"/>
          <a:stretch>
            <a:fillRect/>
          </a:stretch>
        </p:blipFill>
        <p:spPr>
          <a:xfrm>
            <a:off x="7286057" y="3812717"/>
            <a:ext cx="4067743" cy="828791"/>
          </a:xfrm>
          <a:prstGeom prst="rect">
            <a:avLst/>
          </a:prstGeom>
          <a:ln w="19050">
            <a:solidFill>
              <a:srgbClr val="C5C5C5"/>
            </a:solidFill>
          </a:ln>
        </p:spPr>
      </p:pic>
    </p:spTree>
    <p:extLst>
      <p:ext uri="{BB962C8B-B14F-4D97-AF65-F5344CB8AC3E}">
        <p14:creationId xmlns:p14="http://schemas.microsoft.com/office/powerpoint/2010/main" val="281189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2D4A-8FCD-3661-DB4F-2C1B81D1711A}"/>
              </a:ext>
            </a:extLst>
          </p:cNvPr>
          <p:cNvSpPr>
            <a:spLocks noGrp="1"/>
          </p:cNvSpPr>
          <p:nvPr>
            <p:ph type="title"/>
          </p:nvPr>
        </p:nvSpPr>
        <p:spPr/>
        <p:txBody>
          <a:bodyPr/>
          <a:lstStyle/>
          <a:p>
            <a:r>
              <a:rPr lang="en-GB"/>
              <a:t>Testing the Code</a:t>
            </a:r>
          </a:p>
        </p:txBody>
      </p:sp>
      <p:sp>
        <p:nvSpPr>
          <p:cNvPr id="3" name="Content Placeholder 2">
            <a:extLst>
              <a:ext uri="{FF2B5EF4-FFF2-40B4-BE49-F238E27FC236}">
                <a16:creationId xmlns:a16="http://schemas.microsoft.com/office/drawing/2014/main" id="{8EF3BFB4-EC3B-0A20-649B-2C2E76CA60C5}"/>
              </a:ext>
            </a:extLst>
          </p:cNvPr>
          <p:cNvSpPr>
            <a:spLocks noGrp="1"/>
          </p:cNvSpPr>
          <p:nvPr>
            <p:ph idx="1"/>
          </p:nvPr>
        </p:nvSpPr>
        <p:spPr/>
        <p:txBody>
          <a:bodyPr>
            <a:normAutofit/>
          </a:bodyPr>
          <a:lstStyle/>
          <a:p>
            <a:r>
              <a:rPr lang="en-GB" sz="2400"/>
              <a:t>Finally you get to test your code.</a:t>
            </a:r>
          </a:p>
          <a:p>
            <a:endParaRPr lang="en-GB" sz="2400"/>
          </a:p>
          <a:p>
            <a:r>
              <a:rPr lang="en-GB" sz="2400"/>
              <a:t>Make a loud noise next to the </a:t>
            </a:r>
            <a:r>
              <a:rPr lang="en-GB" sz="2400" err="1"/>
              <a:t>micro:bit</a:t>
            </a:r>
            <a:r>
              <a:rPr lang="en-GB" sz="2400"/>
              <a:t> and the servo should move.</a:t>
            </a:r>
          </a:p>
          <a:p>
            <a:endParaRPr lang="en-GB" sz="2400"/>
          </a:p>
          <a:p>
            <a:r>
              <a:rPr lang="en-GB" sz="2400"/>
              <a:t>The best way to make a loud noise is to clap.</a:t>
            </a:r>
          </a:p>
        </p:txBody>
      </p:sp>
      <p:pic>
        <p:nvPicPr>
          <p:cNvPr id="5" name="Graphic 4" descr="Voice with solid fill">
            <a:extLst>
              <a:ext uri="{FF2B5EF4-FFF2-40B4-BE49-F238E27FC236}">
                <a16:creationId xmlns:a16="http://schemas.microsoft.com/office/drawing/2014/main" id="{890ABB0A-C0E9-33D6-2377-3649F732418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33800" y="2067113"/>
            <a:ext cx="4320000" cy="4320000"/>
          </a:xfrm>
          <a:prstGeom prst="rect">
            <a:avLst/>
          </a:prstGeom>
        </p:spPr>
      </p:pic>
    </p:spTree>
    <p:extLst>
      <p:ext uri="{BB962C8B-B14F-4D97-AF65-F5344CB8AC3E}">
        <p14:creationId xmlns:p14="http://schemas.microsoft.com/office/powerpoint/2010/main" val="3468202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AA3D-58A6-55A2-F7EC-1ABCADF50AA5}"/>
              </a:ext>
            </a:extLst>
          </p:cNvPr>
          <p:cNvSpPr>
            <a:spLocks noGrp="1"/>
          </p:cNvSpPr>
          <p:nvPr>
            <p:ph type="title"/>
          </p:nvPr>
        </p:nvSpPr>
        <p:spPr/>
        <p:txBody>
          <a:bodyPr/>
          <a:lstStyle/>
          <a:p>
            <a:r>
              <a:rPr lang="en-GB"/>
              <a:t>Adjusting the Code	</a:t>
            </a:r>
          </a:p>
        </p:txBody>
      </p:sp>
      <p:sp>
        <p:nvSpPr>
          <p:cNvPr id="3" name="Content Placeholder 2">
            <a:extLst>
              <a:ext uri="{FF2B5EF4-FFF2-40B4-BE49-F238E27FC236}">
                <a16:creationId xmlns:a16="http://schemas.microsoft.com/office/drawing/2014/main" id="{B385A125-C90A-889A-2714-338E764AE6A4}"/>
              </a:ext>
            </a:extLst>
          </p:cNvPr>
          <p:cNvSpPr>
            <a:spLocks noGrp="1"/>
          </p:cNvSpPr>
          <p:nvPr>
            <p:ph idx="1"/>
          </p:nvPr>
        </p:nvSpPr>
        <p:spPr>
          <a:xfrm>
            <a:off x="838200" y="2264683"/>
            <a:ext cx="5763322" cy="3678312"/>
          </a:xfrm>
        </p:spPr>
        <p:txBody>
          <a:bodyPr>
            <a:normAutofit/>
          </a:bodyPr>
          <a:lstStyle/>
          <a:p>
            <a:r>
              <a:rPr lang="en-GB" sz="2400"/>
              <a:t>You now need to decide if your code does what you want.</a:t>
            </a:r>
          </a:p>
          <a:p>
            <a:endParaRPr lang="en-GB" sz="2400"/>
          </a:p>
          <a:p>
            <a:pPr marL="342900" indent="-342900">
              <a:buAutoNum type="arabicPeriod"/>
            </a:pPr>
            <a:r>
              <a:rPr lang="en-GB" sz="2400"/>
              <a:t>Loud level</a:t>
            </a:r>
          </a:p>
          <a:p>
            <a:pPr lvl="1">
              <a:buClr>
                <a:srgbClr val="C00000"/>
              </a:buClr>
            </a:pPr>
            <a:r>
              <a:rPr lang="en-GB"/>
              <a:t>Does the </a:t>
            </a:r>
            <a:r>
              <a:rPr lang="en-GB" err="1"/>
              <a:t>micro:bit</a:t>
            </a:r>
            <a:r>
              <a:rPr lang="en-GB"/>
              <a:t> react to the right level of noise? If not you can change the loud threshold number.</a:t>
            </a:r>
          </a:p>
          <a:p>
            <a:pPr lvl="1">
              <a:buClr>
                <a:srgbClr val="C00000"/>
              </a:buClr>
            </a:pPr>
            <a:r>
              <a:rPr lang="en-GB"/>
              <a:t>Remember to download the code again every time you make a change.</a:t>
            </a:r>
          </a:p>
        </p:txBody>
      </p:sp>
      <p:pic>
        <p:nvPicPr>
          <p:cNvPr id="5" name="Picture 4">
            <a:extLst>
              <a:ext uri="{FF2B5EF4-FFF2-40B4-BE49-F238E27FC236}">
                <a16:creationId xmlns:a16="http://schemas.microsoft.com/office/drawing/2014/main" id="{6B13077C-180D-CD4E-1068-DC8B16536BB3}"/>
              </a:ext>
            </a:extLst>
          </p:cNvPr>
          <p:cNvPicPr>
            <a:picLocks noChangeAspect="1"/>
          </p:cNvPicPr>
          <p:nvPr/>
        </p:nvPicPr>
        <p:blipFill>
          <a:blip r:embed="rId2"/>
          <a:stretch>
            <a:fillRect/>
          </a:stretch>
        </p:blipFill>
        <p:spPr>
          <a:xfrm>
            <a:off x="6784402" y="2786396"/>
            <a:ext cx="5024029" cy="2634885"/>
          </a:xfrm>
          <a:prstGeom prst="rect">
            <a:avLst/>
          </a:prstGeom>
          <a:ln w="19050">
            <a:solidFill>
              <a:srgbClr val="C1AE95"/>
            </a:solidFill>
          </a:ln>
        </p:spPr>
      </p:pic>
      <p:grpSp>
        <p:nvGrpSpPr>
          <p:cNvPr id="4" name="Group 3">
            <a:extLst>
              <a:ext uri="{FF2B5EF4-FFF2-40B4-BE49-F238E27FC236}">
                <a16:creationId xmlns:a16="http://schemas.microsoft.com/office/drawing/2014/main" id="{4BB45823-502E-D102-E956-25FD6D578127}"/>
              </a:ext>
            </a:extLst>
          </p:cNvPr>
          <p:cNvGrpSpPr/>
          <p:nvPr/>
        </p:nvGrpSpPr>
        <p:grpSpPr>
          <a:xfrm>
            <a:off x="10808210" y="4784690"/>
            <a:ext cx="792478" cy="1652686"/>
            <a:chOff x="6398480" y="2412646"/>
            <a:chExt cx="792478" cy="1030893"/>
          </a:xfrm>
        </p:grpSpPr>
        <p:cxnSp>
          <p:nvCxnSpPr>
            <p:cNvPr id="7" name="Straight Arrow Connector 6">
              <a:extLst>
                <a:ext uri="{FF2B5EF4-FFF2-40B4-BE49-F238E27FC236}">
                  <a16:creationId xmlns:a16="http://schemas.microsoft.com/office/drawing/2014/main" id="{C0AF9AB9-BD6B-F61C-D16D-C0DE9F914FB1}"/>
                </a:ext>
              </a:extLst>
            </p:cNvPr>
            <p:cNvCxnSpPr>
              <a:cxnSpLocks/>
            </p:cNvCxnSpPr>
            <p:nvPr/>
          </p:nvCxnSpPr>
          <p:spPr>
            <a:xfrm flipV="1">
              <a:off x="6794719" y="2412646"/>
              <a:ext cx="0" cy="506149"/>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EB5B9958-904B-21DF-9869-FA9DABC28A85}"/>
                </a:ext>
              </a:extLst>
            </p:cNvPr>
            <p:cNvSpPr txBox="1">
              <a:spLocks/>
            </p:cNvSpPr>
            <p:nvPr/>
          </p:nvSpPr>
          <p:spPr>
            <a:xfrm>
              <a:off x="6398480" y="2705528"/>
              <a:ext cx="792478" cy="738011"/>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800" b="1">
                  <a:solidFill>
                    <a:srgbClr val="C00000"/>
                  </a:solidFill>
                </a:rPr>
                <a:t>1.</a:t>
              </a:r>
            </a:p>
          </p:txBody>
        </p:sp>
      </p:grpSp>
    </p:spTree>
    <p:extLst>
      <p:ext uri="{BB962C8B-B14F-4D97-AF65-F5344CB8AC3E}">
        <p14:creationId xmlns:p14="http://schemas.microsoft.com/office/powerpoint/2010/main" val="37391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BFBF4-6F28-10FF-4DDF-73BC3237717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B90C4C3-BDFC-08BD-8D40-D72AB933D050}"/>
              </a:ext>
            </a:extLst>
          </p:cNvPr>
          <p:cNvPicPr>
            <a:picLocks noChangeAspect="1"/>
          </p:cNvPicPr>
          <p:nvPr/>
        </p:nvPicPr>
        <p:blipFill>
          <a:blip r:embed="rId3"/>
          <a:stretch>
            <a:fillRect/>
          </a:stretch>
        </p:blipFill>
        <p:spPr>
          <a:xfrm>
            <a:off x="7607809" y="2388632"/>
            <a:ext cx="3666420" cy="4122131"/>
          </a:xfrm>
          <a:prstGeom prst="rect">
            <a:avLst/>
          </a:prstGeom>
          <a:ln w="19050">
            <a:solidFill>
              <a:srgbClr val="C5C5C5"/>
            </a:solidFill>
          </a:ln>
        </p:spPr>
      </p:pic>
      <p:sp>
        <p:nvSpPr>
          <p:cNvPr id="2" name="Title 1">
            <a:extLst>
              <a:ext uri="{FF2B5EF4-FFF2-40B4-BE49-F238E27FC236}">
                <a16:creationId xmlns:a16="http://schemas.microsoft.com/office/drawing/2014/main" id="{4A006335-7954-39CF-8B4E-1021CF4F199F}"/>
              </a:ext>
            </a:extLst>
          </p:cNvPr>
          <p:cNvSpPr>
            <a:spLocks noGrp="1"/>
          </p:cNvSpPr>
          <p:nvPr>
            <p:ph type="title"/>
          </p:nvPr>
        </p:nvSpPr>
        <p:spPr/>
        <p:txBody>
          <a:bodyPr/>
          <a:lstStyle/>
          <a:p>
            <a:r>
              <a:rPr lang="en-GB"/>
              <a:t>Adjusting the Code	</a:t>
            </a:r>
          </a:p>
        </p:txBody>
      </p:sp>
      <p:sp>
        <p:nvSpPr>
          <p:cNvPr id="3" name="Content Placeholder 2">
            <a:extLst>
              <a:ext uri="{FF2B5EF4-FFF2-40B4-BE49-F238E27FC236}">
                <a16:creationId xmlns:a16="http://schemas.microsoft.com/office/drawing/2014/main" id="{FBADA2D7-B1BC-BBCA-9BC6-13D446DA8E3F}"/>
              </a:ext>
            </a:extLst>
          </p:cNvPr>
          <p:cNvSpPr>
            <a:spLocks noGrp="1"/>
          </p:cNvSpPr>
          <p:nvPr>
            <p:ph idx="1"/>
          </p:nvPr>
        </p:nvSpPr>
        <p:spPr>
          <a:xfrm>
            <a:off x="838200" y="2264683"/>
            <a:ext cx="6001215" cy="3678312"/>
          </a:xfrm>
        </p:spPr>
        <p:txBody>
          <a:bodyPr>
            <a:normAutofit fontScale="92500" lnSpcReduction="20000"/>
          </a:bodyPr>
          <a:lstStyle/>
          <a:p>
            <a:pPr marL="457200" indent="-457200">
              <a:buFont typeface="+mj-lt"/>
              <a:buAutoNum type="arabicPeriod" startAt="2"/>
            </a:pPr>
            <a:r>
              <a:rPr lang="en-GB" sz="2400"/>
              <a:t>You can have your robot wave slower by increasing the pause time.</a:t>
            </a:r>
          </a:p>
          <a:p>
            <a:pPr marL="342900" indent="-342900">
              <a:buFont typeface="+mj-lt"/>
              <a:buAutoNum type="arabicPeriod" startAt="2"/>
            </a:pPr>
            <a:endParaRPr lang="en-GB" sz="2400"/>
          </a:p>
          <a:p>
            <a:pPr marL="342900" indent="-342900">
              <a:buFont typeface="+mj-lt"/>
              <a:buAutoNum type="arabicPeriod" startAt="2"/>
            </a:pPr>
            <a:r>
              <a:rPr lang="en-GB" sz="2400"/>
              <a:t>Does the servo move enough? Remember you will be sticking larger arms onto the servo.  But do you want the angle of movement to be greater? If so, change the angles for the servo. Remember to leave the final set servo at 50 though!</a:t>
            </a:r>
          </a:p>
          <a:p>
            <a:pPr marL="0" indent="0">
              <a:buNone/>
            </a:pPr>
            <a:endParaRPr lang="en-GB" sz="2400"/>
          </a:p>
          <a:p>
            <a:r>
              <a:rPr lang="en-GB" sz="2400" b="1">
                <a:solidFill>
                  <a:srgbClr val="163E64"/>
                </a:solidFill>
              </a:rPr>
              <a:t>Remember to download the code again every time you make a change.</a:t>
            </a:r>
          </a:p>
        </p:txBody>
      </p:sp>
      <p:grpSp>
        <p:nvGrpSpPr>
          <p:cNvPr id="14" name="Group 13">
            <a:extLst>
              <a:ext uri="{FF2B5EF4-FFF2-40B4-BE49-F238E27FC236}">
                <a16:creationId xmlns:a16="http://schemas.microsoft.com/office/drawing/2014/main" id="{C0908F46-3813-6BD6-D473-33974C8B25A5}"/>
              </a:ext>
            </a:extLst>
          </p:cNvPr>
          <p:cNvGrpSpPr/>
          <p:nvPr/>
        </p:nvGrpSpPr>
        <p:grpSpPr>
          <a:xfrm>
            <a:off x="10792643" y="3484832"/>
            <a:ext cx="1362779" cy="1183149"/>
            <a:chOff x="10792643" y="3484832"/>
            <a:chExt cx="1362779" cy="1183149"/>
          </a:xfrm>
        </p:grpSpPr>
        <p:cxnSp>
          <p:nvCxnSpPr>
            <p:cNvPr id="7" name="Straight Arrow Connector 6">
              <a:extLst>
                <a:ext uri="{FF2B5EF4-FFF2-40B4-BE49-F238E27FC236}">
                  <a16:creationId xmlns:a16="http://schemas.microsoft.com/office/drawing/2014/main" id="{9B02347D-0A48-EFB7-49E4-C2B2A03646D6}"/>
                </a:ext>
              </a:extLst>
            </p:cNvPr>
            <p:cNvCxnSpPr>
              <a:cxnSpLocks/>
            </p:cNvCxnSpPr>
            <p:nvPr/>
          </p:nvCxnSpPr>
          <p:spPr>
            <a:xfrm flipH="1" flipV="1">
              <a:off x="10792644" y="3663171"/>
              <a:ext cx="759277" cy="27789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C1428F4F-9361-E0AC-726A-F96EA74C2348}"/>
                </a:ext>
              </a:extLst>
            </p:cNvPr>
            <p:cNvSpPr txBox="1">
              <a:spLocks/>
            </p:cNvSpPr>
            <p:nvPr/>
          </p:nvSpPr>
          <p:spPr>
            <a:xfrm>
              <a:off x="11362944" y="3484832"/>
              <a:ext cx="792478" cy="1183149"/>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800" b="1">
                  <a:solidFill>
                    <a:srgbClr val="C00000"/>
                  </a:solidFill>
                </a:rPr>
                <a:t>3.</a:t>
              </a:r>
            </a:p>
          </p:txBody>
        </p:sp>
        <p:cxnSp>
          <p:nvCxnSpPr>
            <p:cNvPr id="13" name="Straight Arrow Connector 12">
              <a:extLst>
                <a:ext uri="{FF2B5EF4-FFF2-40B4-BE49-F238E27FC236}">
                  <a16:creationId xmlns:a16="http://schemas.microsoft.com/office/drawing/2014/main" id="{00596A95-1EC9-B422-3DA0-AACFD769074A}"/>
                </a:ext>
              </a:extLst>
            </p:cNvPr>
            <p:cNvCxnSpPr>
              <a:cxnSpLocks/>
            </p:cNvCxnSpPr>
            <p:nvPr/>
          </p:nvCxnSpPr>
          <p:spPr>
            <a:xfrm flipH="1">
              <a:off x="10792643" y="4179292"/>
              <a:ext cx="759277" cy="27789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6BAA838F-E462-2E48-B082-986E511DB177}"/>
              </a:ext>
            </a:extLst>
          </p:cNvPr>
          <p:cNvGrpSpPr/>
          <p:nvPr/>
        </p:nvGrpSpPr>
        <p:grpSpPr>
          <a:xfrm>
            <a:off x="6839415" y="4001499"/>
            <a:ext cx="2360809" cy="1183149"/>
            <a:chOff x="4885681" y="5656563"/>
            <a:chExt cx="1066757" cy="1183149"/>
          </a:xfrm>
        </p:grpSpPr>
        <p:cxnSp>
          <p:nvCxnSpPr>
            <p:cNvPr id="17" name="Straight Arrow Connector 16">
              <a:extLst>
                <a:ext uri="{FF2B5EF4-FFF2-40B4-BE49-F238E27FC236}">
                  <a16:creationId xmlns:a16="http://schemas.microsoft.com/office/drawing/2014/main" id="{EFF9FF1B-75C5-8DC4-308F-6726F9BCEC83}"/>
                </a:ext>
              </a:extLst>
            </p:cNvPr>
            <p:cNvCxnSpPr>
              <a:cxnSpLocks/>
            </p:cNvCxnSpPr>
            <p:nvPr/>
          </p:nvCxnSpPr>
          <p:spPr>
            <a:xfrm rot="10800000" flipH="1">
              <a:off x="5193161" y="5825758"/>
              <a:ext cx="759277" cy="27789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E39A13C8-8D85-CD48-2060-38D38812955E}"/>
                </a:ext>
              </a:extLst>
            </p:cNvPr>
            <p:cNvSpPr txBox="1">
              <a:spLocks/>
            </p:cNvSpPr>
            <p:nvPr/>
          </p:nvSpPr>
          <p:spPr>
            <a:xfrm>
              <a:off x="4885681" y="5656563"/>
              <a:ext cx="413316" cy="1183149"/>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800" b="1">
                  <a:solidFill>
                    <a:srgbClr val="C00000"/>
                  </a:solidFill>
                </a:rPr>
                <a:t>2.</a:t>
              </a:r>
            </a:p>
          </p:txBody>
        </p:sp>
        <p:cxnSp>
          <p:nvCxnSpPr>
            <p:cNvPr id="20" name="Straight Arrow Connector 19">
              <a:extLst>
                <a:ext uri="{FF2B5EF4-FFF2-40B4-BE49-F238E27FC236}">
                  <a16:creationId xmlns:a16="http://schemas.microsoft.com/office/drawing/2014/main" id="{7E485080-B771-BF96-7B88-32058909BEDD}"/>
                </a:ext>
              </a:extLst>
            </p:cNvPr>
            <p:cNvCxnSpPr>
              <a:cxnSpLocks/>
            </p:cNvCxnSpPr>
            <p:nvPr/>
          </p:nvCxnSpPr>
          <p:spPr>
            <a:xfrm rot="10800000" flipH="1" flipV="1">
              <a:off x="5193160" y="6341879"/>
              <a:ext cx="759277" cy="27789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3400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4C75-9D31-0999-E984-7A556739F9AA}"/>
              </a:ext>
            </a:extLst>
          </p:cNvPr>
          <p:cNvSpPr>
            <a:spLocks noGrp="1"/>
          </p:cNvSpPr>
          <p:nvPr>
            <p:ph type="title"/>
          </p:nvPr>
        </p:nvSpPr>
        <p:spPr/>
        <p:txBody>
          <a:bodyPr/>
          <a:lstStyle/>
          <a:p>
            <a:r>
              <a:rPr lang="en-GB"/>
              <a:t>Code is complete!</a:t>
            </a:r>
          </a:p>
        </p:txBody>
      </p:sp>
      <p:sp>
        <p:nvSpPr>
          <p:cNvPr id="3" name="Content Placeholder 2">
            <a:extLst>
              <a:ext uri="{FF2B5EF4-FFF2-40B4-BE49-F238E27FC236}">
                <a16:creationId xmlns:a16="http://schemas.microsoft.com/office/drawing/2014/main" id="{497D2B86-6388-1B94-41A8-05FD6099888D}"/>
              </a:ext>
            </a:extLst>
          </p:cNvPr>
          <p:cNvSpPr>
            <a:spLocks noGrp="1"/>
          </p:cNvSpPr>
          <p:nvPr>
            <p:ph idx="1"/>
          </p:nvPr>
        </p:nvSpPr>
        <p:spPr/>
        <p:txBody>
          <a:bodyPr>
            <a:normAutofit/>
          </a:bodyPr>
          <a:lstStyle/>
          <a:p>
            <a:r>
              <a:rPr lang="en-GB" sz="2400"/>
              <a:t>Your code is ready for your Bot.</a:t>
            </a:r>
          </a:p>
          <a:p>
            <a:endParaRPr lang="en-GB" sz="2400"/>
          </a:p>
          <a:p>
            <a:r>
              <a:rPr lang="en-GB" sz="2400"/>
              <a:t>Next session you will be making your Bot.</a:t>
            </a:r>
          </a:p>
        </p:txBody>
      </p:sp>
      <p:pic>
        <p:nvPicPr>
          <p:cNvPr id="5" name="Graphic 4" descr="Confetti ball with solid fill">
            <a:extLst>
              <a:ext uri="{FF2B5EF4-FFF2-40B4-BE49-F238E27FC236}">
                <a16:creationId xmlns:a16="http://schemas.microsoft.com/office/drawing/2014/main" id="{AA807A92-CB21-170D-E526-02B5FDD6139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33800" y="2067113"/>
            <a:ext cx="4320000" cy="4320000"/>
          </a:xfrm>
          <a:prstGeom prst="rect">
            <a:avLst/>
          </a:prstGeom>
        </p:spPr>
      </p:pic>
    </p:spTree>
    <p:extLst>
      <p:ext uri="{BB962C8B-B14F-4D97-AF65-F5344CB8AC3E}">
        <p14:creationId xmlns:p14="http://schemas.microsoft.com/office/powerpoint/2010/main" val="677273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86DD4-CCB8-7172-6C21-F7E13D23C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A5302E-58EE-42AD-A151-91E7A356A33E}"/>
              </a:ext>
            </a:extLst>
          </p:cNvPr>
          <p:cNvSpPr>
            <a:spLocks noGrp="1"/>
          </p:cNvSpPr>
          <p:nvPr>
            <p:ph type="title"/>
          </p:nvPr>
        </p:nvSpPr>
        <p:spPr>
          <a:xfrm>
            <a:off x="838202" y="1186198"/>
            <a:ext cx="10515600" cy="841548"/>
          </a:xfrm>
        </p:spPr>
        <p:txBody>
          <a:bodyPr>
            <a:normAutofit/>
          </a:bodyPr>
          <a:lstStyle/>
          <a:p>
            <a:r>
              <a:rPr lang="en-GB">
                <a:latin typeface="Aptos SemiBold" panose="020B0004020202020204" pitchFamily="34" charset="0"/>
              </a:rPr>
              <a:t>Which skills did we use today?</a:t>
            </a:r>
          </a:p>
        </p:txBody>
      </p:sp>
      <p:sp>
        <p:nvSpPr>
          <p:cNvPr id="5" name="Rectangle: Rounded Corners 4">
            <a:extLst>
              <a:ext uri="{FF2B5EF4-FFF2-40B4-BE49-F238E27FC236}">
                <a16:creationId xmlns:a16="http://schemas.microsoft.com/office/drawing/2014/main" id="{6A64327F-C1DF-3E29-DBA4-ECF5CB441920}"/>
              </a:ext>
            </a:extLst>
          </p:cNvPr>
          <p:cNvSpPr/>
          <p:nvPr/>
        </p:nvSpPr>
        <p:spPr>
          <a:xfrm>
            <a:off x="8227860"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Learning about new things</a:t>
            </a:r>
            <a:endParaRPr lang="en-GB"/>
          </a:p>
          <a:p>
            <a:pPr algn="ctr"/>
            <a:r>
              <a:rPr lang="en-GB" sz="4000" b="1"/>
              <a:t>Curious</a:t>
            </a:r>
          </a:p>
        </p:txBody>
      </p:sp>
      <p:sp>
        <p:nvSpPr>
          <p:cNvPr id="7" name="Rectangle: Rounded Corners 6">
            <a:extLst>
              <a:ext uri="{FF2B5EF4-FFF2-40B4-BE49-F238E27FC236}">
                <a16:creationId xmlns:a16="http://schemas.microsoft.com/office/drawing/2014/main" id="{FB652A22-3223-9D61-DE07-CEE53A38771A}"/>
              </a:ext>
            </a:extLst>
          </p:cNvPr>
          <p:cNvSpPr/>
          <p:nvPr/>
        </p:nvSpPr>
        <p:spPr>
          <a:xfrm>
            <a:off x="4533031"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Putting in lots of effort</a:t>
            </a:r>
          </a:p>
          <a:p>
            <a:pPr algn="ctr"/>
            <a:endParaRPr lang="en-GB"/>
          </a:p>
          <a:p>
            <a:pPr algn="ctr"/>
            <a:r>
              <a:rPr lang="en-GB" sz="3200" b="1"/>
              <a:t>Observant</a:t>
            </a:r>
          </a:p>
        </p:txBody>
      </p:sp>
      <p:sp>
        <p:nvSpPr>
          <p:cNvPr id="8" name="Rectangle: Rounded Corners 7">
            <a:extLst>
              <a:ext uri="{FF2B5EF4-FFF2-40B4-BE49-F238E27FC236}">
                <a16:creationId xmlns:a16="http://schemas.microsoft.com/office/drawing/2014/main" id="{DF3B95E7-EA0E-FEB9-F311-967E904C55B4}"/>
              </a:ext>
            </a:extLst>
          </p:cNvPr>
          <p:cNvSpPr/>
          <p:nvPr/>
        </p:nvSpPr>
        <p:spPr>
          <a:xfrm>
            <a:off x="838202"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Solving problems in sensible ways</a:t>
            </a:r>
            <a:endParaRPr lang="en-GB"/>
          </a:p>
          <a:p>
            <a:pPr algn="ctr"/>
            <a:r>
              <a:rPr lang="en-GB" sz="4000" b="1"/>
              <a:t>Logical</a:t>
            </a:r>
          </a:p>
        </p:txBody>
      </p:sp>
    </p:spTree>
    <p:extLst>
      <p:ext uri="{BB962C8B-B14F-4D97-AF65-F5344CB8AC3E}">
        <p14:creationId xmlns:p14="http://schemas.microsoft.com/office/powerpoint/2010/main" val="35331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D6367-57D2-DF9B-BC1B-3282A0E90C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B7F16-D98F-4D73-96EB-AAE6505C283D}"/>
              </a:ext>
            </a:extLst>
          </p:cNvPr>
          <p:cNvSpPr>
            <a:spLocks noGrp="1"/>
          </p:cNvSpPr>
          <p:nvPr>
            <p:ph type="title"/>
          </p:nvPr>
        </p:nvSpPr>
        <p:spPr/>
        <p:txBody>
          <a:bodyPr/>
          <a:lstStyle/>
          <a:p>
            <a:r>
              <a:rPr lang="en-GB" err="1"/>
              <a:t>Micro:bits</a:t>
            </a:r>
            <a:endParaRPr lang="en-GB"/>
          </a:p>
        </p:txBody>
      </p:sp>
      <p:sp>
        <p:nvSpPr>
          <p:cNvPr id="3" name="Content Placeholder 2">
            <a:extLst>
              <a:ext uri="{FF2B5EF4-FFF2-40B4-BE49-F238E27FC236}">
                <a16:creationId xmlns:a16="http://schemas.microsoft.com/office/drawing/2014/main" id="{CBAE9E9C-EEA2-5F01-2246-E956F3AD0C48}"/>
              </a:ext>
            </a:extLst>
          </p:cNvPr>
          <p:cNvSpPr>
            <a:spLocks noGrp="1"/>
          </p:cNvSpPr>
          <p:nvPr>
            <p:ph idx="1"/>
          </p:nvPr>
        </p:nvSpPr>
        <p:spPr/>
        <p:txBody>
          <a:bodyPr>
            <a:normAutofit/>
          </a:bodyPr>
          <a:lstStyle/>
          <a:p>
            <a:r>
              <a:rPr lang="en-GB" sz="2400"/>
              <a:t>In this session you will be connecting your </a:t>
            </a:r>
            <a:r>
              <a:rPr lang="en-GB" sz="2400" err="1"/>
              <a:t>micro:bit</a:t>
            </a:r>
            <a:r>
              <a:rPr lang="en-GB" sz="2400"/>
              <a:t> to the servo and writing the code.</a:t>
            </a:r>
          </a:p>
          <a:p>
            <a:endParaRPr lang="en-GB" sz="2400"/>
          </a:p>
          <a:p>
            <a:r>
              <a:rPr lang="en-GB" sz="2400"/>
              <a:t>What is a </a:t>
            </a:r>
            <a:r>
              <a:rPr lang="en-GB" sz="2400" err="1"/>
              <a:t>micro:bit</a:t>
            </a:r>
            <a:r>
              <a:rPr lang="en-GB" sz="2400"/>
              <a:t>?</a:t>
            </a:r>
          </a:p>
          <a:p>
            <a:endParaRPr lang="en-GB" sz="2400"/>
          </a:p>
          <a:p>
            <a:r>
              <a:rPr lang="en-GB" sz="2400"/>
              <a:t>The </a:t>
            </a:r>
            <a:r>
              <a:rPr lang="en-GB" sz="2400" err="1"/>
              <a:t>micro:bit</a:t>
            </a:r>
            <a:r>
              <a:rPr lang="en-GB" sz="2400"/>
              <a:t> is a little computer that you can code to react to the world around it using its amazing sensors.</a:t>
            </a:r>
          </a:p>
        </p:txBody>
      </p:sp>
      <p:pic>
        <p:nvPicPr>
          <p:cNvPr id="1026" name="Picture 2" descr="micro:bit V2.2 by BBC micro:bit - The Pi Hut">
            <a:extLst>
              <a:ext uri="{FF2B5EF4-FFF2-40B4-BE49-F238E27FC236}">
                <a16:creationId xmlns:a16="http://schemas.microsoft.com/office/drawing/2014/main" id="{A86CD339-9F0B-EBA2-A11D-B6DCA7C7EFD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6794091" y="2387957"/>
            <a:ext cx="4385187" cy="3678311"/>
          </a:xfrm>
          <a:prstGeom prst="rect">
            <a:avLst/>
          </a:prstGeom>
          <a:noFill/>
          <a:ln w="19050">
            <a:solidFill>
              <a:srgbClr val="C5C5C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02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B4F20-24B3-295D-22C6-394622D21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FE569-CD44-E8F0-AB30-3D1F814F1FF1}"/>
              </a:ext>
            </a:extLst>
          </p:cNvPr>
          <p:cNvSpPr>
            <a:spLocks noGrp="1"/>
          </p:cNvSpPr>
          <p:nvPr>
            <p:ph type="title"/>
          </p:nvPr>
        </p:nvSpPr>
        <p:spPr/>
        <p:txBody>
          <a:bodyPr/>
          <a:lstStyle/>
          <a:p>
            <a:r>
              <a:rPr lang="en-GB" err="1"/>
              <a:t>Micro:bits</a:t>
            </a:r>
            <a:endParaRPr lang="en-GB"/>
          </a:p>
        </p:txBody>
      </p:sp>
      <p:sp>
        <p:nvSpPr>
          <p:cNvPr id="3" name="Content Placeholder 2">
            <a:extLst>
              <a:ext uri="{FF2B5EF4-FFF2-40B4-BE49-F238E27FC236}">
                <a16:creationId xmlns:a16="http://schemas.microsoft.com/office/drawing/2014/main" id="{63EB65AD-5277-B38E-C0EA-82F401901048}"/>
              </a:ext>
            </a:extLst>
          </p:cNvPr>
          <p:cNvSpPr>
            <a:spLocks noGrp="1"/>
          </p:cNvSpPr>
          <p:nvPr>
            <p:ph idx="1"/>
          </p:nvPr>
        </p:nvSpPr>
        <p:spPr/>
        <p:txBody>
          <a:bodyPr>
            <a:normAutofit/>
          </a:bodyPr>
          <a:lstStyle/>
          <a:p>
            <a:r>
              <a:rPr lang="en-GB" sz="2400" dirty="0"/>
              <a:t>The </a:t>
            </a:r>
            <a:r>
              <a:rPr lang="en-GB" sz="2400" dirty="0" err="1"/>
              <a:t>micro:bit</a:t>
            </a:r>
            <a:r>
              <a:rPr lang="en-GB" sz="2400" dirty="0"/>
              <a:t> has sensors but they are small and can be hard to see!</a:t>
            </a:r>
          </a:p>
          <a:p>
            <a:endParaRPr lang="en-GB" sz="2400" dirty="0"/>
          </a:p>
          <a:p>
            <a:r>
              <a:rPr lang="en-GB" sz="2400" dirty="0"/>
              <a:t>For the Bot we are going to use the microphone to sense any loud noises.</a:t>
            </a:r>
          </a:p>
          <a:p>
            <a:endParaRPr lang="en-GB" sz="2400" dirty="0"/>
          </a:p>
          <a:p>
            <a:r>
              <a:rPr lang="en-GB" sz="2400" dirty="0"/>
              <a:t>Can you see it on the </a:t>
            </a:r>
            <a:r>
              <a:rPr lang="en-GB" sz="2400" dirty="0" err="1"/>
              <a:t>micro:bit</a:t>
            </a:r>
            <a:r>
              <a:rPr lang="en-GB" sz="2400" dirty="0"/>
              <a:t>?</a:t>
            </a:r>
          </a:p>
        </p:txBody>
      </p:sp>
      <p:grpSp>
        <p:nvGrpSpPr>
          <p:cNvPr id="4" name="Group 3">
            <a:extLst>
              <a:ext uri="{FF2B5EF4-FFF2-40B4-BE49-F238E27FC236}">
                <a16:creationId xmlns:a16="http://schemas.microsoft.com/office/drawing/2014/main" id="{24B05B91-7986-54DF-F4B9-DFAAFEA70A2F}"/>
              </a:ext>
            </a:extLst>
          </p:cNvPr>
          <p:cNvGrpSpPr/>
          <p:nvPr/>
        </p:nvGrpSpPr>
        <p:grpSpPr>
          <a:xfrm>
            <a:off x="5473430" y="2234400"/>
            <a:ext cx="5962984" cy="4187035"/>
            <a:chOff x="5491718" y="2030715"/>
            <a:chExt cx="5962984" cy="4187035"/>
          </a:xfrm>
        </p:grpSpPr>
        <p:pic>
          <p:nvPicPr>
            <p:cNvPr id="2052" name="Picture 4" descr="BBC micro:bit v2 go with Black Case - SB Componnets">
              <a:extLst>
                <a:ext uri="{FF2B5EF4-FFF2-40B4-BE49-F238E27FC236}">
                  <a16:creationId xmlns:a16="http://schemas.microsoft.com/office/drawing/2014/main" id="{74B440F0-FDD4-7E67-43B6-DF222E201F5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27181" y="2030715"/>
              <a:ext cx="4927521" cy="4187035"/>
            </a:xfrm>
            <a:prstGeom prst="rect">
              <a:avLst/>
            </a:prstGeom>
            <a:noFill/>
            <a:ln w="19050">
              <a:solidFill>
                <a:srgbClr val="C5C5C5"/>
              </a:solidFill>
            </a:ln>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4D4ABA8-BA76-A1EB-147B-8782B933941D}"/>
                </a:ext>
              </a:extLst>
            </p:cNvPr>
            <p:cNvGrpSpPr/>
            <p:nvPr/>
          </p:nvGrpSpPr>
          <p:grpSpPr>
            <a:xfrm>
              <a:off x="8097808" y="2966223"/>
              <a:ext cx="1417899" cy="398049"/>
              <a:chOff x="8097808" y="2966223"/>
              <a:chExt cx="1417899" cy="398049"/>
            </a:xfrm>
          </p:grpSpPr>
          <p:sp>
            <p:nvSpPr>
              <p:cNvPr id="5" name="Rectangle 4">
                <a:extLst>
                  <a:ext uri="{FF2B5EF4-FFF2-40B4-BE49-F238E27FC236}">
                    <a16:creationId xmlns:a16="http://schemas.microsoft.com/office/drawing/2014/main" id="{8685D49E-B05E-37D5-A229-1ABD8FBF6E60}"/>
                  </a:ext>
                </a:extLst>
              </p:cNvPr>
              <p:cNvSpPr/>
              <p:nvPr/>
            </p:nvSpPr>
            <p:spPr>
              <a:xfrm>
                <a:off x="8504664" y="2966223"/>
                <a:ext cx="1011043" cy="215591"/>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A7B1BB6-8B24-1F52-F294-F772FDE39E0F}"/>
                  </a:ext>
                </a:extLst>
              </p:cNvPr>
              <p:cNvSpPr/>
              <p:nvPr/>
            </p:nvSpPr>
            <p:spPr>
              <a:xfrm rot="2646584">
                <a:off x="8097808" y="3045061"/>
                <a:ext cx="344312" cy="319211"/>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9" name="Straight Arrow Connector 8">
              <a:extLst>
                <a:ext uri="{FF2B5EF4-FFF2-40B4-BE49-F238E27FC236}">
                  <a16:creationId xmlns:a16="http://schemas.microsoft.com/office/drawing/2014/main" id="{7FBF240C-E0B4-A527-86A0-AECD8E27AA57}"/>
                </a:ext>
              </a:extLst>
            </p:cNvPr>
            <p:cNvCxnSpPr>
              <a:cxnSpLocks/>
            </p:cNvCxnSpPr>
            <p:nvPr/>
          </p:nvCxnSpPr>
          <p:spPr>
            <a:xfrm flipV="1">
              <a:off x="5491718" y="3204666"/>
              <a:ext cx="2543545" cy="235042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5634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A80CE45-DB17-107F-27B4-9044EC7A3806}"/>
              </a:ext>
            </a:extLst>
          </p:cNvPr>
          <p:cNvGraphicFramePr>
            <a:graphicFrameLocks noGrp="1"/>
          </p:cNvGraphicFramePr>
          <p:nvPr>
            <p:extLst>
              <p:ext uri="{D42A27DB-BD31-4B8C-83A1-F6EECF244321}">
                <p14:modId xmlns:p14="http://schemas.microsoft.com/office/powerpoint/2010/main" val="3238733573"/>
              </p:ext>
            </p:extLst>
          </p:nvPr>
        </p:nvGraphicFramePr>
        <p:xfrm>
          <a:off x="753397" y="3267618"/>
          <a:ext cx="10685205" cy="2867713"/>
        </p:xfrm>
        <a:graphic>
          <a:graphicData uri="http://schemas.openxmlformats.org/drawingml/2006/table">
            <a:tbl>
              <a:tblPr firstRow="1" bandRow="1">
                <a:tableStyleId>{5C22544A-7EE6-4342-B048-85BDC9FD1C3A}</a:tableStyleId>
              </a:tblPr>
              <a:tblGrid>
                <a:gridCol w="3561735">
                  <a:extLst>
                    <a:ext uri="{9D8B030D-6E8A-4147-A177-3AD203B41FA5}">
                      <a16:colId xmlns:a16="http://schemas.microsoft.com/office/drawing/2014/main" val="331764479"/>
                    </a:ext>
                  </a:extLst>
                </a:gridCol>
                <a:gridCol w="3561735">
                  <a:extLst>
                    <a:ext uri="{9D8B030D-6E8A-4147-A177-3AD203B41FA5}">
                      <a16:colId xmlns:a16="http://schemas.microsoft.com/office/drawing/2014/main" val="255426202"/>
                    </a:ext>
                  </a:extLst>
                </a:gridCol>
                <a:gridCol w="3561735">
                  <a:extLst>
                    <a:ext uri="{9D8B030D-6E8A-4147-A177-3AD203B41FA5}">
                      <a16:colId xmlns:a16="http://schemas.microsoft.com/office/drawing/2014/main" val="3727222030"/>
                    </a:ext>
                  </a:extLst>
                </a:gridCol>
              </a:tblGrid>
              <a:tr h="2867713">
                <a:tc>
                  <a:txBody>
                    <a:bodyPr/>
                    <a:lstStyle/>
                    <a:p>
                      <a:pPr algn="ctr"/>
                      <a:r>
                        <a:rPr lang="en-GB" b="0" err="1">
                          <a:solidFill>
                            <a:schemeClr val="tx1"/>
                          </a:solidFill>
                          <a:latin typeface="Aptos SemiBold" panose="020B0004020202020204" pitchFamily="34" charset="0"/>
                        </a:rPr>
                        <a:t>Micro:bit</a:t>
                      </a:r>
                      <a:endParaRPr lang="en-GB" b="0">
                        <a:solidFill>
                          <a:schemeClr val="tx1"/>
                        </a:solidFill>
                        <a:latin typeface="Aptos SemiBold"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a:solidFill>
                            <a:schemeClr val="tx1"/>
                          </a:solidFill>
                          <a:latin typeface="Aptos SemiBold" panose="020B0004020202020204" pitchFamily="34" charset="0"/>
                        </a:rPr>
                        <a:t>Servo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a:solidFill>
                            <a:schemeClr val="tx1"/>
                          </a:solidFill>
                          <a:latin typeface="Aptos SemiBold" panose="020B0004020202020204" pitchFamily="34" charset="0"/>
                        </a:rPr>
                        <a:t>x3 Crocodile to jumper pin cables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116157"/>
                  </a:ext>
                </a:extLst>
              </a:tr>
            </a:tbl>
          </a:graphicData>
        </a:graphic>
      </p:graphicFrame>
      <p:sp>
        <p:nvSpPr>
          <p:cNvPr id="2" name="Title 1">
            <a:extLst>
              <a:ext uri="{FF2B5EF4-FFF2-40B4-BE49-F238E27FC236}">
                <a16:creationId xmlns:a16="http://schemas.microsoft.com/office/drawing/2014/main" id="{C52D5989-AA68-7024-9831-DD0C8163D09E}"/>
              </a:ext>
            </a:extLst>
          </p:cNvPr>
          <p:cNvSpPr>
            <a:spLocks noGrp="1"/>
          </p:cNvSpPr>
          <p:nvPr>
            <p:ph type="title"/>
          </p:nvPr>
        </p:nvSpPr>
        <p:spPr/>
        <p:txBody>
          <a:bodyPr/>
          <a:lstStyle/>
          <a:p>
            <a:r>
              <a:rPr lang="en-GB"/>
              <a:t>Connecting the parts</a:t>
            </a:r>
          </a:p>
        </p:txBody>
      </p:sp>
      <p:sp>
        <p:nvSpPr>
          <p:cNvPr id="3" name="Content Placeholder 2">
            <a:extLst>
              <a:ext uri="{FF2B5EF4-FFF2-40B4-BE49-F238E27FC236}">
                <a16:creationId xmlns:a16="http://schemas.microsoft.com/office/drawing/2014/main" id="{21991D86-D42A-47B3-BA0B-AA0695B94970}"/>
              </a:ext>
            </a:extLst>
          </p:cNvPr>
          <p:cNvSpPr>
            <a:spLocks noGrp="1"/>
          </p:cNvSpPr>
          <p:nvPr>
            <p:ph idx="1"/>
          </p:nvPr>
        </p:nvSpPr>
        <p:spPr>
          <a:xfrm>
            <a:off x="838200" y="2234401"/>
            <a:ext cx="5257800" cy="1194599"/>
          </a:xfrm>
        </p:spPr>
        <p:txBody>
          <a:bodyPr>
            <a:normAutofit/>
          </a:bodyPr>
          <a:lstStyle/>
          <a:p>
            <a:pPr marL="0" indent="0">
              <a:buNone/>
            </a:pPr>
            <a:r>
              <a:rPr lang="en-GB" sz="2400"/>
              <a:t>Parts you need today:</a:t>
            </a:r>
          </a:p>
        </p:txBody>
      </p:sp>
      <p:pic>
        <p:nvPicPr>
          <p:cNvPr id="4" name="Picture 2" descr="micro:bit V2.2 by BBC micro:bit - The Pi Hut">
            <a:extLst>
              <a:ext uri="{FF2B5EF4-FFF2-40B4-BE49-F238E27FC236}">
                <a16:creationId xmlns:a16="http://schemas.microsoft.com/office/drawing/2014/main" id="{6DA35506-B8B8-3D06-F982-9C635541B68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1215629" y="3714584"/>
            <a:ext cx="2673307" cy="2202507"/>
          </a:xfrm>
          <a:prstGeom prst="rect">
            <a:avLst/>
          </a:prstGeom>
          <a:noFill/>
          <a:ln w="19050">
            <a:solidFill>
              <a:srgbClr val="C5C5C5"/>
            </a:solidFill>
          </a:ln>
          <a:extLst>
            <a:ext uri="{909E8E84-426E-40DD-AFC4-6F175D3DCCD1}">
              <a14:hiddenFill xmlns:a14="http://schemas.microsoft.com/office/drawing/2010/main">
                <a:solidFill>
                  <a:srgbClr val="FFFFFF"/>
                </a:solidFill>
              </a14:hiddenFill>
            </a:ext>
          </a:extLst>
        </p:spPr>
      </p:pic>
      <p:pic>
        <p:nvPicPr>
          <p:cNvPr id="6" name="Picture 5" descr="A small blue device with a white propeller&#10;&#10;AI-generated content may be incorrect.">
            <a:extLst>
              <a:ext uri="{FF2B5EF4-FFF2-40B4-BE49-F238E27FC236}">
                <a16:creationId xmlns:a16="http://schemas.microsoft.com/office/drawing/2014/main" id="{7CCA92FB-1556-7F36-FE1E-D27D11A6B36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605452" y="3751957"/>
            <a:ext cx="2981093" cy="2165134"/>
          </a:xfrm>
          <a:prstGeom prst="rect">
            <a:avLst/>
          </a:prstGeom>
          <a:ln w="19050">
            <a:solidFill>
              <a:srgbClr val="C5C5C5"/>
            </a:solidFill>
          </a:ln>
        </p:spPr>
      </p:pic>
      <p:pic>
        <p:nvPicPr>
          <p:cNvPr id="8" name="Picture 7" descr="Several electrical wires with wires attached&#10;&#10;AI-generated content may be incorrect.">
            <a:extLst>
              <a:ext uri="{FF2B5EF4-FFF2-40B4-BE49-F238E27FC236}">
                <a16:creationId xmlns:a16="http://schemas.microsoft.com/office/drawing/2014/main" id="{AF74A56F-125A-B524-5C94-BB0C5D4A954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400000">
            <a:off x="8626101" y="3937516"/>
            <a:ext cx="2185455" cy="1739591"/>
          </a:xfrm>
          <a:prstGeom prst="rect">
            <a:avLst/>
          </a:prstGeom>
          <a:ln w="19050">
            <a:solidFill>
              <a:srgbClr val="C5C5C5"/>
            </a:solidFill>
          </a:ln>
        </p:spPr>
      </p:pic>
    </p:spTree>
    <p:extLst>
      <p:ext uri="{BB962C8B-B14F-4D97-AF65-F5344CB8AC3E}">
        <p14:creationId xmlns:p14="http://schemas.microsoft.com/office/powerpoint/2010/main" val="282285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0F38-5723-3A3D-9F96-6A5CE9364F06}"/>
              </a:ext>
            </a:extLst>
          </p:cNvPr>
          <p:cNvSpPr>
            <a:spLocks noGrp="1"/>
          </p:cNvSpPr>
          <p:nvPr>
            <p:ph type="title"/>
          </p:nvPr>
        </p:nvSpPr>
        <p:spPr/>
        <p:txBody>
          <a:bodyPr/>
          <a:lstStyle/>
          <a:p>
            <a:r>
              <a:rPr lang="en-GB"/>
              <a:t>Connecting the parts</a:t>
            </a:r>
          </a:p>
        </p:txBody>
      </p:sp>
      <p:sp>
        <p:nvSpPr>
          <p:cNvPr id="3" name="Content Placeholder 2">
            <a:extLst>
              <a:ext uri="{FF2B5EF4-FFF2-40B4-BE49-F238E27FC236}">
                <a16:creationId xmlns:a16="http://schemas.microsoft.com/office/drawing/2014/main" id="{A967B8C3-FE78-C7FC-6A66-E8554A4A3A43}"/>
              </a:ext>
            </a:extLst>
          </p:cNvPr>
          <p:cNvSpPr>
            <a:spLocks noGrp="1"/>
          </p:cNvSpPr>
          <p:nvPr>
            <p:ph idx="1"/>
          </p:nvPr>
        </p:nvSpPr>
        <p:spPr/>
        <p:txBody>
          <a:bodyPr>
            <a:normAutofit/>
          </a:bodyPr>
          <a:lstStyle/>
          <a:p>
            <a:r>
              <a:rPr lang="en-GB" sz="2400"/>
              <a:t>Connect the 3 crocodile to jumper pin cables to the servo header</a:t>
            </a:r>
          </a:p>
        </p:txBody>
      </p:sp>
      <p:pic>
        <p:nvPicPr>
          <p:cNvPr id="5" name="Picture 4" descr="A wire with wires attached to it&#10;&#10;AI-generated content may be incorrect.">
            <a:extLst>
              <a:ext uri="{FF2B5EF4-FFF2-40B4-BE49-F238E27FC236}">
                <a16:creationId xmlns:a16="http://schemas.microsoft.com/office/drawing/2014/main" id="{A21658C0-65F2-FC29-5EBE-71F48B984E0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15616" y="2409734"/>
            <a:ext cx="4438184" cy="3634757"/>
          </a:xfrm>
          <a:prstGeom prst="rect">
            <a:avLst/>
          </a:prstGeom>
          <a:ln w="19050">
            <a:solidFill>
              <a:srgbClr val="C5C5C5"/>
            </a:solidFill>
          </a:ln>
        </p:spPr>
      </p:pic>
    </p:spTree>
    <p:extLst>
      <p:ext uri="{BB962C8B-B14F-4D97-AF65-F5344CB8AC3E}">
        <p14:creationId xmlns:p14="http://schemas.microsoft.com/office/powerpoint/2010/main" val="404889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1FDA9-93AF-9AAB-313C-FB5A4A41E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C99F2-D116-CC9A-635B-2C6C2F8ACF8C}"/>
              </a:ext>
            </a:extLst>
          </p:cNvPr>
          <p:cNvSpPr>
            <a:spLocks noGrp="1"/>
          </p:cNvSpPr>
          <p:nvPr>
            <p:ph type="title"/>
          </p:nvPr>
        </p:nvSpPr>
        <p:spPr/>
        <p:txBody>
          <a:bodyPr/>
          <a:lstStyle/>
          <a:p>
            <a:r>
              <a:rPr lang="en-GB"/>
              <a:t>Connecting the parts</a:t>
            </a:r>
          </a:p>
        </p:txBody>
      </p:sp>
      <p:sp>
        <p:nvSpPr>
          <p:cNvPr id="3" name="Content Placeholder 2">
            <a:extLst>
              <a:ext uri="{FF2B5EF4-FFF2-40B4-BE49-F238E27FC236}">
                <a16:creationId xmlns:a16="http://schemas.microsoft.com/office/drawing/2014/main" id="{83B829AE-8967-5B61-479C-C9C4FB645D52}"/>
              </a:ext>
            </a:extLst>
          </p:cNvPr>
          <p:cNvSpPr>
            <a:spLocks noGrp="1"/>
          </p:cNvSpPr>
          <p:nvPr>
            <p:ph idx="1"/>
          </p:nvPr>
        </p:nvSpPr>
        <p:spPr>
          <a:xfrm>
            <a:off x="838200" y="2234400"/>
            <a:ext cx="4566920" cy="3985427"/>
          </a:xfrm>
        </p:spPr>
        <p:txBody>
          <a:bodyPr>
            <a:normAutofit fontScale="92500" lnSpcReduction="20000"/>
          </a:bodyPr>
          <a:lstStyle/>
          <a:p>
            <a:pPr marL="0" indent="0">
              <a:buNone/>
            </a:pPr>
            <a:r>
              <a:rPr lang="en-GB" sz="2000"/>
              <a:t>Connect the crocodile clips to the </a:t>
            </a:r>
            <a:r>
              <a:rPr lang="en-GB" sz="2000" err="1"/>
              <a:t>micro:bit</a:t>
            </a:r>
            <a:r>
              <a:rPr lang="en-GB" sz="2000"/>
              <a:t> as follows:</a:t>
            </a:r>
          </a:p>
          <a:p>
            <a:pPr marL="285750" indent="-285750">
              <a:buFont typeface="Arial" panose="020B0604020202020204" pitchFamily="34" charset="0"/>
              <a:buChar char="•"/>
            </a:pPr>
            <a:r>
              <a:rPr lang="en-GB" sz="2000"/>
              <a:t>Crocodile clip connected to the </a:t>
            </a:r>
            <a:r>
              <a:rPr lang="en-GB" sz="2000">
                <a:highlight>
                  <a:srgbClr val="FFFF00"/>
                </a:highlight>
              </a:rPr>
              <a:t>YELLOW</a:t>
            </a:r>
            <a:r>
              <a:rPr lang="en-GB" sz="2000"/>
              <a:t> servo wire </a:t>
            </a:r>
            <a:r>
              <a:rPr lang="en-GB" sz="2000">
                <a:sym typeface="Wingdings" panose="05000000000000000000" pitchFamily="2" charset="2"/>
              </a:rPr>
              <a:t> </a:t>
            </a:r>
            <a:r>
              <a:rPr lang="en-GB" sz="2000" err="1">
                <a:sym typeface="Wingdings" panose="05000000000000000000" pitchFamily="2" charset="2"/>
              </a:rPr>
              <a:t>micro:bit</a:t>
            </a:r>
            <a:r>
              <a:rPr lang="en-GB" sz="2000">
                <a:sym typeface="Wingdings" panose="05000000000000000000" pitchFamily="2" charset="2"/>
              </a:rPr>
              <a:t> pin 0</a:t>
            </a:r>
          </a:p>
          <a:p>
            <a:pPr marL="285750" indent="-285750">
              <a:buFont typeface="Arial" panose="020B0604020202020204" pitchFamily="34" charset="0"/>
              <a:buChar char="•"/>
            </a:pPr>
            <a:r>
              <a:rPr lang="en-GB" sz="2000"/>
              <a:t>Crocodile clip connected to the </a:t>
            </a:r>
            <a:br>
              <a:rPr lang="en-GB" sz="2000"/>
            </a:br>
            <a:r>
              <a:rPr lang="en-GB" sz="2000">
                <a:highlight>
                  <a:srgbClr val="FF0000"/>
                </a:highlight>
              </a:rPr>
              <a:t>RED</a:t>
            </a:r>
            <a:r>
              <a:rPr lang="en-GB" sz="2000"/>
              <a:t> servo wire </a:t>
            </a:r>
            <a:r>
              <a:rPr lang="en-GB" sz="2000">
                <a:sym typeface="Wingdings" panose="05000000000000000000" pitchFamily="2" charset="2"/>
              </a:rPr>
              <a:t> </a:t>
            </a:r>
            <a:r>
              <a:rPr lang="en-GB" sz="2000" err="1">
                <a:sym typeface="Wingdings" panose="05000000000000000000" pitchFamily="2" charset="2"/>
              </a:rPr>
              <a:t>micro:bit</a:t>
            </a:r>
            <a:r>
              <a:rPr lang="en-GB" sz="2000">
                <a:sym typeface="Wingdings" panose="05000000000000000000" pitchFamily="2" charset="2"/>
              </a:rPr>
              <a:t> pin 3V</a:t>
            </a:r>
          </a:p>
          <a:p>
            <a:pPr marL="285750" indent="-285750">
              <a:buFont typeface="Arial" panose="020B0604020202020204" pitchFamily="34" charset="0"/>
              <a:buChar char="•"/>
            </a:pPr>
            <a:r>
              <a:rPr lang="en-GB" sz="2000"/>
              <a:t>Crocodile clip connected to the</a:t>
            </a:r>
            <a:br>
              <a:rPr lang="en-GB" sz="2000"/>
            </a:br>
            <a:r>
              <a:rPr lang="en-GB" sz="2000">
                <a:solidFill>
                  <a:schemeClr val="bg1"/>
                </a:solidFill>
                <a:highlight>
                  <a:srgbClr val="800000"/>
                </a:highlight>
              </a:rPr>
              <a:t>BROWN</a:t>
            </a:r>
            <a:r>
              <a:rPr lang="en-GB" sz="2000"/>
              <a:t> servo wire </a:t>
            </a:r>
            <a:r>
              <a:rPr lang="en-GB" sz="2000">
                <a:sym typeface="Wingdings" panose="05000000000000000000" pitchFamily="2" charset="2"/>
              </a:rPr>
              <a:t> </a:t>
            </a:r>
            <a:r>
              <a:rPr lang="en-GB" sz="2000" err="1">
                <a:sym typeface="Wingdings" panose="05000000000000000000" pitchFamily="2" charset="2"/>
              </a:rPr>
              <a:t>micro:bit</a:t>
            </a:r>
            <a:r>
              <a:rPr lang="en-GB" sz="2000">
                <a:sym typeface="Wingdings" panose="05000000000000000000" pitchFamily="2" charset="2"/>
              </a:rPr>
              <a:t> pin GND</a:t>
            </a:r>
          </a:p>
          <a:p>
            <a:pPr marL="285750" indent="-285750">
              <a:buFont typeface="Arial" panose="020B0604020202020204" pitchFamily="34" charset="0"/>
              <a:buChar char="•"/>
            </a:pPr>
            <a:endParaRPr lang="en-GB" sz="2000">
              <a:sym typeface="Wingdings" panose="05000000000000000000" pitchFamily="2" charset="2"/>
            </a:endParaRPr>
          </a:p>
          <a:p>
            <a:pPr marL="0" indent="0">
              <a:buNone/>
            </a:pPr>
            <a:r>
              <a:rPr lang="en-GB" sz="2000">
                <a:sym typeface="Wingdings" panose="05000000000000000000" pitchFamily="2" charset="2"/>
              </a:rPr>
              <a:t>NOTE: the colours of the wires attached to the crocodile clip may NOT match.  </a:t>
            </a:r>
          </a:p>
          <a:p>
            <a:pPr marL="0" indent="0">
              <a:buNone/>
            </a:pPr>
            <a:r>
              <a:rPr lang="en-GB" sz="2000">
                <a:sym typeface="Wingdings" panose="05000000000000000000" pitchFamily="2" charset="2"/>
              </a:rPr>
              <a:t>It is important to just ensure the  right servo colour wire goes to the right pin.</a:t>
            </a:r>
          </a:p>
        </p:txBody>
      </p:sp>
      <p:pic>
        <p:nvPicPr>
          <p:cNvPr id="5" name="Picture 4">
            <a:extLst>
              <a:ext uri="{FF2B5EF4-FFF2-40B4-BE49-F238E27FC236}">
                <a16:creationId xmlns:a16="http://schemas.microsoft.com/office/drawing/2014/main" id="{4AE93E12-1CB3-D995-D88B-EC591E2868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7680" y="2326399"/>
            <a:ext cx="6297213" cy="3801428"/>
          </a:xfrm>
          <a:prstGeom prst="rect">
            <a:avLst/>
          </a:prstGeom>
          <a:ln w="19050">
            <a:solidFill>
              <a:srgbClr val="C5C5C5"/>
            </a:solidFill>
          </a:ln>
        </p:spPr>
      </p:pic>
    </p:spTree>
    <p:extLst>
      <p:ext uri="{BB962C8B-B14F-4D97-AF65-F5344CB8AC3E}">
        <p14:creationId xmlns:p14="http://schemas.microsoft.com/office/powerpoint/2010/main" val="208580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1E96-AD57-FD5F-83A8-89EA4FA689C5}"/>
              </a:ext>
            </a:extLst>
          </p:cNvPr>
          <p:cNvSpPr>
            <a:spLocks noGrp="1"/>
          </p:cNvSpPr>
          <p:nvPr>
            <p:ph type="title"/>
          </p:nvPr>
        </p:nvSpPr>
        <p:spPr/>
        <p:txBody>
          <a:bodyPr/>
          <a:lstStyle/>
          <a:p>
            <a:r>
              <a:rPr lang="en-GB"/>
              <a:t>Connecting the parts</a:t>
            </a:r>
          </a:p>
        </p:txBody>
      </p:sp>
      <p:grpSp>
        <p:nvGrpSpPr>
          <p:cNvPr id="11" name="Group 10">
            <a:extLst>
              <a:ext uri="{FF2B5EF4-FFF2-40B4-BE49-F238E27FC236}">
                <a16:creationId xmlns:a16="http://schemas.microsoft.com/office/drawing/2014/main" id="{6ECF1B5B-2557-A603-896F-4D012F6DCA50}"/>
              </a:ext>
            </a:extLst>
          </p:cNvPr>
          <p:cNvGrpSpPr/>
          <p:nvPr/>
        </p:nvGrpSpPr>
        <p:grpSpPr>
          <a:xfrm>
            <a:off x="2056224" y="2356379"/>
            <a:ext cx="8079551" cy="4145571"/>
            <a:chOff x="2320265" y="2179398"/>
            <a:chExt cx="8079551" cy="4145571"/>
          </a:xfrm>
        </p:grpSpPr>
        <p:pic>
          <p:nvPicPr>
            <p:cNvPr id="7" name="Picture 6" descr="A circuit board with wires connected to it&#10;&#10;AI-generated content may be incorrect.">
              <a:extLst>
                <a:ext uri="{FF2B5EF4-FFF2-40B4-BE49-F238E27FC236}">
                  <a16:creationId xmlns:a16="http://schemas.microsoft.com/office/drawing/2014/main" id="{E2647B0D-22C4-140C-9361-C8C68088F27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320265" y="2179398"/>
              <a:ext cx="4550927" cy="4145571"/>
            </a:xfrm>
            <a:prstGeom prst="rect">
              <a:avLst/>
            </a:prstGeom>
            <a:ln w="19050">
              <a:solidFill>
                <a:srgbClr val="C5C5C5"/>
              </a:solidFill>
            </a:ln>
          </p:spPr>
        </p:pic>
        <p:grpSp>
          <p:nvGrpSpPr>
            <p:cNvPr id="8" name="Group 7">
              <a:extLst>
                <a:ext uri="{FF2B5EF4-FFF2-40B4-BE49-F238E27FC236}">
                  <a16:creationId xmlns:a16="http://schemas.microsoft.com/office/drawing/2014/main" id="{6BF587C8-02EC-735E-4586-371679707EAF}"/>
                </a:ext>
              </a:extLst>
            </p:cNvPr>
            <p:cNvGrpSpPr/>
            <p:nvPr/>
          </p:nvGrpSpPr>
          <p:grpSpPr>
            <a:xfrm>
              <a:off x="7641748" y="2179398"/>
              <a:ext cx="2758068" cy="4145571"/>
              <a:chOff x="8811787" y="2179398"/>
              <a:chExt cx="2758068" cy="4145571"/>
            </a:xfrm>
          </p:grpSpPr>
          <p:pic>
            <p:nvPicPr>
              <p:cNvPr id="9" name="Picture 8" descr="A circuit board with wires attached to it&#10;&#10;AI-generated content may be incorrect.">
                <a:extLst>
                  <a:ext uri="{FF2B5EF4-FFF2-40B4-BE49-F238E27FC236}">
                    <a16:creationId xmlns:a16="http://schemas.microsoft.com/office/drawing/2014/main" id="{35E9E701-8638-B545-4FD6-A72BE14E6F4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8718200" y="2272985"/>
                <a:ext cx="2945242" cy="2758068"/>
              </a:xfrm>
              <a:prstGeom prst="rect">
                <a:avLst/>
              </a:prstGeom>
              <a:ln w="19050">
                <a:solidFill>
                  <a:srgbClr val="C5C5C5"/>
                </a:solidFill>
              </a:ln>
            </p:spPr>
          </p:pic>
          <p:sp>
            <p:nvSpPr>
              <p:cNvPr id="10" name="TextBox 9">
                <a:extLst>
                  <a:ext uri="{FF2B5EF4-FFF2-40B4-BE49-F238E27FC236}">
                    <a16:creationId xmlns:a16="http://schemas.microsoft.com/office/drawing/2014/main" id="{82CDA4D4-F1BF-FC1F-C09D-7254E44F3525}"/>
                  </a:ext>
                </a:extLst>
              </p:cNvPr>
              <p:cNvSpPr txBox="1"/>
              <p:nvPr/>
            </p:nvSpPr>
            <p:spPr>
              <a:xfrm>
                <a:off x="8811787" y="5124640"/>
                <a:ext cx="2758068" cy="1200329"/>
              </a:xfrm>
              <a:prstGeom prst="rect">
                <a:avLst/>
              </a:prstGeom>
              <a:noFill/>
            </p:spPr>
            <p:txBody>
              <a:bodyPr wrap="square" rtlCol="0">
                <a:spAutoFit/>
              </a:bodyPr>
              <a:lstStyle/>
              <a:p>
                <a:r>
                  <a:rPr lang="en-GB"/>
                  <a:t>Note that the clips are attached perpendicularly to the </a:t>
                </a:r>
                <a:r>
                  <a:rPr lang="en-GB" err="1"/>
                  <a:t>micro:bit</a:t>
                </a:r>
                <a:r>
                  <a:rPr lang="en-GB"/>
                  <a:t> for a more secure grip.</a:t>
                </a:r>
              </a:p>
            </p:txBody>
          </p:sp>
        </p:grpSp>
      </p:grpSp>
    </p:spTree>
    <p:extLst>
      <p:ext uri="{BB962C8B-B14F-4D97-AF65-F5344CB8AC3E}">
        <p14:creationId xmlns:p14="http://schemas.microsoft.com/office/powerpoint/2010/main" val="2030604785"/>
      </p:ext>
    </p:extLst>
  </p:cSld>
  <p:clrMapOvr>
    <a:masterClrMapping/>
  </p:clrMapOvr>
</p:sld>
</file>

<file path=ppt/theme/theme1.xml><?xml version="1.0" encoding="utf-8"?>
<a:theme xmlns:a="http://schemas.openxmlformats.org/drawingml/2006/main" name="UKESF Slide Lay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729EB1DDCC024A850AD09E871DA8CD" ma:contentTypeVersion="19" ma:contentTypeDescription="Create a new document." ma:contentTypeScope="" ma:versionID="33c1ef643fa75c8aa4b35f116d8fc902">
  <xsd:schema xmlns:xsd="http://www.w3.org/2001/XMLSchema" xmlns:xs="http://www.w3.org/2001/XMLSchema" xmlns:p="http://schemas.microsoft.com/office/2006/metadata/properties" xmlns:ns2="d4048073-d25a-49f5-a506-9a8415faa73a" xmlns:ns3="4efeab0f-a5af-4e16-a0ec-970e3e163e06" targetNamespace="http://schemas.microsoft.com/office/2006/metadata/properties" ma:root="true" ma:fieldsID="e314f1dd9b9ed06f2d1b1e09724874a2" ns2:_="" ns3:_="">
    <xsd:import namespace="d4048073-d25a-49f5-a506-9a8415faa73a"/>
    <xsd:import namespace="4efeab0f-a5af-4e16-a0ec-970e3e163e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048073-d25a-49f5-a506-9a8415faa7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3fddbc0-5585-4ec4-b94d-5ba6a1509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feab0f-a5af-4e16-a0ec-970e3e163e0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02d6c19-13b2-4e15-8db3-b57b32bd99f4}" ma:internalName="TaxCatchAll" ma:showField="CatchAllData" ma:web="4efeab0f-a5af-4e16-a0ec-970e3e163e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4048073-d25a-49f5-a506-9a8415faa73a">
      <Terms xmlns="http://schemas.microsoft.com/office/infopath/2007/PartnerControls"/>
    </lcf76f155ced4ddcb4097134ff3c332f>
    <TaxCatchAll xmlns="4efeab0f-a5af-4e16-a0ec-970e3e163e0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AB6B22-24A3-4348-980D-6E62C51238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048073-d25a-49f5-a506-9a8415faa73a"/>
    <ds:schemaRef ds:uri="4efeab0f-a5af-4e16-a0ec-970e3e163e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BC3D69-CE27-4ECC-A9A8-8BBBB004FE2C}">
  <ds:schemaRefs>
    <ds:schemaRef ds:uri="4efeab0f-a5af-4e16-a0ec-970e3e163e06"/>
    <ds:schemaRef ds:uri="d4048073-d25a-49f5-a506-9a8415faa7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00BB95-413C-483E-B202-675D95D78B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TotalTime>
  <Words>1791</Words>
  <Application>Microsoft Office PowerPoint</Application>
  <PresentationFormat>Widescreen</PresentationFormat>
  <Paragraphs>239</Paragraphs>
  <Slides>35</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Aptos</vt:lpstr>
      <vt:lpstr>Aptos SemiBold</vt:lpstr>
      <vt:lpstr>Arial</vt:lpstr>
      <vt:lpstr>Wingdings</vt:lpstr>
      <vt:lpstr>UKESF Slide Layout</vt:lpstr>
      <vt:lpstr>PowerPoint Presentation</vt:lpstr>
      <vt:lpstr>Coding Session</vt:lpstr>
      <vt:lpstr>Which skills will we use today?</vt:lpstr>
      <vt:lpstr>Micro:bits</vt:lpstr>
      <vt:lpstr>Micro:bits</vt:lpstr>
      <vt:lpstr>Connecting the parts</vt:lpstr>
      <vt:lpstr>Connecting the parts</vt:lpstr>
      <vt:lpstr>Connecting the parts</vt:lpstr>
      <vt:lpstr>Connecting the parts</vt:lpstr>
      <vt:lpstr>Connecting the parts</vt:lpstr>
      <vt:lpstr>Write the code</vt:lpstr>
      <vt:lpstr>Write the code</vt:lpstr>
      <vt:lpstr>Writing the code </vt:lpstr>
      <vt:lpstr>1. Step up the micro:bit editor</vt:lpstr>
      <vt:lpstr>1. Step up the micro:bit editor</vt:lpstr>
      <vt:lpstr>2. Write the “start” block of code</vt:lpstr>
      <vt:lpstr>2. Write the “start” block of code</vt:lpstr>
      <vt:lpstr>2. Write the “start” block of code</vt:lpstr>
      <vt:lpstr>2. Write the “start” block of code</vt:lpstr>
      <vt:lpstr>2. Write the “start” block of code</vt:lpstr>
      <vt:lpstr>2. Write the “start” block of code</vt:lpstr>
      <vt:lpstr>3. Write the “loud sound detected” block of code </vt:lpstr>
      <vt:lpstr>3. Write the “loud sound detected” block of code </vt:lpstr>
      <vt:lpstr>3. Write the “loud sound detected” block of code </vt:lpstr>
      <vt:lpstr>3. Write the “loud sound detected” block of code </vt:lpstr>
      <vt:lpstr>3. Write the “loud sound detected” block of code </vt:lpstr>
      <vt:lpstr>3. Write the “loud sound detected” block of code </vt:lpstr>
      <vt:lpstr>3. Write the “loud sound detected” block of code </vt:lpstr>
      <vt:lpstr>Running the code</vt:lpstr>
      <vt:lpstr>Running the code</vt:lpstr>
      <vt:lpstr>Testing the Code</vt:lpstr>
      <vt:lpstr>Adjusting the Code </vt:lpstr>
      <vt:lpstr>Adjusting the Code </vt:lpstr>
      <vt:lpstr>Code is complete!</vt:lpstr>
      <vt:lpstr>Which skills did we use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Jones</dc:creator>
  <cp:lastModifiedBy>Lynne Kent</cp:lastModifiedBy>
  <cp:revision>2</cp:revision>
  <dcterms:created xsi:type="dcterms:W3CDTF">2024-08-27T14:11:44Z</dcterms:created>
  <dcterms:modified xsi:type="dcterms:W3CDTF">2026-05-13T07:16:59Z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0x0101002E729EB1DDCC024A850AD09E871DA8CD</vt:lpwstr>
  </property>
  <property fmtid="{D5CDD505-2E9C-101B-9397-08002B2CF9AE}" pid="3" name="MediaServiceImageTags">
    <vt:lpwstr/>
  </property>
</Properties>
</file>