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5"/>
  </p:notesMasterIdLst>
  <p:handoutMasterIdLst>
    <p:handoutMasterId r:id="rId16"/>
  </p:handoutMasterIdLst>
  <p:sldIdLst>
    <p:sldId id="256" r:id="rId5"/>
    <p:sldId id="853" r:id="rId6"/>
    <p:sldId id="947" r:id="rId7"/>
    <p:sldId id="917" r:id="rId8"/>
    <p:sldId id="865" r:id="rId9"/>
    <p:sldId id="944" r:id="rId10"/>
    <p:sldId id="943" r:id="rId11"/>
    <p:sldId id="867" r:id="rId12"/>
    <p:sldId id="946" r:id="rId13"/>
    <p:sldId id="945" r:id="rId14"/>
  </p:sldIdLst>
  <p:sldSz cx="12192000" cy="6858000"/>
  <p:notesSz cx="6858000" cy="9144000"/>
  <p:defaultTextStyle>
    <a:defPPr>
      <a:defRPr lang="en-US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B276D-7E7E-3EE1-8CDA-28DA83853F81}" name="Robert Kennedy" initials="RK" userId="S::robert.kennedy@ukesf.org::b9c47f57-d10c-4341-a9bd-c6bd4af133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32A"/>
    <a:srgbClr val="163E64"/>
    <a:srgbClr val="C1AE95"/>
    <a:srgbClr val="E6E3EA"/>
    <a:srgbClr val="C5C5C5"/>
    <a:srgbClr val="F2F2F2"/>
    <a:srgbClr val="C0000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E7A51-693C-48E5-96B3-C8BF8B7460EE}" v="3" dt="2025-12-17T13:38:50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Jones" userId="b7423a4e-2368-4d41-a681-2aa716405c4c" providerId="ADAL" clId="{9315A7FD-9B33-44A9-B49C-FFEE331C668D}"/>
    <pc:docChg chg="delSld delSection modSection">
      <pc:chgData name="Nicole Jones" userId="b7423a4e-2368-4d41-a681-2aa716405c4c" providerId="ADAL" clId="{9315A7FD-9B33-44A9-B49C-FFEE331C668D}" dt="2025-12-17T11:05:35.224" v="2" actId="17853"/>
      <pc:docMkLst>
        <pc:docMk/>
      </pc:docMkLst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4134834284" sldId="850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756469188" sldId="851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096779494" sldId="852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730513478" sldId="857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524013737" sldId="858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027376165" sldId="859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984831452" sldId="864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556342613" sldId="869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822851533" sldId="870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4048895725" sldId="871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030604785" sldId="872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922468348" sldId="873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429335999" sldId="874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85036942" sldId="876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81859512" sldId="878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502480521" sldId="879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781703964" sldId="881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821261376" sldId="882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307934597" sldId="884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4018603473" sldId="885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353526226" sldId="886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644232373" sldId="887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487574595" sldId="888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4055271982" sldId="889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81189931" sldId="890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468202531" sldId="891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739132279" sldId="892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634003475" sldId="893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677273259" sldId="894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367673151" sldId="896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195079763" sldId="897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4245832410" sldId="898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481330033" sldId="899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4025868873" sldId="900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687888782" sldId="901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308713319" sldId="902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485560280" sldId="903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476956460" sldId="905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39949542" sldId="906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718169587" sldId="907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256882273" sldId="908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287214214" sldId="909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47385283" sldId="911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295975896" sldId="912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701232166" sldId="913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931586021" sldId="916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085807545" sldId="919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443636633" sldId="920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949081203" sldId="921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348039284" sldId="922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851137854" sldId="923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420872784" sldId="927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556148416" sldId="929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689177735" sldId="932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436465559" sldId="933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960519017" sldId="934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2842404353" sldId="935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4233863332" sldId="936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592236908" sldId="937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30326000" sldId="938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903878501" sldId="939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77202784" sldId="940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864035635" sldId="941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949774053" sldId="948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61489325" sldId="949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911021297" sldId="950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1653149879" sldId="951"/>
        </pc:sldMkLst>
      </pc:sldChg>
      <pc:sldChg chg="del">
        <pc:chgData name="Nicole Jones" userId="b7423a4e-2368-4d41-a681-2aa716405c4c" providerId="ADAL" clId="{9315A7FD-9B33-44A9-B49C-FFEE331C668D}" dt="2025-12-17T11:05:20.617" v="0" actId="47"/>
        <pc:sldMkLst>
          <pc:docMk/>
          <pc:sldMk cId="353311223" sldId="952"/>
        </pc:sldMkLst>
      </pc:sldChg>
      <pc:sldMasterChg chg="delSldLayout">
        <pc:chgData name="Nicole Jones" userId="b7423a4e-2368-4d41-a681-2aa716405c4c" providerId="ADAL" clId="{9315A7FD-9B33-44A9-B49C-FFEE331C668D}" dt="2025-12-17T11:05:20.617" v="0" actId="47"/>
        <pc:sldMasterMkLst>
          <pc:docMk/>
          <pc:sldMasterMk cId="4016925472" sldId="2147483669"/>
        </pc:sldMasterMkLst>
        <pc:sldLayoutChg chg="del">
          <pc:chgData name="Nicole Jones" userId="b7423a4e-2368-4d41-a681-2aa716405c4c" providerId="ADAL" clId="{9315A7FD-9B33-44A9-B49C-FFEE331C668D}" dt="2025-12-17T11:05:20.617" v="0" actId="47"/>
          <pc:sldLayoutMkLst>
            <pc:docMk/>
            <pc:sldMasterMk cId="4016925472" sldId="2147483669"/>
            <pc:sldLayoutMk cId="3691881544" sldId="2147483682"/>
          </pc:sldLayoutMkLst>
        </pc:sldLayoutChg>
      </pc:sldMasterChg>
    </pc:docChg>
  </pc:docChgLst>
  <pc:docChgLst>
    <pc:chgData name="Lynne Kent" userId="193c7d98-d042-423b-a7d3-8794d88340c2" providerId="ADAL" clId="{7A7FAEDC-1B5A-4E46-8F1D-3B2160B83B2D}"/>
    <pc:docChg chg="custSel modSld">
      <pc:chgData name="Lynne Kent" userId="193c7d98-d042-423b-a7d3-8794d88340c2" providerId="ADAL" clId="{7A7FAEDC-1B5A-4E46-8F1D-3B2160B83B2D}" dt="2025-12-11T12:40:50.427" v="28" actId="1076"/>
      <pc:docMkLst>
        <pc:docMk/>
      </pc:docMkLst>
    </pc:docChg>
  </pc:docChgLst>
  <pc:docChgLst>
    <pc:chgData name="Sophie Batin" userId="9e65c56d-6805-47e5-8b11-21e533394264" providerId="ADAL" clId="{E8DA7043-0F2D-4988-AEEE-868A9F2A1654}"/>
    <pc:docChg chg="custSel addSld modSld">
      <pc:chgData name="Sophie Batin" userId="9e65c56d-6805-47e5-8b11-21e533394264" providerId="ADAL" clId="{E8DA7043-0F2D-4988-AEEE-868A9F2A1654}" dt="2025-12-10T10:39:57.478" v="189" actId="20577"/>
      <pc:docMkLst>
        <pc:docMk/>
      </pc:docMkLst>
      <pc:sldChg chg="modSp">
        <pc:chgData name="Sophie Batin" userId="9e65c56d-6805-47e5-8b11-21e533394264" providerId="ADAL" clId="{E8DA7043-0F2D-4988-AEEE-868A9F2A1654}" dt="2025-12-09T13:17:00.110" v="0"/>
        <pc:sldMkLst>
          <pc:docMk/>
          <pc:sldMk cId="1447207415" sldId="917"/>
        </pc:sldMkLst>
        <pc:spChg chg="mod">
          <ac:chgData name="Sophie Batin" userId="9e65c56d-6805-47e5-8b11-21e533394264" providerId="ADAL" clId="{E8DA7043-0F2D-4988-AEEE-868A9F2A1654}" dt="2025-12-09T13:17:00.110" v="0"/>
          <ac:spMkLst>
            <pc:docMk/>
            <pc:sldMk cId="1447207415" sldId="917"/>
            <ac:spMk id="5" creationId="{2B091CA6-DADE-C4CC-D4D9-3B1D1A6129A4}"/>
          </ac:spMkLst>
        </pc:spChg>
      </pc:sldChg>
      <pc:sldChg chg="addSp modSp mod">
        <pc:chgData name="Sophie Batin" userId="9e65c56d-6805-47e5-8b11-21e533394264" providerId="ADAL" clId="{E8DA7043-0F2D-4988-AEEE-868A9F2A1654}" dt="2025-12-10T10:32:23.882" v="57" actId="1076"/>
        <pc:sldMkLst>
          <pc:docMk/>
          <pc:sldMk cId="1306725902" sldId="943"/>
        </pc:sldMkLst>
        <pc:spChg chg="add mod">
          <ac:chgData name="Sophie Batin" userId="9e65c56d-6805-47e5-8b11-21e533394264" providerId="ADAL" clId="{E8DA7043-0F2D-4988-AEEE-868A9F2A1654}" dt="2025-12-10T10:32:06.279" v="53"/>
          <ac:spMkLst>
            <pc:docMk/>
            <pc:sldMk cId="1306725902" sldId="943"/>
            <ac:spMk id="3" creationId="{C24E0A84-DB86-3C7C-D23D-ABA878734F68}"/>
          </ac:spMkLst>
        </pc:spChg>
        <pc:spChg chg="mod">
          <ac:chgData name="Sophie Batin" userId="9e65c56d-6805-47e5-8b11-21e533394264" providerId="ADAL" clId="{E8DA7043-0F2D-4988-AEEE-868A9F2A1654}" dt="2025-12-10T10:32:23.882" v="57" actId="1076"/>
          <ac:spMkLst>
            <pc:docMk/>
            <pc:sldMk cId="1306725902" sldId="943"/>
            <ac:spMk id="5" creationId="{A0D3EE78-7226-7144-92BB-A1DD8581FFEA}"/>
          </ac:spMkLst>
        </pc:spChg>
        <pc:spChg chg="mod">
          <ac:chgData name="Sophie Batin" userId="9e65c56d-6805-47e5-8b11-21e533394264" providerId="ADAL" clId="{E8DA7043-0F2D-4988-AEEE-868A9F2A1654}" dt="2025-12-10T10:32:21.819" v="56" actId="1076"/>
          <ac:spMkLst>
            <pc:docMk/>
            <pc:sldMk cId="1306725902" sldId="943"/>
            <ac:spMk id="8" creationId="{08050C93-A913-7BDD-E2E0-6B3B2B6982B9}"/>
          </ac:spMkLst>
        </pc:spChg>
      </pc:sldChg>
      <pc:sldChg chg="modSp mod">
        <pc:chgData name="Sophie Batin" userId="9e65c56d-6805-47e5-8b11-21e533394264" providerId="ADAL" clId="{E8DA7043-0F2D-4988-AEEE-868A9F2A1654}" dt="2025-12-10T10:38:18.995" v="170" actId="20577"/>
        <pc:sldMkLst>
          <pc:docMk/>
          <pc:sldMk cId="2726035669" sldId="947"/>
        </pc:sldMkLst>
        <pc:spChg chg="mod">
          <ac:chgData name="Sophie Batin" userId="9e65c56d-6805-47e5-8b11-21e533394264" providerId="ADAL" clId="{E8DA7043-0F2D-4988-AEEE-868A9F2A1654}" dt="2025-12-10T10:38:18.995" v="170" actId="20577"/>
          <ac:spMkLst>
            <pc:docMk/>
            <pc:sldMk cId="2726035669" sldId="947"/>
            <ac:spMk id="2" creationId="{7AA64921-D1CF-E35A-3C22-AD0E97097CA7}"/>
          </ac:spMkLst>
        </pc:spChg>
        <pc:spChg chg="mod">
          <ac:chgData name="Sophie Batin" userId="9e65c56d-6805-47e5-8b11-21e533394264" providerId="ADAL" clId="{E8DA7043-0F2D-4988-AEEE-868A9F2A1654}" dt="2025-12-10T10:38:05.130" v="157" actId="20577"/>
          <ac:spMkLst>
            <pc:docMk/>
            <pc:sldMk cId="2726035669" sldId="947"/>
            <ac:spMk id="14" creationId="{D889D15F-6184-192B-238E-21E7F73C14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74AD3B-5C1F-BDE2-0313-49DE566BE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1933A-671E-5055-89D8-8B27A15FFC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9D9A3-4617-45AE-911D-AECCC2100BF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5A02B-4AB4-51BA-F7A8-292FD39313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351A0-F9DE-A626-EE31-1887D36D8D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DD75-DEAA-4FCC-81B3-EA2C4C6E1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362AB-29EA-40EA-9582-860B153B789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81AFB-FF22-4899-B3FD-525E9781F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00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2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6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64601-7D97-CA51-B0F0-57886A54D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26CBF-5011-47EE-E261-0C7297B2F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0752B6-BEEC-BFFB-5382-7FE780DB8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8773C-07E8-1A07-DD73-A1AC9A30B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12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14BA4-8610-D660-C384-F5E4A39C8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203733-EBF8-F731-8764-0CE9A7694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4B77B2-D162-CBE3-39DD-5A71FDD3A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000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69DA1-6F27-FB31-B6B9-55F2349C5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3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Can add in writing for a purpose as part of the worksheet – label with post it notes,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39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DE4DE-8D6D-466F-2943-A1041252B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8E1DB-E7FD-A09D-E590-DA58470D5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15AB56-5FF5-143B-2028-08B108738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C8102-7725-BB03-2653-C401ABBFD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CBB1C-7E2A-728C-EC45-4286536A8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12378E-1EB3-BEEA-8424-A47385CF5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AC8743-EE63-6FC4-FBBD-63EAEDD81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484CD-CE2C-9886-FD73-650D608A9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37FF4-67EB-E115-B1DB-3DE505E08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683B0-9204-18BC-ABB7-95162F4BE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825A6-F686-99F1-6F97-4F7B46205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39508-8946-D7D0-4815-400B68136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0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86A92-B39F-8C63-3738-A433D0F9D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C99D88-BAEF-D086-3588-3E589827A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D5F1F5-FA16-1BD8-8067-5B9F70A7D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222D6-AD85-E11F-3456-1CB3F10C9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53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FD03-EEFD-EF7B-8BFB-B972F9A4F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A9070-15D0-5424-EF81-219E684E0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61BE9-7877-72A9-FD8A-DCA24A81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76DCE-E3ED-F895-542C-798363CB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147AD-28EC-3465-B72D-0164917F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129FC-44F8-8CB9-F505-D5C7343B88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C8E67-0BA8-6CA0-4F11-FEA71CB92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634" y="1"/>
            <a:ext cx="2946200" cy="3951565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6C4D3268-7535-D72C-6A1C-40D9AD751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4376" y="-389105"/>
            <a:ext cx="8346332" cy="8517106"/>
          </a:xfrm>
          <a:prstGeom prst="rect">
            <a:avLst/>
          </a:prstGeom>
          <a:ln>
            <a:noFill/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936AB4-D911-8B6A-0266-CC0914DD2C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3973" y="4325283"/>
            <a:ext cx="7464055" cy="82867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10" name="Picture 9" descr="A logo with white text&#10;&#10;Description automatically generated">
            <a:extLst>
              <a:ext uri="{FF2B5EF4-FFF2-40B4-BE49-F238E27FC236}">
                <a16:creationId xmlns:a16="http://schemas.microsoft.com/office/drawing/2014/main" id="{B27D3D58-84CC-2831-988A-13B83A4423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99" y="1298365"/>
            <a:ext cx="2946200" cy="2651580"/>
          </a:xfrm>
          <a:prstGeom prst="rect">
            <a:avLst/>
          </a:prstGeom>
          <a:ln>
            <a:noFill/>
          </a:ln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BC0860EF-C7E6-4129-855D-BBDCB0C2C0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63972" y="5257800"/>
            <a:ext cx="7464055" cy="828675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06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5FDC-CF87-DE77-C7E3-E33B1737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0387F-AD37-1DCB-17A0-D685FA7CB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C37E7-77AA-8BC2-B820-C64E0AFB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89CC6-E3EF-6679-045A-74F22B12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E84DF-629D-DA9F-9CA1-D9ACDEC2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71DD8-46E6-92AA-712D-4A95C4052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9B553-FD64-6CFD-242D-C6C7A9285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1BD8D-9C69-4762-A50C-B75F1FFA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C052B-2B2C-39FC-5057-65645917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01ACE-3AC7-C25F-BABC-C0ECB2EA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4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209D-1233-516A-4CFC-73105C41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AF9D-8A39-F405-D33A-58559005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BC9A-E731-6932-5B35-DB31E254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FC3C1-0F09-741C-0FEE-BB699D17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A883-AC9D-DDEC-2B44-FA17128A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807B6-AE13-06F7-F676-ECA4E2C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9F81A-4C84-4F2D-F10A-22C0A679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5AEF6-A48A-EBB6-491B-304F58E0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28BB61E-A37C-DC43-0BA7-1ED0F9E4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167"/>
            <a:ext cx="10515600" cy="84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B25E70-01E3-1123-4729-8B55DF83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683"/>
            <a:ext cx="10515600" cy="367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91581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209D-1233-516A-4CFC-73105C41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AF9D-8A39-F405-D33A-58559005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BC9A-E731-6932-5B35-DB31E254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FC3C1-0F09-741C-0FEE-BB699D17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A883-AC9D-DDEC-2B44-FA17128A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6295B-100B-4166-FC4C-75BB9A620A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D01CF7-74AF-F7B3-5295-8E2B80F5D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634" y="1"/>
            <a:ext cx="2946200" cy="3951565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AD3E3190-B37E-C6F3-E6A7-8DB9A6CCE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4376" y="-389105"/>
            <a:ext cx="8346332" cy="8517106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logo with white text&#10;&#10;Description automatically generated">
            <a:extLst>
              <a:ext uri="{FF2B5EF4-FFF2-40B4-BE49-F238E27FC236}">
                <a16:creationId xmlns:a16="http://schemas.microsoft.com/office/drawing/2014/main" id="{578525B3-AF40-A5CF-9A04-4C667BF6FF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366" y="942178"/>
            <a:ext cx="1767267" cy="1590540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70427456-FD7D-7E3E-E2EC-8E9CE5C0C6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3973" y="4325283"/>
            <a:ext cx="7464055" cy="82867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209D-1233-516A-4CFC-73105C41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AF9D-8A39-F405-D33A-58559005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BC9A-E731-6932-5B35-DB31E254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FC3C1-0F09-741C-0FEE-BB699D17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A883-AC9D-DDEC-2B44-FA17128A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6295B-100B-4166-FC4C-75BB9A620A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D01CF7-74AF-F7B3-5295-8E2B80F5D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634" y="1"/>
            <a:ext cx="2946200" cy="3951565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AD3E3190-B37E-C6F3-E6A7-8DB9A6CCE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4376" y="-389105"/>
            <a:ext cx="8346332" cy="8517106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logo with white text&#10;&#10;Description automatically generated">
            <a:extLst>
              <a:ext uri="{FF2B5EF4-FFF2-40B4-BE49-F238E27FC236}">
                <a16:creationId xmlns:a16="http://schemas.microsoft.com/office/drawing/2014/main" id="{578525B3-AF40-A5CF-9A04-4C667BF6FF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364" y="2186459"/>
            <a:ext cx="1767267" cy="1590540"/>
          </a:xfrm>
          <a:prstGeom prst="rect">
            <a:avLst/>
          </a:prstGeom>
          <a:ln>
            <a:noFill/>
          </a:ln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63A92A54-05BD-5D9F-7F7C-D9ECDF80E9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63972" y="4175708"/>
            <a:ext cx="7464055" cy="828675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916FC098-69E5-0CBD-4B3A-BA730A2C03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63971" y="5017220"/>
            <a:ext cx="7464055" cy="828675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7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B1FCFE8-826D-41D1-75D0-A4A12154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778"/>
            <a:ext cx="6637145" cy="84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093911D-EF6B-FA64-EA99-0DB69C13B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34400"/>
            <a:ext cx="5257800" cy="398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Title</a:t>
            </a:r>
          </a:p>
          <a:p>
            <a:pPr lvl="0"/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0C96B6-D386-FDAC-CE13-AF7A1593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785A00F-7916-C07F-8CD5-19BBEF055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952F428-E53C-9DCC-E46F-CBDB9A02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2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7972-E748-8C50-E600-06C87CA80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F82F9-2C89-A756-0904-99F0F9EEC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8AA257-3376-A298-F68A-289F73FE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3EAB928-A70C-B2C6-99E8-66D0EF4C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8AF4204-E90A-D218-1B98-6E45153B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3A6D443-0505-0B83-ABDE-1EDEB0C4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4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727C-D703-67A0-0D66-571D0D19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9BA68-564F-C7FD-A7EC-02B526F19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DEE9D-52E2-1931-5EF9-9F50A83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A580A-97E5-5591-C283-2E70EF507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4E654-237D-4114-F9A6-81689D8A7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D3A122-694B-3C1B-9470-742C5A55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DE2B4-CD6B-A4C0-64A1-08CE58BC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92A49-41AE-CC99-9D32-3B5B1CC3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1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3FF6F-85A0-1356-3CCD-6E08626D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E7BC8-DEF4-32D4-8BE2-1FC39800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EBA07-0AFD-3A5E-FFEA-63403578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249EF-CCDA-F40C-7F08-B25A1EA4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4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E27B9-D229-87F6-A2EE-68ED6207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6AEB1-8FC3-D28A-02D4-829CF526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6EC2C-2286-6F5C-16FF-EF8A6AA8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1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88C4-C51D-F29A-63DA-B8D74EC1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A5E7-6E5D-92AD-E239-D7DADF73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7938F-EE04-5C7A-B8A4-13FD39DAF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D5003-F5EC-3609-B228-7109A9A0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59421-4B3E-B47A-EB36-0E6A0BF7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53636-97DA-ED78-F0E3-5F3AC419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6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0EB9-5CF8-FAB1-B185-A2156A5D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4DADE-E90A-AC72-85AA-DCF3E9945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F9C08-D580-E398-2560-F8712F0A1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79CFC-62D3-635D-1A3E-D1E64E91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96051-167D-8822-7C4B-4FAA2589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7E25D-A10B-FED7-6CF5-EE737A2F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8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white text&#10;&#10;Description automatically generated">
            <a:extLst>
              <a:ext uri="{FF2B5EF4-FFF2-40B4-BE49-F238E27FC236}">
                <a16:creationId xmlns:a16="http://schemas.microsoft.com/office/drawing/2014/main" id="{0538B2DF-9AE3-FFC1-D2D8-68843FFE5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400" y="0"/>
            <a:ext cx="10388600" cy="6858000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DCCCF2F5-D52E-F58E-BFB1-43D8B23CFD0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8963" y="317733"/>
            <a:ext cx="1693846" cy="153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7E5A2-D703-1E21-DF13-99731C05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778"/>
            <a:ext cx="8820000" cy="84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D50FC-1A9F-C3F4-FC5B-619390DB0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34400"/>
            <a:ext cx="5257800" cy="398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45373-90D9-F07B-C5F2-70101F710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668DE-D1F4-C1EE-3D6C-0DC55D1DC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C5A6B-14D0-6F20-290A-1D93B8BC1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51" r:id="rId13"/>
    <p:sldLayoutId id="2147483650" r:id="rId14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90000"/>
              <a:lumOff val="10000"/>
            </a:schemeClr>
          </a:solidFill>
          <a:latin typeface="Aptos SemiBold" panose="020B0004020202020204" pitchFamily="34" charset="0"/>
          <a:ea typeface="+mj-ea"/>
          <a:cs typeface="+mj-cs"/>
        </a:defRPr>
      </a:lvl1pPr>
    </p:titleStyle>
    <p:bodyStyle>
      <a:lvl1pPr marL="0" indent="0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5379DE-7268-1278-5A13-1C27F4E2B1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Primary Electronics: Build a Bot</a:t>
            </a:r>
          </a:p>
        </p:txBody>
      </p:sp>
    </p:spTree>
    <p:extLst>
      <p:ext uri="{BB962C8B-B14F-4D97-AF65-F5344CB8AC3E}">
        <p14:creationId xmlns:p14="http://schemas.microsoft.com/office/powerpoint/2010/main" val="628673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5563E-A27B-5384-96DF-07FE26443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856F5-32FF-BB50-B1BD-37F5756E70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927" y="1298925"/>
            <a:ext cx="6172146" cy="4260150"/>
          </a:xfrm>
          <a:prstGeom prst="rect">
            <a:avLst/>
          </a:prstGeom>
          <a:ln w="28575">
            <a:solidFill>
              <a:srgbClr val="163E64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B18F2A-56E9-8FE5-8577-F90DE1DC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18" y="588759"/>
            <a:ext cx="6637145" cy="841548"/>
          </a:xfrm>
        </p:spPr>
        <p:txBody>
          <a:bodyPr/>
          <a:lstStyle/>
          <a:p>
            <a:r>
              <a:rPr lang="en-GB"/>
              <a:t>Using the worksheets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AF7B3-71CF-AEB8-234F-8ACD659BF667}"/>
              </a:ext>
            </a:extLst>
          </p:cNvPr>
          <p:cNvSpPr txBox="1"/>
          <p:nvPr/>
        </p:nvSpPr>
        <p:spPr>
          <a:xfrm>
            <a:off x="1899296" y="33719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Legs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EC16A-63CE-D091-0BB5-04F324717DB2}"/>
              </a:ext>
            </a:extLst>
          </p:cNvPr>
          <p:cNvSpPr txBox="1"/>
          <p:nvPr/>
        </p:nvSpPr>
        <p:spPr>
          <a:xfrm>
            <a:off x="9639961" y="3094977"/>
            <a:ext cx="2396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Use some of these accessories or draw your own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64DB93-C2BC-E2FB-27F8-B709D5D30C6D}"/>
              </a:ext>
            </a:extLst>
          </p:cNvPr>
          <p:cNvCxnSpPr>
            <a:cxnSpLocks/>
          </p:cNvCxnSpPr>
          <p:nvPr/>
        </p:nvCxnSpPr>
        <p:spPr>
          <a:xfrm>
            <a:off x="2552039" y="3602445"/>
            <a:ext cx="98882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A6F17C-09F0-D753-5023-96372CCAB409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9182073" y="3429000"/>
            <a:ext cx="53910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67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3A6F-4B06-F8E7-DB04-900534FF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/>
              <a:t>Design and Build a Bot!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7F88161-DD37-0168-CBB8-F18D58FFF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/>
              <a:t>We are going to build on your electronics skills by designing and building a Bot!</a:t>
            </a:r>
          </a:p>
          <a:p>
            <a:endParaRPr lang="en-US" sz="2400"/>
          </a:p>
          <a:p>
            <a:r>
              <a:rPr lang="en-US" sz="2400"/>
              <a:t>The Bot will guard your classroom and wave whenever someone makes a noise.</a:t>
            </a:r>
          </a:p>
          <a:p>
            <a:endParaRPr lang="en-US" sz="2400"/>
          </a:p>
          <a:p>
            <a:r>
              <a:rPr lang="en-US" sz="2400"/>
              <a:t>The Bot will be made using a </a:t>
            </a:r>
            <a:r>
              <a:rPr lang="en-US" sz="2400" err="1"/>
              <a:t>Microbit</a:t>
            </a:r>
            <a:r>
              <a:rPr lang="en-US" sz="2400"/>
              <a:t>, a servo, paper and your creativity!</a:t>
            </a:r>
          </a:p>
        </p:txBody>
      </p:sp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DAC1389B-40CA-7356-8D25-E5DE61B4F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9335" y="2159880"/>
            <a:ext cx="4134465" cy="41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6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92D37-38B3-294E-84DA-BFD930732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4921-D1CF-E35A-3C22-AD0E9709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/>
              <a:t>Skills that help Electronics Engineers succeed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89D15F-6184-192B-238E-21E7F73C1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each session we will use some of the skills that help Electronics Engineers succeed</a:t>
            </a:r>
          </a:p>
        </p:txBody>
      </p:sp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F124CB55-63B1-C49F-7E2D-3E77A3EA9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9335" y="2159880"/>
            <a:ext cx="4134465" cy="41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3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62F49-412D-7954-09B5-611096AF8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91CA6-DADE-C4CC-D4D9-3B1D1A6129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Primary Electronics: Build a Bot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5E9AF-35F9-CD6D-2BA2-6F0D047830C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/>
              <a:t>Session 1 - Design</a:t>
            </a:r>
          </a:p>
        </p:txBody>
      </p:sp>
    </p:spTree>
    <p:extLst>
      <p:ext uri="{BB962C8B-B14F-4D97-AF65-F5344CB8AC3E}">
        <p14:creationId xmlns:p14="http://schemas.microsoft.com/office/powerpoint/2010/main" val="144720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0C6D-239F-8453-98D4-DAB988A8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</a:t>
            </a:r>
          </a:p>
        </p:txBody>
      </p:sp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id="{36ADAD60-3F48-1880-7917-881B7A00C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538943" y="2436413"/>
            <a:ext cx="5181600" cy="3886199"/>
          </a:xfrm>
          <a:prstGeom prst="rect">
            <a:avLst/>
          </a:prstGeom>
          <a:noFill/>
          <a:ln w="19050">
            <a:solidFill>
              <a:srgbClr val="C5C5C5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E310F4-9522-404B-7E19-089A9E15243A}"/>
              </a:ext>
            </a:extLst>
          </p:cNvPr>
          <p:cNvSpPr txBox="1">
            <a:spLocks/>
          </p:cNvSpPr>
          <p:nvPr/>
        </p:nvSpPr>
        <p:spPr>
          <a:xfrm>
            <a:off x="990600" y="2386800"/>
            <a:ext cx="5257800" cy="398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This session you will design what your Bot will look like.</a:t>
            </a:r>
          </a:p>
          <a:p>
            <a:endParaRPr lang="en-GB" sz="2400"/>
          </a:p>
          <a:p>
            <a:r>
              <a:rPr lang="en-GB" sz="2400"/>
              <a:t>The Bot will have a rectangular body to hold the components needed to make it move.   But all its other parts can be designed by you.</a:t>
            </a:r>
          </a:p>
          <a:p>
            <a:endParaRPr lang="en-GB" sz="2400"/>
          </a:p>
          <a:p>
            <a:r>
              <a:rPr lang="en-GB" sz="2400"/>
              <a:t>The Bot will need “arms” that can wave. </a:t>
            </a:r>
          </a:p>
        </p:txBody>
      </p:sp>
    </p:spTree>
    <p:extLst>
      <p:ext uri="{BB962C8B-B14F-4D97-AF65-F5344CB8AC3E}">
        <p14:creationId xmlns:p14="http://schemas.microsoft.com/office/powerpoint/2010/main" val="422741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286E2-265E-641C-478A-A2DC3BF30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2155-896B-21D1-0CCA-02AFEA6B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/>
              <a:t>Examples of Bots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D3D1C02-1CAC-A10F-72A6-6DCBFDB8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4400"/>
            <a:ext cx="5257800" cy="462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/>
          </a:p>
          <a:p>
            <a:r>
              <a:rPr lang="en-US" sz="2400"/>
              <a:t>Here are some example Bots, including a video of one dancing!</a:t>
            </a:r>
          </a:p>
          <a:p>
            <a:endParaRPr lang="en-US" sz="2400"/>
          </a:p>
          <a:p>
            <a:endParaRPr lang="en-US" sz="2400"/>
          </a:p>
        </p:txBody>
      </p:sp>
      <p:pic>
        <p:nvPicPr>
          <p:cNvPr id="9" name="Video 8">
            <a:hlinkClick r:id="" action="ppaction://media"/>
            <a:extLst>
              <a:ext uri="{FF2B5EF4-FFF2-40B4-BE49-F238E27FC236}">
                <a16:creationId xmlns:a16="http://schemas.microsoft.com/office/drawing/2014/main" id="{470480FA-B1D8-C19F-7187-8ADFF26D5E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20389" r="30466"/>
          <a:stretch>
            <a:fillRect/>
          </a:stretch>
        </p:blipFill>
        <p:spPr>
          <a:xfrm>
            <a:off x="7297449" y="304456"/>
            <a:ext cx="2620635" cy="2999508"/>
          </a:xfrm>
          <a:prstGeom prst="rect">
            <a:avLst/>
          </a:prstGeom>
        </p:spPr>
      </p:pic>
      <p:pic>
        <p:nvPicPr>
          <p:cNvPr id="4" name="Picture 3" descr="A paper cut out of a cartoon character&#10;&#10;AI-generated content may be incorrect.">
            <a:extLst>
              <a:ext uri="{FF2B5EF4-FFF2-40B4-BE49-F238E27FC236}">
                <a16:creationId xmlns:a16="http://schemas.microsoft.com/office/drawing/2014/main" id="{49F840EF-2EA5-2137-4A11-9B1BA459A8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9143" y="4014077"/>
            <a:ext cx="2541990" cy="2433062"/>
          </a:xfrm>
          <a:prstGeom prst="rect">
            <a:avLst/>
          </a:prstGeom>
        </p:spPr>
      </p:pic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0B01C843-975D-8175-97EC-7106C117E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5675407" y="4014077"/>
            <a:ext cx="3244083" cy="2433062"/>
          </a:xfrm>
          <a:prstGeom prst="rect">
            <a:avLst/>
          </a:prstGeom>
          <a:noFill/>
          <a:ln w="19050">
            <a:solidFill>
              <a:srgbClr val="C5C5C5"/>
            </a:solidFill>
          </a:ln>
        </p:spPr>
      </p:pic>
    </p:spTree>
    <p:extLst>
      <p:ext uri="{BB962C8B-B14F-4D97-AF65-F5344CB8AC3E}">
        <p14:creationId xmlns:p14="http://schemas.microsoft.com/office/powerpoint/2010/main" val="43144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4D4A3-EA3D-376D-9312-03A8CA59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6C34-1F8E-0906-7B9E-39E91359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186198"/>
            <a:ext cx="10515600" cy="841548"/>
          </a:xfrm>
        </p:spPr>
        <p:txBody>
          <a:bodyPr>
            <a:normAutofit/>
          </a:bodyPr>
          <a:lstStyle/>
          <a:p>
            <a:r>
              <a:rPr lang="en-GB">
                <a:latin typeface="Aptos SemiBold" panose="020B0004020202020204" pitchFamily="34" charset="0"/>
              </a:rPr>
              <a:t>Which skills will we use today?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D3EE78-7226-7144-92BB-A1DD8581FFEA}"/>
              </a:ext>
            </a:extLst>
          </p:cNvPr>
          <p:cNvSpPr/>
          <p:nvPr/>
        </p:nvSpPr>
        <p:spPr>
          <a:xfrm>
            <a:off x="4533028" y="2781924"/>
            <a:ext cx="3125944" cy="1717830"/>
          </a:xfrm>
          <a:prstGeom prst="roundRect">
            <a:avLst/>
          </a:prstGeom>
          <a:solidFill>
            <a:srgbClr val="163E64"/>
          </a:solidFill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Making new things</a:t>
            </a:r>
            <a:endParaRPr lang="en-GB" sz="2000" dirty="0"/>
          </a:p>
          <a:p>
            <a:pPr algn="ctr"/>
            <a:endParaRPr lang="en-GB" dirty="0"/>
          </a:p>
          <a:p>
            <a:pPr algn="ctr"/>
            <a:r>
              <a:rPr lang="en-GB" sz="3200" b="1" dirty="0"/>
              <a:t>Creative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050C93-A913-7BDD-E2E0-6B3B2B6982B9}"/>
              </a:ext>
            </a:extLst>
          </p:cNvPr>
          <p:cNvSpPr/>
          <p:nvPr/>
        </p:nvSpPr>
        <p:spPr>
          <a:xfrm>
            <a:off x="838196" y="2780472"/>
            <a:ext cx="3125944" cy="1717830"/>
          </a:xfrm>
          <a:prstGeom prst="roundRect">
            <a:avLst/>
          </a:prstGeom>
          <a:solidFill>
            <a:srgbClr val="163E64"/>
          </a:solidFill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0160">
              <a:defRPr/>
            </a:pPr>
            <a:r>
              <a:rPr lang="en-US" sz="2000" dirty="0">
                <a:solidFill>
                  <a:schemeClr val="bg1"/>
                </a:solidFill>
              </a:rPr>
              <a:t>Listening and respecting others’ views</a:t>
            </a:r>
          </a:p>
          <a:p>
            <a:pPr algn="ctr"/>
            <a:endParaRPr lang="en-GB" dirty="0"/>
          </a:p>
          <a:p>
            <a:pPr algn="ctr"/>
            <a:r>
              <a:rPr lang="en-GB" sz="3200" b="1" dirty="0"/>
              <a:t>Open-minded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8706B3-4E7D-A4EC-B37A-5CC98856B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462" y="5906030"/>
            <a:ext cx="1705971" cy="5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CFD6F61-D3F2-5A2E-EC80-AFEC40C0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748" y="5908998"/>
            <a:ext cx="2852855" cy="53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18FF19F-6976-3A1E-CEE9-C87FD15B7202}"/>
              </a:ext>
            </a:extLst>
          </p:cNvPr>
          <p:cNvSpPr txBox="1">
            <a:spLocks/>
          </p:cNvSpPr>
          <p:nvPr/>
        </p:nvSpPr>
        <p:spPr>
          <a:xfrm>
            <a:off x="701722" y="5251028"/>
            <a:ext cx="10515600" cy="84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>
                <a:latin typeface="Aptos SemiBold" panose="020B0004020202020204" pitchFamily="34" charset="0"/>
              </a:rPr>
              <a:t>With thanks for support with the STEM Attributes from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4E0A84-DB86-3C7C-D23D-ABA878734F68}"/>
              </a:ext>
            </a:extLst>
          </p:cNvPr>
          <p:cNvSpPr/>
          <p:nvPr/>
        </p:nvSpPr>
        <p:spPr>
          <a:xfrm>
            <a:off x="8227860" y="2780472"/>
            <a:ext cx="3125944" cy="1717830"/>
          </a:xfrm>
          <a:prstGeom prst="roundRect">
            <a:avLst/>
          </a:prstGeom>
          <a:solidFill>
            <a:srgbClr val="163E64"/>
          </a:solidFill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Thinking of new ideas</a:t>
            </a:r>
          </a:p>
          <a:p>
            <a:pPr algn="ctr"/>
            <a:endParaRPr lang="en-GB" dirty="0"/>
          </a:p>
          <a:p>
            <a:pPr algn="ctr"/>
            <a:r>
              <a:rPr lang="en-GB" sz="3200" b="1" dirty="0"/>
              <a:t>Imaginative</a:t>
            </a:r>
          </a:p>
        </p:txBody>
      </p:sp>
    </p:spTree>
    <p:extLst>
      <p:ext uri="{BB962C8B-B14F-4D97-AF65-F5344CB8AC3E}">
        <p14:creationId xmlns:p14="http://schemas.microsoft.com/office/powerpoint/2010/main" val="130672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147AF-6D14-96BB-4232-3046F91E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24BE-25D9-940A-9852-F72AF7EBE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What you need to design for your Bot: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A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Body decoration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Legs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/>
              <a:t>Optional:</a:t>
            </a:r>
          </a:p>
          <a:p>
            <a:pPr marL="971564" lvl="1" indent="-285750">
              <a:buClr>
                <a:srgbClr val="C00000"/>
              </a:buClr>
            </a:pPr>
            <a:r>
              <a:rPr lang="en-GB" sz="2000"/>
              <a:t>Accessories such as hats, hair, things to hold etc.</a:t>
            </a:r>
          </a:p>
          <a:p>
            <a:pPr marL="0" lvl="1" indent="0">
              <a:buNone/>
            </a:pPr>
            <a:endParaRPr lang="en-GB" sz="200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8E6A76-619E-A693-517E-58D6C9BBFCE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366" y="2089084"/>
            <a:ext cx="5721350" cy="3975100"/>
          </a:xfrm>
          <a:ln w="19050">
            <a:solidFill>
              <a:srgbClr val="C5C5C5"/>
            </a:solidFill>
          </a:ln>
        </p:spPr>
      </p:pic>
    </p:spTree>
    <p:extLst>
      <p:ext uri="{BB962C8B-B14F-4D97-AF65-F5344CB8AC3E}">
        <p14:creationId xmlns:p14="http://schemas.microsoft.com/office/powerpoint/2010/main" val="143693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A042C-157A-4F55-B19C-C8B3BBB64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89B292-8601-7A04-6160-B2B3DB2C9A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27" y="1401731"/>
            <a:ext cx="6172146" cy="4327543"/>
          </a:xfrm>
          <a:prstGeom prst="rect">
            <a:avLst/>
          </a:prstGeom>
          <a:ln w="28575">
            <a:solidFill>
              <a:srgbClr val="163E64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E17895-CE64-0212-7D44-6C1F8B1E951C}"/>
              </a:ext>
            </a:extLst>
          </p:cNvPr>
          <p:cNvSpPr txBox="1"/>
          <p:nvPr/>
        </p:nvSpPr>
        <p:spPr>
          <a:xfrm>
            <a:off x="6438404" y="596169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041F9-B8F1-F84C-D932-F74C637B1511}"/>
              </a:ext>
            </a:extLst>
          </p:cNvPr>
          <p:cNvSpPr txBox="1"/>
          <p:nvPr/>
        </p:nvSpPr>
        <p:spPr>
          <a:xfrm>
            <a:off x="9542531" y="3565502"/>
            <a:ext cx="171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This is the servo holder which will be hidden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F7316-44BA-9236-B33B-D3CD114665EC}"/>
              </a:ext>
            </a:extLst>
          </p:cNvPr>
          <p:cNvSpPr txBox="1"/>
          <p:nvPr/>
        </p:nvSpPr>
        <p:spPr>
          <a:xfrm>
            <a:off x="1065703" y="3151062"/>
            <a:ext cx="1447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This the main body of the Bot.</a:t>
            </a:r>
          </a:p>
          <a:p>
            <a:r>
              <a:rPr lang="en-GB"/>
              <a:t>This is where to plan the face.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2F8B8B-42D8-ABD1-5630-9E844C9C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18" y="588759"/>
            <a:ext cx="6637145" cy="841548"/>
          </a:xfrm>
        </p:spPr>
        <p:txBody>
          <a:bodyPr/>
          <a:lstStyle/>
          <a:p>
            <a:r>
              <a:rPr lang="en-GB"/>
              <a:t>Using the worksheets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0566F-8789-A2F7-4F9E-B6BECA79541C}"/>
              </a:ext>
            </a:extLst>
          </p:cNvPr>
          <p:cNvSpPr txBox="1"/>
          <p:nvPr/>
        </p:nvSpPr>
        <p:spPr>
          <a:xfrm>
            <a:off x="6583129" y="245980"/>
            <a:ext cx="2345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 box to draw in any accessories you want for your Bot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DCE5D-16D3-13B8-7F63-7ADCD8B45865}"/>
              </a:ext>
            </a:extLst>
          </p:cNvPr>
          <p:cNvSpPr/>
          <p:nvPr/>
        </p:nvSpPr>
        <p:spPr>
          <a:xfrm>
            <a:off x="5361410" y="3429000"/>
            <a:ext cx="1447252" cy="1248255"/>
          </a:xfrm>
          <a:prstGeom prst="rect">
            <a:avLst/>
          </a:prstGeom>
          <a:noFill/>
          <a:ln>
            <a:solidFill>
              <a:srgbClr val="D2232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6B7539-E723-B7FD-457B-4ABFB8FD2A4F}"/>
              </a:ext>
            </a:extLst>
          </p:cNvPr>
          <p:cNvCxnSpPr>
            <a:cxnSpLocks/>
          </p:cNvCxnSpPr>
          <p:nvPr/>
        </p:nvCxnSpPr>
        <p:spPr>
          <a:xfrm>
            <a:off x="2512954" y="3790513"/>
            <a:ext cx="284845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2BCEBE-69F7-2D55-DF52-2EE388F89D9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9085983" y="4165666"/>
            <a:ext cx="456548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B8113F-17D4-3231-BB9F-073BF90A71B6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6792026" y="5456269"/>
            <a:ext cx="1" cy="50542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177292-602F-8515-E840-A18CC6A065E3}"/>
              </a:ext>
            </a:extLst>
          </p:cNvPr>
          <p:cNvCxnSpPr>
            <a:cxnSpLocks/>
          </p:cNvCxnSpPr>
          <p:nvPr/>
        </p:nvCxnSpPr>
        <p:spPr>
          <a:xfrm>
            <a:off x="7483813" y="1128726"/>
            <a:ext cx="0" cy="49255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207136"/>
      </p:ext>
    </p:extLst>
  </p:cSld>
  <p:clrMapOvr>
    <a:masterClrMapping/>
  </p:clrMapOvr>
</p:sld>
</file>

<file path=ppt/theme/theme1.xml><?xml version="1.0" encoding="utf-8"?>
<a:theme xmlns:a="http://schemas.openxmlformats.org/drawingml/2006/main" name="UKESF Slide Layou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048073-d25a-49f5-a506-9a8415faa73a">
      <Terms xmlns="http://schemas.microsoft.com/office/infopath/2007/PartnerControls"/>
    </lcf76f155ced4ddcb4097134ff3c332f>
    <TaxCatchAll xmlns="4efeab0f-a5af-4e16-a0ec-970e3e163e0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29EB1DDCC024A850AD09E871DA8CD" ma:contentTypeVersion="19" ma:contentTypeDescription="Create a new document." ma:contentTypeScope="" ma:versionID="19d7a0c27b28c393e5356bb30d4ae6e5">
  <xsd:schema xmlns:xsd="http://www.w3.org/2001/XMLSchema" xmlns:xs="http://www.w3.org/2001/XMLSchema" xmlns:p="http://schemas.microsoft.com/office/2006/metadata/properties" xmlns:ns2="d4048073-d25a-49f5-a506-9a8415faa73a" xmlns:ns3="4efeab0f-a5af-4e16-a0ec-970e3e163e06" targetNamespace="http://schemas.microsoft.com/office/2006/metadata/properties" ma:root="true" ma:fieldsID="0dbd5a9a5e48cc51b6ac7a4f8cdbca33" ns2:_="" ns3:_="">
    <xsd:import namespace="d4048073-d25a-49f5-a506-9a8415faa73a"/>
    <xsd:import namespace="4efeab0f-a5af-4e16-a0ec-970e3e163e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48073-d25a-49f5-a506-9a8415faa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3fddbc0-5585-4ec4-b94d-5ba6a1509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eab0f-a5af-4e16-a0ec-970e3e163e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2d6c19-13b2-4e15-8db3-b57b32bd99f4}" ma:internalName="TaxCatchAll" ma:showField="CatchAllData" ma:web="4efeab0f-a5af-4e16-a0ec-970e3e163e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00BB95-413C-483E-B202-675D95D78B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BC3D69-CE27-4ECC-A9A8-8BBBB004FE2C}">
  <ds:schemaRefs>
    <ds:schemaRef ds:uri="4efeab0f-a5af-4e16-a0ec-970e3e163e06"/>
    <ds:schemaRef ds:uri="d4048073-d25a-49f5-a506-9a8415faa7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E6B5D0-862A-4202-B463-D4A3924FDCD9}">
  <ds:schemaRefs>
    <ds:schemaRef ds:uri="4efeab0f-a5af-4e16-a0ec-970e3e163e06"/>
    <ds:schemaRef ds:uri="d4048073-d25a-49f5-a506-9a8415faa7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</TotalTime>
  <Words>304</Words>
  <Application>Microsoft Office PowerPoint</Application>
  <PresentationFormat>Widescreen</PresentationFormat>
  <Paragraphs>60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SemiBold</vt:lpstr>
      <vt:lpstr>Arial</vt:lpstr>
      <vt:lpstr>UKESF Slide Layout</vt:lpstr>
      <vt:lpstr>PowerPoint Presentation</vt:lpstr>
      <vt:lpstr>Design and Build a Bot!</vt:lpstr>
      <vt:lpstr>Skills that help Electronics Engineers succeed</vt:lpstr>
      <vt:lpstr>PowerPoint Presentation</vt:lpstr>
      <vt:lpstr>Design</vt:lpstr>
      <vt:lpstr>Examples of Bots</vt:lpstr>
      <vt:lpstr>Which skills will we use today?</vt:lpstr>
      <vt:lpstr>Design</vt:lpstr>
      <vt:lpstr>Using the worksheets</vt:lpstr>
      <vt:lpstr>Using the worksheets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Jones</dc:creator>
  <cp:lastModifiedBy>Nicole Jones</cp:lastModifiedBy>
  <cp:revision>1</cp:revision>
  <dcterms:created xsi:type="dcterms:W3CDTF">2024-08-27T14:11:44Z</dcterms:created>
  <dcterms:modified xsi:type="dcterms:W3CDTF">2025-12-17T13:39:00Z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0x0101002E729EB1DDCC024A850AD09E871DA8CD</vt:lpwstr>
  </property>
  <property fmtid="{D5CDD505-2E9C-101B-9397-08002B2CF9AE}" pid="3" name="MediaServiceImageTags">
    <vt:lpwstr/>
  </property>
</Properties>
</file>