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10"/>
  </p:notesMasterIdLst>
  <p:handoutMasterIdLst>
    <p:handoutMasterId r:id="rId11"/>
  </p:handoutMasterIdLst>
  <p:sldIdLst>
    <p:sldId id="798" r:id="rId6"/>
    <p:sldId id="847" r:id="rId7"/>
    <p:sldId id="848" r:id="rId8"/>
    <p:sldId id="849" r:id="rId9"/>
  </p:sldIdLst>
  <p:sldSz cx="9906000" cy="6858000" type="A4"/>
  <p:notesSz cx="6858000" cy="9144000"/>
  <p:defaultTextStyle>
    <a:defPPr>
      <a:defRPr lang="en-US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E64"/>
    <a:srgbClr val="C00000"/>
    <a:srgbClr val="C5C5C5"/>
    <a:srgbClr val="D2232A"/>
    <a:srgbClr val="C1AE95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756AE5-1798-4252-B2C8-C044A9E1AE55}" v="640" dt="2025-07-09T15:26:17.350"/>
    <p1510:client id="{DB62E09F-0858-419B-9475-4520243663B0}" v="121" dt="2025-07-09T13:24:00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56" autoAdjust="0"/>
  </p:normalViewPr>
  <p:slideViewPr>
    <p:cSldViewPr snapToGrid="0">
      <p:cViewPr varScale="1">
        <p:scale>
          <a:sx n="92" d="100"/>
          <a:sy n="92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Culmer" userId="fd506acb-07e6-4e19-a84e-2c53eb05ba0a" providerId="ADAL" clId="{56AD9578-6703-4CD4-AB63-BBA6009218F8}"/>
    <pc:docChg chg="undo custSel addSld modSld">
      <pc:chgData name="Isabel Culmer" userId="fd506acb-07e6-4e19-a84e-2c53eb05ba0a" providerId="ADAL" clId="{56AD9578-6703-4CD4-AB63-BBA6009218F8}" dt="2025-07-01T17:15:43.179" v="186" actId="20577"/>
      <pc:docMkLst>
        <pc:docMk/>
      </pc:docMkLst>
      <pc:sldChg chg="modSp mod modShow">
        <pc:chgData name="Isabel Culmer" userId="fd506acb-07e6-4e19-a84e-2c53eb05ba0a" providerId="ADAL" clId="{56AD9578-6703-4CD4-AB63-BBA6009218F8}" dt="2025-07-01T17:14:59.183" v="160" actId="729"/>
        <pc:sldMkLst>
          <pc:docMk/>
          <pc:sldMk cId="570848031" sldId="783"/>
        </pc:sldMkLst>
      </pc:sldChg>
      <pc:sldChg chg="addSp delSp modSp add mod modShow">
        <pc:chgData name="Isabel Culmer" userId="fd506acb-07e6-4e19-a84e-2c53eb05ba0a" providerId="ADAL" clId="{56AD9578-6703-4CD4-AB63-BBA6009218F8}" dt="2025-07-01T17:15:43.179" v="186" actId="20577"/>
        <pc:sldMkLst>
          <pc:docMk/>
          <pc:sldMk cId="3365387215" sldId="844"/>
        </pc:sldMkLst>
      </pc:sldChg>
      <pc:sldChg chg="addSp delSp modSp add mod modShow">
        <pc:chgData name="Isabel Culmer" userId="fd506acb-07e6-4e19-a84e-2c53eb05ba0a" providerId="ADAL" clId="{56AD9578-6703-4CD4-AB63-BBA6009218F8}" dt="2025-07-01T17:14:54.083" v="159" actId="729"/>
        <pc:sldMkLst>
          <pc:docMk/>
          <pc:sldMk cId="1322344174" sldId="845"/>
        </pc:sldMkLst>
      </pc:sldChg>
    </pc:docChg>
  </pc:docChgLst>
  <pc:docChgLst>
    <pc:chgData name="Sophie Batin" userId="9e65c56d-6805-47e5-8b11-21e533394264" providerId="ADAL" clId="{64C476C1-2700-43DA-8D90-C767908C4C55}"/>
    <pc:docChg chg="undo custSel addSld delSld modSld sldOrd addSection delSection modSection">
      <pc:chgData name="Sophie Batin" userId="9e65c56d-6805-47e5-8b11-21e533394264" providerId="ADAL" clId="{64C476C1-2700-43DA-8D90-C767908C4C55}" dt="2025-07-02T12:34:02.438" v="4486" actId="404"/>
      <pc:docMkLst>
        <pc:docMk/>
      </pc:docMkLst>
      <pc:sldChg chg="modSp mod modNotes modNotesTx">
        <pc:chgData name="Sophie Batin" userId="9e65c56d-6805-47e5-8b11-21e533394264" providerId="ADAL" clId="{64C476C1-2700-43DA-8D90-C767908C4C55}" dt="2025-07-02T12:33:16.103" v="4476" actId="404"/>
        <pc:sldMkLst>
          <pc:docMk/>
          <pc:sldMk cId="628673865" sldId="256"/>
        </pc:sldMkLst>
      </pc:sldChg>
      <pc:sldChg chg="modNotesTx">
        <pc:chgData name="Sophie Batin" userId="9e65c56d-6805-47e5-8b11-21e533394264" providerId="ADAL" clId="{64C476C1-2700-43DA-8D90-C767908C4C55}" dt="2025-07-01T14:50:07.104" v="1854" actId="20577"/>
        <pc:sldMkLst>
          <pc:docMk/>
          <pc:sldMk cId="2401678779" sldId="261"/>
        </pc:sldMkLst>
      </pc:sldChg>
      <pc:sldChg chg="delSp mod ord modNotesTx">
        <pc:chgData name="Sophie Batin" userId="9e65c56d-6805-47e5-8b11-21e533394264" providerId="ADAL" clId="{64C476C1-2700-43DA-8D90-C767908C4C55}" dt="2025-07-01T14:51:26.367" v="1892" actId="20577"/>
        <pc:sldMkLst>
          <pc:docMk/>
          <pc:sldMk cId="570848031" sldId="783"/>
        </pc:sldMkLst>
      </pc:sldChg>
      <pc:sldChg chg="delSp modSp mod ord modNotesTx">
        <pc:chgData name="Sophie Batin" userId="9e65c56d-6805-47e5-8b11-21e533394264" providerId="ADAL" clId="{64C476C1-2700-43DA-8D90-C767908C4C55}" dt="2025-07-01T15:10:33.527" v="2788" actId="20577"/>
        <pc:sldMkLst>
          <pc:docMk/>
          <pc:sldMk cId="377570043" sldId="784"/>
        </pc:sldMkLst>
      </pc:sldChg>
      <pc:sldChg chg="addSp modSp mod modNotesTx">
        <pc:chgData name="Sophie Batin" userId="9e65c56d-6805-47e5-8b11-21e533394264" providerId="ADAL" clId="{64C476C1-2700-43DA-8D90-C767908C4C55}" dt="2025-07-01T15:36:28.891" v="4387" actId="20577"/>
        <pc:sldMkLst>
          <pc:docMk/>
          <pc:sldMk cId="717570010" sldId="786"/>
        </pc:sldMkLst>
      </pc:sldChg>
      <pc:sldChg chg="modNotesTx">
        <pc:chgData name="Sophie Batin" userId="9e65c56d-6805-47e5-8b11-21e533394264" providerId="ADAL" clId="{64C476C1-2700-43DA-8D90-C767908C4C55}" dt="2025-07-01T14:59:27.435" v="2451" actId="20577"/>
        <pc:sldMkLst>
          <pc:docMk/>
          <pc:sldMk cId="2463540818" sldId="798"/>
        </pc:sldMkLst>
      </pc:sldChg>
      <pc:sldChg chg="modNotesTx">
        <pc:chgData name="Sophie Batin" userId="9e65c56d-6805-47e5-8b11-21e533394264" providerId="ADAL" clId="{64C476C1-2700-43DA-8D90-C767908C4C55}" dt="2025-07-01T15:01:27.702" v="2483" actId="20577"/>
        <pc:sldMkLst>
          <pc:docMk/>
          <pc:sldMk cId="3295462126" sldId="799"/>
        </pc:sldMkLst>
      </pc:sldChg>
      <pc:sldChg chg="delSp modSp mod modNotesTx">
        <pc:chgData name="Sophie Batin" userId="9e65c56d-6805-47e5-8b11-21e533394264" providerId="ADAL" clId="{64C476C1-2700-43DA-8D90-C767908C4C55}" dt="2025-07-01T14:50:21.726" v="1868" actId="20577"/>
        <pc:sldMkLst>
          <pc:docMk/>
          <pc:sldMk cId="417969880" sldId="802"/>
        </pc:sldMkLst>
      </pc:sldChg>
      <pc:sldChg chg="modSp mod modNotesTx">
        <pc:chgData name="Sophie Batin" userId="9e65c56d-6805-47e5-8b11-21e533394264" providerId="ADAL" clId="{64C476C1-2700-43DA-8D90-C767908C4C55}" dt="2025-07-02T11:23:58.427" v="4399" actId="6549"/>
        <pc:sldMkLst>
          <pc:docMk/>
          <pc:sldMk cId="4040517364" sldId="806"/>
        </pc:sldMkLst>
      </pc:sldChg>
      <pc:sldChg chg="modSp mod ord modNotesTx">
        <pc:chgData name="Sophie Batin" userId="9e65c56d-6805-47e5-8b11-21e533394264" providerId="ADAL" clId="{64C476C1-2700-43DA-8D90-C767908C4C55}" dt="2025-07-01T15:34:41.778" v="4357" actId="20577"/>
        <pc:sldMkLst>
          <pc:docMk/>
          <pc:sldMk cId="27459067" sldId="810"/>
        </pc:sldMkLst>
      </pc:sldChg>
      <pc:sldChg chg="modNotesTx">
        <pc:chgData name="Sophie Batin" userId="9e65c56d-6805-47e5-8b11-21e533394264" providerId="ADAL" clId="{64C476C1-2700-43DA-8D90-C767908C4C55}" dt="2025-07-01T15:06:52.215" v="2687" actId="20577"/>
        <pc:sldMkLst>
          <pc:docMk/>
          <pc:sldMk cId="2492993023" sldId="811"/>
        </pc:sldMkLst>
      </pc:sldChg>
      <pc:sldChg chg="addSp modSp modNotesTx">
        <pc:chgData name="Sophie Batin" userId="9e65c56d-6805-47e5-8b11-21e533394264" providerId="ADAL" clId="{64C476C1-2700-43DA-8D90-C767908C4C55}" dt="2025-07-02T12:21:24.742" v="4406" actId="164"/>
        <pc:sldMkLst>
          <pc:docMk/>
          <pc:sldMk cId="3340889261" sldId="812"/>
        </pc:sldMkLst>
      </pc:sldChg>
      <pc:sldChg chg="addSp modSp modNotesTx">
        <pc:chgData name="Sophie Batin" userId="9e65c56d-6805-47e5-8b11-21e533394264" providerId="ADAL" clId="{64C476C1-2700-43DA-8D90-C767908C4C55}" dt="2025-07-02T12:21:53.865" v="4410" actId="164"/>
        <pc:sldMkLst>
          <pc:docMk/>
          <pc:sldMk cId="1214502524" sldId="814"/>
        </pc:sldMkLst>
      </pc:sldChg>
      <pc:sldChg chg="modSp mod modShow modNotes modNotesTx">
        <pc:chgData name="Sophie Batin" userId="9e65c56d-6805-47e5-8b11-21e533394264" providerId="ADAL" clId="{64C476C1-2700-43DA-8D90-C767908C4C55}" dt="2025-07-02T12:33:53.295" v="4483" actId="255"/>
        <pc:sldMkLst>
          <pc:docMk/>
          <pc:sldMk cId="784194791" sldId="815"/>
        </pc:sldMkLst>
      </pc:sldChg>
      <pc:sldChg chg="addSp modSp modNotesTx">
        <pc:chgData name="Sophie Batin" userId="9e65c56d-6805-47e5-8b11-21e533394264" providerId="ADAL" clId="{64C476C1-2700-43DA-8D90-C767908C4C55}" dt="2025-07-02T12:22:17.139" v="4414" actId="164"/>
        <pc:sldMkLst>
          <pc:docMk/>
          <pc:sldMk cId="2847523674" sldId="816"/>
        </pc:sldMkLst>
      </pc:sldChg>
      <pc:sldChg chg="modSp mod ord modNotesTx">
        <pc:chgData name="Sophie Batin" userId="9e65c56d-6805-47e5-8b11-21e533394264" providerId="ADAL" clId="{64C476C1-2700-43DA-8D90-C767908C4C55}" dt="2025-07-01T15:36:20.851" v="4380" actId="20577"/>
        <pc:sldMkLst>
          <pc:docMk/>
          <pc:sldMk cId="3984574344" sldId="818"/>
        </pc:sldMkLst>
      </pc:sldChg>
      <pc:sldChg chg="modSp mod modNotesTx">
        <pc:chgData name="Sophie Batin" userId="9e65c56d-6805-47e5-8b11-21e533394264" providerId="ADAL" clId="{64C476C1-2700-43DA-8D90-C767908C4C55}" dt="2025-07-01T15:24:46.536" v="4192" actId="20577"/>
        <pc:sldMkLst>
          <pc:docMk/>
          <pc:sldMk cId="368845056" sldId="822"/>
        </pc:sldMkLst>
      </pc:sldChg>
      <pc:sldChg chg="modNotesTx">
        <pc:chgData name="Sophie Batin" userId="9e65c56d-6805-47e5-8b11-21e533394264" providerId="ADAL" clId="{64C476C1-2700-43DA-8D90-C767908C4C55}" dt="2025-07-01T15:18:46.908" v="3620"/>
        <pc:sldMkLst>
          <pc:docMk/>
          <pc:sldMk cId="2029224636" sldId="823"/>
        </pc:sldMkLst>
      </pc:sldChg>
      <pc:sldChg chg="del modNotesTx">
        <pc:chgData name="Sophie Batin" userId="9e65c56d-6805-47e5-8b11-21e533394264" providerId="ADAL" clId="{64C476C1-2700-43DA-8D90-C767908C4C55}" dt="2025-07-01T15:05:04.320" v="2668" actId="2696"/>
        <pc:sldMkLst>
          <pc:docMk/>
          <pc:sldMk cId="705115557" sldId="824"/>
        </pc:sldMkLst>
      </pc:sldChg>
      <pc:sldChg chg="addSp delSp modSp del mod modNotesTx">
        <pc:chgData name="Sophie Batin" userId="9e65c56d-6805-47e5-8b11-21e533394264" providerId="ADAL" clId="{64C476C1-2700-43DA-8D90-C767908C4C55}" dt="2025-07-01T15:26:03.120" v="4227" actId="2696"/>
        <pc:sldMkLst>
          <pc:docMk/>
          <pc:sldMk cId="4116141759" sldId="826"/>
        </pc:sldMkLst>
      </pc:sldChg>
      <pc:sldChg chg="del">
        <pc:chgData name="Sophie Batin" userId="9e65c56d-6805-47e5-8b11-21e533394264" providerId="ADAL" clId="{64C476C1-2700-43DA-8D90-C767908C4C55}" dt="2025-07-01T14:36:41.391" v="1514" actId="2696"/>
        <pc:sldMkLst>
          <pc:docMk/>
          <pc:sldMk cId="3209749006" sldId="827"/>
        </pc:sldMkLst>
      </pc:sldChg>
      <pc:sldChg chg="del">
        <pc:chgData name="Sophie Batin" userId="9e65c56d-6805-47e5-8b11-21e533394264" providerId="ADAL" clId="{64C476C1-2700-43DA-8D90-C767908C4C55}" dt="2025-07-01T14:36:44.529" v="1515" actId="2696"/>
        <pc:sldMkLst>
          <pc:docMk/>
          <pc:sldMk cId="2802699090" sldId="828"/>
        </pc:sldMkLst>
      </pc:sldChg>
      <pc:sldChg chg="delSp del mod ord">
        <pc:chgData name="Sophie Batin" userId="9e65c56d-6805-47e5-8b11-21e533394264" providerId="ADAL" clId="{64C476C1-2700-43DA-8D90-C767908C4C55}" dt="2025-07-01T15:10:50.207" v="2789" actId="2696"/>
        <pc:sldMkLst>
          <pc:docMk/>
          <pc:sldMk cId="2894723017" sldId="830"/>
        </pc:sldMkLst>
      </pc:sldChg>
      <pc:sldChg chg="del">
        <pc:chgData name="Sophie Batin" userId="9e65c56d-6805-47e5-8b11-21e533394264" providerId="ADAL" clId="{64C476C1-2700-43DA-8D90-C767908C4C55}" dt="2025-07-01T14:51:44.818" v="1893" actId="2696"/>
        <pc:sldMkLst>
          <pc:docMk/>
          <pc:sldMk cId="3275175081" sldId="833"/>
        </pc:sldMkLst>
      </pc:sldChg>
      <pc:sldChg chg="del">
        <pc:chgData name="Sophie Batin" userId="9e65c56d-6805-47e5-8b11-21e533394264" providerId="ADAL" clId="{64C476C1-2700-43DA-8D90-C767908C4C55}" dt="2025-07-01T14:37:12.937" v="1517" actId="2696"/>
        <pc:sldMkLst>
          <pc:docMk/>
          <pc:sldMk cId="9053202" sldId="835"/>
        </pc:sldMkLst>
      </pc:sldChg>
      <pc:sldChg chg="del">
        <pc:chgData name="Sophie Batin" userId="9e65c56d-6805-47e5-8b11-21e533394264" providerId="ADAL" clId="{64C476C1-2700-43DA-8D90-C767908C4C55}" dt="2025-07-01T15:09:57.850" v="2758" actId="2696"/>
        <pc:sldMkLst>
          <pc:docMk/>
          <pc:sldMk cId="1674041010" sldId="836"/>
        </pc:sldMkLst>
      </pc:sldChg>
      <pc:sldChg chg="del">
        <pc:chgData name="Sophie Batin" userId="9e65c56d-6805-47e5-8b11-21e533394264" providerId="ADAL" clId="{64C476C1-2700-43DA-8D90-C767908C4C55}" dt="2025-07-01T15:09:53.874" v="2757" actId="2696"/>
        <pc:sldMkLst>
          <pc:docMk/>
          <pc:sldMk cId="517745504" sldId="837"/>
        </pc:sldMkLst>
      </pc:sldChg>
      <pc:sldChg chg="del">
        <pc:chgData name="Sophie Batin" userId="9e65c56d-6805-47e5-8b11-21e533394264" providerId="ADAL" clId="{64C476C1-2700-43DA-8D90-C767908C4C55}" dt="2025-07-01T14:46:31.095" v="1613" actId="2696"/>
        <pc:sldMkLst>
          <pc:docMk/>
          <pc:sldMk cId="3904481124" sldId="838"/>
        </pc:sldMkLst>
      </pc:sldChg>
      <pc:sldChg chg="addSp delSp modSp add mod modNotes modNotesTx">
        <pc:chgData name="Sophie Batin" userId="9e65c56d-6805-47e5-8b11-21e533394264" providerId="ADAL" clId="{64C476C1-2700-43DA-8D90-C767908C4C55}" dt="2025-07-02T12:33:34.770" v="4479" actId="404"/>
        <pc:sldMkLst>
          <pc:docMk/>
          <pc:sldMk cId="1596222660" sldId="840"/>
        </pc:sldMkLst>
      </pc:sldChg>
      <pc:sldChg chg="modSp add mod modNotes modNotesTx">
        <pc:chgData name="Sophie Batin" userId="9e65c56d-6805-47e5-8b11-21e533394264" providerId="ADAL" clId="{64C476C1-2700-43DA-8D90-C767908C4C55}" dt="2025-07-02T12:33:41.240" v="4482" actId="404"/>
        <pc:sldMkLst>
          <pc:docMk/>
          <pc:sldMk cId="2389268784" sldId="841"/>
        </pc:sldMkLst>
      </pc:sldChg>
      <pc:sldChg chg="modSp add mod modNotes modNotesTx">
        <pc:chgData name="Sophie Batin" userId="9e65c56d-6805-47e5-8b11-21e533394264" providerId="ADAL" clId="{64C476C1-2700-43DA-8D90-C767908C4C55}" dt="2025-07-02T12:34:02.438" v="4486" actId="404"/>
        <pc:sldMkLst>
          <pc:docMk/>
          <pc:sldMk cId="4094082055" sldId="842"/>
        </pc:sldMkLst>
      </pc:sldChg>
      <pc:sldChg chg="modSp add mod modNotesTx">
        <pc:chgData name="Sophie Batin" userId="9e65c56d-6805-47e5-8b11-21e533394264" providerId="ADAL" clId="{64C476C1-2700-43DA-8D90-C767908C4C55}" dt="2025-07-01T15:35:53.754" v="4374" actId="20577"/>
        <pc:sldMkLst>
          <pc:docMk/>
          <pc:sldMk cId="3112368215" sldId="843"/>
        </pc:sldMkLst>
      </pc:sldChg>
      <pc:sldChg chg="addSp delSp modSp new mod modNotesTx">
        <pc:chgData name="Sophie Batin" userId="9e65c56d-6805-47e5-8b11-21e533394264" providerId="ADAL" clId="{64C476C1-2700-43DA-8D90-C767908C4C55}" dt="2025-07-02T12:25:29.665" v="4473" actId="20577"/>
        <pc:sldMkLst>
          <pc:docMk/>
          <pc:sldMk cId="3039739905" sldId="846"/>
        </pc:sldMkLst>
      </pc:sldChg>
    </pc:docChg>
  </pc:docChgLst>
  <pc:docChgLst>
    <pc:chgData name="Owain Isaac" userId="82a3e962-0585-408d-aa20-a57a7f900654" providerId="ADAL" clId="{7E756AE5-1798-4252-B2C8-C044A9E1AE55}"/>
    <pc:docChg chg="undo redo custSel addSld delSld modSld sldOrd modMainMaster delSection modSection">
      <pc:chgData name="Owain Isaac" userId="82a3e962-0585-408d-aa20-a57a7f900654" providerId="ADAL" clId="{7E756AE5-1798-4252-B2C8-C044A9E1AE55}" dt="2025-07-09T15:27:09.583" v="1224" actId="1036"/>
      <pc:docMkLst>
        <pc:docMk/>
      </pc:docMkLst>
      <pc:sldChg chg="del">
        <pc:chgData name="Owain Isaac" userId="82a3e962-0585-408d-aa20-a57a7f900654" providerId="ADAL" clId="{7E756AE5-1798-4252-B2C8-C044A9E1AE55}" dt="2025-07-09T13:57:03.326" v="0" actId="47"/>
        <pc:sldMkLst>
          <pc:docMk/>
          <pc:sldMk cId="628673865" sldId="256"/>
        </pc:sldMkLst>
      </pc:sldChg>
      <pc:sldChg chg="del">
        <pc:chgData name="Owain Isaac" userId="82a3e962-0585-408d-aa20-a57a7f900654" providerId="ADAL" clId="{7E756AE5-1798-4252-B2C8-C044A9E1AE55}" dt="2025-07-09T13:57:03.942" v="1" actId="47"/>
        <pc:sldMkLst>
          <pc:docMk/>
          <pc:sldMk cId="2401678779" sldId="261"/>
        </pc:sldMkLst>
      </pc:sldChg>
      <pc:sldChg chg="del">
        <pc:chgData name="Owain Isaac" userId="82a3e962-0585-408d-aa20-a57a7f900654" providerId="ADAL" clId="{7E756AE5-1798-4252-B2C8-C044A9E1AE55}" dt="2025-07-09T13:57:14.974" v="11" actId="47"/>
        <pc:sldMkLst>
          <pc:docMk/>
          <pc:sldMk cId="377570043" sldId="784"/>
        </pc:sldMkLst>
      </pc:sldChg>
      <pc:sldChg chg="del">
        <pc:chgData name="Owain Isaac" userId="82a3e962-0585-408d-aa20-a57a7f900654" providerId="ADAL" clId="{7E756AE5-1798-4252-B2C8-C044A9E1AE55}" dt="2025-07-09T13:57:16.730" v="13" actId="47"/>
        <pc:sldMkLst>
          <pc:docMk/>
          <pc:sldMk cId="717570010" sldId="786"/>
        </pc:sldMkLst>
      </pc:sldChg>
      <pc:sldChg chg="addSp delSp modSp mod modNotesTx">
        <pc:chgData name="Owain Isaac" userId="82a3e962-0585-408d-aa20-a57a7f900654" providerId="ADAL" clId="{7E756AE5-1798-4252-B2C8-C044A9E1AE55}" dt="2025-07-09T14:59:03.547" v="1016" actId="20577"/>
        <pc:sldMkLst>
          <pc:docMk/>
          <pc:sldMk cId="2463540818" sldId="798"/>
        </pc:sldMkLst>
        <pc:spChg chg="mod">
          <ac:chgData name="Owain Isaac" userId="82a3e962-0585-408d-aa20-a57a7f900654" providerId="ADAL" clId="{7E756AE5-1798-4252-B2C8-C044A9E1AE55}" dt="2025-07-09T14:03:40.833" v="238" actId="404"/>
          <ac:spMkLst>
            <pc:docMk/>
            <pc:sldMk cId="2463540818" sldId="798"/>
            <ac:spMk id="9" creationId="{3BA41CA5-A868-2310-3C3D-3DE46796F7DA}"/>
          </ac:spMkLst>
        </pc:spChg>
        <pc:spChg chg="mod">
          <ac:chgData name="Owain Isaac" userId="82a3e962-0585-408d-aa20-a57a7f900654" providerId="ADAL" clId="{7E756AE5-1798-4252-B2C8-C044A9E1AE55}" dt="2025-07-09T14:02:13.551" v="159" actId="122"/>
          <ac:spMkLst>
            <pc:docMk/>
            <pc:sldMk cId="2463540818" sldId="798"/>
            <ac:spMk id="10" creationId="{756FC329-D195-04B6-3460-95AA6A269E29}"/>
          </ac:spMkLst>
        </pc:spChg>
        <pc:spChg chg="mod">
          <ac:chgData name="Owain Isaac" userId="82a3e962-0585-408d-aa20-a57a7f900654" providerId="ADAL" clId="{7E756AE5-1798-4252-B2C8-C044A9E1AE55}" dt="2025-07-09T14:02:27.433" v="161" actId="1076"/>
          <ac:spMkLst>
            <pc:docMk/>
            <pc:sldMk cId="2463540818" sldId="798"/>
            <ac:spMk id="11" creationId="{23202704-F9D3-B920-D70B-13E47194FDDB}"/>
          </ac:spMkLst>
        </pc:spChg>
        <pc:spChg chg="mod">
          <ac:chgData name="Owain Isaac" userId="82a3e962-0585-408d-aa20-a57a7f900654" providerId="ADAL" clId="{7E756AE5-1798-4252-B2C8-C044A9E1AE55}" dt="2025-07-09T14:02:40.998" v="188" actId="1038"/>
          <ac:spMkLst>
            <pc:docMk/>
            <pc:sldMk cId="2463540818" sldId="798"/>
            <ac:spMk id="12" creationId="{F66362C2-04B4-3F0B-C6E6-A302C805EF6A}"/>
          </ac:spMkLst>
        </pc:spChg>
        <pc:spChg chg="mod">
          <ac:chgData name="Owain Isaac" userId="82a3e962-0585-408d-aa20-a57a7f900654" providerId="ADAL" clId="{7E756AE5-1798-4252-B2C8-C044A9E1AE55}" dt="2025-07-09T14:02:48.917" v="192" actId="1036"/>
          <ac:spMkLst>
            <pc:docMk/>
            <pc:sldMk cId="2463540818" sldId="798"/>
            <ac:spMk id="13" creationId="{AF62B9CE-AC9E-CDF3-B8FC-AE9A3109C69B}"/>
          </ac:spMkLst>
        </pc:spChg>
        <pc:spChg chg="mod">
          <ac:chgData name="Owain Isaac" userId="82a3e962-0585-408d-aa20-a57a7f900654" providerId="ADAL" clId="{7E756AE5-1798-4252-B2C8-C044A9E1AE55}" dt="2025-07-09T14:28:21.185" v="630" actId="1036"/>
          <ac:spMkLst>
            <pc:docMk/>
            <pc:sldMk cId="2463540818" sldId="798"/>
            <ac:spMk id="14" creationId="{1D5CEAB2-A9F9-A134-9CD4-DF296140B78C}"/>
          </ac:spMkLst>
        </pc:spChg>
        <pc:spChg chg="mod">
          <ac:chgData name="Owain Isaac" userId="82a3e962-0585-408d-aa20-a57a7f900654" providerId="ADAL" clId="{7E756AE5-1798-4252-B2C8-C044A9E1AE55}" dt="2025-07-09T14:30:39.963" v="699" actId="1035"/>
          <ac:spMkLst>
            <pc:docMk/>
            <pc:sldMk cId="2463540818" sldId="798"/>
            <ac:spMk id="18" creationId="{68F45B1E-C1A8-FE6F-CF63-5F6293AD67AB}"/>
          </ac:spMkLst>
        </pc:spChg>
        <pc:spChg chg="mod">
          <ac:chgData name="Owain Isaac" userId="82a3e962-0585-408d-aa20-a57a7f900654" providerId="ADAL" clId="{7E756AE5-1798-4252-B2C8-C044A9E1AE55}" dt="2025-07-09T14:28:21.185" v="630" actId="1036"/>
          <ac:spMkLst>
            <pc:docMk/>
            <pc:sldMk cId="2463540818" sldId="798"/>
            <ac:spMk id="20" creationId="{870223DA-AA79-AEC6-CD4D-BEF374317439}"/>
          </ac:spMkLst>
        </pc:spChg>
        <pc:spChg chg="mod">
          <ac:chgData name="Owain Isaac" userId="82a3e962-0585-408d-aa20-a57a7f900654" providerId="ADAL" clId="{7E756AE5-1798-4252-B2C8-C044A9E1AE55}" dt="2025-07-09T14:30:39.963" v="699" actId="1035"/>
          <ac:spMkLst>
            <pc:docMk/>
            <pc:sldMk cId="2463540818" sldId="798"/>
            <ac:spMk id="32" creationId="{81DE91E7-FAEB-836B-4EC3-06B414093097}"/>
          </ac:spMkLst>
        </pc:spChg>
        <pc:spChg chg="mod">
          <ac:chgData name="Owain Isaac" userId="82a3e962-0585-408d-aa20-a57a7f900654" providerId="ADAL" clId="{7E756AE5-1798-4252-B2C8-C044A9E1AE55}" dt="2025-07-09T14:28:21.185" v="630" actId="1036"/>
          <ac:spMkLst>
            <pc:docMk/>
            <pc:sldMk cId="2463540818" sldId="798"/>
            <ac:spMk id="38" creationId="{F057C8CF-493C-458B-6EDB-B4E135809768}"/>
          </ac:spMkLst>
        </pc:spChg>
        <pc:spChg chg="mod">
          <ac:chgData name="Owain Isaac" userId="82a3e962-0585-408d-aa20-a57a7f900654" providerId="ADAL" clId="{7E756AE5-1798-4252-B2C8-C044A9E1AE55}" dt="2025-07-09T14:28:09.412" v="613" actId="1036"/>
          <ac:spMkLst>
            <pc:docMk/>
            <pc:sldMk cId="2463540818" sldId="798"/>
            <ac:spMk id="40" creationId="{82F988A4-E171-FE20-A5D0-2D8CBDA55271}"/>
          </ac:spMkLst>
        </pc:spChg>
        <pc:spChg chg="mod">
          <ac:chgData name="Owain Isaac" userId="82a3e962-0585-408d-aa20-a57a7f900654" providerId="ADAL" clId="{7E756AE5-1798-4252-B2C8-C044A9E1AE55}" dt="2025-07-09T14:28:09.412" v="613" actId="1036"/>
          <ac:spMkLst>
            <pc:docMk/>
            <pc:sldMk cId="2463540818" sldId="798"/>
            <ac:spMk id="44" creationId="{E41D4083-CD14-1641-8C8C-066E029F96AA}"/>
          </ac:spMkLst>
        </pc:spChg>
        <pc:spChg chg="mod">
          <ac:chgData name="Owain Isaac" userId="82a3e962-0585-408d-aa20-a57a7f900654" providerId="ADAL" clId="{7E756AE5-1798-4252-B2C8-C044A9E1AE55}" dt="2025-07-09T14:30:39.963" v="699" actId="1035"/>
          <ac:spMkLst>
            <pc:docMk/>
            <pc:sldMk cId="2463540818" sldId="798"/>
            <ac:spMk id="46" creationId="{BDBD64A3-D251-12A4-1300-A174DD9E8985}"/>
          </ac:spMkLst>
        </pc:spChg>
        <pc:spChg chg="mod">
          <ac:chgData name="Owain Isaac" userId="82a3e962-0585-408d-aa20-a57a7f900654" providerId="ADAL" clId="{7E756AE5-1798-4252-B2C8-C044A9E1AE55}" dt="2025-07-09T14:28:09.412" v="613" actId="1036"/>
          <ac:spMkLst>
            <pc:docMk/>
            <pc:sldMk cId="2463540818" sldId="798"/>
            <ac:spMk id="47" creationId="{3F96FBF5-15A4-C3DE-1F02-249B5DD8655E}"/>
          </ac:spMkLst>
        </pc:spChg>
        <pc:spChg chg="mod">
          <ac:chgData name="Owain Isaac" userId="82a3e962-0585-408d-aa20-a57a7f900654" providerId="ADAL" clId="{7E756AE5-1798-4252-B2C8-C044A9E1AE55}" dt="2025-07-09T14:30:39.963" v="699" actId="1035"/>
          <ac:spMkLst>
            <pc:docMk/>
            <pc:sldMk cId="2463540818" sldId="798"/>
            <ac:spMk id="61" creationId="{9DFE31C4-D3FC-5F69-9840-5409B14F45C7}"/>
          </ac:spMkLst>
        </pc:spChg>
        <pc:spChg chg="mod">
          <ac:chgData name="Owain Isaac" userId="82a3e962-0585-408d-aa20-a57a7f900654" providerId="ADAL" clId="{7E756AE5-1798-4252-B2C8-C044A9E1AE55}" dt="2025-07-09T14:30:39.963" v="699" actId="1035"/>
          <ac:spMkLst>
            <pc:docMk/>
            <pc:sldMk cId="2463540818" sldId="798"/>
            <ac:spMk id="65" creationId="{5AE43BF2-ACCB-63C0-9322-EC8EFCACB92F}"/>
          </ac:spMkLst>
        </pc:spChg>
        <pc:spChg chg="mod">
          <ac:chgData name="Owain Isaac" userId="82a3e962-0585-408d-aa20-a57a7f900654" providerId="ADAL" clId="{7E756AE5-1798-4252-B2C8-C044A9E1AE55}" dt="2025-07-09T14:28:09.412" v="613" actId="1036"/>
          <ac:spMkLst>
            <pc:docMk/>
            <pc:sldMk cId="2463540818" sldId="798"/>
            <ac:spMk id="68" creationId="{529E062B-216B-1CFB-91A6-172872CC0B23}"/>
          </ac:spMkLst>
        </pc:spChg>
        <pc:spChg chg="mod">
          <ac:chgData name="Owain Isaac" userId="82a3e962-0585-408d-aa20-a57a7f900654" providerId="ADAL" clId="{7E756AE5-1798-4252-B2C8-C044A9E1AE55}" dt="2025-07-09T14:28:09.412" v="613" actId="1036"/>
          <ac:spMkLst>
            <pc:docMk/>
            <pc:sldMk cId="2463540818" sldId="798"/>
            <ac:spMk id="74" creationId="{86302962-D6E9-E4AA-23F5-E84FC1D2B60B}"/>
          </ac:spMkLst>
        </pc:spChg>
        <pc:spChg chg="mod">
          <ac:chgData name="Owain Isaac" userId="82a3e962-0585-408d-aa20-a57a7f900654" providerId="ADAL" clId="{7E756AE5-1798-4252-B2C8-C044A9E1AE55}" dt="2025-07-09T14:28:09.412" v="613" actId="1036"/>
          <ac:spMkLst>
            <pc:docMk/>
            <pc:sldMk cId="2463540818" sldId="798"/>
            <ac:spMk id="76" creationId="{883A5DD2-9A30-C417-0772-096388FA8E7B}"/>
          </ac:spMkLst>
        </pc:spChg>
        <pc:spChg chg="mod">
          <ac:chgData name="Owain Isaac" userId="82a3e962-0585-408d-aa20-a57a7f900654" providerId="ADAL" clId="{7E756AE5-1798-4252-B2C8-C044A9E1AE55}" dt="2025-07-09T14:28:09.412" v="613" actId="1036"/>
          <ac:spMkLst>
            <pc:docMk/>
            <pc:sldMk cId="2463540818" sldId="798"/>
            <ac:spMk id="81" creationId="{E1D29EDB-8D44-0B30-C454-2A1F9F3CB4CE}"/>
          </ac:spMkLst>
        </pc:spChg>
        <pc:spChg chg="mod">
          <ac:chgData name="Owain Isaac" userId="82a3e962-0585-408d-aa20-a57a7f900654" providerId="ADAL" clId="{7E756AE5-1798-4252-B2C8-C044A9E1AE55}" dt="2025-07-09T14:28:09.412" v="613" actId="1036"/>
          <ac:spMkLst>
            <pc:docMk/>
            <pc:sldMk cId="2463540818" sldId="798"/>
            <ac:spMk id="88" creationId="{F69776ED-52FF-4DE5-3646-B8E28D597342}"/>
          </ac:spMkLst>
        </pc:spChg>
        <pc:spChg chg="mod">
          <ac:chgData name="Owain Isaac" userId="82a3e962-0585-408d-aa20-a57a7f900654" providerId="ADAL" clId="{7E756AE5-1798-4252-B2C8-C044A9E1AE55}" dt="2025-07-09T14:28:09.412" v="613" actId="1036"/>
          <ac:spMkLst>
            <pc:docMk/>
            <pc:sldMk cId="2463540818" sldId="798"/>
            <ac:spMk id="100" creationId="{EDB36B20-5CC9-5BE3-5029-9FC0B10DFB66}"/>
          </ac:spMkLst>
        </pc:spChg>
        <pc:spChg chg="mod">
          <ac:chgData name="Owain Isaac" userId="82a3e962-0585-408d-aa20-a57a7f900654" providerId="ADAL" clId="{7E756AE5-1798-4252-B2C8-C044A9E1AE55}" dt="2025-07-09T14:28:09.412" v="613" actId="1036"/>
          <ac:spMkLst>
            <pc:docMk/>
            <pc:sldMk cId="2463540818" sldId="798"/>
            <ac:spMk id="104" creationId="{5E6C3BCA-4AF4-96F7-1FC9-E6821CB46691}"/>
          </ac:spMkLst>
        </pc:spChg>
        <pc:spChg chg="mod">
          <ac:chgData name="Owain Isaac" userId="82a3e962-0585-408d-aa20-a57a7f900654" providerId="ADAL" clId="{7E756AE5-1798-4252-B2C8-C044A9E1AE55}" dt="2025-07-09T14:28:21.185" v="630" actId="1036"/>
          <ac:spMkLst>
            <pc:docMk/>
            <pc:sldMk cId="2463540818" sldId="798"/>
            <ac:spMk id="111" creationId="{4A2D1BCF-9546-F296-7C95-1A606294CB97}"/>
          </ac:spMkLst>
        </pc:spChg>
        <pc:spChg chg="mod">
          <ac:chgData name="Owain Isaac" userId="82a3e962-0585-408d-aa20-a57a7f900654" providerId="ADAL" clId="{7E756AE5-1798-4252-B2C8-C044A9E1AE55}" dt="2025-07-09T14:30:39.963" v="699" actId="1035"/>
          <ac:spMkLst>
            <pc:docMk/>
            <pc:sldMk cId="2463540818" sldId="798"/>
            <ac:spMk id="116" creationId="{3C161C11-A87C-DE7E-6686-AD5735F16EDB}"/>
          </ac:spMkLst>
        </pc:spChg>
        <pc:spChg chg="mod">
          <ac:chgData name="Owain Isaac" userId="82a3e962-0585-408d-aa20-a57a7f900654" providerId="ADAL" clId="{7E756AE5-1798-4252-B2C8-C044A9E1AE55}" dt="2025-07-09T14:28:21.185" v="630" actId="1036"/>
          <ac:spMkLst>
            <pc:docMk/>
            <pc:sldMk cId="2463540818" sldId="798"/>
            <ac:spMk id="117" creationId="{BB89733C-9827-B12E-776C-7F7221F42F98}"/>
          </ac:spMkLst>
        </pc:spChg>
        <pc:spChg chg="mod">
          <ac:chgData name="Owain Isaac" userId="82a3e962-0585-408d-aa20-a57a7f900654" providerId="ADAL" clId="{7E756AE5-1798-4252-B2C8-C044A9E1AE55}" dt="2025-07-09T14:28:21.185" v="630" actId="1036"/>
          <ac:spMkLst>
            <pc:docMk/>
            <pc:sldMk cId="2463540818" sldId="798"/>
            <ac:spMk id="119" creationId="{8D4C21F9-BE99-A064-8911-066A095DB66B}"/>
          </ac:spMkLst>
        </pc:spChg>
        <pc:spChg chg="mod">
          <ac:chgData name="Owain Isaac" userId="82a3e962-0585-408d-aa20-a57a7f900654" providerId="ADAL" clId="{7E756AE5-1798-4252-B2C8-C044A9E1AE55}" dt="2025-07-09T14:28:21.185" v="630" actId="1036"/>
          <ac:spMkLst>
            <pc:docMk/>
            <pc:sldMk cId="2463540818" sldId="798"/>
            <ac:spMk id="121" creationId="{7754BB5D-975B-8239-6EA2-7A24B13404E6}"/>
          </ac:spMkLst>
        </pc:spChg>
        <pc:spChg chg="mod">
          <ac:chgData name="Owain Isaac" userId="82a3e962-0585-408d-aa20-a57a7f900654" providerId="ADAL" clId="{7E756AE5-1798-4252-B2C8-C044A9E1AE55}" dt="2025-07-09T14:30:39.963" v="699" actId="1035"/>
          <ac:spMkLst>
            <pc:docMk/>
            <pc:sldMk cId="2463540818" sldId="798"/>
            <ac:spMk id="122" creationId="{FBEADF0B-46D6-7D7D-8E44-82524A633620}"/>
          </ac:spMkLst>
        </pc:spChg>
        <pc:spChg chg="mod">
          <ac:chgData name="Owain Isaac" userId="82a3e962-0585-408d-aa20-a57a7f900654" providerId="ADAL" clId="{7E756AE5-1798-4252-B2C8-C044A9E1AE55}" dt="2025-07-09T14:30:39.963" v="699" actId="1035"/>
          <ac:spMkLst>
            <pc:docMk/>
            <pc:sldMk cId="2463540818" sldId="798"/>
            <ac:spMk id="129" creationId="{D61286A8-FD07-9896-E312-412459A08A07}"/>
          </ac:spMkLst>
        </pc:spChg>
        <pc:spChg chg="mod">
          <ac:chgData name="Owain Isaac" userId="82a3e962-0585-408d-aa20-a57a7f900654" providerId="ADAL" clId="{7E756AE5-1798-4252-B2C8-C044A9E1AE55}" dt="2025-07-09T14:30:39.963" v="699" actId="1035"/>
          <ac:spMkLst>
            <pc:docMk/>
            <pc:sldMk cId="2463540818" sldId="798"/>
            <ac:spMk id="135" creationId="{55CF3E41-1780-3780-0E90-C3C2F106527E}"/>
          </ac:spMkLst>
        </pc:spChg>
        <pc:spChg chg="mod">
          <ac:chgData name="Owain Isaac" userId="82a3e962-0585-408d-aa20-a57a7f900654" providerId="ADAL" clId="{7E756AE5-1798-4252-B2C8-C044A9E1AE55}" dt="2025-07-09T14:28:21.185" v="630" actId="1036"/>
          <ac:spMkLst>
            <pc:docMk/>
            <pc:sldMk cId="2463540818" sldId="798"/>
            <ac:spMk id="139" creationId="{06E5321E-F53F-0514-34BC-C8739AF4BED2}"/>
          </ac:spMkLst>
        </pc:spChg>
        <pc:spChg chg="mod">
          <ac:chgData name="Owain Isaac" userId="82a3e962-0585-408d-aa20-a57a7f900654" providerId="ADAL" clId="{7E756AE5-1798-4252-B2C8-C044A9E1AE55}" dt="2025-07-09T14:28:21.185" v="630" actId="1036"/>
          <ac:spMkLst>
            <pc:docMk/>
            <pc:sldMk cId="2463540818" sldId="798"/>
            <ac:spMk id="145" creationId="{E5F867EE-3037-24D3-1A4E-92B628B35B58}"/>
          </ac:spMkLst>
        </pc:spChg>
        <pc:spChg chg="mod">
          <ac:chgData name="Owain Isaac" userId="82a3e962-0585-408d-aa20-a57a7f900654" providerId="ADAL" clId="{7E756AE5-1798-4252-B2C8-C044A9E1AE55}" dt="2025-07-09T14:30:39.963" v="699" actId="1035"/>
          <ac:spMkLst>
            <pc:docMk/>
            <pc:sldMk cId="2463540818" sldId="798"/>
            <ac:spMk id="152" creationId="{3A4BB740-F0DF-7C7D-29E4-85E25B341938}"/>
          </ac:spMkLst>
        </pc:spChg>
        <pc:spChg chg="add del mod">
          <ac:chgData name="Owain Isaac" userId="82a3e962-0585-408d-aa20-a57a7f900654" providerId="ADAL" clId="{7E756AE5-1798-4252-B2C8-C044A9E1AE55}" dt="2025-07-09T14:25:17.578" v="565" actId="478"/>
          <ac:spMkLst>
            <pc:docMk/>
            <pc:sldMk cId="2463540818" sldId="798"/>
            <ac:spMk id="154" creationId="{502A56F2-BD1A-FA30-CBA6-E2138935C4D3}"/>
          </ac:spMkLst>
        </pc:spChg>
        <pc:spChg chg="add del mod">
          <ac:chgData name="Owain Isaac" userId="82a3e962-0585-408d-aa20-a57a7f900654" providerId="ADAL" clId="{7E756AE5-1798-4252-B2C8-C044A9E1AE55}" dt="2025-07-09T14:25:15.933" v="564" actId="478"/>
          <ac:spMkLst>
            <pc:docMk/>
            <pc:sldMk cId="2463540818" sldId="798"/>
            <ac:spMk id="155" creationId="{86680388-4290-D62C-3DBE-09AEACFFC1BC}"/>
          </ac:spMkLst>
        </pc:spChg>
        <pc:spChg chg="add del mod">
          <ac:chgData name="Owain Isaac" userId="82a3e962-0585-408d-aa20-a57a7f900654" providerId="ADAL" clId="{7E756AE5-1798-4252-B2C8-C044A9E1AE55}" dt="2025-07-09T14:58:34.685" v="1011" actId="478"/>
          <ac:spMkLst>
            <pc:docMk/>
            <pc:sldMk cId="2463540818" sldId="798"/>
            <ac:spMk id="156" creationId="{E3A9FA62-1C2C-DAA2-6613-EEB6DF8E791E}"/>
          </ac:spMkLst>
        </pc:spChg>
        <pc:spChg chg="add mod">
          <ac:chgData name="Owain Isaac" userId="82a3e962-0585-408d-aa20-a57a7f900654" providerId="ADAL" clId="{7E756AE5-1798-4252-B2C8-C044A9E1AE55}" dt="2025-07-09T14:25:17.947" v="566"/>
          <ac:spMkLst>
            <pc:docMk/>
            <pc:sldMk cId="2463540818" sldId="798"/>
            <ac:spMk id="157" creationId="{3FA99D62-2793-6E2D-BA2A-6C1153FAD5D9}"/>
          </ac:spMkLst>
        </pc:spChg>
        <pc:spChg chg="add mod">
          <ac:chgData name="Owain Isaac" userId="82a3e962-0585-408d-aa20-a57a7f900654" providerId="ADAL" clId="{7E756AE5-1798-4252-B2C8-C044A9E1AE55}" dt="2025-07-09T14:58:35.102" v="1012"/>
          <ac:spMkLst>
            <pc:docMk/>
            <pc:sldMk cId="2463540818" sldId="798"/>
            <ac:spMk id="158" creationId="{DE34E6BD-AA1D-34B4-7805-27B4F2D723E6}"/>
          </ac:spMkLst>
        </pc:spChg>
        <pc:grpChg chg="mod">
          <ac:chgData name="Owain Isaac" userId="82a3e962-0585-408d-aa20-a57a7f900654" providerId="ADAL" clId="{7E756AE5-1798-4252-B2C8-C044A9E1AE55}" dt="2025-07-09T14:01:13.354" v="148"/>
          <ac:grpSpMkLst>
            <pc:docMk/>
            <pc:sldMk cId="2463540818" sldId="798"/>
            <ac:grpSpMk id="3" creationId="{F4392D7B-1F93-55AA-D8BE-4000DE56E39D}"/>
          </ac:grpSpMkLst>
        </pc:grpChg>
      </pc:sldChg>
      <pc:sldChg chg="addSp delSp modSp del mod">
        <pc:chgData name="Owain Isaac" userId="82a3e962-0585-408d-aa20-a57a7f900654" providerId="ADAL" clId="{7E756AE5-1798-4252-B2C8-C044A9E1AE55}" dt="2025-07-09T14:02:55.383" v="193" actId="47"/>
        <pc:sldMkLst>
          <pc:docMk/>
          <pc:sldMk cId="3295462126" sldId="799"/>
        </pc:sldMkLst>
        <pc:spChg chg="del mod">
          <ac:chgData name="Owain Isaac" userId="82a3e962-0585-408d-aa20-a57a7f900654" providerId="ADAL" clId="{7E756AE5-1798-4252-B2C8-C044A9E1AE55}" dt="2025-07-09T14:00:02.347" v="103" actId="478"/>
          <ac:spMkLst>
            <pc:docMk/>
            <pc:sldMk cId="3295462126" sldId="799"/>
            <ac:spMk id="2" creationId="{76AAC920-1968-809F-DA18-567222B912FA}"/>
          </ac:spMkLst>
        </pc:spChg>
        <pc:spChg chg="add del mod">
          <ac:chgData name="Owain Isaac" userId="82a3e962-0585-408d-aa20-a57a7f900654" providerId="ADAL" clId="{7E756AE5-1798-4252-B2C8-C044A9E1AE55}" dt="2025-07-09T14:00:04.596" v="104" actId="478"/>
          <ac:spMkLst>
            <pc:docMk/>
            <pc:sldMk cId="3295462126" sldId="799"/>
            <ac:spMk id="4" creationId="{279418B9-2FE7-5524-0D92-B45107D98819}"/>
          </ac:spMkLst>
        </pc:spChg>
        <pc:spChg chg="mod">
          <ac:chgData name="Owain Isaac" userId="82a3e962-0585-408d-aa20-a57a7f900654" providerId="ADAL" clId="{7E756AE5-1798-4252-B2C8-C044A9E1AE55}" dt="2025-07-09T14:01:02.938" v="146" actId="164"/>
          <ac:spMkLst>
            <pc:docMk/>
            <pc:sldMk cId="3295462126" sldId="799"/>
            <ac:spMk id="6" creationId="{ED6D0B00-279E-7F5F-480B-E506A1C3C8BE}"/>
          </ac:spMkLst>
        </pc:spChg>
        <pc:spChg chg="mod">
          <ac:chgData name="Owain Isaac" userId="82a3e962-0585-408d-aa20-a57a7f900654" providerId="ADAL" clId="{7E756AE5-1798-4252-B2C8-C044A9E1AE55}" dt="2025-07-09T14:01:02.938" v="146" actId="164"/>
          <ac:spMkLst>
            <pc:docMk/>
            <pc:sldMk cId="3295462126" sldId="799"/>
            <ac:spMk id="7" creationId="{BECFB740-D32B-85F8-1B4B-9D7CC807D196}"/>
          </ac:spMkLst>
        </pc:spChg>
        <pc:spChg chg="mod">
          <ac:chgData name="Owain Isaac" userId="82a3e962-0585-408d-aa20-a57a7f900654" providerId="ADAL" clId="{7E756AE5-1798-4252-B2C8-C044A9E1AE55}" dt="2025-07-09T14:01:02.938" v="146" actId="164"/>
          <ac:spMkLst>
            <pc:docMk/>
            <pc:sldMk cId="3295462126" sldId="799"/>
            <ac:spMk id="8" creationId="{0E405966-1D07-7F0F-9565-78134731FF48}"/>
          </ac:spMkLst>
        </pc:spChg>
        <pc:spChg chg="mod">
          <ac:chgData name="Owain Isaac" userId="82a3e962-0585-408d-aa20-a57a7f900654" providerId="ADAL" clId="{7E756AE5-1798-4252-B2C8-C044A9E1AE55}" dt="2025-07-09T14:01:02.938" v="146" actId="164"/>
          <ac:spMkLst>
            <pc:docMk/>
            <pc:sldMk cId="3295462126" sldId="799"/>
            <ac:spMk id="9" creationId="{8A1DD3EE-15B0-E2E2-924A-864D1472DBF5}"/>
          </ac:spMkLst>
        </pc:spChg>
        <pc:spChg chg="mod">
          <ac:chgData name="Owain Isaac" userId="82a3e962-0585-408d-aa20-a57a7f900654" providerId="ADAL" clId="{7E756AE5-1798-4252-B2C8-C044A9E1AE55}" dt="2025-07-09T14:00:56.616" v="145" actId="1076"/>
          <ac:spMkLst>
            <pc:docMk/>
            <pc:sldMk cId="3295462126" sldId="799"/>
            <ac:spMk id="45" creationId="{43E27B25-EF9B-43ED-6288-468CBD03FEDE}"/>
          </ac:spMkLst>
        </pc:spChg>
        <pc:spChg chg="mod">
          <ac:chgData name="Owain Isaac" userId="82a3e962-0585-408d-aa20-a57a7f900654" providerId="ADAL" clId="{7E756AE5-1798-4252-B2C8-C044A9E1AE55}" dt="2025-07-09T14:00:56.616" v="145" actId="1076"/>
          <ac:spMkLst>
            <pc:docMk/>
            <pc:sldMk cId="3295462126" sldId="799"/>
            <ac:spMk id="49" creationId="{CCCB097A-9238-09A0-E740-8AEB7FFB8A53}"/>
          </ac:spMkLst>
        </pc:spChg>
        <pc:spChg chg="mod">
          <ac:chgData name="Owain Isaac" userId="82a3e962-0585-408d-aa20-a57a7f900654" providerId="ADAL" clId="{7E756AE5-1798-4252-B2C8-C044A9E1AE55}" dt="2025-07-09T14:00:56.616" v="145" actId="1076"/>
          <ac:spMkLst>
            <pc:docMk/>
            <pc:sldMk cId="3295462126" sldId="799"/>
            <ac:spMk id="50" creationId="{6EF3A6B1-C1C7-09D6-7EFF-D26C84D92DF5}"/>
          </ac:spMkLst>
        </pc:spChg>
        <pc:spChg chg="mod">
          <ac:chgData name="Owain Isaac" userId="82a3e962-0585-408d-aa20-a57a7f900654" providerId="ADAL" clId="{7E756AE5-1798-4252-B2C8-C044A9E1AE55}" dt="2025-07-09T14:00:56.616" v="145" actId="1076"/>
          <ac:spMkLst>
            <pc:docMk/>
            <pc:sldMk cId="3295462126" sldId="799"/>
            <ac:spMk id="52" creationId="{E07A8361-2BC8-59DC-B67B-858EDDA0C2B5}"/>
          </ac:spMkLst>
        </pc:spChg>
        <pc:spChg chg="mod">
          <ac:chgData name="Owain Isaac" userId="82a3e962-0585-408d-aa20-a57a7f900654" providerId="ADAL" clId="{7E756AE5-1798-4252-B2C8-C044A9E1AE55}" dt="2025-07-09T14:00:56.616" v="145" actId="1076"/>
          <ac:spMkLst>
            <pc:docMk/>
            <pc:sldMk cId="3295462126" sldId="799"/>
            <ac:spMk id="55" creationId="{D1E5ABBC-95AF-02D5-35D7-A2873883E788}"/>
          </ac:spMkLst>
        </pc:spChg>
        <pc:spChg chg="mod">
          <ac:chgData name="Owain Isaac" userId="82a3e962-0585-408d-aa20-a57a7f900654" providerId="ADAL" clId="{7E756AE5-1798-4252-B2C8-C044A9E1AE55}" dt="2025-07-09T14:00:56.616" v="145" actId="1076"/>
          <ac:spMkLst>
            <pc:docMk/>
            <pc:sldMk cId="3295462126" sldId="799"/>
            <ac:spMk id="56" creationId="{637AA500-DE16-F883-8038-C291AE428C1C}"/>
          </ac:spMkLst>
        </pc:spChg>
        <pc:spChg chg="mod">
          <ac:chgData name="Owain Isaac" userId="82a3e962-0585-408d-aa20-a57a7f900654" providerId="ADAL" clId="{7E756AE5-1798-4252-B2C8-C044A9E1AE55}" dt="2025-07-09T14:00:56.616" v="145" actId="1076"/>
          <ac:spMkLst>
            <pc:docMk/>
            <pc:sldMk cId="3295462126" sldId="799"/>
            <ac:spMk id="58" creationId="{1988040D-A63F-F671-FF1B-E1B13622F08B}"/>
          </ac:spMkLst>
        </pc:spChg>
        <pc:spChg chg="mod">
          <ac:chgData name="Owain Isaac" userId="82a3e962-0585-408d-aa20-a57a7f900654" providerId="ADAL" clId="{7E756AE5-1798-4252-B2C8-C044A9E1AE55}" dt="2025-07-09T14:00:56.616" v="145" actId="1076"/>
          <ac:spMkLst>
            <pc:docMk/>
            <pc:sldMk cId="3295462126" sldId="799"/>
            <ac:spMk id="60" creationId="{7DECC627-F069-52F7-0431-3CA7BE62EEC9}"/>
          </ac:spMkLst>
        </pc:spChg>
        <pc:spChg chg="mod">
          <ac:chgData name="Owain Isaac" userId="82a3e962-0585-408d-aa20-a57a7f900654" providerId="ADAL" clId="{7E756AE5-1798-4252-B2C8-C044A9E1AE55}" dt="2025-07-09T14:00:56.616" v="145" actId="1076"/>
          <ac:spMkLst>
            <pc:docMk/>
            <pc:sldMk cId="3295462126" sldId="799"/>
            <ac:spMk id="61" creationId="{614804D5-EDFC-0D08-31D7-D946E94F7829}"/>
          </ac:spMkLst>
        </pc:spChg>
        <pc:spChg chg="add del mod">
          <ac:chgData name="Owain Isaac" userId="82a3e962-0585-408d-aa20-a57a7f900654" providerId="ADAL" clId="{7E756AE5-1798-4252-B2C8-C044A9E1AE55}" dt="2025-07-09T14:01:02.938" v="146" actId="164"/>
          <ac:spMkLst>
            <pc:docMk/>
            <pc:sldMk cId="3295462126" sldId="799"/>
            <ac:spMk id="113" creationId="{614CC6A7-0E4D-B140-5324-CCEAC7B19D4E}"/>
          </ac:spMkLst>
        </pc:spChg>
        <pc:grpChg chg="mod">
          <ac:chgData name="Owain Isaac" userId="82a3e962-0585-408d-aa20-a57a7f900654" providerId="ADAL" clId="{7E756AE5-1798-4252-B2C8-C044A9E1AE55}" dt="2025-07-09T14:01:02.938" v="146" actId="164"/>
          <ac:grpSpMkLst>
            <pc:docMk/>
            <pc:sldMk cId="3295462126" sldId="799"/>
            <ac:grpSpMk id="5" creationId="{C38E7313-163B-9AC7-8990-650ADAF31F16}"/>
          </ac:grpSpMkLst>
        </pc:grpChg>
        <pc:grpChg chg="add mod">
          <ac:chgData name="Owain Isaac" userId="82a3e962-0585-408d-aa20-a57a7f900654" providerId="ADAL" clId="{7E756AE5-1798-4252-B2C8-C044A9E1AE55}" dt="2025-07-09T14:01:02.938" v="146" actId="164"/>
          <ac:grpSpMkLst>
            <pc:docMk/>
            <pc:sldMk cId="3295462126" sldId="799"/>
            <ac:grpSpMk id="10" creationId="{C27FAC63-825B-3000-853F-95258B107316}"/>
          </ac:grpSpMkLst>
        </pc:grpChg>
        <pc:grpChg chg="mod">
          <ac:chgData name="Owain Isaac" userId="82a3e962-0585-408d-aa20-a57a7f900654" providerId="ADAL" clId="{7E756AE5-1798-4252-B2C8-C044A9E1AE55}" dt="2025-07-09T14:01:02.938" v="146" actId="164"/>
          <ac:grpSpMkLst>
            <pc:docMk/>
            <pc:sldMk cId="3295462126" sldId="799"/>
            <ac:grpSpMk id="62" creationId="{6C63EC50-C462-9DC1-0243-BF9E5291A82E}"/>
          </ac:grpSpMkLst>
        </pc:grpChg>
        <pc:grpChg chg="mod">
          <ac:chgData name="Owain Isaac" userId="82a3e962-0585-408d-aa20-a57a7f900654" providerId="ADAL" clId="{7E756AE5-1798-4252-B2C8-C044A9E1AE55}" dt="2025-07-09T14:01:02.938" v="146" actId="164"/>
          <ac:grpSpMkLst>
            <pc:docMk/>
            <pc:sldMk cId="3295462126" sldId="799"/>
            <ac:grpSpMk id="80" creationId="{3C73913C-B2DC-EE22-64A1-25C84C6E6100}"/>
          </ac:grpSpMkLst>
        </pc:grpChg>
        <pc:grpChg chg="mod">
          <ac:chgData name="Owain Isaac" userId="82a3e962-0585-408d-aa20-a57a7f900654" providerId="ADAL" clId="{7E756AE5-1798-4252-B2C8-C044A9E1AE55}" dt="2025-07-09T14:01:02.938" v="146" actId="164"/>
          <ac:grpSpMkLst>
            <pc:docMk/>
            <pc:sldMk cId="3295462126" sldId="799"/>
            <ac:grpSpMk id="89" creationId="{1BE01DE3-4EB3-0669-4FEE-89F2652607F3}"/>
          </ac:grpSpMkLst>
        </pc:grpChg>
      </pc:sldChg>
      <pc:sldChg chg="del">
        <pc:chgData name="Owain Isaac" userId="82a3e962-0585-408d-aa20-a57a7f900654" providerId="ADAL" clId="{7E756AE5-1798-4252-B2C8-C044A9E1AE55}" dt="2025-07-09T13:57:04.502" v="2" actId="47"/>
        <pc:sldMkLst>
          <pc:docMk/>
          <pc:sldMk cId="4040517364" sldId="806"/>
        </pc:sldMkLst>
      </pc:sldChg>
      <pc:sldChg chg="del">
        <pc:chgData name="Owain Isaac" userId="82a3e962-0585-408d-aa20-a57a7f900654" providerId="ADAL" clId="{7E756AE5-1798-4252-B2C8-C044A9E1AE55}" dt="2025-07-09T13:57:08.908" v="7" actId="47"/>
        <pc:sldMkLst>
          <pc:docMk/>
          <pc:sldMk cId="27459067" sldId="810"/>
        </pc:sldMkLst>
      </pc:sldChg>
      <pc:sldChg chg="addSp delSp modSp add del mod">
        <pc:chgData name="Owain Isaac" userId="82a3e962-0585-408d-aa20-a57a7f900654" providerId="ADAL" clId="{7E756AE5-1798-4252-B2C8-C044A9E1AE55}" dt="2025-07-09T14:22:29.511" v="476" actId="47"/>
        <pc:sldMkLst>
          <pc:docMk/>
          <pc:sldMk cId="2492993023" sldId="811"/>
        </pc:sldMkLst>
        <pc:spChg chg="add del mod">
          <ac:chgData name="Owain Isaac" userId="82a3e962-0585-408d-aa20-a57a7f900654" providerId="ADAL" clId="{7E756AE5-1798-4252-B2C8-C044A9E1AE55}" dt="2025-07-09T14:16:02.423" v="404" actId="21"/>
          <ac:spMkLst>
            <pc:docMk/>
            <pc:sldMk cId="2492993023" sldId="811"/>
            <ac:spMk id="6" creationId="{BAD3BB57-FABD-5020-81AC-50417B8BE084}"/>
          </ac:spMkLst>
        </pc:spChg>
        <pc:spChg chg="add del mod">
          <ac:chgData name="Owain Isaac" userId="82a3e962-0585-408d-aa20-a57a7f900654" providerId="ADAL" clId="{7E756AE5-1798-4252-B2C8-C044A9E1AE55}" dt="2025-07-09T14:13:05.346" v="394" actId="21"/>
          <ac:spMkLst>
            <pc:docMk/>
            <pc:sldMk cId="2492993023" sldId="811"/>
            <ac:spMk id="7" creationId="{C88819D1-5201-8398-CE43-9D3C5D064F08}"/>
          </ac:spMkLst>
        </pc:spChg>
        <pc:spChg chg="add del mod">
          <ac:chgData name="Owain Isaac" userId="82a3e962-0585-408d-aa20-a57a7f900654" providerId="ADAL" clId="{7E756AE5-1798-4252-B2C8-C044A9E1AE55}" dt="2025-07-09T14:17:09.068" v="422" actId="164"/>
          <ac:spMkLst>
            <pc:docMk/>
            <pc:sldMk cId="2492993023" sldId="811"/>
            <ac:spMk id="8" creationId="{4D283514-BAE1-3C1F-746E-01782808B87D}"/>
          </ac:spMkLst>
        </pc:spChg>
        <pc:spChg chg="add del mod">
          <ac:chgData name="Owain Isaac" userId="82a3e962-0585-408d-aa20-a57a7f900654" providerId="ADAL" clId="{7E756AE5-1798-4252-B2C8-C044A9E1AE55}" dt="2025-07-09T14:17:09.068" v="422" actId="164"/>
          <ac:spMkLst>
            <pc:docMk/>
            <pc:sldMk cId="2492993023" sldId="811"/>
            <ac:spMk id="9" creationId="{E7DE6E6E-937D-5546-95E7-A5655A860A10}"/>
          </ac:spMkLst>
        </pc:spChg>
        <pc:spChg chg="mod">
          <ac:chgData name="Owain Isaac" userId="82a3e962-0585-408d-aa20-a57a7f900654" providerId="ADAL" clId="{7E756AE5-1798-4252-B2C8-C044A9E1AE55}" dt="2025-07-09T14:12:14.179" v="380" actId="1076"/>
          <ac:spMkLst>
            <pc:docMk/>
            <pc:sldMk cId="2492993023" sldId="811"/>
            <ac:spMk id="10" creationId="{CCD57DD9-A877-43E7-6B35-0F1350272845}"/>
          </ac:spMkLst>
        </pc:spChg>
        <pc:spChg chg="mod">
          <ac:chgData name="Owain Isaac" userId="82a3e962-0585-408d-aa20-a57a7f900654" providerId="ADAL" clId="{7E756AE5-1798-4252-B2C8-C044A9E1AE55}" dt="2025-07-09T14:07:15.994" v="346" actId="1076"/>
          <ac:spMkLst>
            <pc:docMk/>
            <pc:sldMk cId="2492993023" sldId="811"/>
            <ac:spMk id="11" creationId="{67B1B4BB-C936-A5B8-C9DA-9255E85C7627}"/>
          </ac:spMkLst>
        </pc:spChg>
        <pc:spChg chg="mod">
          <ac:chgData name="Owain Isaac" userId="82a3e962-0585-408d-aa20-a57a7f900654" providerId="ADAL" clId="{7E756AE5-1798-4252-B2C8-C044A9E1AE55}" dt="2025-07-09T14:07:15.994" v="346" actId="1076"/>
          <ac:spMkLst>
            <pc:docMk/>
            <pc:sldMk cId="2492993023" sldId="811"/>
            <ac:spMk id="12" creationId="{2C2AF245-0BA4-C589-E1AF-F72507F28552}"/>
          </ac:spMkLst>
        </pc:spChg>
        <pc:spChg chg="mod">
          <ac:chgData name="Owain Isaac" userId="82a3e962-0585-408d-aa20-a57a7f900654" providerId="ADAL" clId="{7E756AE5-1798-4252-B2C8-C044A9E1AE55}" dt="2025-07-09T14:07:15.994" v="346" actId="1076"/>
          <ac:spMkLst>
            <pc:docMk/>
            <pc:sldMk cId="2492993023" sldId="811"/>
            <ac:spMk id="13" creationId="{6081B37E-D2FE-7FBE-B01E-01BB4958ED93}"/>
          </ac:spMkLst>
        </pc:spChg>
        <pc:spChg chg="mod">
          <ac:chgData name="Owain Isaac" userId="82a3e962-0585-408d-aa20-a57a7f900654" providerId="ADAL" clId="{7E756AE5-1798-4252-B2C8-C044A9E1AE55}" dt="2025-07-09T14:12:14.179" v="380" actId="1076"/>
          <ac:spMkLst>
            <pc:docMk/>
            <pc:sldMk cId="2492993023" sldId="811"/>
            <ac:spMk id="14" creationId="{49B62CFA-2603-9B17-F76C-098F5AFEA285}"/>
          </ac:spMkLst>
        </pc:spChg>
        <pc:spChg chg="mod">
          <ac:chgData name="Owain Isaac" userId="82a3e962-0585-408d-aa20-a57a7f900654" providerId="ADAL" clId="{7E756AE5-1798-4252-B2C8-C044A9E1AE55}" dt="2025-07-09T14:07:15.994" v="346" actId="1076"/>
          <ac:spMkLst>
            <pc:docMk/>
            <pc:sldMk cId="2492993023" sldId="811"/>
            <ac:spMk id="15" creationId="{20165B97-25F9-4816-AD64-2B2B30A883D6}"/>
          </ac:spMkLst>
        </pc:spChg>
        <pc:spChg chg="mod">
          <ac:chgData name="Owain Isaac" userId="82a3e962-0585-408d-aa20-a57a7f900654" providerId="ADAL" clId="{7E756AE5-1798-4252-B2C8-C044A9E1AE55}" dt="2025-07-09T14:12:14.179" v="380" actId="1076"/>
          <ac:spMkLst>
            <pc:docMk/>
            <pc:sldMk cId="2492993023" sldId="811"/>
            <ac:spMk id="16" creationId="{159254EA-ED0A-1B4B-B902-CDEDD271A07C}"/>
          </ac:spMkLst>
        </pc:spChg>
        <pc:spChg chg="mod">
          <ac:chgData name="Owain Isaac" userId="82a3e962-0585-408d-aa20-a57a7f900654" providerId="ADAL" clId="{7E756AE5-1798-4252-B2C8-C044A9E1AE55}" dt="2025-07-09T14:07:15.994" v="346" actId="1076"/>
          <ac:spMkLst>
            <pc:docMk/>
            <pc:sldMk cId="2492993023" sldId="811"/>
            <ac:spMk id="17" creationId="{8C2A13BA-AA78-7FB4-9AA9-596F0D6A69E8}"/>
          </ac:spMkLst>
        </pc:spChg>
        <pc:spChg chg="mod">
          <ac:chgData name="Owain Isaac" userId="82a3e962-0585-408d-aa20-a57a7f900654" providerId="ADAL" clId="{7E756AE5-1798-4252-B2C8-C044A9E1AE55}" dt="2025-07-09T14:12:20.670" v="381" actId="1076"/>
          <ac:spMkLst>
            <pc:docMk/>
            <pc:sldMk cId="2492993023" sldId="811"/>
            <ac:spMk id="20" creationId="{61BDD1B6-87C3-0B5B-CA94-CDBC2DD0BCDF}"/>
          </ac:spMkLst>
        </pc:spChg>
        <pc:spChg chg="mod">
          <ac:chgData name="Owain Isaac" userId="82a3e962-0585-408d-aa20-a57a7f900654" providerId="ADAL" clId="{7E756AE5-1798-4252-B2C8-C044A9E1AE55}" dt="2025-07-09T14:12:20.670" v="381" actId="1076"/>
          <ac:spMkLst>
            <pc:docMk/>
            <pc:sldMk cId="2492993023" sldId="811"/>
            <ac:spMk id="25" creationId="{FFF959D7-17C5-A68A-42E0-CB6EE1E27021}"/>
          </ac:spMkLst>
        </pc:spChg>
        <pc:spChg chg="mod">
          <ac:chgData name="Owain Isaac" userId="82a3e962-0585-408d-aa20-a57a7f900654" providerId="ADAL" clId="{7E756AE5-1798-4252-B2C8-C044A9E1AE55}" dt="2025-07-09T14:12:20.670" v="381" actId="1076"/>
          <ac:spMkLst>
            <pc:docMk/>
            <pc:sldMk cId="2492993023" sldId="811"/>
            <ac:spMk id="28" creationId="{0D17821D-C3D6-B0E7-00C4-8ACADC550ABB}"/>
          </ac:spMkLst>
        </pc:spChg>
        <pc:spChg chg="add del mod">
          <ac:chgData name="Owain Isaac" userId="82a3e962-0585-408d-aa20-a57a7f900654" providerId="ADAL" clId="{7E756AE5-1798-4252-B2C8-C044A9E1AE55}" dt="2025-07-09T14:17:09.068" v="422" actId="164"/>
          <ac:spMkLst>
            <pc:docMk/>
            <pc:sldMk cId="2492993023" sldId="811"/>
            <ac:spMk id="29" creationId="{C9F3879C-732C-1C6C-1968-8EFC7EA9A753}"/>
          </ac:spMkLst>
        </pc:spChg>
        <pc:spChg chg="add del mod">
          <ac:chgData name="Owain Isaac" userId="82a3e962-0585-408d-aa20-a57a7f900654" providerId="ADAL" clId="{7E756AE5-1798-4252-B2C8-C044A9E1AE55}" dt="2025-07-09T14:16:36.114" v="414" actId="164"/>
          <ac:spMkLst>
            <pc:docMk/>
            <pc:sldMk cId="2492993023" sldId="811"/>
            <ac:spMk id="30" creationId="{F5060981-1078-D25A-8380-F1F0FE13E941}"/>
          </ac:spMkLst>
        </pc:spChg>
        <pc:spChg chg="mod">
          <ac:chgData name="Owain Isaac" userId="82a3e962-0585-408d-aa20-a57a7f900654" providerId="ADAL" clId="{7E756AE5-1798-4252-B2C8-C044A9E1AE55}" dt="2025-07-09T14:12:20.670" v="381" actId="1076"/>
          <ac:spMkLst>
            <pc:docMk/>
            <pc:sldMk cId="2492993023" sldId="811"/>
            <ac:spMk id="32" creationId="{E278BC4A-29E6-F961-C0BC-5B2ADD085CE9}"/>
          </ac:spMkLst>
        </pc:spChg>
        <pc:spChg chg="mod">
          <ac:chgData name="Owain Isaac" userId="82a3e962-0585-408d-aa20-a57a7f900654" providerId="ADAL" clId="{7E756AE5-1798-4252-B2C8-C044A9E1AE55}" dt="2025-07-09T14:07:09.335" v="345" actId="1036"/>
          <ac:spMkLst>
            <pc:docMk/>
            <pc:sldMk cId="2492993023" sldId="811"/>
            <ac:spMk id="33" creationId="{71AFED99-32E4-6451-771C-4A534DECB022}"/>
          </ac:spMkLst>
        </pc:spChg>
        <pc:spChg chg="mod">
          <ac:chgData name="Owain Isaac" userId="82a3e962-0585-408d-aa20-a57a7f900654" providerId="ADAL" clId="{7E756AE5-1798-4252-B2C8-C044A9E1AE55}" dt="2025-07-09T14:12:20.670" v="381" actId="1076"/>
          <ac:spMkLst>
            <pc:docMk/>
            <pc:sldMk cId="2492993023" sldId="811"/>
            <ac:spMk id="34" creationId="{B5914C98-2519-2B80-A670-20352E373C29}"/>
          </ac:spMkLst>
        </pc:spChg>
        <pc:spChg chg="mod">
          <ac:chgData name="Owain Isaac" userId="82a3e962-0585-408d-aa20-a57a7f900654" providerId="ADAL" clId="{7E756AE5-1798-4252-B2C8-C044A9E1AE55}" dt="2025-07-09T14:07:09.335" v="345" actId="1036"/>
          <ac:spMkLst>
            <pc:docMk/>
            <pc:sldMk cId="2492993023" sldId="811"/>
            <ac:spMk id="35" creationId="{99E7729A-3D72-118B-3306-CE7D3A779279}"/>
          </ac:spMkLst>
        </pc:spChg>
        <pc:spChg chg="mod">
          <ac:chgData name="Owain Isaac" userId="82a3e962-0585-408d-aa20-a57a7f900654" providerId="ADAL" clId="{7E756AE5-1798-4252-B2C8-C044A9E1AE55}" dt="2025-07-09T14:07:09.335" v="345" actId="1036"/>
          <ac:spMkLst>
            <pc:docMk/>
            <pc:sldMk cId="2492993023" sldId="811"/>
            <ac:spMk id="37" creationId="{4003CC97-7C53-15BA-6E97-1153D425C52B}"/>
          </ac:spMkLst>
        </pc:spChg>
        <pc:spChg chg="mod">
          <ac:chgData name="Owain Isaac" userId="82a3e962-0585-408d-aa20-a57a7f900654" providerId="ADAL" clId="{7E756AE5-1798-4252-B2C8-C044A9E1AE55}" dt="2025-07-09T14:12:07.162" v="379" actId="1076"/>
          <ac:spMkLst>
            <pc:docMk/>
            <pc:sldMk cId="2492993023" sldId="811"/>
            <ac:spMk id="40" creationId="{5601DA74-4161-3A62-466A-7DE5536E6CA8}"/>
          </ac:spMkLst>
        </pc:spChg>
        <pc:spChg chg="mod">
          <ac:chgData name="Owain Isaac" userId="82a3e962-0585-408d-aa20-a57a7f900654" providerId="ADAL" clId="{7E756AE5-1798-4252-B2C8-C044A9E1AE55}" dt="2025-07-09T14:12:07.162" v="379" actId="1076"/>
          <ac:spMkLst>
            <pc:docMk/>
            <pc:sldMk cId="2492993023" sldId="811"/>
            <ac:spMk id="43" creationId="{21239780-712B-68FB-EB9F-DFC4ABF860C2}"/>
          </ac:spMkLst>
        </pc:spChg>
        <pc:spChg chg="mod">
          <ac:chgData name="Owain Isaac" userId="82a3e962-0585-408d-aa20-a57a7f900654" providerId="ADAL" clId="{7E756AE5-1798-4252-B2C8-C044A9E1AE55}" dt="2025-07-09T14:12:07.162" v="379" actId="1076"/>
          <ac:spMkLst>
            <pc:docMk/>
            <pc:sldMk cId="2492993023" sldId="811"/>
            <ac:spMk id="44" creationId="{81F69AD6-86EE-4B42-FCE5-EF8934A05F6B}"/>
          </ac:spMkLst>
        </pc:spChg>
        <pc:spChg chg="mod">
          <ac:chgData name="Owain Isaac" userId="82a3e962-0585-408d-aa20-a57a7f900654" providerId="ADAL" clId="{7E756AE5-1798-4252-B2C8-C044A9E1AE55}" dt="2025-07-09T14:12:07.162" v="379" actId="1076"/>
          <ac:spMkLst>
            <pc:docMk/>
            <pc:sldMk cId="2492993023" sldId="811"/>
            <ac:spMk id="50" creationId="{1FE82FC9-AC93-708E-C3E3-A59F0B992B09}"/>
          </ac:spMkLst>
        </pc:spChg>
        <pc:spChg chg="mod">
          <ac:chgData name="Owain Isaac" userId="82a3e962-0585-408d-aa20-a57a7f900654" providerId="ADAL" clId="{7E756AE5-1798-4252-B2C8-C044A9E1AE55}" dt="2025-07-09T14:12:07.162" v="379" actId="1076"/>
          <ac:spMkLst>
            <pc:docMk/>
            <pc:sldMk cId="2492993023" sldId="811"/>
            <ac:spMk id="51" creationId="{32DA7BC2-F4B0-12F2-708E-85949ECD802B}"/>
          </ac:spMkLst>
        </pc:spChg>
        <pc:spChg chg="mod">
          <ac:chgData name="Owain Isaac" userId="82a3e962-0585-408d-aa20-a57a7f900654" providerId="ADAL" clId="{7E756AE5-1798-4252-B2C8-C044A9E1AE55}" dt="2025-07-09T14:12:07.162" v="379" actId="1076"/>
          <ac:spMkLst>
            <pc:docMk/>
            <pc:sldMk cId="2492993023" sldId="811"/>
            <ac:spMk id="55" creationId="{9D42D4E6-3D60-9287-0197-5A8C9D356755}"/>
          </ac:spMkLst>
        </pc:spChg>
        <pc:spChg chg="mod">
          <ac:chgData name="Owain Isaac" userId="82a3e962-0585-408d-aa20-a57a7f900654" providerId="ADAL" clId="{7E756AE5-1798-4252-B2C8-C044A9E1AE55}" dt="2025-07-09T14:12:07.162" v="379" actId="1076"/>
          <ac:spMkLst>
            <pc:docMk/>
            <pc:sldMk cId="2492993023" sldId="811"/>
            <ac:spMk id="56" creationId="{F5420827-DC14-E58A-807E-5C0ADA4B49E7}"/>
          </ac:spMkLst>
        </pc:spChg>
        <pc:spChg chg="mod">
          <ac:chgData name="Owain Isaac" userId="82a3e962-0585-408d-aa20-a57a7f900654" providerId="ADAL" clId="{7E756AE5-1798-4252-B2C8-C044A9E1AE55}" dt="2025-07-09T14:12:07.162" v="379" actId="1076"/>
          <ac:spMkLst>
            <pc:docMk/>
            <pc:sldMk cId="2492993023" sldId="811"/>
            <ac:spMk id="58" creationId="{58ED4FE4-F4E8-3CAA-E366-3A73D44BF7F8}"/>
          </ac:spMkLst>
        </pc:spChg>
        <pc:spChg chg="mod">
          <ac:chgData name="Owain Isaac" userId="82a3e962-0585-408d-aa20-a57a7f900654" providerId="ADAL" clId="{7E756AE5-1798-4252-B2C8-C044A9E1AE55}" dt="2025-07-09T14:12:07.162" v="379" actId="1076"/>
          <ac:spMkLst>
            <pc:docMk/>
            <pc:sldMk cId="2492993023" sldId="811"/>
            <ac:spMk id="60" creationId="{516E7751-F611-D712-0FF3-C02577AE492A}"/>
          </ac:spMkLst>
        </pc:spChg>
        <pc:spChg chg="mod">
          <ac:chgData name="Owain Isaac" userId="82a3e962-0585-408d-aa20-a57a7f900654" providerId="ADAL" clId="{7E756AE5-1798-4252-B2C8-C044A9E1AE55}" dt="2025-07-09T14:12:07.162" v="379" actId="1076"/>
          <ac:spMkLst>
            <pc:docMk/>
            <pc:sldMk cId="2492993023" sldId="811"/>
            <ac:spMk id="61" creationId="{3CBFECE3-940B-0D98-8599-6765D2132A24}"/>
          </ac:spMkLst>
        </pc:spChg>
        <pc:spChg chg="mod">
          <ac:chgData name="Owain Isaac" userId="82a3e962-0585-408d-aa20-a57a7f900654" providerId="ADAL" clId="{7E756AE5-1798-4252-B2C8-C044A9E1AE55}" dt="2025-07-09T14:12:20.670" v="381" actId="1076"/>
          <ac:spMkLst>
            <pc:docMk/>
            <pc:sldMk cId="2492993023" sldId="811"/>
            <ac:spMk id="68" creationId="{FAE96277-4794-E57A-D5A6-FE1EC635F84B}"/>
          </ac:spMkLst>
        </pc:spChg>
        <pc:spChg chg="mod">
          <ac:chgData name="Owain Isaac" userId="82a3e962-0585-408d-aa20-a57a7f900654" providerId="ADAL" clId="{7E756AE5-1798-4252-B2C8-C044A9E1AE55}" dt="2025-07-09T14:07:09.335" v="345" actId="1036"/>
          <ac:spMkLst>
            <pc:docMk/>
            <pc:sldMk cId="2492993023" sldId="811"/>
            <ac:spMk id="69" creationId="{F3C46994-7B07-200F-E4E4-8A8EF8CA90B2}"/>
          </ac:spMkLst>
        </pc:spChg>
        <pc:spChg chg="mod">
          <ac:chgData name="Owain Isaac" userId="82a3e962-0585-408d-aa20-a57a7f900654" providerId="ADAL" clId="{7E756AE5-1798-4252-B2C8-C044A9E1AE55}" dt="2025-07-09T14:12:20.670" v="381" actId="1076"/>
          <ac:spMkLst>
            <pc:docMk/>
            <pc:sldMk cId="2492993023" sldId="811"/>
            <ac:spMk id="71" creationId="{6BDAF25C-FBFF-4539-F702-24526A400B9E}"/>
          </ac:spMkLst>
        </pc:spChg>
        <pc:spChg chg="mod">
          <ac:chgData name="Owain Isaac" userId="82a3e962-0585-408d-aa20-a57a7f900654" providerId="ADAL" clId="{7E756AE5-1798-4252-B2C8-C044A9E1AE55}" dt="2025-07-09T14:07:09.335" v="345" actId="1036"/>
          <ac:spMkLst>
            <pc:docMk/>
            <pc:sldMk cId="2492993023" sldId="811"/>
            <ac:spMk id="73" creationId="{5B532C1D-963E-54FE-BC25-135C8C3DE9F7}"/>
          </ac:spMkLst>
        </pc:spChg>
        <pc:spChg chg="mod">
          <ac:chgData name="Owain Isaac" userId="82a3e962-0585-408d-aa20-a57a7f900654" providerId="ADAL" clId="{7E756AE5-1798-4252-B2C8-C044A9E1AE55}" dt="2025-07-09T14:12:20.670" v="381" actId="1076"/>
          <ac:spMkLst>
            <pc:docMk/>
            <pc:sldMk cId="2492993023" sldId="811"/>
            <ac:spMk id="74" creationId="{852E66D8-1E7A-80F9-8490-EF2F05EFB171}"/>
          </ac:spMkLst>
        </pc:spChg>
        <pc:spChg chg="mod">
          <ac:chgData name="Owain Isaac" userId="82a3e962-0585-408d-aa20-a57a7f900654" providerId="ADAL" clId="{7E756AE5-1798-4252-B2C8-C044A9E1AE55}" dt="2025-07-09T14:12:14.179" v="380" actId="1076"/>
          <ac:spMkLst>
            <pc:docMk/>
            <pc:sldMk cId="2492993023" sldId="811"/>
            <ac:spMk id="90" creationId="{2E155F60-F473-2D21-93F6-CFFC936294EA}"/>
          </ac:spMkLst>
        </pc:spChg>
        <pc:spChg chg="mod">
          <ac:chgData name="Owain Isaac" userId="82a3e962-0585-408d-aa20-a57a7f900654" providerId="ADAL" clId="{7E756AE5-1798-4252-B2C8-C044A9E1AE55}" dt="2025-07-09T14:12:14.179" v="380" actId="1076"/>
          <ac:spMkLst>
            <pc:docMk/>
            <pc:sldMk cId="2492993023" sldId="811"/>
            <ac:spMk id="93" creationId="{78022E3C-1EDA-507A-DD4D-C830ED284168}"/>
          </ac:spMkLst>
        </pc:spChg>
        <pc:spChg chg="mod">
          <ac:chgData name="Owain Isaac" userId="82a3e962-0585-408d-aa20-a57a7f900654" providerId="ADAL" clId="{7E756AE5-1798-4252-B2C8-C044A9E1AE55}" dt="2025-07-09T14:12:14.179" v="380" actId="1076"/>
          <ac:spMkLst>
            <pc:docMk/>
            <pc:sldMk cId="2492993023" sldId="811"/>
            <ac:spMk id="97" creationId="{633D05AF-2A29-6603-55A5-409C6DD5373E}"/>
          </ac:spMkLst>
        </pc:spChg>
        <pc:spChg chg="mod">
          <ac:chgData name="Owain Isaac" userId="82a3e962-0585-408d-aa20-a57a7f900654" providerId="ADAL" clId="{7E756AE5-1798-4252-B2C8-C044A9E1AE55}" dt="2025-07-09T14:12:14.179" v="380" actId="1076"/>
          <ac:spMkLst>
            <pc:docMk/>
            <pc:sldMk cId="2492993023" sldId="811"/>
            <ac:spMk id="100" creationId="{5829FD23-9A92-CE91-74AD-22B9C3D7866A}"/>
          </ac:spMkLst>
        </pc:spChg>
        <pc:spChg chg="mod">
          <ac:chgData name="Owain Isaac" userId="82a3e962-0585-408d-aa20-a57a7f900654" providerId="ADAL" clId="{7E756AE5-1798-4252-B2C8-C044A9E1AE55}" dt="2025-07-09T14:12:14.179" v="380" actId="1076"/>
          <ac:spMkLst>
            <pc:docMk/>
            <pc:sldMk cId="2492993023" sldId="811"/>
            <ac:spMk id="101" creationId="{8A61DDFB-88B3-E1A8-AD78-985FC3A26CC0}"/>
          </ac:spMkLst>
        </pc:spChg>
        <pc:spChg chg="mod">
          <ac:chgData name="Owain Isaac" userId="82a3e962-0585-408d-aa20-a57a7f900654" providerId="ADAL" clId="{7E756AE5-1798-4252-B2C8-C044A9E1AE55}" dt="2025-07-09T14:12:14.179" v="380" actId="1076"/>
          <ac:spMkLst>
            <pc:docMk/>
            <pc:sldMk cId="2492993023" sldId="811"/>
            <ac:spMk id="102" creationId="{97CC03FA-F2CC-14A5-C4B0-42024ADC23D2}"/>
          </ac:spMkLst>
        </pc:spChg>
        <pc:spChg chg="mod">
          <ac:chgData name="Owain Isaac" userId="82a3e962-0585-408d-aa20-a57a7f900654" providerId="ADAL" clId="{7E756AE5-1798-4252-B2C8-C044A9E1AE55}" dt="2025-07-09T14:12:14.179" v="380" actId="1076"/>
          <ac:spMkLst>
            <pc:docMk/>
            <pc:sldMk cId="2492993023" sldId="811"/>
            <ac:spMk id="104" creationId="{F8A434DC-603A-1515-3933-988C397036F7}"/>
          </ac:spMkLst>
        </pc:spChg>
        <pc:spChg chg="add del mod">
          <ac:chgData name="Owain Isaac" userId="82a3e962-0585-408d-aa20-a57a7f900654" providerId="ADAL" clId="{7E756AE5-1798-4252-B2C8-C044A9E1AE55}" dt="2025-07-09T14:16:36.114" v="414" actId="164"/>
          <ac:spMkLst>
            <pc:docMk/>
            <pc:sldMk cId="2492993023" sldId="811"/>
            <ac:spMk id="127" creationId="{7A31BD66-82B8-2CCB-60C1-AEB642A465C1}"/>
          </ac:spMkLst>
        </pc:spChg>
        <pc:grpChg chg="mod">
          <ac:chgData name="Owain Isaac" userId="82a3e962-0585-408d-aa20-a57a7f900654" providerId="ADAL" clId="{7E756AE5-1798-4252-B2C8-C044A9E1AE55}" dt="2025-07-09T14:18:21.663" v="450" actId="164"/>
          <ac:grpSpMkLst>
            <pc:docMk/>
            <pc:sldMk cId="2492993023" sldId="811"/>
            <ac:grpSpMk id="3" creationId="{7D69F9AF-89DA-5662-C1E4-9E13C9228BBB}"/>
          </ac:grpSpMkLst>
        </pc:grpChg>
        <pc:grpChg chg="add del mod">
          <ac:chgData name="Owain Isaac" userId="82a3e962-0585-408d-aa20-a57a7f900654" providerId="ADAL" clId="{7E756AE5-1798-4252-B2C8-C044A9E1AE55}" dt="2025-07-09T14:17:09.068" v="422" actId="164"/>
          <ac:grpSpMkLst>
            <pc:docMk/>
            <pc:sldMk cId="2492993023" sldId="811"/>
            <ac:grpSpMk id="4" creationId="{2818EE7A-4755-50B2-9A20-E06D9BFAF4FD}"/>
          </ac:grpSpMkLst>
        </pc:grpChg>
        <pc:grpChg chg="add del">
          <ac:chgData name="Owain Isaac" userId="82a3e962-0585-408d-aa20-a57a7f900654" providerId="ADAL" clId="{7E756AE5-1798-4252-B2C8-C044A9E1AE55}" dt="2025-07-09T14:16:02.423" v="404" actId="21"/>
          <ac:grpSpMkLst>
            <pc:docMk/>
            <pc:sldMk cId="2492993023" sldId="811"/>
            <ac:grpSpMk id="5" creationId="{7E6BD8DA-4632-76E0-36FC-14339723059B}"/>
          </ac:grpSpMkLst>
        </pc:grpChg>
        <pc:grpChg chg="add del mod">
          <ac:chgData name="Owain Isaac" userId="82a3e962-0585-408d-aa20-a57a7f900654" providerId="ADAL" clId="{7E756AE5-1798-4252-B2C8-C044A9E1AE55}" dt="2025-07-09T14:16:36.114" v="414" actId="164"/>
          <ac:grpSpMkLst>
            <pc:docMk/>
            <pc:sldMk cId="2492993023" sldId="811"/>
            <ac:grpSpMk id="18" creationId="{BBE5B49F-14BD-1F8B-8CC1-2E6B566530AD}"/>
          </ac:grpSpMkLst>
        </pc:grpChg>
        <pc:grpChg chg="mod">
          <ac:chgData name="Owain Isaac" userId="82a3e962-0585-408d-aa20-a57a7f900654" providerId="ADAL" clId="{7E756AE5-1798-4252-B2C8-C044A9E1AE55}" dt="2025-07-09T14:16:36.114" v="414" actId="164"/>
          <ac:grpSpMkLst>
            <pc:docMk/>
            <pc:sldMk cId="2492993023" sldId="811"/>
            <ac:grpSpMk id="31" creationId="{ACF931FD-D863-168D-45C5-72CE4640A581}"/>
          </ac:grpSpMkLst>
        </pc:grpChg>
        <pc:grpChg chg="mod">
          <ac:chgData name="Owain Isaac" userId="82a3e962-0585-408d-aa20-a57a7f900654" providerId="ADAL" clId="{7E756AE5-1798-4252-B2C8-C044A9E1AE55}" dt="2025-07-09T14:18:21.663" v="450" actId="164"/>
          <ac:grpSpMkLst>
            <pc:docMk/>
            <pc:sldMk cId="2492993023" sldId="811"/>
            <ac:grpSpMk id="38" creationId="{FD1C2607-D001-F975-E587-90BDAA9D04F2}"/>
          </ac:grpSpMkLst>
        </pc:grpChg>
        <pc:grpChg chg="add del mod">
          <ac:chgData name="Owain Isaac" userId="82a3e962-0585-408d-aa20-a57a7f900654" providerId="ADAL" clId="{7E756AE5-1798-4252-B2C8-C044A9E1AE55}" dt="2025-07-09T14:16:38.158" v="415" actId="21"/>
          <ac:grpSpMkLst>
            <pc:docMk/>
            <pc:sldMk cId="2492993023" sldId="811"/>
            <ac:grpSpMk id="75" creationId="{337A5E0F-8735-3B20-898E-6E70A18E1350}"/>
          </ac:grpSpMkLst>
        </pc:grpChg>
        <pc:grpChg chg="add del mod">
          <ac:chgData name="Owain Isaac" userId="82a3e962-0585-408d-aa20-a57a7f900654" providerId="ADAL" clId="{7E756AE5-1798-4252-B2C8-C044A9E1AE55}" dt="2025-07-09T14:17:10.044" v="423" actId="21"/>
          <ac:grpSpMkLst>
            <pc:docMk/>
            <pc:sldMk cId="2492993023" sldId="811"/>
            <ac:grpSpMk id="76" creationId="{D819EFF1-7D61-4E3B-7473-41992F568E94}"/>
          </ac:grpSpMkLst>
        </pc:grpChg>
        <pc:grpChg chg="add mod">
          <ac:chgData name="Owain Isaac" userId="82a3e962-0585-408d-aa20-a57a7f900654" providerId="ADAL" clId="{7E756AE5-1798-4252-B2C8-C044A9E1AE55}" dt="2025-07-09T14:18:21.663" v="450" actId="164"/>
          <ac:grpSpMkLst>
            <pc:docMk/>
            <pc:sldMk cId="2492993023" sldId="811"/>
            <ac:grpSpMk id="77" creationId="{2C33D21C-0256-BA0E-E0FC-220AB44126A2}"/>
          </ac:grpSpMkLst>
        </pc:grpChg>
        <pc:grpChg chg="del mod">
          <ac:chgData name="Owain Isaac" userId="82a3e962-0585-408d-aa20-a57a7f900654" providerId="ADAL" clId="{7E756AE5-1798-4252-B2C8-C044A9E1AE55}" dt="2025-07-09T14:18:21.663" v="450" actId="164"/>
          <ac:grpSpMkLst>
            <pc:docMk/>
            <pc:sldMk cId="2492993023" sldId="811"/>
            <ac:grpSpMk id="80" creationId="{B51FE903-56A4-99C4-F621-C2BFEA53EC54}"/>
          </ac:grpSpMkLst>
        </pc:grpChg>
        <pc:grpChg chg="mod">
          <ac:chgData name="Owain Isaac" userId="82a3e962-0585-408d-aa20-a57a7f900654" providerId="ADAL" clId="{7E756AE5-1798-4252-B2C8-C044A9E1AE55}" dt="2025-07-09T14:17:09.068" v="422" actId="164"/>
          <ac:grpSpMkLst>
            <pc:docMk/>
            <pc:sldMk cId="2492993023" sldId="811"/>
            <ac:grpSpMk id="89" creationId="{B8934794-D938-716C-8D1D-CE1A13F20FEB}"/>
          </ac:grpSpMkLst>
        </pc:grpChg>
      </pc:sldChg>
      <pc:sldChg chg="modSp add del">
        <pc:chgData name="Owain Isaac" userId="82a3e962-0585-408d-aa20-a57a7f900654" providerId="ADAL" clId="{7E756AE5-1798-4252-B2C8-C044A9E1AE55}" dt="2025-07-09T14:23:08.654" v="486" actId="47"/>
        <pc:sldMkLst>
          <pc:docMk/>
          <pc:sldMk cId="3340889261" sldId="812"/>
        </pc:sldMkLst>
        <pc:spChg chg="mod">
          <ac:chgData name="Owain Isaac" userId="82a3e962-0585-408d-aa20-a57a7f900654" providerId="ADAL" clId="{7E756AE5-1798-4252-B2C8-C044A9E1AE55}" dt="2025-07-09T14:05:28.076" v="255" actId="14100"/>
          <ac:spMkLst>
            <pc:docMk/>
            <pc:sldMk cId="3340889261" sldId="812"/>
            <ac:spMk id="15" creationId="{16C3191A-54EB-D832-6A89-E919AAAC404F}"/>
          </ac:spMkLst>
        </pc:spChg>
        <pc:spChg chg="mod">
          <ac:chgData name="Owain Isaac" userId="82a3e962-0585-408d-aa20-a57a7f900654" providerId="ADAL" clId="{7E756AE5-1798-4252-B2C8-C044A9E1AE55}" dt="2025-07-09T14:05:28.076" v="255" actId="14100"/>
          <ac:spMkLst>
            <pc:docMk/>
            <pc:sldMk cId="3340889261" sldId="812"/>
            <ac:spMk id="19" creationId="{4D684650-168E-67DF-CCD8-601E4A37F328}"/>
          </ac:spMkLst>
        </pc:spChg>
        <pc:spChg chg="mod">
          <ac:chgData name="Owain Isaac" userId="82a3e962-0585-408d-aa20-a57a7f900654" providerId="ADAL" clId="{7E756AE5-1798-4252-B2C8-C044A9E1AE55}" dt="2025-07-09T14:05:28.076" v="255" actId="14100"/>
          <ac:spMkLst>
            <pc:docMk/>
            <pc:sldMk cId="3340889261" sldId="812"/>
            <ac:spMk id="25" creationId="{87DB9E83-FB6F-B715-DD79-D89FBF47362A}"/>
          </ac:spMkLst>
        </pc:spChg>
        <pc:spChg chg="mod">
          <ac:chgData name="Owain Isaac" userId="82a3e962-0585-408d-aa20-a57a7f900654" providerId="ADAL" clId="{7E756AE5-1798-4252-B2C8-C044A9E1AE55}" dt="2025-07-09T14:05:28.076" v="255" actId="14100"/>
          <ac:spMkLst>
            <pc:docMk/>
            <pc:sldMk cId="3340889261" sldId="812"/>
            <ac:spMk id="30" creationId="{8ECDFBB9-C743-D19D-5CBC-CE7D6DF52BB4}"/>
          </ac:spMkLst>
        </pc:spChg>
        <pc:spChg chg="mod">
          <ac:chgData name="Owain Isaac" userId="82a3e962-0585-408d-aa20-a57a7f900654" providerId="ADAL" clId="{7E756AE5-1798-4252-B2C8-C044A9E1AE55}" dt="2025-07-09T14:05:28.076" v="255" actId="14100"/>
          <ac:spMkLst>
            <pc:docMk/>
            <pc:sldMk cId="3340889261" sldId="812"/>
            <ac:spMk id="35" creationId="{821BE94F-AC25-1FD1-997F-1159520CF745}"/>
          </ac:spMkLst>
        </pc:spChg>
        <pc:spChg chg="mod">
          <ac:chgData name="Owain Isaac" userId="82a3e962-0585-408d-aa20-a57a7f900654" providerId="ADAL" clId="{7E756AE5-1798-4252-B2C8-C044A9E1AE55}" dt="2025-07-09T14:05:28.076" v="255" actId="14100"/>
          <ac:spMkLst>
            <pc:docMk/>
            <pc:sldMk cId="3340889261" sldId="812"/>
            <ac:spMk id="43" creationId="{BDEA50FB-F40D-2E52-40B1-459DC0EC0108}"/>
          </ac:spMkLst>
        </pc:spChg>
        <pc:spChg chg="mod">
          <ac:chgData name="Owain Isaac" userId="82a3e962-0585-408d-aa20-a57a7f900654" providerId="ADAL" clId="{7E756AE5-1798-4252-B2C8-C044A9E1AE55}" dt="2025-07-09T14:05:28.076" v="255" actId="14100"/>
          <ac:spMkLst>
            <pc:docMk/>
            <pc:sldMk cId="3340889261" sldId="812"/>
            <ac:spMk id="46" creationId="{4332A2B3-A2A1-8E5F-0DF1-EA7547589C25}"/>
          </ac:spMkLst>
        </pc:spChg>
        <pc:spChg chg="mod">
          <ac:chgData name="Owain Isaac" userId="82a3e962-0585-408d-aa20-a57a7f900654" providerId="ADAL" clId="{7E756AE5-1798-4252-B2C8-C044A9E1AE55}" dt="2025-07-09T14:05:28.076" v="255" actId="14100"/>
          <ac:spMkLst>
            <pc:docMk/>
            <pc:sldMk cId="3340889261" sldId="812"/>
            <ac:spMk id="63" creationId="{D4DD45E8-0294-7928-62B6-9AC901834923}"/>
          </ac:spMkLst>
        </pc:spChg>
        <pc:spChg chg="mod">
          <ac:chgData name="Owain Isaac" userId="82a3e962-0585-408d-aa20-a57a7f900654" providerId="ADAL" clId="{7E756AE5-1798-4252-B2C8-C044A9E1AE55}" dt="2025-07-09T14:05:28.076" v="255" actId="14100"/>
          <ac:spMkLst>
            <pc:docMk/>
            <pc:sldMk cId="3340889261" sldId="812"/>
            <ac:spMk id="93" creationId="{9CF18973-4970-E7B9-FAE0-C455FD3DC0A6}"/>
          </ac:spMkLst>
        </pc:spChg>
        <pc:spChg chg="mod">
          <ac:chgData name="Owain Isaac" userId="82a3e962-0585-408d-aa20-a57a7f900654" providerId="ADAL" clId="{7E756AE5-1798-4252-B2C8-C044A9E1AE55}" dt="2025-07-09T14:05:28.076" v="255" actId="14100"/>
          <ac:spMkLst>
            <pc:docMk/>
            <pc:sldMk cId="3340889261" sldId="812"/>
            <ac:spMk id="94" creationId="{495F631B-2DA5-A973-CEDE-26612884B337}"/>
          </ac:spMkLst>
        </pc:spChg>
        <pc:grpChg chg="mod">
          <ac:chgData name="Owain Isaac" userId="82a3e962-0585-408d-aa20-a57a7f900654" providerId="ADAL" clId="{7E756AE5-1798-4252-B2C8-C044A9E1AE55}" dt="2025-07-09T14:05:25.626" v="254"/>
          <ac:grpSpMkLst>
            <pc:docMk/>
            <pc:sldMk cId="3340889261" sldId="812"/>
            <ac:grpSpMk id="3" creationId="{018EFD84-56CB-F43E-E2E8-CD49FE076D5C}"/>
          </ac:grpSpMkLst>
        </pc:grpChg>
      </pc:sldChg>
      <pc:sldChg chg="delSp modSp del">
        <pc:chgData name="Owain Isaac" userId="82a3e962-0585-408d-aa20-a57a7f900654" providerId="ADAL" clId="{7E756AE5-1798-4252-B2C8-C044A9E1AE55}" dt="2025-07-09T14:29:39.293" v="669" actId="47"/>
        <pc:sldMkLst>
          <pc:docMk/>
          <pc:sldMk cId="1214502524" sldId="814"/>
        </pc:sldMkLst>
        <pc:spChg chg="mod">
          <ac:chgData name="Owain Isaac" userId="82a3e962-0585-408d-aa20-a57a7f900654" providerId="ADAL" clId="{7E756AE5-1798-4252-B2C8-C044A9E1AE55}" dt="2025-07-09T14:27:39.378" v="587" actId="14100"/>
          <ac:spMkLst>
            <pc:docMk/>
            <pc:sldMk cId="1214502524" sldId="814"/>
            <ac:spMk id="16" creationId="{637B9626-683C-1499-1DA1-B6AB4135FFFD}"/>
          </ac:spMkLst>
        </pc:spChg>
        <pc:spChg chg="mod">
          <ac:chgData name="Owain Isaac" userId="82a3e962-0585-408d-aa20-a57a7f900654" providerId="ADAL" clId="{7E756AE5-1798-4252-B2C8-C044A9E1AE55}" dt="2025-07-09T14:27:39.378" v="587" actId="14100"/>
          <ac:spMkLst>
            <pc:docMk/>
            <pc:sldMk cId="1214502524" sldId="814"/>
            <ac:spMk id="19" creationId="{8C027C55-CDF8-DAEF-C585-152BB89B17F0}"/>
          </ac:spMkLst>
        </pc:spChg>
        <pc:spChg chg="mod">
          <ac:chgData name="Owain Isaac" userId="82a3e962-0585-408d-aa20-a57a7f900654" providerId="ADAL" clId="{7E756AE5-1798-4252-B2C8-C044A9E1AE55}" dt="2025-07-09T14:27:39.378" v="587" actId="14100"/>
          <ac:spMkLst>
            <pc:docMk/>
            <pc:sldMk cId="1214502524" sldId="814"/>
            <ac:spMk id="49" creationId="{4EA00290-83BF-5411-3E49-636107B8F907}"/>
          </ac:spMkLst>
        </pc:spChg>
        <pc:spChg chg="mod">
          <ac:chgData name="Owain Isaac" userId="82a3e962-0585-408d-aa20-a57a7f900654" providerId="ADAL" clId="{7E756AE5-1798-4252-B2C8-C044A9E1AE55}" dt="2025-07-09T14:27:39.378" v="587" actId="14100"/>
          <ac:spMkLst>
            <pc:docMk/>
            <pc:sldMk cId="1214502524" sldId="814"/>
            <ac:spMk id="54" creationId="{D9D0F154-4562-E09C-84BF-FBDE73A006B5}"/>
          </ac:spMkLst>
        </pc:spChg>
        <pc:spChg chg="mod">
          <ac:chgData name="Owain Isaac" userId="82a3e962-0585-408d-aa20-a57a7f900654" providerId="ADAL" clId="{7E756AE5-1798-4252-B2C8-C044A9E1AE55}" dt="2025-07-09T14:27:39.378" v="587" actId="14100"/>
          <ac:spMkLst>
            <pc:docMk/>
            <pc:sldMk cId="1214502524" sldId="814"/>
            <ac:spMk id="57" creationId="{09BE88CB-C388-F3AE-1DBC-8FF13B52849C}"/>
          </ac:spMkLst>
        </pc:spChg>
        <pc:spChg chg="mod">
          <ac:chgData name="Owain Isaac" userId="82a3e962-0585-408d-aa20-a57a7f900654" providerId="ADAL" clId="{7E756AE5-1798-4252-B2C8-C044A9E1AE55}" dt="2025-07-09T14:27:39.378" v="587" actId="14100"/>
          <ac:spMkLst>
            <pc:docMk/>
            <pc:sldMk cId="1214502524" sldId="814"/>
            <ac:spMk id="65" creationId="{171018FE-5E8F-8F5A-8FF4-D818FE438EA6}"/>
          </ac:spMkLst>
        </pc:spChg>
        <pc:spChg chg="mod">
          <ac:chgData name="Owain Isaac" userId="82a3e962-0585-408d-aa20-a57a7f900654" providerId="ADAL" clId="{7E756AE5-1798-4252-B2C8-C044A9E1AE55}" dt="2025-07-09T14:27:39.378" v="587" actId="14100"/>
          <ac:spMkLst>
            <pc:docMk/>
            <pc:sldMk cId="1214502524" sldId="814"/>
            <ac:spMk id="74" creationId="{59DCA59B-B56A-FAD8-A48D-6F4F61C93EBF}"/>
          </ac:spMkLst>
        </pc:spChg>
        <pc:spChg chg="mod">
          <ac:chgData name="Owain Isaac" userId="82a3e962-0585-408d-aa20-a57a7f900654" providerId="ADAL" clId="{7E756AE5-1798-4252-B2C8-C044A9E1AE55}" dt="2025-07-09T14:27:39.378" v="587" actId="14100"/>
          <ac:spMkLst>
            <pc:docMk/>
            <pc:sldMk cId="1214502524" sldId="814"/>
            <ac:spMk id="99" creationId="{A6AEB958-5E38-B072-FD94-CCC94E1BB677}"/>
          </ac:spMkLst>
        </pc:spChg>
        <pc:spChg chg="mod">
          <ac:chgData name="Owain Isaac" userId="82a3e962-0585-408d-aa20-a57a7f900654" providerId="ADAL" clId="{7E756AE5-1798-4252-B2C8-C044A9E1AE55}" dt="2025-07-09T14:27:39.378" v="587" actId="14100"/>
          <ac:spMkLst>
            <pc:docMk/>
            <pc:sldMk cId="1214502524" sldId="814"/>
            <ac:spMk id="128" creationId="{6BD288D8-17CE-8DF6-D610-DFF0BA94E0F5}"/>
          </ac:spMkLst>
        </pc:spChg>
        <pc:spChg chg="mod">
          <ac:chgData name="Owain Isaac" userId="82a3e962-0585-408d-aa20-a57a7f900654" providerId="ADAL" clId="{7E756AE5-1798-4252-B2C8-C044A9E1AE55}" dt="2025-07-09T14:27:39.378" v="587" actId="14100"/>
          <ac:spMkLst>
            <pc:docMk/>
            <pc:sldMk cId="1214502524" sldId="814"/>
            <ac:spMk id="137" creationId="{5BFFD864-0C43-EAD8-F6CE-36143A812831}"/>
          </ac:spMkLst>
        </pc:spChg>
        <pc:grpChg chg="del mod">
          <ac:chgData name="Owain Isaac" userId="82a3e962-0585-408d-aa20-a57a7f900654" providerId="ADAL" clId="{7E756AE5-1798-4252-B2C8-C044A9E1AE55}" dt="2025-07-09T14:27:41.533" v="588" actId="21"/>
          <ac:grpSpMkLst>
            <pc:docMk/>
            <pc:sldMk cId="1214502524" sldId="814"/>
            <ac:grpSpMk id="3" creationId="{FD7598EA-2836-1967-15C6-520FC7E59373}"/>
          </ac:grpSpMkLst>
        </pc:grpChg>
      </pc:sldChg>
      <pc:sldChg chg="addSp delSp modSp del mod">
        <pc:chgData name="Owain Isaac" userId="82a3e962-0585-408d-aa20-a57a7f900654" providerId="ADAL" clId="{7E756AE5-1798-4252-B2C8-C044A9E1AE55}" dt="2025-07-09T14:58:11.336" v="1005" actId="47"/>
        <pc:sldMkLst>
          <pc:docMk/>
          <pc:sldMk cId="784194791" sldId="815"/>
        </pc:sldMkLst>
        <pc:spChg chg="mod">
          <ac:chgData name="Owain Isaac" userId="82a3e962-0585-408d-aa20-a57a7f900654" providerId="ADAL" clId="{7E756AE5-1798-4252-B2C8-C044A9E1AE55}" dt="2025-07-09T14:41:24.819" v="894" actId="164"/>
          <ac:spMkLst>
            <pc:docMk/>
            <pc:sldMk cId="784194791" sldId="815"/>
            <ac:spMk id="6" creationId="{81CD85E3-1A6A-5287-958D-5B8286600982}"/>
          </ac:spMkLst>
        </pc:spChg>
        <pc:spChg chg="mod">
          <ac:chgData name="Owain Isaac" userId="82a3e962-0585-408d-aa20-a57a7f900654" providerId="ADAL" clId="{7E756AE5-1798-4252-B2C8-C044A9E1AE55}" dt="2025-07-09T14:40:19.142" v="882" actId="1037"/>
          <ac:spMkLst>
            <pc:docMk/>
            <pc:sldMk cId="784194791" sldId="815"/>
            <ac:spMk id="7" creationId="{CCD78768-63D1-D40F-666D-700C112B3740}"/>
          </ac:spMkLst>
        </pc:spChg>
        <pc:spChg chg="mod">
          <ac:chgData name="Owain Isaac" userId="82a3e962-0585-408d-aa20-a57a7f900654" providerId="ADAL" clId="{7E756AE5-1798-4252-B2C8-C044A9E1AE55}" dt="2025-07-09T14:41:04.351" v="891" actId="164"/>
          <ac:spMkLst>
            <pc:docMk/>
            <pc:sldMk cId="784194791" sldId="815"/>
            <ac:spMk id="8" creationId="{86CAA2CA-BC26-18AC-3D6E-1FE381D908EC}"/>
          </ac:spMkLst>
        </pc:spChg>
        <pc:spChg chg="del mod topLvl">
          <ac:chgData name="Owain Isaac" userId="82a3e962-0585-408d-aa20-a57a7f900654" providerId="ADAL" clId="{7E756AE5-1798-4252-B2C8-C044A9E1AE55}" dt="2025-07-09T14:42:50.924" v="921" actId="478"/>
          <ac:spMkLst>
            <pc:docMk/>
            <pc:sldMk cId="784194791" sldId="815"/>
            <ac:spMk id="9" creationId="{553E6B57-51FF-F458-2B8F-795DC70BC300}"/>
          </ac:spMkLst>
        </pc:spChg>
        <pc:spChg chg="mod">
          <ac:chgData name="Owain Isaac" userId="82a3e962-0585-408d-aa20-a57a7f900654" providerId="ADAL" clId="{7E756AE5-1798-4252-B2C8-C044A9E1AE55}" dt="2025-07-09T14:40:58.059" v="890" actId="164"/>
          <ac:spMkLst>
            <pc:docMk/>
            <pc:sldMk cId="784194791" sldId="815"/>
            <ac:spMk id="127" creationId="{1030218C-F16E-A0D9-D280-D1EC73C5AAA5}"/>
          </ac:spMkLst>
        </pc:spChg>
        <pc:spChg chg="mod">
          <ac:chgData name="Owain Isaac" userId="82a3e962-0585-408d-aa20-a57a7f900654" providerId="ADAL" clId="{7E756AE5-1798-4252-B2C8-C044A9E1AE55}" dt="2025-07-09T14:40:48.963" v="888" actId="164"/>
          <ac:spMkLst>
            <pc:docMk/>
            <pc:sldMk cId="784194791" sldId="815"/>
            <ac:spMk id="167" creationId="{C6C2DF79-FED8-5B41-7699-9C5AA9B3378C}"/>
          </ac:spMkLst>
        </pc:spChg>
        <pc:spChg chg="mod">
          <ac:chgData name="Owain Isaac" userId="82a3e962-0585-408d-aa20-a57a7f900654" providerId="ADAL" clId="{7E756AE5-1798-4252-B2C8-C044A9E1AE55}" dt="2025-07-09T14:40:52.575" v="889" actId="164"/>
          <ac:spMkLst>
            <pc:docMk/>
            <pc:sldMk cId="784194791" sldId="815"/>
            <ac:spMk id="168" creationId="{5B2D2D09-8D52-A565-CA45-DC65424DBB12}"/>
          </ac:spMkLst>
        </pc:spChg>
        <pc:grpChg chg="add mod">
          <ac:chgData name="Owain Isaac" userId="82a3e962-0585-408d-aa20-a57a7f900654" providerId="ADAL" clId="{7E756AE5-1798-4252-B2C8-C044A9E1AE55}" dt="2025-07-09T14:40:48.963" v="888" actId="164"/>
          <ac:grpSpMkLst>
            <pc:docMk/>
            <pc:sldMk cId="784194791" sldId="815"/>
            <ac:grpSpMk id="3" creationId="{7B7F5B03-6905-94DA-E6D6-0133D493D2F6}"/>
          </ac:grpSpMkLst>
        </pc:grpChg>
        <pc:grpChg chg="add del mod">
          <ac:chgData name="Owain Isaac" userId="82a3e962-0585-408d-aa20-a57a7f900654" providerId="ADAL" clId="{7E756AE5-1798-4252-B2C8-C044A9E1AE55}" dt="2025-07-09T14:45:01.935" v="955" actId="21"/>
          <ac:grpSpMkLst>
            <pc:docMk/>
            <pc:sldMk cId="784194791" sldId="815"/>
            <ac:grpSpMk id="4" creationId="{2756923F-09B9-B28B-721F-70D2D1232726}"/>
          </ac:grpSpMkLst>
        </pc:grpChg>
        <pc:grpChg chg="mod">
          <ac:chgData name="Owain Isaac" userId="82a3e962-0585-408d-aa20-a57a7f900654" providerId="ADAL" clId="{7E756AE5-1798-4252-B2C8-C044A9E1AE55}" dt="2025-07-09T14:41:24.819" v="894" actId="164"/>
          <ac:grpSpMkLst>
            <pc:docMk/>
            <pc:sldMk cId="784194791" sldId="815"/>
            <ac:grpSpMk id="5" creationId="{B4FCBD52-E644-77C6-DDC7-02F08F38391A}"/>
          </ac:grpSpMkLst>
        </pc:grpChg>
        <pc:grpChg chg="add del mod">
          <ac:chgData name="Owain Isaac" userId="82a3e962-0585-408d-aa20-a57a7f900654" providerId="ADAL" clId="{7E756AE5-1798-4252-B2C8-C044A9E1AE55}" dt="2025-07-09T14:44:56.174" v="954" actId="478"/>
          <ac:grpSpMkLst>
            <pc:docMk/>
            <pc:sldMk cId="784194791" sldId="815"/>
            <ac:grpSpMk id="10" creationId="{80CE47BA-4EE4-80B9-D62B-F3CC4DE4E021}"/>
          </ac:grpSpMkLst>
        </pc:grpChg>
        <pc:grpChg chg="add del mod">
          <ac:chgData name="Owain Isaac" userId="82a3e962-0585-408d-aa20-a57a7f900654" providerId="ADAL" clId="{7E756AE5-1798-4252-B2C8-C044A9E1AE55}" dt="2025-07-09T14:43:43.887" v="930" actId="478"/>
          <ac:grpSpMkLst>
            <pc:docMk/>
            <pc:sldMk cId="784194791" sldId="815"/>
            <ac:grpSpMk id="11" creationId="{D27E1F4E-8CC5-E93F-8C15-99B966A9EC41}"/>
          </ac:grpSpMkLst>
        </pc:grpChg>
        <pc:grpChg chg="add del mod">
          <ac:chgData name="Owain Isaac" userId="82a3e962-0585-408d-aa20-a57a7f900654" providerId="ADAL" clId="{7E756AE5-1798-4252-B2C8-C044A9E1AE55}" dt="2025-07-09T14:42:50.924" v="921" actId="478"/>
          <ac:grpSpMkLst>
            <pc:docMk/>
            <pc:sldMk cId="784194791" sldId="815"/>
            <ac:grpSpMk id="12" creationId="{2F38531C-CB1A-AED9-498A-29D91B58C44F}"/>
          </ac:grpSpMkLst>
        </pc:grpChg>
        <pc:grpChg chg="add mod">
          <ac:chgData name="Owain Isaac" userId="82a3e962-0585-408d-aa20-a57a7f900654" providerId="ADAL" clId="{7E756AE5-1798-4252-B2C8-C044A9E1AE55}" dt="2025-07-09T14:41:18.236" v="893" actId="164"/>
          <ac:grpSpMkLst>
            <pc:docMk/>
            <pc:sldMk cId="784194791" sldId="815"/>
            <ac:grpSpMk id="13" creationId="{90D110F8-001E-F3C7-F26B-B16A67BB2256}"/>
          </ac:grpSpMkLst>
        </pc:grpChg>
        <pc:grpChg chg="add del mod">
          <ac:chgData name="Owain Isaac" userId="82a3e962-0585-408d-aa20-a57a7f900654" providerId="ADAL" clId="{7E756AE5-1798-4252-B2C8-C044A9E1AE55}" dt="2025-07-09T14:41:47.133" v="902" actId="478"/>
          <ac:grpSpMkLst>
            <pc:docMk/>
            <pc:sldMk cId="784194791" sldId="815"/>
            <ac:grpSpMk id="14" creationId="{F58E7DA4-844D-5BD0-AB2E-907C84183C9A}"/>
          </ac:grpSpMkLst>
        </pc:grpChg>
        <pc:grpChg chg="mod">
          <ac:chgData name="Owain Isaac" userId="82a3e962-0585-408d-aa20-a57a7f900654" providerId="ADAL" clId="{7E756AE5-1798-4252-B2C8-C044A9E1AE55}" dt="2025-07-09T14:40:58.059" v="890" actId="164"/>
          <ac:grpSpMkLst>
            <pc:docMk/>
            <pc:sldMk cId="784194791" sldId="815"/>
            <ac:grpSpMk id="18" creationId="{A1FB632D-5651-FAFE-C4BE-B820AC0D9A93}"/>
          </ac:grpSpMkLst>
        </pc:grpChg>
        <pc:grpChg chg="mod">
          <ac:chgData name="Owain Isaac" userId="82a3e962-0585-408d-aa20-a57a7f900654" providerId="ADAL" clId="{7E756AE5-1798-4252-B2C8-C044A9E1AE55}" dt="2025-07-09T14:41:18.236" v="893" actId="164"/>
          <ac:grpSpMkLst>
            <pc:docMk/>
            <pc:sldMk cId="784194791" sldId="815"/>
            <ac:grpSpMk id="38" creationId="{63637F0C-BB89-C295-226B-30F1F770015B}"/>
          </ac:grpSpMkLst>
        </pc:grpChg>
        <pc:grpChg chg="mod">
          <ac:chgData name="Owain Isaac" userId="82a3e962-0585-408d-aa20-a57a7f900654" providerId="ADAL" clId="{7E756AE5-1798-4252-B2C8-C044A9E1AE55}" dt="2025-07-09T14:41:18.236" v="893" actId="164"/>
          <ac:grpSpMkLst>
            <pc:docMk/>
            <pc:sldMk cId="784194791" sldId="815"/>
            <ac:grpSpMk id="62" creationId="{F808E04C-A989-219F-FAD8-63FB7F373B35}"/>
          </ac:grpSpMkLst>
        </pc:grpChg>
        <pc:grpChg chg="mod">
          <ac:chgData name="Owain Isaac" userId="82a3e962-0585-408d-aa20-a57a7f900654" providerId="ADAL" clId="{7E756AE5-1798-4252-B2C8-C044A9E1AE55}" dt="2025-07-09T14:41:04.351" v="891" actId="164"/>
          <ac:grpSpMkLst>
            <pc:docMk/>
            <pc:sldMk cId="784194791" sldId="815"/>
            <ac:grpSpMk id="69" creationId="{61F0FD39-5327-FE96-BEB0-D6950B344542}"/>
          </ac:grpSpMkLst>
        </pc:grpChg>
        <pc:grpChg chg="mod">
          <ac:chgData name="Owain Isaac" userId="82a3e962-0585-408d-aa20-a57a7f900654" providerId="ADAL" clId="{7E756AE5-1798-4252-B2C8-C044A9E1AE55}" dt="2025-07-09T14:41:18.236" v="893" actId="164"/>
          <ac:grpSpMkLst>
            <pc:docMk/>
            <pc:sldMk cId="784194791" sldId="815"/>
            <ac:grpSpMk id="80" creationId="{1E234582-6BD0-308E-966D-ACE398528F30}"/>
          </ac:grpSpMkLst>
        </pc:grpChg>
        <pc:grpChg chg="del mod topLvl">
          <ac:chgData name="Owain Isaac" userId="82a3e962-0585-408d-aa20-a57a7f900654" providerId="ADAL" clId="{7E756AE5-1798-4252-B2C8-C044A9E1AE55}" dt="2025-07-09T14:42:54.732" v="922" actId="478"/>
          <ac:grpSpMkLst>
            <pc:docMk/>
            <pc:sldMk cId="784194791" sldId="815"/>
            <ac:grpSpMk id="89" creationId="{295D6AA4-C3F5-740C-9390-7BE5F972399F}"/>
          </ac:grpSpMkLst>
        </pc:grpChg>
        <pc:grpChg chg="mod">
          <ac:chgData name="Owain Isaac" userId="82a3e962-0585-408d-aa20-a57a7f900654" providerId="ADAL" clId="{7E756AE5-1798-4252-B2C8-C044A9E1AE55}" dt="2025-07-09T14:40:48.963" v="888" actId="164"/>
          <ac:grpSpMkLst>
            <pc:docMk/>
            <pc:sldMk cId="784194791" sldId="815"/>
            <ac:grpSpMk id="131" creationId="{4B6AE692-BA0A-143B-B396-8315CB32C612}"/>
          </ac:grpSpMkLst>
        </pc:grpChg>
        <pc:grpChg chg="mod">
          <ac:chgData name="Owain Isaac" userId="82a3e962-0585-408d-aa20-a57a7f900654" providerId="ADAL" clId="{7E756AE5-1798-4252-B2C8-C044A9E1AE55}" dt="2025-07-09T14:40:52.575" v="889" actId="164"/>
          <ac:grpSpMkLst>
            <pc:docMk/>
            <pc:sldMk cId="784194791" sldId="815"/>
            <ac:grpSpMk id="148" creationId="{6B0A1937-3484-D13C-9ED0-D568D2512AB3}"/>
          </ac:grpSpMkLst>
        </pc:grpChg>
      </pc:sldChg>
      <pc:sldChg chg="delSp modSp del">
        <pc:chgData name="Owain Isaac" userId="82a3e962-0585-408d-aa20-a57a7f900654" providerId="ADAL" clId="{7E756AE5-1798-4252-B2C8-C044A9E1AE55}" dt="2025-07-09T14:39:49.464" v="873" actId="47"/>
        <pc:sldMkLst>
          <pc:docMk/>
          <pc:sldMk cId="2847523674" sldId="816"/>
        </pc:sldMkLst>
        <pc:spChg chg="mod">
          <ac:chgData name="Owain Isaac" userId="82a3e962-0585-408d-aa20-a57a7f900654" providerId="ADAL" clId="{7E756AE5-1798-4252-B2C8-C044A9E1AE55}" dt="2025-07-09T14:39:06.357" v="856" actId="14100"/>
          <ac:spMkLst>
            <pc:docMk/>
            <pc:sldMk cId="2847523674" sldId="816"/>
            <ac:spMk id="29" creationId="{C8FDCDBE-2CE0-E2A2-2EBF-6ACE49C8E0C6}"/>
          </ac:spMkLst>
        </pc:spChg>
        <pc:spChg chg="mod">
          <ac:chgData name="Owain Isaac" userId="82a3e962-0585-408d-aa20-a57a7f900654" providerId="ADAL" clId="{7E756AE5-1798-4252-B2C8-C044A9E1AE55}" dt="2025-07-09T14:39:06.357" v="856" actId="14100"/>
          <ac:spMkLst>
            <pc:docMk/>
            <pc:sldMk cId="2847523674" sldId="816"/>
            <ac:spMk id="40" creationId="{D5FCFC6B-B9A3-698A-5CFE-01787976C984}"/>
          </ac:spMkLst>
        </pc:spChg>
        <pc:spChg chg="mod">
          <ac:chgData name="Owain Isaac" userId="82a3e962-0585-408d-aa20-a57a7f900654" providerId="ADAL" clId="{7E756AE5-1798-4252-B2C8-C044A9E1AE55}" dt="2025-07-09T14:39:06.357" v="856" actId="14100"/>
          <ac:spMkLst>
            <pc:docMk/>
            <pc:sldMk cId="2847523674" sldId="816"/>
            <ac:spMk id="43" creationId="{D1F68739-9BCC-CCEB-5070-7D3A2D7DE438}"/>
          </ac:spMkLst>
        </pc:spChg>
        <pc:spChg chg="mod">
          <ac:chgData name="Owain Isaac" userId="82a3e962-0585-408d-aa20-a57a7f900654" providerId="ADAL" clId="{7E756AE5-1798-4252-B2C8-C044A9E1AE55}" dt="2025-07-09T14:39:06.357" v="856" actId="14100"/>
          <ac:spMkLst>
            <pc:docMk/>
            <pc:sldMk cId="2847523674" sldId="816"/>
            <ac:spMk id="61" creationId="{DCA49C29-6C31-AD90-CEEA-17317CC2869D}"/>
          </ac:spMkLst>
        </pc:spChg>
        <pc:spChg chg="mod">
          <ac:chgData name="Owain Isaac" userId="82a3e962-0585-408d-aa20-a57a7f900654" providerId="ADAL" clId="{7E756AE5-1798-4252-B2C8-C044A9E1AE55}" dt="2025-07-09T14:39:06.357" v="856" actId="14100"/>
          <ac:spMkLst>
            <pc:docMk/>
            <pc:sldMk cId="2847523674" sldId="816"/>
            <ac:spMk id="65" creationId="{26A9C925-4861-EB72-FA77-028C74FD107F}"/>
          </ac:spMkLst>
        </pc:spChg>
        <pc:spChg chg="mod">
          <ac:chgData name="Owain Isaac" userId="82a3e962-0585-408d-aa20-a57a7f900654" providerId="ADAL" clId="{7E756AE5-1798-4252-B2C8-C044A9E1AE55}" dt="2025-07-09T14:39:06.357" v="856" actId="14100"/>
          <ac:spMkLst>
            <pc:docMk/>
            <pc:sldMk cId="2847523674" sldId="816"/>
            <ac:spMk id="71" creationId="{EA42B5BB-0579-D6ED-D04D-48D1E70DB3CE}"/>
          </ac:spMkLst>
        </pc:spChg>
        <pc:spChg chg="mod">
          <ac:chgData name="Owain Isaac" userId="82a3e962-0585-408d-aa20-a57a7f900654" providerId="ADAL" clId="{7E756AE5-1798-4252-B2C8-C044A9E1AE55}" dt="2025-07-09T14:39:06.357" v="856" actId="14100"/>
          <ac:spMkLst>
            <pc:docMk/>
            <pc:sldMk cId="2847523674" sldId="816"/>
            <ac:spMk id="91" creationId="{854C3D12-B1A0-048E-6CE2-E2462837A44E}"/>
          </ac:spMkLst>
        </pc:spChg>
        <pc:spChg chg="mod">
          <ac:chgData name="Owain Isaac" userId="82a3e962-0585-408d-aa20-a57a7f900654" providerId="ADAL" clId="{7E756AE5-1798-4252-B2C8-C044A9E1AE55}" dt="2025-07-09T14:39:06.357" v="856" actId="14100"/>
          <ac:spMkLst>
            <pc:docMk/>
            <pc:sldMk cId="2847523674" sldId="816"/>
            <ac:spMk id="125" creationId="{89D1896A-1242-0487-4645-6E22A0BFF653}"/>
          </ac:spMkLst>
        </pc:spChg>
        <pc:spChg chg="mod">
          <ac:chgData name="Owain Isaac" userId="82a3e962-0585-408d-aa20-a57a7f900654" providerId="ADAL" clId="{7E756AE5-1798-4252-B2C8-C044A9E1AE55}" dt="2025-07-09T14:39:06.357" v="856" actId="14100"/>
          <ac:spMkLst>
            <pc:docMk/>
            <pc:sldMk cId="2847523674" sldId="816"/>
            <ac:spMk id="149" creationId="{2EC7CCA3-9F8E-568D-18D9-DAE3AF268409}"/>
          </ac:spMkLst>
        </pc:spChg>
        <pc:spChg chg="mod">
          <ac:chgData name="Owain Isaac" userId="82a3e962-0585-408d-aa20-a57a7f900654" providerId="ADAL" clId="{7E756AE5-1798-4252-B2C8-C044A9E1AE55}" dt="2025-07-09T14:39:06.357" v="856" actId="14100"/>
          <ac:spMkLst>
            <pc:docMk/>
            <pc:sldMk cId="2847523674" sldId="816"/>
            <ac:spMk id="152" creationId="{06D39426-358D-2CD7-C7F1-EA38B4AD71DF}"/>
          </ac:spMkLst>
        </pc:spChg>
        <pc:grpChg chg="del mod">
          <ac:chgData name="Owain Isaac" userId="82a3e962-0585-408d-aa20-a57a7f900654" providerId="ADAL" clId="{7E756AE5-1798-4252-B2C8-C044A9E1AE55}" dt="2025-07-09T14:39:14.538" v="857" actId="21"/>
          <ac:grpSpMkLst>
            <pc:docMk/>
            <pc:sldMk cId="2847523674" sldId="816"/>
            <ac:grpSpMk id="39" creationId="{E188D17A-11CB-A848-C513-E5E3824554A5}"/>
          </ac:grpSpMkLst>
        </pc:grpChg>
      </pc:sldChg>
      <pc:sldChg chg="del">
        <pc:chgData name="Owain Isaac" userId="82a3e962-0585-408d-aa20-a57a7f900654" providerId="ADAL" clId="{7E756AE5-1798-4252-B2C8-C044A9E1AE55}" dt="2025-07-09T13:57:13.862" v="10" actId="47"/>
        <pc:sldMkLst>
          <pc:docMk/>
          <pc:sldMk cId="3984574344" sldId="818"/>
        </pc:sldMkLst>
      </pc:sldChg>
      <pc:sldChg chg="del">
        <pc:chgData name="Owain Isaac" userId="82a3e962-0585-408d-aa20-a57a7f900654" providerId="ADAL" clId="{7E756AE5-1798-4252-B2C8-C044A9E1AE55}" dt="2025-07-09T13:57:11.192" v="8" actId="47"/>
        <pc:sldMkLst>
          <pc:docMk/>
          <pc:sldMk cId="368845056" sldId="822"/>
        </pc:sldMkLst>
      </pc:sldChg>
      <pc:sldChg chg="addSp delSp modSp del mod">
        <pc:chgData name="Owain Isaac" userId="82a3e962-0585-408d-aa20-a57a7f900654" providerId="ADAL" clId="{7E756AE5-1798-4252-B2C8-C044A9E1AE55}" dt="2025-07-09T14:37:08.096" v="849" actId="47"/>
        <pc:sldMkLst>
          <pc:docMk/>
          <pc:sldMk cId="2029224636" sldId="823"/>
        </pc:sldMkLst>
        <pc:spChg chg="mod">
          <ac:chgData name="Owain Isaac" userId="82a3e962-0585-408d-aa20-a57a7f900654" providerId="ADAL" clId="{7E756AE5-1798-4252-B2C8-C044A9E1AE55}" dt="2025-07-09T14:34:29.792" v="789" actId="1076"/>
          <ac:spMkLst>
            <pc:docMk/>
            <pc:sldMk cId="2029224636" sldId="823"/>
            <ac:spMk id="2" creationId="{30CE99E9-426F-6CFE-4051-EDC90E40360D}"/>
          </ac:spMkLst>
        </pc:spChg>
        <pc:spChg chg="mod">
          <ac:chgData name="Owain Isaac" userId="82a3e962-0585-408d-aa20-a57a7f900654" providerId="ADAL" clId="{7E756AE5-1798-4252-B2C8-C044A9E1AE55}" dt="2025-07-09T14:33:51.455" v="777" actId="164"/>
          <ac:spMkLst>
            <pc:docMk/>
            <pc:sldMk cId="2029224636" sldId="823"/>
            <ac:spMk id="6" creationId="{86BEA08B-EFFF-EF6D-9FBB-FF434E13DA8C}"/>
          </ac:spMkLst>
        </pc:spChg>
        <pc:spChg chg="del mod">
          <ac:chgData name="Owain Isaac" userId="82a3e962-0585-408d-aa20-a57a7f900654" providerId="ADAL" clId="{7E756AE5-1798-4252-B2C8-C044A9E1AE55}" dt="2025-07-09T14:34:32.540" v="790" actId="21"/>
          <ac:spMkLst>
            <pc:docMk/>
            <pc:sldMk cId="2029224636" sldId="823"/>
            <ac:spMk id="7" creationId="{2E543414-E8E3-D10C-FAE9-A88BFB6243EA}"/>
          </ac:spMkLst>
        </pc:spChg>
        <pc:spChg chg="add del mod">
          <ac:chgData name="Owain Isaac" userId="82a3e962-0585-408d-aa20-a57a7f900654" providerId="ADAL" clId="{7E756AE5-1798-4252-B2C8-C044A9E1AE55}" dt="2025-07-09T14:35:39.704" v="817" actId="164"/>
          <ac:spMkLst>
            <pc:docMk/>
            <pc:sldMk cId="2029224636" sldId="823"/>
            <ac:spMk id="9" creationId="{CE1FC2A4-2949-5A0B-806F-AE00909085DF}"/>
          </ac:spMkLst>
        </pc:spChg>
        <pc:spChg chg="add del mod">
          <ac:chgData name="Owain Isaac" userId="82a3e962-0585-408d-aa20-a57a7f900654" providerId="ADAL" clId="{7E756AE5-1798-4252-B2C8-C044A9E1AE55}" dt="2025-07-09T14:35:44.370" v="818" actId="164"/>
          <ac:spMkLst>
            <pc:docMk/>
            <pc:sldMk cId="2029224636" sldId="823"/>
            <ac:spMk id="62" creationId="{AAA503C2-5721-FAE0-E4D1-3581C42CAC7F}"/>
          </ac:spMkLst>
        </pc:spChg>
        <pc:spChg chg="mod">
          <ac:chgData name="Owain Isaac" userId="82a3e962-0585-408d-aa20-a57a7f900654" providerId="ADAL" clId="{7E756AE5-1798-4252-B2C8-C044A9E1AE55}" dt="2025-07-09T14:34:54.444" v="793" actId="1076"/>
          <ac:spMkLst>
            <pc:docMk/>
            <pc:sldMk cId="2029224636" sldId="823"/>
            <ac:spMk id="64" creationId="{BEA95114-1899-601E-F891-058C512BADC0}"/>
          </ac:spMkLst>
        </pc:spChg>
        <pc:spChg chg="mod">
          <ac:chgData name="Owain Isaac" userId="82a3e962-0585-408d-aa20-a57a7f900654" providerId="ADAL" clId="{7E756AE5-1798-4252-B2C8-C044A9E1AE55}" dt="2025-07-09T14:34:54.444" v="793" actId="1076"/>
          <ac:spMkLst>
            <pc:docMk/>
            <pc:sldMk cId="2029224636" sldId="823"/>
            <ac:spMk id="65" creationId="{CAB0CD26-5C90-C5D0-B172-FB75DCDD0B2B}"/>
          </ac:spMkLst>
        </pc:spChg>
        <pc:spChg chg="mod">
          <ac:chgData name="Owain Isaac" userId="82a3e962-0585-408d-aa20-a57a7f900654" providerId="ADAL" clId="{7E756AE5-1798-4252-B2C8-C044A9E1AE55}" dt="2025-07-09T14:34:54.444" v="793" actId="1076"/>
          <ac:spMkLst>
            <pc:docMk/>
            <pc:sldMk cId="2029224636" sldId="823"/>
            <ac:spMk id="66" creationId="{8F0091CB-7FFE-1B13-063F-B98E4080D563}"/>
          </ac:spMkLst>
        </pc:spChg>
        <pc:spChg chg="mod">
          <ac:chgData name="Owain Isaac" userId="82a3e962-0585-408d-aa20-a57a7f900654" providerId="ADAL" clId="{7E756AE5-1798-4252-B2C8-C044A9E1AE55}" dt="2025-07-09T14:34:54.444" v="793" actId="1076"/>
          <ac:spMkLst>
            <pc:docMk/>
            <pc:sldMk cId="2029224636" sldId="823"/>
            <ac:spMk id="67" creationId="{E9770543-6788-F34C-FBAE-78471B3172A1}"/>
          </ac:spMkLst>
        </pc:spChg>
        <pc:spChg chg="mod">
          <ac:chgData name="Owain Isaac" userId="82a3e962-0585-408d-aa20-a57a7f900654" providerId="ADAL" clId="{7E756AE5-1798-4252-B2C8-C044A9E1AE55}" dt="2025-07-09T14:34:54.444" v="793" actId="1076"/>
          <ac:spMkLst>
            <pc:docMk/>
            <pc:sldMk cId="2029224636" sldId="823"/>
            <ac:spMk id="68" creationId="{680F775B-A7CD-A100-50FF-B9EB47EE3BA8}"/>
          </ac:spMkLst>
        </pc:spChg>
        <pc:spChg chg="mod">
          <ac:chgData name="Owain Isaac" userId="82a3e962-0585-408d-aa20-a57a7f900654" providerId="ADAL" clId="{7E756AE5-1798-4252-B2C8-C044A9E1AE55}" dt="2025-07-09T14:34:54.444" v="793" actId="1076"/>
          <ac:spMkLst>
            <pc:docMk/>
            <pc:sldMk cId="2029224636" sldId="823"/>
            <ac:spMk id="69" creationId="{99C26B59-2051-7934-C362-118B719B073D}"/>
          </ac:spMkLst>
        </pc:spChg>
        <pc:spChg chg="mod">
          <ac:chgData name="Owain Isaac" userId="82a3e962-0585-408d-aa20-a57a7f900654" providerId="ADAL" clId="{7E756AE5-1798-4252-B2C8-C044A9E1AE55}" dt="2025-07-09T14:34:54.444" v="793" actId="1076"/>
          <ac:spMkLst>
            <pc:docMk/>
            <pc:sldMk cId="2029224636" sldId="823"/>
            <ac:spMk id="71" creationId="{DE54E793-25D3-50B9-3371-736F58DEF0E4}"/>
          </ac:spMkLst>
        </pc:spChg>
        <pc:spChg chg="mod">
          <ac:chgData name="Owain Isaac" userId="82a3e962-0585-408d-aa20-a57a7f900654" providerId="ADAL" clId="{7E756AE5-1798-4252-B2C8-C044A9E1AE55}" dt="2025-07-09T14:34:54.444" v="793" actId="1076"/>
          <ac:spMkLst>
            <pc:docMk/>
            <pc:sldMk cId="2029224636" sldId="823"/>
            <ac:spMk id="73" creationId="{4592CAE7-E2E8-8127-96AF-CE77930D1130}"/>
          </ac:spMkLst>
        </pc:spChg>
        <pc:spChg chg="mod">
          <ac:chgData name="Owain Isaac" userId="82a3e962-0585-408d-aa20-a57a7f900654" providerId="ADAL" clId="{7E756AE5-1798-4252-B2C8-C044A9E1AE55}" dt="2025-07-09T14:34:54.444" v="793" actId="1076"/>
          <ac:spMkLst>
            <pc:docMk/>
            <pc:sldMk cId="2029224636" sldId="823"/>
            <ac:spMk id="74" creationId="{29DD8612-4E9C-8070-3153-D543678C2FB7}"/>
          </ac:spMkLst>
        </pc:spChg>
        <pc:grpChg chg="add del mod">
          <ac:chgData name="Owain Isaac" userId="82a3e962-0585-408d-aa20-a57a7f900654" providerId="ADAL" clId="{7E756AE5-1798-4252-B2C8-C044A9E1AE55}" dt="2025-07-09T14:33:59.675" v="779" actId="21"/>
          <ac:grpSpMkLst>
            <pc:docMk/>
            <pc:sldMk cId="2029224636" sldId="823"/>
            <ac:grpSpMk id="3" creationId="{07847B10-5E16-42EA-FB19-9B0D77E54C1F}"/>
          </ac:grpSpMkLst>
        </pc:grpChg>
        <pc:grpChg chg="add del mod">
          <ac:chgData name="Owain Isaac" userId="82a3e962-0585-408d-aa20-a57a7f900654" providerId="ADAL" clId="{7E756AE5-1798-4252-B2C8-C044A9E1AE55}" dt="2025-07-09T14:34:32.540" v="790" actId="21"/>
          <ac:grpSpMkLst>
            <pc:docMk/>
            <pc:sldMk cId="2029224636" sldId="823"/>
            <ac:grpSpMk id="4" creationId="{29D39076-FD58-FD23-9CD0-FF0BAB975222}"/>
          </ac:grpSpMkLst>
        </pc:grpChg>
        <pc:grpChg chg="mod">
          <ac:chgData name="Owain Isaac" userId="82a3e962-0585-408d-aa20-a57a7f900654" providerId="ADAL" clId="{7E756AE5-1798-4252-B2C8-C044A9E1AE55}" dt="2025-07-09T14:33:51.455" v="777" actId="164"/>
          <ac:grpSpMkLst>
            <pc:docMk/>
            <pc:sldMk cId="2029224636" sldId="823"/>
            <ac:grpSpMk id="5" creationId="{2136CDBA-BC8F-02FD-3AC1-C301DF3A6B69}"/>
          </ac:grpSpMkLst>
        </pc:grpChg>
        <pc:grpChg chg="add mod">
          <ac:chgData name="Owain Isaac" userId="82a3e962-0585-408d-aa20-a57a7f900654" providerId="ADAL" clId="{7E756AE5-1798-4252-B2C8-C044A9E1AE55}" dt="2025-07-09T14:35:39.704" v="817" actId="164"/>
          <ac:grpSpMkLst>
            <pc:docMk/>
            <pc:sldMk cId="2029224636" sldId="823"/>
            <ac:grpSpMk id="8" creationId="{DA99C4BE-1926-4912-3B6A-79295A67BBA4}"/>
          </ac:grpSpMkLst>
        </pc:grpChg>
        <pc:grpChg chg="add del mod">
          <ac:chgData name="Owain Isaac" userId="82a3e962-0585-408d-aa20-a57a7f900654" providerId="ADAL" clId="{7E756AE5-1798-4252-B2C8-C044A9E1AE55}" dt="2025-07-09T14:36:09.278" v="826" actId="21"/>
          <ac:grpSpMkLst>
            <pc:docMk/>
            <pc:sldMk cId="2029224636" sldId="823"/>
            <ac:grpSpMk id="10" creationId="{DB9D27D2-AE5E-19C4-6695-EFC8B34014DD}"/>
          </ac:grpSpMkLst>
        </pc:grpChg>
        <pc:grpChg chg="mod">
          <ac:chgData name="Owain Isaac" userId="82a3e962-0585-408d-aa20-a57a7f900654" providerId="ADAL" clId="{7E756AE5-1798-4252-B2C8-C044A9E1AE55}" dt="2025-07-09T14:34:27.659" v="787" actId="164"/>
          <ac:grpSpMkLst>
            <pc:docMk/>
            <pc:sldMk cId="2029224636" sldId="823"/>
            <ac:grpSpMk id="29" creationId="{F2D28A3D-7C80-A1A0-136B-C3D3E1AD4763}"/>
          </ac:grpSpMkLst>
        </pc:grpChg>
        <pc:grpChg chg="mod">
          <ac:chgData name="Owain Isaac" userId="82a3e962-0585-408d-aa20-a57a7f900654" providerId="ADAL" clId="{7E756AE5-1798-4252-B2C8-C044A9E1AE55}" dt="2025-07-09T14:34:27.659" v="787" actId="164"/>
          <ac:grpSpMkLst>
            <pc:docMk/>
            <pc:sldMk cId="2029224636" sldId="823"/>
            <ac:grpSpMk id="38" creationId="{288D926E-E416-91C5-F8AD-17F9ECDF997F}"/>
          </ac:grpSpMkLst>
        </pc:grpChg>
        <pc:grpChg chg="add del mod">
          <ac:chgData name="Owain Isaac" userId="82a3e962-0585-408d-aa20-a57a7f900654" providerId="ADAL" clId="{7E756AE5-1798-4252-B2C8-C044A9E1AE55}" dt="2025-07-09T14:35:44.370" v="818" actId="164"/>
          <ac:grpSpMkLst>
            <pc:docMk/>
            <pc:sldMk cId="2029224636" sldId="823"/>
            <ac:grpSpMk id="63" creationId="{052F365C-4890-B75D-457C-B1B79E809697}"/>
          </ac:grpSpMkLst>
        </pc:grpChg>
        <pc:grpChg chg="mod">
          <ac:chgData name="Owain Isaac" userId="82a3e962-0585-408d-aa20-a57a7f900654" providerId="ADAL" clId="{7E756AE5-1798-4252-B2C8-C044A9E1AE55}" dt="2025-07-09T14:34:27.659" v="787" actId="164"/>
          <ac:grpSpMkLst>
            <pc:docMk/>
            <pc:sldMk cId="2029224636" sldId="823"/>
            <ac:grpSpMk id="80" creationId="{C88A2F53-9C7F-8287-1963-6C62B9D3EFD9}"/>
          </ac:grpSpMkLst>
        </pc:grpChg>
        <pc:grpChg chg="add del mod">
          <ac:chgData name="Owain Isaac" userId="82a3e962-0585-408d-aa20-a57a7f900654" providerId="ADAL" clId="{7E756AE5-1798-4252-B2C8-C044A9E1AE55}" dt="2025-07-09T14:35:39.704" v="817" actId="164"/>
          <ac:grpSpMkLst>
            <pc:docMk/>
            <pc:sldMk cId="2029224636" sldId="823"/>
            <ac:grpSpMk id="89" creationId="{8C497D65-4755-5A67-3327-4014EFB54C66}"/>
          </ac:grpSpMkLst>
        </pc:grpChg>
      </pc:sldChg>
      <pc:sldChg chg="del">
        <pc:chgData name="Owain Isaac" userId="82a3e962-0585-408d-aa20-a57a7f900654" providerId="ADAL" clId="{7E756AE5-1798-4252-B2C8-C044A9E1AE55}" dt="2025-07-09T13:57:07.765" v="5" actId="47"/>
        <pc:sldMkLst>
          <pc:docMk/>
          <pc:sldMk cId="3904481124" sldId="838"/>
        </pc:sldMkLst>
      </pc:sldChg>
      <pc:sldChg chg="del">
        <pc:chgData name="Owain Isaac" userId="82a3e962-0585-408d-aa20-a57a7f900654" providerId="ADAL" clId="{7E756AE5-1798-4252-B2C8-C044A9E1AE55}" dt="2025-07-09T13:57:08.198" v="6" actId="47"/>
        <pc:sldMkLst>
          <pc:docMk/>
          <pc:sldMk cId="1031098706" sldId="839"/>
        </pc:sldMkLst>
      </pc:sldChg>
      <pc:sldChg chg="del">
        <pc:chgData name="Owain Isaac" userId="82a3e962-0585-408d-aa20-a57a7f900654" providerId="ADAL" clId="{7E756AE5-1798-4252-B2C8-C044A9E1AE55}" dt="2025-07-09T13:57:12.597" v="9" actId="47"/>
        <pc:sldMkLst>
          <pc:docMk/>
          <pc:sldMk cId="3112368215" sldId="843"/>
        </pc:sldMkLst>
      </pc:sldChg>
      <pc:sldChg chg="del">
        <pc:chgData name="Owain Isaac" userId="82a3e962-0585-408d-aa20-a57a7f900654" providerId="ADAL" clId="{7E756AE5-1798-4252-B2C8-C044A9E1AE55}" dt="2025-07-09T13:57:06.511" v="3" actId="47"/>
        <pc:sldMkLst>
          <pc:docMk/>
          <pc:sldMk cId="3365387215" sldId="844"/>
        </pc:sldMkLst>
      </pc:sldChg>
      <pc:sldChg chg="del">
        <pc:chgData name="Owain Isaac" userId="82a3e962-0585-408d-aa20-a57a7f900654" providerId="ADAL" clId="{7E756AE5-1798-4252-B2C8-C044A9E1AE55}" dt="2025-07-09T13:57:07.081" v="4" actId="47"/>
        <pc:sldMkLst>
          <pc:docMk/>
          <pc:sldMk cId="1322344174" sldId="845"/>
        </pc:sldMkLst>
      </pc:sldChg>
      <pc:sldChg chg="del">
        <pc:chgData name="Owain Isaac" userId="82a3e962-0585-408d-aa20-a57a7f900654" providerId="ADAL" clId="{7E756AE5-1798-4252-B2C8-C044A9E1AE55}" dt="2025-07-09T14:38:24.823" v="850" actId="47"/>
        <pc:sldMkLst>
          <pc:docMk/>
          <pc:sldMk cId="3039739905" sldId="846"/>
        </pc:sldMkLst>
      </pc:sldChg>
      <pc:sldChg chg="del">
        <pc:chgData name="Owain Isaac" userId="82a3e962-0585-408d-aa20-a57a7f900654" providerId="ADAL" clId="{7E756AE5-1798-4252-B2C8-C044A9E1AE55}" dt="2025-07-09T13:57:15.929" v="12" actId="47"/>
        <pc:sldMkLst>
          <pc:docMk/>
          <pc:sldMk cId="1207512560" sldId="847"/>
        </pc:sldMkLst>
      </pc:sldChg>
      <pc:sldChg chg="addSp delSp modSp add del mod ord modNotesTx">
        <pc:chgData name="Owain Isaac" userId="82a3e962-0585-408d-aa20-a57a7f900654" providerId="ADAL" clId="{7E756AE5-1798-4252-B2C8-C044A9E1AE55}" dt="2025-07-09T15:01:12.628" v="1076" actId="1076"/>
        <pc:sldMkLst>
          <pc:docMk/>
          <pc:sldMk cId="2730518494" sldId="847"/>
        </pc:sldMkLst>
        <pc:spChg chg="mod">
          <ac:chgData name="Owain Isaac" userId="82a3e962-0585-408d-aa20-a57a7f900654" providerId="ADAL" clId="{7E756AE5-1798-4252-B2C8-C044A9E1AE55}" dt="2025-07-09T14:04:53.852" v="251"/>
          <ac:spMkLst>
            <pc:docMk/>
            <pc:sldMk cId="2730518494" sldId="847"/>
            <ac:spMk id="2" creationId="{2579C825-1D7C-A20E-35CE-E5F51C3FE447}"/>
          </ac:spMkLst>
        </pc:spChg>
        <pc:spChg chg="add del">
          <ac:chgData name="Owain Isaac" userId="82a3e962-0585-408d-aa20-a57a7f900654" providerId="ADAL" clId="{7E756AE5-1798-4252-B2C8-C044A9E1AE55}" dt="2025-07-09T14:13:15.175" v="402" actId="478"/>
          <ac:spMkLst>
            <pc:docMk/>
            <pc:sldMk cId="2730518494" sldId="847"/>
            <ac:spMk id="9" creationId="{C58D8934-82F9-CAC8-E3A2-2410CEC3EA84}"/>
          </ac:spMkLst>
        </pc:spChg>
        <pc:spChg chg="add del mod">
          <ac:chgData name="Owain Isaac" userId="82a3e962-0585-408d-aa20-a57a7f900654" providerId="ADAL" clId="{7E756AE5-1798-4252-B2C8-C044A9E1AE55}" dt="2025-07-09T14:13:12.950" v="401" actId="478"/>
          <ac:spMkLst>
            <pc:docMk/>
            <pc:sldMk cId="2730518494" sldId="847"/>
            <ac:spMk id="10" creationId="{EF207190-1B56-25A8-457D-2D801E6B938A}"/>
          </ac:spMkLst>
        </pc:spChg>
        <pc:spChg chg="add del mod">
          <ac:chgData name="Owain Isaac" userId="82a3e962-0585-408d-aa20-a57a7f900654" providerId="ADAL" clId="{7E756AE5-1798-4252-B2C8-C044A9E1AE55}" dt="2025-07-09T14:13:11.770" v="400" actId="478"/>
          <ac:spMkLst>
            <pc:docMk/>
            <pc:sldMk cId="2730518494" sldId="847"/>
            <ac:spMk id="11" creationId="{AFE48A79-0C06-0A37-9145-4DB6B5E4E03C}"/>
          </ac:spMkLst>
        </pc:spChg>
        <pc:spChg chg="add del">
          <ac:chgData name="Owain Isaac" userId="82a3e962-0585-408d-aa20-a57a7f900654" providerId="ADAL" clId="{7E756AE5-1798-4252-B2C8-C044A9E1AE55}" dt="2025-07-09T14:13:15.175" v="402" actId="478"/>
          <ac:spMkLst>
            <pc:docMk/>
            <pc:sldMk cId="2730518494" sldId="847"/>
            <ac:spMk id="12" creationId="{7B74718C-6D59-33DA-8E74-6FC80D74E7F4}"/>
          </ac:spMkLst>
        </pc:spChg>
        <pc:spChg chg="add del">
          <ac:chgData name="Owain Isaac" userId="82a3e962-0585-408d-aa20-a57a7f900654" providerId="ADAL" clId="{7E756AE5-1798-4252-B2C8-C044A9E1AE55}" dt="2025-07-09T14:13:15.175" v="402" actId="478"/>
          <ac:spMkLst>
            <pc:docMk/>
            <pc:sldMk cId="2730518494" sldId="847"/>
            <ac:spMk id="13" creationId="{43C73EC4-37B5-BCF3-E362-03BDCF183458}"/>
          </ac:spMkLst>
        </pc:spChg>
        <pc:spChg chg="mod">
          <ac:chgData name="Owain Isaac" userId="82a3e962-0585-408d-aa20-a57a7f900654" providerId="ADAL" clId="{7E756AE5-1798-4252-B2C8-C044A9E1AE55}" dt="2025-07-09T14:13:07.440" v="395" actId="1076"/>
          <ac:spMkLst>
            <pc:docMk/>
            <pc:sldMk cId="2730518494" sldId="847"/>
            <ac:spMk id="125" creationId="{954C1DC2-F760-F1D3-DFEF-60018538BA07}"/>
          </ac:spMkLst>
        </pc:spChg>
        <pc:spChg chg="mod">
          <ac:chgData name="Owain Isaac" userId="82a3e962-0585-408d-aa20-a57a7f900654" providerId="ADAL" clId="{7E756AE5-1798-4252-B2C8-C044A9E1AE55}" dt="2025-07-09T14:13:07.440" v="395" actId="1076"/>
          <ac:spMkLst>
            <pc:docMk/>
            <pc:sldMk cId="2730518494" sldId="847"/>
            <ac:spMk id="127" creationId="{84C3D8EA-17BB-AAA7-862C-8D2ABC44E395}"/>
          </ac:spMkLst>
        </pc:spChg>
        <pc:spChg chg="mod">
          <ac:chgData name="Owain Isaac" userId="82a3e962-0585-408d-aa20-a57a7f900654" providerId="ADAL" clId="{7E756AE5-1798-4252-B2C8-C044A9E1AE55}" dt="2025-07-09T14:13:07.440" v="395" actId="1076"/>
          <ac:spMkLst>
            <pc:docMk/>
            <pc:sldMk cId="2730518494" sldId="847"/>
            <ac:spMk id="130" creationId="{545F7380-9B38-7BDE-AA2E-A09276DD3AD2}"/>
          </ac:spMkLst>
        </pc:spChg>
        <pc:spChg chg="mod">
          <ac:chgData name="Owain Isaac" userId="82a3e962-0585-408d-aa20-a57a7f900654" providerId="ADAL" clId="{7E756AE5-1798-4252-B2C8-C044A9E1AE55}" dt="2025-07-09T14:13:07.440" v="395" actId="1076"/>
          <ac:spMkLst>
            <pc:docMk/>
            <pc:sldMk cId="2730518494" sldId="847"/>
            <ac:spMk id="131" creationId="{3286CBD2-6A07-4A67-E1EA-818C34BF598A}"/>
          </ac:spMkLst>
        </pc:spChg>
        <pc:spChg chg="mod">
          <ac:chgData name="Owain Isaac" userId="82a3e962-0585-408d-aa20-a57a7f900654" providerId="ADAL" clId="{7E756AE5-1798-4252-B2C8-C044A9E1AE55}" dt="2025-07-09T14:13:07.440" v="395" actId="1076"/>
          <ac:spMkLst>
            <pc:docMk/>
            <pc:sldMk cId="2730518494" sldId="847"/>
            <ac:spMk id="133" creationId="{DC92874E-916D-E8C9-DF49-8C188641A0EB}"/>
          </ac:spMkLst>
        </pc:spChg>
        <pc:spChg chg="mod">
          <ac:chgData name="Owain Isaac" userId="82a3e962-0585-408d-aa20-a57a7f900654" providerId="ADAL" clId="{7E756AE5-1798-4252-B2C8-C044A9E1AE55}" dt="2025-07-09T14:13:07.440" v="395" actId="1076"/>
          <ac:spMkLst>
            <pc:docMk/>
            <pc:sldMk cId="2730518494" sldId="847"/>
            <ac:spMk id="134" creationId="{9F3FBB5B-DE28-DA3D-1D45-8A29026C5D36}"/>
          </ac:spMkLst>
        </pc:spChg>
        <pc:spChg chg="mod">
          <ac:chgData name="Owain Isaac" userId="82a3e962-0585-408d-aa20-a57a7f900654" providerId="ADAL" clId="{7E756AE5-1798-4252-B2C8-C044A9E1AE55}" dt="2025-07-09T14:13:07.440" v="395" actId="1076"/>
          <ac:spMkLst>
            <pc:docMk/>
            <pc:sldMk cId="2730518494" sldId="847"/>
            <ac:spMk id="136" creationId="{78A79CE1-B86C-254E-DE8C-E3D864125211}"/>
          </ac:spMkLst>
        </pc:spChg>
        <pc:spChg chg="mod">
          <ac:chgData name="Owain Isaac" userId="82a3e962-0585-408d-aa20-a57a7f900654" providerId="ADAL" clId="{7E756AE5-1798-4252-B2C8-C044A9E1AE55}" dt="2025-07-09T14:13:07.440" v="395" actId="1076"/>
          <ac:spMkLst>
            <pc:docMk/>
            <pc:sldMk cId="2730518494" sldId="847"/>
            <ac:spMk id="138" creationId="{0EE1E9B1-EE03-B827-AA43-74B1FB553872}"/>
          </ac:spMkLst>
        </pc:spChg>
        <pc:spChg chg="mod">
          <ac:chgData name="Owain Isaac" userId="82a3e962-0585-408d-aa20-a57a7f900654" providerId="ADAL" clId="{7E756AE5-1798-4252-B2C8-C044A9E1AE55}" dt="2025-07-09T14:13:07.440" v="395" actId="1076"/>
          <ac:spMkLst>
            <pc:docMk/>
            <pc:sldMk cId="2730518494" sldId="847"/>
            <ac:spMk id="139" creationId="{3EA9CB1A-4E6A-B1A7-2829-15A360634528}"/>
          </ac:spMkLst>
        </pc:spChg>
        <pc:spChg chg="mod">
          <ac:chgData name="Owain Isaac" userId="82a3e962-0585-408d-aa20-a57a7f900654" providerId="ADAL" clId="{7E756AE5-1798-4252-B2C8-C044A9E1AE55}" dt="2025-07-09T14:13:07.440" v="395" actId="1076"/>
          <ac:spMkLst>
            <pc:docMk/>
            <pc:sldMk cId="2730518494" sldId="847"/>
            <ac:spMk id="143" creationId="{DFD8B917-D55F-A76E-B504-E87F31FCFA36}"/>
          </ac:spMkLst>
        </pc:spChg>
        <pc:spChg chg="del mod">
          <ac:chgData name="Owain Isaac" userId="82a3e962-0585-408d-aa20-a57a7f900654" providerId="ADAL" clId="{7E756AE5-1798-4252-B2C8-C044A9E1AE55}" dt="2025-07-09T14:24:26.111" v="551" actId="478"/>
          <ac:spMkLst>
            <pc:docMk/>
            <pc:sldMk cId="2730518494" sldId="847"/>
            <ac:spMk id="154" creationId="{291F1DA8-E7D7-4A89-B421-6559B644F455}"/>
          </ac:spMkLst>
        </pc:spChg>
        <pc:spChg chg="del mod">
          <ac:chgData name="Owain Isaac" userId="82a3e962-0585-408d-aa20-a57a7f900654" providerId="ADAL" clId="{7E756AE5-1798-4252-B2C8-C044A9E1AE55}" dt="2025-07-09T14:58:31.777" v="1009" actId="478"/>
          <ac:spMkLst>
            <pc:docMk/>
            <pc:sldMk cId="2730518494" sldId="847"/>
            <ac:spMk id="155" creationId="{B5B01C3F-010E-1F10-FFDC-0B4A39ACD9EF}"/>
          </ac:spMkLst>
        </pc:spChg>
        <pc:spChg chg="mod">
          <ac:chgData name="Owain Isaac" userId="82a3e962-0585-408d-aa20-a57a7f900654" providerId="ADAL" clId="{7E756AE5-1798-4252-B2C8-C044A9E1AE55}" dt="2025-07-09T14:30:51.136" v="729" actId="1035"/>
          <ac:spMkLst>
            <pc:docMk/>
            <pc:sldMk cId="2730518494" sldId="847"/>
            <ac:spMk id="167" creationId="{13569ADF-ED24-A915-5413-949F02F106E6}"/>
          </ac:spMkLst>
        </pc:spChg>
        <pc:spChg chg="mod">
          <ac:chgData name="Owain Isaac" userId="82a3e962-0585-408d-aa20-a57a7f900654" providerId="ADAL" clId="{7E756AE5-1798-4252-B2C8-C044A9E1AE55}" dt="2025-07-09T14:28:45.660" v="642" actId="1036"/>
          <ac:spMkLst>
            <pc:docMk/>
            <pc:sldMk cId="2730518494" sldId="847"/>
            <ac:spMk id="168" creationId="{1FFCF592-C026-5FF8-C973-3C2224FB6C62}"/>
          </ac:spMkLst>
        </pc:spChg>
        <pc:spChg chg="mod">
          <ac:chgData name="Owain Isaac" userId="82a3e962-0585-408d-aa20-a57a7f900654" providerId="ADAL" clId="{7E756AE5-1798-4252-B2C8-C044A9E1AE55}" dt="2025-07-09T14:28:45.660" v="642" actId="1036"/>
          <ac:spMkLst>
            <pc:docMk/>
            <pc:sldMk cId="2730518494" sldId="847"/>
            <ac:spMk id="170" creationId="{E4857B57-9DAA-280D-39B4-444C68EC05A4}"/>
          </ac:spMkLst>
        </pc:spChg>
        <pc:spChg chg="mod">
          <ac:chgData name="Owain Isaac" userId="82a3e962-0585-408d-aa20-a57a7f900654" providerId="ADAL" clId="{7E756AE5-1798-4252-B2C8-C044A9E1AE55}" dt="2025-07-09T14:28:45.660" v="642" actId="1036"/>
          <ac:spMkLst>
            <pc:docMk/>
            <pc:sldMk cId="2730518494" sldId="847"/>
            <ac:spMk id="175" creationId="{6B101873-5CCB-293D-DFB2-6759FC139A97}"/>
          </ac:spMkLst>
        </pc:spChg>
        <pc:spChg chg="mod">
          <ac:chgData name="Owain Isaac" userId="82a3e962-0585-408d-aa20-a57a7f900654" providerId="ADAL" clId="{7E756AE5-1798-4252-B2C8-C044A9E1AE55}" dt="2025-07-09T14:05:49.725" v="275" actId="1037"/>
          <ac:spMkLst>
            <pc:docMk/>
            <pc:sldMk cId="2730518494" sldId="847"/>
            <ac:spMk id="185" creationId="{C7B667CC-836A-DF36-BFFC-7224F47F11C3}"/>
          </ac:spMkLst>
        </pc:spChg>
        <pc:spChg chg="mod">
          <ac:chgData name="Owain Isaac" userId="82a3e962-0585-408d-aa20-a57a7f900654" providerId="ADAL" clId="{7E756AE5-1798-4252-B2C8-C044A9E1AE55}" dt="2025-07-09T14:28:45.660" v="642" actId="1036"/>
          <ac:spMkLst>
            <pc:docMk/>
            <pc:sldMk cId="2730518494" sldId="847"/>
            <ac:spMk id="190" creationId="{A63ED8E1-8600-A713-C12C-F59E1413E656}"/>
          </ac:spMkLst>
        </pc:spChg>
        <pc:spChg chg="mod">
          <ac:chgData name="Owain Isaac" userId="82a3e962-0585-408d-aa20-a57a7f900654" providerId="ADAL" clId="{7E756AE5-1798-4252-B2C8-C044A9E1AE55}" dt="2025-07-09T14:05:49.725" v="275" actId="1037"/>
          <ac:spMkLst>
            <pc:docMk/>
            <pc:sldMk cId="2730518494" sldId="847"/>
            <ac:spMk id="192" creationId="{2BF76355-F08E-B7AA-F1B7-C90515BF7186}"/>
          </ac:spMkLst>
        </pc:spChg>
        <pc:spChg chg="mod">
          <ac:chgData name="Owain Isaac" userId="82a3e962-0585-408d-aa20-a57a7f900654" providerId="ADAL" clId="{7E756AE5-1798-4252-B2C8-C044A9E1AE55}" dt="2025-07-09T14:30:51.136" v="729" actId="1035"/>
          <ac:spMkLst>
            <pc:docMk/>
            <pc:sldMk cId="2730518494" sldId="847"/>
            <ac:spMk id="196" creationId="{F73DAA30-3396-15DD-B0D4-B275755FEADE}"/>
          </ac:spMkLst>
        </pc:spChg>
        <pc:spChg chg="mod">
          <ac:chgData name="Owain Isaac" userId="82a3e962-0585-408d-aa20-a57a7f900654" providerId="ADAL" clId="{7E756AE5-1798-4252-B2C8-C044A9E1AE55}" dt="2025-07-09T14:05:49.725" v="275" actId="1037"/>
          <ac:spMkLst>
            <pc:docMk/>
            <pc:sldMk cId="2730518494" sldId="847"/>
            <ac:spMk id="197" creationId="{8B741952-E8A1-8EB5-6699-0BCBE230C661}"/>
          </ac:spMkLst>
        </pc:spChg>
        <pc:spChg chg="mod">
          <ac:chgData name="Owain Isaac" userId="82a3e962-0585-408d-aa20-a57a7f900654" providerId="ADAL" clId="{7E756AE5-1798-4252-B2C8-C044A9E1AE55}" dt="2025-07-09T14:28:45.660" v="642" actId="1036"/>
          <ac:spMkLst>
            <pc:docMk/>
            <pc:sldMk cId="2730518494" sldId="847"/>
            <ac:spMk id="198" creationId="{6A42C54F-E0A1-5B05-D770-E599B53BAC70}"/>
          </ac:spMkLst>
        </pc:spChg>
        <pc:spChg chg="mod">
          <ac:chgData name="Owain Isaac" userId="82a3e962-0585-408d-aa20-a57a7f900654" providerId="ADAL" clId="{7E756AE5-1798-4252-B2C8-C044A9E1AE55}" dt="2025-07-09T14:30:51.136" v="729" actId="1035"/>
          <ac:spMkLst>
            <pc:docMk/>
            <pc:sldMk cId="2730518494" sldId="847"/>
            <ac:spMk id="203" creationId="{5A67DCBF-AB1E-011A-5F3E-55505DC07BB1}"/>
          </ac:spMkLst>
        </pc:spChg>
        <pc:spChg chg="mod">
          <ac:chgData name="Owain Isaac" userId="82a3e962-0585-408d-aa20-a57a7f900654" providerId="ADAL" clId="{7E756AE5-1798-4252-B2C8-C044A9E1AE55}" dt="2025-07-09T14:05:49.725" v="275" actId="1037"/>
          <ac:spMkLst>
            <pc:docMk/>
            <pc:sldMk cId="2730518494" sldId="847"/>
            <ac:spMk id="210" creationId="{8900AB56-0037-B0CA-9334-41041130DD8F}"/>
          </ac:spMkLst>
        </pc:spChg>
        <pc:spChg chg="mod">
          <ac:chgData name="Owain Isaac" userId="82a3e962-0585-408d-aa20-a57a7f900654" providerId="ADAL" clId="{7E756AE5-1798-4252-B2C8-C044A9E1AE55}" dt="2025-07-09T14:30:51.136" v="729" actId="1035"/>
          <ac:spMkLst>
            <pc:docMk/>
            <pc:sldMk cId="2730518494" sldId="847"/>
            <ac:spMk id="213" creationId="{93655FC7-BA83-1EFF-9370-96448AA0F9BE}"/>
          </ac:spMkLst>
        </pc:spChg>
        <pc:spChg chg="mod">
          <ac:chgData name="Owain Isaac" userId="82a3e962-0585-408d-aa20-a57a7f900654" providerId="ADAL" clId="{7E756AE5-1798-4252-B2C8-C044A9E1AE55}" dt="2025-07-09T14:05:49.725" v="275" actId="1037"/>
          <ac:spMkLst>
            <pc:docMk/>
            <pc:sldMk cId="2730518494" sldId="847"/>
            <ac:spMk id="214" creationId="{D6DFB102-CF80-585B-C8DA-17C1D114E35E}"/>
          </ac:spMkLst>
        </pc:spChg>
        <pc:spChg chg="mod">
          <ac:chgData name="Owain Isaac" userId="82a3e962-0585-408d-aa20-a57a7f900654" providerId="ADAL" clId="{7E756AE5-1798-4252-B2C8-C044A9E1AE55}" dt="2025-07-09T14:28:45.660" v="642" actId="1036"/>
          <ac:spMkLst>
            <pc:docMk/>
            <pc:sldMk cId="2730518494" sldId="847"/>
            <ac:spMk id="219" creationId="{857D858E-10DF-6BED-2413-945B8A48CCE8}"/>
          </ac:spMkLst>
        </pc:spChg>
        <pc:spChg chg="mod">
          <ac:chgData name="Owain Isaac" userId="82a3e962-0585-408d-aa20-a57a7f900654" providerId="ADAL" clId="{7E756AE5-1798-4252-B2C8-C044A9E1AE55}" dt="2025-07-09T14:28:45.660" v="642" actId="1036"/>
          <ac:spMkLst>
            <pc:docMk/>
            <pc:sldMk cId="2730518494" sldId="847"/>
            <ac:spMk id="226" creationId="{26C6D639-9924-B038-D7F5-569382929A6C}"/>
          </ac:spMkLst>
        </pc:spChg>
        <pc:spChg chg="mod">
          <ac:chgData name="Owain Isaac" userId="82a3e962-0585-408d-aa20-a57a7f900654" providerId="ADAL" clId="{7E756AE5-1798-4252-B2C8-C044A9E1AE55}" dt="2025-07-09T14:28:45.660" v="642" actId="1036"/>
          <ac:spMkLst>
            <pc:docMk/>
            <pc:sldMk cId="2730518494" sldId="847"/>
            <ac:spMk id="230" creationId="{4740146A-60F2-4395-7EFC-B4A0FC273182}"/>
          </ac:spMkLst>
        </pc:spChg>
        <pc:spChg chg="mod">
          <ac:chgData name="Owain Isaac" userId="82a3e962-0585-408d-aa20-a57a7f900654" providerId="ADAL" clId="{7E756AE5-1798-4252-B2C8-C044A9E1AE55}" dt="2025-07-09T14:05:49.725" v="275" actId="1037"/>
          <ac:spMkLst>
            <pc:docMk/>
            <pc:sldMk cId="2730518494" sldId="847"/>
            <ac:spMk id="241" creationId="{291442B6-7BDA-E6AB-FA6C-B9C62B0CC2E2}"/>
          </ac:spMkLst>
        </pc:spChg>
        <pc:spChg chg="mod">
          <ac:chgData name="Owain Isaac" userId="82a3e962-0585-408d-aa20-a57a7f900654" providerId="ADAL" clId="{7E756AE5-1798-4252-B2C8-C044A9E1AE55}" dt="2025-07-09T14:28:45.660" v="642" actId="1036"/>
          <ac:spMkLst>
            <pc:docMk/>
            <pc:sldMk cId="2730518494" sldId="847"/>
            <ac:spMk id="242" creationId="{2B4C6907-298F-48AB-47D5-324236144B10}"/>
          </ac:spMkLst>
        </pc:spChg>
        <pc:spChg chg="mod">
          <ac:chgData name="Owain Isaac" userId="82a3e962-0585-408d-aa20-a57a7f900654" providerId="ADAL" clId="{7E756AE5-1798-4252-B2C8-C044A9E1AE55}" dt="2025-07-09T14:30:51.136" v="729" actId="1035"/>
          <ac:spMkLst>
            <pc:docMk/>
            <pc:sldMk cId="2730518494" sldId="847"/>
            <ac:spMk id="243" creationId="{C4379322-FA64-E6C4-C7F2-9133C55E637C}"/>
          </ac:spMkLst>
        </pc:spChg>
        <pc:spChg chg="mod">
          <ac:chgData name="Owain Isaac" userId="82a3e962-0585-408d-aa20-a57a7f900654" providerId="ADAL" clId="{7E756AE5-1798-4252-B2C8-C044A9E1AE55}" dt="2025-07-09T14:05:49.725" v="275" actId="1037"/>
          <ac:spMkLst>
            <pc:docMk/>
            <pc:sldMk cId="2730518494" sldId="847"/>
            <ac:spMk id="246" creationId="{CB53EDB3-8032-2D3B-3C7C-5D69C67BBB6B}"/>
          </ac:spMkLst>
        </pc:spChg>
        <pc:spChg chg="mod">
          <ac:chgData name="Owain Isaac" userId="82a3e962-0585-408d-aa20-a57a7f900654" providerId="ADAL" clId="{7E756AE5-1798-4252-B2C8-C044A9E1AE55}" dt="2025-07-09T14:28:45.660" v="642" actId="1036"/>
          <ac:spMkLst>
            <pc:docMk/>
            <pc:sldMk cId="2730518494" sldId="847"/>
            <ac:spMk id="248" creationId="{03B3958D-E518-4D42-0D30-51C2F4C9CBA3}"/>
          </ac:spMkLst>
        </pc:spChg>
        <pc:spChg chg="mod">
          <ac:chgData name="Owain Isaac" userId="82a3e962-0585-408d-aa20-a57a7f900654" providerId="ADAL" clId="{7E756AE5-1798-4252-B2C8-C044A9E1AE55}" dt="2025-07-09T14:05:49.725" v="275" actId="1037"/>
          <ac:spMkLst>
            <pc:docMk/>
            <pc:sldMk cId="2730518494" sldId="847"/>
            <ac:spMk id="251" creationId="{9A1911E3-2602-E76A-F329-085322A27EE0}"/>
          </ac:spMkLst>
        </pc:spChg>
        <pc:spChg chg="mod">
          <ac:chgData name="Owain Isaac" userId="82a3e962-0585-408d-aa20-a57a7f900654" providerId="ADAL" clId="{7E756AE5-1798-4252-B2C8-C044A9E1AE55}" dt="2025-07-09T14:12:36.389" v="384"/>
          <ac:spMkLst>
            <pc:docMk/>
            <pc:sldMk cId="2730518494" sldId="847"/>
            <ac:spMk id="256" creationId="{DE375CCB-D19A-7513-8D6A-2D761564C565}"/>
          </ac:spMkLst>
        </pc:spChg>
        <pc:spChg chg="mod">
          <ac:chgData name="Owain Isaac" userId="82a3e962-0585-408d-aa20-a57a7f900654" providerId="ADAL" clId="{7E756AE5-1798-4252-B2C8-C044A9E1AE55}" dt="2025-07-09T14:12:36.389" v="384"/>
          <ac:spMkLst>
            <pc:docMk/>
            <pc:sldMk cId="2730518494" sldId="847"/>
            <ac:spMk id="279" creationId="{4F27D2C0-0B72-B289-5941-CBDFE8FB5687}"/>
          </ac:spMkLst>
        </pc:spChg>
        <pc:spChg chg="mod">
          <ac:chgData name="Owain Isaac" userId="82a3e962-0585-408d-aa20-a57a7f900654" providerId="ADAL" clId="{7E756AE5-1798-4252-B2C8-C044A9E1AE55}" dt="2025-07-09T14:12:36.389" v="384"/>
          <ac:spMkLst>
            <pc:docMk/>
            <pc:sldMk cId="2730518494" sldId="847"/>
            <ac:spMk id="285" creationId="{2E155F60-F473-2D21-93F6-CFFC936294EA}"/>
          </ac:spMkLst>
        </pc:spChg>
        <pc:spChg chg="mod">
          <ac:chgData name="Owain Isaac" userId="82a3e962-0585-408d-aa20-a57a7f900654" providerId="ADAL" clId="{7E756AE5-1798-4252-B2C8-C044A9E1AE55}" dt="2025-07-09T14:12:36.389" v="384"/>
          <ac:spMkLst>
            <pc:docMk/>
            <pc:sldMk cId="2730518494" sldId="847"/>
            <ac:spMk id="295" creationId="{5829FD23-9A92-CE91-74AD-22B9C3D7866A}"/>
          </ac:spMkLst>
        </pc:spChg>
        <pc:spChg chg="mod">
          <ac:chgData name="Owain Isaac" userId="82a3e962-0585-408d-aa20-a57a7f900654" providerId="ADAL" clId="{7E756AE5-1798-4252-B2C8-C044A9E1AE55}" dt="2025-07-09T14:12:36.389" v="384"/>
          <ac:spMkLst>
            <pc:docMk/>
            <pc:sldMk cId="2730518494" sldId="847"/>
            <ac:spMk id="316" creationId="{159254EA-ED0A-1B4B-B902-CDEDD271A07C}"/>
          </ac:spMkLst>
        </pc:spChg>
        <pc:spChg chg="mod">
          <ac:chgData name="Owain Isaac" userId="82a3e962-0585-408d-aa20-a57a7f900654" providerId="ADAL" clId="{7E756AE5-1798-4252-B2C8-C044A9E1AE55}" dt="2025-07-09T14:12:36.389" v="384"/>
          <ac:spMkLst>
            <pc:docMk/>
            <pc:sldMk cId="2730518494" sldId="847"/>
            <ac:spMk id="323" creationId="{E9FFDA4A-7C47-8482-BC4E-C25F2AD24BBC}"/>
          </ac:spMkLst>
        </pc:spChg>
        <pc:spChg chg="mod">
          <ac:chgData name="Owain Isaac" userId="82a3e962-0585-408d-aa20-a57a7f900654" providerId="ADAL" clId="{7E756AE5-1798-4252-B2C8-C044A9E1AE55}" dt="2025-07-09T14:12:36.389" v="384"/>
          <ac:spMkLst>
            <pc:docMk/>
            <pc:sldMk cId="2730518494" sldId="847"/>
            <ac:spMk id="325" creationId="{FFF959D7-17C5-A68A-42E0-CB6EE1E27021}"/>
          </ac:spMkLst>
        </pc:spChg>
        <pc:spChg chg="mod">
          <ac:chgData name="Owain Isaac" userId="82a3e962-0585-408d-aa20-a57a7f900654" providerId="ADAL" clId="{7E756AE5-1798-4252-B2C8-C044A9E1AE55}" dt="2025-07-09T14:12:36.389" v="384"/>
          <ac:spMkLst>
            <pc:docMk/>
            <pc:sldMk cId="2730518494" sldId="847"/>
            <ac:spMk id="330" creationId="{70FBA95E-7C56-0607-7A81-5A7D4F832215}"/>
          </ac:spMkLst>
        </pc:spChg>
        <pc:spChg chg="mod">
          <ac:chgData name="Owain Isaac" userId="82a3e962-0585-408d-aa20-a57a7f900654" providerId="ADAL" clId="{7E756AE5-1798-4252-B2C8-C044A9E1AE55}" dt="2025-07-09T14:12:36.389" v="384"/>
          <ac:spMkLst>
            <pc:docMk/>
            <pc:sldMk cId="2730518494" sldId="847"/>
            <ac:spMk id="337" creationId="{F2B9D8CD-A0F7-EC29-E864-F80AB4169164}"/>
          </ac:spMkLst>
        </pc:spChg>
        <pc:spChg chg="mod">
          <ac:chgData name="Owain Isaac" userId="82a3e962-0585-408d-aa20-a57a7f900654" providerId="ADAL" clId="{7E756AE5-1798-4252-B2C8-C044A9E1AE55}" dt="2025-07-09T14:12:36.389" v="384"/>
          <ac:spMkLst>
            <pc:docMk/>
            <pc:sldMk cId="2730518494" sldId="847"/>
            <ac:spMk id="359" creationId="{5D507AE0-54AA-0A52-9DE8-4F7E2513421B}"/>
          </ac:spMkLst>
        </pc:spChg>
        <pc:spChg chg="mod">
          <ac:chgData name="Owain Isaac" userId="82a3e962-0585-408d-aa20-a57a7f900654" providerId="ADAL" clId="{7E756AE5-1798-4252-B2C8-C044A9E1AE55}" dt="2025-07-09T14:23:45.809" v="511" actId="1037"/>
          <ac:spMkLst>
            <pc:docMk/>
            <pc:sldMk cId="2730518494" sldId="847"/>
            <ac:spMk id="373" creationId="{81F69AD6-86EE-4B42-FCE5-EF8934A05F6B}"/>
          </ac:spMkLst>
        </pc:spChg>
        <pc:spChg chg="mod">
          <ac:chgData name="Owain Isaac" userId="82a3e962-0585-408d-aa20-a57a7f900654" providerId="ADAL" clId="{7E756AE5-1798-4252-B2C8-C044A9E1AE55}" dt="2025-07-09T14:23:45.809" v="511" actId="1037"/>
          <ac:spMkLst>
            <pc:docMk/>
            <pc:sldMk cId="2730518494" sldId="847"/>
            <ac:spMk id="374" creationId="{5D31CC79-F0EC-B97E-E205-C3BF0DA8910B}"/>
          </ac:spMkLst>
        </pc:spChg>
        <pc:spChg chg="mod">
          <ac:chgData name="Owain Isaac" userId="82a3e962-0585-408d-aa20-a57a7f900654" providerId="ADAL" clId="{7E756AE5-1798-4252-B2C8-C044A9E1AE55}" dt="2025-07-09T14:23:45.809" v="511" actId="1037"/>
          <ac:spMkLst>
            <pc:docMk/>
            <pc:sldMk cId="2730518494" sldId="847"/>
            <ac:spMk id="376" creationId="{AC58D3E1-FDE1-82FA-FB48-D2162DEF8CF4}"/>
          </ac:spMkLst>
        </pc:spChg>
        <pc:spChg chg="mod">
          <ac:chgData name="Owain Isaac" userId="82a3e962-0585-408d-aa20-a57a7f900654" providerId="ADAL" clId="{7E756AE5-1798-4252-B2C8-C044A9E1AE55}" dt="2025-07-09T14:23:45.809" v="511" actId="1037"/>
          <ac:spMkLst>
            <pc:docMk/>
            <pc:sldMk cId="2730518494" sldId="847"/>
            <ac:spMk id="377" creationId="{ADB8B123-3511-9D8C-21E6-BC65CD48FE95}"/>
          </ac:spMkLst>
        </pc:spChg>
        <pc:spChg chg="mod">
          <ac:chgData name="Owain Isaac" userId="82a3e962-0585-408d-aa20-a57a7f900654" providerId="ADAL" clId="{7E756AE5-1798-4252-B2C8-C044A9E1AE55}" dt="2025-07-09T14:23:45.809" v="511" actId="1037"/>
          <ac:spMkLst>
            <pc:docMk/>
            <pc:sldMk cId="2730518494" sldId="847"/>
            <ac:spMk id="379" creationId="{1FE82FC9-AC93-708E-C3E3-A59F0B992B09}"/>
          </ac:spMkLst>
        </pc:spChg>
        <pc:spChg chg="mod">
          <ac:chgData name="Owain Isaac" userId="82a3e962-0585-408d-aa20-a57a7f900654" providerId="ADAL" clId="{7E756AE5-1798-4252-B2C8-C044A9E1AE55}" dt="2025-07-09T14:23:45.809" v="511" actId="1037"/>
          <ac:spMkLst>
            <pc:docMk/>
            <pc:sldMk cId="2730518494" sldId="847"/>
            <ac:spMk id="381" creationId="{F424E418-4BF9-F4C0-EAFC-B9A2D5A1A647}"/>
          </ac:spMkLst>
        </pc:spChg>
        <pc:spChg chg="mod">
          <ac:chgData name="Owain Isaac" userId="82a3e962-0585-408d-aa20-a57a7f900654" providerId="ADAL" clId="{7E756AE5-1798-4252-B2C8-C044A9E1AE55}" dt="2025-07-09T14:23:45.809" v="511" actId="1037"/>
          <ac:spMkLst>
            <pc:docMk/>
            <pc:sldMk cId="2730518494" sldId="847"/>
            <ac:spMk id="383" creationId="{1E210D68-8F83-B2E8-1EB3-682687ABFB00}"/>
          </ac:spMkLst>
        </pc:spChg>
        <pc:spChg chg="mod">
          <ac:chgData name="Owain Isaac" userId="82a3e962-0585-408d-aa20-a57a7f900654" providerId="ADAL" clId="{7E756AE5-1798-4252-B2C8-C044A9E1AE55}" dt="2025-07-09T14:23:45.809" v="511" actId="1037"/>
          <ac:spMkLst>
            <pc:docMk/>
            <pc:sldMk cId="2730518494" sldId="847"/>
            <ac:spMk id="387" creationId="{58ED4FE4-F4E8-3CAA-E366-3A73D44BF7F8}"/>
          </ac:spMkLst>
        </pc:spChg>
        <pc:spChg chg="mod">
          <ac:chgData name="Owain Isaac" userId="82a3e962-0585-408d-aa20-a57a7f900654" providerId="ADAL" clId="{7E756AE5-1798-4252-B2C8-C044A9E1AE55}" dt="2025-07-09T14:23:45.809" v="511" actId="1037"/>
          <ac:spMkLst>
            <pc:docMk/>
            <pc:sldMk cId="2730518494" sldId="847"/>
            <ac:spMk id="388" creationId="{FD5A5437-EEDD-617F-DF28-3F2E64359C43}"/>
          </ac:spMkLst>
        </pc:spChg>
        <pc:spChg chg="add del mod topLvl">
          <ac:chgData name="Owain Isaac" userId="82a3e962-0585-408d-aa20-a57a7f900654" providerId="ADAL" clId="{7E756AE5-1798-4252-B2C8-C044A9E1AE55}" dt="2025-07-09T14:23:45.809" v="511" actId="1037"/>
          <ac:spMkLst>
            <pc:docMk/>
            <pc:sldMk cId="2730518494" sldId="847"/>
            <ac:spMk id="391" creationId="{BAD3BB57-FABD-5020-81AC-50417B8BE084}"/>
          </ac:spMkLst>
        </pc:spChg>
        <pc:spChg chg="mod topLvl">
          <ac:chgData name="Owain Isaac" userId="82a3e962-0585-408d-aa20-a57a7f900654" providerId="ADAL" clId="{7E756AE5-1798-4252-B2C8-C044A9E1AE55}" dt="2025-07-09T15:00:10.198" v="1046" actId="1035"/>
          <ac:spMkLst>
            <pc:docMk/>
            <pc:sldMk cId="2730518494" sldId="847"/>
            <ac:spMk id="395" creationId="{7A31BD66-82B8-2CCB-60C1-AEB642A465C1}"/>
          </ac:spMkLst>
        </pc:spChg>
        <pc:spChg chg="mod">
          <ac:chgData name="Owain Isaac" userId="82a3e962-0585-408d-aa20-a57a7f900654" providerId="ADAL" clId="{7E756AE5-1798-4252-B2C8-C044A9E1AE55}" dt="2025-07-09T15:00:03.230" v="1030" actId="1035"/>
          <ac:spMkLst>
            <pc:docMk/>
            <pc:sldMk cId="2730518494" sldId="847"/>
            <ac:spMk id="396" creationId="{F5060981-1078-D25A-8380-F1F0FE13E941}"/>
          </ac:spMkLst>
        </pc:spChg>
        <pc:spChg chg="mod">
          <ac:chgData name="Owain Isaac" userId="82a3e962-0585-408d-aa20-a57a7f900654" providerId="ADAL" clId="{7E756AE5-1798-4252-B2C8-C044A9E1AE55}" dt="2025-07-09T15:00:10.198" v="1046" actId="1035"/>
          <ac:spMkLst>
            <pc:docMk/>
            <pc:sldMk cId="2730518494" sldId="847"/>
            <ac:spMk id="398" creationId="{E278BC4A-29E6-F961-C0BC-5B2ADD085CE9}"/>
          </ac:spMkLst>
        </pc:spChg>
        <pc:spChg chg="mod">
          <ac:chgData name="Owain Isaac" userId="82a3e962-0585-408d-aa20-a57a7f900654" providerId="ADAL" clId="{7E756AE5-1798-4252-B2C8-C044A9E1AE55}" dt="2025-07-09T15:00:00.864" v="1028" actId="1035"/>
          <ac:spMkLst>
            <pc:docMk/>
            <pc:sldMk cId="2730518494" sldId="847"/>
            <ac:spMk id="401" creationId="{99E7729A-3D72-118B-3306-CE7D3A779279}"/>
          </ac:spMkLst>
        </pc:spChg>
        <pc:spChg chg="mod">
          <ac:chgData name="Owain Isaac" userId="82a3e962-0585-408d-aa20-a57a7f900654" providerId="ADAL" clId="{7E756AE5-1798-4252-B2C8-C044A9E1AE55}" dt="2025-07-09T15:00:10.198" v="1046" actId="1035"/>
          <ac:spMkLst>
            <pc:docMk/>
            <pc:sldMk cId="2730518494" sldId="847"/>
            <ac:spMk id="402" creationId="{5D507AE0-54AA-0A52-9DE8-4F7E2513421B}"/>
          </ac:spMkLst>
        </pc:spChg>
        <pc:spChg chg="mod">
          <ac:chgData name="Owain Isaac" userId="82a3e962-0585-408d-aa20-a57a7f900654" providerId="ADAL" clId="{7E756AE5-1798-4252-B2C8-C044A9E1AE55}" dt="2025-07-09T15:00:00.864" v="1028" actId="1035"/>
          <ac:spMkLst>
            <pc:docMk/>
            <pc:sldMk cId="2730518494" sldId="847"/>
            <ac:spMk id="403" creationId="{4003CC97-7C53-15BA-6E97-1153D425C52B}"/>
          </ac:spMkLst>
        </pc:spChg>
        <pc:spChg chg="mod">
          <ac:chgData name="Owain Isaac" userId="82a3e962-0585-408d-aa20-a57a7f900654" providerId="ADAL" clId="{7E756AE5-1798-4252-B2C8-C044A9E1AE55}" dt="2025-07-09T15:00:00.864" v="1028" actId="1035"/>
          <ac:spMkLst>
            <pc:docMk/>
            <pc:sldMk cId="2730518494" sldId="847"/>
            <ac:spMk id="404" creationId="{FAE96277-4794-E57A-D5A6-FE1EC635F84B}"/>
          </ac:spMkLst>
        </pc:spChg>
        <pc:spChg chg="mod">
          <ac:chgData name="Owain Isaac" userId="82a3e962-0585-408d-aa20-a57a7f900654" providerId="ADAL" clId="{7E756AE5-1798-4252-B2C8-C044A9E1AE55}" dt="2025-07-09T15:00:10.198" v="1046" actId="1035"/>
          <ac:spMkLst>
            <pc:docMk/>
            <pc:sldMk cId="2730518494" sldId="847"/>
            <ac:spMk id="405" creationId="{F3C46994-7B07-200F-E4E4-8A8EF8CA90B2}"/>
          </ac:spMkLst>
        </pc:spChg>
        <pc:spChg chg="mod">
          <ac:chgData name="Owain Isaac" userId="82a3e962-0585-408d-aa20-a57a7f900654" providerId="ADAL" clId="{7E756AE5-1798-4252-B2C8-C044A9E1AE55}" dt="2025-07-09T15:00:10.198" v="1046" actId="1035"/>
          <ac:spMkLst>
            <pc:docMk/>
            <pc:sldMk cId="2730518494" sldId="847"/>
            <ac:spMk id="406" creationId="{1DFE05B2-EFE0-DA90-2C1C-948E6976FF4F}"/>
          </ac:spMkLst>
        </pc:spChg>
        <pc:spChg chg="mod">
          <ac:chgData name="Owain Isaac" userId="82a3e962-0585-408d-aa20-a57a7f900654" providerId="ADAL" clId="{7E756AE5-1798-4252-B2C8-C044A9E1AE55}" dt="2025-07-09T15:00:10.198" v="1046" actId="1035"/>
          <ac:spMkLst>
            <pc:docMk/>
            <pc:sldMk cId="2730518494" sldId="847"/>
            <ac:spMk id="408" creationId="{B79DEFBA-510D-794B-13E5-460A48AF8997}"/>
          </ac:spMkLst>
        </pc:spChg>
        <pc:spChg chg="mod">
          <ac:chgData name="Owain Isaac" userId="82a3e962-0585-408d-aa20-a57a7f900654" providerId="ADAL" clId="{7E756AE5-1798-4252-B2C8-C044A9E1AE55}" dt="2025-07-09T15:00:00.864" v="1028" actId="1035"/>
          <ac:spMkLst>
            <pc:docMk/>
            <pc:sldMk cId="2730518494" sldId="847"/>
            <ac:spMk id="409" creationId="{5B532C1D-963E-54FE-BC25-135C8C3DE9F7}"/>
          </ac:spMkLst>
        </pc:spChg>
        <pc:spChg chg="mod">
          <ac:chgData name="Owain Isaac" userId="82a3e962-0585-408d-aa20-a57a7f900654" providerId="ADAL" clId="{7E756AE5-1798-4252-B2C8-C044A9E1AE55}" dt="2025-07-09T15:00:00.864" v="1028" actId="1035"/>
          <ac:spMkLst>
            <pc:docMk/>
            <pc:sldMk cId="2730518494" sldId="847"/>
            <ac:spMk id="410" creationId="{852E66D8-1E7A-80F9-8490-EF2F05EFB171}"/>
          </ac:spMkLst>
        </pc:spChg>
        <pc:spChg chg="mod">
          <ac:chgData name="Owain Isaac" userId="82a3e962-0585-408d-aa20-a57a7f900654" providerId="ADAL" clId="{7E756AE5-1798-4252-B2C8-C044A9E1AE55}" dt="2025-07-09T15:00:10.198" v="1046" actId="1035"/>
          <ac:spMkLst>
            <pc:docMk/>
            <pc:sldMk cId="2730518494" sldId="847"/>
            <ac:spMk id="411" creationId="{F05CF74B-D700-6824-8192-BB46108A7E28}"/>
          </ac:spMkLst>
        </pc:spChg>
        <pc:spChg chg="mod">
          <ac:chgData name="Owain Isaac" userId="82a3e962-0585-408d-aa20-a57a7f900654" providerId="ADAL" clId="{7E756AE5-1798-4252-B2C8-C044A9E1AE55}" dt="2025-07-09T14:30:51.136" v="729" actId="1035"/>
          <ac:spMkLst>
            <pc:docMk/>
            <pc:sldMk cId="2730518494" sldId="847"/>
            <ac:spMk id="412" creationId="{61BDD1B6-87C3-0B5B-CA94-CDBC2DD0BCDF}"/>
          </ac:spMkLst>
        </pc:spChg>
        <pc:spChg chg="mod">
          <ac:chgData name="Owain Isaac" userId="82a3e962-0585-408d-aa20-a57a7f900654" providerId="ADAL" clId="{7E756AE5-1798-4252-B2C8-C044A9E1AE55}" dt="2025-07-09T15:00:10.198" v="1046" actId="1035"/>
          <ac:spMkLst>
            <pc:docMk/>
            <pc:sldMk cId="2730518494" sldId="847"/>
            <ac:spMk id="413" creationId="{B282FAF6-F1EC-C5EF-88D2-C43AAF2E24A9}"/>
          </ac:spMkLst>
        </pc:spChg>
        <pc:spChg chg="mod">
          <ac:chgData name="Owain Isaac" userId="82a3e962-0585-408d-aa20-a57a7f900654" providerId="ADAL" clId="{7E756AE5-1798-4252-B2C8-C044A9E1AE55}" dt="2025-07-09T15:00:10.198" v="1046" actId="1035"/>
          <ac:spMkLst>
            <pc:docMk/>
            <pc:sldMk cId="2730518494" sldId="847"/>
            <ac:spMk id="415" creationId="{E9FFDA4A-7C47-8482-BC4E-C25F2AD24BBC}"/>
          </ac:spMkLst>
        </pc:spChg>
        <pc:spChg chg="mod">
          <ac:chgData name="Owain Isaac" userId="82a3e962-0585-408d-aa20-a57a7f900654" providerId="ADAL" clId="{7E756AE5-1798-4252-B2C8-C044A9E1AE55}" dt="2025-07-09T15:00:10.198" v="1046" actId="1035"/>
          <ac:spMkLst>
            <pc:docMk/>
            <pc:sldMk cId="2730518494" sldId="847"/>
            <ac:spMk id="419" creationId="{99FC4615-FB76-BF54-3AD2-505D5A7CCF2C}"/>
          </ac:spMkLst>
        </pc:spChg>
        <pc:spChg chg="mod topLvl">
          <ac:chgData name="Owain Isaac" userId="82a3e962-0585-408d-aa20-a57a7f900654" providerId="ADAL" clId="{7E756AE5-1798-4252-B2C8-C044A9E1AE55}" dt="2025-07-09T15:01:10.442" v="1075" actId="1076"/>
          <ac:spMkLst>
            <pc:docMk/>
            <pc:sldMk cId="2730518494" sldId="847"/>
            <ac:spMk id="423" creationId="{4D283514-BAE1-3C1F-746E-01782808B87D}"/>
          </ac:spMkLst>
        </pc:spChg>
        <pc:spChg chg="mod">
          <ac:chgData name="Owain Isaac" userId="82a3e962-0585-408d-aa20-a57a7f900654" providerId="ADAL" clId="{7E756AE5-1798-4252-B2C8-C044A9E1AE55}" dt="2025-07-09T15:00:36.275" v="1050" actId="1076"/>
          <ac:spMkLst>
            <pc:docMk/>
            <pc:sldMk cId="2730518494" sldId="847"/>
            <ac:spMk id="424" creationId="{E7DE6E6E-937D-5546-95E7-A5655A860A10}"/>
          </ac:spMkLst>
        </pc:spChg>
        <pc:spChg chg="mod">
          <ac:chgData name="Owain Isaac" userId="82a3e962-0585-408d-aa20-a57a7f900654" providerId="ADAL" clId="{7E756AE5-1798-4252-B2C8-C044A9E1AE55}" dt="2025-07-09T15:00:36.275" v="1050" actId="1076"/>
          <ac:spMkLst>
            <pc:docMk/>
            <pc:sldMk cId="2730518494" sldId="847"/>
            <ac:spMk id="426" creationId="{C9F3879C-732C-1C6C-1968-8EFC7EA9A753}"/>
          </ac:spMkLst>
        </pc:spChg>
        <pc:spChg chg="mod">
          <ac:chgData name="Owain Isaac" userId="82a3e962-0585-408d-aa20-a57a7f900654" providerId="ADAL" clId="{7E756AE5-1798-4252-B2C8-C044A9E1AE55}" dt="2025-07-09T15:01:12.628" v="1076" actId="1076"/>
          <ac:spMkLst>
            <pc:docMk/>
            <pc:sldMk cId="2730518494" sldId="847"/>
            <ac:spMk id="427" creationId="{CCD57DD9-A877-43E7-6B35-0F1350272845}"/>
          </ac:spMkLst>
        </pc:spChg>
        <pc:spChg chg="mod">
          <ac:chgData name="Owain Isaac" userId="82a3e962-0585-408d-aa20-a57a7f900654" providerId="ADAL" clId="{7E756AE5-1798-4252-B2C8-C044A9E1AE55}" dt="2025-07-09T15:01:12.628" v="1076" actId="1076"/>
          <ac:spMkLst>
            <pc:docMk/>
            <pc:sldMk cId="2730518494" sldId="847"/>
            <ac:spMk id="428" creationId="{67B1B4BB-C936-A5B8-C9DA-9255E85C7627}"/>
          </ac:spMkLst>
        </pc:spChg>
        <pc:spChg chg="mod">
          <ac:chgData name="Owain Isaac" userId="82a3e962-0585-408d-aa20-a57a7f900654" providerId="ADAL" clId="{7E756AE5-1798-4252-B2C8-C044A9E1AE55}" dt="2025-07-09T15:01:12.628" v="1076" actId="1076"/>
          <ac:spMkLst>
            <pc:docMk/>
            <pc:sldMk cId="2730518494" sldId="847"/>
            <ac:spMk id="429" creationId="{2C2AF245-0BA4-C589-E1AF-F72507F28552}"/>
          </ac:spMkLst>
        </pc:spChg>
        <pc:spChg chg="mod">
          <ac:chgData name="Owain Isaac" userId="82a3e962-0585-408d-aa20-a57a7f900654" providerId="ADAL" clId="{7E756AE5-1798-4252-B2C8-C044A9E1AE55}" dt="2025-07-09T15:01:12.628" v="1076" actId="1076"/>
          <ac:spMkLst>
            <pc:docMk/>
            <pc:sldMk cId="2730518494" sldId="847"/>
            <ac:spMk id="430" creationId="{6081B37E-D2FE-7FBE-B01E-01BB4958ED93}"/>
          </ac:spMkLst>
        </pc:spChg>
        <pc:spChg chg="mod">
          <ac:chgData name="Owain Isaac" userId="82a3e962-0585-408d-aa20-a57a7f900654" providerId="ADAL" clId="{7E756AE5-1798-4252-B2C8-C044A9E1AE55}" dt="2025-07-09T15:01:12.628" v="1076" actId="1076"/>
          <ac:spMkLst>
            <pc:docMk/>
            <pc:sldMk cId="2730518494" sldId="847"/>
            <ac:spMk id="431" creationId="{49B62CFA-2603-9B17-F76C-098F5AFEA285}"/>
          </ac:spMkLst>
        </pc:spChg>
        <pc:spChg chg="mod">
          <ac:chgData name="Owain Isaac" userId="82a3e962-0585-408d-aa20-a57a7f900654" providerId="ADAL" clId="{7E756AE5-1798-4252-B2C8-C044A9E1AE55}" dt="2025-07-09T15:01:12.628" v="1076" actId="1076"/>
          <ac:spMkLst>
            <pc:docMk/>
            <pc:sldMk cId="2730518494" sldId="847"/>
            <ac:spMk id="432" creationId="{20165B97-25F9-4816-AD64-2B2B30A883D6}"/>
          </ac:spMkLst>
        </pc:spChg>
        <pc:spChg chg="mod">
          <ac:chgData name="Owain Isaac" userId="82a3e962-0585-408d-aa20-a57a7f900654" providerId="ADAL" clId="{7E756AE5-1798-4252-B2C8-C044A9E1AE55}" dt="2025-07-09T15:01:12.628" v="1076" actId="1076"/>
          <ac:spMkLst>
            <pc:docMk/>
            <pc:sldMk cId="2730518494" sldId="847"/>
            <ac:spMk id="433" creationId="{159254EA-ED0A-1B4B-B902-CDEDD271A07C}"/>
          </ac:spMkLst>
        </pc:spChg>
        <pc:spChg chg="mod">
          <ac:chgData name="Owain Isaac" userId="82a3e962-0585-408d-aa20-a57a7f900654" providerId="ADAL" clId="{7E756AE5-1798-4252-B2C8-C044A9E1AE55}" dt="2025-07-09T15:01:12.628" v="1076" actId="1076"/>
          <ac:spMkLst>
            <pc:docMk/>
            <pc:sldMk cId="2730518494" sldId="847"/>
            <ac:spMk id="434" creationId="{8C2A13BA-AA78-7FB4-9AA9-596F0D6A69E8}"/>
          </ac:spMkLst>
        </pc:spChg>
        <pc:spChg chg="mod">
          <ac:chgData name="Owain Isaac" userId="82a3e962-0585-408d-aa20-a57a7f900654" providerId="ADAL" clId="{7E756AE5-1798-4252-B2C8-C044A9E1AE55}" dt="2025-07-09T14:23:55.049" v="522" actId="1035"/>
          <ac:spMkLst>
            <pc:docMk/>
            <pc:sldMk cId="2730518494" sldId="847"/>
            <ac:spMk id="438" creationId="{78022E3C-1EDA-507A-DD4D-C830ED284168}"/>
          </ac:spMkLst>
        </pc:spChg>
        <pc:spChg chg="mod">
          <ac:chgData name="Owain Isaac" userId="82a3e962-0585-408d-aa20-a57a7f900654" providerId="ADAL" clId="{7E756AE5-1798-4252-B2C8-C044A9E1AE55}" dt="2025-07-09T14:30:51.136" v="729" actId="1035"/>
          <ac:spMkLst>
            <pc:docMk/>
            <pc:sldMk cId="2730518494" sldId="847"/>
            <ac:spMk id="442" creationId="{633D05AF-2A29-6603-55A5-409C6DD5373E}"/>
          </ac:spMkLst>
        </pc:spChg>
        <pc:spChg chg="mod">
          <ac:chgData name="Owain Isaac" userId="82a3e962-0585-408d-aa20-a57a7f900654" providerId="ADAL" clId="{7E756AE5-1798-4252-B2C8-C044A9E1AE55}" dt="2025-07-09T14:23:55.049" v="522" actId="1035"/>
          <ac:spMkLst>
            <pc:docMk/>
            <pc:sldMk cId="2730518494" sldId="847"/>
            <ac:spMk id="443" creationId="{02670B99-4017-7C8A-B539-2EE91F593637}"/>
          </ac:spMkLst>
        </pc:spChg>
        <pc:spChg chg="mod">
          <ac:chgData name="Owain Isaac" userId="82a3e962-0585-408d-aa20-a57a7f900654" providerId="ADAL" clId="{7E756AE5-1798-4252-B2C8-C044A9E1AE55}" dt="2025-07-09T14:23:45.579" v="510" actId="1035"/>
          <ac:spMkLst>
            <pc:docMk/>
            <pc:sldMk cId="2730518494" sldId="847"/>
            <ac:spMk id="445" creationId="{5829FD23-9A92-CE91-74AD-22B9C3D7866A}"/>
          </ac:spMkLst>
        </pc:spChg>
        <pc:spChg chg="mod">
          <ac:chgData name="Owain Isaac" userId="82a3e962-0585-408d-aa20-a57a7f900654" providerId="ADAL" clId="{7E756AE5-1798-4252-B2C8-C044A9E1AE55}" dt="2025-07-09T14:23:55.049" v="522" actId="1035"/>
          <ac:spMkLst>
            <pc:docMk/>
            <pc:sldMk cId="2730518494" sldId="847"/>
            <ac:spMk id="446" creationId="{8A61DDFB-88B3-E1A8-AD78-985FC3A26CC0}"/>
          </ac:spMkLst>
        </pc:spChg>
        <pc:spChg chg="mod">
          <ac:chgData name="Owain Isaac" userId="82a3e962-0585-408d-aa20-a57a7f900654" providerId="ADAL" clId="{7E756AE5-1798-4252-B2C8-C044A9E1AE55}" dt="2025-07-09T14:23:55.049" v="522" actId="1035"/>
          <ac:spMkLst>
            <pc:docMk/>
            <pc:sldMk cId="2730518494" sldId="847"/>
            <ac:spMk id="447" creationId="{97CC03FA-F2CC-14A5-C4B0-42024ADC23D2}"/>
          </ac:spMkLst>
        </pc:spChg>
        <pc:spChg chg="mod">
          <ac:chgData name="Owain Isaac" userId="82a3e962-0585-408d-aa20-a57a7f900654" providerId="ADAL" clId="{7E756AE5-1798-4252-B2C8-C044A9E1AE55}" dt="2025-07-09T14:23:55.049" v="522" actId="1035"/>
          <ac:spMkLst>
            <pc:docMk/>
            <pc:sldMk cId="2730518494" sldId="847"/>
            <ac:spMk id="450" creationId="{E8F68DF2-108D-DCAE-C7A5-D7E8781BEA6A}"/>
          </ac:spMkLst>
        </pc:spChg>
        <pc:spChg chg="mod">
          <ac:chgData name="Owain Isaac" userId="82a3e962-0585-408d-aa20-a57a7f900654" providerId="ADAL" clId="{7E756AE5-1798-4252-B2C8-C044A9E1AE55}" dt="2025-07-09T14:23:55.049" v="522" actId="1035"/>
          <ac:spMkLst>
            <pc:docMk/>
            <pc:sldMk cId="2730518494" sldId="847"/>
            <ac:spMk id="452" creationId="{B77E68F1-DB7F-AC60-6668-E260C00039AA}"/>
          </ac:spMkLst>
        </pc:spChg>
        <pc:spChg chg="mod">
          <ac:chgData name="Owain Isaac" userId="82a3e962-0585-408d-aa20-a57a7f900654" providerId="ADAL" clId="{7E756AE5-1798-4252-B2C8-C044A9E1AE55}" dt="2025-07-09T14:23:55.049" v="522" actId="1035"/>
          <ac:spMkLst>
            <pc:docMk/>
            <pc:sldMk cId="2730518494" sldId="847"/>
            <ac:spMk id="454" creationId="{C63C53DE-15A6-6B0E-B381-82ECB3A812A1}"/>
          </ac:spMkLst>
        </pc:spChg>
        <pc:spChg chg="mod">
          <ac:chgData name="Owain Isaac" userId="82a3e962-0585-408d-aa20-a57a7f900654" providerId="ADAL" clId="{7E756AE5-1798-4252-B2C8-C044A9E1AE55}" dt="2025-07-09T15:00:56.157" v="1059" actId="1035"/>
          <ac:spMkLst>
            <pc:docMk/>
            <pc:sldMk cId="2730518494" sldId="847"/>
            <ac:spMk id="455" creationId="{BBD2CE35-9326-34D4-7527-7C155E042ECD}"/>
          </ac:spMkLst>
        </pc:spChg>
        <pc:spChg chg="mod">
          <ac:chgData name="Owain Isaac" userId="82a3e962-0585-408d-aa20-a57a7f900654" providerId="ADAL" clId="{7E756AE5-1798-4252-B2C8-C044A9E1AE55}" dt="2025-07-09T14:19:37.830" v="451"/>
          <ac:spMkLst>
            <pc:docMk/>
            <pc:sldMk cId="2730518494" sldId="847"/>
            <ac:spMk id="460" creationId="{645AE575-1467-2E05-3368-0880F3A4D6C3}"/>
          </ac:spMkLst>
        </pc:spChg>
        <pc:spChg chg="mod">
          <ac:chgData name="Owain Isaac" userId="82a3e962-0585-408d-aa20-a57a7f900654" providerId="ADAL" clId="{7E756AE5-1798-4252-B2C8-C044A9E1AE55}" dt="2025-07-09T14:19:37.830" v="451"/>
          <ac:spMkLst>
            <pc:docMk/>
            <pc:sldMk cId="2730518494" sldId="847"/>
            <ac:spMk id="462" creationId="{3D61714A-FB04-9F6B-95EE-DA635281A5F7}"/>
          </ac:spMkLst>
        </pc:spChg>
        <pc:spChg chg="mod">
          <ac:chgData name="Owain Isaac" userId="82a3e962-0585-408d-aa20-a57a7f900654" providerId="ADAL" clId="{7E756AE5-1798-4252-B2C8-C044A9E1AE55}" dt="2025-07-09T14:19:37.830" v="451"/>
          <ac:spMkLst>
            <pc:docMk/>
            <pc:sldMk cId="2730518494" sldId="847"/>
            <ac:spMk id="464" creationId="{0DA415B9-687F-0AFF-49A8-A609B8495CFD}"/>
          </ac:spMkLst>
        </pc:spChg>
        <pc:spChg chg="mod">
          <ac:chgData name="Owain Isaac" userId="82a3e962-0585-408d-aa20-a57a7f900654" providerId="ADAL" clId="{7E756AE5-1798-4252-B2C8-C044A9E1AE55}" dt="2025-07-09T14:30:51.136" v="729" actId="1035"/>
          <ac:spMkLst>
            <pc:docMk/>
            <pc:sldMk cId="2730518494" sldId="847"/>
            <ac:spMk id="465" creationId="{513C5CB8-EB2B-C43F-875A-6474907EB458}"/>
          </ac:spMkLst>
        </pc:spChg>
        <pc:spChg chg="mod">
          <ac:chgData name="Owain Isaac" userId="82a3e962-0585-408d-aa20-a57a7f900654" providerId="ADAL" clId="{7E756AE5-1798-4252-B2C8-C044A9E1AE55}" dt="2025-07-09T14:19:37.830" v="451"/>
          <ac:spMkLst>
            <pc:docMk/>
            <pc:sldMk cId="2730518494" sldId="847"/>
            <ac:spMk id="469" creationId="{A449C0E9-2638-B2D6-D465-B63F5270EE4A}"/>
          </ac:spMkLst>
        </pc:spChg>
        <pc:spChg chg="mod">
          <ac:chgData name="Owain Isaac" userId="82a3e962-0585-408d-aa20-a57a7f900654" providerId="ADAL" clId="{7E756AE5-1798-4252-B2C8-C044A9E1AE55}" dt="2025-07-09T14:19:37.830" v="451"/>
          <ac:spMkLst>
            <pc:docMk/>
            <pc:sldMk cId="2730518494" sldId="847"/>
            <ac:spMk id="475" creationId="{2F05F9B9-EAAD-C106-A228-EE6E526BC206}"/>
          </ac:spMkLst>
        </pc:spChg>
        <pc:spChg chg="mod">
          <ac:chgData name="Owain Isaac" userId="82a3e962-0585-408d-aa20-a57a7f900654" providerId="ADAL" clId="{7E756AE5-1798-4252-B2C8-C044A9E1AE55}" dt="2025-07-09T14:30:51.136" v="729" actId="1035"/>
          <ac:spMkLst>
            <pc:docMk/>
            <pc:sldMk cId="2730518494" sldId="847"/>
            <ac:spMk id="479" creationId="{5A570530-543A-CBBA-9683-7F2F37C44D2F}"/>
          </ac:spMkLst>
        </pc:spChg>
        <pc:spChg chg="mod">
          <ac:chgData name="Owain Isaac" userId="82a3e962-0585-408d-aa20-a57a7f900654" providerId="ADAL" clId="{7E756AE5-1798-4252-B2C8-C044A9E1AE55}" dt="2025-07-09T14:19:37.830" v="451"/>
          <ac:spMkLst>
            <pc:docMk/>
            <pc:sldMk cId="2730518494" sldId="847"/>
            <ac:spMk id="481" creationId="{A7A0F769-AD24-5551-C53F-AF2EF1A36CB8}"/>
          </ac:spMkLst>
        </pc:spChg>
        <pc:spChg chg="mod">
          <ac:chgData name="Owain Isaac" userId="82a3e962-0585-408d-aa20-a57a7f900654" providerId="ADAL" clId="{7E756AE5-1798-4252-B2C8-C044A9E1AE55}" dt="2025-07-09T14:19:37.830" v="451"/>
          <ac:spMkLst>
            <pc:docMk/>
            <pc:sldMk cId="2730518494" sldId="847"/>
            <ac:spMk id="483" creationId="{E7366B80-28D9-21FC-8C6F-CFC5E2F9357E}"/>
          </ac:spMkLst>
        </pc:spChg>
        <pc:spChg chg="mod">
          <ac:chgData name="Owain Isaac" userId="82a3e962-0585-408d-aa20-a57a7f900654" providerId="ADAL" clId="{7E756AE5-1798-4252-B2C8-C044A9E1AE55}" dt="2025-07-09T14:19:37.830" v="451"/>
          <ac:spMkLst>
            <pc:docMk/>
            <pc:sldMk cId="2730518494" sldId="847"/>
            <ac:spMk id="484" creationId="{AC59A5D2-BB1C-7285-DE1D-AA1265316CAD}"/>
          </ac:spMkLst>
        </pc:spChg>
        <pc:spChg chg="mod">
          <ac:chgData name="Owain Isaac" userId="82a3e962-0585-408d-aa20-a57a7f900654" providerId="ADAL" clId="{7E756AE5-1798-4252-B2C8-C044A9E1AE55}" dt="2025-07-09T14:19:37.830" v="451"/>
          <ac:spMkLst>
            <pc:docMk/>
            <pc:sldMk cId="2730518494" sldId="847"/>
            <ac:spMk id="485" creationId="{3E483339-AB9E-4BEB-70EA-59A6A6DBE578}"/>
          </ac:spMkLst>
        </pc:spChg>
        <pc:spChg chg="mod">
          <ac:chgData name="Owain Isaac" userId="82a3e962-0585-408d-aa20-a57a7f900654" providerId="ADAL" clId="{7E756AE5-1798-4252-B2C8-C044A9E1AE55}" dt="2025-07-09T14:19:37.830" v="451"/>
          <ac:spMkLst>
            <pc:docMk/>
            <pc:sldMk cId="2730518494" sldId="847"/>
            <ac:spMk id="486" creationId="{2805AE12-7F3C-F03C-BFD3-BA8D9679C900}"/>
          </ac:spMkLst>
        </pc:spChg>
        <pc:spChg chg="add mod">
          <ac:chgData name="Owain Isaac" userId="82a3e962-0585-408d-aa20-a57a7f900654" providerId="ADAL" clId="{7E756AE5-1798-4252-B2C8-C044A9E1AE55}" dt="2025-07-09T14:24:43.539" v="554" actId="14100"/>
          <ac:spMkLst>
            <pc:docMk/>
            <pc:sldMk cId="2730518494" sldId="847"/>
            <ac:spMk id="488" creationId="{C9AC3496-04DE-370B-6FCC-88640F7AC13B}"/>
          </ac:spMkLst>
        </pc:spChg>
        <pc:spChg chg="mod">
          <ac:chgData name="Owain Isaac" userId="82a3e962-0585-408d-aa20-a57a7f900654" providerId="ADAL" clId="{7E756AE5-1798-4252-B2C8-C044A9E1AE55}" dt="2025-07-09T14:28:33.977" v="631"/>
          <ac:spMkLst>
            <pc:docMk/>
            <pc:sldMk cId="2730518494" sldId="847"/>
            <ac:spMk id="496" creationId="{C9487D1E-D876-9524-7892-E966309AEB63}"/>
          </ac:spMkLst>
        </pc:spChg>
        <pc:spChg chg="mod">
          <ac:chgData name="Owain Isaac" userId="82a3e962-0585-408d-aa20-a57a7f900654" providerId="ADAL" clId="{7E756AE5-1798-4252-B2C8-C044A9E1AE55}" dt="2025-07-09T14:28:33.977" v="631"/>
          <ac:spMkLst>
            <pc:docMk/>
            <pc:sldMk cId="2730518494" sldId="847"/>
            <ac:spMk id="499" creationId="{82B64DDE-38FB-DEC8-7753-9A0B671065B6}"/>
          </ac:spMkLst>
        </pc:spChg>
        <pc:spChg chg="mod">
          <ac:chgData name="Owain Isaac" userId="82a3e962-0585-408d-aa20-a57a7f900654" providerId="ADAL" clId="{7E756AE5-1798-4252-B2C8-C044A9E1AE55}" dt="2025-07-09T14:28:33.977" v="631"/>
          <ac:spMkLst>
            <pc:docMk/>
            <pc:sldMk cId="2730518494" sldId="847"/>
            <ac:spMk id="509" creationId="{57AD76E4-0781-A9BD-BF83-0F9A9C086598}"/>
          </ac:spMkLst>
        </pc:spChg>
        <pc:spChg chg="mod">
          <ac:chgData name="Owain Isaac" userId="82a3e962-0585-408d-aa20-a57a7f900654" providerId="ADAL" clId="{7E756AE5-1798-4252-B2C8-C044A9E1AE55}" dt="2025-07-09T14:28:33.977" v="631"/>
          <ac:spMkLst>
            <pc:docMk/>
            <pc:sldMk cId="2730518494" sldId="847"/>
            <ac:spMk id="510" creationId="{A1FF4A20-C801-BBC3-064D-B9932DCEBBB3}"/>
          </ac:spMkLst>
        </pc:spChg>
        <pc:spChg chg="mod">
          <ac:chgData name="Owain Isaac" userId="82a3e962-0585-408d-aa20-a57a7f900654" providerId="ADAL" clId="{7E756AE5-1798-4252-B2C8-C044A9E1AE55}" dt="2025-07-09T14:28:33.977" v="631"/>
          <ac:spMkLst>
            <pc:docMk/>
            <pc:sldMk cId="2730518494" sldId="847"/>
            <ac:spMk id="519" creationId="{7F391A61-06CD-DA17-D20B-933344A37FD6}"/>
          </ac:spMkLst>
        </pc:spChg>
        <pc:spChg chg="mod">
          <ac:chgData name="Owain Isaac" userId="82a3e962-0585-408d-aa20-a57a7f900654" providerId="ADAL" clId="{7E756AE5-1798-4252-B2C8-C044A9E1AE55}" dt="2025-07-09T14:28:33.977" v="631"/>
          <ac:spMkLst>
            <pc:docMk/>
            <pc:sldMk cId="2730518494" sldId="847"/>
            <ac:spMk id="521" creationId="{556798C1-0F3D-65A1-1664-2DCB8DF31817}"/>
          </ac:spMkLst>
        </pc:spChg>
        <pc:spChg chg="mod">
          <ac:chgData name="Owain Isaac" userId="82a3e962-0585-408d-aa20-a57a7f900654" providerId="ADAL" clId="{7E756AE5-1798-4252-B2C8-C044A9E1AE55}" dt="2025-07-09T14:28:33.977" v="631"/>
          <ac:spMkLst>
            <pc:docMk/>
            <pc:sldMk cId="2730518494" sldId="847"/>
            <ac:spMk id="527" creationId="{94C3A0CE-0BE7-3ADA-D6C3-40715F2CBB0A}"/>
          </ac:spMkLst>
        </pc:spChg>
        <pc:spChg chg="mod">
          <ac:chgData name="Owain Isaac" userId="82a3e962-0585-408d-aa20-a57a7f900654" providerId="ADAL" clId="{7E756AE5-1798-4252-B2C8-C044A9E1AE55}" dt="2025-07-09T14:28:33.977" v="631"/>
          <ac:spMkLst>
            <pc:docMk/>
            <pc:sldMk cId="2730518494" sldId="847"/>
            <ac:spMk id="529" creationId="{6F75174D-54DD-DDE4-0438-46DAE303A66F}"/>
          </ac:spMkLst>
        </pc:spChg>
        <pc:spChg chg="mod">
          <ac:chgData name="Owain Isaac" userId="82a3e962-0585-408d-aa20-a57a7f900654" providerId="ADAL" clId="{7E756AE5-1798-4252-B2C8-C044A9E1AE55}" dt="2025-07-09T14:28:33.977" v="631"/>
          <ac:spMkLst>
            <pc:docMk/>
            <pc:sldMk cId="2730518494" sldId="847"/>
            <ac:spMk id="554" creationId="{CA642E9D-F89C-FB63-1FE1-94703370542A}"/>
          </ac:spMkLst>
        </pc:spChg>
        <pc:spChg chg="mod">
          <ac:chgData name="Owain Isaac" userId="82a3e962-0585-408d-aa20-a57a7f900654" providerId="ADAL" clId="{7E756AE5-1798-4252-B2C8-C044A9E1AE55}" dt="2025-07-09T14:28:33.977" v="631"/>
          <ac:spMkLst>
            <pc:docMk/>
            <pc:sldMk cId="2730518494" sldId="847"/>
            <ac:spMk id="561" creationId="{3EAEFA08-1505-1AD5-87BA-039923AD23F8}"/>
          </ac:spMkLst>
        </pc:spChg>
        <pc:spChg chg="add mod">
          <ac:chgData name="Owain Isaac" userId="82a3e962-0585-408d-aa20-a57a7f900654" providerId="ADAL" clId="{7E756AE5-1798-4252-B2C8-C044A9E1AE55}" dt="2025-07-09T14:58:32.080" v="1010"/>
          <ac:spMkLst>
            <pc:docMk/>
            <pc:sldMk cId="2730518494" sldId="847"/>
            <ac:spMk id="563" creationId="{53790E80-0A3B-759B-EE08-948322E4232D}"/>
          </ac:spMkLst>
        </pc:spChg>
        <pc:spChg chg="mod">
          <ac:chgData name="Owain Isaac" userId="82a3e962-0585-408d-aa20-a57a7f900654" providerId="ADAL" clId="{7E756AE5-1798-4252-B2C8-C044A9E1AE55}" dt="2025-07-09T15:00:50.368" v="1053"/>
          <ac:spMkLst>
            <pc:docMk/>
            <pc:sldMk cId="2730518494" sldId="847"/>
            <ac:spMk id="568" creationId="{EDA2A1F9-078C-9541-C6DC-2180730A7715}"/>
          </ac:spMkLst>
        </pc:spChg>
        <pc:spChg chg="mod">
          <ac:chgData name="Owain Isaac" userId="82a3e962-0585-408d-aa20-a57a7f900654" providerId="ADAL" clId="{7E756AE5-1798-4252-B2C8-C044A9E1AE55}" dt="2025-07-09T15:00:50.368" v="1053"/>
          <ac:spMkLst>
            <pc:docMk/>
            <pc:sldMk cId="2730518494" sldId="847"/>
            <ac:spMk id="572" creationId="{FE76F23A-DCB5-DCF6-59B4-7847A595D60D}"/>
          </ac:spMkLst>
        </pc:spChg>
        <pc:spChg chg="mod">
          <ac:chgData name="Owain Isaac" userId="82a3e962-0585-408d-aa20-a57a7f900654" providerId="ADAL" clId="{7E756AE5-1798-4252-B2C8-C044A9E1AE55}" dt="2025-07-09T15:00:50.368" v="1053"/>
          <ac:spMkLst>
            <pc:docMk/>
            <pc:sldMk cId="2730518494" sldId="847"/>
            <ac:spMk id="573" creationId="{5849B30A-D86E-37FB-679E-612676D7049A}"/>
          </ac:spMkLst>
        </pc:spChg>
        <pc:spChg chg="mod">
          <ac:chgData name="Owain Isaac" userId="82a3e962-0585-408d-aa20-a57a7f900654" providerId="ADAL" clId="{7E756AE5-1798-4252-B2C8-C044A9E1AE55}" dt="2025-07-09T15:00:50.368" v="1053"/>
          <ac:spMkLst>
            <pc:docMk/>
            <pc:sldMk cId="2730518494" sldId="847"/>
            <ac:spMk id="574" creationId="{D6DBBE39-D32E-1058-903D-9ABD38472313}"/>
          </ac:spMkLst>
        </pc:spChg>
        <pc:spChg chg="mod">
          <ac:chgData name="Owain Isaac" userId="82a3e962-0585-408d-aa20-a57a7f900654" providerId="ADAL" clId="{7E756AE5-1798-4252-B2C8-C044A9E1AE55}" dt="2025-07-09T15:00:50.368" v="1053"/>
          <ac:spMkLst>
            <pc:docMk/>
            <pc:sldMk cId="2730518494" sldId="847"/>
            <ac:spMk id="576" creationId="{24A03DAC-7B8A-B10B-2342-CAB755D86EAF}"/>
          </ac:spMkLst>
        </pc:spChg>
        <pc:spChg chg="mod">
          <ac:chgData name="Owain Isaac" userId="82a3e962-0585-408d-aa20-a57a7f900654" providerId="ADAL" clId="{7E756AE5-1798-4252-B2C8-C044A9E1AE55}" dt="2025-07-09T15:00:50.368" v="1053"/>
          <ac:spMkLst>
            <pc:docMk/>
            <pc:sldMk cId="2730518494" sldId="847"/>
            <ac:spMk id="579" creationId="{105737E8-98A3-BF0A-F0DE-6F18EBC27B53}"/>
          </ac:spMkLst>
        </pc:spChg>
        <pc:spChg chg="mod">
          <ac:chgData name="Owain Isaac" userId="82a3e962-0585-408d-aa20-a57a7f900654" providerId="ADAL" clId="{7E756AE5-1798-4252-B2C8-C044A9E1AE55}" dt="2025-07-09T15:00:50.368" v="1053"/>
          <ac:spMkLst>
            <pc:docMk/>
            <pc:sldMk cId="2730518494" sldId="847"/>
            <ac:spMk id="585" creationId="{28881D0E-4000-107E-5FFA-36C5BC3D2AA7}"/>
          </ac:spMkLst>
        </pc:spChg>
        <pc:spChg chg="mod">
          <ac:chgData name="Owain Isaac" userId="82a3e962-0585-408d-aa20-a57a7f900654" providerId="ADAL" clId="{7E756AE5-1798-4252-B2C8-C044A9E1AE55}" dt="2025-07-09T15:00:50.368" v="1053"/>
          <ac:spMkLst>
            <pc:docMk/>
            <pc:sldMk cId="2730518494" sldId="847"/>
            <ac:spMk id="588" creationId="{C0BAB7F5-0BAE-11FD-C1EF-AA12D79DA432}"/>
          </ac:spMkLst>
        </pc:spChg>
        <pc:spChg chg="mod">
          <ac:chgData name="Owain Isaac" userId="82a3e962-0585-408d-aa20-a57a7f900654" providerId="ADAL" clId="{7E756AE5-1798-4252-B2C8-C044A9E1AE55}" dt="2025-07-09T15:00:50.368" v="1053"/>
          <ac:spMkLst>
            <pc:docMk/>
            <pc:sldMk cId="2730518494" sldId="847"/>
            <ac:spMk id="592" creationId="{D0FCEA8B-FF2C-0082-DD8E-B428F3752F20}"/>
          </ac:spMkLst>
        </pc:spChg>
        <pc:spChg chg="mod">
          <ac:chgData name="Owain Isaac" userId="82a3e962-0585-408d-aa20-a57a7f900654" providerId="ADAL" clId="{7E756AE5-1798-4252-B2C8-C044A9E1AE55}" dt="2025-07-09T15:00:50.368" v="1053"/>
          <ac:spMkLst>
            <pc:docMk/>
            <pc:sldMk cId="2730518494" sldId="847"/>
            <ac:spMk id="594" creationId="{4E9E1CDE-EF9C-497C-D223-42C2DD77994C}"/>
          </ac:spMkLst>
        </pc:spChg>
        <pc:grpChg chg="add del mod">
          <ac:chgData name="Owain Isaac" userId="82a3e962-0585-408d-aa20-a57a7f900654" providerId="ADAL" clId="{7E756AE5-1798-4252-B2C8-C044A9E1AE55}" dt="2025-07-09T14:28:55.477" v="646" actId="167"/>
          <ac:grpSpMkLst>
            <pc:docMk/>
            <pc:sldMk cId="2730518494" sldId="847"/>
            <ac:grpSpMk id="3" creationId="{D41FCE87-561F-FC06-7170-F854A32DDBEB}"/>
          </ac:grpSpMkLst>
        </pc:grpChg>
        <pc:grpChg chg="add del">
          <ac:chgData name="Owain Isaac" userId="82a3e962-0585-408d-aa20-a57a7f900654" providerId="ADAL" clId="{7E756AE5-1798-4252-B2C8-C044A9E1AE55}" dt="2025-07-09T14:13:10.218" v="398" actId="478"/>
          <ac:grpSpMkLst>
            <pc:docMk/>
            <pc:sldMk cId="2730518494" sldId="847"/>
            <ac:grpSpMk id="4" creationId="{492E4B6A-7035-217F-AA2D-73926B7C9226}"/>
          </ac:grpSpMkLst>
        </pc:grpChg>
        <pc:grpChg chg="add del">
          <ac:chgData name="Owain Isaac" userId="82a3e962-0585-408d-aa20-a57a7f900654" providerId="ADAL" clId="{7E756AE5-1798-4252-B2C8-C044A9E1AE55}" dt="2025-07-09T14:13:08.150" v="396" actId="478"/>
          <ac:grpSpMkLst>
            <pc:docMk/>
            <pc:sldMk cId="2730518494" sldId="847"/>
            <ac:grpSpMk id="6" creationId="{DE9FE083-2DB3-1CEB-0FFB-F6AD85785827}"/>
          </ac:grpSpMkLst>
        </pc:grpChg>
        <pc:grpChg chg="add del">
          <ac:chgData name="Owain Isaac" userId="82a3e962-0585-408d-aa20-a57a7f900654" providerId="ADAL" clId="{7E756AE5-1798-4252-B2C8-C044A9E1AE55}" dt="2025-07-09T14:13:16.065" v="403" actId="478"/>
          <ac:grpSpMkLst>
            <pc:docMk/>
            <pc:sldMk cId="2730518494" sldId="847"/>
            <ac:grpSpMk id="7" creationId="{EC60D63F-E8AF-B5B6-5EDB-8E4B14C4529D}"/>
          </ac:grpSpMkLst>
        </pc:grpChg>
        <pc:grpChg chg="add del">
          <ac:chgData name="Owain Isaac" userId="82a3e962-0585-408d-aa20-a57a7f900654" providerId="ADAL" clId="{7E756AE5-1798-4252-B2C8-C044A9E1AE55}" dt="2025-07-09T14:13:15.175" v="402" actId="478"/>
          <ac:grpSpMkLst>
            <pc:docMk/>
            <pc:sldMk cId="2730518494" sldId="847"/>
            <ac:grpSpMk id="8" creationId="{34F441B2-4038-ACE0-9AF0-FE4359618F04}"/>
          </ac:grpSpMkLst>
        </pc:grpChg>
        <pc:grpChg chg="del">
          <ac:chgData name="Owain Isaac" userId="82a3e962-0585-408d-aa20-a57a7f900654" providerId="ADAL" clId="{7E756AE5-1798-4252-B2C8-C044A9E1AE55}" dt="2025-07-09T14:05:59.263" v="277" actId="478"/>
          <ac:grpSpMkLst>
            <pc:docMk/>
            <pc:sldMk cId="2730518494" sldId="847"/>
            <ac:grpSpMk id="115" creationId="{23B613D2-B44B-DFB6-6150-42B41B12E969}"/>
          </ac:grpSpMkLst>
        </pc:grpChg>
        <pc:grpChg chg="add del mod">
          <ac:chgData name="Owain Isaac" userId="82a3e962-0585-408d-aa20-a57a7f900654" providerId="ADAL" clId="{7E756AE5-1798-4252-B2C8-C044A9E1AE55}" dt="2025-07-09T14:22:13.686" v="475" actId="478"/>
          <ac:grpSpMkLst>
            <pc:docMk/>
            <pc:sldMk cId="2730518494" sldId="847"/>
            <ac:grpSpMk id="368" creationId="{7E6BD8DA-4632-76E0-36FC-14339723059B}"/>
          </ac:grpSpMkLst>
        </pc:grpChg>
        <pc:grpChg chg="add mod">
          <ac:chgData name="Owain Isaac" userId="82a3e962-0585-408d-aa20-a57a7f900654" providerId="ADAL" clId="{7E756AE5-1798-4252-B2C8-C044A9E1AE55}" dt="2025-07-09T14:16:13.929" v="408"/>
          <ac:grpSpMkLst>
            <pc:docMk/>
            <pc:sldMk cId="2730518494" sldId="847"/>
            <ac:grpSpMk id="392" creationId="{2342FE57-43CA-592C-F486-1905324A2CD3}"/>
          </ac:grpSpMkLst>
        </pc:grpChg>
        <pc:grpChg chg="mod">
          <ac:chgData name="Owain Isaac" userId="82a3e962-0585-408d-aa20-a57a7f900654" providerId="ADAL" clId="{7E756AE5-1798-4252-B2C8-C044A9E1AE55}" dt="2025-07-09T14:16:44.521" v="418"/>
          <ac:grpSpMkLst>
            <pc:docMk/>
            <pc:sldMk cId="2730518494" sldId="847"/>
            <ac:grpSpMk id="393" creationId="{337A5E0F-8735-3B20-898E-6E70A18E1350}"/>
          </ac:grpSpMkLst>
        </pc:grpChg>
        <pc:grpChg chg="mod">
          <ac:chgData name="Owain Isaac" userId="82a3e962-0585-408d-aa20-a57a7f900654" providerId="ADAL" clId="{7E756AE5-1798-4252-B2C8-C044A9E1AE55}" dt="2025-07-09T14:17:47.433" v="438" actId="166"/>
          <ac:grpSpMkLst>
            <pc:docMk/>
            <pc:sldMk cId="2730518494" sldId="847"/>
            <ac:grpSpMk id="421" creationId="{D819EFF1-7D61-4E3B-7473-41992F568E94}"/>
          </ac:grpSpMkLst>
        </pc:grpChg>
        <pc:grpChg chg="mod">
          <ac:chgData name="Owain Isaac" userId="82a3e962-0585-408d-aa20-a57a7f900654" providerId="ADAL" clId="{7E756AE5-1798-4252-B2C8-C044A9E1AE55}" dt="2025-07-09T15:00:36.275" v="1050" actId="1076"/>
          <ac:grpSpMkLst>
            <pc:docMk/>
            <pc:sldMk cId="2730518494" sldId="847"/>
            <ac:grpSpMk id="422" creationId="{B8934794-D938-716C-8D1D-CE1A13F20FEB}"/>
          </ac:grpSpMkLst>
        </pc:grpChg>
        <pc:grpChg chg="mod">
          <ac:chgData name="Owain Isaac" userId="82a3e962-0585-408d-aa20-a57a7f900654" providerId="ADAL" clId="{7E756AE5-1798-4252-B2C8-C044A9E1AE55}" dt="2025-07-09T15:01:12.628" v="1076" actId="1076"/>
          <ac:grpSpMkLst>
            <pc:docMk/>
            <pc:sldMk cId="2730518494" sldId="847"/>
            <ac:grpSpMk id="425" creationId="{2818EE7A-4755-50B2-9A20-E06D9BFAF4FD}"/>
          </ac:grpSpMkLst>
        </pc:grpChg>
        <pc:grpChg chg="del mod">
          <ac:chgData name="Owain Isaac" userId="82a3e962-0585-408d-aa20-a57a7f900654" providerId="ADAL" clId="{7E756AE5-1798-4252-B2C8-C044A9E1AE55}" dt="2025-07-09T15:00:46.215" v="1052" actId="478"/>
          <ac:grpSpMkLst>
            <pc:docMk/>
            <pc:sldMk cId="2730518494" sldId="847"/>
            <ac:grpSpMk id="456" creationId="{D3CC344F-DA7F-5CDE-8011-A8F55F7C04DA}"/>
          </ac:grpSpMkLst>
        </pc:grpChg>
        <pc:grpChg chg="del mod">
          <ac:chgData name="Owain Isaac" userId="82a3e962-0585-408d-aa20-a57a7f900654" providerId="ADAL" clId="{7E756AE5-1798-4252-B2C8-C044A9E1AE55}" dt="2025-07-09T14:28:56.920" v="647" actId="478"/>
          <ac:grpSpMkLst>
            <pc:docMk/>
            <pc:sldMk cId="2730518494" sldId="847"/>
            <ac:grpSpMk id="489" creationId="{089235BA-EAAC-CD73-269F-7FCFD1D10AB1}"/>
          </ac:grpSpMkLst>
        </pc:grpChg>
        <pc:grpChg chg="mod">
          <ac:chgData name="Owain Isaac" userId="82a3e962-0585-408d-aa20-a57a7f900654" providerId="ADAL" clId="{7E756AE5-1798-4252-B2C8-C044A9E1AE55}" dt="2025-07-09T15:01:05.065" v="1074" actId="1038"/>
          <ac:grpSpMkLst>
            <pc:docMk/>
            <pc:sldMk cId="2730518494" sldId="847"/>
            <ac:grpSpMk id="564" creationId="{913D74D4-3FC6-E4EB-96B5-3B175AFE2428}"/>
          </ac:grpSpMkLst>
        </pc:grpChg>
      </pc:sldChg>
      <pc:sldChg chg="addSp delSp modSp add mod ord modNotesTx">
        <pc:chgData name="Owain Isaac" userId="82a3e962-0585-408d-aa20-a57a7f900654" providerId="ADAL" clId="{7E756AE5-1798-4252-B2C8-C044A9E1AE55}" dt="2025-07-09T15:06:00.981" v="1102" actId="1036"/>
        <pc:sldMkLst>
          <pc:docMk/>
          <pc:sldMk cId="461743647" sldId="848"/>
        </pc:sldMkLst>
        <pc:spChg chg="mod">
          <ac:chgData name="Owain Isaac" userId="82a3e962-0585-408d-aa20-a57a7f900654" providerId="ADAL" clId="{7E756AE5-1798-4252-B2C8-C044A9E1AE55}" dt="2025-07-09T14:25:41.209" v="570"/>
          <ac:spMkLst>
            <pc:docMk/>
            <pc:sldMk cId="461743647" sldId="848"/>
            <ac:spMk id="2" creationId="{CAD9A678-7C0D-FB41-795A-D28D4FC99EFF}"/>
          </ac:spMkLst>
        </pc:spChg>
        <pc:spChg chg="mod">
          <ac:chgData name="Owain Isaac" userId="82a3e962-0585-408d-aa20-a57a7f900654" providerId="ADAL" clId="{7E756AE5-1798-4252-B2C8-C044A9E1AE55}" dt="2025-07-09T14:31:02.959" v="759" actId="1035"/>
          <ac:spMkLst>
            <pc:docMk/>
            <pc:sldMk cId="461743647" sldId="848"/>
            <ac:spMk id="25" creationId="{9F09E986-1A4D-4ED8-FB63-9E18795CC064}"/>
          </ac:spMkLst>
        </pc:spChg>
        <pc:spChg chg="mod">
          <ac:chgData name="Owain Isaac" userId="82a3e962-0585-408d-aa20-a57a7f900654" providerId="ADAL" clId="{7E756AE5-1798-4252-B2C8-C044A9E1AE55}" dt="2025-07-09T14:31:02.959" v="759" actId="1035"/>
          <ac:spMkLst>
            <pc:docMk/>
            <pc:sldMk cId="461743647" sldId="848"/>
            <ac:spMk id="26" creationId="{0B813ABD-C494-46EE-0500-4DAD46F46D1E}"/>
          </ac:spMkLst>
        </pc:spChg>
        <pc:spChg chg="mod">
          <ac:chgData name="Owain Isaac" userId="82a3e962-0585-408d-aa20-a57a7f900654" providerId="ADAL" clId="{7E756AE5-1798-4252-B2C8-C044A9E1AE55}" dt="2025-07-09T14:29:01.275" v="648"/>
          <ac:spMkLst>
            <pc:docMk/>
            <pc:sldMk cId="461743647" sldId="848"/>
            <ac:spMk id="36" creationId="{E060FEF7-D38C-DE24-8214-06E237E0C556}"/>
          </ac:spMkLst>
        </pc:spChg>
        <pc:spChg chg="mod">
          <ac:chgData name="Owain Isaac" userId="82a3e962-0585-408d-aa20-a57a7f900654" providerId="ADAL" clId="{7E756AE5-1798-4252-B2C8-C044A9E1AE55}" dt="2025-07-09T14:31:02.959" v="759" actId="1035"/>
          <ac:spMkLst>
            <pc:docMk/>
            <pc:sldMk cId="461743647" sldId="848"/>
            <ac:spMk id="44" creationId="{7DDE5E9A-C3EE-ACD6-5A28-897DE367CF99}"/>
          </ac:spMkLst>
        </pc:spChg>
        <pc:spChg chg="mod">
          <ac:chgData name="Owain Isaac" userId="82a3e962-0585-408d-aa20-a57a7f900654" providerId="ADAL" clId="{7E756AE5-1798-4252-B2C8-C044A9E1AE55}" dt="2025-07-09T14:31:02.959" v="759" actId="1035"/>
          <ac:spMkLst>
            <pc:docMk/>
            <pc:sldMk cId="461743647" sldId="848"/>
            <ac:spMk id="55" creationId="{F2644781-9C11-F60B-0278-75BAD45B53C9}"/>
          </ac:spMkLst>
        </pc:spChg>
        <pc:spChg chg="mod">
          <ac:chgData name="Owain Isaac" userId="82a3e962-0585-408d-aa20-a57a7f900654" providerId="ADAL" clId="{7E756AE5-1798-4252-B2C8-C044A9E1AE55}" dt="2025-07-09T14:29:01.275" v="648"/>
          <ac:spMkLst>
            <pc:docMk/>
            <pc:sldMk cId="461743647" sldId="848"/>
            <ac:spMk id="62" creationId="{67DCA64D-8B42-088F-CBF9-900ED3928198}"/>
          </ac:spMkLst>
        </pc:spChg>
        <pc:spChg chg="mod">
          <ac:chgData name="Owain Isaac" userId="82a3e962-0585-408d-aa20-a57a7f900654" providerId="ADAL" clId="{7E756AE5-1798-4252-B2C8-C044A9E1AE55}" dt="2025-07-09T14:31:02.959" v="759" actId="1035"/>
          <ac:spMkLst>
            <pc:docMk/>
            <pc:sldMk cId="461743647" sldId="848"/>
            <ac:spMk id="66" creationId="{FB7EC7E9-3FBE-35CF-03E7-DD60FE0D0602}"/>
          </ac:spMkLst>
        </pc:spChg>
        <pc:spChg chg="mod">
          <ac:chgData name="Owain Isaac" userId="82a3e962-0585-408d-aa20-a57a7f900654" providerId="ADAL" clId="{7E756AE5-1798-4252-B2C8-C044A9E1AE55}" dt="2025-07-09T14:31:02.959" v="759" actId="1035"/>
          <ac:spMkLst>
            <pc:docMk/>
            <pc:sldMk cId="461743647" sldId="848"/>
            <ac:spMk id="74" creationId="{59DCA59B-B56A-FAD8-A48D-6F4F61C93EBF}"/>
          </ac:spMkLst>
        </pc:spChg>
        <pc:spChg chg="mod">
          <ac:chgData name="Owain Isaac" userId="82a3e962-0585-408d-aa20-a57a7f900654" providerId="ADAL" clId="{7E756AE5-1798-4252-B2C8-C044A9E1AE55}" dt="2025-07-09T14:29:08.013" v="659" actId="1035"/>
          <ac:spMkLst>
            <pc:docMk/>
            <pc:sldMk cId="461743647" sldId="848"/>
            <ac:spMk id="96" creationId="{CA7B7D1C-0A01-F5C4-9A70-606E5BE3D5DC}"/>
          </ac:spMkLst>
        </pc:spChg>
        <pc:spChg chg="mod">
          <ac:chgData name="Owain Isaac" userId="82a3e962-0585-408d-aa20-a57a7f900654" providerId="ADAL" clId="{7E756AE5-1798-4252-B2C8-C044A9E1AE55}" dt="2025-07-09T14:31:02.959" v="759" actId="1035"/>
          <ac:spMkLst>
            <pc:docMk/>
            <pc:sldMk cId="461743647" sldId="848"/>
            <ac:spMk id="100" creationId="{BBCD898F-96DE-97CF-C1AA-C4397E3EC026}"/>
          </ac:spMkLst>
        </pc:spChg>
        <pc:spChg chg="mod">
          <ac:chgData name="Owain Isaac" userId="82a3e962-0585-408d-aa20-a57a7f900654" providerId="ADAL" clId="{7E756AE5-1798-4252-B2C8-C044A9E1AE55}" dt="2025-07-09T14:31:02.959" v="759" actId="1035"/>
          <ac:spMkLst>
            <pc:docMk/>
            <pc:sldMk cId="461743647" sldId="848"/>
            <ac:spMk id="109" creationId="{A336232E-68B5-636D-E3B5-AE805DA3D236}"/>
          </ac:spMkLst>
        </pc:spChg>
        <pc:spChg chg="mod">
          <ac:chgData name="Owain Isaac" userId="82a3e962-0585-408d-aa20-a57a7f900654" providerId="ADAL" clId="{7E756AE5-1798-4252-B2C8-C044A9E1AE55}" dt="2025-07-09T14:31:02.959" v="759" actId="1035"/>
          <ac:spMkLst>
            <pc:docMk/>
            <pc:sldMk cId="461743647" sldId="848"/>
            <ac:spMk id="127" creationId="{19FFCC32-8463-ABFF-1703-2C77B2BF2B3A}"/>
          </ac:spMkLst>
        </pc:spChg>
        <pc:spChg chg="mod">
          <ac:chgData name="Owain Isaac" userId="82a3e962-0585-408d-aa20-a57a7f900654" providerId="ADAL" clId="{7E756AE5-1798-4252-B2C8-C044A9E1AE55}" dt="2025-07-09T14:29:01.275" v="648"/>
          <ac:spMkLst>
            <pc:docMk/>
            <pc:sldMk cId="461743647" sldId="848"/>
            <ac:spMk id="145" creationId="{65ADDC1C-C83E-3ED0-AA68-4317F2CC511C}"/>
          </ac:spMkLst>
        </pc:spChg>
        <pc:spChg chg="del">
          <ac:chgData name="Owain Isaac" userId="82a3e962-0585-408d-aa20-a57a7f900654" providerId="ADAL" clId="{7E756AE5-1798-4252-B2C8-C044A9E1AE55}" dt="2025-07-09T14:58:28.281" v="1007" actId="478"/>
          <ac:spMkLst>
            <pc:docMk/>
            <pc:sldMk cId="461743647" sldId="848"/>
            <ac:spMk id="155" creationId="{3EC58A78-7779-94A8-7538-2EE5E389D939}"/>
          </ac:spMkLst>
        </pc:spChg>
        <pc:spChg chg="mod">
          <ac:chgData name="Owain Isaac" userId="82a3e962-0585-408d-aa20-a57a7f900654" providerId="ADAL" clId="{7E756AE5-1798-4252-B2C8-C044A9E1AE55}" dt="2025-07-09T14:29:01.275" v="648"/>
          <ac:spMkLst>
            <pc:docMk/>
            <pc:sldMk cId="461743647" sldId="848"/>
            <ac:spMk id="254" creationId="{E1FA5591-3DD3-87DA-2D58-AF0731FA4898}"/>
          </ac:spMkLst>
        </pc:spChg>
        <pc:spChg chg="mod">
          <ac:chgData name="Owain Isaac" userId="82a3e962-0585-408d-aa20-a57a7f900654" providerId="ADAL" clId="{7E756AE5-1798-4252-B2C8-C044A9E1AE55}" dt="2025-07-09T14:29:01.275" v="648"/>
          <ac:spMkLst>
            <pc:docMk/>
            <pc:sldMk cId="461743647" sldId="848"/>
            <ac:spMk id="329" creationId="{DA4C8B89-2EAE-FAFF-4FBD-AB9E9A72E6E8}"/>
          </ac:spMkLst>
        </pc:spChg>
        <pc:spChg chg="mod">
          <ac:chgData name="Owain Isaac" userId="82a3e962-0585-408d-aa20-a57a7f900654" providerId="ADAL" clId="{7E756AE5-1798-4252-B2C8-C044A9E1AE55}" dt="2025-07-09T14:33:54.817" v="778"/>
          <ac:spMkLst>
            <pc:docMk/>
            <pc:sldMk cId="461743647" sldId="848"/>
            <ac:spMk id="358" creationId="{1BCFE74F-ADF4-EB74-8F97-C96FAB8F90FF}"/>
          </ac:spMkLst>
        </pc:spChg>
        <pc:spChg chg="del">
          <ac:chgData name="Owain Isaac" userId="82a3e962-0585-408d-aa20-a57a7f900654" providerId="ADAL" clId="{7E756AE5-1798-4252-B2C8-C044A9E1AE55}" dt="2025-07-09T14:25:45.381" v="573" actId="478"/>
          <ac:spMkLst>
            <pc:docMk/>
            <pc:sldMk cId="461743647" sldId="848"/>
            <ac:spMk id="391" creationId="{5B575CEE-54AE-24A0-581B-B8ABB9F44911}"/>
          </ac:spMkLst>
        </pc:spChg>
        <pc:spChg chg="mod">
          <ac:chgData name="Owain Isaac" userId="82a3e962-0585-408d-aa20-a57a7f900654" providerId="ADAL" clId="{7E756AE5-1798-4252-B2C8-C044A9E1AE55}" dt="2025-07-09T14:33:54.817" v="778"/>
          <ac:spMkLst>
            <pc:docMk/>
            <pc:sldMk cId="461743647" sldId="848"/>
            <ac:spMk id="392" creationId="{05ED2F15-44E5-48FC-94CD-F4884CEA0FD6}"/>
          </ac:spMkLst>
        </pc:spChg>
        <pc:spChg chg="del">
          <ac:chgData name="Owain Isaac" userId="82a3e962-0585-408d-aa20-a57a7f900654" providerId="ADAL" clId="{7E756AE5-1798-4252-B2C8-C044A9E1AE55}" dt="2025-07-09T14:25:49.591" v="577" actId="478"/>
          <ac:spMkLst>
            <pc:docMk/>
            <pc:sldMk cId="461743647" sldId="848"/>
            <ac:spMk id="395" creationId="{72158151-92EC-1829-A8EB-E2A0F5E81999}"/>
          </ac:spMkLst>
        </pc:spChg>
        <pc:spChg chg="del">
          <ac:chgData name="Owain Isaac" userId="82a3e962-0585-408d-aa20-a57a7f900654" providerId="ADAL" clId="{7E756AE5-1798-4252-B2C8-C044A9E1AE55}" dt="2025-07-09T14:25:51.662" v="579" actId="478"/>
          <ac:spMkLst>
            <pc:docMk/>
            <pc:sldMk cId="461743647" sldId="848"/>
            <ac:spMk id="396" creationId="{70DA37B9-39ED-7446-519E-A4D0D780329E}"/>
          </ac:spMkLst>
        </pc:spChg>
        <pc:spChg chg="del">
          <ac:chgData name="Owain Isaac" userId="82a3e962-0585-408d-aa20-a57a7f900654" providerId="ADAL" clId="{7E756AE5-1798-4252-B2C8-C044A9E1AE55}" dt="2025-07-09T14:25:59.382" v="584" actId="478"/>
          <ac:spMkLst>
            <pc:docMk/>
            <pc:sldMk cId="461743647" sldId="848"/>
            <ac:spMk id="423" creationId="{82E90DD5-4718-73CF-9B34-40BA2FFF1472}"/>
          </ac:spMkLst>
        </pc:spChg>
        <pc:spChg chg="del">
          <ac:chgData name="Owain Isaac" userId="82a3e962-0585-408d-aa20-a57a7f900654" providerId="ADAL" clId="{7E756AE5-1798-4252-B2C8-C044A9E1AE55}" dt="2025-07-09T14:25:47.336" v="574" actId="478"/>
          <ac:spMkLst>
            <pc:docMk/>
            <pc:sldMk cId="461743647" sldId="848"/>
            <ac:spMk id="424" creationId="{28A18A18-B89A-0A36-A228-443DBCE8D997}"/>
          </ac:spMkLst>
        </pc:spChg>
        <pc:spChg chg="del mod">
          <ac:chgData name="Owain Isaac" userId="82a3e962-0585-408d-aa20-a57a7f900654" providerId="ADAL" clId="{7E756AE5-1798-4252-B2C8-C044A9E1AE55}" dt="2025-07-09T14:25:55.752" v="582" actId="478"/>
          <ac:spMkLst>
            <pc:docMk/>
            <pc:sldMk cId="461743647" sldId="848"/>
            <ac:spMk id="426" creationId="{674CFB3E-4691-4128-7790-866209F19AE6}"/>
          </ac:spMkLst>
        </pc:spChg>
        <pc:spChg chg="del">
          <ac:chgData name="Owain Isaac" userId="82a3e962-0585-408d-aa20-a57a7f900654" providerId="ADAL" clId="{7E756AE5-1798-4252-B2C8-C044A9E1AE55}" dt="2025-07-09T14:25:57.782" v="583" actId="478"/>
          <ac:spMkLst>
            <pc:docMk/>
            <pc:sldMk cId="461743647" sldId="848"/>
            <ac:spMk id="427" creationId="{A81A834E-BE91-00CA-0848-366E2F889478}"/>
          </ac:spMkLst>
        </pc:spChg>
        <pc:spChg chg="del">
          <ac:chgData name="Owain Isaac" userId="82a3e962-0585-408d-aa20-a57a7f900654" providerId="ADAL" clId="{7E756AE5-1798-4252-B2C8-C044A9E1AE55}" dt="2025-07-09T14:25:47.336" v="574" actId="478"/>
          <ac:spMkLst>
            <pc:docMk/>
            <pc:sldMk cId="461743647" sldId="848"/>
            <ac:spMk id="455" creationId="{E4C067F3-6544-02F2-F098-A79CF8AB112A}"/>
          </ac:spMkLst>
        </pc:spChg>
        <pc:spChg chg="mod">
          <ac:chgData name="Owain Isaac" userId="82a3e962-0585-408d-aa20-a57a7f900654" providerId="ADAL" clId="{7E756AE5-1798-4252-B2C8-C044A9E1AE55}" dt="2025-07-09T14:31:02.959" v="759" actId="1035"/>
          <ac:spMkLst>
            <pc:docMk/>
            <pc:sldMk cId="461743647" sldId="848"/>
            <ac:spMk id="488" creationId="{85601F41-E826-E226-4D52-1E3721EF0221}"/>
          </ac:spMkLst>
        </pc:spChg>
        <pc:spChg chg="mod">
          <ac:chgData name="Owain Isaac" userId="82a3e962-0585-408d-aa20-a57a7f900654" providerId="ADAL" clId="{7E756AE5-1798-4252-B2C8-C044A9E1AE55}" dt="2025-07-09T14:29:01.275" v="648"/>
          <ac:spMkLst>
            <pc:docMk/>
            <pc:sldMk cId="461743647" sldId="848"/>
            <ac:spMk id="492" creationId="{BD02A749-220B-F159-85CB-78BA0641F1FD}"/>
          </ac:spMkLst>
        </pc:spChg>
        <pc:spChg chg="mod">
          <ac:chgData name="Owain Isaac" userId="82a3e962-0585-408d-aa20-a57a7f900654" providerId="ADAL" clId="{7E756AE5-1798-4252-B2C8-C044A9E1AE55}" dt="2025-07-09T14:29:01.275" v="648"/>
          <ac:spMkLst>
            <pc:docMk/>
            <pc:sldMk cId="461743647" sldId="848"/>
            <ac:spMk id="494" creationId="{F301EB5D-3B6D-2354-2F9C-C44AA0C50F82}"/>
          </ac:spMkLst>
        </pc:spChg>
        <pc:spChg chg="mod">
          <ac:chgData name="Owain Isaac" userId="82a3e962-0585-408d-aa20-a57a7f900654" providerId="ADAL" clId="{7E756AE5-1798-4252-B2C8-C044A9E1AE55}" dt="2025-07-09T14:29:01.275" v="648"/>
          <ac:spMkLst>
            <pc:docMk/>
            <pc:sldMk cId="461743647" sldId="848"/>
            <ac:spMk id="498" creationId="{2AA679EE-D649-D5E7-7477-A6416D541737}"/>
          </ac:spMkLst>
        </pc:spChg>
        <pc:spChg chg="mod">
          <ac:chgData name="Owain Isaac" userId="82a3e962-0585-408d-aa20-a57a7f900654" providerId="ADAL" clId="{7E756AE5-1798-4252-B2C8-C044A9E1AE55}" dt="2025-07-09T14:29:01.275" v="648"/>
          <ac:spMkLst>
            <pc:docMk/>
            <pc:sldMk cId="461743647" sldId="848"/>
            <ac:spMk id="499" creationId="{B6979020-87D6-0073-2B78-51E237C8E5EF}"/>
          </ac:spMkLst>
        </pc:spChg>
        <pc:spChg chg="mod">
          <ac:chgData name="Owain Isaac" userId="82a3e962-0585-408d-aa20-a57a7f900654" providerId="ADAL" clId="{7E756AE5-1798-4252-B2C8-C044A9E1AE55}" dt="2025-07-09T14:29:01.275" v="648"/>
          <ac:spMkLst>
            <pc:docMk/>
            <pc:sldMk cId="461743647" sldId="848"/>
            <ac:spMk id="507" creationId="{0E551B62-61FC-1788-8E37-0E69E80506C2}"/>
          </ac:spMkLst>
        </pc:spChg>
        <pc:spChg chg="mod">
          <ac:chgData name="Owain Isaac" userId="82a3e962-0585-408d-aa20-a57a7f900654" providerId="ADAL" clId="{7E756AE5-1798-4252-B2C8-C044A9E1AE55}" dt="2025-07-09T14:33:54.817" v="778"/>
          <ac:spMkLst>
            <pc:docMk/>
            <pc:sldMk cId="461743647" sldId="848"/>
            <ac:spMk id="516" creationId="{B6A4EAAC-CF84-FE37-63BC-FDB53BAD1084}"/>
          </ac:spMkLst>
        </pc:spChg>
        <pc:spChg chg="mod">
          <ac:chgData name="Owain Isaac" userId="82a3e962-0585-408d-aa20-a57a7f900654" providerId="ADAL" clId="{7E756AE5-1798-4252-B2C8-C044A9E1AE55}" dt="2025-07-09T14:33:54.817" v="778"/>
          <ac:spMkLst>
            <pc:docMk/>
            <pc:sldMk cId="461743647" sldId="848"/>
            <ac:spMk id="519" creationId="{7149B721-40DC-99B1-0875-587EB560458A}"/>
          </ac:spMkLst>
        </pc:spChg>
        <pc:spChg chg="mod">
          <ac:chgData name="Owain Isaac" userId="82a3e962-0585-408d-aa20-a57a7f900654" providerId="ADAL" clId="{7E756AE5-1798-4252-B2C8-C044A9E1AE55}" dt="2025-07-09T14:33:54.817" v="778"/>
          <ac:spMkLst>
            <pc:docMk/>
            <pc:sldMk cId="461743647" sldId="848"/>
            <ac:spMk id="522" creationId="{0B0111E7-0C55-4895-24C3-7394B11F19CC}"/>
          </ac:spMkLst>
        </pc:spChg>
        <pc:spChg chg="mod">
          <ac:chgData name="Owain Isaac" userId="82a3e962-0585-408d-aa20-a57a7f900654" providerId="ADAL" clId="{7E756AE5-1798-4252-B2C8-C044A9E1AE55}" dt="2025-07-09T14:33:54.817" v="778"/>
          <ac:spMkLst>
            <pc:docMk/>
            <pc:sldMk cId="461743647" sldId="848"/>
            <ac:spMk id="525" creationId="{5222FE84-2A99-5548-6E67-56298CF85AD4}"/>
          </ac:spMkLst>
        </pc:spChg>
        <pc:spChg chg="mod">
          <ac:chgData name="Owain Isaac" userId="82a3e962-0585-408d-aa20-a57a7f900654" providerId="ADAL" clId="{7E756AE5-1798-4252-B2C8-C044A9E1AE55}" dt="2025-07-09T14:33:54.817" v="778"/>
          <ac:spMkLst>
            <pc:docMk/>
            <pc:sldMk cId="461743647" sldId="848"/>
            <ac:spMk id="533" creationId="{1FA2976E-0B39-2FF1-1485-269D9D74E0ED}"/>
          </ac:spMkLst>
        </pc:spChg>
        <pc:spChg chg="mod">
          <ac:chgData name="Owain Isaac" userId="82a3e962-0585-408d-aa20-a57a7f900654" providerId="ADAL" clId="{7E756AE5-1798-4252-B2C8-C044A9E1AE55}" dt="2025-07-09T14:33:54.817" v="778"/>
          <ac:spMkLst>
            <pc:docMk/>
            <pc:sldMk cId="461743647" sldId="848"/>
            <ac:spMk id="544" creationId="{77F15272-7B7E-0D5B-7852-A594C32DB9C1}"/>
          </ac:spMkLst>
        </pc:spChg>
        <pc:spChg chg="mod">
          <ac:chgData name="Owain Isaac" userId="82a3e962-0585-408d-aa20-a57a7f900654" providerId="ADAL" clId="{7E756AE5-1798-4252-B2C8-C044A9E1AE55}" dt="2025-07-09T14:33:54.817" v="778"/>
          <ac:spMkLst>
            <pc:docMk/>
            <pc:sldMk cId="461743647" sldId="848"/>
            <ac:spMk id="557" creationId="{46ED13B6-182B-107B-57AD-97D8957003B9}"/>
          </ac:spMkLst>
        </pc:spChg>
        <pc:spChg chg="mod">
          <ac:chgData name="Owain Isaac" userId="82a3e962-0585-408d-aa20-a57a7f900654" providerId="ADAL" clId="{7E756AE5-1798-4252-B2C8-C044A9E1AE55}" dt="2025-07-09T14:33:54.817" v="778"/>
          <ac:spMkLst>
            <pc:docMk/>
            <pc:sldMk cId="461743647" sldId="848"/>
            <ac:spMk id="569" creationId="{CC971526-A2E3-8E34-0D95-D667CFF096BC}"/>
          </ac:spMkLst>
        </pc:spChg>
        <pc:spChg chg="mod">
          <ac:chgData name="Owain Isaac" userId="82a3e962-0585-408d-aa20-a57a7f900654" providerId="ADAL" clId="{7E756AE5-1798-4252-B2C8-C044A9E1AE55}" dt="2025-07-09T15:05:39.204" v="1083" actId="1035"/>
          <ac:spMkLst>
            <pc:docMk/>
            <pc:sldMk cId="461743647" sldId="848"/>
            <ac:spMk id="578" creationId="{86BEA08B-EFFF-EF6D-9FBB-FF434E13DA8C}"/>
          </ac:spMkLst>
        </pc:spChg>
        <pc:spChg chg="mod">
          <ac:chgData name="Owain Isaac" userId="82a3e962-0585-408d-aa20-a57a7f900654" providerId="ADAL" clId="{7E756AE5-1798-4252-B2C8-C044A9E1AE55}" dt="2025-07-09T14:36:45.810" v="848" actId="1035"/>
          <ac:spMkLst>
            <pc:docMk/>
            <pc:sldMk cId="461743647" sldId="848"/>
            <ac:spMk id="579" creationId="{2D2D930E-8447-A850-58D8-D52A49BAB1D5}"/>
          </ac:spMkLst>
        </pc:spChg>
        <pc:spChg chg="mod">
          <ac:chgData name="Owain Isaac" userId="82a3e962-0585-408d-aa20-a57a7f900654" providerId="ADAL" clId="{7E756AE5-1798-4252-B2C8-C044A9E1AE55}" dt="2025-07-09T14:36:45.810" v="848" actId="1035"/>
          <ac:spMkLst>
            <pc:docMk/>
            <pc:sldMk cId="461743647" sldId="848"/>
            <ac:spMk id="581" creationId="{9C0C628B-4315-9515-6CDF-B18BA20E1D43}"/>
          </ac:spMkLst>
        </pc:spChg>
        <pc:spChg chg="mod">
          <ac:chgData name="Owain Isaac" userId="82a3e962-0585-408d-aa20-a57a7f900654" providerId="ADAL" clId="{7E756AE5-1798-4252-B2C8-C044A9E1AE55}" dt="2025-07-09T14:36:45.810" v="848" actId="1035"/>
          <ac:spMkLst>
            <pc:docMk/>
            <pc:sldMk cId="461743647" sldId="848"/>
            <ac:spMk id="582" creationId="{2D511EA1-7B99-9F44-894F-9BDE0887FD1A}"/>
          </ac:spMkLst>
        </pc:spChg>
        <pc:spChg chg="mod">
          <ac:chgData name="Owain Isaac" userId="82a3e962-0585-408d-aa20-a57a7f900654" providerId="ADAL" clId="{7E756AE5-1798-4252-B2C8-C044A9E1AE55}" dt="2025-07-09T14:36:45.810" v="848" actId="1035"/>
          <ac:spMkLst>
            <pc:docMk/>
            <pc:sldMk cId="461743647" sldId="848"/>
            <ac:spMk id="583" creationId="{1D8C18CF-EF3D-0915-E072-3AF8331F6E22}"/>
          </ac:spMkLst>
        </pc:spChg>
        <pc:spChg chg="mod">
          <ac:chgData name="Owain Isaac" userId="82a3e962-0585-408d-aa20-a57a7f900654" providerId="ADAL" clId="{7E756AE5-1798-4252-B2C8-C044A9E1AE55}" dt="2025-07-09T14:36:45.810" v="848" actId="1035"/>
          <ac:spMkLst>
            <pc:docMk/>
            <pc:sldMk cId="461743647" sldId="848"/>
            <ac:spMk id="585" creationId="{F684689D-424B-FAD0-2A0F-583D789A2FE5}"/>
          </ac:spMkLst>
        </pc:spChg>
        <pc:spChg chg="mod">
          <ac:chgData name="Owain Isaac" userId="82a3e962-0585-408d-aa20-a57a7f900654" providerId="ADAL" clId="{7E756AE5-1798-4252-B2C8-C044A9E1AE55}" dt="2025-07-09T14:36:45.810" v="848" actId="1035"/>
          <ac:spMkLst>
            <pc:docMk/>
            <pc:sldMk cId="461743647" sldId="848"/>
            <ac:spMk id="586" creationId="{D7441264-7B78-80EC-8E8A-6C517C04C32E}"/>
          </ac:spMkLst>
        </pc:spChg>
        <pc:spChg chg="mod">
          <ac:chgData name="Owain Isaac" userId="82a3e962-0585-408d-aa20-a57a7f900654" providerId="ADAL" clId="{7E756AE5-1798-4252-B2C8-C044A9E1AE55}" dt="2025-07-09T14:36:45.810" v="848" actId="1035"/>
          <ac:spMkLst>
            <pc:docMk/>
            <pc:sldMk cId="461743647" sldId="848"/>
            <ac:spMk id="589" creationId="{0564E735-5A3E-B5A5-32AC-BF3B3A33A56F}"/>
          </ac:spMkLst>
        </pc:spChg>
        <pc:spChg chg="mod">
          <ac:chgData name="Owain Isaac" userId="82a3e962-0585-408d-aa20-a57a7f900654" providerId="ADAL" clId="{7E756AE5-1798-4252-B2C8-C044A9E1AE55}" dt="2025-07-09T14:36:45.810" v="848" actId="1035"/>
          <ac:spMkLst>
            <pc:docMk/>
            <pc:sldMk cId="461743647" sldId="848"/>
            <ac:spMk id="590" creationId="{481BC3A2-B26A-210C-63CA-0E66FD0F9130}"/>
          </ac:spMkLst>
        </pc:spChg>
        <pc:spChg chg="mod">
          <ac:chgData name="Owain Isaac" userId="82a3e962-0585-408d-aa20-a57a7f900654" providerId="ADAL" clId="{7E756AE5-1798-4252-B2C8-C044A9E1AE55}" dt="2025-07-09T14:36:45.810" v="848" actId="1035"/>
          <ac:spMkLst>
            <pc:docMk/>
            <pc:sldMk cId="461743647" sldId="848"/>
            <ac:spMk id="594" creationId="{D2718046-5250-A8E8-5677-63C4963395EE}"/>
          </ac:spMkLst>
        </pc:spChg>
        <pc:spChg chg="mod">
          <ac:chgData name="Owain Isaac" userId="82a3e962-0585-408d-aa20-a57a7f900654" providerId="ADAL" clId="{7E756AE5-1798-4252-B2C8-C044A9E1AE55}" dt="2025-07-09T14:36:45.810" v="848" actId="1035"/>
          <ac:spMkLst>
            <pc:docMk/>
            <pc:sldMk cId="461743647" sldId="848"/>
            <ac:spMk id="599" creationId="{AFC23BEE-0B3D-A3A7-15F9-F85CD93F05B3}"/>
          </ac:spMkLst>
        </pc:spChg>
        <pc:spChg chg="mod">
          <ac:chgData name="Owain Isaac" userId="82a3e962-0585-408d-aa20-a57a7f900654" providerId="ADAL" clId="{7E756AE5-1798-4252-B2C8-C044A9E1AE55}" dt="2025-07-09T15:06:00.981" v="1102" actId="1036"/>
          <ac:spMkLst>
            <pc:docMk/>
            <pc:sldMk cId="461743647" sldId="848"/>
            <ac:spMk id="601" creationId="{2E543414-E8E3-D10C-FAE9-A88BFB6243EA}"/>
          </ac:spMkLst>
        </pc:spChg>
        <pc:spChg chg="mod">
          <ac:chgData name="Owain Isaac" userId="82a3e962-0585-408d-aa20-a57a7f900654" providerId="ADAL" clId="{7E756AE5-1798-4252-B2C8-C044A9E1AE55}" dt="2025-07-09T14:34:33.891" v="791"/>
          <ac:spMkLst>
            <pc:docMk/>
            <pc:sldMk cId="461743647" sldId="848"/>
            <ac:spMk id="610" creationId="{A0220F3B-33C0-D0C2-957F-17CFEF0D9A87}"/>
          </ac:spMkLst>
        </pc:spChg>
        <pc:spChg chg="mod">
          <ac:chgData name="Owain Isaac" userId="82a3e962-0585-408d-aa20-a57a7f900654" providerId="ADAL" clId="{7E756AE5-1798-4252-B2C8-C044A9E1AE55}" dt="2025-07-09T14:34:33.891" v="791"/>
          <ac:spMkLst>
            <pc:docMk/>
            <pc:sldMk cId="461743647" sldId="848"/>
            <ac:spMk id="612" creationId="{5731B211-3F95-995E-E428-7BD6F339D111}"/>
          </ac:spMkLst>
        </pc:spChg>
        <pc:spChg chg="mod">
          <ac:chgData name="Owain Isaac" userId="82a3e962-0585-408d-aa20-a57a7f900654" providerId="ADAL" clId="{7E756AE5-1798-4252-B2C8-C044A9E1AE55}" dt="2025-07-09T14:34:33.891" v="791"/>
          <ac:spMkLst>
            <pc:docMk/>
            <pc:sldMk cId="461743647" sldId="848"/>
            <ac:spMk id="613" creationId="{4399247C-3C8E-6280-793F-2D5570609190}"/>
          </ac:spMkLst>
        </pc:spChg>
        <pc:spChg chg="mod">
          <ac:chgData name="Owain Isaac" userId="82a3e962-0585-408d-aa20-a57a7f900654" providerId="ADAL" clId="{7E756AE5-1798-4252-B2C8-C044A9E1AE55}" dt="2025-07-09T14:34:33.891" v="791"/>
          <ac:spMkLst>
            <pc:docMk/>
            <pc:sldMk cId="461743647" sldId="848"/>
            <ac:spMk id="615" creationId="{42769E6C-8BAF-37A6-4950-59D76A96EF3D}"/>
          </ac:spMkLst>
        </pc:spChg>
        <pc:spChg chg="mod">
          <ac:chgData name="Owain Isaac" userId="82a3e962-0585-408d-aa20-a57a7f900654" providerId="ADAL" clId="{7E756AE5-1798-4252-B2C8-C044A9E1AE55}" dt="2025-07-09T14:34:33.891" v="791"/>
          <ac:spMkLst>
            <pc:docMk/>
            <pc:sldMk cId="461743647" sldId="848"/>
            <ac:spMk id="616" creationId="{016EAAF4-9373-9432-8BAF-47AC3778A79E}"/>
          </ac:spMkLst>
        </pc:spChg>
        <pc:spChg chg="mod">
          <ac:chgData name="Owain Isaac" userId="82a3e962-0585-408d-aa20-a57a7f900654" providerId="ADAL" clId="{7E756AE5-1798-4252-B2C8-C044A9E1AE55}" dt="2025-07-09T14:34:33.891" v="791"/>
          <ac:spMkLst>
            <pc:docMk/>
            <pc:sldMk cId="461743647" sldId="848"/>
            <ac:spMk id="618" creationId="{DFA1D3F6-1324-66D9-3664-5F17E358B26B}"/>
          </ac:spMkLst>
        </pc:spChg>
        <pc:spChg chg="mod">
          <ac:chgData name="Owain Isaac" userId="82a3e962-0585-408d-aa20-a57a7f900654" providerId="ADAL" clId="{7E756AE5-1798-4252-B2C8-C044A9E1AE55}" dt="2025-07-09T14:34:33.891" v="791"/>
          <ac:spMkLst>
            <pc:docMk/>
            <pc:sldMk cId="461743647" sldId="848"/>
            <ac:spMk id="620" creationId="{D97865CB-B634-7E09-69E8-B194573BD625}"/>
          </ac:spMkLst>
        </pc:spChg>
        <pc:spChg chg="mod">
          <ac:chgData name="Owain Isaac" userId="82a3e962-0585-408d-aa20-a57a7f900654" providerId="ADAL" clId="{7E756AE5-1798-4252-B2C8-C044A9E1AE55}" dt="2025-07-09T14:34:33.891" v="791"/>
          <ac:spMkLst>
            <pc:docMk/>
            <pc:sldMk cId="461743647" sldId="848"/>
            <ac:spMk id="625" creationId="{A1A84BA7-0048-C88F-0BF2-DA7863F6DDD5}"/>
          </ac:spMkLst>
        </pc:spChg>
        <pc:spChg chg="mod">
          <ac:chgData name="Owain Isaac" userId="82a3e962-0585-408d-aa20-a57a7f900654" providerId="ADAL" clId="{7E756AE5-1798-4252-B2C8-C044A9E1AE55}" dt="2025-07-09T14:34:33.891" v="791"/>
          <ac:spMkLst>
            <pc:docMk/>
            <pc:sldMk cId="461743647" sldId="848"/>
            <ac:spMk id="628" creationId="{753EFACC-2BA9-BECF-565F-44EE05CBDB13}"/>
          </ac:spMkLst>
        </pc:spChg>
        <pc:spChg chg="mod">
          <ac:chgData name="Owain Isaac" userId="82a3e962-0585-408d-aa20-a57a7f900654" providerId="ADAL" clId="{7E756AE5-1798-4252-B2C8-C044A9E1AE55}" dt="2025-07-09T14:34:33.891" v="791"/>
          <ac:spMkLst>
            <pc:docMk/>
            <pc:sldMk cId="461743647" sldId="848"/>
            <ac:spMk id="629" creationId="{2313DFC0-2F21-F790-3E05-613C03099904}"/>
          </ac:spMkLst>
        </pc:spChg>
        <pc:spChg chg="mod">
          <ac:chgData name="Owain Isaac" userId="82a3e962-0585-408d-aa20-a57a7f900654" providerId="ADAL" clId="{7E756AE5-1798-4252-B2C8-C044A9E1AE55}" dt="2025-07-09T14:35:18.810" v="805" actId="14100"/>
          <ac:spMkLst>
            <pc:docMk/>
            <pc:sldMk cId="461743647" sldId="848"/>
            <ac:spMk id="640" creationId="{82B4E775-C845-6FA7-3C34-8DB8A5636354}"/>
          </ac:spMkLst>
        </pc:spChg>
        <pc:spChg chg="mod">
          <ac:chgData name="Owain Isaac" userId="82a3e962-0585-408d-aa20-a57a7f900654" providerId="ADAL" clId="{7E756AE5-1798-4252-B2C8-C044A9E1AE55}" dt="2025-07-09T14:35:18.810" v="805" actId="14100"/>
          <ac:spMkLst>
            <pc:docMk/>
            <pc:sldMk cId="461743647" sldId="848"/>
            <ac:spMk id="648" creationId="{70A3C19E-CF0B-F70B-6BC8-B7A7E6D97C0A}"/>
          </ac:spMkLst>
        </pc:spChg>
        <pc:spChg chg="mod">
          <ac:chgData name="Owain Isaac" userId="82a3e962-0585-408d-aa20-a57a7f900654" providerId="ADAL" clId="{7E756AE5-1798-4252-B2C8-C044A9E1AE55}" dt="2025-07-09T14:35:18.810" v="805" actId="14100"/>
          <ac:spMkLst>
            <pc:docMk/>
            <pc:sldMk cId="461743647" sldId="848"/>
            <ac:spMk id="649" creationId="{17A815E8-AA30-F16A-6BB9-9F2BE5C8A5D3}"/>
          </ac:spMkLst>
        </pc:spChg>
        <pc:spChg chg="mod">
          <ac:chgData name="Owain Isaac" userId="82a3e962-0585-408d-aa20-a57a7f900654" providerId="ADAL" clId="{7E756AE5-1798-4252-B2C8-C044A9E1AE55}" dt="2025-07-09T14:35:18.810" v="805" actId="14100"/>
          <ac:spMkLst>
            <pc:docMk/>
            <pc:sldMk cId="461743647" sldId="848"/>
            <ac:spMk id="656" creationId="{057F25EE-91BA-442B-B48B-EE12C57B0584}"/>
          </ac:spMkLst>
        </pc:spChg>
        <pc:spChg chg="add mod">
          <ac:chgData name="Owain Isaac" userId="82a3e962-0585-408d-aa20-a57a7f900654" providerId="ADAL" clId="{7E756AE5-1798-4252-B2C8-C044A9E1AE55}" dt="2025-07-09T14:35:18.810" v="805" actId="14100"/>
          <ac:spMkLst>
            <pc:docMk/>
            <pc:sldMk cId="461743647" sldId="848"/>
            <ac:spMk id="657" creationId="{CE1FC2A4-2949-5A0B-806F-AE00909085DF}"/>
          </ac:spMkLst>
        </pc:spChg>
        <pc:spChg chg="add mod">
          <ac:chgData name="Owain Isaac" userId="82a3e962-0585-408d-aa20-a57a7f900654" providerId="ADAL" clId="{7E756AE5-1798-4252-B2C8-C044A9E1AE55}" dt="2025-07-09T14:35:18.810" v="805" actId="14100"/>
          <ac:spMkLst>
            <pc:docMk/>
            <pc:sldMk cId="461743647" sldId="848"/>
            <ac:spMk id="658" creationId="{AAA503C2-5721-FAE0-E4D1-3581C42CAC7F}"/>
          </ac:spMkLst>
        </pc:spChg>
        <pc:spChg chg="mod">
          <ac:chgData name="Owain Isaac" userId="82a3e962-0585-408d-aa20-a57a7f900654" providerId="ADAL" clId="{7E756AE5-1798-4252-B2C8-C044A9E1AE55}" dt="2025-07-09T14:35:18.810" v="805" actId="14100"/>
          <ac:spMkLst>
            <pc:docMk/>
            <pc:sldMk cId="461743647" sldId="848"/>
            <ac:spMk id="662" creationId="{8F0091CB-7FFE-1B13-063F-B98E4080D563}"/>
          </ac:spMkLst>
        </pc:spChg>
        <pc:spChg chg="mod">
          <ac:chgData name="Owain Isaac" userId="82a3e962-0585-408d-aa20-a57a7f900654" providerId="ADAL" clId="{7E756AE5-1798-4252-B2C8-C044A9E1AE55}" dt="2025-07-09T14:35:18.810" v="805" actId="14100"/>
          <ac:spMkLst>
            <pc:docMk/>
            <pc:sldMk cId="461743647" sldId="848"/>
            <ac:spMk id="664" creationId="{680F775B-A7CD-A100-50FF-B9EB47EE3BA8}"/>
          </ac:spMkLst>
        </pc:spChg>
        <pc:spChg chg="mod">
          <ac:chgData name="Owain Isaac" userId="82a3e962-0585-408d-aa20-a57a7f900654" providerId="ADAL" clId="{7E756AE5-1798-4252-B2C8-C044A9E1AE55}" dt="2025-07-09T14:35:18.810" v="805" actId="14100"/>
          <ac:spMkLst>
            <pc:docMk/>
            <pc:sldMk cId="461743647" sldId="848"/>
            <ac:spMk id="669" creationId="{4592CAE7-E2E8-8127-96AF-CE77930D1130}"/>
          </ac:spMkLst>
        </pc:spChg>
        <pc:spChg chg="mod">
          <ac:chgData name="Owain Isaac" userId="82a3e962-0585-408d-aa20-a57a7f900654" providerId="ADAL" clId="{7E756AE5-1798-4252-B2C8-C044A9E1AE55}" dt="2025-07-09T14:35:18.810" v="805" actId="14100"/>
          <ac:spMkLst>
            <pc:docMk/>
            <pc:sldMk cId="461743647" sldId="848"/>
            <ac:spMk id="671" creationId="{ED19FE9D-BFA5-8F8F-A62A-B76A938321AB}"/>
          </ac:spMkLst>
        </pc:spChg>
        <pc:spChg chg="mod">
          <ac:chgData name="Owain Isaac" userId="82a3e962-0585-408d-aa20-a57a7f900654" providerId="ADAL" clId="{7E756AE5-1798-4252-B2C8-C044A9E1AE55}" dt="2025-07-09T14:35:25.323" v="808"/>
          <ac:spMkLst>
            <pc:docMk/>
            <pc:sldMk cId="461743647" sldId="848"/>
            <ac:spMk id="673" creationId="{062DE9EB-4C65-FC4C-9BA0-527B747789C0}"/>
          </ac:spMkLst>
        </pc:spChg>
        <pc:spChg chg="mod">
          <ac:chgData name="Owain Isaac" userId="82a3e962-0585-408d-aa20-a57a7f900654" providerId="ADAL" clId="{7E756AE5-1798-4252-B2C8-C044A9E1AE55}" dt="2025-07-09T14:35:25.323" v="808"/>
          <ac:spMkLst>
            <pc:docMk/>
            <pc:sldMk cId="461743647" sldId="848"/>
            <ac:spMk id="674" creationId="{CB313EF3-B56C-0327-F359-7B5A241BCC9C}"/>
          </ac:spMkLst>
        </pc:spChg>
        <pc:spChg chg="mod">
          <ac:chgData name="Owain Isaac" userId="82a3e962-0585-408d-aa20-a57a7f900654" providerId="ADAL" clId="{7E756AE5-1798-4252-B2C8-C044A9E1AE55}" dt="2025-07-09T14:35:25.323" v="808"/>
          <ac:spMkLst>
            <pc:docMk/>
            <pc:sldMk cId="461743647" sldId="848"/>
            <ac:spMk id="678" creationId="{5B13DCF2-53D1-705C-323E-9F123BE80083}"/>
          </ac:spMkLst>
        </pc:spChg>
        <pc:spChg chg="mod">
          <ac:chgData name="Owain Isaac" userId="82a3e962-0585-408d-aa20-a57a7f900654" providerId="ADAL" clId="{7E756AE5-1798-4252-B2C8-C044A9E1AE55}" dt="2025-07-09T14:35:25.323" v="808"/>
          <ac:spMkLst>
            <pc:docMk/>
            <pc:sldMk cId="461743647" sldId="848"/>
            <ac:spMk id="681" creationId="{03F16A6C-5ACE-BD38-2D9F-377BAC906AF3}"/>
          </ac:spMkLst>
        </pc:spChg>
        <pc:spChg chg="mod">
          <ac:chgData name="Owain Isaac" userId="82a3e962-0585-408d-aa20-a57a7f900654" providerId="ADAL" clId="{7E756AE5-1798-4252-B2C8-C044A9E1AE55}" dt="2025-07-09T14:35:25.323" v="808"/>
          <ac:spMkLst>
            <pc:docMk/>
            <pc:sldMk cId="461743647" sldId="848"/>
            <ac:spMk id="682" creationId="{1E3C5803-8CFF-6934-0480-CFD4C954D012}"/>
          </ac:spMkLst>
        </pc:spChg>
        <pc:spChg chg="mod">
          <ac:chgData name="Owain Isaac" userId="82a3e962-0585-408d-aa20-a57a7f900654" providerId="ADAL" clId="{7E756AE5-1798-4252-B2C8-C044A9E1AE55}" dt="2025-07-09T14:35:25.323" v="808"/>
          <ac:spMkLst>
            <pc:docMk/>
            <pc:sldMk cId="461743647" sldId="848"/>
            <ac:spMk id="683" creationId="{BB34EE65-64B1-AE1B-8E68-8C430CCDEE67}"/>
          </ac:spMkLst>
        </pc:spChg>
        <pc:spChg chg="mod">
          <ac:chgData name="Owain Isaac" userId="82a3e962-0585-408d-aa20-a57a7f900654" providerId="ADAL" clId="{7E756AE5-1798-4252-B2C8-C044A9E1AE55}" dt="2025-07-09T14:35:25.323" v="808"/>
          <ac:spMkLst>
            <pc:docMk/>
            <pc:sldMk cId="461743647" sldId="848"/>
            <ac:spMk id="684" creationId="{70A3C19E-CF0B-F70B-6BC8-B7A7E6D97C0A}"/>
          </ac:spMkLst>
        </pc:spChg>
        <pc:spChg chg="mod">
          <ac:chgData name="Owain Isaac" userId="82a3e962-0585-408d-aa20-a57a7f900654" providerId="ADAL" clId="{7E756AE5-1798-4252-B2C8-C044A9E1AE55}" dt="2025-07-09T14:35:25.323" v="808"/>
          <ac:spMkLst>
            <pc:docMk/>
            <pc:sldMk cId="461743647" sldId="848"/>
            <ac:spMk id="685" creationId="{17A815E8-AA30-F16A-6BB9-9F2BE5C8A5D3}"/>
          </ac:spMkLst>
        </pc:spChg>
        <pc:spChg chg="mod">
          <ac:chgData name="Owain Isaac" userId="82a3e962-0585-408d-aa20-a57a7f900654" providerId="ADAL" clId="{7E756AE5-1798-4252-B2C8-C044A9E1AE55}" dt="2025-07-09T14:35:25.323" v="808"/>
          <ac:spMkLst>
            <pc:docMk/>
            <pc:sldMk cId="461743647" sldId="848"/>
            <ac:spMk id="686" creationId="{0ECA1602-8F64-5409-00C4-3B1F47D449AA}"/>
          </ac:spMkLst>
        </pc:spChg>
        <pc:spChg chg="mod">
          <ac:chgData name="Owain Isaac" userId="82a3e962-0585-408d-aa20-a57a7f900654" providerId="ADAL" clId="{7E756AE5-1798-4252-B2C8-C044A9E1AE55}" dt="2025-07-09T14:35:25.323" v="808"/>
          <ac:spMkLst>
            <pc:docMk/>
            <pc:sldMk cId="461743647" sldId="848"/>
            <ac:spMk id="692" creationId="{057F25EE-91BA-442B-B48B-EE12C57B0584}"/>
          </ac:spMkLst>
        </pc:spChg>
        <pc:spChg chg="mod">
          <ac:chgData name="Owain Isaac" userId="82a3e962-0585-408d-aa20-a57a7f900654" providerId="ADAL" clId="{7E756AE5-1798-4252-B2C8-C044A9E1AE55}" dt="2025-07-09T14:35:29.277" v="811"/>
          <ac:spMkLst>
            <pc:docMk/>
            <pc:sldMk cId="461743647" sldId="848"/>
            <ac:spMk id="695" creationId="{E87DD8C8-52CE-1445-02BE-A911BD5DD70B}"/>
          </ac:spMkLst>
        </pc:spChg>
        <pc:spChg chg="mod">
          <ac:chgData name="Owain Isaac" userId="82a3e962-0585-408d-aa20-a57a7f900654" providerId="ADAL" clId="{7E756AE5-1798-4252-B2C8-C044A9E1AE55}" dt="2025-07-09T14:35:29.277" v="811"/>
          <ac:spMkLst>
            <pc:docMk/>
            <pc:sldMk cId="461743647" sldId="848"/>
            <ac:spMk id="696" creationId="{39930CA4-C26A-16A8-4F69-E567FDEED05E}"/>
          </ac:spMkLst>
        </pc:spChg>
        <pc:spChg chg="mod">
          <ac:chgData name="Owain Isaac" userId="82a3e962-0585-408d-aa20-a57a7f900654" providerId="ADAL" clId="{7E756AE5-1798-4252-B2C8-C044A9E1AE55}" dt="2025-07-09T14:35:29.277" v="811"/>
          <ac:spMkLst>
            <pc:docMk/>
            <pc:sldMk cId="461743647" sldId="848"/>
            <ac:spMk id="698" creationId="{D9DC01B0-5947-AF3C-F9DC-33C5578A22DE}"/>
          </ac:spMkLst>
        </pc:spChg>
        <pc:spChg chg="mod">
          <ac:chgData name="Owain Isaac" userId="82a3e962-0585-408d-aa20-a57a7f900654" providerId="ADAL" clId="{7E756AE5-1798-4252-B2C8-C044A9E1AE55}" dt="2025-07-09T14:35:29.277" v="811"/>
          <ac:spMkLst>
            <pc:docMk/>
            <pc:sldMk cId="461743647" sldId="848"/>
            <ac:spMk id="699" creationId="{07FCBF42-01D4-C7B2-3517-5A161D214B5C}"/>
          </ac:spMkLst>
        </pc:spChg>
        <pc:spChg chg="mod">
          <ac:chgData name="Owain Isaac" userId="82a3e962-0585-408d-aa20-a57a7f900654" providerId="ADAL" clId="{7E756AE5-1798-4252-B2C8-C044A9E1AE55}" dt="2025-07-09T14:35:29.277" v="811"/>
          <ac:spMkLst>
            <pc:docMk/>
            <pc:sldMk cId="461743647" sldId="848"/>
            <ac:spMk id="700" creationId="{664AD100-9244-F126-0B13-271F77ACB7AD}"/>
          </ac:spMkLst>
        </pc:spChg>
        <pc:spChg chg="mod">
          <ac:chgData name="Owain Isaac" userId="82a3e962-0585-408d-aa20-a57a7f900654" providerId="ADAL" clId="{7E756AE5-1798-4252-B2C8-C044A9E1AE55}" dt="2025-07-09T14:35:29.277" v="811"/>
          <ac:spMkLst>
            <pc:docMk/>
            <pc:sldMk cId="461743647" sldId="848"/>
            <ac:spMk id="701" creationId="{8218591C-3544-B0C0-4498-7720B6ECC8F6}"/>
          </ac:spMkLst>
        </pc:spChg>
        <pc:spChg chg="mod">
          <ac:chgData name="Owain Isaac" userId="82a3e962-0585-408d-aa20-a57a7f900654" providerId="ADAL" clId="{7E756AE5-1798-4252-B2C8-C044A9E1AE55}" dt="2025-07-09T14:35:29.277" v="811"/>
          <ac:spMkLst>
            <pc:docMk/>
            <pc:sldMk cId="461743647" sldId="848"/>
            <ac:spMk id="702" creationId="{151A1DA8-BFF3-925E-81E5-333BA615ADDB}"/>
          </ac:spMkLst>
        </pc:spChg>
        <pc:spChg chg="mod">
          <ac:chgData name="Owain Isaac" userId="82a3e962-0585-408d-aa20-a57a7f900654" providerId="ADAL" clId="{7E756AE5-1798-4252-B2C8-C044A9E1AE55}" dt="2025-07-09T14:35:29.277" v="811"/>
          <ac:spMkLst>
            <pc:docMk/>
            <pc:sldMk cId="461743647" sldId="848"/>
            <ac:spMk id="706" creationId="{384D7066-0C26-8D18-4BE6-1B15DC705974}"/>
          </ac:spMkLst>
        </pc:spChg>
        <pc:spChg chg="mod">
          <ac:chgData name="Owain Isaac" userId="82a3e962-0585-408d-aa20-a57a7f900654" providerId="ADAL" clId="{7E756AE5-1798-4252-B2C8-C044A9E1AE55}" dt="2025-07-09T14:35:29.277" v="811"/>
          <ac:spMkLst>
            <pc:docMk/>
            <pc:sldMk cId="461743647" sldId="848"/>
            <ac:spMk id="712" creationId="{C1F29F4F-4E22-D890-6CCE-8F159715805A}"/>
          </ac:spMkLst>
        </pc:spChg>
        <pc:spChg chg="add mod">
          <ac:chgData name="Owain Isaac" userId="82a3e962-0585-408d-aa20-a57a7f900654" providerId="ADAL" clId="{7E756AE5-1798-4252-B2C8-C044A9E1AE55}" dt="2025-07-09T14:35:34.847" v="815" actId="1076"/>
          <ac:spMkLst>
            <pc:docMk/>
            <pc:sldMk cId="461743647" sldId="848"/>
            <ac:spMk id="715" creationId="{2555BCD0-9EA5-C1C4-21A8-AE279993CC1E}"/>
          </ac:spMkLst>
        </pc:spChg>
        <pc:spChg chg="mod">
          <ac:chgData name="Owain Isaac" userId="82a3e962-0585-408d-aa20-a57a7f900654" providerId="ADAL" clId="{7E756AE5-1798-4252-B2C8-C044A9E1AE55}" dt="2025-07-09T15:05:30.965" v="1079" actId="1035"/>
          <ac:spMkLst>
            <pc:docMk/>
            <pc:sldMk cId="461743647" sldId="848"/>
            <ac:spMk id="718" creationId="{899EE450-7EA0-E9F4-C866-C522278DFCB5}"/>
          </ac:spMkLst>
        </pc:spChg>
        <pc:spChg chg="mod">
          <ac:chgData name="Owain Isaac" userId="82a3e962-0585-408d-aa20-a57a7f900654" providerId="ADAL" clId="{7E756AE5-1798-4252-B2C8-C044A9E1AE55}" dt="2025-07-09T14:35:48.133" v="819"/>
          <ac:spMkLst>
            <pc:docMk/>
            <pc:sldMk cId="461743647" sldId="848"/>
            <ac:spMk id="721" creationId="{48B7FFD6-835E-E35E-6DC4-D55F57B11B18}"/>
          </ac:spMkLst>
        </pc:spChg>
        <pc:spChg chg="mod">
          <ac:chgData name="Owain Isaac" userId="82a3e962-0585-408d-aa20-a57a7f900654" providerId="ADAL" clId="{7E756AE5-1798-4252-B2C8-C044A9E1AE55}" dt="2025-07-09T14:35:48.133" v="819"/>
          <ac:spMkLst>
            <pc:docMk/>
            <pc:sldMk cId="461743647" sldId="848"/>
            <ac:spMk id="722" creationId="{88C5D440-BC6A-14EA-95A3-606A08F676AD}"/>
          </ac:spMkLst>
        </pc:spChg>
        <pc:spChg chg="mod">
          <ac:chgData name="Owain Isaac" userId="82a3e962-0585-408d-aa20-a57a7f900654" providerId="ADAL" clId="{7E756AE5-1798-4252-B2C8-C044A9E1AE55}" dt="2025-07-09T14:35:48.133" v="819"/>
          <ac:spMkLst>
            <pc:docMk/>
            <pc:sldMk cId="461743647" sldId="848"/>
            <ac:spMk id="726" creationId="{2BD36B33-C542-496A-8CCA-0F607113427F}"/>
          </ac:spMkLst>
        </pc:spChg>
        <pc:spChg chg="mod">
          <ac:chgData name="Owain Isaac" userId="82a3e962-0585-408d-aa20-a57a7f900654" providerId="ADAL" clId="{7E756AE5-1798-4252-B2C8-C044A9E1AE55}" dt="2025-07-09T14:35:48.133" v="819"/>
          <ac:spMkLst>
            <pc:docMk/>
            <pc:sldMk cId="461743647" sldId="848"/>
            <ac:spMk id="727" creationId="{55DB1D8C-D42F-3C26-23C0-34F5862DCF6D}"/>
          </ac:spMkLst>
        </pc:spChg>
        <pc:spChg chg="mod">
          <ac:chgData name="Owain Isaac" userId="82a3e962-0585-408d-aa20-a57a7f900654" providerId="ADAL" clId="{7E756AE5-1798-4252-B2C8-C044A9E1AE55}" dt="2025-07-09T14:35:48.133" v="819"/>
          <ac:spMkLst>
            <pc:docMk/>
            <pc:sldMk cId="461743647" sldId="848"/>
            <ac:spMk id="728" creationId="{0FC48637-5D66-5817-1382-910531271122}"/>
          </ac:spMkLst>
        </pc:spChg>
        <pc:spChg chg="mod">
          <ac:chgData name="Owain Isaac" userId="82a3e962-0585-408d-aa20-a57a7f900654" providerId="ADAL" clId="{7E756AE5-1798-4252-B2C8-C044A9E1AE55}" dt="2025-07-09T14:35:48.133" v="819"/>
          <ac:spMkLst>
            <pc:docMk/>
            <pc:sldMk cId="461743647" sldId="848"/>
            <ac:spMk id="732" creationId="{6DD955DE-43E1-1BAD-0B78-CB8550249E19}"/>
          </ac:spMkLst>
        </pc:spChg>
        <pc:spChg chg="mod">
          <ac:chgData name="Owain Isaac" userId="82a3e962-0585-408d-aa20-a57a7f900654" providerId="ADAL" clId="{7E756AE5-1798-4252-B2C8-C044A9E1AE55}" dt="2025-07-09T14:35:48.133" v="819"/>
          <ac:spMkLst>
            <pc:docMk/>
            <pc:sldMk cId="461743647" sldId="848"/>
            <ac:spMk id="733" creationId="{ACD7AC52-832D-B9B0-48BD-28C5122FDB0D}"/>
          </ac:spMkLst>
        </pc:spChg>
        <pc:spChg chg="mod">
          <ac:chgData name="Owain Isaac" userId="82a3e962-0585-408d-aa20-a57a7f900654" providerId="ADAL" clId="{7E756AE5-1798-4252-B2C8-C044A9E1AE55}" dt="2025-07-09T14:35:48.133" v="819"/>
          <ac:spMkLst>
            <pc:docMk/>
            <pc:sldMk cId="461743647" sldId="848"/>
            <ac:spMk id="736" creationId="{5EC81B1E-A7A5-F2ED-C6E8-0335CDC2DFCD}"/>
          </ac:spMkLst>
        </pc:spChg>
        <pc:spChg chg="mod">
          <ac:chgData name="Owain Isaac" userId="82a3e962-0585-408d-aa20-a57a7f900654" providerId="ADAL" clId="{7E756AE5-1798-4252-B2C8-C044A9E1AE55}" dt="2025-07-09T14:35:48.133" v="819"/>
          <ac:spMkLst>
            <pc:docMk/>
            <pc:sldMk cId="461743647" sldId="848"/>
            <ac:spMk id="737" creationId="{7EC673CD-6AF4-8E21-9936-26816F9EE0B2}"/>
          </ac:spMkLst>
        </pc:spChg>
        <pc:spChg chg="mod">
          <ac:chgData name="Owain Isaac" userId="82a3e962-0585-408d-aa20-a57a7f900654" providerId="ADAL" clId="{7E756AE5-1798-4252-B2C8-C044A9E1AE55}" dt="2025-07-09T14:35:48.133" v="819"/>
          <ac:spMkLst>
            <pc:docMk/>
            <pc:sldMk cId="461743647" sldId="848"/>
            <ac:spMk id="738" creationId="{F43BB1EB-30AA-8A6A-E421-83D4F553DA80}"/>
          </ac:spMkLst>
        </pc:spChg>
        <pc:spChg chg="mod">
          <ac:chgData name="Owain Isaac" userId="82a3e962-0585-408d-aa20-a57a7f900654" providerId="ADAL" clId="{7E756AE5-1798-4252-B2C8-C044A9E1AE55}" dt="2025-07-09T15:05:35.944" v="1082" actId="1036"/>
          <ac:spMkLst>
            <pc:docMk/>
            <pc:sldMk cId="461743647" sldId="848"/>
            <ac:spMk id="740" creationId="{AAA503C2-5721-FAE0-E4D1-3581C42CAC7F}"/>
          </ac:spMkLst>
        </pc:spChg>
        <pc:spChg chg="mod">
          <ac:chgData name="Owain Isaac" userId="82a3e962-0585-408d-aa20-a57a7f900654" providerId="ADAL" clId="{7E756AE5-1798-4252-B2C8-C044A9E1AE55}" dt="2025-07-09T14:36:31.105" v="835" actId="1076"/>
          <ac:spMkLst>
            <pc:docMk/>
            <pc:sldMk cId="461743647" sldId="848"/>
            <ac:spMk id="743" creationId="{CAB0CD26-5C90-C5D0-B172-FB75DCDD0B2B}"/>
          </ac:spMkLst>
        </pc:spChg>
        <pc:spChg chg="mod">
          <ac:chgData name="Owain Isaac" userId="82a3e962-0585-408d-aa20-a57a7f900654" providerId="ADAL" clId="{7E756AE5-1798-4252-B2C8-C044A9E1AE55}" dt="2025-07-09T14:36:31.105" v="835" actId="1076"/>
          <ac:spMkLst>
            <pc:docMk/>
            <pc:sldMk cId="461743647" sldId="848"/>
            <ac:spMk id="744" creationId="{8F0091CB-7FFE-1B13-063F-B98E4080D563}"/>
          </ac:spMkLst>
        </pc:spChg>
        <pc:spChg chg="mod">
          <ac:chgData name="Owain Isaac" userId="82a3e962-0585-408d-aa20-a57a7f900654" providerId="ADAL" clId="{7E756AE5-1798-4252-B2C8-C044A9E1AE55}" dt="2025-07-09T14:36:31.105" v="835" actId="1076"/>
          <ac:spMkLst>
            <pc:docMk/>
            <pc:sldMk cId="461743647" sldId="848"/>
            <ac:spMk id="745" creationId="{E9770543-6788-F34C-FBAE-78471B3172A1}"/>
          </ac:spMkLst>
        </pc:spChg>
        <pc:spChg chg="mod">
          <ac:chgData name="Owain Isaac" userId="82a3e962-0585-408d-aa20-a57a7f900654" providerId="ADAL" clId="{7E756AE5-1798-4252-B2C8-C044A9E1AE55}" dt="2025-07-09T14:36:31.105" v="835" actId="1076"/>
          <ac:spMkLst>
            <pc:docMk/>
            <pc:sldMk cId="461743647" sldId="848"/>
            <ac:spMk id="746" creationId="{680F775B-A7CD-A100-50FF-B9EB47EE3BA8}"/>
          </ac:spMkLst>
        </pc:spChg>
        <pc:spChg chg="mod">
          <ac:chgData name="Owain Isaac" userId="82a3e962-0585-408d-aa20-a57a7f900654" providerId="ADAL" clId="{7E756AE5-1798-4252-B2C8-C044A9E1AE55}" dt="2025-07-09T14:36:31.105" v="835" actId="1076"/>
          <ac:spMkLst>
            <pc:docMk/>
            <pc:sldMk cId="461743647" sldId="848"/>
            <ac:spMk id="747" creationId="{99C26B59-2051-7934-C362-118B719B073D}"/>
          </ac:spMkLst>
        </pc:spChg>
        <pc:spChg chg="mod">
          <ac:chgData name="Owain Isaac" userId="82a3e962-0585-408d-aa20-a57a7f900654" providerId="ADAL" clId="{7E756AE5-1798-4252-B2C8-C044A9E1AE55}" dt="2025-07-09T14:36:31.105" v="835" actId="1076"/>
          <ac:spMkLst>
            <pc:docMk/>
            <pc:sldMk cId="461743647" sldId="848"/>
            <ac:spMk id="748" creationId="{80218E45-3843-2F54-4CC0-0141BE1730A3}"/>
          </ac:spMkLst>
        </pc:spChg>
        <pc:spChg chg="mod">
          <ac:chgData name="Owain Isaac" userId="82a3e962-0585-408d-aa20-a57a7f900654" providerId="ADAL" clId="{7E756AE5-1798-4252-B2C8-C044A9E1AE55}" dt="2025-07-09T14:36:31.105" v="835" actId="1076"/>
          <ac:spMkLst>
            <pc:docMk/>
            <pc:sldMk cId="461743647" sldId="848"/>
            <ac:spMk id="750" creationId="{10B84AFB-1571-F3C6-BEB0-E0F5C54029FE}"/>
          </ac:spMkLst>
        </pc:spChg>
        <pc:spChg chg="mod">
          <ac:chgData name="Owain Isaac" userId="82a3e962-0585-408d-aa20-a57a7f900654" providerId="ADAL" clId="{7E756AE5-1798-4252-B2C8-C044A9E1AE55}" dt="2025-07-09T14:36:31.105" v="835" actId="1076"/>
          <ac:spMkLst>
            <pc:docMk/>
            <pc:sldMk cId="461743647" sldId="848"/>
            <ac:spMk id="752" creationId="{29DD8612-4E9C-8070-3153-D543678C2FB7}"/>
          </ac:spMkLst>
        </pc:spChg>
        <pc:spChg chg="mod">
          <ac:chgData name="Owain Isaac" userId="82a3e962-0585-408d-aa20-a57a7f900654" providerId="ADAL" clId="{7E756AE5-1798-4252-B2C8-C044A9E1AE55}" dt="2025-07-09T14:36:31.105" v="835" actId="1076"/>
          <ac:spMkLst>
            <pc:docMk/>
            <pc:sldMk cId="461743647" sldId="848"/>
            <ac:spMk id="753" creationId="{ED19FE9D-BFA5-8F8F-A62A-B76A938321AB}"/>
          </ac:spMkLst>
        </pc:spChg>
        <pc:spChg chg="add mod">
          <ac:chgData name="Owain Isaac" userId="82a3e962-0585-408d-aa20-a57a7f900654" providerId="ADAL" clId="{7E756AE5-1798-4252-B2C8-C044A9E1AE55}" dt="2025-07-09T14:58:28.598" v="1008"/>
          <ac:spMkLst>
            <pc:docMk/>
            <pc:sldMk cId="461743647" sldId="848"/>
            <ac:spMk id="754" creationId="{5A63F47E-F85E-7E56-24D9-0919A87A82EE}"/>
          </ac:spMkLst>
        </pc:spChg>
        <pc:grpChg chg="del">
          <ac:chgData name="Owain Isaac" userId="82a3e962-0585-408d-aa20-a57a7f900654" providerId="ADAL" clId="{7E756AE5-1798-4252-B2C8-C044A9E1AE55}" dt="2025-07-09T14:25:43.089" v="571" actId="478"/>
          <ac:grpSpMkLst>
            <pc:docMk/>
            <pc:sldMk cId="461743647" sldId="848"/>
            <ac:grpSpMk id="3" creationId="{594E0356-11E5-B609-61E4-A97F6595FE27}"/>
          </ac:grpSpMkLst>
        </pc:grpChg>
        <pc:grpChg chg="add del mod">
          <ac:chgData name="Owain Isaac" userId="82a3e962-0585-408d-aa20-a57a7f900654" providerId="ADAL" clId="{7E756AE5-1798-4252-B2C8-C044A9E1AE55}" dt="2025-07-09T14:29:33.405" v="667" actId="167"/>
          <ac:grpSpMkLst>
            <pc:docMk/>
            <pc:sldMk cId="461743647" sldId="848"/>
            <ac:grpSpMk id="4" creationId="{FD7598EA-2836-1967-15C6-520FC7E59373}"/>
          </ac:grpSpMkLst>
        </pc:grpChg>
        <pc:grpChg chg="del mod">
          <ac:chgData name="Owain Isaac" userId="82a3e962-0585-408d-aa20-a57a7f900654" providerId="ADAL" clId="{7E756AE5-1798-4252-B2C8-C044A9E1AE55}" dt="2025-07-09T14:29:35.840" v="668" actId="478"/>
          <ac:grpSpMkLst>
            <pc:docMk/>
            <pc:sldMk cId="461743647" sldId="848"/>
            <ac:grpSpMk id="6" creationId="{C9BA3A05-0020-DC75-2248-A1F43BD07CFD}"/>
          </ac:grpSpMkLst>
        </pc:grpChg>
        <pc:grpChg chg="del">
          <ac:chgData name="Owain Isaac" userId="82a3e962-0585-408d-aa20-a57a7f900654" providerId="ADAL" clId="{7E756AE5-1798-4252-B2C8-C044A9E1AE55}" dt="2025-07-09T14:25:43.916" v="572" actId="478"/>
          <ac:grpSpMkLst>
            <pc:docMk/>
            <pc:sldMk cId="461743647" sldId="848"/>
            <ac:grpSpMk id="368" creationId="{D7AA77B1-8CD6-7FB6-D2C7-58F2790653E1}"/>
          </ac:grpSpMkLst>
        </pc:grpChg>
        <pc:grpChg chg="del">
          <ac:chgData name="Owain Isaac" userId="82a3e962-0585-408d-aa20-a57a7f900654" providerId="ADAL" clId="{7E756AE5-1798-4252-B2C8-C044A9E1AE55}" dt="2025-07-09T14:25:48.393" v="576" actId="478"/>
          <ac:grpSpMkLst>
            <pc:docMk/>
            <pc:sldMk cId="461743647" sldId="848"/>
            <ac:grpSpMk id="394" creationId="{2143DFF4-034D-369B-92E1-DE52D961D046}"/>
          </ac:grpSpMkLst>
        </pc:grpChg>
        <pc:grpChg chg="del">
          <ac:chgData name="Owain Isaac" userId="82a3e962-0585-408d-aa20-a57a7f900654" providerId="ADAL" clId="{7E756AE5-1798-4252-B2C8-C044A9E1AE55}" dt="2025-07-09T14:25:50.362" v="578" actId="478"/>
          <ac:grpSpMkLst>
            <pc:docMk/>
            <pc:sldMk cId="461743647" sldId="848"/>
            <ac:grpSpMk id="397" creationId="{BF2A8322-E38A-BA95-A9DC-0EDA8C510119}"/>
          </ac:grpSpMkLst>
        </pc:grpChg>
        <pc:grpChg chg="del">
          <ac:chgData name="Owain Isaac" userId="82a3e962-0585-408d-aa20-a57a7f900654" providerId="ADAL" clId="{7E756AE5-1798-4252-B2C8-C044A9E1AE55}" dt="2025-07-09T14:25:54.321" v="580" actId="478"/>
          <ac:grpSpMkLst>
            <pc:docMk/>
            <pc:sldMk cId="461743647" sldId="848"/>
            <ac:grpSpMk id="422" creationId="{D0618E62-A33B-2895-8BFC-A30B12654EC1}"/>
          </ac:grpSpMkLst>
        </pc:grpChg>
        <pc:grpChg chg="del">
          <ac:chgData name="Owain Isaac" userId="82a3e962-0585-408d-aa20-a57a7f900654" providerId="ADAL" clId="{7E756AE5-1798-4252-B2C8-C044A9E1AE55}" dt="2025-07-09T14:25:59.973" v="585" actId="478"/>
          <ac:grpSpMkLst>
            <pc:docMk/>
            <pc:sldMk cId="461743647" sldId="848"/>
            <ac:grpSpMk id="425" creationId="{F54260E0-74F7-08A2-8B66-6A0C91F12574}"/>
          </ac:grpSpMkLst>
        </pc:grpChg>
        <pc:grpChg chg="del">
          <ac:chgData name="Owain Isaac" userId="82a3e962-0585-408d-aa20-a57a7f900654" providerId="ADAL" clId="{7E756AE5-1798-4252-B2C8-C044A9E1AE55}" dt="2025-07-09T14:25:47.895" v="575" actId="478"/>
          <ac:grpSpMkLst>
            <pc:docMk/>
            <pc:sldMk cId="461743647" sldId="848"/>
            <ac:grpSpMk id="456" creationId="{F210A539-2AE7-EFAB-88A6-B2FBE3FC7A7F}"/>
          </ac:grpSpMkLst>
        </pc:grpChg>
        <pc:grpChg chg="mod">
          <ac:chgData name="Owain Isaac" userId="82a3e962-0585-408d-aa20-a57a7f900654" providerId="ADAL" clId="{7E756AE5-1798-4252-B2C8-C044A9E1AE55}" dt="2025-07-09T14:34:04.228" v="781"/>
          <ac:grpSpMkLst>
            <pc:docMk/>
            <pc:sldMk cId="461743647" sldId="848"/>
            <ac:grpSpMk id="576" creationId="{07847B10-5E16-42EA-FB19-9B0D77E54C1F}"/>
          </ac:grpSpMkLst>
        </pc:grpChg>
        <pc:grpChg chg="mod">
          <ac:chgData name="Owain Isaac" userId="82a3e962-0585-408d-aa20-a57a7f900654" providerId="ADAL" clId="{7E756AE5-1798-4252-B2C8-C044A9E1AE55}" dt="2025-07-09T15:06:00.981" v="1102" actId="1036"/>
          <ac:grpSpMkLst>
            <pc:docMk/>
            <pc:sldMk cId="461743647" sldId="848"/>
            <ac:grpSpMk id="602" creationId="{29D39076-FD58-FD23-9CD0-FF0BAB975222}"/>
          </ac:grpSpMkLst>
        </pc:grpChg>
        <pc:grpChg chg="mod">
          <ac:chgData name="Owain Isaac" userId="82a3e962-0585-408d-aa20-a57a7f900654" providerId="ADAL" clId="{7E756AE5-1798-4252-B2C8-C044A9E1AE55}" dt="2025-07-09T14:35:09.670" v="801"/>
          <ac:grpSpMkLst>
            <pc:docMk/>
            <pc:sldMk cId="461743647" sldId="848"/>
            <ac:grpSpMk id="636" creationId="{8C497D65-4755-5A67-3327-4014EFB54C66}"/>
          </ac:grpSpMkLst>
        </pc:grpChg>
        <pc:grpChg chg="mod">
          <ac:chgData name="Owain Isaac" userId="82a3e962-0585-408d-aa20-a57a7f900654" providerId="ADAL" clId="{7E756AE5-1798-4252-B2C8-C044A9E1AE55}" dt="2025-07-09T14:35:09.670" v="801"/>
          <ac:grpSpMkLst>
            <pc:docMk/>
            <pc:sldMk cId="461743647" sldId="848"/>
            <ac:grpSpMk id="659" creationId="{052F365C-4890-B75D-457C-B1B79E809697}"/>
          </ac:grpSpMkLst>
        </pc:grpChg>
        <pc:grpChg chg="mod">
          <ac:chgData name="Owain Isaac" userId="82a3e962-0585-408d-aa20-a57a7f900654" providerId="ADAL" clId="{7E756AE5-1798-4252-B2C8-C044A9E1AE55}" dt="2025-07-09T14:35:34.847" v="815" actId="1076"/>
          <ac:grpSpMkLst>
            <pc:docMk/>
            <pc:sldMk cId="461743647" sldId="848"/>
            <ac:grpSpMk id="694" creationId="{AA1E16B4-A9F1-297B-1A71-DFE84C1A5F14}"/>
          </ac:grpSpMkLst>
        </pc:grpChg>
        <pc:grpChg chg="mod">
          <ac:chgData name="Owain Isaac" userId="82a3e962-0585-408d-aa20-a57a7f900654" providerId="ADAL" clId="{7E756AE5-1798-4252-B2C8-C044A9E1AE55}" dt="2025-07-09T14:36:39.874" v="845" actId="1036"/>
          <ac:grpSpMkLst>
            <pc:docMk/>
            <pc:sldMk cId="461743647" sldId="848"/>
            <ac:grpSpMk id="716" creationId="{588A5D22-D88D-ED9B-71EB-6CD3B16A0456}"/>
          </ac:grpSpMkLst>
        </pc:grpChg>
        <pc:grpChg chg="mod">
          <ac:chgData name="Owain Isaac" userId="82a3e962-0585-408d-aa20-a57a7f900654" providerId="ADAL" clId="{7E756AE5-1798-4252-B2C8-C044A9E1AE55}" dt="2025-07-09T14:36:20.126" v="832"/>
          <ac:grpSpMkLst>
            <pc:docMk/>
            <pc:sldMk cId="461743647" sldId="848"/>
            <ac:grpSpMk id="739" creationId="{DB9D27D2-AE5E-19C4-6695-EFC8B34014DD}"/>
          </ac:grpSpMkLst>
        </pc:grpChg>
      </pc:sldChg>
      <pc:sldChg chg="add del">
        <pc:chgData name="Owain Isaac" userId="82a3e962-0585-408d-aa20-a57a7f900654" providerId="ADAL" clId="{7E756AE5-1798-4252-B2C8-C044A9E1AE55}" dt="2025-07-09T14:12:49.953" v="388"/>
        <pc:sldMkLst>
          <pc:docMk/>
          <pc:sldMk cId="686368612" sldId="848"/>
        </pc:sldMkLst>
      </pc:sldChg>
      <pc:sldChg chg="add del">
        <pc:chgData name="Owain Isaac" userId="82a3e962-0585-408d-aa20-a57a7f900654" providerId="ADAL" clId="{7E756AE5-1798-4252-B2C8-C044A9E1AE55}" dt="2025-07-09T14:04:47.910" v="250"/>
        <pc:sldMkLst>
          <pc:docMk/>
          <pc:sldMk cId="1894385250" sldId="848"/>
        </pc:sldMkLst>
      </pc:sldChg>
      <pc:sldChg chg="add del">
        <pc:chgData name="Owain Isaac" userId="82a3e962-0585-408d-aa20-a57a7f900654" providerId="ADAL" clId="{7E756AE5-1798-4252-B2C8-C044A9E1AE55}" dt="2025-07-09T14:13:03.568" v="392"/>
        <pc:sldMkLst>
          <pc:docMk/>
          <pc:sldMk cId="2723876097" sldId="848"/>
        </pc:sldMkLst>
      </pc:sldChg>
      <pc:sldChg chg="addSp delSp modSp add mod ord modNotesTx">
        <pc:chgData name="Owain Isaac" userId="82a3e962-0585-408d-aa20-a57a7f900654" providerId="ADAL" clId="{7E756AE5-1798-4252-B2C8-C044A9E1AE55}" dt="2025-07-09T15:27:09.583" v="1224" actId="1036"/>
        <pc:sldMkLst>
          <pc:docMk/>
          <pc:sldMk cId="537196469" sldId="849"/>
        </pc:sldMkLst>
        <pc:spChg chg="mod">
          <ac:chgData name="Owain Isaac" userId="82a3e962-0585-408d-aa20-a57a7f900654" providerId="ADAL" clId="{7E756AE5-1798-4252-B2C8-C044A9E1AE55}" dt="2025-07-09T14:38:36.990" v="854"/>
          <ac:spMkLst>
            <pc:docMk/>
            <pc:sldMk cId="537196469" sldId="849"/>
            <ac:spMk id="2" creationId="{19044E52-A735-EA76-70EA-50DA8449CBB4}"/>
          </ac:spMkLst>
        </pc:spChg>
        <pc:spChg chg="mod">
          <ac:chgData name="Owain Isaac" userId="82a3e962-0585-408d-aa20-a57a7f900654" providerId="ADAL" clId="{7E756AE5-1798-4252-B2C8-C044A9E1AE55}" dt="2025-07-09T14:39:25.057" v="865" actId="1036"/>
          <ac:spMkLst>
            <pc:docMk/>
            <pc:sldMk cId="537196469" sldId="849"/>
            <ac:spMk id="34" creationId="{DC50E0BB-4C1D-55A8-EBFD-66D220A91DC6}"/>
          </ac:spMkLst>
        </pc:spChg>
        <pc:spChg chg="mod">
          <ac:chgData name="Owain Isaac" userId="82a3e962-0585-408d-aa20-a57a7f900654" providerId="ADAL" clId="{7E756AE5-1798-4252-B2C8-C044A9E1AE55}" dt="2025-07-09T14:39:25.057" v="865" actId="1036"/>
          <ac:spMkLst>
            <pc:docMk/>
            <pc:sldMk cId="537196469" sldId="849"/>
            <ac:spMk id="35" creationId="{604A6DE1-8C1F-36C4-36B0-B0EF671FCF28}"/>
          </ac:spMkLst>
        </pc:spChg>
        <pc:spChg chg="mod">
          <ac:chgData name="Owain Isaac" userId="82a3e962-0585-408d-aa20-a57a7f900654" providerId="ADAL" clId="{7E756AE5-1798-4252-B2C8-C044A9E1AE55}" dt="2025-07-09T14:39:25.057" v="865" actId="1036"/>
          <ac:spMkLst>
            <pc:docMk/>
            <pc:sldMk cId="537196469" sldId="849"/>
            <ac:spMk id="143" creationId="{CC5E49A0-4D05-3D7C-2912-9FB6B392DBF2}"/>
          </ac:spMkLst>
        </pc:spChg>
        <pc:spChg chg="mod">
          <ac:chgData name="Owain Isaac" userId="82a3e962-0585-408d-aa20-a57a7f900654" providerId="ADAL" clId="{7E756AE5-1798-4252-B2C8-C044A9E1AE55}" dt="2025-07-09T14:39:25.057" v="865" actId="1036"/>
          <ac:spMkLst>
            <pc:docMk/>
            <pc:sldMk cId="537196469" sldId="849"/>
            <ac:spMk id="149" creationId="{2EC7CCA3-9F8E-568D-18D9-DAE3AF268409}"/>
          </ac:spMkLst>
        </pc:spChg>
        <pc:spChg chg="add del mod">
          <ac:chgData name="Owain Isaac" userId="82a3e962-0585-408d-aa20-a57a7f900654" providerId="ADAL" clId="{7E756AE5-1798-4252-B2C8-C044A9E1AE55}" dt="2025-07-09T14:59:31.955" v="1024" actId="478"/>
          <ac:spMkLst>
            <pc:docMk/>
            <pc:sldMk cId="537196469" sldId="849"/>
            <ac:spMk id="155" creationId="{E69C7F67-8F71-B440-FDAD-929705626AFE}"/>
          </ac:spMkLst>
        </pc:spChg>
        <pc:spChg chg="mod">
          <ac:chgData name="Owain Isaac" userId="82a3e962-0585-408d-aa20-a57a7f900654" providerId="ADAL" clId="{7E756AE5-1798-4252-B2C8-C044A9E1AE55}" dt="2025-07-09T14:39:25.057" v="865" actId="1036"/>
          <ac:spMkLst>
            <pc:docMk/>
            <pc:sldMk cId="537196469" sldId="849"/>
            <ac:spMk id="157" creationId="{6D494DCF-BCD1-07F8-2CEA-7FA164A6E9B8}"/>
          </ac:spMkLst>
        </pc:spChg>
        <pc:spChg chg="mod">
          <ac:chgData name="Owain Isaac" userId="82a3e962-0585-408d-aa20-a57a7f900654" providerId="ADAL" clId="{7E756AE5-1798-4252-B2C8-C044A9E1AE55}" dt="2025-07-09T14:39:25.057" v="865" actId="1036"/>
          <ac:spMkLst>
            <pc:docMk/>
            <pc:sldMk cId="537196469" sldId="849"/>
            <ac:spMk id="177" creationId="{FE17E03E-3F1C-BABF-146F-E88766C38847}"/>
          </ac:spMkLst>
        </pc:spChg>
        <pc:spChg chg="mod topLvl">
          <ac:chgData name="Owain Isaac" userId="82a3e962-0585-408d-aa20-a57a7f900654" providerId="ADAL" clId="{7E756AE5-1798-4252-B2C8-C044A9E1AE55}" dt="2025-07-09T15:25:51.608" v="1158" actId="165"/>
          <ac:spMkLst>
            <pc:docMk/>
            <pc:sldMk cId="537196469" sldId="849"/>
            <ac:spMk id="184" creationId="{1F5E04E9-70A0-4CA5-7766-AC2019148BD4}"/>
          </ac:spMkLst>
        </pc:spChg>
        <pc:spChg chg="mod">
          <ac:chgData name="Owain Isaac" userId="82a3e962-0585-408d-aa20-a57a7f900654" providerId="ADAL" clId="{7E756AE5-1798-4252-B2C8-C044A9E1AE55}" dt="2025-07-09T14:44:42.888" v="953" actId="1035"/>
          <ac:spMkLst>
            <pc:docMk/>
            <pc:sldMk cId="537196469" sldId="849"/>
            <ac:spMk id="186" creationId="{440A684E-D621-C14C-6F11-D092B69B9833}"/>
          </ac:spMkLst>
        </pc:spChg>
        <pc:spChg chg="mod">
          <ac:chgData name="Owain Isaac" userId="82a3e962-0585-408d-aa20-a57a7f900654" providerId="ADAL" clId="{7E756AE5-1798-4252-B2C8-C044A9E1AE55}" dt="2025-07-09T15:26:02.919" v="1160" actId="1076"/>
          <ac:spMkLst>
            <pc:docMk/>
            <pc:sldMk cId="537196469" sldId="849"/>
            <ac:spMk id="187" creationId="{4570E811-F361-C2BB-A2A0-8C441EB8E33A}"/>
          </ac:spMkLst>
        </pc:spChg>
        <pc:spChg chg="mod">
          <ac:chgData name="Owain Isaac" userId="82a3e962-0585-408d-aa20-a57a7f900654" providerId="ADAL" clId="{7E756AE5-1798-4252-B2C8-C044A9E1AE55}" dt="2025-07-09T15:26:02.919" v="1160" actId="1076"/>
          <ac:spMkLst>
            <pc:docMk/>
            <pc:sldMk cId="537196469" sldId="849"/>
            <ac:spMk id="188" creationId="{83AD3CDD-A488-0929-086A-49879AC1C55F}"/>
          </ac:spMkLst>
        </pc:spChg>
        <pc:spChg chg="mod">
          <ac:chgData name="Owain Isaac" userId="82a3e962-0585-408d-aa20-a57a7f900654" providerId="ADAL" clId="{7E756AE5-1798-4252-B2C8-C044A9E1AE55}" dt="2025-07-09T15:26:02.919" v="1160" actId="1076"/>
          <ac:spMkLst>
            <pc:docMk/>
            <pc:sldMk cId="537196469" sldId="849"/>
            <ac:spMk id="189" creationId="{47C84395-3C55-32C9-0D4F-74B2E6C691BA}"/>
          </ac:spMkLst>
        </pc:spChg>
        <pc:spChg chg="mod">
          <ac:chgData name="Owain Isaac" userId="82a3e962-0585-408d-aa20-a57a7f900654" providerId="ADAL" clId="{7E756AE5-1798-4252-B2C8-C044A9E1AE55}" dt="2025-07-09T14:39:25.057" v="865" actId="1036"/>
          <ac:spMkLst>
            <pc:docMk/>
            <pc:sldMk cId="537196469" sldId="849"/>
            <ac:spMk id="456" creationId="{EE32ADB1-4671-69CE-288C-D42E0B505AA4}"/>
          </ac:spMkLst>
        </pc:spChg>
        <pc:spChg chg="mod">
          <ac:chgData name="Owain Isaac" userId="82a3e962-0585-408d-aa20-a57a7f900654" providerId="ADAL" clId="{7E756AE5-1798-4252-B2C8-C044A9E1AE55}" dt="2025-07-09T14:39:25.057" v="865" actId="1036"/>
          <ac:spMkLst>
            <pc:docMk/>
            <pc:sldMk cId="537196469" sldId="849"/>
            <ac:spMk id="475" creationId="{B731AF88-13BF-2097-9E3E-7DE195165959}"/>
          </ac:spMkLst>
        </pc:spChg>
        <pc:spChg chg="add del">
          <ac:chgData name="Owain Isaac" userId="82a3e962-0585-408d-aa20-a57a7f900654" providerId="ADAL" clId="{7E756AE5-1798-4252-B2C8-C044A9E1AE55}" dt="2025-07-09T14:59:31.769" v="1023" actId="478"/>
          <ac:spMkLst>
            <pc:docMk/>
            <pc:sldMk cId="537196469" sldId="849"/>
            <ac:spMk id="488" creationId="{7DBDA4CC-25AD-81C2-81E9-A5BD3C6EB7F8}"/>
          </ac:spMkLst>
        </pc:spChg>
        <pc:spChg chg="mod">
          <ac:chgData name="Owain Isaac" userId="82a3e962-0585-408d-aa20-a57a7f900654" providerId="ADAL" clId="{7E756AE5-1798-4252-B2C8-C044A9E1AE55}" dt="2025-07-09T14:39:25.057" v="865" actId="1036"/>
          <ac:spMkLst>
            <pc:docMk/>
            <pc:sldMk cId="537196469" sldId="849"/>
            <ac:spMk id="493" creationId="{1CB3C85B-98A5-663C-D9A6-8E6803FBE8C9}"/>
          </ac:spMkLst>
        </pc:spChg>
        <pc:spChg chg="mod">
          <ac:chgData name="Owain Isaac" userId="82a3e962-0585-408d-aa20-a57a7f900654" providerId="ADAL" clId="{7E756AE5-1798-4252-B2C8-C044A9E1AE55}" dt="2025-07-09T14:39:25.057" v="865" actId="1036"/>
          <ac:spMkLst>
            <pc:docMk/>
            <pc:sldMk cId="537196469" sldId="849"/>
            <ac:spMk id="509" creationId="{318F9566-521E-F236-B9D6-D69772F411F7}"/>
          </ac:spMkLst>
        </pc:spChg>
        <pc:spChg chg="del">
          <ac:chgData name="Owain Isaac" userId="82a3e962-0585-408d-aa20-a57a7f900654" providerId="ADAL" clId="{7E756AE5-1798-4252-B2C8-C044A9E1AE55}" dt="2025-07-09T14:39:43.260" v="870" actId="478"/>
          <ac:spMkLst>
            <pc:docMk/>
            <pc:sldMk cId="537196469" sldId="849"/>
            <ac:spMk id="601" creationId="{94BC4F0F-2A68-D467-628F-5FEF229253D7}"/>
          </ac:spMkLst>
        </pc:spChg>
        <pc:spChg chg="mod">
          <ac:chgData name="Owain Isaac" userId="82a3e962-0585-408d-aa20-a57a7f900654" providerId="ADAL" clId="{7E756AE5-1798-4252-B2C8-C044A9E1AE55}" dt="2025-07-09T15:26:02.919" v="1160" actId="1076"/>
          <ac:spMkLst>
            <pc:docMk/>
            <pc:sldMk cId="537196469" sldId="849"/>
            <ac:spMk id="638" creationId="{8833F453-4BF7-AA49-F683-4CC1C5A9D88D}"/>
          </ac:spMkLst>
        </pc:spChg>
        <pc:spChg chg="mod">
          <ac:chgData name="Owain Isaac" userId="82a3e962-0585-408d-aa20-a57a7f900654" providerId="ADAL" clId="{7E756AE5-1798-4252-B2C8-C044A9E1AE55}" dt="2025-07-09T14:44:42.888" v="953" actId="1035"/>
          <ac:spMkLst>
            <pc:docMk/>
            <pc:sldMk cId="537196469" sldId="849"/>
            <ac:spMk id="704" creationId="{D436088A-3AD3-C580-E5E0-9BA5123C258E}"/>
          </ac:spMkLst>
        </pc:spChg>
        <pc:spChg chg="mod">
          <ac:chgData name="Owain Isaac" userId="82a3e962-0585-408d-aa20-a57a7f900654" providerId="ADAL" clId="{7E756AE5-1798-4252-B2C8-C044A9E1AE55}" dt="2025-07-09T15:26:02.919" v="1160" actId="1076"/>
          <ac:spMkLst>
            <pc:docMk/>
            <pc:sldMk cId="537196469" sldId="849"/>
            <ac:spMk id="705" creationId="{E0B19307-F0CB-A3F4-DA91-621A23DC11B6}"/>
          </ac:spMkLst>
        </pc:spChg>
        <pc:spChg chg="mod">
          <ac:chgData name="Owain Isaac" userId="82a3e962-0585-408d-aa20-a57a7f900654" providerId="ADAL" clId="{7E756AE5-1798-4252-B2C8-C044A9E1AE55}" dt="2025-07-09T15:26:02.919" v="1160" actId="1076"/>
          <ac:spMkLst>
            <pc:docMk/>
            <pc:sldMk cId="537196469" sldId="849"/>
            <ac:spMk id="706" creationId="{14BCDC2E-AA55-D9B0-991A-5C4C4EA356D1}"/>
          </ac:spMkLst>
        </pc:spChg>
        <pc:spChg chg="mod">
          <ac:chgData name="Owain Isaac" userId="82a3e962-0585-408d-aa20-a57a7f900654" providerId="ADAL" clId="{7E756AE5-1798-4252-B2C8-C044A9E1AE55}" dt="2025-07-09T15:26:02.919" v="1160" actId="1076"/>
          <ac:spMkLst>
            <pc:docMk/>
            <pc:sldMk cId="537196469" sldId="849"/>
            <ac:spMk id="708" creationId="{0A2304C8-F172-CC0C-0D47-5C3B76596343}"/>
          </ac:spMkLst>
        </pc:spChg>
        <pc:spChg chg="mod">
          <ac:chgData name="Owain Isaac" userId="82a3e962-0585-408d-aa20-a57a7f900654" providerId="ADAL" clId="{7E756AE5-1798-4252-B2C8-C044A9E1AE55}" dt="2025-07-09T15:26:02.919" v="1160" actId="1076"/>
          <ac:spMkLst>
            <pc:docMk/>
            <pc:sldMk cId="537196469" sldId="849"/>
            <ac:spMk id="709" creationId="{7395705F-7551-FDA7-0C60-0E97DDF90D8D}"/>
          </ac:spMkLst>
        </pc:spChg>
        <pc:spChg chg="mod">
          <ac:chgData name="Owain Isaac" userId="82a3e962-0585-408d-aa20-a57a7f900654" providerId="ADAL" clId="{7E756AE5-1798-4252-B2C8-C044A9E1AE55}" dt="2025-07-09T15:26:02.919" v="1160" actId="1076"/>
          <ac:spMkLst>
            <pc:docMk/>
            <pc:sldMk cId="537196469" sldId="849"/>
            <ac:spMk id="711" creationId="{1D926FD5-BA45-429A-ABDD-093A98408A21}"/>
          </ac:spMkLst>
        </pc:spChg>
        <pc:spChg chg="mod">
          <ac:chgData name="Owain Isaac" userId="82a3e962-0585-408d-aa20-a57a7f900654" providerId="ADAL" clId="{7E756AE5-1798-4252-B2C8-C044A9E1AE55}" dt="2025-07-09T15:26:02.919" v="1160" actId="1076"/>
          <ac:spMkLst>
            <pc:docMk/>
            <pc:sldMk cId="537196469" sldId="849"/>
            <ac:spMk id="713" creationId="{F045646B-A353-6E91-0A3B-A87684DE2151}"/>
          </ac:spMkLst>
        </pc:spChg>
        <pc:spChg chg="mod">
          <ac:chgData name="Owain Isaac" userId="82a3e962-0585-408d-aa20-a57a7f900654" providerId="ADAL" clId="{7E756AE5-1798-4252-B2C8-C044A9E1AE55}" dt="2025-07-09T14:43:24.949" v="927" actId="1076"/>
          <ac:spMkLst>
            <pc:docMk/>
            <pc:sldMk cId="537196469" sldId="849"/>
            <ac:spMk id="755" creationId="{8FF878DF-E2A3-3225-106F-6445B953D202}"/>
          </ac:spMkLst>
        </pc:spChg>
        <pc:spChg chg="mod">
          <ac:chgData name="Owain Isaac" userId="82a3e962-0585-408d-aa20-a57a7f900654" providerId="ADAL" clId="{7E756AE5-1798-4252-B2C8-C044A9E1AE55}" dt="2025-07-09T15:26:17.350" v="1200" actId="1036"/>
          <ac:spMkLst>
            <pc:docMk/>
            <pc:sldMk cId="537196469" sldId="849"/>
            <ac:spMk id="758" creationId="{8F738D4B-CCF1-74E5-84BD-E085BDCB01DF}"/>
          </ac:spMkLst>
        </pc:spChg>
        <pc:spChg chg="mod">
          <ac:chgData name="Owain Isaac" userId="82a3e962-0585-408d-aa20-a57a7f900654" providerId="ADAL" clId="{7E756AE5-1798-4252-B2C8-C044A9E1AE55}" dt="2025-07-09T15:25:22.228" v="1152" actId="1035"/>
          <ac:spMkLst>
            <pc:docMk/>
            <pc:sldMk cId="537196469" sldId="849"/>
            <ac:spMk id="759" creationId="{98500D0D-3DB8-C7BA-4698-D54A54517091}"/>
          </ac:spMkLst>
        </pc:spChg>
        <pc:spChg chg="mod">
          <ac:chgData name="Owain Isaac" userId="82a3e962-0585-408d-aa20-a57a7f900654" providerId="ADAL" clId="{7E756AE5-1798-4252-B2C8-C044A9E1AE55}" dt="2025-07-09T15:26:17.350" v="1200" actId="1036"/>
          <ac:spMkLst>
            <pc:docMk/>
            <pc:sldMk cId="537196469" sldId="849"/>
            <ac:spMk id="762" creationId="{73C35762-10D3-F818-9B3E-93BA1EF382DA}"/>
          </ac:spMkLst>
        </pc:spChg>
        <pc:spChg chg="mod">
          <ac:chgData name="Owain Isaac" userId="82a3e962-0585-408d-aa20-a57a7f900654" providerId="ADAL" clId="{7E756AE5-1798-4252-B2C8-C044A9E1AE55}" dt="2025-07-09T15:25:22.228" v="1152" actId="1035"/>
          <ac:spMkLst>
            <pc:docMk/>
            <pc:sldMk cId="537196469" sldId="849"/>
            <ac:spMk id="763" creationId="{97DE4E88-87AF-C1C5-8D95-6D1945EA9239}"/>
          </ac:spMkLst>
        </pc:spChg>
        <pc:spChg chg="mod">
          <ac:chgData name="Owain Isaac" userId="82a3e962-0585-408d-aa20-a57a7f900654" providerId="ADAL" clId="{7E756AE5-1798-4252-B2C8-C044A9E1AE55}" dt="2025-07-09T15:26:17.350" v="1200" actId="1036"/>
          <ac:spMkLst>
            <pc:docMk/>
            <pc:sldMk cId="537196469" sldId="849"/>
            <ac:spMk id="764" creationId="{D636C51D-339E-B482-2C09-F70BE2B32B78}"/>
          </ac:spMkLst>
        </pc:spChg>
        <pc:spChg chg="mod">
          <ac:chgData name="Owain Isaac" userId="82a3e962-0585-408d-aa20-a57a7f900654" providerId="ADAL" clId="{7E756AE5-1798-4252-B2C8-C044A9E1AE55}" dt="2025-07-09T14:42:36.134" v="914" actId="165"/>
          <ac:spMkLst>
            <pc:docMk/>
            <pc:sldMk cId="537196469" sldId="849"/>
            <ac:spMk id="766" creationId="{9E911873-1F3D-DA90-9696-A38DE001FE60}"/>
          </ac:spMkLst>
        </pc:spChg>
        <pc:spChg chg="mod">
          <ac:chgData name="Owain Isaac" userId="82a3e962-0585-408d-aa20-a57a7f900654" providerId="ADAL" clId="{7E756AE5-1798-4252-B2C8-C044A9E1AE55}" dt="2025-07-09T15:25:22.228" v="1152" actId="1035"/>
          <ac:spMkLst>
            <pc:docMk/>
            <pc:sldMk cId="537196469" sldId="849"/>
            <ac:spMk id="767" creationId="{CD7BF58C-4FE1-4A2D-DF87-CBE3FC54A349}"/>
          </ac:spMkLst>
        </pc:spChg>
        <pc:spChg chg="mod">
          <ac:chgData name="Owain Isaac" userId="82a3e962-0585-408d-aa20-a57a7f900654" providerId="ADAL" clId="{7E756AE5-1798-4252-B2C8-C044A9E1AE55}" dt="2025-07-09T14:42:36.134" v="914" actId="165"/>
          <ac:spMkLst>
            <pc:docMk/>
            <pc:sldMk cId="537196469" sldId="849"/>
            <ac:spMk id="768" creationId="{BC4B853A-E0AE-4258-5995-A5CAC857B2EA}"/>
          </ac:spMkLst>
        </pc:spChg>
        <pc:spChg chg="mod">
          <ac:chgData name="Owain Isaac" userId="82a3e962-0585-408d-aa20-a57a7f900654" providerId="ADAL" clId="{7E756AE5-1798-4252-B2C8-C044A9E1AE55}" dt="2025-07-09T14:42:36.134" v="914" actId="165"/>
          <ac:spMkLst>
            <pc:docMk/>
            <pc:sldMk cId="537196469" sldId="849"/>
            <ac:spMk id="770" creationId="{ECA75E2C-9672-3367-7978-84AD98506E04}"/>
          </ac:spMkLst>
        </pc:spChg>
        <pc:spChg chg="mod">
          <ac:chgData name="Owain Isaac" userId="82a3e962-0585-408d-aa20-a57a7f900654" providerId="ADAL" clId="{7E756AE5-1798-4252-B2C8-C044A9E1AE55}" dt="2025-07-09T15:25:22.228" v="1152" actId="1035"/>
          <ac:spMkLst>
            <pc:docMk/>
            <pc:sldMk cId="537196469" sldId="849"/>
            <ac:spMk id="773" creationId="{A9620D92-F63F-616D-E3CF-843F649C62B3}"/>
          </ac:spMkLst>
        </pc:spChg>
        <pc:spChg chg="mod">
          <ac:chgData name="Owain Isaac" userId="82a3e962-0585-408d-aa20-a57a7f900654" providerId="ADAL" clId="{7E756AE5-1798-4252-B2C8-C044A9E1AE55}" dt="2025-07-09T14:42:36.134" v="914" actId="165"/>
          <ac:spMkLst>
            <pc:docMk/>
            <pc:sldMk cId="537196469" sldId="849"/>
            <ac:spMk id="775" creationId="{AFDAD49C-253F-FA00-C2D6-55F30F102F15}"/>
          </ac:spMkLst>
        </pc:spChg>
        <pc:spChg chg="mod topLvl">
          <ac:chgData name="Owain Isaac" userId="82a3e962-0585-408d-aa20-a57a7f900654" providerId="ADAL" clId="{7E756AE5-1798-4252-B2C8-C044A9E1AE55}" dt="2025-07-09T15:25:14.385" v="1137" actId="1035"/>
          <ac:spMkLst>
            <pc:docMk/>
            <pc:sldMk cId="537196469" sldId="849"/>
            <ac:spMk id="777" creationId="{981F1A3D-6F5E-FCBA-B01D-F38DA295B3DE}"/>
          </ac:spMkLst>
        </pc:spChg>
        <pc:spChg chg="mod">
          <ac:chgData name="Owain Isaac" userId="82a3e962-0585-408d-aa20-a57a7f900654" providerId="ADAL" clId="{7E756AE5-1798-4252-B2C8-C044A9E1AE55}" dt="2025-07-09T14:43:10.561" v="925" actId="165"/>
          <ac:spMkLst>
            <pc:docMk/>
            <pc:sldMk cId="537196469" sldId="849"/>
            <ac:spMk id="779" creationId="{83ECD2B8-1074-4087-F938-5FF1DA9159CC}"/>
          </ac:spMkLst>
        </pc:spChg>
        <pc:spChg chg="mod">
          <ac:chgData name="Owain Isaac" userId="82a3e962-0585-408d-aa20-a57a7f900654" providerId="ADAL" clId="{7E756AE5-1798-4252-B2C8-C044A9E1AE55}" dt="2025-07-09T15:25:14.385" v="1137" actId="1035"/>
          <ac:spMkLst>
            <pc:docMk/>
            <pc:sldMk cId="537196469" sldId="849"/>
            <ac:spMk id="781" creationId="{44C62E4A-1284-88CD-9251-B37729C82040}"/>
          </ac:spMkLst>
        </pc:spChg>
        <pc:spChg chg="mod">
          <ac:chgData name="Owain Isaac" userId="82a3e962-0585-408d-aa20-a57a7f900654" providerId="ADAL" clId="{7E756AE5-1798-4252-B2C8-C044A9E1AE55}" dt="2025-07-09T14:43:10.561" v="925" actId="165"/>
          <ac:spMkLst>
            <pc:docMk/>
            <pc:sldMk cId="537196469" sldId="849"/>
            <ac:spMk id="782" creationId="{EE8F2FEA-D6B9-F50A-F2E4-E11EC6D4D058}"/>
          </ac:spMkLst>
        </pc:spChg>
        <pc:spChg chg="mod">
          <ac:chgData name="Owain Isaac" userId="82a3e962-0585-408d-aa20-a57a7f900654" providerId="ADAL" clId="{7E756AE5-1798-4252-B2C8-C044A9E1AE55}" dt="2025-07-09T15:25:22.228" v="1152" actId="1035"/>
          <ac:spMkLst>
            <pc:docMk/>
            <pc:sldMk cId="537196469" sldId="849"/>
            <ac:spMk id="783" creationId="{F4CAD95F-025C-568E-23AC-D21659ACAD54}"/>
          </ac:spMkLst>
        </pc:spChg>
        <pc:spChg chg="mod">
          <ac:chgData name="Owain Isaac" userId="82a3e962-0585-408d-aa20-a57a7f900654" providerId="ADAL" clId="{7E756AE5-1798-4252-B2C8-C044A9E1AE55}" dt="2025-07-09T15:25:14.385" v="1137" actId="1035"/>
          <ac:spMkLst>
            <pc:docMk/>
            <pc:sldMk cId="537196469" sldId="849"/>
            <ac:spMk id="784" creationId="{482AF9A6-761A-1B39-7220-49516FCCDB34}"/>
          </ac:spMkLst>
        </pc:spChg>
        <pc:spChg chg="mod">
          <ac:chgData name="Owain Isaac" userId="82a3e962-0585-408d-aa20-a57a7f900654" providerId="ADAL" clId="{7E756AE5-1798-4252-B2C8-C044A9E1AE55}" dt="2025-07-09T15:25:22.228" v="1152" actId="1035"/>
          <ac:spMkLst>
            <pc:docMk/>
            <pc:sldMk cId="537196469" sldId="849"/>
            <ac:spMk id="785" creationId="{8D14FA9E-93A0-AE77-D816-33025DEC71F2}"/>
          </ac:spMkLst>
        </pc:spChg>
        <pc:spChg chg="mod">
          <ac:chgData name="Owain Isaac" userId="82a3e962-0585-408d-aa20-a57a7f900654" providerId="ADAL" clId="{7E756AE5-1798-4252-B2C8-C044A9E1AE55}" dt="2025-07-09T15:25:14.385" v="1137" actId="1035"/>
          <ac:spMkLst>
            <pc:docMk/>
            <pc:sldMk cId="537196469" sldId="849"/>
            <ac:spMk id="786" creationId="{8C58BC85-E39A-F407-D7BB-3BC2D27DBB3D}"/>
          </ac:spMkLst>
        </pc:spChg>
        <pc:spChg chg="mod">
          <ac:chgData name="Owain Isaac" userId="82a3e962-0585-408d-aa20-a57a7f900654" providerId="ADAL" clId="{7E756AE5-1798-4252-B2C8-C044A9E1AE55}" dt="2025-07-09T15:26:17.350" v="1200" actId="1036"/>
          <ac:spMkLst>
            <pc:docMk/>
            <pc:sldMk cId="537196469" sldId="849"/>
            <ac:spMk id="787" creationId="{54CE85EF-9748-6687-59B6-AA397E821752}"/>
          </ac:spMkLst>
        </pc:spChg>
        <pc:spChg chg="mod">
          <ac:chgData name="Owain Isaac" userId="82a3e962-0585-408d-aa20-a57a7f900654" providerId="ADAL" clId="{7E756AE5-1798-4252-B2C8-C044A9E1AE55}" dt="2025-07-09T15:25:14.385" v="1137" actId="1035"/>
          <ac:spMkLst>
            <pc:docMk/>
            <pc:sldMk cId="537196469" sldId="849"/>
            <ac:spMk id="788" creationId="{58FA109A-8BEF-BE45-9AA3-ABE2E47EEB93}"/>
          </ac:spMkLst>
        </pc:spChg>
        <pc:spChg chg="mod">
          <ac:chgData name="Owain Isaac" userId="82a3e962-0585-408d-aa20-a57a7f900654" providerId="ADAL" clId="{7E756AE5-1798-4252-B2C8-C044A9E1AE55}" dt="2025-07-09T15:26:17.350" v="1200" actId="1036"/>
          <ac:spMkLst>
            <pc:docMk/>
            <pc:sldMk cId="537196469" sldId="849"/>
            <ac:spMk id="789" creationId="{5E580DC9-06A7-D8FD-51BF-83CC48863770}"/>
          </ac:spMkLst>
        </pc:spChg>
        <pc:spChg chg="mod">
          <ac:chgData name="Owain Isaac" userId="82a3e962-0585-408d-aa20-a57a7f900654" providerId="ADAL" clId="{7E756AE5-1798-4252-B2C8-C044A9E1AE55}" dt="2025-07-09T15:25:14.385" v="1137" actId="1035"/>
          <ac:spMkLst>
            <pc:docMk/>
            <pc:sldMk cId="537196469" sldId="849"/>
            <ac:spMk id="790" creationId="{880920D5-AE99-BB22-D7A9-C8CBBA1C38C1}"/>
          </ac:spMkLst>
        </pc:spChg>
        <pc:spChg chg="mod">
          <ac:chgData name="Owain Isaac" userId="82a3e962-0585-408d-aa20-a57a7f900654" providerId="ADAL" clId="{7E756AE5-1798-4252-B2C8-C044A9E1AE55}" dt="2025-07-09T14:43:10.561" v="925" actId="165"/>
          <ac:spMkLst>
            <pc:docMk/>
            <pc:sldMk cId="537196469" sldId="849"/>
            <ac:spMk id="791" creationId="{E6000589-F408-B590-0B85-4EC73F2F46C6}"/>
          </ac:spMkLst>
        </pc:spChg>
        <pc:spChg chg="mod">
          <ac:chgData name="Owain Isaac" userId="82a3e962-0585-408d-aa20-a57a7f900654" providerId="ADAL" clId="{7E756AE5-1798-4252-B2C8-C044A9E1AE55}" dt="2025-07-09T15:26:17.350" v="1200" actId="1036"/>
          <ac:spMkLst>
            <pc:docMk/>
            <pc:sldMk cId="537196469" sldId="849"/>
            <ac:spMk id="794" creationId="{4F9E6DB1-FCE9-C6FF-393C-45E77280A7EB}"/>
          </ac:spMkLst>
        </pc:spChg>
        <pc:spChg chg="mod">
          <ac:chgData name="Owain Isaac" userId="82a3e962-0585-408d-aa20-a57a7f900654" providerId="ADAL" clId="{7E756AE5-1798-4252-B2C8-C044A9E1AE55}" dt="2025-07-09T15:25:22.228" v="1152" actId="1035"/>
          <ac:spMkLst>
            <pc:docMk/>
            <pc:sldMk cId="537196469" sldId="849"/>
            <ac:spMk id="795" creationId="{92CC2020-E64C-1682-A640-5842F383648F}"/>
          </ac:spMkLst>
        </pc:spChg>
        <pc:spChg chg="mod topLvl">
          <ac:chgData name="Owain Isaac" userId="82a3e962-0585-408d-aa20-a57a7f900654" providerId="ADAL" clId="{7E756AE5-1798-4252-B2C8-C044A9E1AE55}" dt="2025-07-09T15:25:14.385" v="1137" actId="1035"/>
          <ac:spMkLst>
            <pc:docMk/>
            <pc:sldMk cId="537196469" sldId="849"/>
            <ac:spMk id="798" creationId="{6D56D759-E921-C4FF-4243-045FD301F504}"/>
          </ac:spMkLst>
        </pc:spChg>
        <pc:spChg chg="mod">
          <ac:chgData name="Owain Isaac" userId="82a3e962-0585-408d-aa20-a57a7f900654" providerId="ADAL" clId="{7E756AE5-1798-4252-B2C8-C044A9E1AE55}" dt="2025-07-09T15:25:01.155" v="1131" actId="1035"/>
          <ac:spMkLst>
            <pc:docMk/>
            <pc:sldMk cId="537196469" sldId="849"/>
            <ac:spMk id="799" creationId="{34EACB19-007B-4A4B-E288-A37B5B596EEE}"/>
          </ac:spMkLst>
        </pc:spChg>
        <pc:spChg chg="mod">
          <ac:chgData name="Owain Isaac" userId="82a3e962-0585-408d-aa20-a57a7f900654" providerId="ADAL" clId="{7E756AE5-1798-4252-B2C8-C044A9E1AE55}" dt="2025-07-09T15:25:14.385" v="1137" actId="1035"/>
          <ac:spMkLst>
            <pc:docMk/>
            <pc:sldMk cId="537196469" sldId="849"/>
            <ac:spMk id="800" creationId="{86CAA00A-9CCE-356F-7036-F1CD95DA8F5F}"/>
          </ac:spMkLst>
        </pc:spChg>
        <pc:spChg chg="mod">
          <ac:chgData name="Owain Isaac" userId="82a3e962-0585-408d-aa20-a57a7f900654" providerId="ADAL" clId="{7E756AE5-1798-4252-B2C8-C044A9E1AE55}" dt="2025-07-09T15:25:01.155" v="1131" actId="1035"/>
          <ac:spMkLst>
            <pc:docMk/>
            <pc:sldMk cId="537196469" sldId="849"/>
            <ac:spMk id="801" creationId="{76D2C7A8-AF44-F611-3268-13C5A004A2A5}"/>
          </ac:spMkLst>
        </pc:spChg>
        <pc:spChg chg="mod">
          <ac:chgData name="Owain Isaac" userId="82a3e962-0585-408d-aa20-a57a7f900654" providerId="ADAL" clId="{7E756AE5-1798-4252-B2C8-C044A9E1AE55}" dt="2025-07-09T15:25:01.155" v="1131" actId="1035"/>
          <ac:spMkLst>
            <pc:docMk/>
            <pc:sldMk cId="537196469" sldId="849"/>
            <ac:spMk id="802" creationId="{55D1E28E-738A-1995-B0AF-5E833F90E3D0}"/>
          </ac:spMkLst>
        </pc:spChg>
        <pc:spChg chg="mod">
          <ac:chgData name="Owain Isaac" userId="82a3e962-0585-408d-aa20-a57a7f900654" providerId="ADAL" clId="{7E756AE5-1798-4252-B2C8-C044A9E1AE55}" dt="2025-07-09T15:25:01.155" v="1131" actId="1035"/>
          <ac:spMkLst>
            <pc:docMk/>
            <pc:sldMk cId="537196469" sldId="849"/>
            <ac:spMk id="803" creationId="{72D5C6E3-1E88-7646-7CAE-DFA9A57DAAF9}"/>
          </ac:spMkLst>
        </pc:spChg>
        <pc:spChg chg="mod">
          <ac:chgData name="Owain Isaac" userId="82a3e962-0585-408d-aa20-a57a7f900654" providerId="ADAL" clId="{7E756AE5-1798-4252-B2C8-C044A9E1AE55}" dt="2025-07-09T15:25:22.228" v="1152" actId="1035"/>
          <ac:spMkLst>
            <pc:docMk/>
            <pc:sldMk cId="537196469" sldId="849"/>
            <ac:spMk id="804" creationId="{FEB69F8F-4601-3FFA-56EB-85B2B211F5E8}"/>
          </ac:spMkLst>
        </pc:spChg>
        <pc:spChg chg="mod">
          <ac:chgData name="Owain Isaac" userId="82a3e962-0585-408d-aa20-a57a7f900654" providerId="ADAL" clId="{7E756AE5-1798-4252-B2C8-C044A9E1AE55}" dt="2025-07-09T15:25:01.155" v="1131" actId="1035"/>
          <ac:spMkLst>
            <pc:docMk/>
            <pc:sldMk cId="537196469" sldId="849"/>
            <ac:spMk id="805" creationId="{1E84C482-82EF-47C7-269C-198A43483872}"/>
          </ac:spMkLst>
        </pc:spChg>
        <pc:spChg chg="mod">
          <ac:chgData name="Owain Isaac" userId="82a3e962-0585-408d-aa20-a57a7f900654" providerId="ADAL" clId="{7E756AE5-1798-4252-B2C8-C044A9E1AE55}" dt="2025-07-09T15:26:17.350" v="1200" actId="1036"/>
          <ac:spMkLst>
            <pc:docMk/>
            <pc:sldMk cId="537196469" sldId="849"/>
            <ac:spMk id="806" creationId="{A766C75C-92C8-69BB-1387-C56D21FC7B97}"/>
          </ac:spMkLst>
        </pc:spChg>
        <pc:spChg chg="mod">
          <ac:chgData name="Owain Isaac" userId="82a3e962-0585-408d-aa20-a57a7f900654" providerId="ADAL" clId="{7E756AE5-1798-4252-B2C8-C044A9E1AE55}" dt="2025-07-09T15:06:39.636" v="1107" actId="1037"/>
          <ac:spMkLst>
            <pc:docMk/>
            <pc:sldMk cId="537196469" sldId="849"/>
            <ac:spMk id="807" creationId="{822CF9B4-5DF1-AD5E-9CB4-22526C7C27AD}"/>
          </ac:spMkLst>
        </pc:spChg>
        <pc:spChg chg="mod">
          <ac:chgData name="Owain Isaac" userId="82a3e962-0585-408d-aa20-a57a7f900654" providerId="ADAL" clId="{7E756AE5-1798-4252-B2C8-C044A9E1AE55}" dt="2025-07-09T15:25:01.155" v="1131" actId="1035"/>
          <ac:spMkLst>
            <pc:docMk/>
            <pc:sldMk cId="537196469" sldId="849"/>
            <ac:spMk id="808" creationId="{D7FA05AD-5A9D-C384-501D-6E088519345B}"/>
          </ac:spMkLst>
        </pc:spChg>
        <pc:spChg chg="mod">
          <ac:chgData name="Owain Isaac" userId="82a3e962-0585-408d-aa20-a57a7f900654" providerId="ADAL" clId="{7E756AE5-1798-4252-B2C8-C044A9E1AE55}" dt="2025-07-09T15:25:29.165" v="1156" actId="1076"/>
          <ac:spMkLst>
            <pc:docMk/>
            <pc:sldMk cId="537196469" sldId="849"/>
            <ac:spMk id="811" creationId="{5B2D2D09-8D52-A565-CA45-DC65424DBB12}"/>
          </ac:spMkLst>
        </pc:spChg>
        <pc:spChg chg="mod">
          <ac:chgData name="Owain Isaac" userId="82a3e962-0585-408d-aa20-a57a7f900654" providerId="ADAL" clId="{7E756AE5-1798-4252-B2C8-C044A9E1AE55}" dt="2025-07-09T15:25:37.402" v="1157" actId="1076"/>
          <ac:spMkLst>
            <pc:docMk/>
            <pc:sldMk cId="537196469" sldId="849"/>
            <ac:spMk id="815" creationId="{A2B56654-1A3E-2E28-CDFE-271BBC5EA05C}"/>
          </ac:spMkLst>
        </pc:spChg>
        <pc:spChg chg="mod">
          <ac:chgData name="Owain Isaac" userId="82a3e962-0585-408d-aa20-a57a7f900654" providerId="ADAL" clId="{7E756AE5-1798-4252-B2C8-C044A9E1AE55}" dt="2025-07-09T15:25:37.402" v="1157" actId="1076"/>
          <ac:spMkLst>
            <pc:docMk/>
            <pc:sldMk cId="537196469" sldId="849"/>
            <ac:spMk id="816" creationId="{185FC75D-C669-75B0-D1CA-91F81C3BBC42}"/>
          </ac:spMkLst>
        </pc:spChg>
        <pc:spChg chg="mod">
          <ac:chgData name="Owain Isaac" userId="82a3e962-0585-408d-aa20-a57a7f900654" providerId="ADAL" clId="{7E756AE5-1798-4252-B2C8-C044A9E1AE55}" dt="2025-07-09T15:25:37.402" v="1157" actId="1076"/>
          <ac:spMkLst>
            <pc:docMk/>
            <pc:sldMk cId="537196469" sldId="849"/>
            <ac:spMk id="817" creationId="{91F26776-3227-A9D0-AD6B-0C129E2180B4}"/>
          </ac:spMkLst>
        </pc:spChg>
        <pc:spChg chg="mod">
          <ac:chgData name="Owain Isaac" userId="82a3e962-0585-408d-aa20-a57a7f900654" providerId="ADAL" clId="{7E756AE5-1798-4252-B2C8-C044A9E1AE55}" dt="2025-07-09T15:25:37.402" v="1157" actId="1076"/>
          <ac:spMkLst>
            <pc:docMk/>
            <pc:sldMk cId="537196469" sldId="849"/>
            <ac:spMk id="819" creationId="{9A0D219A-8D2F-51DC-6DDC-F4DA353B03DC}"/>
          </ac:spMkLst>
        </pc:spChg>
        <pc:spChg chg="mod">
          <ac:chgData name="Owain Isaac" userId="82a3e962-0585-408d-aa20-a57a7f900654" providerId="ADAL" clId="{7E756AE5-1798-4252-B2C8-C044A9E1AE55}" dt="2025-07-09T15:26:17.350" v="1200" actId="1036"/>
          <ac:spMkLst>
            <pc:docMk/>
            <pc:sldMk cId="537196469" sldId="849"/>
            <ac:spMk id="822" creationId="{04CC5648-3A38-C31F-F6C1-B12039FC8A92}"/>
          </ac:spMkLst>
        </pc:spChg>
        <pc:spChg chg="mod">
          <ac:chgData name="Owain Isaac" userId="82a3e962-0585-408d-aa20-a57a7f900654" providerId="ADAL" clId="{7E756AE5-1798-4252-B2C8-C044A9E1AE55}" dt="2025-07-09T15:26:17.350" v="1200" actId="1036"/>
          <ac:spMkLst>
            <pc:docMk/>
            <pc:sldMk cId="537196469" sldId="849"/>
            <ac:spMk id="823" creationId="{19655441-E4F2-C112-13C1-2EA4C3AD5D12}"/>
          </ac:spMkLst>
        </pc:spChg>
        <pc:spChg chg="mod">
          <ac:chgData name="Owain Isaac" userId="82a3e962-0585-408d-aa20-a57a7f900654" providerId="ADAL" clId="{7E756AE5-1798-4252-B2C8-C044A9E1AE55}" dt="2025-07-09T15:25:37.402" v="1157" actId="1076"/>
          <ac:spMkLst>
            <pc:docMk/>
            <pc:sldMk cId="537196469" sldId="849"/>
            <ac:spMk id="825" creationId="{EEB1EB7E-2201-82A1-093C-CDB6F84A2E73}"/>
          </ac:spMkLst>
        </pc:spChg>
        <pc:spChg chg="mod">
          <ac:chgData name="Owain Isaac" userId="82a3e962-0585-408d-aa20-a57a7f900654" providerId="ADAL" clId="{7E756AE5-1798-4252-B2C8-C044A9E1AE55}" dt="2025-07-09T15:26:17.350" v="1200" actId="1036"/>
          <ac:spMkLst>
            <pc:docMk/>
            <pc:sldMk cId="537196469" sldId="849"/>
            <ac:spMk id="826" creationId="{43AA02F2-2016-5F76-AEF2-464E7B6C7D6A}"/>
          </ac:spMkLst>
        </pc:spChg>
        <pc:spChg chg="mod">
          <ac:chgData name="Owain Isaac" userId="82a3e962-0585-408d-aa20-a57a7f900654" providerId="ADAL" clId="{7E756AE5-1798-4252-B2C8-C044A9E1AE55}" dt="2025-07-09T15:25:37.402" v="1157" actId="1076"/>
          <ac:spMkLst>
            <pc:docMk/>
            <pc:sldMk cId="537196469" sldId="849"/>
            <ac:spMk id="827" creationId="{6ABFF178-DFC5-CA61-58D8-B9EBD99B8863}"/>
          </ac:spMkLst>
        </pc:spChg>
        <pc:spChg chg="mod">
          <ac:chgData name="Owain Isaac" userId="82a3e962-0585-408d-aa20-a57a7f900654" providerId="ADAL" clId="{7E756AE5-1798-4252-B2C8-C044A9E1AE55}" dt="2025-07-09T15:25:37.402" v="1157" actId="1076"/>
          <ac:spMkLst>
            <pc:docMk/>
            <pc:sldMk cId="537196469" sldId="849"/>
            <ac:spMk id="828" creationId="{98AEC3C9-2307-53D6-95CE-7B2FB6E5AFFD}"/>
          </ac:spMkLst>
        </pc:spChg>
        <pc:spChg chg="mod">
          <ac:chgData name="Owain Isaac" userId="82a3e962-0585-408d-aa20-a57a7f900654" providerId="ADAL" clId="{7E756AE5-1798-4252-B2C8-C044A9E1AE55}" dt="2025-07-09T15:25:37.402" v="1157" actId="1076"/>
          <ac:spMkLst>
            <pc:docMk/>
            <pc:sldMk cId="537196469" sldId="849"/>
            <ac:spMk id="829" creationId="{145D49FD-1F94-DCD8-3085-AE175BCFDB26}"/>
          </ac:spMkLst>
        </pc:spChg>
        <pc:spChg chg="add del">
          <ac:chgData name="Owain Isaac" userId="82a3e962-0585-408d-aa20-a57a7f900654" providerId="ADAL" clId="{7E756AE5-1798-4252-B2C8-C044A9E1AE55}" dt="2025-07-09T14:56:05.593" v="983" actId="22"/>
          <ac:spMkLst>
            <pc:docMk/>
            <pc:sldMk cId="537196469" sldId="849"/>
            <ac:spMk id="831" creationId="{BBD51EF3-0AA7-D9EC-7294-2F7DF1458127}"/>
          </ac:spMkLst>
        </pc:spChg>
        <pc:spChg chg="mod topLvl">
          <ac:chgData name="Owain Isaac" userId="82a3e962-0585-408d-aa20-a57a7f900654" providerId="ADAL" clId="{7E756AE5-1798-4252-B2C8-C044A9E1AE55}" dt="2025-07-09T15:26:34.212" v="1202" actId="1076"/>
          <ac:spMkLst>
            <pc:docMk/>
            <pc:sldMk cId="537196469" sldId="849"/>
            <ac:spMk id="834" creationId="{AC9325D9-C44E-1F76-86E5-1DB7C592C24C}"/>
          </ac:spMkLst>
        </pc:spChg>
        <pc:spChg chg="mod">
          <ac:chgData name="Owain Isaac" userId="82a3e962-0585-408d-aa20-a57a7f900654" providerId="ADAL" clId="{7E756AE5-1798-4252-B2C8-C044A9E1AE55}" dt="2025-07-09T14:56:23.972" v="989" actId="165"/>
          <ac:spMkLst>
            <pc:docMk/>
            <pc:sldMk cId="537196469" sldId="849"/>
            <ac:spMk id="836" creationId="{8F3433F9-789E-3D7E-8BB1-F05D89F749A1}"/>
          </ac:spMkLst>
        </pc:spChg>
        <pc:spChg chg="mod">
          <ac:chgData name="Owain Isaac" userId="82a3e962-0585-408d-aa20-a57a7f900654" providerId="ADAL" clId="{7E756AE5-1798-4252-B2C8-C044A9E1AE55}" dt="2025-07-09T14:56:23.972" v="989" actId="165"/>
          <ac:spMkLst>
            <pc:docMk/>
            <pc:sldMk cId="537196469" sldId="849"/>
            <ac:spMk id="837" creationId="{EAC9A589-DC27-FDAE-DC0D-4CF2D7A64CDB}"/>
          </ac:spMkLst>
        </pc:spChg>
        <pc:spChg chg="mod">
          <ac:chgData name="Owain Isaac" userId="82a3e962-0585-408d-aa20-a57a7f900654" providerId="ADAL" clId="{7E756AE5-1798-4252-B2C8-C044A9E1AE55}" dt="2025-07-09T14:56:23.972" v="989" actId="165"/>
          <ac:spMkLst>
            <pc:docMk/>
            <pc:sldMk cId="537196469" sldId="849"/>
            <ac:spMk id="839" creationId="{07DC0313-A2F8-0B6E-8D80-D3A72630C89A}"/>
          </ac:spMkLst>
        </pc:spChg>
        <pc:spChg chg="mod">
          <ac:chgData name="Owain Isaac" userId="82a3e962-0585-408d-aa20-a57a7f900654" providerId="ADAL" clId="{7E756AE5-1798-4252-B2C8-C044A9E1AE55}" dt="2025-07-09T14:56:23.972" v="989" actId="165"/>
          <ac:spMkLst>
            <pc:docMk/>
            <pc:sldMk cId="537196469" sldId="849"/>
            <ac:spMk id="840" creationId="{158723B8-7961-69B5-7D44-845642A28B19}"/>
          </ac:spMkLst>
        </pc:spChg>
        <pc:spChg chg="mod">
          <ac:chgData name="Owain Isaac" userId="82a3e962-0585-408d-aa20-a57a7f900654" providerId="ADAL" clId="{7E756AE5-1798-4252-B2C8-C044A9E1AE55}" dt="2025-07-09T14:56:23.972" v="989" actId="165"/>
          <ac:spMkLst>
            <pc:docMk/>
            <pc:sldMk cId="537196469" sldId="849"/>
            <ac:spMk id="843" creationId="{F27D6723-64CA-4ECF-B47E-AEC0E6C88B55}"/>
          </ac:spMkLst>
        </pc:spChg>
        <pc:spChg chg="mod">
          <ac:chgData name="Owain Isaac" userId="82a3e962-0585-408d-aa20-a57a7f900654" providerId="ADAL" clId="{7E756AE5-1798-4252-B2C8-C044A9E1AE55}" dt="2025-07-09T14:56:23.972" v="989" actId="165"/>
          <ac:spMkLst>
            <pc:docMk/>
            <pc:sldMk cId="537196469" sldId="849"/>
            <ac:spMk id="844" creationId="{640501E8-4665-3494-C995-5B887AACC4DC}"/>
          </ac:spMkLst>
        </pc:spChg>
        <pc:spChg chg="mod">
          <ac:chgData name="Owain Isaac" userId="82a3e962-0585-408d-aa20-a57a7f900654" providerId="ADAL" clId="{7E756AE5-1798-4252-B2C8-C044A9E1AE55}" dt="2025-07-09T14:56:23.972" v="989" actId="165"/>
          <ac:spMkLst>
            <pc:docMk/>
            <pc:sldMk cId="537196469" sldId="849"/>
            <ac:spMk id="845" creationId="{2E42637C-53AC-029D-EDF2-1836A51334D4}"/>
          </ac:spMkLst>
        </pc:spChg>
        <pc:spChg chg="mod">
          <ac:chgData name="Owain Isaac" userId="82a3e962-0585-408d-aa20-a57a7f900654" providerId="ADAL" clId="{7E756AE5-1798-4252-B2C8-C044A9E1AE55}" dt="2025-07-09T14:56:23.972" v="989" actId="165"/>
          <ac:spMkLst>
            <pc:docMk/>
            <pc:sldMk cId="537196469" sldId="849"/>
            <ac:spMk id="847" creationId="{762F8954-ED44-FFAE-B62F-48BBEAEFFFCE}"/>
          </ac:spMkLst>
        </pc:spChg>
        <pc:spChg chg="mod">
          <ac:chgData name="Owain Isaac" userId="82a3e962-0585-408d-aa20-a57a7f900654" providerId="ADAL" clId="{7E756AE5-1798-4252-B2C8-C044A9E1AE55}" dt="2025-07-09T14:56:23.972" v="989" actId="165"/>
          <ac:spMkLst>
            <pc:docMk/>
            <pc:sldMk cId="537196469" sldId="849"/>
            <ac:spMk id="849" creationId="{ACF0F0BE-B898-23A8-B9C5-85FC01D6A258}"/>
          </ac:spMkLst>
        </pc:spChg>
        <pc:spChg chg="mod">
          <ac:chgData name="Owain Isaac" userId="82a3e962-0585-408d-aa20-a57a7f900654" providerId="ADAL" clId="{7E756AE5-1798-4252-B2C8-C044A9E1AE55}" dt="2025-07-09T15:27:02.284" v="1214" actId="1035"/>
          <ac:spMkLst>
            <pc:docMk/>
            <pc:sldMk cId="537196469" sldId="849"/>
            <ac:spMk id="851" creationId="{97CB554E-E993-CEBC-CA77-9A2829CDD507}"/>
          </ac:spMkLst>
        </pc:spChg>
        <pc:spChg chg="mod">
          <ac:chgData name="Owain Isaac" userId="82a3e962-0585-408d-aa20-a57a7f900654" providerId="ADAL" clId="{7E756AE5-1798-4252-B2C8-C044A9E1AE55}" dt="2025-07-09T15:06:26.830" v="1106" actId="1037"/>
          <ac:spMkLst>
            <pc:docMk/>
            <pc:sldMk cId="537196469" sldId="849"/>
            <ac:spMk id="856" creationId="{DAD00A0F-E5DA-2C22-C256-47D108885223}"/>
          </ac:spMkLst>
        </pc:spChg>
        <pc:spChg chg="mod">
          <ac:chgData name="Owain Isaac" userId="82a3e962-0585-408d-aa20-a57a7f900654" providerId="ADAL" clId="{7E756AE5-1798-4252-B2C8-C044A9E1AE55}" dt="2025-07-09T14:56:59.075" v="993"/>
          <ac:spMkLst>
            <pc:docMk/>
            <pc:sldMk cId="537196469" sldId="849"/>
            <ac:spMk id="859" creationId="{6E8BFCED-690A-CB5C-90B5-08C38C467277}"/>
          </ac:spMkLst>
        </pc:spChg>
        <pc:spChg chg="mod">
          <ac:chgData name="Owain Isaac" userId="82a3e962-0585-408d-aa20-a57a7f900654" providerId="ADAL" clId="{7E756AE5-1798-4252-B2C8-C044A9E1AE55}" dt="2025-07-09T14:56:59.075" v="993"/>
          <ac:spMkLst>
            <pc:docMk/>
            <pc:sldMk cId="537196469" sldId="849"/>
            <ac:spMk id="863" creationId="{2538EEE4-EAC9-9312-804A-D3EF6DAC158C}"/>
          </ac:spMkLst>
        </pc:spChg>
        <pc:spChg chg="mod">
          <ac:chgData name="Owain Isaac" userId="82a3e962-0585-408d-aa20-a57a7f900654" providerId="ADAL" clId="{7E756AE5-1798-4252-B2C8-C044A9E1AE55}" dt="2025-07-09T14:56:59.075" v="993"/>
          <ac:spMkLst>
            <pc:docMk/>
            <pc:sldMk cId="537196469" sldId="849"/>
            <ac:spMk id="869" creationId="{7E30C7FC-0494-1799-AFAC-A576193256E7}"/>
          </ac:spMkLst>
        </pc:spChg>
        <pc:spChg chg="mod">
          <ac:chgData name="Owain Isaac" userId="82a3e962-0585-408d-aa20-a57a7f900654" providerId="ADAL" clId="{7E756AE5-1798-4252-B2C8-C044A9E1AE55}" dt="2025-07-09T14:56:59.075" v="993"/>
          <ac:spMkLst>
            <pc:docMk/>
            <pc:sldMk cId="537196469" sldId="849"/>
            <ac:spMk id="872" creationId="{5BE55B8E-322E-6A8A-B6D2-3B37355CB01D}"/>
          </ac:spMkLst>
        </pc:spChg>
        <pc:spChg chg="mod">
          <ac:chgData name="Owain Isaac" userId="82a3e962-0585-408d-aa20-a57a7f900654" providerId="ADAL" clId="{7E756AE5-1798-4252-B2C8-C044A9E1AE55}" dt="2025-07-09T14:56:59.075" v="993"/>
          <ac:spMkLst>
            <pc:docMk/>
            <pc:sldMk cId="537196469" sldId="849"/>
            <ac:spMk id="873" creationId="{074437A5-898C-63F9-8DB7-3ADACC3258DD}"/>
          </ac:spMkLst>
        </pc:spChg>
        <pc:spChg chg="mod">
          <ac:chgData name="Owain Isaac" userId="82a3e962-0585-408d-aa20-a57a7f900654" providerId="ADAL" clId="{7E756AE5-1798-4252-B2C8-C044A9E1AE55}" dt="2025-07-09T14:56:59.075" v="993"/>
          <ac:spMkLst>
            <pc:docMk/>
            <pc:sldMk cId="537196469" sldId="849"/>
            <ac:spMk id="876" creationId="{8EE93DEE-9589-C690-7E96-FB27CF717E2E}"/>
          </ac:spMkLst>
        </pc:spChg>
        <pc:spChg chg="mod">
          <ac:chgData name="Owain Isaac" userId="82a3e962-0585-408d-aa20-a57a7f900654" providerId="ADAL" clId="{7E756AE5-1798-4252-B2C8-C044A9E1AE55}" dt="2025-07-09T14:56:59.075" v="993"/>
          <ac:spMkLst>
            <pc:docMk/>
            <pc:sldMk cId="537196469" sldId="849"/>
            <ac:spMk id="877" creationId="{42EFDF86-D963-2DE3-81EE-4D48D6D82D3D}"/>
          </ac:spMkLst>
        </pc:spChg>
        <pc:spChg chg="mod">
          <ac:chgData name="Owain Isaac" userId="82a3e962-0585-408d-aa20-a57a7f900654" providerId="ADAL" clId="{7E756AE5-1798-4252-B2C8-C044A9E1AE55}" dt="2025-07-09T14:56:59.075" v="993"/>
          <ac:spMkLst>
            <pc:docMk/>
            <pc:sldMk cId="537196469" sldId="849"/>
            <ac:spMk id="879" creationId="{B81D2E04-A074-D42A-460A-D8C66196B166}"/>
          </ac:spMkLst>
        </pc:spChg>
        <pc:spChg chg="mod">
          <ac:chgData name="Owain Isaac" userId="82a3e962-0585-408d-aa20-a57a7f900654" providerId="ADAL" clId="{7E756AE5-1798-4252-B2C8-C044A9E1AE55}" dt="2025-07-09T14:56:59.075" v="993"/>
          <ac:spMkLst>
            <pc:docMk/>
            <pc:sldMk cId="537196469" sldId="849"/>
            <ac:spMk id="883" creationId="{D0AF81DA-F1E3-8AFA-6FA4-35AEDCDB52B9}"/>
          </ac:spMkLst>
        </pc:spChg>
        <pc:grpChg chg="mod">
          <ac:chgData name="Owain Isaac" userId="82a3e962-0585-408d-aa20-a57a7f900654" providerId="ADAL" clId="{7E756AE5-1798-4252-B2C8-C044A9E1AE55}" dt="2025-07-09T14:39:30.600" v="866" actId="167"/>
          <ac:grpSpMkLst>
            <pc:docMk/>
            <pc:sldMk cId="537196469" sldId="849"/>
            <ac:grpSpMk id="3" creationId="{E188D17A-11CB-A848-C513-E5E3824554A5}"/>
          </ac:grpSpMkLst>
        </pc:grpChg>
        <pc:grpChg chg="del">
          <ac:chgData name="Owain Isaac" userId="82a3e962-0585-408d-aa20-a57a7f900654" providerId="ADAL" clId="{7E756AE5-1798-4252-B2C8-C044A9E1AE55}" dt="2025-07-09T14:39:35.397" v="867" actId="478"/>
          <ac:grpSpMkLst>
            <pc:docMk/>
            <pc:sldMk cId="537196469" sldId="849"/>
            <ac:grpSpMk id="4" creationId="{92DE2FCE-AF46-82ED-9F8B-A3AE6E8CF6BD}"/>
          </ac:grpSpMkLst>
        </pc:grpChg>
        <pc:grpChg chg="mod">
          <ac:chgData name="Owain Isaac" userId="82a3e962-0585-408d-aa20-a57a7f900654" providerId="ADAL" clId="{7E756AE5-1798-4252-B2C8-C044A9E1AE55}" dt="2025-07-09T14:41:35.585" v="899"/>
          <ac:grpSpMkLst>
            <pc:docMk/>
            <pc:sldMk cId="537196469" sldId="849"/>
            <ac:grpSpMk id="182" creationId="{A5AB9877-C0DF-F060-A129-D4AD692FE8D8}"/>
          </ac:grpSpMkLst>
        </pc:grpChg>
        <pc:grpChg chg="del">
          <ac:chgData name="Owain Isaac" userId="82a3e962-0585-408d-aa20-a57a7f900654" providerId="ADAL" clId="{7E756AE5-1798-4252-B2C8-C044A9E1AE55}" dt="2025-07-09T14:39:39.659" v="868" actId="478"/>
          <ac:grpSpMkLst>
            <pc:docMk/>
            <pc:sldMk cId="537196469" sldId="849"/>
            <ac:grpSpMk id="576" creationId="{E27A96AB-B870-0377-9281-0F91BABF79B1}"/>
          </ac:grpSpMkLst>
        </pc:grpChg>
        <pc:grpChg chg="del">
          <ac:chgData name="Owain Isaac" userId="82a3e962-0585-408d-aa20-a57a7f900654" providerId="ADAL" clId="{7E756AE5-1798-4252-B2C8-C044A9E1AE55}" dt="2025-07-09T14:39:40.382" v="869" actId="478"/>
          <ac:grpSpMkLst>
            <pc:docMk/>
            <pc:sldMk cId="537196469" sldId="849"/>
            <ac:grpSpMk id="602" creationId="{75880465-0ABB-4BC9-91EA-97F3A186E4CF}"/>
          </ac:grpSpMkLst>
        </pc:grpChg>
        <pc:grpChg chg="mod">
          <ac:chgData name="Owain Isaac" userId="82a3e962-0585-408d-aa20-a57a7f900654" providerId="ADAL" clId="{7E756AE5-1798-4252-B2C8-C044A9E1AE55}" dt="2025-07-09T14:42:31.531" v="913" actId="1036"/>
          <ac:grpSpMkLst>
            <pc:docMk/>
            <pc:sldMk cId="537196469" sldId="849"/>
            <ac:grpSpMk id="715" creationId="{D14A931F-952F-AFD7-A2A0-2518943E1547}"/>
          </ac:grpSpMkLst>
        </pc:grpChg>
        <pc:grpChg chg="del">
          <ac:chgData name="Owain Isaac" userId="82a3e962-0585-408d-aa20-a57a7f900654" providerId="ADAL" clId="{7E756AE5-1798-4252-B2C8-C044A9E1AE55}" dt="2025-07-09T14:39:44.716" v="871" actId="478"/>
          <ac:grpSpMkLst>
            <pc:docMk/>
            <pc:sldMk cId="537196469" sldId="849"/>
            <ac:grpSpMk id="716" creationId="{683AE376-A8B3-CFEF-0324-DDC4920B7C45}"/>
          </ac:grpSpMkLst>
        </pc:grpChg>
        <pc:grpChg chg="del">
          <ac:chgData name="Owain Isaac" userId="82a3e962-0585-408d-aa20-a57a7f900654" providerId="ADAL" clId="{7E756AE5-1798-4252-B2C8-C044A9E1AE55}" dt="2025-07-09T14:39:46.943" v="872" actId="478"/>
          <ac:grpSpMkLst>
            <pc:docMk/>
            <pc:sldMk cId="537196469" sldId="849"/>
            <ac:grpSpMk id="739" creationId="{41C3CD0D-E638-1E2B-7F96-3C4177B7AF55}"/>
          </ac:grpSpMkLst>
        </pc:grpChg>
        <pc:grpChg chg="mod">
          <ac:chgData name="Owain Isaac" userId="82a3e962-0585-408d-aa20-a57a7f900654" providerId="ADAL" clId="{7E756AE5-1798-4252-B2C8-C044A9E1AE55}" dt="2025-07-09T14:42:44.162" v="920" actId="1036"/>
          <ac:grpSpMkLst>
            <pc:docMk/>
            <pc:sldMk cId="537196469" sldId="849"/>
            <ac:grpSpMk id="754" creationId="{1A2FA400-D89E-3CD7-69F8-3B549454863A}"/>
          </ac:grpSpMkLst>
        </pc:grpChg>
        <pc:grpChg chg="mod">
          <ac:chgData name="Owain Isaac" userId="82a3e962-0585-408d-aa20-a57a7f900654" providerId="ADAL" clId="{7E756AE5-1798-4252-B2C8-C044A9E1AE55}" dt="2025-07-09T14:43:07.067" v="924" actId="1076"/>
          <ac:grpSpMkLst>
            <pc:docMk/>
            <pc:sldMk cId="537196469" sldId="849"/>
            <ac:grpSpMk id="776" creationId="{DA59902A-7BB6-68B3-1486-D87E1232ACA4}"/>
          </ac:grpSpMkLst>
        </pc:grpChg>
        <pc:grpChg chg="mod">
          <ac:chgData name="Owain Isaac" userId="82a3e962-0585-408d-aa20-a57a7f900654" providerId="ADAL" clId="{7E756AE5-1798-4252-B2C8-C044A9E1AE55}" dt="2025-07-09T14:43:34.036" v="929" actId="1076"/>
          <ac:grpSpMkLst>
            <pc:docMk/>
            <pc:sldMk cId="537196469" sldId="849"/>
            <ac:grpSpMk id="778" creationId="{6C2C95D3-BB9C-E3BE-AB6C-8E5D3B2A771F}"/>
          </ac:grpSpMkLst>
        </pc:grpChg>
        <pc:grpChg chg="mod">
          <ac:chgData name="Owain Isaac" userId="82a3e962-0585-408d-aa20-a57a7f900654" providerId="ADAL" clId="{7E756AE5-1798-4252-B2C8-C044A9E1AE55}" dt="2025-07-09T14:56:17.856" v="988" actId="1076"/>
          <ac:grpSpMkLst>
            <pc:docMk/>
            <pc:sldMk cId="537196469" sldId="849"/>
            <ac:grpSpMk id="832" creationId="{7EAB6697-C21A-E6B9-813A-04718845DC26}"/>
          </ac:grpSpMkLst>
        </pc:grpChg>
        <pc:grpChg chg="mod">
          <ac:chgData name="Owain Isaac" userId="82a3e962-0585-408d-aa20-a57a7f900654" providerId="ADAL" clId="{7E756AE5-1798-4252-B2C8-C044A9E1AE55}" dt="2025-07-09T15:26:39.031" v="1204" actId="1076"/>
          <ac:grpSpMkLst>
            <pc:docMk/>
            <pc:sldMk cId="537196469" sldId="849"/>
            <ac:grpSpMk id="833" creationId="{171FE3EA-55E2-830C-F831-D539F9034AD7}"/>
          </ac:grpSpMkLst>
        </pc:grpChg>
        <pc:grpChg chg="mod">
          <ac:chgData name="Owain Isaac" userId="82a3e962-0585-408d-aa20-a57a7f900654" providerId="ADAL" clId="{7E756AE5-1798-4252-B2C8-C044A9E1AE55}" dt="2025-07-09T15:27:09.583" v="1224" actId="1036"/>
          <ac:grpSpMkLst>
            <pc:docMk/>
            <pc:sldMk cId="537196469" sldId="849"/>
            <ac:grpSpMk id="852" creationId="{1B585EF6-4740-D544-1D8B-E5FB7B8C9A43}"/>
          </ac:grpSpMkLst>
        </pc:grpChg>
      </pc:sldChg>
      <pc:sldMasterChg chg="modSp">
        <pc:chgData name="Owain Isaac" userId="82a3e962-0585-408d-aa20-a57a7f900654" providerId="ADAL" clId="{7E756AE5-1798-4252-B2C8-C044A9E1AE55}" dt="2025-07-09T13:58:37.083" v="16" actId="14100"/>
        <pc:sldMasterMkLst>
          <pc:docMk/>
          <pc:sldMasterMk cId="31365492" sldId="2147483669"/>
        </pc:sldMasterMkLst>
        <pc:picChg chg="mod">
          <ac:chgData name="Owain Isaac" userId="82a3e962-0585-408d-aa20-a57a7f900654" providerId="ADAL" clId="{7E756AE5-1798-4252-B2C8-C044A9E1AE55}" dt="2025-07-09T13:58:37.083" v="16" actId="14100"/>
          <ac:picMkLst>
            <pc:docMk/>
            <pc:sldMasterMk cId="31365492" sldId="2147483669"/>
            <ac:picMk id="8" creationId="{A5B4251B-F49B-4FF8-EA3D-AA8F1F8C5105}"/>
          </ac:picMkLst>
        </pc:picChg>
      </pc:sldMasterChg>
    </pc:docChg>
  </pc:docChgLst>
  <pc:docChgLst>
    <pc:chgData name="Owain Isaac" userId="82a3e962-0585-408d-aa20-a57a7f900654" providerId="ADAL" clId="{DB62E09F-0858-419B-9475-4520243663B0}"/>
    <pc:docChg chg="custSel addSld delSld modSld sldOrd modSection">
      <pc:chgData name="Owain Isaac" userId="82a3e962-0585-408d-aa20-a57a7f900654" providerId="ADAL" clId="{DB62E09F-0858-419B-9475-4520243663B0}" dt="2025-07-09T13:26:07.697" v="503" actId="17846"/>
      <pc:docMkLst>
        <pc:docMk/>
      </pc:docMkLst>
      <pc:sldChg chg="modSp mod modNotes">
        <pc:chgData name="Owain Isaac" userId="82a3e962-0585-408d-aa20-a57a7f900654" providerId="ADAL" clId="{DB62E09F-0858-419B-9475-4520243663B0}" dt="2025-07-09T13:24:00.811" v="501"/>
        <pc:sldMkLst>
          <pc:docMk/>
          <pc:sldMk cId="628673865" sldId="256"/>
        </pc:sldMkLst>
        <pc:spChg chg="mod">
          <ac:chgData name="Owain Isaac" userId="82a3e962-0585-408d-aa20-a57a7f900654" providerId="ADAL" clId="{DB62E09F-0858-419B-9475-4520243663B0}" dt="2025-07-09T13:21:20.167" v="492" actId="114"/>
          <ac:spMkLst>
            <pc:docMk/>
            <pc:sldMk cId="628673865" sldId="256"/>
            <ac:spMk id="2" creationId="{62CDE824-F894-1037-B11F-A96570AE5F33}"/>
          </ac:spMkLst>
        </pc:spChg>
      </pc:sldChg>
      <pc:sldChg chg="del">
        <pc:chgData name="Owain Isaac" userId="82a3e962-0585-408d-aa20-a57a7f900654" providerId="ADAL" clId="{DB62E09F-0858-419B-9475-4520243663B0}" dt="2025-07-09T13:21:42.589" v="494" actId="47"/>
        <pc:sldMkLst>
          <pc:docMk/>
          <pc:sldMk cId="570848031" sldId="783"/>
        </pc:sldMkLst>
      </pc:sldChg>
      <pc:sldChg chg="addSp delSp modSp mod modNotes">
        <pc:chgData name="Owain Isaac" userId="82a3e962-0585-408d-aa20-a57a7f900654" providerId="ADAL" clId="{DB62E09F-0858-419B-9475-4520243663B0}" dt="2025-07-09T13:24:00.811" v="501"/>
        <pc:sldMkLst>
          <pc:docMk/>
          <pc:sldMk cId="377570043" sldId="784"/>
        </pc:sldMkLst>
        <pc:spChg chg="add mod">
          <ac:chgData name="Owain Isaac" userId="82a3e962-0585-408d-aa20-a57a7f900654" providerId="ADAL" clId="{DB62E09F-0858-419B-9475-4520243663B0}" dt="2025-07-09T13:22:23.699" v="498"/>
          <ac:spMkLst>
            <pc:docMk/>
            <pc:sldMk cId="377570043" sldId="784"/>
            <ac:spMk id="4" creationId="{F45D8B65-341C-B3FF-454A-8D30F454BC64}"/>
          </ac:spMkLst>
        </pc:spChg>
        <pc:grpChg chg="del">
          <ac:chgData name="Owain Isaac" userId="82a3e962-0585-408d-aa20-a57a7f900654" providerId="ADAL" clId="{DB62E09F-0858-419B-9475-4520243663B0}" dt="2025-07-09T13:22:14.388" v="497" actId="478"/>
          <ac:grpSpMkLst>
            <pc:docMk/>
            <pc:sldMk cId="377570043" sldId="784"/>
            <ac:grpSpMk id="5" creationId="{08D5431F-08CC-4600-9D93-384326B75600}"/>
          </ac:grpSpMkLst>
        </pc:grpChg>
      </pc:sldChg>
      <pc:sldChg chg="modSp mod">
        <pc:chgData name="Owain Isaac" userId="82a3e962-0585-408d-aa20-a57a7f900654" providerId="ADAL" clId="{DB62E09F-0858-419B-9475-4520243663B0}" dt="2025-07-09T13:23:09.794" v="500" actId="403"/>
        <pc:sldMkLst>
          <pc:docMk/>
          <pc:sldMk cId="717570010" sldId="786"/>
        </pc:sldMkLst>
        <pc:spChg chg="mod">
          <ac:chgData name="Owain Isaac" userId="82a3e962-0585-408d-aa20-a57a7f900654" providerId="ADAL" clId="{DB62E09F-0858-419B-9475-4520243663B0}" dt="2025-07-09T13:23:09.794" v="500" actId="403"/>
          <ac:spMkLst>
            <pc:docMk/>
            <pc:sldMk cId="717570010" sldId="786"/>
            <ac:spMk id="2" creationId="{F704CD87-6A0C-8861-768D-0EDF83D207C0}"/>
          </ac:spMkLst>
        </pc:spChg>
      </pc:sldChg>
      <pc:sldChg chg="modNotes">
        <pc:chgData name="Owain Isaac" userId="82a3e962-0585-408d-aa20-a57a7f900654" providerId="ADAL" clId="{DB62E09F-0858-419B-9475-4520243663B0}" dt="2025-07-09T13:24:00.811" v="501"/>
        <pc:sldMkLst>
          <pc:docMk/>
          <pc:sldMk cId="2463540818" sldId="798"/>
        </pc:sldMkLst>
      </pc:sldChg>
      <pc:sldChg chg="modSp mod modNotes">
        <pc:chgData name="Owain Isaac" userId="82a3e962-0585-408d-aa20-a57a7f900654" providerId="ADAL" clId="{DB62E09F-0858-419B-9475-4520243663B0}" dt="2025-07-09T13:24:00.811" v="501"/>
        <pc:sldMkLst>
          <pc:docMk/>
          <pc:sldMk cId="3295462126" sldId="799"/>
        </pc:sldMkLst>
        <pc:spChg chg="mod">
          <ac:chgData name="Owain Isaac" userId="82a3e962-0585-408d-aa20-a57a7f900654" providerId="ADAL" clId="{DB62E09F-0858-419B-9475-4520243663B0}" dt="2025-07-09T12:55:29.211" v="193" actId="1076"/>
          <ac:spMkLst>
            <pc:docMk/>
            <pc:sldMk cId="3295462126" sldId="799"/>
            <ac:spMk id="6" creationId="{ED6D0B00-279E-7F5F-480B-E506A1C3C8BE}"/>
          </ac:spMkLst>
        </pc:spChg>
      </pc:sldChg>
      <pc:sldChg chg="del">
        <pc:chgData name="Owain Isaac" userId="82a3e962-0585-408d-aa20-a57a7f900654" providerId="ADAL" clId="{DB62E09F-0858-419B-9475-4520243663B0}" dt="2025-07-09T13:21:40.385" v="493" actId="47"/>
        <pc:sldMkLst>
          <pc:docMk/>
          <pc:sldMk cId="417969880" sldId="802"/>
        </pc:sldMkLst>
      </pc:sldChg>
      <pc:sldChg chg="modNotes">
        <pc:chgData name="Owain Isaac" userId="82a3e962-0585-408d-aa20-a57a7f900654" providerId="ADAL" clId="{DB62E09F-0858-419B-9475-4520243663B0}" dt="2025-07-09T13:24:00.811" v="501"/>
        <pc:sldMkLst>
          <pc:docMk/>
          <pc:sldMk cId="27459067" sldId="810"/>
        </pc:sldMkLst>
      </pc:sldChg>
      <pc:sldChg chg="addSp modSp mod">
        <pc:chgData name="Owain Isaac" userId="82a3e962-0585-408d-aa20-a57a7f900654" providerId="ADAL" clId="{DB62E09F-0858-419B-9475-4520243663B0}" dt="2025-07-09T13:18:52.158" v="480" actId="1038"/>
        <pc:sldMkLst>
          <pc:docMk/>
          <pc:sldMk cId="2492993023" sldId="811"/>
        </pc:sldMkLst>
        <pc:spChg chg="mod">
          <ac:chgData name="Owain Isaac" userId="82a3e962-0585-408d-aa20-a57a7f900654" providerId="ADAL" clId="{DB62E09F-0858-419B-9475-4520243663B0}" dt="2025-07-09T13:01:48.885" v="201"/>
          <ac:spMkLst>
            <pc:docMk/>
            <pc:sldMk cId="2492993023" sldId="811"/>
            <ac:spMk id="14" creationId="{49B62CFA-2603-9B17-F76C-098F5AFEA285}"/>
          </ac:spMkLst>
        </pc:spChg>
        <pc:spChg chg="mod">
          <ac:chgData name="Owain Isaac" userId="82a3e962-0585-408d-aa20-a57a7f900654" providerId="ADAL" clId="{DB62E09F-0858-419B-9475-4520243663B0}" dt="2025-07-09T13:01:48.885" v="201"/>
          <ac:spMkLst>
            <pc:docMk/>
            <pc:sldMk cId="2492993023" sldId="811"/>
            <ac:spMk id="20" creationId="{61BDD1B6-87C3-0B5B-CA94-CDBC2DD0BCDF}"/>
          </ac:spMkLst>
        </pc:spChg>
        <pc:spChg chg="add mod">
          <ac:chgData name="Owain Isaac" userId="82a3e962-0585-408d-aa20-a57a7f900654" providerId="ADAL" clId="{DB62E09F-0858-419B-9475-4520243663B0}" dt="2025-07-09T12:55:53.022" v="199" actId="122"/>
          <ac:spMkLst>
            <pc:docMk/>
            <pc:sldMk cId="2492993023" sldId="811"/>
            <ac:spMk id="29" creationId="{C9F3879C-732C-1C6C-1968-8EFC7EA9A753}"/>
          </ac:spMkLst>
        </pc:spChg>
        <pc:spChg chg="add mod">
          <ac:chgData name="Owain Isaac" userId="82a3e962-0585-408d-aa20-a57a7f900654" providerId="ADAL" clId="{DB62E09F-0858-419B-9475-4520243663B0}" dt="2025-07-09T13:01:48.885" v="201"/>
          <ac:spMkLst>
            <pc:docMk/>
            <pc:sldMk cId="2492993023" sldId="811"/>
            <ac:spMk id="30" creationId="{F5060981-1078-D25A-8380-F1F0FE13E941}"/>
          </ac:spMkLst>
        </pc:spChg>
        <pc:spChg chg="mod">
          <ac:chgData name="Owain Isaac" userId="82a3e962-0585-408d-aa20-a57a7f900654" providerId="ADAL" clId="{DB62E09F-0858-419B-9475-4520243663B0}" dt="2025-07-09T13:02:25.569" v="205" actId="1076"/>
          <ac:spMkLst>
            <pc:docMk/>
            <pc:sldMk cId="2492993023" sldId="811"/>
            <ac:spMk id="33" creationId="{71AFED99-32E4-6451-771C-4A534DECB022}"/>
          </ac:spMkLst>
        </pc:spChg>
        <pc:spChg chg="mod">
          <ac:chgData name="Owain Isaac" userId="82a3e962-0585-408d-aa20-a57a7f900654" providerId="ADAL" clId="{DB62E09F-0858-419B-9475-4520243663B0}" dt="2025-07-09T13:02:25.569" v="205" actId="1076"/>
          <ac:spMkLst>
            <pc:docMk/>
            <pc:sldMk cId="2492993023" sldId="811"/>
            <ac:spMk id="35" creationId="{99E7729A-3D72-118B-3306-CE7D3A779279}"/>
          </ac:spMkLst>
        </pc:spChg>
        <pc:spChg chg="mod">
          <ac:chgData name="Owain Isaac" userId="82a3e962-0585-408d-aa20-a57a7f900654" providerId="ADAL" clId="{DB62E09F-0858-419B-9475-4520243663B0}" dt="2025-07-09T13:02:25.569" v="205" actId="1076"/>
          <ac:spMkLst>
            <pc:docMk/>
            <pc:sldMk cId="2492993023" sldId="811"/>
            <ac:spMk id="36" creationId="{5D507AE0-54AA-0A52-9DE8-4F7E2513421B}"/>
          </ac:spMkLst>
        </pc:spChg>
        <pc:spChg chg="mod">
          <ac:chgData name="Owain Isaac" userId="82a3e962-0585-408d-aa20-a57a7f900654" providerId="ADAL" clId="{DB62E09F-0858-419B-9475-4520243663B0}" dt="2025-07-09T13:02:25.569" v="205" actId="1076"/>
          <ac:spMkLst>
            <pc:docMk/>
            <pc:sldMk cId="2492993023" sldId="811"/>
            <ac:spMk id="37" creationId="{4003CC97-7C53-15BA-6E97-1153D425C52B}"/>
          </ac:spMkLst>
        </pc:spChg>
        <pc:spChg chg="mod">
          <ac:chgData name="Owain Isaac" userId="82a3e962-0585-408d-aa20-a57a7f900654" providerId="ADAL" clId="{DB62E09F-0858-419B-9475-4520243663B0}" dt="2025-07-09T13:01:48.885" v="201"/>
          <ac:spMkLst>
            <pc:docMk/>
            <pc:sldMk cId="2492993023" sldId="811"/>
            <ac:spMk id="41" creationId="{48118449-E0BE-A76F-E364-10256C2AA8A1}"/>
          </ac:spMkLst>
        </pc:spChg>
        <pc:spChg chg="mod">
          <ac:chgData name="Owain Isaac" userId="82a3e962-0585-408d-aa20-a57a7f900654" providerId="ADAL" clId="{DB62E09F-0858-419B-9475-4520243663B0}" dt="2025-07-09T13:02:25.569" v="205" actId="1076"/>
          <ac:spMkLst>
            <pc:docMk/>
            <pc:sldMk cId="2492993023" sldId="811"/>
            <ac:spMk id="69" creationId="{F3C46994-7B07-200F-E4E4-8A8EF8CA90B2}"/>
          </ac:spMkLst>
        </pc:spChg>
        <pc:spChg chg="mod">
          <ac:chgData name="Owain Isaac" userId="82a3e962-0585-408d-aa20-a57a7f900654" providerId="ADAL" clId="{DB62E09F-0858-419B-9475-4520243663B0}" dt="2025-07-09T13:02:25.569" v="205" actId="1076"/>
          <ac:spMkLst>
            <pc:docMk/>
            <pc:sldMk cId="2492993023" sldId="811"/>
            <ac:spMk id="70" creationId="{1DFE05B2-EFE0-DA90-2C1C-948E6976FF4F}"/>
          </ac:spMkLst>
        </pc:spChg>
        <pc:spChg chg="mod">
          <ac:chgData name="Owain Isaac" userId="82a3e962-0585-408d-aa20-a57a7f900654" providerId="ADAL" clId="{DB62E09F-0858-419B-9475-4520243663B0}" dt="2025-07-09T13:02:25.569" v="205" actId="1076"/>
          <ac:spMkLst>
            <pc:docMk/>
            <pc:sldMk cId="2492993023" sldId="811"/>
            <ac:spMk id="71" creationId="{6BDAF25C-FBFF-4539-F702-24526A400B9E}"/>
          </ac:spMkLst>
        </pc:spChg>
        <pc:spChg chg="mod">
          <ac:chgData name="Owain Isaac" userId="82a3e962-0585-408d-aa20-a57a7f900654" providerId="ADAL" clId="{DB62E09F-0858-419B-9475-4520243663B0}" dt="2025-07-09T13:02:25.569" v="205" actId="1076"/>
          <ac:spMkLst>
            <pc:docMk/>
            <pc:sldMk cId="2492993023" sldId="811"/>
            <ac:spMk id="72" creationId="{B79DEFBA-510D-794B-13E5-460A48AF8997}"/>
          </ac:spMkLst>
        </pc:spChg>
        <pc:spChg chg="mod">
          <ac:chgData name="Owain Isaac" userId="82a3e962-0585-408d-aa20-a57a7f900654" providerId="ADAL" clId="{DB62E09F-0858-419B-9475-4520243663B0}" dt="2025-07-09T13:02:25.569" v="205" actId="1076"/>
          <ac:spMkLst>
            <pc:docMk/>
            <pc:sldMk cId="2492993023" sldId="811"/>
            <ac:spMk id="73" creationId="{5B532C1D-963E-54FE-BC25-135C8C3DE9F7}"/>
          </ac:spMkLst>
        </pc:spChg>
        <pc:spChg chg="mod">
          <ac:chgData name="Owain Isaac" userId="82a3e962-0585-408d-aa20-a57a7f900654" providerId="ADAL" clId="{DB62E09F-0858-419B-9475-4520243663B0}" dt="2025-07-09T13:02:25.569" v="205" actId="1076"/>
          <ac:spMkLst>
            <pc:docMk/>
            <pc:sldMk cId="2492993023" sldId="811"/>
            <ac:spMk id="74" creationId="{852E66D8-1E7A-80F9-8490-EF2F05EFB171}"/>
          </ac:spMkLst>
        </pc:spChg>
        <pc:spChg chg="mod">
          <ac:chgData name="Owain Isaac" userId="82a3e962-0585-408d-aa20-a57a7f900654" providerId="ADAL" clId="{DB62E09F-0858-419B-9475-4520243663B0}" dt="2025-07-09T13:01:48.885" v="201"/>
          <ac:spMkLst>
            <pc:docMk/>
            <pc:sldMk cId="2492993023" sldId="811"/>
            <ac:spMk id="84" creationId="{DE375CCB-D19A-7513-8D6A-2D761564C565}"/>
          </ac:spMkLst>
        </pc:spChg>
        <pc:spChg chg="mod">
          <ac:chgData name="Owain Isaac" userId="82a3e962-0585-408d-aa20-a57a7f900654" providerId="ADAL" clId="{DB62E09F-0858-419B-9475-4520243663B0}" dt="2025-07-09T13:01:48.885" v="201"/>
          <ac:spMkLst>
            <pc:docMk/>
            <pc:sldMk cId="2492993023" sldId="811"/>
            <ac:spMk id="85" creationId="{6894A8FE-8827-7D13-4E93-72119168607F}"/>
          </ac:spMkLst>
        </pc:spChg>
        <pc:spChg chg="mod">
          <ac:chgData name="Owain Isaac" userId="82a3e962-0585-408d-aa20-a57a7f900654" providerId="ADAL" clId="{DB62E09F-0858-419B-9475-4520243663B0}" dt="2025-07-09T13:01:48.885" v="201"/>
          <ac:spMkLst>
            <pc:docMk/>
            <pc:sldMk cId="2492993023" sldId="811"/>
            <ac:spMk id="87" creationId="{DE71C986-C061-09F6-4AC8-B258F0993B2F}"/>
          </ac:spMkLst>
        </pc:spChg>
        <pc:spChg chg="mod">
          <ac:chgData name="Owain Isaac" userId="82a3e962-0585-408d-aa20-a57a7f900654" providerId="ADAL" clId="{DB62E09F-0858-419B-9475-4520243663B0}" dt="2025-07-09T13:01:48.885" v="201"/>
          <ac:spMkLst>
            <pc:docMk/>
            <pc:sldMk cId="2492993023" sldId="811"/>
            <ac:spMk id="100" creationId="{5829FD23-9A92-CE91-74AD-22B9C3D7866A}"/>
          </ac:spMkLst>
        </pc:spChg>
        <pc:spChg chg="mod">
          <ac:chgData name="Owain Isaac" userId="82a3e962-0585-408d-aa20-a57a7f900654" providerId="ADAL" clId="{DB62E09F-0858-419B-9475-4520243663B0}" dt="2025-07-09T13:01:48.885" v="201"/>
          <ac:spMkLst>
            <pc:docMk/>
            <pc:sldMk cId="2492993023" sldId="811"/>
            <ac:spMk id="119" creationId="{A6CD5C88-0373-43A3-7A80-E0220CEAC27B}"/>
          </ac:spMkLst>
        </pc:spChg>
        <pc:grpChg chg="mod">
          <ac:chgData name="Owain Isaac" userId="82a3e962-0585-408d-aa20-a57a7f900654" providerId="ADAL" clId="{DB62E09F-0858-419B-9475-4520243663B0}" dt="2025-07-09T13:18:52.158" v="480" actId="1038"/>
          <ac:grpSpMkLst>
            <pc:docMk/>
            <pc:sldMk cId="2492993023" sldId="811"/>
            <ac:grpSpMk id="3" creationId="{7D69F9AF-89DA-5662-C1E4-9E13C9228BBB}"/>
          </ac:grpSpMkLst>
        </pc:grpChg>
      </pc:sldChg>
      <pc:sldChg chg="modNotes">
        <pc:chgData name="Owain Isaac" userId="82a3e962-0585-408d-aa20-a57a7f900654" providerId="ADAL" clId="{DB62E09F-0858-419B-9475-4520243663B0}" dt="2025-07-09T13:24:00.811" v="501"/>
        <pc:sldMkLst>
          <pc:docMk/>
          <pc:sldMk cId="1214502524" sldId="814"/>
        </pc:sldMkLst>
      </pc:sldChg>
      <pc:sldChg chg="addSp delSp modSp mod">
        <pc:chgData name="Owain Isaac" userId="82a3e962-0585-408d-aa20-a57a7f900654" providerId="ADAL" clId="{DB62E09F-0858-419B-9475-4520243663B0}" dt="2025-07-09T13:09:08.767" v="385" actId="1038"/>
        <pc:sldMkLst>
          <pc:docMk/>
          <pc:sldMk cId="784194791" sldId="815"/>
        </pc:sldMkLst>
        <pc:spChg chg="mod">
          <ac:chgData name="Owain Isaac" userId="82a3e962-0585-408d-aa20-a57a7f900654" providerId="ADAL" clId="{DB62E09F-0858-419B-9475-4520243663B0}" dt="2025-07-09T13:09:08.767" v="385" actId="1038"/>
          <ac:spMkLst>
            <pc:docMk/>
            <pc:sldMk cId="784194791" sldId="815"/>
            <ac:spMk id="6" creationId="{81CD85E3-1A6A-5287-958D-5B8286600982}"/>
          </ac:spMkLst>
        </pc:spChg>
        <pc:spChg chg="mod">
          <ac:chgData name="Owain Isaac" userId="82a3e962-0585-408d-aa20-a57a7f900654" providerId="ADAL" clId="{DB62E09F-0858-419B-9475-4520243663B0}" dt="2025-07-09T13:08:53.211" v="342" actId="1076"/>
          <ac:spMkLst>
            <pc:docMk/>
            <pc:sldMk cId="784194791" sldId="815"/>
            <ac:spMk id="9" creationId="{553E6B57-51FF-F458-2B8F-795DC70BC300}"/>
          </ac:spMkLst>
        </pc:spChg>
        <pc:spChg chg="mod">
          <ac:chgData name="Owain Isaac" userId="82a3e962-0585-408d-aa20-a57a7f900654" providerId="ADAL" clId="{DB62E09F-0858-419B-9475-4520243663B0}" dt="2025-07-09T13:08:19.287" v="217" actId="165"/>
          <ac:spMkLst>
            <pc:docMk/>
            <pc:sldMk cId="784194791" sldId="815"/>
            <ac:spMk id="39" creationId="{26355F4E-8EE8-90CD-3F4A-372C08CE7F93}"/>
          </ac:spMkLst>
        </pc:spChg>
        <pc:spChg chg="mod">
          <ac:chgData name="Owain Isaac" userId="82a3e962-0585-408d-aa20-a57a7f900654" providerId="ADAL" clId="{DB62E09F-0858-419B-9475-4520243663B0}" dt="2025-07-09T13:09:08.767" v="385" actId="1038"/>
          <ac:spMkLst>
            <pc:docMk/>
            <pc:sldMk cId="784194791" sldId="815"/>
            <ac:spMk id="45" creationId="{E41BD5E0-68F8-3E43-A5C9-5203518C2287}"/>
          </ac:spMkLst>
        </pc:spChg>
        <pc:spChg chg="mod">
          <ac:chgData name="Owain Isaac" userId="82a3e962-0585-408d-aa20-a57a7f900654" providerId="ADAL" clId="{DB62E09F-0858-419B-9475-4520243663B0}" dt="2025-07-09T13:09:08.767" v="385" actId="1038"/>
          <ac:spMkLst>
            <pc:docMk/>
            <pc:sldMk cId="784194791" sldId="815"/>
            <ac:spMk id="47" creationId="{E52581BB-9C2E-4C81-D36C-7F21D3C4E1AE}"/>
          </ac:spMkLst>
        </pc:spChg>
        <pc:spChg chg="mod">
          <ac:chgData name="Owain Isaac" userId="82a3e962-0585-408d-aa20-a57a7f900654" providerId="ADAL" clId="{DB62E09F-0858-419B-9475-4520243663B0}" dt="2025-07-09T13:09:08.767" v="385" actId="1038"/>
          <ac:spMkLst>
            <pc:docMk/>
            <pc:sldMk cId="784194791" sldId="815"/>
            <ac:spMk id="48" creationId="{264B240C-9252-EFCF-9B4D-B79222262512}"/>
          </ac:spMkLst>
        </pc:spChg>
        <pc:spChg chg="mod">
          <ac:chgData name="Owain Isaac" userId="82a3e962-0585-408d-aa20-a57a7f900654" providerId="ADAL" clId="{DB62E09F-0858-419B-9475-4520243663B0}" dt="2025-07-09T13:09:08.767" v="385" actId="1038"/>
          <ac:spMkLst>
            <pc:docMk/>
            <pc:sldMk cId="784194791" sldId="815"/>
            <ac:spMk id="50" creationId="{C52B7A53-0F30-7E03-8C37-CAB54156BEAB}"/>
          </ac:spMkLst>
        </pc:spChg>
        <pc:spChg chg="mod">
          <ac:chgData name="Owain Isaac" userId="82a3e962-0585-408d-aa20-a57a7f900654" providerId="ADAL" clId="{DB62E09F-0858-419B-9475-4520243663B0}" dt="2025-07-09T13:09:08.767" v="385" actId="1038"/>
          <ac:spMkLst>
            <pc:docMk/>
            <pc:sldMk cId="784194791" sldId="815"/>
            <ac:spMk id="51" creationId="{4EA15D19-A9A8-3AB0-64DC-079C4C5F5CB2}"/>
          </ac:spMkLst>
        </pc:spChg>
        <pc:spChg chg="mod">
          <ac:chgData name="Owain Isaac" userId="82a3e962-0585-408d-aa20-a57a7f900654" providerId="ADAL" clId="{DB62E09F-0858-419B-9475-4520243663B0}" dt="2025-07-09T13:09:08.767" v="385" actId="1038"/>
          <ac:spMkLst>
            <pc:docMk/>
            <pc:sldMk cId="784194791" sldId="815"/>
            <ac:spMk id="52" creationId="{51E03C52-5C57-16AD-408F-7D63DFD253E7}"/>
          </ac:spMkLst>
        </pc:spChg>
        <pc:spChg chg="mod">
          <ac:chgData name="Owain Isaac" userId="82a3e962-0585-408d-aa20-a57a7f900654" providerId="ADAL" clId="{DB62E09F-0858-419B-9475-4520243663B0}" dt="2025-07-09T13:09:08.767" v="385" actId="1038"/>
          <ac:spMkLst>
            <pc:docMk/>
            <pc:sldMk cId="784194791" sldId="815"/>
            <ac:spMk id="54" creationId="{AD3A89BB-5FE7-BAB9-6BA0-D27070765BD2}"/>
          </ac:spMkLst>
        </pc:spChg>
        <pc:spChg chg="mod">
          <ac:chgData name="Owain Isaac" userId="82a3e962-0585-408d-aa20-a57a7f900654" providerId="ADAL" clId="{DB62E09F-0858-419B-9475-4520243663B0}" dt="2025-07-09T13:09:08.767" v="385" actId="1038"/>
          <ac:spMkLst>
            <pc:docMk/>
            <pc:sldMk cId="784194791" sldId="815"/>
            <ac:spMk id="55" creationId="{88019520-F486-1F98-6E9B-85BF71B67F73}"/>
          </ac:spMkLst>
        </pc:spChg>
        <pc:spChg chg="mod">
          <ac:chgData name="Owain Isaac" userId="82a3e962-0585-408d-aa20-a57a7f900654" providerId="ADAL" clId="{DB62E09F-0858-419B-9475-4520243663B0}" dt="2025-07-09T13:09:08.767" v="385" actId="1038"/>
          <ac:spMkLst>
            <pc:docMk/>
            <pc:sldMk cId="784194791" sldId="815"/>
            <ac:spMk id="61" creationId="{28E04B69-C799-FFCC-2FE2-FCE156CA0ECD}"/>
          </ac:spMkLst>
        </pc:spChg>
        <pc:spChg chg="mod">
          <ac:chgData name="Owain Isaac" userId="82a3e962-0585-408d-aa20-a57a7f900654" providerId="ADAL" clId="{DB62E09F-0858-419B-9475-4520243663B0}" dt="2025-07-09T13:08:19.287" v="217" actId="165"/>
          <ac:spMkLst>
            <pc:docMk/>
            <pc:sldMk cId="784194791" sldId="815"/>
            <ac:spMk id="64" creationId="{090A142F-87F6-654C-568E-3B90A0EA4F30}"/>
          </ac:spMkLst>
        </pc:spChg>
        <pc:spChg chg="mod">
          <ac:chgData name="Owain Isaac" userId="82a3e962-0585-408d-aa20-a57a7f900654" providerId="ADAL" clId="{DB62E09F-0858-419B-9475-4520243663B0}" dt="2025-07-09T13:08:19.287" v="217" actId="165"/>
          <ac:spMkLst>
            <pc:docMk/>
            <pc:sldMk cId="784194791" sldId="815"/>
            <ac:spMk id="67" creationId="{39786F53-6839-7960-A0FD-C304D792B5BC}"/>
          </ac:spMkLst>
        </pc:spChg>
        <pc:spChg chg="mod">
          <ac:chgData name="Owain Isaac" userId="82a3e962-0585-408d-aa20-a57a7f900654" providerId="ADAL" clId="{DB62E09F-0858-419B-9475-4520243663B0}" dt="2025-07-09T13:08:19.287" v="217" actId="165"/>
          <ac:spMkLst>
            <pc:docMk/>
            <pc:sldMk cId="784194791" sldId="815"/>
            <ac:spMk id="81" creationId="{17F96A9F-64FB-F617-7C5B-43733F999D81}"/>
          </ac:spMkLst>
        </pc:spChg>
        <pc:spChg chg="mod">
          <ac:chgData name="Owain Isaac" userId="82a3e962-0585-408d-aa20-a57a7f900654" providerId="ADAL" clId="{DB62E09F-0858-419B-9475-4520243663B0}" dt="2025-07-09T13:08:19.287" v="217" actId="165"/>
          <ac:spMkLst>
            <pc:docMk/>
            <pc:sldMk cId="784194791" sldId="815"/>
            <ac:spMk id="85" creationId="{FDECC71C-E6E2-FF35-9F86-4CA9C122E514}"/>
          </ac:spMkLst>
        </pc:spChg>
        <pc:spChg chg="mod">
          <ac:chgData name="Owain Isaac" userId="82a3e962-0585-408d-aa20-a57a7f900654" providerId="ADAL" clId="{DB62E09F-0858-419B-9475-4520243663B0}" dt="2025-07-09T13:08:19.287" v="217" actId="165"/>
          <ac:spMkLst>
            <pc:docMk/>
            <pc:sldMk cId="784194791" sldId="815"/>
            <ac:spMk id="115" creationId="{FC191074-66D0-502E-E6C3-DEF09D615D3B}"/>
          </ac:spMkLst>
        </pc:spChg>
        <pc:spChg chg="mod">
          <ac:chgData name="Owain Isaac" userId="82a3e962-0585-408d-aa20-a57a7f900654" providerId="ADAL" clId="{DB62E09F-0858-419B-9475-4520243663B0}" dt="2025-07-09T13:08:19.287" v="217" actId="165"/>
          <ac:spMkLst>
            <pc:docMk/>
            <pc:sldMk cId="784194791" sldId="815"/>
            <ac:spMk id="121" creationId="{A8ACC10C-C750-5754-62D6-E6A069F2706A}"/>
          </ac:spMkLst>
        </pc:spChg>
        <pc:spChg chg="mod">
          <ac:chgData name="Owain Isaac" userId="82a3e962-0585-408d-aa20-a57a7f900654" providerId="ADAL" clId="{DB62E09F-0858-419B-9475-4520243663B0}" dt="2025-07-09T13:08:19.287" v="217" actId="165"/>
          <ac:spMkLst>
            <pc:docMk/>
            <pc:sldMk cId="784194791" sldId="815"/>
            <ac:spMk id="123" creationId="{D60AE2E5-C2B0-D5EE-E294-E1336BECC959}"/>
          </ac:spMkLst>
        </pc:spChg>
        <pc:spChg chg="mod">
          <ac:chgData name="Owain Isaac" userId="82a3e962-0585-408d-aa20-a57a7f900654" providerId="ADAL" clId="{DB62E09F-0858-419B-9475-4520243663B0}" dt="2025-07-09T13:08:19.287" v="217" actId="165"/>
          <ac:spMkLst>
            <pc:docMk/>
            <pc:sldMk cId="784194791" sldId="815"/>
            <ac:spMk id="124" creationId="{1BC464E0-9427-2296-2E3C-A2929A0AD72D}"/>
          </ac:spMkLst>
        </pc:spChg>
        <pc:spChg chg="mod">
          <ac:chgData name="Owain Isaac" userId="82a3e962-0585-408d-aa20-a57a7f900654" providerId="ADAL" clId="{DB62E09F-0858-419B-9475-4520243663B0}" dt="2025-07-09T13:08:19.287" v="217" actId="165"/>
          <ac:spMkLst>
            <pc:docMk/>
            <pc:sldMk cId="784194791" sldId="815"/>
            <ac:spMk id="126" creationId="{E5CA82D8-46F8-C922-DC7D-823CCF107E35}"/>
          </ac:spMkLst>
        </pc:spChg>
        <pc:spChg chg="mod">
          <ac:chgData name="Owain Isaac" userId="82a3e962-0585-408d-aa20-a57a7f900654" providerId="ADAL" clId="{DB62E09F-0858-419B-9475-4520243663B0}" dt="2025-07-09T13:09:01.119" v="373" actId="1037"/>
          <ac:spMkLst>
            <pc:docMk/>
            <pc:sldMk cId="784194791" sldId="815"/>
            <ac:spMk id="149" creationId="{F2DF1954-5AEB-3BB5-0B76-A9965FA5F6C8}"/>
          </ac:spMkLst>
        </pc:spChg>
        <pc:spChg chg="mod">
          <ac:chgData name="Owain Isaac" userId="82a3e962-0585-408d-aa20-a57a7f900654" providerId="ADAL" clId="{DB62E09F-0858-419B-9475-4520243663B0}" dt="2025-07-09T13:09:01.119" v="373" actId="1037"/>
          <ac:spMkLst>
            <pc:docMk/>
            <pc:sldMk cId="784194791" sldId="815"/>
            <ac:spMk id="152" creationId="{A2B56654-1A3E-2E28-CDFE-271BBC5EA05C}"/>
          </ac:spMkLst>
        </pc:spChg>
        <pc:spChg chg="mod">
          <ac:chgData name="Owain Isaac" userId="82a3e962-0585-408d-aa20-a57a7f900654" providerId="ADAL" clId="{DB62E09F-0858-419B-9475-4520243663B0}" dt="2025-07-09T13:09:01.119" v="373" actId="1037"/>
          <ac:spMkLst>
            <pc:docMk/>
            <pc:sldMk cId="784194791" sldId="815"/>
            <ac:spMk id="154" creationId="{91F26776-3227-A9D0-AD6B-0C129E2180B4}"/>
          </ac:spMkLst>
        </pc:spChg>
        <pc:spChg chg="mod">
          <ac:chgData name="Owain Isaac" userId="82a3e962-0585-408d-aa20-a57a7f900654" providerId="ADAL" clId="{DB62E09F-0858-419B-9475-4520243663B0}" dt="2025-07-09T13:09:01.119" v="373" actId="1037"/>
          <ac:spMkLst>
            <pc:docMk/>
            <pc:sldMk cId="784194791" sldId="815"/>
            <ac:spMk id="155" creationId="{5BEFDE1C-26D8-94D2-5305-A4E35853A075}"/>
          </ac:spMkLst>
        </pc:spChg>
        <pc:spChg chg="mod">
          <ac:chgData name="Owain Isaac" userId="82a3e962-0585-408d-aa20-a57a7f900654" providerId="ADAL" clId="{DB62E09F-0858-419B-9475-4520243663B0}" dt="2025-07-09T13:09:01.119" v="373" actId="1037"/>
          <ac:spMkLst>
            <pc:docMk/>
            <pc:sldMk cId="784194791" sldId="815"/>
            <ac:spMk id="157" creationId="{A8D43AA8-E57D-A1C9-4E4A-1B1D8E1C078F}"/>
          </ac:spMkLst>
        </pc:spChg>
        <pc:spChg chg="mod">
          <ac:chgData name="Owain Isaac" userId="82a3e962-0585-408d-aa20-a57a7f900654" providerId="ADAL" clId="{DB62E09F-0858-419B-9475-4520243663B0}" dt="2025-07-09T13:09:01.119" v="373" actId="1037"/>
          <ac:spMkLst>
            <pc:docMk/>
            <pc:sldMk cId="784194791" sldId="815"/>
            <ac:spMk id="158" creationId="{A81CFF73-B634-1E45-1F90-D38DCB858FF0}"/>
          </ac:spMkLst>
        </pc:spChg>
        <pc:spChg chg="mod">
          <ac:chgData name="Owain Isaac" userId="82a3e962-0585-408d-aa20-a57a7f900654" providerId="ADAL" clId="{DB62E09F-0858-419B-9475-4520243663B0}" dt="2025-07-09T13:09:01.119" v="373" actId="1037"/>
          <ac:spMkLst>
            <pc:docMk/>
            <pc:sldMk cId="784194791" sldId="815"/>
            <ac:spMk id="161" creationId="{EC1EFF0D-D6ED-2DD5-0340-B5E5ABDF7FF1}"/>
          </ac:spMkLst>
        </pc:spChg>
        <pc:spChg chg="mod">
          <ac:chgData name="Owain Isaac" userId="82a3e962-0585-408d-aa20-a57a7f900654" providerId="ADAL" clId="{DB62E09F-0858-419B-9475-4520243663B0}" dt="2025-07-09T13:09:01.119" v="373" actId="1037"/>
          <ac:spMkLst>
            <pc:docMk/>
            <pc:sldMk cId="784194791" sldId="815"/>
            <ac:spMk id="162" creationId="{EEB1EB7E-2201-82A1-093C-CDB6F84A2E73}"/>
          </ac:spMkLst>
        </pc:spChg>
        <pc:spChg chg="mod">
          <ac:chgData name="Owain Isaac" userId="82a3e962-0585-408d-aa20-a57a7f900654" providerId="ADAL" clId="{DB62E09F-0858-419B-9475-4520243663B0}" dt="2025-07-09T13:09:01.119" v="373" actId="1037"/>
          <ac:spMkLst>
            <pc:docMk/>
            <pc:sldMk cId="784194791" sldId="815"/>
            <ac:spMk id="164" creationId="{6ABFF178-DFC5-CA61-58D8-B9EBD99B8863}"/>
          </ac:spMkLst>
        </pc:spChg>
        <pc:spChg chg="mod">
          <ac:chgData name="Owain Isaac" userId="82a3e962-0585-408d-aa20-a57a7f900654" providerId="ADAL" clId="{DB62E09F-0858-419B-9475-4520243663B0}" dt="2025-07-09T13:09:01.119" v="373" actId="1037"/>
          <ac:spMkLst>
            <pc:docMk/>
            <pc:sldMk cId="784194791" sldId="815"/>
            <ac:spMk id="166" creationId="{145D49FD-1F94-DCD8-3085-AE175BCFDB26}"/>
          </ac:spMkLst>
        </pc:spChg>
        <pc:grpChg chg="add mod">
          <ac:chgData name="Owain Isaac" userId="82a3e962-0585-408d-aa20-a57a7f900654" providerId="ADAL" clId="{DB62E09F-0858-419B-9475-4520243663B0}" dt="2025-07-09T13:07:22.288" v="208" actId="1076"/>
          <ac:grpSpMkLst>
            <pc:docMk/>
            <pc:sldMk cId="784194791" sldId="815"/>
            <ac:grpSpMk id="3" creationId="{3988B5E3-B007-58EC-4ED3-25EE12B3D618}"/>
          </ac:grpSpMkLst>
        </pc:grpChg>
        <pc:grpChg chg="add mod">
          <ac:chgData name="Owain Isaac" userId="82a3e962-0585-408d-aa20-a57a7f900654" providerId="ADAL" clId="{DB62E09F-0858-419B-9475-4520243663B0}" dt="2025-07-09T13:08:13.058" v="216" actId="197"/>
          <ac:grpSpMkLst>
            <pc:docMk/>
            <pc:sldMk cId="784194791" sldId="815"/>
            <ac:grpSpMk id="4" creationId="{904CAF4B-B19F-9648-59DF-EE7B3C097CA4}"/>
          </ac:grpSpMkLst>
        </pc:grpChg>
        <pc:grpChg chg="mod">
          <ac:chgData name="Owain Isaac" userId="82a3e962-0585-408d-aa20-a57a7f900654" providerId="ADAL" clId="{DB62E09F-0858-419B-9475-4520243663B0}" dt="2025-07-09T13:08:46.938" v="341" actId="1036"/>
          <ac:grpSpMkLst>
            <pc:docMk/>
            <pc:sldMk cId="784194791" sldId="815"/>
            <ac:grpSpMk id="38" creationId="{63637F0C-BB89-C295-226B-30F1F770015B}"/>
          </ac:grpSpMkLst>
        </pc:grpChg>
        <pc:grpChg chg="mod">
          <ac:chgData name="Owain Isaac" userId="82a3e962-0585-408d-aa20-a57a7f900654" providerId="ADAL" clId="{DB62E09F-0858-419B-9475-4520243663B0}" dt="2025-07-09T13:08:46.938" v="341" actId="1036"/>
          <ac:grpSpMkLst>
            <pc:docMk/>
            <pc:sldMk cId="784194791" sldId="815"/>
            <ac:grpSpMk id="62" creationId="{F808E04C-A989-219F-FAD8-63FB7F373B35}"/>
          </ac:grpSpMkLst>
        </pc:grpChg>
        <pc:grpChg chg="mod">
          <ac:chgData name="Owain Isaac" userId="82a3e962-0585-408d-aa20-a57a7f900654" providerId="ADAL" clId="{DB62E09F-0858-419B-9475-4520243663B0}" dt="2025-07-09T13:08:46.938" v="341" actId="1036"/>
          <ac:grpSpMkLst>
            <pc:docMk/>
            <pc:sldMk cId="784194791" sldId="815"/>
            <ac:grpSpMk id="80" creationId="{1E234582-6BD0-308E-966D-ACE398528F30}"/>
          </ac:grpSpMkLst>
        </pc:grpChg>
      </pc:sldChg>
      <pc:sldChg chg="modNotes">
        <pc:chgData name="Owain Isaac" userId="82a3e962-0585-408d-aa20-a57a7f900654" providerId="ADAL" clId="{DB62E09F-0858-419B-9475-4520243663B0}" dt="2025-07-09T13:24:00.811" v="501"/>
        <pc:sldMkLst>
          <pc:docMk/>
          <pc:sldMk cId="368845056" sldId="822"/>
        </pc:sldMkLst>
      </pc:sldChg>
      <pc:sldChg chg="addSp delSp modSp mod modNotes modNotesTx">
        <pc:chgData name="Owain Isaac" userId="82a3e962-0585-408d-aa20-a57a7f900654" providerId="ADAL" clId="{DB62E09F-0858-419B-9475-4520243663B0}" dt="2025-07-09T13:24:00.811" v="501"/>
        <pc:sldMkLst>
          <pc:docMk/>
          <pc:sldMk cId="2029224636" sldId="823"/>
        </pc:sldMkLst>
      </pc:sldChg>
      <pc:sldChg chg="add">
        <pc:chgData name="Owain Isaac" userId="82a3e962-0585-408d-aa20-a57a7f900654" providerId="ADAL" clId="{DB62E09F-0858-419B-9475-4520243663B0}" dt="2025-07-09T13:16:40.284" v="472"/>
        <pc:sldMkLst>
          <pc:docMk/>
          <pc:sldMk cId="3904481124" sldId="838"/>
        </pc:sldMkLst>
      </pc:sldChg>
      <pc:sldChg chg="add ord">
        <pc:chgData name="Owain Isaac" userId="82a3e962-0585-408d-aa20-a57a7f900654" providerId="ADAL" clId="{DB62E09F-0858-419B-9475-4520243663B0}" dt="2025-07-09T13:16:43.798" v="474"/>
        <pc:sldMkLst>
          <pc:docMk/>
          <pc:sldMk cId="1031098706" sldId="839"/>
        </pc:sldMkLst>
      </pc:sldChg>
      <pc:sldChg chg="del">
        <pc:chgData name="Owain Isaac" userId="82a3e962-0585-408d-aa20-a57a7f900654" providerId="ADAL" clId="{DB62E09F-0858-419B-9475-4520243663B0}" dt="2025-07-09T13:16:36.571" v="471" actId="47"/>
        <pc:sldMkLst>
          <pc:docMk/>
          <pc:sldMk cId="1596222660" sldId="840"/>
        </pc:sldMkLst>
      </pc:sldChg>
      <pc:sldChg chg="del">
        <pc:chgData name="Owain Isaac" userId="82a3e962-0585-408d-aa20-a57a7f900654" providerId="ADAL" clId="{DB62E09F-0858-419B-9475-4520243663B0}" dt="2025-07-09T13:16:35.358" v="470" actId="47"/>
        <pc:sldMkLst>
          <pc:docMk/>
          <pc:sldMk cId="2389268784" sldId="841"/>
        </pc:sldMkLst>
      </pc:sldChg>
      <pc:sldChg chg="del">
        <pc:chgData name="Owain Isaac" userId="82a3e962-0585-408d-aa20-a57a7f900654" providerId="ADAL" clId="{DB62E09F-0858-419B-9475-4520243663B0}" dt="2025-07-09T13:17:14.949" v="477" actId="2696"/>
        <pc:sldMkLst>
          <pc:docMk/>
          <pc:sldMk cId="4094082055" sldId="842"/>
        </pc:sldMkLst>
      </pc:sldChg>
      <pc:sldChg chg="modNotes">
        <pc:chgData name="Owain Isaac" userId="82a3e962-0585-408d-aa20-a57a7f900654" providerId="ADAL" clId="{DB62E09F-0858-419B-9475-4520243663B0}" dt="2025-07-09T13:24:00.811" v="501"/>
        <pc:sldMkLst>
          <pc:docMk/>
          <pc:sldMk cId="3112368215" sldId="843"/>
        </pc:sldMkLst>
      </pc:sldChg>
      <pc:sldChg chg="mod modShow modNotes">
        <pc:chgData name="Owain Isaac" userId="82a3e962-0585-408d-aa20-a57a7f900654" providerId="ADAL" clId="{DB62E09F-0858-419B-9475-4520243663B0}" dt="2025-07-09T13:24:00.811" v="501"/>
        <pc:sldMkLst>
          <pc:docMk/>
          <pc:sldMk cId="3365387215" sldId="844"/>
        </pc:sldMkLst>
      </pc:sldChg>
      <pc:sldChg chg="mod modShow modNotes">
        <pc:chgData name="Owain Isaac" userId="82a3e962-0585-408d-aa20-a57a7f900654" providerId="ADAL" clId="{DB62E09F-0858-419B-9475-4520243663B0}" dt="2025-07-09T13:24:00.811" v="501"/>
        <pc:sldMkLst>
          <pc:docMk/>
          <pc:sldMk cId="1322344174" sldId="845"/>
        </pc:sldMkLst>
      </pc:sldChg>
      <pc:sldChg chg="addSp delSp modSp mod">
        <pc:chgData name="Owain Isaac" userId="82a3e962-0585-408d-aa20-a57a7f900654" providerId="ADAL" clId="{DB62E09F-0858-419B-9475-4520243663B0}" dt="2025-07-09T13:15:28.179" v="468" actId="122"/>
        <pc:sldMkLst>
          <pc:docMk/>
          <pc:sldMk cId="3039739905" sldId="846"/>
        </pc:sldMkLst>
        <pc:spChg chg="mod">
          <ac:chgData name="Owain Isaac" userId="82a3e962-0585-408d-aa20-a57a7f900654" providerId="ADAL" clId="{DB62E09F-0858-419B-9475-4520243663B0}" dt="2025-07-09T13:11:59.169" v="435" actId="1076"/>
          <ac:spMkLst>
            <pc:docMk/>
            <pc:sldMk cId="3039739905" sldId="846"/>
            <ac:spMk id="261" creationId="{D51B76C1-41D6-F7C5-B56B-807ED76D0B2E}"/>
          </ac:spMkLst>
        </pc:spChg>
        <pc:spChg chg="mod">
          <ac:chgData name="Owain Isaac" userId="82a3e962-0585-408d-aa20-a57a7f900654" providerId="ADAL" clId="{DB62E09F-0858-419B-9475-4520243663B0}" dt="2025-07-09T13:09:46.593" v="387" actId="1076"/>
          <ac:spMkLst>
            <pc:docMk/>
            <pc:sldMk cId="3039739905" sldId="846"/>
            <ac:spMk id="294" creationId="{B141C04E-71FB-8A69-009D-72D97CC3252C}"/>
          </ac:spMkLst>
        </pc:spChg>
        <pc:spChg chg="mod">
          <ac:chgData name="Owain Isaac" userId="82a3e962-0585-408d-aa20-a57a7f900654" providerId="ADAL" clId="{DB62E09F-0858-419B-9475-4520243663B0}" dt="2025-07-09T13:09:46.593" v="387" actId="1076"/>
          <ac:spMkLst>
            <pc:docMk/>
            <pc:sldMk cId="3039739905" sldId="846"/>
            <ac:spMk id="300" creationId="{482C73CE-EFB5-837C-05E8-EB25DAC5A12C}"/>
          </ac:spMkLst>
        </pc:spChg>
        <pc:spChg chg="mod">
          <ac:chgData name="Owain Isaac" userId="82a3e962-0585-408d-aa20-a57a7f900654" providerId="ADAL" clId="{DB62E09F-0858-419B-9475-4520243663B0}" dt="2025-07-09T13:09:46.593" v="387" actId="1076"/>
          <ac:spMkLst>
            <pc:docMk/>
            <pc:sldMk cId="3039739905" sldId="846"/>
            <ac:spMk id="303" creationId="{45948556-ADE4-F3D0-C756-3D31E3CF7431}"/>
          </ac:spMkLst>
        </pc:spChg>
        <pc:spChg chg="mod">
          <ac:chgData name="Owain Isaac" userId="82a3e962-0585-408d-aa20-a57a7f900654" providerId="ADAL" clId="{DB62E09F-0858-419B-9475-4520243663B0}" dt="2025-07-09T13:09:46.593" v="387" actId="1076"/>
          <ac:spMkLst>
            <pc:docMk/>
            <pc:sldMk cId="3039739905" sldId="846"/>
            <ac:spMk id="312" creationId="{59A9953B-6013-1850-70CB-4DFFA084BCE0}"/>
          </ac:spMkLst>
        </pc:spChg>
        <pc:spChg chg="mod">
          <ac:chgData name="Owain Isaac" userId="82a3e962-0585-408d-aa20-a57a7f900654" providerId="ADAL" clId="{DB62E09F-0858-419B-9475-4520243663B0}" dt="2025-07-09T13:09:46.593" v="387" actId="1076"/>
          <ac:spMkLst>
            <pc:docMk/>
            <pc:sldMk cId="3039739905" sldId="846"/>
            <ac:spMk id="331" creationId="{9B07BB59-CA7A-3062-45A3-C91475D01F2B}"/>
          </ac:spMkLst>
        </pc:spChg>
        <pc:spChg chg="mod">
          <ac:chgData name="Owain Isaac" userId="82a3e962-0585-408d-aa20-a57a7f900654" providerId="ADAL" clId="{DB62E09F-0858-419B-9475-4520243663B0}" dt="2025-07-09T13:09:46.593" v="387" actId="1076"/>
          <ac:spMkLst>
            <pc:docMk/>
            <pc:sldMk cId="3039739905" sldId="846"/>
            <ac:spMk id="338" creationId="{75531533-0E6E-EBE3-8FDF-3380DB748B8D}"/>
          </ac:spMkLst>
        </pc:spChg>
        <pc:spChg chg="mod">
          <ac:chgData name="Owain Isaac" userId="82a3e962-0585-408d-aa20-a57a7f900654" providerId="ADAL" clId="{DB62E09F-0858-419B-9475-4520243663B0}" dt="2025-07-09T13:09:46.593" v="387" actId="1076"/>
          <ac:spMkLst>
            <pc:docMk/>
            <pc:sldMk cId="3039739905" sldId="846"/>
            <ac:spMk id="352" creationId="{BE91852E-6978-8DED-ACDB-FD242A436F29}"/>
          </ac:spMkLst>
        </pc:spChg>
        <pc:spChg chg="mod">
          <ac:chgData name="Owain Isaac" userId="82a3e962-0585-408d-aa20-a57a7f900654" providerId="ADAL" clId="{DB62E09F-0858-419B-9475-4520243663B0}" dt="2025-07-09T13:09:46.593" v="387" actId="1076"/>
          <ac:spMkLst>
            <pc:docMk/>
            <pc:sldMk cId="3039739905" sldId="846"/>
            <ac:spMk id="363" creationId="{23608DE5-9923-DFFC-DC53-5B9E97DCE41F}"/>
          </ac:spMkLst>
        </pc:spChg>
        <pc:spChg chg="mod">
          <ac:chgData name="Owain Isaac" userId="82a3e962-0585-408d-aa20-a57a7f900654" providerId="ADAL" clId="{DB62E09F-0858-419B-9475-4520243663B0}" dt="2025-07-09T13:09:46.593" v="387" actId="1076"/>
          <ac:spMkLst>
            <pc:docMk/>
            <pc:sldMk cId="3039739905" sldId="846"/>
            <ac:spMk id="370" creationId="{AA568392-2C41-67D7-4E94-3EAA98B13841}"/>
          </ac:spMkLst>
        </pc:spChg>
        <pc:spChg chg="mod">
          <ac:chgData name="Owain Isaac" userId="82a3e962-0585-408d-aa20-a57a7f900654" providerId="ADAL" clId="{DB62E09F-0858-419B-9475-4520243663B0}" dt="2025-07-09T13:09:46.593" v="387" actId="1076"/>
          <ac:spMkLst>
            <pc:docMk/>
            <pc:sldMk cId="3039739905" sldId="846"/>
            <ac:spMk id="371" creationId="{2240D41B-F52C-DFD6-97C0-12D395311C34}"/>
          </ac:spMkLst>
        </pc:spChg>
        <pc:spChg chg="mod">
          <ac:chgData name="Owain Isaac" userId="82a3e962-0585-408d-aa20-a57a7f900654" providerId="ADAL" clId="{DB62E09F-0858-419B-9475-4520243663B0}" dt="2025-07-09T13:11:50.988" v="433" actId="14100"/>
          <ac:spMkLst>
            <pc:docMk/>
            <pc:sldMk cId="3039739905" sldId="846"/>
            <ac:spMk id="522" creationId="{391304D4-4D6F-77B5-7E37-60512ABF6FCB}"/>
          </ac:spMkLst>
        </pc:spChg>
        <pc:spChg chg="mod">
          <ac:chgData name="Owain Isaac" userId="82a3e962-0585-408d-aa20-a57a7f900654" providerId="ADAL" clId="{DB62E09F-0858-419B-9475-4520243663B0}" dt="2025-07-09T13:11:50.988" v="433" actId="14100"/>
          <ac:spMkLst>
            <pc:docMk/>
            <pc:sldMk cId="3039739905" sldId="846"/>
            <ac:spMk id="533" creationId="{04DE121C-DA29-8FED-7749-AACB5FC311C3}"/>
          </ac:spMkLst>
        </pc:spChg>
        <pc:spChg chg="mod">
          <ac:chgData name="Owain Isaac" userId="82a3e962-0585-408d-aa20-a57a7f900654" providerId="ADAL" clId="{DB62E09F-0858-419B-9475-4520243663B0}" dt="2025-07-09T13:11:50.988" v="433" actId="14100"/>
          <ac:spMkLst>
            <pc:docMk/>
            <pc:sldMk cId="3039739905" sldId="846"/>
            <ac:spMk id="537" creationId="{74FAB510-9C61-2B55-5CFB-0D1E0CFB6E31}"/>
          </ac:spMkLst>
        </pc:spChg>
        <pc:spChg chg="mod">
          <ac:chgData name="Owain Isaac" userId="82a3e962-0585-408d-aa20-a57a7f900654" providerId="ADAL" clId="{DB62E09F-0858-419B-9475-4520243663B0}" dt="2025-07-09T13:11:50.988" v="433" actId="14100"/>
          <ac:spMkLst>
            <pc:docMk/>
            <pc:sldMk cId="3039739905" sldId="846"/>
            <ac:spMk id="544" creationId="{798AD586-4CCA-0F1E-DE08-46A4817075A4}"/>
          </ac:spMkLst>
        </pc:spChg>
        <pc:spChg chg="mod">
          <ac:chgData name="Owain Isaac" userId="82a3e962-0585-408d-aa20-a57a7f900654" providerId="ADAL" clId="{DB62E09F-0858-419B-9475-4520243663B0}" dt="2025-07-09T13:11:50.988" v="433" actId="14100"/>
          <ac:spMkLst>
            <pc:docMk/>
            <pc:sldMk cId="3039739905" sldId="846"/>
            <ac:spMk id="553" creationId="{ECAFD44E-FA9A-67AC-EF64-7DA470646756}"/>
          </ac:spMkLst>
        </pc:spChg>
        <pc:spChg chg="mod">
          <ac:chgData name="Owain Isaac" userId="82a3e962-0585-408d-aa20-a57a7f900654" providerId="ADAL" clId="{DB62E09F-0858-419B-9475-4520243663B0}" dt="2025-07-09T13:11:50.988" v="433" actId="14100"/>
          <ac:spMkLst>
            <pc:docMk/>
            <pc:sldMk cId="3039739905" sldId="846"/>
            <ac:spMk id="554" creationId="{424DEF22-FBDE-4685-580A-07919E1BF1D2}"/>
          </ac:spMkLst>
        </pc:spChg>
        <pc:spChg chg="mod">
          <ac:chgData name="Owain Isaac" userId="82a3e962-0585-408d-aa20-a57a7f900654" providerId="ADAL" clId="{DB62E09F-0858-419B-9475-4520243663B0}" dt="2025-07-09T13:11:50.988" v="433" actId="14100"/>
          <ac:spMkLst>
            <pc:docMk/>
            <pc:sldMk cId="3039739905" sldId="846"/>
            <ac:spMk id="556" creationId="{4E7512BE-07A6-DE3E-8BF2-B190B70AB520}"/>
          </ac:spMkLst>
        </pc:spChg>
        <pc:spChg chg="mod">
          <ac:chgData name="Owain Isaac" userId="82a3e962-0585-408d-aa20-a57a7f900654" providerId="ADAL" clId="{DB62E09F-0858-419B-9475-4520243663B0}" dt="2025-07-09T13:11:50.988" v="433" actId="14100"/>
          <ac:spMkLst>
            <pc:docMk/>
            <pc:sldMk cId="3039739905" sldId="846"/>
            <ac:spMk id="560" creationId="{F8BD3E1F-74F7-BDC8-6C2E-464A9C7B2C97}"/>
          </ac:spMkLst>
        </pc:spChg>
        <pc:spChg chg="mod">
          <ac:chgData name="Owain Isaac" userId="82a3e962-0585-408d-aa20-a57a7f900654" providerId="ADAL" clId="{DB62E09F-0858-419B-9475-4520243663B0}" dt="2025-07-09T13:11:50.988" v="433" actId="14100"/>
          <ac:spMkLst>
            <pc:docMk/>
            <pc:sldMk cId="3039739905" sldId="846"/>
            <ac:spMk id="567" creationId="{907968BC-D905-39B5-9030-9279343056A6}"/>
          </ac:spMkLst>
        </pc:spChg>
        <pc:spChg chg="mod">
          <ac:chgData name="Owain Isaac" userId="82a3e962-0585-408d-aa20-a57a7f900654" providerId="ADAL" clId="{DB62E09F-0858-419B-9475-4520243663B0}" dt="2025-07-09T13:11:50.988" v="433" actId="14100"/>
          <ac:spMkLst>
            <pc:docMk/>
            <pc:sldMk cId="3039739905" sldId="846"/>
            <ac:spMk id="568" creationId="{6B730336-3196-A819-D976-954AB35858F4}"/>
          </ac:spMkLst>
        </pc:spChg>
        <pc:spChg chg="mod">
          <ac:chgData name="Owain Isaac" userId="82a3e962-0585-408d-aa20-a57a7f900654" providerId="ADAL" clId="{DB62E09F-0858-419B-9475-4520243663B0}" dt="2025-07-09T13:11:59.169" v="435" actId="1076"/>
          <ac:spMkLst>
            <pc:docMk/>
            <pc:sldMk cId="3039739905" sldId="846"/>
            <ac:spMk id="576" creationId="{3A0A5B54-9025-AA73-F172-833015EB15EA}"/>
          </ac:spMkLst>
        </pc:spChg>
        <pc:spChg chg="mod">
          <ac:chgData name="Owain Isaac" userId="82a3e962-0585-408d-aa20-a57a7f900654" providerId="ADAL" clId="{DB62E09F-0858-419B-9475-4520243663B0}" dt="2025-07-09T13:11:59.169" v="435" actId="1076"/>
          <ac:spMkLst>
            <pc:docMk/>
            <pc:sldMk cId="3039739905" sldId="846"/>
            <ac:spMk id="578" creationId="{907CAEC2-FDDE-5F74-2235-84E9BA05BE03}"/>
          </ac:spMkLst>
        </pc:spChg>
        <pc:spChg chg="mod">
          <ac:chgData name="Owain Isaac" userId="82a3e962-0585-408d-aa20-a57a7f900654" providerId="ADAL" clId="{DB62E09F-0858-419B-9475-4520243663B0}" dt="2025-07-09T13:11:59.169" v="435" actId="1076"/>
          <ac:spMkLst>
            <pc:docMk/>
            <pc:sldMk cId="3039739905" sldId="846"/>
            <ac:spMk id="606" creationId="{21D0D549-36CB-8319-6D96-896509D38599}"/>
          </ac:spMkLst>
        </pc:spChg>
        <pc:spChg chg="mod">
          <ac:chgData name="Owain Isaac" userId="82a3e962-0585-408d-aa20-a57a7f900654" providerId="ADAL" clId="{DB62E09F-0858-419B-9475-4520243663B0}" dt="2025-07-09T13:11:59.169" v="435" actId="1076"/>
          <ac:spMkLst>
            <pc:docMk/>
            <pc:sldMk cId="3039739905" sldId="846"/>
            <ac:spMk id="609" creationId="{76F52923-6404-5A26-31B0-7AA4F31738FA}"/>
          </ac:spMkLst>
        </pc:spChg>
        <pc:spChg chg="mod">
          <ac:chgData name="Owain Isaac" userId="82a3e962-0585-408d-aa20-a57a7f900654" providerId="ADAL" clId="{DB62E09F-0858-419B-9475-4520243663B0}" dt="2025-07-09T13:11:59.169" v="435" actId="1076"/>
          <ac:spMkLst>
            <pc:docMk/>
            <pc:sldMk cId="3039739905" sldId="846"/>
            <ac:spMk id="620" creationId="{00946E01-2BEB-F30C-8546-EE254B3BFA41}"/>
          </ac:spMkLst>
        </pc:spChg>
        <pc:spChg chg="mod">
          <ac:chgData name="Owain Isaac" userId="82a3e962-0585-408d-aa20-a57a7f900654" providerId="ADAL" clId="{DB62E09F-0858-419B-9475-4520243663B0}" dt="2025-07-09T13:11:59.169" v="435" actId="1076"/>
          <ac:spMkLst>
            <pc:docMk/>
            <pc:sldMk cId="3039739905" sldId="846"/>
            <ac:spMk id="623" creationId="{3D4593F1-7E09-6D7F-A332-F51EEB6A879C}"/>
          </ac:spMkLst>
        </pc:spChg>
        <pc:spChg chg="mod">
          <ac:chgData name="Owain Isaac" userId="82a3e962-0585-408d-aa20-a57a7f900654" providerId="ADAL" clId="{DB62E09F-0858-419B-9475-4520243663B0}" dt="2025-07-09T13:11:59.169" v="435" actId="1076"/>
          <ac:spMkLst>
            <pc:docMk/>
            <pc:sldMk cId="3039739905" sldId="846"/>
            <ac:spMk id="624" creationId="{9D66FE35-3B90-E2B0-8EC1-F86409FE2452}"/>
          </ac:spMkLst>
        </pc:spChg>
        <pc:spChg chg="mod">
          <ac:chgData name="Owain Isaac" userId="82a3e962-0585-408d-aa20-a57a7f900654" providerId="ADAL" clId="{DB62E09F-0858-419B-9475-4520243663B0}" dt="2025-07-09T13:11:59.169" v="435" actId="1076"/>
          <ac:spMkLst>
            <pc:docMk/>
            <pc:sldMk cId="3039739905" sldId="846"/>
            <ac:spMk id="626" creationId="{11935F82-57F6-6394-7B82-E3D1F7B23552}"/>
          </ac:spMkLst>
        </pc:spChg>
        <pc:spChg chg="mod">
          <ac:chgData name="Owain Isaac" userId="82a3e962-0585-408d-aa20-a57a7f900654" providerId="ADAL" clId="{DB62E09F-0858-419B-9475-4520243663B0}" dt="2025-07-09T13:11:59.169" v="435" actId="1076"/>
          <ac:spMkLst>
            <pc:docMk/>
            <pc:sldMk cId="3039739905" sldId="846"/>
            <ac:spMk id="639" creationId="{FEEDFD5F-4AEE-A6C2-B016-B4F6FE34D8A5}"/>
          </ac:spMkLst>
        </pc:spChg>
        <pc:spChg chg="mod">
          <ac:chgData name="Owain Isaac" userId="82a3e962-0585-408d-aa20-a57a7f900654" providerId="ADAL" clId="{DB62E09F-0858-419B-9475-4520243663B0}" dt="2025-07-09T13:12:30.476" v="439" actId="1076"/>
          <ac:spMkLst>
            <pc:docMk/>
            <pc:sldMk cId="3039739905" sldId="846"/>
            <ac:spMk id="658" creationId="{D7324853-CDD9-1ADA-2D5E-06A974E3602A}"/>
          </ac:spMkLst>
        </pc:spChg>
        <pc:spChg chg="mod">
          <ac:chgData name="Owain Isaac" userId="82a3e962-0585-408d-aa20-a57a7f900654" providerId="ADAL" clId="{DB62E09F-0858-419B-9475-4520243663B0}" dt="2025-07-09T13:12:30.476" v="439" actId="1076"/>
          <ac:spMkLst>
            <pc:docMk/>
            <pc:sldMk cId="3039739905" sldId="846"/>
            <ac:spMk id="674" creationId="{254DD703-5245-5044-C945-2D6D41756D10}"/>
          </ac:spMkLst>
        </pc:spChg>
        <pc:spChg chg="mod">
          <ac:chgData name="Owain Isaac" userId="82a3e962-0585-408d-aa20-a57a7f900654" providerId="ADAL" clId="{DB62E09F-0858-419B-9475-4520243663B0}" dt="2025-07-09T13:12:30.476" v="439" actId="1076"/>
          <ac:spMkLst>
            <pc:docMk/>
            <pc:sldMk cId="3039739905" sldId="846"/>
            <ac:spMk id="680" creationId="{D70F53A9-7144-581A-2010-E1FDD6321437}"/>
          </ac:spMkLst>
        </pc:spChg>
        <pc:spChg chg="mod">
          <ac:chgData name="Owain Isaac" userId="82a3e962-0585-408d-aa20-a57a7f900654" providerId="ADAL" clId="{DB62E09F-0858-419B-9475-4520243663B0}" dt="2025-07-09T13:12:30.476" v="439" actId="1076"/>
          <ac:spMkLst>
            <pc:docMk/>
            <pc:sldMk cId="3039739905" sldId="846"/>
            <ac:spMk id="688" creationId="{471A3A69-B0BF-5A7F-ED93-DBACB7E02A9A}"/>
          </ac:spMkLst>
        </pc:spChg>
        <pc:spChg chg="mod">
          <ac:chgData name="Owain Isaac" userId="82a3e962-0585-408d-aa20-a57a7f900654" providerId="ADAL" clId="{DB62E09F-0858-419B-9475-4520243663B0}" dt="2025-07-09T13:12:30.476" v="439" actId="1076"/>
          <ac:spMkLst>
            <pc:docMk/>
            <pc:sldMk cId="3039739905" sldId="846"/>
            <ac:spMk id="690" creationId="{E64F2F42-04F0-454B-15B8-806C2C2BB4DB}"/>
          </ac:spMkLst>
        </pc:spChg>
        <pc:spChg chg="mod">
          <ac:chgData name="Owain Isaac" userId="82a3e962-0585-408d-aa20-a57a7f900654" providerId="ADAL" clId="{DB62E09F-0858-419B-9475-4520243663B0}" dt="2025-07-09T13:12:30.476" v="439" actId="1076"/>
          <ac:spMkLst>
            <pc:docMk/>
            <pc:sldMk cId="3039739905" sldId="846"/>
            <ac:spMk id="716" creationId="{20D92C17-9F10-FE3C-0227-FF2CB514B7CE}"/>
          </ac:spMkLst>
        </pc:spChg>
        <pc:spChg chg="mod">
          <ac:chgData name="Owain Isaac" userId="82a3e962-0585-408d-aa20-a57a7f900654" providerId="ADAL" clId="{DB62E09F-0858-419B-9475-4520243663B0}" dt="2025-07-09T13:12:30.476" v="439" actId="1076"/>
          <ac:spMkLst>
            <pc:docMk/>
            <pc:sldMk cId="3039739905" sldId="846"/>
            <ac:spMk id="722" creationId="{E9BAF46E-2874-F69C-370F-E9FE21A990D2}"/>
          </ac:spMkLst>
        </pc:spChg>
        <pc:spChg chg="mod">
          <ac:chgData name="Owain Isaac" userId="82a3e962-0585-408d-aa20-a57a7f900654" providerId="ADAL" clId="{DB62E09F-0858-419B-9475-4520243663B0}" dt="2025-07-09T13:12:30.476" v="439" actId="1076"/>
          <ac:spMkLst>
            <pc:docMk/>
            <pc:sldMk cId="3039739905" sldId="846"/>
            <ac:spMk id="737" creationId="{96306702-8AA7-467D-3945-C79FAD054F8C}"/>
          </ac:spMkLst>
        </pc:spChg>
        <pc:spChg chg="mod">
          <ac:chgData name="Owain Isaac" userId="82a3e962-0585-408d-aa20-a57a7f900654" providerId="ADAL" clId="{DB62E09F-0858-419B-9475-4520243663B0}" dt="2025-07-09T13:12:30.476" v="439" actId="1076"/>
          <ac:spMkLst>
            <pc:docMk/>
            <pc:sldMk cId="3039739905" sldId="846"/>
            <ac:spMk id="740" creationId="{EDA0DC77-C603-1873-25FE-642AB7D2F94E}"/>
          </ac:spMkLst>
        </pc:spChg>
        <pc:spChg chg="mod">
          <ac:chgData name="Owain Isaac" userId="82a3e962-0585-408d-aa20-a57a7f900654" providerId="ADAL" clId="{DB62E09F-0858-419B-9475-4520243663B0}" dt="2025-07-09T13:12:30.476" v="439" actId="1076"/>
          <ac:spMkLst>
            <pc:docMk/>
            <pc:sldMk cId="3039739905" sldId="846"/>
            <ac:spMk id="744" creationId="{3B6B60F0-6F27-3FC2-DDE3-C8DE604D1086}"/>
          </ac:spMkLst>
        </pc:spChg>
        <pc:spChg chg="mod">
          <ac:chgData name="Owain Isaac" userId="82a3e962-0585-408d-aa20-a57a7f900654" providerId="ADAL" clId="{DB62E09F-0858-419B-9475-4520243663B0}" dt="2025-07-09T13:12:48.087" v="443" actId="1076"/>
          <ac:spMkLst>
            <pc:docMk/>
            <pc:sldMk cId="3039739905" sldId="846"/>
            <ac:spMk id="786" creationId="{28A7B50A-EAB2-27DE-03C6-CBD0C056F8E5}"/>
          </ac:spMkLst>
        </pc:spChg>
        <pc:spChg chg="mod">
          <ac:chgData name="Owain Isaac" userId="82a3e962-0585-408d-aa20-a57a7f900654" providerId="ADAL" clId="{DB62E09F-0858-419B-9475-4520243663B0}" dt="2025-07-09T13:12:48.087" v="443" actId="1076"/>
          <ac:spMkLst>
            <pc:docMk/>
            <pc:sldMk cId="3039739905" sldId="846"/>
            <ac:spMk id="787" creationId="{5E20BD6F-8DCB-0FA1-BB3A-B9459971C3CA}"/>
          </ac:spMkLst>
        </pc:spChg>
        <pc:spChg chg="mod">
          <ac:chgData name="Owain Isaac" userId="82a3e962-0585-408d-aa20-a57a7f900654" providerId="ADAL" clId="{DB62E09F-0858-419B-9475-4520243663B0}" dt="2025-07-09T13:12:48.087" v="443" actId="1076"/>
          <ac:spMkLst>
            <pc:docMk/>
            <pc:sldMk cId="3039739905" sldId="846"/>
            <ac:spMk id="801" creationId="{83F6EAA2-DA3E-FFE9-408A-81403FF9CA29}"/>
          </ac:spMkLst>
        </pc:spChg>
        <pc:spChg chg="mod">
          <ac:chgData name="Owain Isaac" userId="82a3e962-0585-408d-aa20-a57a7f900654" providerId="ADAL" clId="{DB62E09F-0858-419B-9475-4520243663B0}" dt="2025-07-09T13:12:48.087" v="443" actId="1076"/>
          <ac:spMkLst>
            <pc:docMk/>
            <pc:sldMk cId="3039739905" sldId="846"/>
            <ac:spMk id="807" creationId="{023D3BD8-56C7-2988-19DF-9EF02C84847B}"/>
          </ac:spMkLst>
        </pc:spChg>
        <pc:spChg chg="mod">
          <ac:chgData name="Owain Isaac" userId="82a3e962-0585-408d-aa20-a57a7f900654" providerId="ADAL" clId="{DB62E09F-0858-419B-9475-4520243663B0}" dt="2025-07-09T13:12:48.087" v="443" actId="1076"/>
          <ac:spMkLst>
            <pc:docMk/>
            <pc:sldMk cId="3039739905" sldId="846"/>
            <ac:spMk id="813" creationId="{55B61AC3-5F45-563F-1764-B86AEC293577}"/>
          </ac:spMkLst>
        </pc:spChg>
        <pc:spChg chg="mod">
          <ac:chgData name="Owain Isaac" userId="82a3e962-0585-408d-aa20-a57a7f900654" providerId="ADAL" clId="{DB62E09F-0858-419B-9475-4520243663B0}" dt="2025-07-09T13:12:48.087" v="443" actId="1076"/>
          <ac:spMkLst>
            <pc:docMk/>
            <pc:sldMk cId="3039739905" sldId="846"/>
            <ac:spMk id="822" creationId="{CCC6E7DF-89CD-A022-390F-54883B158FB7}"/>
          </ac:spMkLst>
        </pc:spChg>
        <pc:spChg chg="mod">
          <ac:chgData name="Owain Isaac" userId="82a3e962-0585-408d-aa20-a57a7f900654" providerId="ADAL" clId="{DB62E09F-0858-419B-9475-4520243663B0}" dt="2025-07-09T13:12:48.087" v="443" actId="1076"/>
          <ac:spMkLst>
            <pc:docMk/>
            <pc:sldMk cId="3039739905" sldId="846"/>
            <ac:spMk id="827" creationId="{0177D479-782E-6113-2C85-065D52B23CA9}"/>
          </ac:spMkLst>
        </pc:spChg>
        <pc:spChg chg="mod">
          <ac:chgData name="Owain Isaac" userId="82a3e962-0585-408d-aa20-a57a7f900654" providerId="ADAL" clId="{DB62E09F-0858-419B-9475-4520243663B0}" dt="2025-07-09T13:12:48.087" v="443" actId="1076"/>
          <ac:spMkLst>
            <pc:docMk/>
            <pc:sldMk cId="3039739905" sldId="846"/>
            <ac:spMk id="838" creationId="{DC293C0C-809B-6702-8AAD-A9A88BB39A9F}"/>
          </ac:spMkLst>
        </pc:spChg>
        <pc:spChg chg="mod">
          <ac:chgData name="Owain Isaac" userId="82a3e962-0585-408d-aa20-a57a7f900654" providerId="ADAL" clId="{DB62E09F-0858-419B-9475-4520243663B0}" dt="2025-07-09T13:12:48.087" v="443" actId="1076"/>
          <ac:spMkLst>
            <pc:docMk/>
            <pc:sldMk cId="3039739905" sldId="846"/>
            <ac:spMk id="850" creationId="{FC2EAB79-22A1-DA44-DEFD-3F8ED163BC09}"/>
          </ac:spMkLst>
        </pc:spChg>
        <pc:spChg chg="mod">
          <ac:chgData name="Owain Isaac" userId="82a3e962-0585-408d-aa20-a57a7f900654" providerId="ADAL" clId="{DB62E09F-0858-419B-9475-4520243663B0}" dt="2025-07-09T13:12:48.087" v="443" actId="1076"/>
          <ac:spMkLst>
            <pc:docMk/>
            <pc:sldMk cId="3039739905" sldId="846"/>
            <ac:spMk id="888" creationId="{D2CA8496-1271-C2E1-1363-8DC1CD6598BF}"/>
          </ac:spMkLst>
        </pc:spChg>
        <pc:spChg chg="add mod">
          <ac:chgData name="Owain Isaac" userId="82a3e962-0585-408d-aa20-a57a7f900654" providerId="ADAL" clId="{DB62E09F-0858-419B-9475-4520243663B0}" dt="2025-07-09T13:15:28.179" v="468" actId="122"/>
          <ac:spMkLst>
            <pc:docMk/>
            <pc:sldMk cId="3039739905" sldId="846"/>
            <ac:spMk id="890" creationId="{29C5A826-9EF6-E00E-14EF-FF6DEDE16591}"/>
          </ac:spMkLst>
        </pc:spChg>
        <pc:spChg chg="add mod">
          <ac:chgData name="Owain Isaac" userId="82a3e962-0585-408d-aa20-a57a7f900654" providerId="ADAL" clId="{DB62E09F-0858-419B-9475-4520243663B0}" dt="2025-07-09T13:15:28.179" v="468" actId="122"/>
          <ac:spMkLst>
            <pc:docMk/>
            <pc:sldMk cId="3039739905" sldId="846"/>
            <ac:spMk id="891" creationId="{39C85176-0D47-7E66-8E3F-E4902746A118}"/>
          </ac:spMkLst>
        </pc:spChg>
        <pc:spChg chg="add mod">
          <ac:chgData name="Owain Isaac" userId="82a3e962-0585-408d-aa20-a57a7f900654" providerId="ADAL" clId="{DB62E09F-0858-419B-9475-4520243663B0}" dt="2025-07-09T13:15:28.179" v="468" actId="122"/>
          <ac:spMkLst>
            <pc:docMk/>
            <pc:sldMk cId="3039739905" sldId="846"/>
            <ac:spMk id="892" creationId="{5FE863CE-F6CD-3AB3-25B5-76378E391A06}"/>
          </ac:spMkLst>
        </pc:spChg>
        <pc:spChg chg="add mod">
          <ac:chgData name="Owain Isaac" userId="82a3e962-0585-408d-aa20-a57a7f900654" providerId="ADAL" clId="{DB62E09F-0858-419B-9475-4520243663B0}" dt="2025-07-09T13:15:28.179" v="468" actId="122"/>
          <ac:spMkLst>
            <pc:docMk/>
            <pc:sldMk cId="3039739905" sldId="846"/>
            <ac:spMk id="893" creationId="{0B7389E0-4C92-9508-9676-F02D0BD2E41D}"/>
          </ac:spMkLst>
        </pc:spChg>
        <pc:grpChg chg="del">
          <ac:chgData name="Owain Isaac" userId="82a3e962-0585-408d-aa20-a57a7f900654" providerId="ADAL" clId="{DB62E09F-0858-419B-9475-4520243663B0}" dt="2025-07-09T13:09:44.583" v="386" actId="478"/>
          <ac:grpSpMkLst>
            <pc:docMk/>
            <pc:sldMk cId="3039739905" sldId="846"/>
            <ac:grpSpMk id="2" creationId="{ECDA842B-AB0F-636B-F7FD-BE4484174D9E}"/>
          </ac:grpSpMkLst>
        </pc:grpChg>
        <pc:grpChg chg="mod">
          <ac:chgData name="Owain Isaac" userId="82a3e962-0585-408d-aa20-a57a7f900654" providerId="ADAL" clId="{DB62E09F-0858-419B-9475-4520243663B0}" dt="2025-07-09T13:10:35.341" v="394"/>
          <ac:grpSpMkLst>
            <pc:docMk/>
            <pc:sldMk cId="3039739905" sldId="846"/>
            <ac:grpSpMk id="76" creationId="{8781D256-9585-BD33-DABA-DB0C85191725}"/>
          </ac:grpSpMkLst>
        </pc:grpChg>
        <pc:grpChg chg="del">
          <ac:chgData name="Owain Isaac" userId="82a3e962-0585-408d-aa20-a57a7f900654" providerId="ADAL" clId="{DB62E09F-0858-419B-9475-4520243663B0}" dt="2025-07-09T13:09:44.583" v="386" actId="478"/>
          <ac:grpSpMkLst>
            <pc:docMk/>
            <pc:sldMk cId="3039739905" sldId="846"/>
            <ac:grpSpMk id="77" creationId="{C21AD7D7-DBCE-C113-6B3F-5571CE2B6963}"/>
          </ac:grpSpMkLst>
        </pc:grpChg>
        <pc:grpChg chg="mod">
          <ac:chgData name="Owain Isaac" userId="82a3e962-0585-408d-aa20-a57a7f900654" providerId="ADAL" clId="{DB62E09F-0858-419B-9475-4520243663B0}" dt="2025-07-09T13:11:08.045" v="400"/>
          <ac:grpSpMkLst>
            <pc:docMk/>
            <pc:sldMk cId="3039739905" sldId="846"/>
            <ac:grpSpMk id="185" creationId="{D5C16138-D5E1-10B7-11C9-CAC677384C23}"/>
          </ac:grpSpMkLst>
        </pc:grpChg>
        <pc:grpChg chg="del">
          <ac:chgData name="Owain Isaac" userId="82a3e962-0585-408d-aa20-a57a7f900654" providerId="ADAL" clId="{DB62E09F-0858-419B-9475-4520243663B0}" dt="2025-07-09T13:09:51.409" v="389" actId="478"/>
          <ac:grpSpMkLst>
            <pc:docMk/>
            <pc:sldMk cId="3039739905" sldId="846"/>
            <ac:grpSpMk id="273" creationId="{6CC35ECB-C333-E178-5F09-23A65184B472}"/>
          </ac:grpSpMkLst>
        </pc:grpChg>
        <pc:grpChg chg="del">
          <ac:chgData name="Owain Isaac" userId="82a3e962-0585-408d-aa20-a57a7f900654" providerId="ADAL" clId="{DB62E09F-0858-419B-9475-4520243663B0}" dt="2025-07-09T13:09:44.583" v="386" actId="478"/>
          <ac:grpSpMkLst>
            <pc:docMk/>
            <pc:sldMk cId="3039739905" sldId="846"/>
            <ac:grpSpMk id="372" creationId="{A7F7DA8A-A6F6-89B8-6141-225E104439A1}"/>
          </ac:grpSpMkLst>
        </pc:grpChg>
        <pc:grpChg chg="mod">
          <ac:chgData name="Owain Isaac" userId="82a3e962-0585-408d-aa20-a57a7f900654" providerId="ADAL" clId="{DB62E09F-0858-419B-9475-4520243663B0}" dt="2025-07-09T13:12:13.011" v="437"/>
          <ac:grpSpMkLst>
            <pc:docMk/>
            <pc:sldMk cId="3039739905" sldId="846"/>
            <ac:grpSpMk id="649" creationId="{4D6F5B69-BED5-AE67-4859-380CE63EEBB4}"/>
          </ac:grpSpMkLst>
        </pc:grpChg>
        <pc:grpChg chg="mod">
          <ac:chgData name="Owain Isaac" userId="82a3e962-0585-408d-aa20-a57a7f900654" providerId="ADAL" clId="{DB62E09F-0858-419B-9475-4520243663B0}" dt="2025-07-09T13:12:38.792" v="441"/>
          <ac:grpSpMkLst>
            <pc:docMk/>
            <pc:sldMk cId="3039739905" sldId="846"/>
            <ac:grpSpMk id="748" creationId="{17D83AF9-546A-B143-99DB-4AD30E1E1749}"/>
          </ac:grpSpMkLst>
        </pc:grpChg>
        <pc:picChg chg="del">
          <ac:chgData name="Owain Isaac" userId="82a3e962-0585-408d-aa20-a57a7f900654" providerId="ADAL" clId="{DB62E09F-0858-419B-9475-4520243663B0}" dt="2025-07-09T13:09:48.080" v="388" actId="478"/>
          <ac:picMkLst>
            <pc:docMk/>
            <pc:sldMk cId="3039739905" sldId="846"/>
            <ac:picMk id="274" creationId="{991D21BD-33B2-1DFC-E9AB-21C5855CCCD1}"/>
          </ac:picMkLst>
        </pc:picChg>
      </pc:sldChg>
      <pc:sldChg chg="modSp add mod">
        <pc:chgData name="Owain Isaac" userId="82a3e962-0585-408d-aa20-a57a7f900654" providerId="ADAL" clId="{DB62E09F-0858-419B-9475-4520243663B0}" dt="2025-07-09T13:17:11.246" v="476"/>
        <pc:sldMkLst>
          <pc:docMk/>
          <pc:sldMk cId="1207512560" sldId="847"/>
        </pc:sldMkLst>
        <pc:spChg chg="mod">
          <ac:chgData name="Owain Isaac" userId="82a3e962-0585-408d-aa20-a57a7f900654" providerId="ADAL" clId="{DB62E09F-0858-419B-9475-4520243663B0}" dt="2025-07-09T13:17:11.246" v="476"/>
          <ac:spMkLst>
            <pc:docMk/>
            <pc:sldMk cId="1207512560" sldId="847"/>
            <ac:spMk id="2" creationId="{DB4FB491-294A-C59A-5978-D43A24609AD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74AD3B-5C1F-BDE2-0313-49DE566BE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1933A-671E-5055-89D8-8B27A15FF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9D9A3-4617-45AE-911D-AECCC2100BF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5A02B-4AB4-51BA-F7A8-292FD39313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351A0-F9DE-A626-EE31-1887D36D8D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DD75-DEAA-4FCC-81B3-EA2C4C6E1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362AB-29EA-40EA-9582-860B153B789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81AFB-FF22-4899-B3FD-525E9781F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4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28EAB-EDA3-8267-46CE-9C6A6E959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F54694-D6A1-49B9-DA87-8EF740EDA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0A579D-4307-198F-6BCF-57572B428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2D2CD-FC12-89FB-4C20-4F6186B50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4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FB80A-C53E-61E5-E6BA-CA176DCE7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4DEE9-AFBE-4892-4B5B-985628A8D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FE5C-5987-9C8F-BC45-00CC3CB62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B5A7D-27F8-FA4E-CEC9-EAAC4F910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0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06964-58E0-294A-5EE7-6247358A1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8E1668-DC00-ED16-6EF5-8D7068458D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0F10D-034A-1B4B-175F-0254A96D5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50EB7-E2C2-233F-E375-E6EF27EE9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81AFB-FF22-4899-B3FD-525E9781F3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9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t.com/trademarks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bg>
      <p:bgPr>
        <a:solidFill>
          <a:srgbClr val="00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BC7E-853C-4EAC-941C-F7D4C872C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0" y="2312990"/>
            <a:ext cx="4709220" cy="2702071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8A67-080E-4CD5-8528-5627C41B2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0" y="5015060"/>
            <a:ext cx="4709220" cy="10777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Presenter</a:t>
            </a: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4B28F-A25E-4825-B94D-B2AD0EA2A9F6}"/>
              </a:ext>
            </a:extLst>
          </p:cNvPr>
          <p:cNvSpPr/>
          <p:nvPr/>
        </p:nvSpPr>
        <p:spPr>
          <a:xfrm>
            <a:off x="-185" y="0"/>
            <a:ext cx="35673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0E53B0-4A6F-4EA6-BAD9-3F1084252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469"/>
          <a:stretch/>
        </p:blipFill>
        <p:spPr>
          <a:xfrm>
            <a:off x="6414033" y="2"/>
            <a:ext cx="1922739" cy="1304925"/>
          </a:xfrm>
          <a:prstGeom prst="rect">
            <a:avLst/>
          </a:prstGeom>
        </p:spPr>
      </p:pic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21F7501C-E215-48DE-9901-1589EACC1F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548" y="0"/>
            <a:ext cx="5102851" cy="6858000"/>
          </a:xfrm>
          <a:custGeom>
            <a:avLst/>
            <a:gdLst>
              <a:gd name="connsiteX0" fmla="*/ 0 w 6280432"/>
              <a:gd name="connsiteY0" fmla="*/ 0 h 6858000"/>
              <a:gd name="connsiteX1" fmla="*/ 6280432 w 6280432"/>
              <a:gd name="connsiteY1" fmla="*/ 0 h 6858000"/>
              <a:gd name="connsiteX2" fmla="*/ 6280432 w 6280432"/>
              <a:gd name="connsiteY2" fmla="*/ 2281561 h 6858000"/>
              <a:gd name="connsiteX3" fmla="*/ 5466285 w 6280432"/>
              <a:gd name="connsiteY3" fmla="*/ 2281561 h 6858000"/>
              <a:gd name="connsiteX4" fmla="*/ 5466285 w 6280432"/>
              <a:gd name="connsiteY4" fmla="*/ 6858000 h 6858000"/>
              <a:gd name="connsiteX5" fmla="*/ 0 w 628043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0432" h="6858000">
                <a:moveTo>
                  <a:pt x="0" y="0"/>
                </a:moveTo>
                <a:lnTo>
                  <a:pt x="6280432" y="0"/>
                </a:lnTo>
                <a:lnTo>
                  <a:pt x="6280432" y="2281561"/>
                </a:lnTo>
                <a:lnTo>
                  <a:pt x="5466285" y="2281561"/>
                </a:lnTo>
                <a:lnTo>
                  <a:pt x="54662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Drag and drop </a:t>
            </a:r>
            <a:br>
              <a:rPr lang="en-US"/>
            </a:br>
            <a:r>
              <a:rPr lang="en-US"/>
              <a:t>a picture here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5E00EBB-F64F-AF82-C13A-34C1D24509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510" y="341832"/>
            <a:ext cx="791554" cy="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4" userDrawn="1">
          <p15:clr>
            <a:srgbClr val="FBAE40"/>
          </p15:clr>
        </p15:guide>
        <p15:guide id="2" pos="6002" userDrawn="1">
          <p15:clr>
            <a:srgbClr val="FBAE40"/>
          </p15:clr>
        </p15:guide>
        <p15:guide id="3" orient="horz" pos="3067" userDrawn="1">
          <p15:clr>
            <a:srgbClr val="FBAE40"/>
          </p15:clr>
        </p15:guide>
        <p15:guide id="4" orient="horz" pos="39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1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66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3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7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97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86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7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1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without picture">
    <p:bg>
      <p:bgPr>
        <a:solidFill>
          <a:srgbClr val="00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BC7E-853C-4EAC-941C-F7D4C872C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9007" y="2085976"/>
            <a:ext cx="6343451" cy="2929084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8A67-080E-4CD5-8528-5627C41B2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9007" y="5015060"/>
            <a:ext cx="6343451" cy="10777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Presenter</a:t>
            </a:r>
            <a:endParaRPr lang="fr-FR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F7C4B5-15B1-42E4-9F81-B5E59B0C5030}"/>
              </a:ext>
            </a:extLst>
          </p:cNvPr>
          <p:cNvSpPr/>
          <p:nvPr/>
        </p:nvSpPr>
        <p:spPr>
          <a:xfrm>
            <a:off x="-186" y="0"/>
            <a:ext cx="939192" cy="6858000"/>
          </a:xfrm>
          <a:custGeom>
            <a:avLst/>
            <a:gdLst>
              <a:gd name="connsiteX0" fmla="*/ 0 w 1155928"/>
              <a:gd name="connsiteY0" fmla="*/ 0 h 6858000"/>
              <a:gd name="connsiteX1" fmla="*/ 439056 w 1155928"/>
              <a:gd name="connsiteY1" fmla="*/ 0 h 6858000"/>
              <a:gd name="connsiteX2" fmla="*/ 1155928 w 1155928"/>
              <a:gd name="connsiteY2" fmla="*/ 0 h 6858000"/>
              <a:gd name="connsiteX3" fmla="*/ 1155928 w 1155928"/>
              <a:gd name="connsiteY3" fmla="*/ 1714500 h 6858000"/>
              <a:gd name="connsiteX4" fmla="*/ 439056 w 1155928"/>
              <a:gd name="connsiteY4" fmla="*/ 1714500 h 6858000"/>
              <a:gd name="connsiteX5" fmla="*/ 439056 w 1155928"/>
              <a:gd name="connsiteY5" fmla="*/ 6858000 h 6858000"/>
              <a:gd name="connsiteX6" fmla="*/ 0 w 11559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928" h="6858000">
                <a:moveTo>
                  <a:pt x="0" y="0"/>
                </a:moveTo>
                <a:lnTo>
                  <a:pt x="439056" y="0"/>
                </a:lnTo>
                <a:lnTo>
                  <a:pt x="1155928" y="0"/>
                </a:lnTo>
                <a:lnTo>
                  <a:pt x="1155928" y="1714500"/>
                </a:lnTo>
                <a:lnTo>
                  <a:pt x="439056" y="1714500"/>
                </a:lnTo>
                <a:lnTo>
                  <a:pt x="4390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117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CC7993-67A2-8A77-B760-E285D4011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469"/>
          <a:stretch/>
        </p:blipFill>
        <p:spPr>
          <a:xfrm>
            <a:off x="6414033" y="2"/>
            <a:ext cx="1922739" cy="130492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A6588B2-62D7-D7BB-2F45-DDAD75F466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510" y="341832"/>
            <a:ext cx="791554" cy="8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9" userDrawn="1">
          <p15:clr>
            <a:srgbClr val="FBAE40"/>
          </p15:clr>
        </p15:guide>
        <p15:guide id="2" orient="horz" pos="2615" userDrawn="1">
          <p15:clr>
            <a:srgbClr val="FBAE40"/>
          </p15:clr>
        </p15:guide>
        <p15:guide id="3" pos="4222" userDrawn="1">
          <p15:clr>
            <a:srgbClr val="FBAE40"/>
          </p15:clr>
        </p15:guide>
        <p15:guide id="4" pos="495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FFD03-EEFD-EF7B-8BFB-B972F9A4F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A9070-15D0-5424-EF81-219E684E0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61BE9-7877-72A9-FD8A-DCA24A81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76DCE-E3ED-F895-542C-798363CB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147AD-28EC-3465-B72D-0164917F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129FC-44F8-8CB9-F505-D5C7343B88B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C8E67-0BA8-6CA0-4F11-FEA71CB92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4" t="15156" r="28883" b="34382"/>
          <a:stretch/>
        </p:blipFill>
        <p:spPr>
          <a:xfrm>
            <a:off x="-117515" y="2"/>
            <a:ext cx="2393788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C4D3268-7535-D72C-6A1C-40D9AD751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13515" r="16896" b="31240"/>
          <a:stretch/>
        </p:blipFill>
        <p:spPr>
          <a:xfrm>
            <a:off x="3936055" y="-389105"/>
            <a:ext cx="6781395" cy="851710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B27D3D58-84CC-2831-988A-13B83A4423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06" y="858383"/>
            <a:ext cx="2393788" cy="2651580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936AB4-D911-8B6A-0266-CC0914DD2C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20728" y="4325284"/>
            <a:ext cx="6064545" cy="82867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1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07B6-AE13-06F7-F676-ECA4E2C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9F81A-4C84-4F2D-F10A-22C0A679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5AEF6-A48A-EBB6-491B-304F58E0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28BB61E-A37C-DC43-0BA7-1ED0F9E4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189167"/>
            <a:ext cx="8543925" cy="84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25E70-01E3-1123-4729-8B55DF832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264683"/>
            <a:ext cx="8543925" cy="367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91581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209D-1233-516A-4CFC-73105C41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AF9D-8A39-F405-D33A-585590052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6BC9A-E731-6932-5B35-DB31E25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C3C1-0F09-741C-0FEE-BB699D17E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0A883-AC9D-DDEC-2B44-FA17128A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26295B-100B-4166-FC4C-75BB9A620AC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1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01CF7-74AF-F7B3-5295-8E2B80F5D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4" t="15156" r="28883" b="34382"/>
          <a:stretch/>
        </p:blipFill>
        <p:spPr>
          <a:xfrm>
            <a:off x="-117515" y="2"/>
            <a:ext cx="2393788" cy="3951565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AD3E3190-B37E-C6F3-E6A7-8DB9A6CCE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13515" r="16896" b="31240"/>
          <a:stretch/>
        </p:blipFill>
        <p:spPr>
          <a:xfrm>
            <a:off x="3936055" y="-389105"/>
            <a:ext cx="6781395" cy="851710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logo with white text&#10;&#10;Description automatically generated">
            <a:extLst>
              <a:ext uri="{FF2B5EF4-FFF2-40B4-BE49-F238E27FC236}">
                <a16:creationId xmlns:a16="http://schemas.microsoft.com/office/drawing/2014/main" id="{578525B3-AF40-A5CF-9A04-4C667BF6FF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48" y="942178"/>
            <a:ext cx="1435904" cy="1590540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</p:pic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70427456-FD7D-7E3E-E2EC-8E9CE5C0C6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20728" y="4325284"/>
            <a:ext cx="6064545" cy="82867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First level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F7C4-3513-40DF-91A6-018C8E9A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BDCE-795C-48A1-9F79-5876089D2064}" type="datetime1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B796A-0B1E-46FA-AC86-9A7803DF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E223-380C-4295-85FF-7B9C2423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05C2-AD0B-4144-B63F-37B0E88E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17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94" userDrawn="1">
          <p15:clr>
            <a:srgbClr val="FBAE40"/>
          </p15:clr>
        </p15:guide>
        <p15:guide id="2" pos="590" userDrawn="1">
          <p15:clr>
            <a:srgbClr val="FBAE40"/>
          </p15:clr>
        </p15:guide>
        <p15:guide id="3" orient="horz" pos="137" userDrawn="1">
          <p15:clr>
            <a:srgbClr val="FBAE40"/>
          </p15:clr>
        </p15:guide>
        <p15:guide id="4" orient="horz" pos="6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0763" y="419895"/>
            <a:ext cx="7615238" cy="1484312"/>
          </a:xfrm>
          <a:solidFill>
            <a:schemeClr val="accent4"/>
          </a:solidFill>
        </p:spPr>
        <p:txBody>
          <a:bodyPr vert="horz" lIns="91440" tIns="45720" rIns="288000" bIns="45720" rtlCol="0" anchor="ctr">
            <a:noAutofit/>
          </a:bodyPr>
          <a:lstStyle>
            <a:lvl1pPr marL="263530" indent="0" algn="l">
              <a:defRPr lang="en-US" sz="3600" b="1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010E20D-C2F4-4C57-9379-900BECBE5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40" y="6094700"/>
            <a:ext cx="804395" cy="7632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CCF378-34BF-4EE7-87EE-0F21AAF7F2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04927"/>
            <a:ext cx="9906000" cy="5553075"/>
          </a:xfrm>
          <a:custGeom>
            <a:avLst/>
            <a:gdLst>
              <a:gd name="connsiteX0" fmla="*/ 0 w 12192000"/>
              <a:gd name="connsiteY0" fmla="*/ 5552981 h 5553075"/>
              <a:gd name="connsiteX1" fmla="*/ 12192000 w 12192000"/>
              <a:gd name="connsiteY1" fmla="*/ 5552981 h 5553075"/>
              <a:gd name="connsiteX2" fmla="*/ 12192000 w 12192000"/>
              <a:gd name="connsiteY2" fmla="*/ 5553075 h 5553075"/>
              <a:gd name="connsiteX3" fmla="*/ 0 w 12192000"/>
              <a:gd name="connsiteY3" fmla="*/ 5553075 h 5553075"/>
              <a:gd name="connsiteX4" fmla="*/ 0 w 12192000"/>
              <a:gd name="connsiteY4" fmla="*/ 0 h 5553075"/>
              <a:gd name="connsiteX5" fmla="*/ 2819401 w 12192000"/>
              <a:gd name="connsiteY5" fmla="*/ 0 h 5553075"/>
              <a:gd name="connsiteX6" fmla="*/ 2819401 w 12192000"/>
              <a:gd name="connsiteY6" fmla="*/ 599281 h 5553075"/>
              <a:gd name="connsiteX7" fmla="*/ 12192000 w 12192000"/>
              <a:gd name="connsiteY7" fmla="*/ 599281 h 5553075"/>
              <a:gd name="connsiteX8" fmla="*/ 12192000 w 12192000"/>
              <a:gd name="connsiteY8" fmla="*/ 4787900 h 5553075"/>
              <a:gd name="connsiteX9" fmla="*/ 1683657 w 12192000"/>
              <a:gd name="connsiteY9" fmla="*/ 4787900 h 5553075"/>
              <a:gd name="connsiteX10" fmla="*/ 1683657 w 12192000"/>
              <a:gd name="connsiteY10" fmla="*/ 4631418 h 5553075"/>
              <a:gd name="connsiteX11" fmla="*/ 0 w 12192000"/>
              <a:gd name="connsiteY11" fmla="*/ 4631418 h 55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5553075">
                <a:moveTo>
                  <a:pt x="0" y="5552981"/>
                </a:moveTo>
                <a:lnTo>
                  <a:pt x="12192000" y="5552981"/>
                </a:lnTo>
                <a:lnTo>
                  <a:pt x="12192000" y="5553075"/>
                </a:lnTo>
                <a:lnTo>
                  <a:pt x="0" y="5553075"/>
                </a:lnTo>
                <a:close/>
                <a:moveTo>
                  <a:pt x="0" y="0"/>
                </a:moveTo>
                <a:lnTo>
                  <a:pt x="2819401" y="0"/>
                </a:lnTo>
                <a:lnTo>
                  <a:pt x="2819401" y="599281"/>
                </a:lnTo>
                <a:lnTo>
                  <a:pt x="12192000" y="599281"/>
                </a:lnTo>
                <a:lnTo>
                  <a:pt x="12192000" y="4787900"/>
                </a:lnTo>
                <a:lnTo>
                  <a:pt x="1683657" y="4787900"/>
                </a:lnTo>
                <a:lnTo>
                  <a:pt x="1683657" y="4631418"/>
                </a:lnTo>
                <a:lnTo>
                  <a:pt x="0" y="4631418"/>
                </a:lnTo>
                <a:close/>
              </a:path>
            </a:pathLst>
          </a:custGeom>
          <a:noFill/>
        </p:spPr>
        <p:txBody>
          <a:bodyPr vert="horz" wrap="none" lIns="91440" tIns="45720" rIns="90000" bIns="45720" rtlCol="0" anchor="ctr">
            <a:noAutofit/>
          </a:bodyPr>
          <a:lstStyle>
            <a:lvl1pPr algn="ctr">
              <a:buClr>
                <a:schemeClr val="tx1"/>
              </a:buClr>
              <a:defRPr lang="en-US" baseline="0">
                <a:solidFill>
                  <a:schemeClr val="bg2"/>
                </a:solidFill>
              </a:defRPr>
            </a:lvl1pPr>
          </a:lstStyle>
          <a:p>
            <a:pPr marL="261943" lvl="0" indent="-261943" algn="ctr"/>
            <a:r>
              <a:rPr lang="en-US"/>
              <a:t>Drag and drop a picture here (optional)</a:t>
            </a:r>
          </a:p>
        </p:txBody>
      </p:sp>
    </p:spTree>
    <p:extLst>
      <p:ext uri="{BB962C8B-B14F-4D97-AF65-F5344CB8AC3E}">
        <p14:creationId xmlns:p14="http://schemas.microsoft.com/office/powerpoint/2010/main" val="245231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3781" y="1484313"/>
            <a:ext cx="4647307" cy="4608512"/>
          </a:xfrm>
        </p:spPr>
        <p:txBody>
          <a:bodyPr/>
          <a:lstStyle>
            <a:lvl1pPr marL="261943" indent="-261943">
              <a:buFont typeface="Arial" panose="020B0604020202020204" pitchFamily="34" charset="0"/>
              <a:buChar char="•"/>
              <a:defRPr/>
            </a:lvl1pPr>
            <a:lvl2pPr marL="536586" indent="-266705">
              <a:buFont typeface="Arial" panose="020B0604020202020204" pitchFamily="34" charset="0"/>
              <a:buChar char="•"/>
              <a:defRPr/>
            </a:lvl2pPr>
            <a:lvl3pPr marL="812816" indent="-273056">
              <a:buFont typeface="Arial" panose="020B0604020202020204" pitchFamily="34" charset="0"/>
              <a:buChar char="•"/>
              <a:defRPr/>
            </a:lvl3pPr>
            <a:lvl4pPr marL="987445" indent="-268293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First level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53000" y="1484313"/>
            <a:ext cx="4647825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First level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88507-3E03-4FB3-A132-78A93978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848-7988-486C-A407-DBE997659757}" type="datetime1">
              <a:rPr lang="en-GB" smtClean="0"/>
              <a:t>09/07/2025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E28F68-9BF2-4E8D-9900-2B961920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468ACE-19CE-4D11-BE8C-BF854FA8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05C2-AD0B-4144-B63F-37B0E88E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60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4" userDrawn="1">
          <p15:clr>
            <a:srgbClr val="FBAE40"/>
          </p15:clr>
        </p15:guide>
        <p15:guide id="2" orient="horz" pos="137" userDrawn="1">
          <p15:clr>
            <a:srgbClr val="FBAE40"/>
          </p15:clr>
        </p15:guide>
        <p15:guide id="3" pos="590" userDrawn="1">
          <p15:clr>
            <a:srgbClr val="FBAE40"/>
          </p15:clr>
        </p15:guide>
        <p15:guide id="4" pos="45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97BAC-5561-499E-BBCB-6D6E1FD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4D7A-AB72-49F2-BD14-50D30A44A6A6}" type="datetime1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5733-58EA-4C07-864D-B4CB76D0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75373-7992-498D-9AB1-3D825442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05C2-AD0B-4144-B63F-37B0E88E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6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9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674" userDrawn="1">
          <p15:clr>
            <a:srgbClr val="FBAE40"/>
          </p15:clr>
        </p15:guide>
        <p15:guide id="4" orient="horz" pos="137" userDrawn="1">
          <p15:clr>
            <a:srgbClr val="FBAE40"/>
          </p15:clr>
        </p15:guide>
        <p15:guide id="5" pos="59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5953C-BDCE-466C-B5D1-10A5597F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1A99-98FB-4483-AADC-FDBF537978A0}" type="datetime1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93A61-3D0C-4D22-A38C-FED809C5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FF57E-942B-4161-B1AA-AAC9C60F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05C2-AD0B-4144-B63F-37B0E88E4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674" userDrawn="1">
          <p15:clr>
            <a:srgbClr val="FBAE40"/>
          </p15:clr>
        </p15:guide>
        <p15:guide id="3" orient="horz" pos="137" userDrawn="1">
          <p15:clr>
            <a:srgbClr val="FBAE40"/>
          </p15:clr>
        </p15:guide>
        <p15:guide id="4" pos="59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52E30E9-1079-4CF5-8813-8B65FB05D6D8}"/>
              </a:ext>
            </a:extLst>
          </p:cNvPr>
          <p:cNvGrpSpPr/>
          <p:nvPr/>
        </p:nvGrpSpPr>
        <p:grpSpPr>
          <a:xfrm>
            <a:off x="-1" y="0"/>
            <a:ext cx="9906001" cy="6858000"/>
            <a:chOff x="-1" y="0"/>
            <a:chExt cx="12192001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1E53E3-FC79-490F-927D-EDA5C06E6818}"/>
                </a:ext>
              </a:extLst>
            </p:cNvPr>
            <p:cNvSpPr/>
            <p:nvPr/>
          </p:nvSpPr>
          <p:spPr>
            <a:xfrm>
              <a:off x="0" y="0"/>
              <a:ext cx="12192000" cy="6854862"/>
            </a:xfrm>
            <a:prstGeom prst="rect">
              <a:avLst/>
            </a:prstGeom>
            <a:solidFill>
              <a:srgbClr val="002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7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BD6E22D-9F81-4B7A-A71E-BBB4177578ED}"/>
                </a:ext>
              </a:extLst>
            </p:cNvPr>
            <p:cNvGrpSpPr/>
            <p:nvPr userDrawn="1"/>
          </p:nvGrpSpPr>
          <p:grpSpPr>
            <a:xfrm>
              <a:off x="-1" y="4152900"/>
              <a:ext cx="12191999" cy="2705100"/>
              <a:chOff x="1" y="4152900"/>
              <a:chExt cx="12191999" cy="2705100"/>
            </a:xfrm>
          </p:grpSpPr>
          <p:sp>
            <p:nvSpPr>
              <p:cNvPr id="9" name="Freeform 21">
                <a:extLst>
                  <a:ext uri="{FF2B5EF4-FFF2-40B4-BE49-F238E27FC236}">
                    <a16:creationId xmlns:a16="http://schemas.microsoft.com/office/drawing/2014/main" id="{B428783B-02FD-4849-BFB2-D1C2BC8E88B5}"/>
                  </a:ext>
                </a:extLst>
              </p:cNvPr>
              <p:cNvSpPr/>
              <p:nvPr/>
            </p:nvSpPr>
            <p:spPr>
              <a:xfrm>
                <a:off x="1" y="4152900"/>
                <a:ext cx="12191999" cy="2705100"/>
              </a:xfrm>
              <a:custGeom>
                <a:avLst/>
                <a:gdLst>
                  <a:gd name="connsiteX0" fmla="*/ 0 w 12191999"/>
                  <a:gd name="connsiteY0" fmla="*/ 0 h 2705100"/>
                  <a:gd name="connsiteX1" fmla="*/ 1104899 w 12191999"/>
                  <a:gd name="connsiteY1" fmla="*/ 0 h 2705100"/>
                  <a:gd name="connsiteX2" fmla="*/ 1104899 w 12191999"/>
                  <a:gd name="connsiteY2" fmla="*/ 1422400 h 2705100"/>
                  <a:gd name="connsiteX3" fmla="*/ 12191999 w 12191999"/>
                  <a:gd name="connsiteY3" fmla="*/ 1422400 h 2705100"/>
                  <a:gd name="connsiteX4" fmla="*/ 12191999 w 12191999"/>
                  <a:gd name="connsiteY4" fmla="*/ 2705100 h 2705100"/>
                  <a:gd name="connsiteX5" fmla="*/ 1 w 12191999"/>
                  <a:gd name="connsiteY5" fmla="*/ 2705100 h 2705100"/>
                  <a:gd name="connsiteX6" fmla="*/ 1 w 12191999"/>
                  <a:gd name="connsiteY6" fmla="*/ 1543050 h 2705100"/>
                  <a:gd name="connsiteX7" fmla="*/ 0 w 12191999"/>
                  <a:gd name="connsiteY7" fmla="*/ 1543050 h 27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1999" h="2705100">
                    <a:moveTo>
                      <a:pt x="0" y="0"/>
                    </a:moveTo>
                    <a:lnTo>
                      <a:pt x="1104899" y="0"/>
                    </a:lnTo>
                    <a:lnTo>
                      <a:pt x="1104899" y="1422400"/>
                    </a:lnTo>
                    <a:lnTo>
                      <a:pt x="12191999" y="1422400"/>
                    </a:lnTo>
                    <a:lnTo>
                      <a:pt x="12191999" y="2705100"/>
                    </a:lnTo>
                    <a:lnTo>
                      <a:pt x="1" y="2705100"/>
                    </a:lnTo>
                    <a:lnTo>
                      <a:pt x="1" y="1543050"/>
                    </a:lnTo>
                    <a:lnTo>
                      <a:pt x="0" y="15430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117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B1C6E9-C7C0-445A-8911-23E57FA33B25}"/>
                  </a:ext>
                </a:extLst>
              </p:cNvPr>
              <p:cNvSpPr/>
              <p:nvPr/>
            </p:nvSpPr>
            <p:spPr>
              <a:xfrm>
                <a:off x="219560" y="5822714"/>
                <a:ext cx="939521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>
                    <a:solidFill>
                      <a:srgbClr val="00234B"/>
                    </a:solidFill>
                    <a:latin typeface="Arial" panose="020B0604020202020204" pitchFamily="34" charset="0"/>
                  </a:rPr>
                  <a:t>© STMicroelectronics - All rights reserved.</a:t>
                </a:r>
                <a:br>
                  <a:rPr lang="en-US" sz="1200">
                    <a:solidFill>
                      <a:srgbClr val="00234B"/>
                    </a:solidFill>
                    <a:latin typeface="Arial" panose="020B0604020202020204" pitchFamily="34" charset="0"/>
                  </a:rPr>
                </a:br>
                <a:r>
                  <a:rPr lang="en-US" sz="1200" kern="120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ST logo is a trademark or a registered trademark of STMicroelectronics International NV or its affiliates in the EU and/or other countries. For additional information about ST trademarks, please refer to </a:t>
                </a:r>
                <a:r>
                  <a:rPr lang="en-US" sz="1200" kern="120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www.st.com/trademarks</a:t>
                </a:r>
                <a:r>
                  <a:rPr lang="en-US" sz="1200" kern="120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br>
                  <a:rPr lang="en-US" sz="1200" kern="120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lang="en-US" sz="1200" kern="120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All other product or service names are the property of their respective owners.</a:t>
                </a:r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B3C9C090-4752-447B-8BD0-B05186572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515600" y="5621565"/>
                <a:ext cx="1599819" cy="1233297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7C8CE8D-FE25-40F5-A966-5717F85AC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461" y="1565050"/>
            <a:ext cx="5097079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8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5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3B28787-EC7E-2611-1EB0-31B6EF22014B}"/>
              </a:ext>
            </a:extLst>
          </p:cNvPr>
          <p:cNvGrpSpPr/>
          <p:nvPr userDrawn="1"/>
        </p:nvGrpSpPr>
        <p:grpSpPr>
          <a:xfrm>
            <a:off x="220890" y="6069172"/>
            <a:ext cx="1653842" cy="715449"/>
            <a:chOff x="271864" y="6069170"/>
            <a:chExt cx="2035498" cy="7154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BCB53FC-6C2F-C862-0850-124DE9F9FAD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271864" y="6069170"/>
              <a:ext cx="1182266" cy="715449"/>
              <a:chOff x="1042408" y="5087996"/>
              <a:chExt cx="1502829" cy="930161"/>
            </a:xfrm>
          </p:grpSpPr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16AC4D81-ED35-C528-2848-67F85171E4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r="47952" b="9028"/>
              <a:stretch/>
            </p:blipFill>
            <p:spPr>
              <a:xfrm>
                <a:off x="1042408" y="5087996"/>
                <a:ext cx="1416204" cy="930161"/>
              </a:xfrm>
              <a:prstGeom prst="rect">
                <a:avLst/>
              </a:prstGeom>
            </p:spPr>
          </p:pic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9298114-A80A-674E-DF92-9F76BD86A45F}"/>
                  </a:ext>
                </a:extLst>
              </p:cNvPr>
              <p:cNvCxnSpPr/>
              <p:nvPr/>
            </p:nvCxnSpPr>
            <p:spPr>
              <a:xfrm>
                <a:off x="2545237" y="5233152"/>
                <a:ext cx="0" cy="677454"/>
              </a:xfrm>
              <a:prstGeom prst="line">
                <a:avLst/>
              </a:prstGeom>
              <a:ln w="12700"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45" descr="Logo, company name&#10;&#10;Description automatically generated">
              <a:extLst>
                <a:ext uri="{FF2B5EF4-FFF2-40B4-BE49-F238E27FC236}">
                  <a16:creationId xmlns:a16="http://schemas.microsoft.com/office/drawing/2014/main" id="{A8E86AEB-D4D6-1532-97F3-DC14301A2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0616" y="6215173"/>
              <a:ext cx="606746" cy="546071"/>
            </a:xfrm>
            <a:prstGeom prst="rect">
              <a:avLst/>
            </a:prstGeom>
          </p:spPr>
        </p:pic>
      </p:grpSp>
      <p:sp>
        <p:nvSpPr>
          <p:cNvPr id="41" name="ColorPatch">
            <a:extLst>
              <a:ext uri="{FF2B5EF4-FFF2-40B4-BE49-F238E27FC236}">
                <a16:creationId xmlns:a16="http://schemas.microsoft.com/office/drawing/2014/main" id="{65F4699E-59A4-43A4-9A5C-D8BFD4B1E6D9}"/>
              </a:ext>
            </a:extLst>
          </p:cNvPr>
          <p:cNvSpPr/>
          <p:nvPr/>
        </p:nvSpPr>
        <p:spPr>
          <a:xfrm>
            <a:off x="-557213" y="5486400"/>
            <a:ext cx="257969" cy="317500"/>
          </a:xfrm>
          <a:prstGeom prst="rect">
            <a:avLst/>
          </a:prstGeom>
          <a:solidFill>
            <a:srgbClr val="E9E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40" name="ColorPatch">
            <a:extLst>
              <a:ext uri="{FF2B5EF4-FFF2-40B4-BE49-F238E27FC236}">
                <a16:creationId xmlns:a16="http://schemas.microsoft.com/office/drawing/2014/main" id="{1B167F27-4BE8-4B9C-A3D6-12AB9D6515A0}"/>
              </a:ext>
            </a:extLst>
          </p:cNvPr>
          <p:cNvSpPr/>
          <p:nvPr/>
        </p:nvSpPr>
        <p:spPr>
          <a:xfrm>
            <a:off x="-557213" y="5143500"/>
            <a:ext cx="257969" cy="317500"/>
          </a:xfrm>
          <a:prstGeom prst="rect">
            <a:avLst/>
          </a:prstGeom>
          <a:solidFill>
            <a:srgbClr val="D1D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39" name="ColorPatch">
            <a:extLst>
              <a:ext uri="{FF2B5EF4-FFF2-40B4-BE49-F238E27FC236}">
                <a16:creationId xmlns:a16="http://schemas.microsoft.com/office/drawing/2014/main" id="{62C30C2F-9D3D-402B-9C93-7BB3D257A941}"/>
              </a:ext>
            </a:extLst>
          </p:cNvPr>
          <p:cNvSpPr/>
          <p:nvPr/>
        </p:nvSpPr>
        <p:spPr>
          <a:xfrm>
            <a:off x="-557213" y="4800600"/>
            <a:ext cx="257969" cy="317500"/>
          </a:xfrm>
          <a:prstGeom prst="rect">
            <a:avLst/>
          </a:prstGeom>
          <a:solidFill>
            <a:srgbClr val="A2A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38" name="ColorPatch">
            <a:extLst>
              <a:ext uri="{FF2B5EF4-FFF2-40B4-BE49-F238E27FC236}">
                <a16:creationId xmlns:a16="http://schemas.microsoft.com/office/drawing/2014/main" id="{D6517BE0-9063-4916-BC84-EDE406E9CDE4}"/>
              </a:ext>
            </a:extLst>
          </p:cNvPr>
          <p:cNvSpPr/>
          <p:nvPr/>
        </p:nvSpPr>
        <p:spPr>
          <a:xfrm>
            <a:off x="-557213" y="4457700"/>
            <a:ext cx="257969" cy="317500"/>
          </a:xfrm>
          <a:prstGeom prst="rect">
            <a:avLst/>
          </a:prstGeom>
          <a:solidFill>
            <a:srgbClr val="747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37" name="ColorPatch">
            <a:extLst>
              <a:ext uri="{FF2B5EF4-FFF2-40B4-BE49-F238E27FC236}">
                <a16:creationId xmlns:a16="http://schemas.microsoft.com/office/drawing/2014/main" id="{B5249DC3-A9A0-4038-AEE9-AEBFB5D0089D}"/>
              </a:ext>
            </a:extLst>
          </p:cNvPr>
          <p:cNvSpPr/>
          <p:nvPr/>
        </p:nvSpPr>
        <p:spPr>
          <a:xfrm>
            <a:off x="-557213" y="4114800"/>
            <a:ext cx="257969" cy="317500"/>
          </a:xfrm>
          <a:prstGeom prst="rect">
            <a:avLst/>
          </a:prstGeom>
          <a:solidFill>
            <a:srgbClr val="46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36" name="ColorPatch">
            <a:extLst>
              <a:ext uri="{FF2B5EF4-FFF2-40B4-BE49-F238E27FC236}">
                <a16:creationId xmlns:a16="http://schemas.microsoft.com/office/drawing/2014/main" id="{18A6D389-12F3-4EC1-8CC2-242EFF07CB1C}"/>
              </a:ext>
            </a:extLst>
          </p:cNvPr>
          <p:cNvSpPr/>
          <p:nvPr/>
        </p:nvSpPr>
        <p:spPr>
          <a:xfrm>
            <a:off x="-557213" y="3771900"/>
            <a:ext cx="257969" cy="317500"/>
          </a:xfrm>
          <a:prstGeom prst="rect">
            <a:avLst/>
          </a:prstGeom>
          <a:solidFill>
            <a:srgbClr val="E2B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35" name="ColorPatch">
            <a:extLst>
              <a:ext uri="{FF2B5EF4-FFF2-40B4-BE49-F238E27FC236}">
                <a16:creationId xmlns:a16="http://schemas.microsoft.com/office/drawing/2014/main" id="{2ADD0FF6-E42B-4A48-AA80-7BFCC31B080A}"/>
              </a:ext>
            </a:extLst>
          </p:cNvPr>
          <p:cNvSpPr/>
          <p:nvPr/>
        </p:nvSpPr>
        <p:spPr>
          <a:xfrm>
            <a:off x="-557213" y="3429000"/>
            <a:ext cx="257969" cy="317500"/>
          </a:xfrm>
          <a:prstGeom prst="rect">
            <a:avLst/>
          </a:prstGeom>
          <a:solidFill>
            <a:srgbClr val="C57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34" name="ColorPatch">
            <a:extLst>
              <a:ext uri="{FF2B5EF4-FFF2-40B4-BE49-F238E27FC236}">
                <a16:creationId xmlns:a16="http://schemas.microsoft.com/office/drawing/2014/main" id="{B669360D-4B82-4260-88C6-0543CF560378}"/>
              </a:ext>
            </a:extLst>
          </p:cNvPr>
          <p:cNvSpPr/>
          <p:nvPr/>
        </p:nvSpPr>
        <p:spPr>
          <a:xfrm>
            <a:off x="-557213" y="3086100"/>
            <a:ext cx="257969" cy="317500"/>
          </a:xfrm>
          <a:prstGeom prst="rect">
            <a:avLst/>
          </a:prstGeom>
          <a:solidFill>
            <a:srgbClr val="A9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33" name="ColorPatch">
            <a:extLst>
              <a:ext uri="{FF2B5EF4-FFF2-40B4-BE49-F238E27FC236}">
                <a16:creationId xmlns:a16="http://schemas.microsoft.com/office/drawing/2014/main" id="{B042156B-6D14-4769-85DE-0BC6133DC1EA}"/>
              </a:ext>
            </a:extLst>
          </p:cNvPr>
          <p:cNvSpPr/>
          <p:nvPr/>
        </p:nvSpPr>
        <p:spPr>
          <a:xfrm>
            <a:off x="-557213" y="2743200"/>
            <a:ext cx="257969" cy="317500"/>
          </a:xfrm>
          <a:prstGeom prst="rect">
            <a:avLst/>
          </a:prstGeom>
          <a:solidFill>
            <a:srgbClr val="8C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32" name="ColorPatch">
            <a:extLst>
              <a:ext uri="{FF2B5EF4-FFF2-40B4-BE49-F238E27FC236}">
                <a16:creationId xmlns:a16="http://schemas.microsoft.com/office/drawing/2014/main" id="{0A8AEA2A-477D-451D-A82D-F30F8990A07D}"/>
              </a:ext>
            </a:extLst>
          </p:cNvPr>
          <p:cNvSpPr/>
          <p:nvPr/>
        </p:nvSpPr>
        <p:spPr>
          <a:xfrm>
            <a:off x="-557213" y="2400300"/>
            <a:ext cx="257969" cy="317500"/>
          </a:xfrm>
          <a:prstGeom prst="rect">
            <a:avLst/>
          </a:prstGeom>
          <a:solidFill>
            <a:srgbClr val="C0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31" name="ColorPatch">
            <a:extLst>
              <a:ext uri="{FF2B5EF4-FFF2-40B4-BE49-F238E27FC236}">
                <a16:creationId xmlns:a16="http://schemas.microsoft.com/office/drawing/2014/main" id="{8CE1DB46-E195-40AF-8BEB-3E6873A1B2FA}"/>
              </a:ext>
            </a:extLst>
          </p:cNvPr>
          <p:cNvSpPr/>
          <p:nvPr/>
        </p:nvSpPr>
        <p:spPr>
          <a:xfrm>
            <a:off x="-557213" y="2057400"/>
            <a:ext cx="257969" cy="317500"/>
          </a:xfrm>
          <a:prstGeom prst="rect">
            <a:avLst/>
          </a:prstGeom>
          <a:solidFill>
            <a:srgbClr val="81A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30" name="ColorPatch">
            <a:extLst>
              <a:ext uri="{FF2B5EF4-FFF2-40B4-BE49-F238E27FC236}">
                <a16:creationId xmlns:a16="http://schemas.microsoft.com/office/drawing/2014/main" id="{E0F1957D-72C6-4D6C-9201-6AA28AA6C57D}"/>
              </a:ext>
            </a:extLst>
          </p:cNvPr>
          <p:cNvSpPr/>
          <p:nvPr/>
        </p:nvSpPr>
        <p:spPr>
          <a:xfrm>
            <a:off x="-557213" y="1714500"/>
            <a:ext cx="257969" cy="317500"/>
          </a:xfrm>
          <a:prstGeom prst="rect">
            <a:avLst/>
          </a:prstGeom>
          <a:solidFill>
            <a:srgbClr val="438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9" name="ColorPatch">
            <a:extLst>
              <a:ext uri="{FF2B5EF4-FFF2-40B4-BE49-F238E27FC236}">
                <a16:creationId xmlns:a16="http://schemas.microsoft.com/office/drawing/2014/main" id="{F00834CE-7B51-4FC1-989D-97A947599379}"/>
              </a:ext>
            </a:extLst>
          </p:cNvPr>
          <p:cNvSpPr/>
          <p:nvPr/>
        </p:nvSpPr>
        <p:spPr>
          <a:xfrm>
            <a:off x="-557213" y="1371600"/>
            <a:ext cx="257969" cy="317500"/>
          </a:xfrm>
          <a:prstGeom prst="rect">
            <a:avLst/>
          </a:prstGeom>
          <a:solidFill>
            <a:srgbClr val="045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8" name="ColorPatch">
            <a:extLst>
              <a:ext uri="{FF2B5EF4-FFF2-40B4-BE49-F238E27FC236}">
                <a16:creationId xmlns:a16="http://schemas.microsoft.com/office/drawing/2014/main" id="{AB72B3FD-EF38-4401-99A2-12BA97E1031C}"/>
              </a:ext>
            </a:extLst>
          </p:cNvPr>
          <p:cNvSpPr/>
          <p:nvPr/>
        </p:nvSpPr>
        <p:spPr>
          <a:xfrm>
            <a:off x="-557213" y="1028700"/>
            <a:ext cx="257969" cy="317500"/>
          </a:xfrm>
          <a:prstGeom prst="rect">
            <a:avLst/>
          </a:prstGeom>
          <a:solidFill>
            <a:srgbClr val="D1E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7" name="ColorPatch">
            <a:extLst>
              <a:ext uri="{FF2B5EF4-FFF2-40B4-BE49-F238E27FC236}">
                <a16:creationId xmlns:a16="http://schemas.microsoft.com/office/drawing/2014/main" id="{DB636BCE-D7BA-42A6-B589-71540B9DC5AD}"/>
              </a:ext>
            </a:extLst>
          </p:cNvPr>
          <p:cNvSpPr/>
          <p:nvPr/>
        </p:nvSpPr>
        <p:spPr>
          <a:xfrm>
            <a:off x="-557213" y="685800"/>
            <a:ext cx="257969" cy="317500"/>
          </a:xfrm>
          <a:prstGeom prst="rect">
            <a:avLst/>
          </a:prstGeom>
          <a:solidFill>
            <a:srgbClr val="A4D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6" name="ColorPatch">
            <a:extLst>
              <a:ext uri="{FF2B5EF4-FFF2-40B4-BE49-F238E27FC236}">
                <a16:creationId xmlns:a16="http://schemas.microsoft.com/office/drawing/2014/main" id="{9D1EA9E9-05C1-4D17-8CE5-6492F824502A}"/>
              </a:ext>
            </a:extLst>
          </p:cNvPr>
          <p:cNvSpPr/>
          <p:nvPr/>
        </p:nvSpPr>
        <p:spPr>
          <a:xfrm>
            <a:off x="-557213" y="342900"/>
            <a:ext cx="257969" cy="317500"/>
          </a:xfrm>
          <a:prstGeom prst="rect">
            <a:avLst/>
          </a:prstGeom>
          <a:solidFill>
            <a:srgbClr val="77C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5" name="ColorPatch">
            <a:extLst>
              <a:ext uri="{FF2B5EF4-FFF2-40B4-BE49-F238E27FC236}">
                <a16:creationId xmlns:a16="http://schemas.microsoft.com/office/drawing/2014/main" id="{9A5ADA3E-3A73-4260-828D-18023D21EE0E}"/>
              </a:ext>
            </a:extLst>
          </p:cNvPr>
          <p:cNvSpPr/>
          <p:nvPr/>
        </p:nvSpPr>
        <p:spPr>
          <a:xfrm>
            <a:off x="-557213" y="0"/>
            <a:ext cx="257969" cy="3175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4" name="ColorPatch">
            <a:extLst>
              <a:ext uri="{FF2B5EF4-FFF2-40B4-BE49-F238E27FC236}">
                <a16:creationId xmlns:a16="http://schemas.microsoft.com/office/drawing/2014/main" id="{177ED0F8-E668-4F55-9F61-0BADCC753B93}"/>
              </a:ext>
            </a:extLst>
          </p:cNvPr>
          <p:cNvSpPr/>
          <p:nvPr/>
        </p:nvSpPr>
        <p:spPr>
          <a:xfrm>
            <a:off x="-278606" y="5143500"/>
            <a:ext cx="257969" cy="317500"/>
          </a:xfrm>
          <a:prstGeom prst="rect">
            <a:avLst/>
          </a:prstGeom>
          <a:solidFill>
            <a:srgbClr val="F9B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3" name="ColorPatch">
            <a:extLst>
              <a:ext uri="{FF2B5EF4-FFF2-40B4-BE49-F238E27FC236}">
                <a16:creationId xmlns:a16="http://schemas.microsoft.com/office/drawing/2014/main" id="{8CD7E567-0649-47B4-B5F7-346B6C6FAE6E}"/>
              </a:ext>
            </a:extLst>
          </p:cNvPr>
          <p:cNvSpPr/>
          <p:nvPr/>
        </p:nvSpPr>
        <p:spPr>
          <a:xfrm>
            <a:off x="-278606" y="4800600"/>
            <a:ext cx="257969" cy="317500"/>
          </a:xfrm>
          <a:prstGeom prst="rect">
            <a:avLst/>
          </a:prstGeom>
          <a:solidFill>
            <a:srgbClr val="F27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2" name="ColorPatch">
            <a:extLst>
              <a:ext uri="{FF2B5EF4-FFF2-40B4-BE49-F238E27FC236}">
                <a16:creationId xmlns:a16="http://schemas.microsoft.com/office/drawing/2014/main" id="{0B27B926-9D23-408B-B261-7474BA138B0E}"/>
              </a:ext>
            </a:extLst>
          </p:cNvPr>
          <p:cNvSpPr/>
          <p:nvPr/>
        </p:nvSpPr>
        <p:spPr>
          <a:xfrm>
            <a:off x="-278606" y="4457700"/>
            <a:ext cx="257969" cy="317500"/>
          </a:xfrm>
          <a:prstGeom prst="rect">
            <a:avLst/>
          </a:prstGeom>
          <a:solidFill>
            <a:srgbClr val="EC4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1" name="ColorPatch">
            <a:extLst>
              <a:ext uri="{FF2B5EF4-FFF2-40B4-BE49-F238E27FC236}">
                <a16:creationId xmlns:a16="http://schemas.microsoft.com/office/drawing/2014/main" id="{C79F16A5-2F29-42BB-88AB-9C69D7AB8969}"/>
              </a:ext>
            </a:extLst>
          </p:cNvPr>
          <p:cNvSpPr/>
          <p:nvPr/>
        </p:nvSpPr>
        <p:spPr>
          <a:xfrm>
            <a:off x="-278606" y="4114800"/>
            <a:ext cx="257969" cy="3175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0" name="ColorPatch">
            <a:extLst>
              <a:ext uri="{FF2B5EF4-FFF2-40B4-BE49-F238E27FC236}">
                <a16:creationId xmlns:a16="http://schemas.microsoft.com/office/drawing/2014/main" id="{7164F073-8D27-4C57-9FA9-5D80FC8EDB68}"/>
              </a:ext>
            </a:extLst>
          </p:cNvPr>
          <p:cNvSpPr/>
          <p:nvPr/>
        </p:nvSpPr>
        <p:spPr>
          <a:xfrm>
            <a:off x="-278606" y="3771900"/>
            <a:ext cx="257969" cy="317500"/>
          </a:xfrm>
          <a:prstGeom prst="rect">
            <a:avLst/>
          </a:prstGeom>
          <a:solidFill>
            <a:srgbClr val="FFF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19" name="ColorPatch">
            <a:extLst>
              <a:ext uri="{FF2B5EF4-FFF2-40B4-BE49-F238E27FC236}">
                <a16:creationId xmlns:a16="http://schemas.microsoft.com/office/drawing/2014/main" id="{C400E972-E723-4251-BA45-FDC0E6CEEF6C}"/>
              </a:ext>
            </a:extLst>
          </p:cNvPr>
          <p:cNvSpPr/>
          <p:nvPr/>
        </p:nvSpPr>
        <p:spPr>
          <a:xfrm>
            <a:off x="-278606" y="3429000"/>
            <a:ext cx="257969" cy="317500"/>
          </a:xfrm>
          <a:prstGeom prst="rect">
            <a:avLst/>
          </a:prstGeom>
          <a:solidFill>
            <a:srgbClr val="FFE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18" name="ColorPatch">
            <a:extLst>
              <a:ext uri="{FF2B5EF4-FFF2-40B4-BE49-F238E27FC236}">
                <a16:creationId xmlns:a16="http://schemas.microsoft.com/office/drawing/2014/main" id="{50D772BA-D4EE-40DA-B415-8EC283428CF5}"/>
              </a:ext>
            </a:extLst>
          </p:cNvPr>
          <p:cNvSpPr/>
          <p:nvPr/>
        </p:nvSpPr>
        <p:spPr>
          <a:xfrm>
            <a:off x="-278606" y="3086100"/>
            <a:ext cx="257969" cy="317500"/>
          </a:xfrm>
          <a:prstGeom prst="rect">
            <a:avLst/>
          </a:prstGeom>
          <a:solidFill>
            <a:srgbClr val="FFD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17" name="ColorPatch">
            <a:extLst>
              <a:ext uri="{FF2B5EF4-FFF2-40B4-BE49-F238E27FC236}">
                <a16:creationId xmlns:a16="http://schemas.microsoft.com/office/drawing/2014/main" id="{6BEEA5BD-11E7-4F3D-BD73-EC2249E8CCEB}"/>
              </a:ext>
            </a:extLst>
          </p:cNvPr>
          <p:cNvSpPr/>
          <p:nvPr/>
        </p:nvSpPr>
        <p:spPr>
          <a:xfrm>
            <a:off x="-278606" y="2743200"/>
            <a:ext cx="257969" cy="3175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16" name="ColorPatch">
            <a:extLst>
              <a:ext uri="{FF2B5EF4-FFF2-40B4-BE49-F238E27FC236}">
                <a16:creationId xmlns:a16="http://schemas.microsoft.com/office/drawing/2014/main" id="{27A566A9-4C8D-4179-BE6D-6A885CF5E38A}"/>
              </a:ext>
            </a:extLst>
          </p:cNvPr>
          <p:cNvSpPr/>
          <p:nvPr/>
        </p:nvSpPr>
        <p:spPr>
          <a:xfrm>
            <a:off x="-278606" y="2400300"/>
            <a:ext cx="257969" cy="317500"/>
          </a:xfrm>
          <a:prstGeom prst="rect">
            <a:avLst/>
          </a:prstGeom>
          <a:solidFill>
            <a:srgbClr val="CE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15" name="ColorPatch">
            <a:extLst>
              <a:ext uri="{FF2B5EF4-FFF2-40B4-BE49-F238E27FC236}">
                <a16:creationId xmlns:a16="http://schemas.microsoft.com/office/drawing/2014/main" id="{98BB652E-B542-4A6D-842C-A8AFF7CF962D}"/>
              </a:ext>
            </a:extLst>
          </p:cNvPr>
          <p:cNvSpPr/>
          <p:nvPr/>
        </p:nvSpPr>
        <p:spPr>
          <a:xfrm>
            <a:off x="-278606" y="2057400"/>
            <a:ext cx="257969" cy="317500"/>
          </a:xfrm>
          <a:prstGeom prst="rect">
            <a:avLst/>
          </a:prstGeom>
          <a:solidFill>
            <a:srgbClr val="9DD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14" name="ColorPatch">
            <a:extLst>
              <a:ext uri="{FF2B5EF4-FFF2-40B4-BE49-F238E27FC236}">
                <a16:creationId xmlns:a16="http://schemas.microsoft.com/office/drawing/2014/main" id="{7BE09878-3507-434C-8FBD-3253E93E01C8}"/>
              </a:ext>
            </a:extLst>
          </p:cNvPr>
          <p:cNvSpPr/>
          <p:nvPr/>
        </p:nvSpPr>
        <p:spPr>
          <a:xfrm>
            <a:off x="-278606" y="1714500"/>
            <a:ext cx="257969" cy="317500"/>
          </a:xfrm>
          <a:prstGeom prst="rect">
            <a:avLst/>
          </a:prstGeom>
          <a:solidFill>
            <a:srgbClr val="6DC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12" name="ColorPatch">
            <a:extLst>
              <a:ext uri="{FF2B5EF4-FFF2-40B4-BE49-F238E27FC236}">
                <a16:creationId xmlns:a16="http://schemas.microsoft.com/office/drawing/2014/main" id="{2E26D6BD-036D-4346-A29B-7683021D70FB}"/>
              </a:ext>
            </a:extLst>
          </p:cNvPr>
          <p:cNvSpPr/>
          <p:nvPr/>
        </p:nvSpPr>
        <p:spPr>
          <a:xfrm>
            <a:off x="-278606" y="1371600"/>
            <a:ext cx="257969" cy="317500"/>
          </a:xfrm>
          <a:prstGeom prst="rect">
            <a:avLst/>
          </a:prstGeom>
          <a:solidFill>
            <a:srgbClr val="3C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11" name="ColorPatch">
            <a:extLst>
              <a:ext uri="{FF2B5EF4-FFF2-40B4-BE49-F238E27FC236}">
                <a16:creationId xmlns:a16="http://schemas.microsoft.com/office/drawing/2014/main" id="{D840EC2E-1487-4A69-A809-9929CDB60313}"/>
              </a:ext>
            </a:extLst>
          </p:cNvPr>
          <p:cNvSpPr/>
          <p:nvPr/>
        </p:nvSpPr>
        <p:spPr>
          <a:xfrm>
            <a:off x="-278606" y="1028700"/>
            <a:ext cx="257969" cy="317500"/>
          </a:xfrm>
          <a:prstGeom prst="rect">
            <a:avLst/>
          </a:prstGeom>
          <a:solidFill>
            <a:srgbClr val="C0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10" name="ColorPatch">
            <a:extLst>
              <a:ext uri="{FF2B5EF4-FFF2-40B4-BE49-F238E27FC236}">
                <a16:creationId xmlns:a16="http://schemas.microsoft.com/office/drawing/2014/main" id="{4BBE9809-F301-459A-87DE-3C5C95F62870}"/>
              </a:ext>
            </a:extLst>
          </p:cNvPr>
          <p:cNvSpPr/>
          <p:nvPr/>
        </p:nvSpPr>
        <p:spPr>
          <a:xfrm>
            <a:off x="-278606" y="685800"/>
            <a:ext cx="257969" cy="317500"/>
          </a:xfrm>
          <a:prstGeom prst="rect">
            <a:avLst/>
          </a:prstGeom>
          <a:solidFill>
            <a:srgbClr val="819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8" name="ColorPatch">
            <a:extLst>
              <a:ext uri="{FF2B5EF4-FFF2-40B4-BE49-F238E27FC236}">
                <a16:creationId xmlns:a16="http://schemas.microsoft.com/office/drawing/2014/main" id="{AD5D23E8-FC29-4F12-AB2C-C32E10546318}"/>
              </a:ext>
            </a:extLst>
          </p:cNvPr>
          <p:cNvSpPr/>
          <p:nvPr/>
        </p:nvSpPr>
        <p:spPr>
          <a:xfrm>
            <a:off x="-278606" y="342900"/>
            <a:ext cx="257969" cy="317500"/>
          </a:xfrm>
          <a:prstGeom prst="rect">
            <a:avLst/>
          </a:prstGeom>
          <a:solidFill>
            <a:srgbClr val="42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7" name="ColorPatch">
            <a:extLst>
              <a:ext uri="{FF2B5EF4-FFF2-40B4-BE49-F238E27FC236}">
                <a16:creationId xmlns:a16="http://schemas.microsoft.com/office/drawing/2014/main" id="{57149537-0C06-456D-A4A3-2FBB5503631B}"/>
              </a:ext>
            </a:extLst>
          </p:cNvPr>
          <p:cNvSpPr/>
          <p:nvPr/>
        </p:nvSpPr>
        <p:spPr>
          <a:xfrm>
            <a:off x="-278606" y="0"/>
            <a:ext cx="257969" cy="317500"/>
          </a:xfrm>
          <a:prstGeom prst="rect">
            <a:avLst/>
          </a:prstGeom>
          <a:solidFill>
            <a:srgbClr val="032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2117" err="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781" y="1"/>
            <a:ext cx="9432442" cy="1304925"/>
          </a:xfrm>
          <a:prstGeom prst="rect">
            <a:avLst/>
          </a:prstGeom>
        </p:spPr>
        <p:txBody>
          <a:bodyPr vert="horz" lIns="91440" tIns="45720" rIns="90000" bIns="45720" rtlCol="0" anchor="ctr">
            <a:noAutofit/>
          </a:bodyPr>
          <a:lstStyle/>
          <a:p>
            <a:pPr lvl="0" algn="r"/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782" y="1484313"/>
            <a:ext cx="9418439" cy="4608512"/>
          </a:xfrm>
          <a:prstGeom prst="rect">
            <a:avLst/>
          </a:prstGeom>
        </p:spPr>
        <p:txBody>
          <a:bodyPr vert="horz" lIns="91440" tIns="45720" rIns="90000" bIns="45720" rtlCol="0">
            <a:noAutofit/>
          </a:bodyPr>
          <a:lstStyle/>
          <a:p>
            <a:pPr lvl="0"/>
            <a:r>
              <a:rPr lang="en-US"/>
              <a:t>First level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2362" y="6330968"/>
            <a:ext cx="4455193" cy="292554"/>
          </a:xfrm>
          <a:prstGeom prst="rect">
            <a:avLst/>
          </a:prstGeom>
        </p:spPr>
        <p:txBody>
          <a:bodyPr vert="horz" lIns="90000" tIns="45720" rIns="90000" bIns="45720" rtlCol="0" anchor="b"/>
          <a:lstStyle>
            <a:lvl1pPr algn="r">
              <a:defRPr lang="en-US" sz="1100" b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337" y="6330968"/>
            <a:ext cx="333941" cy="292554"/>
          </a:xfrm>
          <a:prstGeom prst="rect">
            <a:avLst/>
          </a:prstGeom>
        </p:spPr>
        <p:txBody>
          <a:bodyPr vert="horz" lIns="0" tIns="46800" rIns="0" bIns="46800" rtlCol="0" anchor="b"/>
          <a:lstStyle>
            <a:lvl1pPr algn="r">
              <a:defRPr lang="en-US" sz="1100" b="0" smtClean="0">
                <a:solidFill>
                  <a:schemeClr val="tx2"/>
                </a:solidFill>
              </a:defRPr>
            </a:lvl1pPr>
          </a:lstStyle>
          <a:p>
            <a:fld id="{98DC05C2-AD0B-4144-B63F-37B0E88E46C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46734" y="6330968"/>
            <a:ext cx="962739" cy="292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0">
                <a:solidFill>
                  <a:schemeClr val="tx2"/>
                </a:solidFill>
              </a:defRPr>
            </a:lvl1pPr>
          </a:lstStyle>
          <a:p>
            <a:fld id="{3D1F1D67-93DE-4E32-A19E-1DBAE92304CD}" type="datetime1">
              <a:rPr lang="en-GB" smtClean="0"/>
              <a:t>09/07/2025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CD4E90-0AD7-41F7-BEF4-B339EC998E49}"/>
              </a:ext>
            </a:extLst>
          </p:cNvPr>
          <p:cNvSpPr/>
          <p:nvPr/>
        </p:nvSpPr>
        <p:spPr>
          <a:xfrm>
            <a:off x="9753977" y="0"/>
            <a:ext cx="152023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</p:spTree>
    <p:extLst>
      <p:ext uri="{BB962C8B-B14F-4D97-AF65-F5344CB8AC3E}">
        <p14:creationId xmlns:p14="http://schemas.microsoft.com/office/powerpoint/2010/main" val="114514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lvl1pPr algn="r" defTabSz="914418" rtl="0" eaLnBrk="1" latinLnBrk="0" hangingPunct="1">
        <a:lnSpc>
          <a:spcPct val="90000"/>
        </a:lnSpc>
        <a:spcBef>
          <a:spcPct val="0"/>
        </a:spcBef>
        <a:buNone/>
        <a:defRPr lang="en-US" sz="36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943" indent="-261943" algn="l" defTabSz="914418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36586" indent="-266705" algn="l" defTabSz="914418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12816" indent="-273056" algn="l" defTabSz="914418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987445" indent="-268293" algn="l" defTabSz="914418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2"/>
          </a:solidFill>
          <a:latin typeface="+mn-lt"/>
          <a:ea typeface="+mn-ea"/>
          <a:cs typeface="+mn-cs"/>
        </a:defRPr>
      </a:lvl4pPr>
      <a:lvl5pPr marL="1160486" indent="-261943" algn="l" defTabSz="914418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4" userDrawn="1">
          <p15:clr>
            <a:srgbClr val="F26B43"/>
          </p15:clr>
        </p15:guide>
        <p15:guide id="2" pos="6086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orient="horz" pos="3838" userDrawn="1">
          <p15:clr>
            <a:srgbClr val="F26B43"/>
          </p15:clr>
        </p15:guide>
        <p15:guide id="6" orient="horz" pos="822" userDrawn="1">
          <p15:clr>
            <a:srgbClr val="F26B43"/>
          </p15:clr>
        </p15:guide>
        <p15:guide id="7" pos="3120" userDrawn="1">
          <p15:clr>
            <a:srgbClr val="F26B43"/>
          </p15:clr>
        </p15:guide>
        <p15:guide id="8" orient="horz" pos="13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46D8B-735B-4207-A34A-AC86B422825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78F5B-047C-4567-8222-9DABDB15DBC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logo with white text&#10;&#10;Description automatically generated">
            <a:extLst>
              <a:ext uri="{FF2B5EF4-FFF2-40B4-BE49-F238E27FC236}">
                <a16:creationId xmlns:a16="http://schemas.microsoft.com/office/drawing/2014/main" id="{26B69622-F1F8-60C9-4311-096161C91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24143" r="47818" b="48800"/>
          <a:stretch/>
        </p:blipFill>
        <p:spPr>
          <a:xfrm>
            <a:off x="1465262" y="0"/>
            <a:ext cx="8440738" cy="6858000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A5B4251B-F49B-4FF8-EA3D-AA8F1F8C5105}"/>
              </a:ext>
            </a:extLst>
          </p:cNvPr>
          <p:cNvPicPr>
            <a:picLocks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45" y="317733"/>
            <a:ext cx="1376250" cy="13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49" r:id="rId12"/>
    <p:sldLayoutId id="2147483651" r:id="rId13"/>
    <p:sldLayoutId id="214748365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6876A-13C3-EEF0-7DF9-3266BB90F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97B2-DBE8-ACCE-11DB-4D92D52B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1 – </a:t>
            </a:r>
            <a:br>
              <a:rPr lang="en-GB" dirty="0"/>
            </a:br>
            <a:r>
              <a:rPr lang="en-GB" dirty="0"/>
              <a:t>Circuit Loops and Resistance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343AC63-FB17-0B7C-9922-C113BA6DE290}"/>
              </a:ext>
            </a:extLst>
          </p:cNvPr>
          <p:cNvGrpSpPr/>
          <p:nvPr/>
        </p:nvGrpSpPr>
        <p:grpSpPr>
          <a:xfrm>
            <a:off x="297132" y="2413389"/>
            <a:ext cx="5636078" cy="3693763"/>
            <a:chOff x="4842491" y="2079559"/>
            <a:chExt cx="4017089" cy="2571166"/>
          </a:xfrm>
        </p:grpSpPr>
        <p:pic>
          <p:nvPicPr>
            <p:cNvPr id="112" name="Picture 111" descr="A grid with red lines&#10;&#10;AI-generated content may be incorrect.">
              <a:extLst>
                <a:ext uri="{FF2B5EF4-FFF2-40B4-BE49-F238E27FC236}">
                  <a16:creationId xmlns:a16="http://schemas.microsoft.com/office/drawing/2014/main" id="{A00C57DD-9543-A77A-9596-447FD121A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01" b="27902"/>
            <a:stretch/>
          </p:blipFill>
          <p:spPr>
            <a:xfrm>
              <a:off x="4842491" y="2079559"/>
              <a:ext cx="3357308" cy="2571166"/>
            </a:xfrm>
            <a:prstGeom prst="rect">
              <a:avLst/>
            </a:prstGeom>
          </p:spPr>
        </p:pic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56C7C6D-4734-25BA-2D67-B9303D5E6F96}"/>
                </a:ext>
              </a:extLst>
            </p:cNvPr>
            <p:cNvGrpSpPr/>
            <p:nvPr/>
          </p:nvGrpSpPr>
          <p:grpSpPr>
            <a:xfrm>
              <a:off x="7029461" y="3388042"/>
              <a:ext cx="1830119" cy="1262683"/>
              <a:chOff x="9153034" y="4429591"/>
              <a:chExt cx="1830119" cy="1262683"/>
            </a:xfrm>
          </p:grpSpPr>
          <p:grpSp>
            <p:nvGrpSpPr>
              <p:cNvPr id="80" name="Group 43">
                <a:extLst>
                  <a:ext uri="{FF2B5EF4-FFF2-40B4-BE49-F238E27FC236}">
                    <a16:creationId xmlns:a16="http://schemas.microsoft.com/office/drawing/2014/main" id="{62211FE9-C7BA-DCD8-55BA-179F6E83DB0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5400000">
                <a:off x="8679959" y="4963242"/>
                <a:ext cx="1158875" cy="212725"/>
                <a:chOff x="621" y="544"/>
                <a:chExt cx="1824" cy="335"/>
              </a:xfrm>
            </p:grpSpPr>
            <p:sp>
              <p:nvSpPr>
                <p:cNvPr id="81" name="Freeform 44">
                  <a:extLst>
                    <a:ext uri="{FF2B5EF4-FFF2-40B4-BE49-F238E27FC236}">
                      <a16:creationId xmlns:a16="http://schemas.microsoft.com/office/drawing/2014/main" id="{E1D29EDB-8D44-0B30-C454-2A1F9F3CB4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1" y="544"/>
                  <a:ext cx="1824" cy="335"/>
                </a:xfrm>
                <a:custGeom>
                  <a:avLst/>
                  <a:gdLst>
                    <a:gd name="T0" fmla="*/ 23 w 1824"/>
                    <a:gd name="T1" fmla="*/ 251 h 335"/>
                    <a:gd name="T2" fmla="*/ 166 w 1824"/>
                    <a:gd name="T3" fmla="*/ 335 h 335"/>
                    <a:gd name="T4" fmla="*/ 222 w 1824"/>
                    <a:gd name="T5" fmla="*/ 324 h 335"/>
                    <a:gd name="T6" fmla="*/ 306 w 1824"/>
                    <a:gd name="T7" fmla="*/ 257 h 335"/>
                    <a:gd name="T8" fmla="*/ 363 w 1824"/>
                    <a:gd name="T9" fmla="*/ 257 h 335"/>
                    <a:gd name="T10" fmla="*/ 513 w 1824"/>
                    <a:gd name="T11" fmla="*/ 257 h 335"/>
                    <a:gd name="T12" fmla="*/ 697 w 1824"/>
                    <a:gd name="T13" fmla="*/ 257 h 335"/>
                    <a:gd name="T14" fmla="*/ 798 w 1824"/>
                    <a:gd name="T15" fmla="*/ 257 h 335"/>
                    <a:gd name="T16" fmla="*/ 882 w 1824"/>
                    <a:gd name="T17" fmla="*/ 324 h 335"/>
                    <a:gd name="T18" fmla="*/ 939 w 1824"/>
                    <a:gd name="T19" fmla="*/ 335 h 335"/>
                    <a:gd name="T20" fmla="*/ 1039 w 1824"/>
                    <a:gd name="T21" fmla="*/ 298 h 335"/>
                    <a:gd name="T22" fmla="*/ 1078 w 1824"/>
                    <a:gd name="T23" fmla="*/ 257 h 335"/>
                    <a:gd name="T24" fmla="*/ 1279 w 1824"/>
                    <a:gd name="T25" fmla="*/ 257 h 335"/>
                    <a:gd name="T26" fmla="*/ 1449 w 1824"/>
                    <a:gd name="T27" fmla="*/ 257 h 335"/>
                    <a:gd name="T28" fmla="*/ 1517 w 1824"/>
                    <a:gd name="T29" fmla="*/ 257 h 335"/>
                    <a:gd name="T30" fmla="*/ 1601 w 1824"/>
                    <a:gd name="T31" fmla="*/ 324 h 335"/>
                    <a:gd name="T32" fmla="*/ 1656 w 1824"/>
                    <a:gd name="T33" fmla="*/ 335 h 335"/>
                    <a:gd name="T34" fmla="*/ 1802 w 1824"/>
                    <a:gd name="T35" fmla="*/ 251 h 335"/>
                    <a:gd name="T36" fmla="*/ 1824 w 1824"/>
                    <a:gd name="T37" fmla="*/ 168 h 335"/>
                    <a:gd name="T38" fmla="*/ 1740 w 1824"/>
                    <a:gd name="T39" fmla="*/ 23 h 335"/>
                    <a:gd name="T40" fmla="*/ 1656 w 1824"/>
                    <a:gd name="T41" fmla="*/ 0 h 335"/>
                    <a:gd name="T42" fmla="*/ 1554 w 1824"/>
                    <a:gd name="T43" fmla="*/ 37 h 335"/>
                    <a:gd name="T44" fmla="*/ 1517 w 1824"/>
                    <a:gd name="T45" fmla="*/ 78 h 335"/>
                    <a:gd name="T46" fmla="*/ 1369 w 1824"/>
                    <a:gd name="T47" fmla="*/ 78 h 335"/>
                    <a:gd name="T48" fmla="*/ 1181 w 1824"/>
                    <a:gd name="T49" fmla="*/ 78 h 335"/>
                    <a:gd name="T50" fmla="*/ 1078 w 1824"/>
                    <a:gd name="T51" fmla="*/ 78 h 335"/>
                    <a:gd name="T52" fmla="*/ 992 w 1824"/>
                    <a:gd name="T53" fmla="*/ 10 h 335"/>
                    <a:gd name="T54" fmla="*/ 939 w 1824"/>
                    <a:gd name="T55" fmla="*/ 0 h 335"/>
                    <a:gd name="T56" fmla="*/ 834 w 1824"/>
                    <a:gd name="T57" fmla="*/ 37 h 335"/>
                    <a:gd name="T58" fmla="*/ 798 w 1824"/>
                    <a:gd name="T59" fmla="*/ 78 h 335"/>
                    <a:gd name="T60" fmla="*/ 603 w 1824"/>
                    <a:gd name="T61" fmla="*/ 78 h 335"/>
                    <a:gd name="T62" fmla="*/ 433 w 1824"/>
                    <a:gd name="T63" fmla="*/ 78 h 335"/>
                    <a:gd name="T64" fmla="*/ 306 w 1824"/>
                    <a:gd name="T65" fmla="*/ 78 h 335"/>
                    <a:gd name="T66" fmla="*/ 269 w 1824"/>
                    <a:gd name="T67" fmla="*/ 37 h 335"/>
                    <a:gd name="T68" fmla="*/ 166 w 1824"/>
                    <a:gd name="T69" fmla="*/ 0 h 335"/>
                    <a:gd name="T70" fmla="*/ 82 w 1824"/>
                    <a:gd name="T71" fmla="*/ 23 h 335"/>
                    <a:gd name="T72" fmla="*/ 0 w 1824"/>
                    <a:gd name="T73" fmla="*/ 168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24" h="335">
                      <a:moveTo>
                        <a:pt x="0" y="168"/>
                      </a:moveTo>
                      <a:lnTo>
                        <a:pt x="23" y="251"/>
                      </a:lnTo>
                      <a:lnTo>
                        <a:pt x="82" y="310"/>
                      </a:lnTo>
                      <a:lnTo>
                        <a:pt x="166" y="335"/>
                      </a:lnTo>
                      <a:lnTo>
                        <a:pt x="222" y="324"/>
                      </a:lnTo>
                      <a:lnTo>
                        <a:pt x="269" y="298"/>
                      </a:lnTo>
                      <a:lnTo>
                        <a:pt x="306" y="257"/>
                      </a:lnTo>
                      <a:lnTo>
                        <a:pt x="363" y="257"/>
                      </a:lnTo>
                      <a:lnTo>
                        <a:pt x="433" y="257"/>
                      </a:lnTo>
                      <a:lnTo>
                        <a:pt x="513" y="257"/>
                      </a:lnTo>
                      <a:lnTo>
                        <a:pt x="603" y="257"/>
                      </a:lnTo>
                      <a:lnTo>
                        <a:pt x="697" y="257"/>
                      </a:lnTo>
                      <a:lnTo>
                        <a:pt x="798" y="257"/>
                      </a:lnTo>
                      <a:lnTo>
                        <a:pt x="834" y="298"/>
                      </a:lnTo>
                      <a:lnTo>
                        <a:pt x="882" y="324"/>
                      </a:lnTo>
                      <a:lnTo>
                        <a:pt x="939" y="335"/>
                      </a:lnTo>
                      <a:lnTo>
                        <a:pt x="992" y="324"/>
                      </a:lnTo>
                      <a:lnTo>
                        <a:pt x="1039" y="298"/>
                      </a:lnTo>
                      <a:lnTo>
                        <a:pt x="1078" y="257"/>
                      </a:lnTo>
                      <a:lnTo>
                        <a:pt x="1181" y="257"/>
                      </a:lnTo>
                      <a:lnTo>
                        <a:pt x="1279" y="257"/>
                      </a:lnTo>
                      <a:lnTo>
                        <a:pt x="1369" y="257"/>
                      </a:lnTo>
                      <a:lnTo>
                        <a:pt x="1449" y="257"/>
                      </a:lnTo>
                      <a:lnTo>
                        <a:pt x="1517" y="257"/>
                      </a:lnTo>
                      <a:lnTo>
                        <a:pt x="1554" y="298"/>
                      </a:lnTo>
                      <a:lnTo>
                        <a:pt x="1601" y="324"/>
                      </a:lnTo>
                      <a:lnTo>
                        <a:pt x="1656" y="335"/>
                      </a:lnTo>
                      <a:lnTo>
                        <a:pt x="1740" y="310"/>
                      </a:lnTo>
                      <a:lnTo>
                        <a:pt x="1802" y="251"/>
                      </a:lnTo>
                      <a:lnTo>
                        <a:pt x="1824" y="168"/>
                      </a:lnTo>
                      <a:lnTo>
                        <a:pt x="1802" y="84"/>
                      </a:lnTo>
                      <a:lnTo>
                        <a:pt x="1740" y="23"/>
                      </a:lnTo>
                      <a:lnTo>
                        <a:pt x="1656" y="0"/>
                      </a:lnTo>
                      <a:lnTo>
                        <a:pt x="1601" y="10"/>
                      </a:lnTo>
                      <a:lnTo>
                        <a:pt x="1554" y="37"/>
                      </a:lnTo>
                      <a:lnTo>
                        <a:pt x="1517" y="78"/>
                      </a:lnTo>
                      <a:lnTo>
                        <a:pt x="1449" y="78"/>
                      </a:lnTo>
                      <a:lnTo>
                        <a:pt x="1369" y="78"/>
                      </a:lnTo>
                      <a:lnTo>
                        <a:pt x="1279" y="78"/>
                      </a:lnTo>
                      <a:lnTo>
                        <a:pt x="1181" y="78"/>
                      </a:lnTo>
                      <a:lnTo>
                        <a:pt x="1078" y="78"/>
                      </a:lnTo>
                      <a:lnTo>
                        <a:pt x="1039" y="37"/>
                      </a:lnTo>
                      <a:lnTo>
                        <a:pt x="992" y="10"/>
                      </a:lnTo>
                      <a:lnTo>
                        <a:pt x="939" y="0"/>
                      </a:lnTo>
                      <a:lnTo>
                        <a:pt x="882" y="10"/>
                      </a:lnTo>
                      <a:lnTo>
                        <a:pt x="834" y="37"/>
                      </a:lnTo>
                      <a:lnTo>
                        <a:pt x="798" y="78"/>
                      </a:lnTo>
                      <a:lnTo>
                        <a:pt x="697" y="78"/>
                      </a:lnTo>
                      <a:lnTo>
                        <a:pt x="603" y="78"/>
                      </a:lnTo>
                      <a:lnTo>
                        <a:pt x="513" y="78"/>
                      </a:lnTo>
                      <a:lnTo>
                        <a:pt x="433" y="78"/>
                      </a:lnTo>
                      <a:lnTo>
                        <a:pt x="363" y="78"/>
                      </a:lnTo>
                      <a:lnTo>
                        <a:pt x="306" y="78"/>
                      </a:lnTo>
                      <a:lnTo>
                        <a:pt x="269" y="37"/>
                      </a:lnTo>
                      <a:lnTo>
                        <a:pt x="222" y="10"/>
                      </a:lnTo>
                      <a:lnTo>
                        <a:pt x="166" y="0"/>
                      </a:lnTo>
                      <a:lnTo>
                        <a:pt x="82" y="23"/>
                      </a:lnTo>
                      <a:lnTo>
                        <a:pt x="23" y="84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82" name="Freeform 45">
                  <a:extLst>
                    <a:ext uri="{FF2B5EF4-FFF2-40B4-BE49-F238E27FC236}">
                      <a16:creationId xmlns:a16="http://schemas.microsoft.com/office/drawing/2014/main" id="{F20B0660-07B6-D80D-E8B2-3E7F0156920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03" y="626"/>
                  <a:ext cx="178" cy="181"/>
                </a:xfrm>
                <a:custGeom>
                  <a:avLst/>
                  <a:gdLst>
                    <a:gd name="T0" fmla="*/ 178 w 178"/>
                    <a:gd name="T1" fmla="*/ 90 h 181"/>
                    <a:gd name="T2" fmla="*/ 176 w 178"/>
                    <a:gd name="T3" fmla="*/ 109 h 181"/>
                    <a:gd name="T4" fmla="*/ 170 w 178"/>
                    <a:gd name="T5" fmla="*/ 127 h 181"/>
                    <a:gd name="T6" fmla="*/ 160 w 178"/>
                    <a:gd name="T7" fmla="*/ 144 h 181"/>
                    <a:gd name="T8" fmla="*/ 148 w 178"/>
                    <a:gd name="T9" fmla="*/ 158 h 181"/>
                    <a:gd name="T10" fmla="*/ 131 w 178"/>
                    <a:gd name="T11" fmla="*/ 170 h 181"/>
                    <a:gd name="T12" fmla="*/ 113 w 178"/>
                    <a:gd name="T13" fmla="*/ 177 h 181"/>
                    <a:gd name="T14" fmla="*/ 94 w 178"/>
                    <a:gd name="T15" fmla="*/ 181 h 181"/>
                    <a:gd name="T16" fmla="*/ 74 w 178"/>
                    <a:gd name="T17" fmla="*/ 179 h 181"/>
                    <a:gd name="T18" fmla="*/ 55 w 178"/>
                    <a:gd name="T19" fmla="*/ 175 h 181"/>
                    <a:gd name="T20" fmla="*/ 39 w 178"/>
                    <a:gd name="T21" fmla="*/ 164 h 181"/>
                    <a:gd name="T22" fmla="*/ 25 w 178"/>
                    <a:gd name="T23" fmla="*/ 152 h 181"/>
                    <a:gd name="T24" fmla="*/ 12 w 178"/>
                    <a:gd name="T25" fmla="*/ 136 h 181"/>
                    <a:gd name="T26" fmla="*/ 4 w 178"/>
                    <a:gd name="T27" fmla="*/ 119 h 181"/>
                    <a:gd name="T28" fmla="*/ 0 w 178"/>
                    <a:gd name="T29" fmla="*/ 101 h 181"/>
                    <a:gd name="T30" fmla="*/ 0 w 178"/>
                    <a:gd name="T31" fmla="*/ 80 h 181"/>
                    <a:gd name="T32" fmla="*/ 4 w 178"/>
                    <a:gd name="T33" fmla="*/ 62 h 181"/>
                    <a:gd name="T34" fmla="*/ 12 w 178"/>
                    <a:gd name="T35" fmla="*/ 43 h 181"/>
                    <a:gd name="T36" fmla="*/ 25 w 178"/>
                    <a:gd name="T37" fmla="*/ 29 h 181"/>
                    <a:gd name="T38" fmla="*/ 39 w 178"/>
                    <a:gd name="T39" fmla="*/ 17 h 181"/>
                    <a:gd name="T40" fmla="*/ 55 w 178"/>
                    <a:gd name="T41" fmla="*/ 6 h 181"/>
                    <a:gd name="T42" fmla="*/ 74 w 178"/>
                    <a:gd name="T43" fmla="*/ 2 h 181"/>
                    <a:gd name="T44" fmla="*/ 94 w 178"/>
                    <a:gd name="T45" fmla="*/ 0 h 181"/>
                    <a:gd name="T46" fmla="*/ 113 w 178"/>
                    <a:gd name="T47" fmla="*/ 4 h 181"/>
                    <a:gd name="T48" fmla="*/ 131 w 178"/>
                    <a:gd name="T49" fmla="*/ 10 h 181"/>
                    <a:gd name="T50" fmla="*/ 148 w 178"/>
                    <a:gd name="T51" fmla="*/ 21 h 181"/>
                    <a:gd name="T52" fmla="*/ 160 w 178"/>
                    <a:gd name="T53" fmla="*/ 35 h 181"/>
                    <a:gd name="T54" fmla="*/ 170 w 178"/>
                    <a:gd name="T55" fmla="*/ 51 h 181"/>
                    <a:gd name="T56" fmla="*/ 176 w 178"/>
                    <a:gd name="T57" fmla="*/ 70 h 181"/>
                    <a:gd name="T58" fmla="*/ 178 w 178"/>
                    <a:gd name="T59" fmla="*/ 90 h 181"/>
                    <a:gd name="T60" fmla="*/ 178 w 178"/>
                    <a:gd name="T61" fmla="*/ 9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8" h="181">
                      <a:moveTo>
                        <a:pt x="178" y="90"/>
                      </a:moveTo>
                      <a:lnTo>
                        <a:pt x="176" y="109"/>
                      </a:lnTo>
                      <a:lnTo>
                        <a:pt x="170" y="127"/>
                      </a:lnTo>
                      <a:lnTo>
                        <a:pt x="160" y="144"/>
                      </a:lnTo>
                      <a:lnTo>
                        <a:pt x="148" y="158"/>
                      </a:lnTo>
                      <a:lnTo>
                        <a:pt x="131" y="170"/>
                      </a:lnTo>
                      <a:lnTo>
                        <a:pt x="113" y="177"/>
                      </a:lnTo>
                      <a:lnTo>
                        <a:pt x="94" y="181"/>
                      </a:lnTo>
                      <a:lnTo>
                        <a:pt x="74" y="179"/>
                      </a:lnTo>
                      <a:lnTo>
                        <a:pt x="55" y="175"/>
                      </a:lnTo>
                      <a:lnTo>
                        <a:pt x="39" y="164"/>
                      </a:lnTo>
                      <a:lnTo>
                        <a:pt x="25" y="152"/>
                      </a:lnTo>
                      <a:lnTo>
                        <a:pt x="12" y="136"/>
                      </a:lnTo>
                      <a:lnTo>
                        <a:pt x="4" y="119"/>
                      </a:lnTo>
                      <a:lnTo>
                        <a:pt x="0" y="101"/>
                      </a:lnTo>
                      <a:lnTo>
                        <a:pt x="0" y="80"/>
                      </a:lnTo>
                      <a:lnTo>
                        <a:pt x="4" y="62"/>
                      </a:lnTo>
                      <a:lnTo>
                        <a:pt x="12" y="43"/>
                      </a:lnTo>
                      <a:lnTo>
                        <a:pt x="25" y="29"/>
                      </a:lnTo>
                      <a:lnTo>
                        <a:pt x="39" y="17"/>
                      </a:lnTo>
                      <a:lnTo>
                        <a:pt x="55" y="6"/>
                      </a:lnTo>
                      <a:lnTo>
                        <a:pt x="74" y="2"/>
                      </a:lnTo>
                      <a:lnTo>
                        <a:pt x="94" y="0"/>
                      </a:lnTo>
                      <a:lnTo>
                        <a:pt x="113" y="4"/>
                      </a:lnTo>
                      <a:lnTo>
                        <a:pt x="131" y="10"/>
                      </a:lnTo>
                      <a:lnTo>
                        <a:pt x="148" y="21"/>
                      </a:lnTo>
                      <a:lnTo>
                        <a:pt x="160" y="35"/>
                      </a:lnTo>
                      <a:lnTo>
                        <a:pt x="170" y="51"/>
                      </a:lnTo>
                      <a:lnTo>
                        <a:pt x="176" y="70"/>
                      </a:lnTo>
                      <a:lnTo>
                        <a:pt x="178" y="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83" name="Freeform 46">
                  <a:extLst>
                    <a:ext uri="{FF2B5EF4-FFF2-40B4-BE49-F238E27FC236}">
                      <a16:creationId xmlns:a16="http://schemas.microsoft.com/office/drawing/2014/main" id="{EB9FA265-1A96-E69B-2F12-D5C3EDB3C2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6" y="682"/>
                  <a:ext cx="70" cy="67"/>
                </a:xfrm>
                <a:custGeom>
                  <a:avLst/>
                  <a:gdLst>
                    <a:gd name="T0" fmla="*/ 70 w 70"/>
                    <a:gd name="T1" fmla="*/ 34 h 67"/>
                    <a:gd name="T2" fmla="*/ 68 w 70"/>
                    <a:gd name="T3" fmla="*/ 47 h 67"/>
                    <a:gd name="T4" fmla="*/ 62 w 70"/>
                    <a:gd name="T5" fmla="*/ 57 h 67"/>
                    <a:gd name="T6" fmla="*/ 54 w 70"/>
                    <a:gd name="T7" fmla="*/ 63 h 67"/>
                    <a:gd name="T8" fmla="*/ 41 w 70"/>
                    <a:gd name="T9" fmla="*/ 67 h 67"/>
                    <a:gd name="T10" fmla="*/ 31 w 70"/>
                    <a:gd name="T11" fmla="*/ 67 h 67"/>
                    <a:gd name="T12" fmla="*/ 19 w 70"/>
                    <a:gd name="T13" fmla="*/ 63 h 67"/>
                    <a:gd name="T14" fmla="*/ 9 w 70"/>
                    <a:gd name="T15" fmla="*/ 57 h 67"/>
                    <a:gd name="T16" fmla="*/ 4 w 70"/>
                    <a:gd name="T17" fmla="*/ 47 h 67"/>
                    <a:gd name="T18" fmla="*/ 0 w 70"/>
                    <a:gd name="T19" fmla="*/ 34 h 67"/>
                    <a:gd name="T20" fmla="*/ 2 w 70"/>
                    <a:gd name="T21" fmla="*/ 22 h 67"/>
                    <a:gd name="T22" fmla="*/ 9 w 70"/>
                    <a:gd name="T23" fmla="*/ 12 h 67"/>
                    <a:gd name="T24" fmla="*/ 19 w 70"/>
                    <a:gd name="T25" fmla="*/ 4 h 67"/>
                    <a:gd name="T26" fmla="*/ 29 w 70"/>
                    <a:gd name="T27" fmla="*/ 0 h 67"/>
                    <a:gd name="T28" fmla="*/ 41 w 70"/>
                    <a:gd name="T29" fmla="*/ 0 h 67"/>
                    <a:gd name="T30" fmla="*/ 54 w 70"/>
                    <a:gd name="T31" fmla="*/ 4 h 67"/>
                    <a:gd name="T32" fmla="*/ 62 w 70"/>
                    <a:gd name="T33" fmla="*/ 12 h 67"/>
                    <a:gd name="T34" fmla="*/ 68 w 70"/>
                    <a:gd name="T35" fmla="*/ 22 h 67"/>
                    <a:gd name="T36" fmla="*/ 70 w 70"/>
                    <a:gd name="T37" fmla="*/ 34 h 67"/>
                    <a:gd name="T38" fmla="*/ 70 w 70"/>
                    <a:gd name="T39" fmla="*/ 3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67">
                      <a:moveTo>
                        <a:pt x="70" y="34"/>
                      </a:moveTo>
                      <a:lnTo>
                        <a:pt x="68" y="47"/>
                      </a:lnTo>
                      <a:lnTo>
                        <a:pt x="62" y="57"/>
                      </a:lnTo>
                      <a:lnTo>
                        <a:pt x="54" y="63"/>
                      </a:lnTo>
                      <a:lnTo>
                        <a:pt x="41" y="67"/>
                      </a:lnTo>
                      <a:lnTo>
                        <a:pt x="31" y="67"/>
                      </a:lnTo>
                      <a:lnTo>
                        <a:pt x="19" y="63"/>
                      </a:lnTo>
                      <a:lnTo>
                        <a:pt x="9" y="57"/>
                      </a:lnTo>
                      <a:lnTo>
                        <a:pt x="4" y="47"/>
                      </a:lnTo>
                      <a:lnTo>
                        <a:pt x="0" y="34"/>
                      </a:lnTo>
                      <a:lnTo>
                        <a:pt x="2" y="22"/>
                      </a:lnTo>
                      <a:lnTo>
                        <a:pt x="9" y="12"/>
                      </a:lnTo>
                      <a:lnTo>
                        <a:pt x="19" y="4"/>
                      </a:lnTo>
                      <a:lnTo>
                        <a:pt x="29" y="0"/>
                      </a:lnTo>
                      <a:lnTo>
                        <a:pt x="41" y="0"/>
                      </a:lnTo>
                      <a:lnTo>
                        <a:pt x="54" y="4"/>
                      </a:lnTo>
                      <a:lnTo>
                        <a:pt x="62" y="12"/>
                      </a:lnTo>
                      <a:lnTo>
                        <a:pt x="68" y="22"/>
                      </a:lnTo>
                      <a:lnTo>
                        <a:pt x="70" y="3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84" name="Freeform 47">
                  <a:extLst>
                    <a:ext uri="{FF2B5EF4-FFF2-40B4-BE49-F238E27FC236}">
                      <a16:creationId xmlns:a16="http://schemas.microsoft.com/office/drawing/2014/main" id="{2A80B923-9C6C-F695-1060-2C87E428EA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74" y="626"/>
                  <a:ext cx="180" cy="181"/>
                </a:xfrm>
                <a:custGeom>
                  <a:avLst/>
                  <a:gdLst>
                    <a:gd name="T0" fmla="*/ 180 w 180"/>
                    <a:gd name="T1" fmla="*/ 90 h 181"/>
                    <a:gd name="T2" fmla="*/ 178 w 180"/>
                    <a:gd name="T3" fmla="*/ 109 h 181"/>
                    <a:gd name="T4" fmla="*/ 172 w 180"/>
                    <a:gd name="T5" fmla="*/ 127 h 181"/>
                    <a:gd name="T6" fmla="*/ 162 w 180"/>
                    <a:gd name="T7" fmla="*/ 144 h 181"/>
                    <a:gd name="T8" fmla="*/ 147 w 180"/>
                    <a:gd name="T9" fmla="*/ 158 h 181"/>
                    <a:gd name="T10" fmla="*/ 131 w 180"/>
                    <a:gd name="T11" fmla="*/ 170 h 181"/>
                    <a:gd name="T12" fmla="*/ 112 w 180"/>
                    <a:gd name="T13" fmla="*/ 177 h 181"/>
                    <a:gd name="T14" fmla="*/ 94 w 180"/>
                    <a:gd name="T15" fmla="*/ 181 h 181"/>
                    <a:gd name="T16" fmla="*/ 76 w 180"/>
                    <a:gd name="T17" fmla="*/ 179 h 181"/>
                    <a:gd name="T18" fmla="*/ 55 w 180"/>
                    <a:gd name="T19" fmla="*/ 175 h 181"/>
                    <a:gd name="T20" fmla="*/ 39 w 180"/>
                    <a:gd name="T21" fmla="*/ 164 h 181"/>
                    <a:gd name="T22" fmla="*/ 24 w 180"/>
                    <a:gd name="T23" fmla="*/ 152 h 181"/>
                    <a:gd name="T24" fmla="*/ 12 w 180"/>
                    <a:gd name="T25" fmla="*/ 136 h 181"/>
                    <a:gd name="T26" fmla="*/ 4 w 180"/>
                    <a:gd name="T27" fmla="*/ 119 h 181"/>
                    <a:gd name="T28" fmla="*/ 0 w 180"/>
                    <a:gd name="T29" fmla="*/ 101 h 181"/>
                    <a:gd name="T30" fmla="*/ 0 w 180"/>
                    <a:gd name="T31" fmla="*/ 80 h 181"/>
                    <a:gd name="T32" fmla="*/ 4 w 180"/>
                    <a:gd name="T33" fmla="*/ 62 h 181"/>
                    <a:gd name="T34" fmla="*/ 12 w 180"/>
                    <a:gd name="T35" fmla="*/ 43 h 181"/>
                    <a:gd name="T36" fmla="*/ 24 w 180"/>
                    <a:gd name="T37" fmla="*/ 29 h 181"/>
                    <a:gd name="T38" fmla="*/ 39 w 180"/>
                    <a:gd name="T39" fmla="*/ 17 h 181"/>
                    <a:gd name="T40" fmla="*/ 55 w 180"/>
                    <a:gd name="T41" fmla="*/ 6 h 181"/>
                    <a:gd name="T42" fmla="*/ 76 w 180"/>
                    <a:gd name="T43" fmla="*/ 2 h 181"/>
                    <a:gd name="T44" fmla="*/ 94 w 180"/>
                    <a:gd name="T45" fmla="*/ 0 h 181"/>
                    <a:gd name="T46" fmla="*/ 112 w 180"/>
                    <a:gd name="T47" fmla="*/ 4 h 181"/>
                    <a:gd name="T48" fmla="*/ 131 w 180"/>
                    <a:gd name="T49" fmla="*/ 10 h 181"/>
                    <a:gd name="T50" fmla="*/ 147 w 180"/>
                    <a:gd name="T51" fmla="*/ 21 h 181"/>
                    <a:gd name="T52" fmla="*/ 162 w 180"/>
                    <a:gd name="T53" fmla="*/ 35 h 181"/>
                    <a:gd name="T54" fmla="*/ 172 w 180"/>
                    <a:gd name="T55" fmla="*/ 51 h 181"/>
                    <a:gd name="T56" fmla="*/ 178 w 180"/>
                    <a:gd name="T57" fmla="*/ 70 h 181"/>
                    <a:gd name="T58" fmla="*/ 180 w 180"/>
                    <a:gd name="T59" fmla="*/ 90 h 181"/>
                    <a:gd name="T60" fmla="*/ 180 w 180"/>
                    <a:gd name="T61" fmla="*/ 9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0" h="181">
                      <a:moveTo>
                        <a:pt x="180" y="90"/>
                      </a:moveTo>
                      <a:lnTo>
                        <a:pt x="178" y="109"/>
                      </a:lnTo>
                      <a:lnTo>
                        <a:pt x="172" y="127"/>
                      </a:lnTo>
                      <a:lnTo>
                        <a:pt x="162" y="144"/>
                      </a:lnTo>
                      <a:lnTo>
                        <a:pt x="147" y="158"/>
                      </a:lnTo>
                      <a:lnTo>
                        <a:pt x="131" y="170"/>
                      </a:lnTo>
                      <a:lnTo>
                        <a:pt x="112" y="177"/>
                      </a:lnTo>
                      <a:lnTo>
                        <a:pt x="94" y="181"/>
                      </a:lnTo>
                      <a:lnTo>
                        <a:pt x="76" y="179"/>
                      </a:lnTo>
                      <a:lnTo>
                        <a:pt x="55" y="175"/>
                      </a:lnTo>
                      <a:lnTo>
                        <a:pt x="39" y="164"/>
                      </a:lnTo>
                      <a:lnTo>
                        <a:pt x="24" y="152"/>
                      </a:lnTo>
                      <a:lnTo>
                        <a:pt x="12" y="136"/>
                      </a:lnTo>
                      <a:lnTo>
                        <a:pt x="4" y="119"/>
                      </a:lnTo>
                      <a:lnTo>
                        <a:pt x="0" y="101"/>
                      </a:lnTo>
                      <a:lnTo>
                        <a:pt x="0" y="80"/>
                      </a:lnTo>
                      <a:lnTo>
                        <a:pt x="4" y="62"/>
                      </a:lnTo>
                      <a:lnTo>
                        <a:pt x="12" y="43"/>
                      </a:lnTo>
                      <a:lnTo>
                        <a:pt x="24" y="29"/>
                      </a:lnTo>
                      <a:lnTo>
                        <a:pt x="39" y="17"/>
                      </a:lnTo>
                      <a:lnTo>
                        <a:pt x="55" y="6"/>
                      </a:lnTo>
                      <a:lnTo>
                        <a:pt x="76" y="2"/>
                      </a:lnTo>
                      <a:lnTo>
                        <a:pt x="94" y="0"/>
                      </a:lnTo>
                      <a:lnTo>
                        <a:pt x="112" y="4"/>
                      </a:lnTo>
                      <a:lnTo>
                        <a:pt x="131" y="10"/>
                      </a:lnTo>
                      <a:lnTo>
                        <a:pt x="147" y="21"/>
                      </a:lnTo>
                      <a:lnTo>
                        <a:pt x="162" y="35"/>
                      </a:lnTo>
                      <a:lnTo>
                        <a:pt x="172" y="51"/>
                      </a:lnTo>
                      <a:lnTo>
                        <a:pt x="178" y="70"/>
                      </a:lnTo>
                      <a:lnTo>
                        <a:pt x="180" y="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85" name="Freeform 48">
                  <a:extLst>
                    <a:ext uri="{FF2B5EF4-FFF2-40B4-BE49-F238E27FC236}">
                      <a16:creationId xmlns:a16="http://schemas.microsoft.com/office/drawing/2014/main" id="{17D994EB-A583-0179-8C44-848883179B4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29" y="682"/>
                  <a:ext cx="70" cy="67"/>
                </a:xfrm>
                <a:custGeom>
                  <a:avLst/>
                  <a:gdLst>
                    <a:gd name="T0" fmla="*/ 70 w 70"/>
                    <a:gd name="T1" fmla="*/ 34 h 67"/>
                    <a:gd name="T2" fmla="*/ 68 w 70"/>
                    <a:gd name="T3" fmla="*/ 47 h 67"/>
                    <a:gd name="T4" fmla="*/ 62 w 70"/>
                    <a:gd name="T5" fmla="*/ 57 h 67"/>
                    <a:gd name="T6" fmla="*/ 51 w 70"/>
                    <a:gd name="T7" fmla="*/ 63 h 67"/>
                    <a:gd name="T8" fmla="*/ 41 w 70"/>
                    <a:gd name="T9" fmla="*/ 67 h 67"/>
                    <a:gd name="T10" fmla="*/ 29 w 70"/>
                    <a:gd name="T11" fmla="*/ 67 h 67"/>
                    <a:gd name="T12" fmla="*/ 16 w 70"/>
                    <a:gd name="T13" fmla="*/ 63 h 67"/>
                    <a:gd name="T14" fmla="*/ 8 w 70"/>
                    <a:gd name="T15" fmla="*/ 57 h 67"/>
                    <a:gd name="T16" fmla="*/ 2 w 70"/>
                    <a:gd name="T17" fmla="*/ 47 h 67"/>
                    <a:gd name="T18" fmla="*/ 0 w 70"/>
                    <a:gd name="T19" fmla="*/ 34 h 67"/>
                    <a:gd name="T20" fmla="*/ 2 w 70"/>
                    <a:gd name="T21" fmla="*/ 22 h 67"/>
                    <a:gd name="T22" fmla="*/ 8 w 70"/>
                    <a:gd name="T23" fmla="*/ 12 h 67"/>
                    <a:gd name="T24" fmla="*/ 16 w 70"/>
                    <a:gd name="T25" fmla="*/ 4 h 67"/>
                    <a:gd name="T26" fmla="*/ 29 w 70"/>
                    <a:gd name="T27" fmla="*/ 0 h 67"/>
                    <a:gd name="T28" fmla="*/ 41 w 70"/>
                    <a:gd name="T29" fmla="*/ 0 h 67"/>
                    <a:gd name="T30" fmla="*/ 51 w 70"/>
                    <a:gd name="T31" fmla="*/ 4 h 67"/>
                    <a:gd name="T32" fmla="*/ 62 w 70"/>
                    <a:gd name="T33" fmla="*/ 12 h 67"/>
                    <a:gd name="T34" fmla="*/ 68 w 70"/>
                    <a:gd name="T35" fmla="*/ 22 h 67"/>
                    <a:gd name="T36" fmla="*/ 70 w 70"/>
                    <a:gd name="T37" fmla="*/ 34 h 67"/>
                    <a:gd name="T38" fmla="*/ 70 w 70"/>
                    <a:gd name="T39" fmla="*/ 3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67">
                      <a:moveTo>
                        <a:pt x="70" y="34"/>
                      </a:moveTo>
                      <a:lnTo>
                        <a:pt x="68" y="47"/>
                      </a:lnTo>
                      <a:lnTo>
                        <a:pt x="62" y="57"/>
                      </a:lnTo>
                      <a:lnTo>
                        <a:pt x="51" y="63"/>
                      </a:lnTo>
                      <a:lnTo>
                        <a:pt x="41" y="67"/>
                      </a:lnTo>
                      <a:lnTo>
                        <a:pt x="29" y="67"/>
                      </a:lnTo>
                      <a:lnTo>
                        <a:pt x="16" y="63"/>
                      </a:lnTo>
                      <a:lnTo>
                        <a:pt x="8" y="57"/>
                      </a:lnTo>
                      <a:lnTo>
                        <a:pt x="2" y="47"/>
                      </a:lnTo>
                      <a:lnTo>
                        <a:pt x="0" y="34"/>
                      </a:lnTo>
                      <a:lnTo>
                        <a:pt x="2" y="22"/>
                      </a:lnTo>
                      <a:lnTo>
                        <a:pt x="8" y="12"/>
                      </a:lnTo>
                      <a:lnTo>
                        <a:pt x="16" y="4"/>
                      </a:lnTo>
                      <a:lnTo>
                        <a:pt x="29" y="0"/>
                      </a:lnTo>
                      <a:lnTo>
                        <a:pt x="41" y="0"/>
                      </a:lnTo>
                      <a:lnTo>
                        <a:pt x="51" y="4"/>
                      </a:lnTo>
                      <a:lnTo>
                        <a:pt x="62" y="12"/>
                      </a:lnTo>
                      <a:lnTo>
                        <a:pt x="68" y="22"/>
                      </a:lnTo>
                      <a:lnTo>
                        <a:pt x="70" y="3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86" name="Freeform 49">
                  <a:extLst>
                    <a:ext uri="{FF2B5EF4-FFF2-40B4-BE49-F238E27FC236}">
                      <a16:creationId xmlns:a16="http://schemas.microsoft.com/office/drawing/2014/main" id="{56C41238-43E2-DAB7-22CF-6E39D993DA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93" y="626"/>
                  <a:ext cx="181" cy="181"/>
                </a:xfrm>
                <a:custGeom>
                  <a:avLst/>
                  <a:gdLst>
                    <a:gd name="T0" fmla="*/ 181 w 181"/>
                    <a:gd name="T1" fmla="*/ 90 h 181"/>
                    <a:gd name="T2" fmla="*/ 178 w 181"/>
                    <a:gd name="T3" fmla="*/ 109 h 181"/>
                    <a:gd name="T4" fmla="*/ 172 w 181"/>
                    <a:gd name="T5" fmla="*/ 127 h 181"/>
                    <a:gd name="T6" fmla="*/ 162 w 181"/>
                    <a:gd name="T7" fmla="*/ 144 h 181"/>
                    <a:gd name="T8" fmla="*/ 148 w 181"/>
                    <a:gd name="T9" fmla="*/ 158 h 181"/>
                    <a:gd name="T10" fmla="*/ 133 w 181"/>
                    <a:gd name="T11" fmla="*/ 170 h 181"/>
                    <a:gd name="T12" fmla="*/ 115 w 181"/>
                    <a:gd name="T13" fmla="*/ 177 h 181"/>
                    <a:gd name="T14" fmla="*/ 94 w 181"/>
                    <a:gd name="T15" fmla="*/ 181 h 181"/>
                    <a:gd name="T16" fmla="*/ 76 w 181"/>
                    <a:gd name="T17" fmla="*/ 179 h 181"/>
                    <a:gd name="T18" fmla="*/ 58 w 181"/>
                    <a:gd name="T19" fmla="*/ 175 h 181"/>
                    <a:gd name="T20" fmla="*/ 39 w 181"/>
                    <a:gd name="T21" fmla="*/ 164 h 181"/>
                    <a:gd name="T22" fmla="*/ 25 w 181"/>
                    <a:gd name="T23" fmla="*/ 152 h 181"/>
                    <a:gd name="T24" fmla="*/ 12 w 181"/>
                    <a:gd name="T25" fmla="*/ 136 h 181"/>
                    <a:gd name="T26" fmla="*/ 4 w 181"/>
                    <a:gd name="T27" fmla="*/ 119 h 181"/>
                    <a:gd name="T28" fmla="*/ 0 w 181"/>
                    <a:gd name="T29" fmla="*/ 101 h 181"/>
                    <a:gd name="T30" fmla="*/ 0 w 181"/>
                    <a:gd name="T31" fmla="*/ 80 h 181"/>
                    <a:gd name="T32" fmla="*/ 4 w 181"/>
                    <a:gd name="T33" fmla="*/ 62 h 181"/>
                    <a:gd name="T34" fmla="*/ 12 w 181"/>
                    <a:gd name="T35" fmla="*/ 43 h 181"/>
                    <a:gd name="T36" fmla="*/ 25 w 181"/>
                    <a:gd name="T37" fmla="*/ 29 h 181"/>
                    <a:gd name="T38" fmla="*/ 39 w 181"/>
                    <a:gd name="T39" fmla="*/ 17 h 181"/>
                    <a:gd name="T40" fmla="*/ 58 w 181"/>
                    <a:gd name="T41" fmla="*/ 6 h 181"/>
                    <a:gd name="T42" fmla="*/ 76 w 181"/>
                    <a:gd name="T43" fmla="*/ 2 h 181"/>
                    <a:gd name="T44" fmla="*/ 94 w 181"/>
                    <a:gd name="T45" fmla="*/ 0 h 181"/>
                    <a:gd name="T46" fmla="*/ 115 w 181"/>
                    <a:gd name="T47" fmla="*/ 4 h 181"/>
                    <a:gd name="T48" fmla="*/ 131 w 181"/>
                    <a:gd name="T49" fmla="*/ 10 h 181"/>
                    <a:gd name="T50" fmla="*/ 148 w 181"/>
                    <a:gd name="T51" fmla="*/ 21 h 181"/>
                    <a:gd name="T52" fmla="*/ 162 w 181"/>
                    <a:gd name="T53" fmla="*/ 35 h 181"/>
                    <a:gd name="T54" fmla="*/ 172 w 181"/>
                    <a:gd name="T55" fmla="*/ 51 h 181"/>
                    <a:gd name="T56" fmla="*/ 178 w 181"/>
                    <a:gd name="T57" fmla="*/ 70 h 181"/>
                    <a:gd name="T58" fmla="*/ 181 w 181"/>
                    <a:gd name="T59" fmla="*/ 90 h 181"/>
                    <a:gd name="T60" fmla="*/ 181 w 181"/>
                    <a:gd name="T61" fmla="*/ 9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1" h="181">
                      <a:moveTo>
                        <a:pt x="181" y="90"/>
                      </a:moveTo>
                      <a:lnTo>
                        <a:pt x="178" y="109"/>
                      </a:lnTo>
                      <a:lnTo>
                        <a:pt x="172" y="127"/>
                      </a:lnTo>
                      <a:lnTo>
                        <a:pt x="162" y="144"/>
                      </a:lnTo>
                      <a:lnTo>
                        <a:pt x="148" y="158"/>
                      </a:lnTo>
                      <a:lnTo>
                        <a:pt x="133" y="170"/>
                      </a:lnTo>
                      <a:lnTo>
                        <a:pt x="115" y="177"/>
                      </a:lnTo>
                      <a:lnTo>
                        <a:pt x="94" y="181"/>
                      </a:lnTo>
                      <a:lnTo>
                        <a:pt x="76" y="179"/>
                      </a:lnTo>
                      <a:lnTo>
                        <a:pt x="58" y="175"/>
                      </a:lnTo>
                      <a:lnTo>
                        <a:pt x="39" y="164"/>
                      </a:lnTo>
                      <a:lnTo>
                        <a:pt x="25" y="152"/>
                      </a:lnTo>
                      <a:lnTo>
                        <a:pt x="12" y="136"/>
                      </a:lnTo>
                      <a:lnTo>
                        <a:pt x="4" y="119"/>
                      </a:lnTo>
                      <a:lnTo>
                        <a:pt x="0" y="101"/>
                      </a:lnTo>
                      <a:lnTo>
                        <a:pt x="0" y="80"/>
                      </a:lnTo>
                      <a:lnTo>
                        <a:pt x="4" y="62"/>
                      </a:lnTo>
                      <a:lnTo>
                        <a:pt x="12" y="43"/>
                      </a:lnTo>
                      <a:lnTo>
                        <a:pt x="25" y="29"/>
                      </a:lnTo>
                      <a:lnTo>
                        <a:pt x="39" y="17"/>
                      </a:lnTo>
                      <a:lnTo>
                        <a:pt x="58" y="6"/>
                      </a:lnTo>
                      <a:lnTo>
                        <a:pt x="76" y="2"/>
                      </a:lnTo>
                      <a:lnTo>
                        <a:pt x="94" y="0"/>
                      </a:lnTo>
                      <a:lnTo>
                        <a:pt x="115" y="4"/>
                      </a:lnTo>
                      <a:lnTo>
                        <a:pt x="131" y="10"/>
                      </a:lnTo>
                      <a:lnTo>
                        <a:pt x="148" y="21"/>
                      </a:lnTo>
                      <a:lnTo>
                        <a:pt x="162" y="35"/>
                      </a:lnTo>
                      <a:lnTo>
                        <a:pt x="172" y="51"/>
                      </a:lnTo>
                      <a:lnTo>
                        <a:pt x="178" y="70"/>
                      </a:lnTo>
                      <a:lnTo>
                        <a:pt x="181" y="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87" name="Freeform 50">
                  <a:extLst>
                    <a:ext uri="{FF2B5EF4-FFF2-40B4-BE49-F238E27FC236}">
                      <a16:creationId xmlns:a16="http://schemas.microsoft.com/office/drawing/2014/main" id="{C7EC3B70-611B-85AD-4304-6107D9DBE2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249" y="682"/>
                  <a:ext cx="69" cy="67"/>
                </a:xfrm>
                <a:custGeom>
                  <a:avLst/>
                  <a:gdLst>
                    <a:gd name="T0" fmla="*/ 69 w 69"/>
                    <a:gd name="T1" fmla="*/ 34 h 67"/>
                    <a:gd name="T2" fmla="*/ 67 w 69"/>
                    <a:gd name="T3" fmla="*/ 47 h 67"/>
                    <a:gd name="T4" fmla="*/ 61 w 69"/>
                    <a:gd name="T5" fmla="*/ 57 h 67"/>
                    <a:gd name="T6" fmla="*/ 51 w 69"/>
                    <a:gd name="T7" fmla="*/ 63 h 67"/>
                    <a:gd name="T8" fmla="*/ 40 w 69"/>
                    <a:gd name="T9" fmla="*/ 67 h 67"/>
                    <a:gd name="T10" fmla="*/ 28 w 69"/>
                    <a:gd name="T11" fmla="*/ 67 h 67"/>
                    <a:gd name="T12" fmla="*/ 18 w 69"/>
                    <a:gd name="T13" fmla="*/ 63 h 67"/>
                    <a:gd name="T14" fmla="*/ 8 w 69"/>
                    <a:gd name="T15" fmla="*/ 57 h 67"/>
                    <a:gd name="T16" fmla="*/ 2 w 69"/>
                    <a:gd name="T17" fmla="*/ 47 h 67"/>
                    <a:gd name="T18" fmla="*/ 0 w 69"/>
                    <a:gd name="T19" fmla="*/ 34 h 67"/>
                    <a:gd name="T20" fmla="*/ 2 w 69"/>
                    <a:gd name="T21" fmla="*/ 22 h 67"/>
                    <a:gd name="T22" fmla="*/ 8 w 69"/>
                    <a:gd name="T23" fmla="*/ 12 h 67"/>
                    <a:gd name="T24" fmla="*/ 16 w 69"/>
                    <a:gd name="T25" fmla="*/ 4 h 67"/>
                    <a:gd name="T26" fmla="*/ 28 w 69"/>
                    <a:gd name="T27" fmla="*/ 0 h 67"/>
                    <a:gd name="T28" fmla="*/ 40 w 69"/>
                    <a:gd name="T29" fmla="*/ 0 h 67"/>
                    <a:gd name="T30" fmla="*/ 51 w 69"/>
                    <a:gd name="T31" fmla="*/ 4 h 67"/>
                    <a:gd name="T32" fmla="*/ 61 w 69"/>
                    <a:gd name="T33" fmla="*/ 12 h 67"/>
                    <a:gd name="T34" fmla="*/ 67 w 69"/>
                    <a:gd name="T35" fmla="*/ 22 h 67"/>
                    <a:gd name="T36" fmla="*/ 69 w 69"/>
                    <a:gd name="T37" fmla="*/ 34 h 67"/>
                    <a:gd name="T38" fmla="*/ 69 w 69"/>
                    <a:gd name="T39" fmla="*/ 3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9" h="67">
                      <a:moveTo>
                        <a:pt x="69" y="34"/>
                      </a:moveTo>
                      <a:lnTo>
                        <a:pt x="67" y="47"/>
                      </a:lnTo>
                      <a:lnTo>
                        <a:pt x="61" y="57"/>
                      </a:lnTo>
                      <a:lnTo>
                        <a:pt x="51" y="63"/>
                      </a:lnTo>
                      <a:lnTo>
                        <a:pt x="40" y="67"/>
                      </a:lnTo>
                      <a:lnTo>
                        <a:pt x="28" y="67"/>
                      </a:lnTo>
                      <a:lnTo>
                        <a:pt x="18" y="63"/>
                      </a:lnTo>
                      <a:lnTo>
                        <a:pt x="8" y="57"/>
                      </a:lnTo>
                      <a:lnTo>
                        <a:pt x="2" y="47"/>
                      </a:lnTo>
                      <a:lnTo>
                        <a:pt x="0" y="34"/>
                      </a:lnTo>
                      <a:lnTo>
                        <a:pt x="2" y="22"/>
                      </a:lnTo>
                      <a:lnTo>
                        <a:pt x="8" y="12"/>
                      </a:lnTo>
                      <a:lnTo>
                        <a:pt x="16" y="4"/>
                      </a:lnTo>
                      <a:lnTo>
                        <a:pt x="28" y="0"/>
                      </a:lnTo>
                      <a:lnTo>
                        <a:pt x="40" y="0"/>
                      </a:lnTo>
                      <a:lnTo>
                        <a:pt x="51" y="4"/>
                      </a:lnTo>
                      <a:lnTo>
                        <a:pt x="61" y="12"/>
                      </a:lnTo>
                      <a:lnTo>
                        <a:pt x="67" y="22"/>
                      </a:lnTo>
                      <a:lnTo>
                        <a:pt x="69" y="34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88" name="WordArt 51">
                  <a:extLst>
                    <a:ext uri="{FF2B5EF4-FFF2-40B4-BE49-F238E27FC236}">
                      <a16:creationId xmlns:a16="http://schemas.microsoft.com/office/drawing/2014/main" id="{F69776ED-52FF-4DE5-3646-B8E28D597342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136" y="658"/>
                  <a:ext cx="58" cy="101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en-GB" sz="800" kern="10">
                      <a:ln w="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badi MT Condensed"/>
                    </a:rPr>
                    <a:t>3</a:t>
                  </a:r>
                </a:p>
              </p:txBody>
            </p:sp>
          </p:grpSp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E701DC13-EF51-173F-D4E8-53E5685C54F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059228" y="4502074"/>
                <a:ext cx="923925" cy="1135063"/>
                <a:chOff x="8381" y="6085"/>
                <a:chExt cx="1453" cy="1785"/>
              </a:xfrm>
            </p:grpSpPr>
            <p:sp>
              <p:nvSpPr>
                <p:cNvPr id="40" name="Freeform 3">
                  <a:extLst>
                    <a:ext uri="{FF2B5EF4-FFF2-40B4-BE49-F238E27FC236}">
                      <a16:creationId xmlns:a16="http://schemas.microsoft.com/office/drawing/2014/main" id="{82F988A4-E171-FE20-A5D0-2D8CBDA5527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381" y="6085"/>
                  <a:ext cx="1453" cy="1785"/>
                </a:xfrm>
                <a:custGeom>
                  <a:avLst/>
                  <a:gdLst>
                    <a:gd name="T0" fmla="*/ 1453 w 1453"/>
                    <a:gd name="T1" fmla="*/ 1657 h 1785"/>
                    <a:gd name="T2" fmla="*/ 1451 w 1453"/>
                    <a:gd name="T3" fmla="*/ 1680 h 1785"/>
                    <a:gd name="T4" fmla="*/ 1445 w 1453"/>
                    <a:gd name="T5" fmla="*/ 1701 h 1785"/>
                    <a:gd name="T6" fmla="*/ 1437 w 1453"/>
                    <a:gd name="T7" fmla="*/ 1721 h 1785"/>
                    <a:gd name="T8" fmla="*/ 1424 w 1453"/>
                    <a:gd name="T9" fmla="*/ 1740 h 1785"/>
                    <a:gd name="T10" fmla="*/ 1408 w 1453"/>
                    <a:gd name="T11" fmla="*/ 1756 h 1785"/>
                    <a:gd name="T12" fmla="*/ 1390 w 1453"/>
                    <a:gd name="T13" fmla="*/ 1768 h 1785"/>
                    <a:gd name="T14" fmla="*/ 1369 w 1453"/>
                    <a:gd name="T15" fmla="*/ 1776 h 1785"/>
                    <a:gd name="T16" fmla="*/ 1349 w 1453"/>
                    <a:gd name="T17" fmla="*/ 1783 h 1785"/>
                    <a:gd name="T18" fmla="*/ 1326 w 1453"/>
                    <a:gd name="T19" fmla="*/ 1785 h 1785"/>
                    <a:gd name="T20" fmla="*/ 127 w 1453"/>
                    <a:gd name="T21" fmla="*/ 1785 h 1785"/>
                    <a:gd name="T22" fmla="*/ 107 w 1453"/>
                    <a:gd name="T23" fmla="*/ 1783 h 1785"/>
                    <a:gd name="T24" fmla="*/ 84 w 1453"/>
                    <a:gd name="T25" fmla="*/ 1776 h 1785"/>
                    <a:gd name="T26" fmla="*/ 64 w 1453"/>
                    <a:gd name="T27" fmla="*/ 1768 h 1785"/>
                    <a:gd name="T28" fmla="*/ 47 w 1453"/>
                    <a:gd name="T29" fmla="*/ 1756 h 1785"/>
                    <a:gd name="T30" fmla="*/ 31 w 1453"/>
                    <a:gd name="T31" fmla="*/ 1740 h 1785"/>
                    <a:gd name="T32" fmla="*/ 18 w 1453"/>
                    <a:gd name="T33" fmla="*/ 1721 h 1785"/>
                    <a:gd name="T34" fmla="*/ 8 w 1453"/>
                    <a:gd name="T35" fmla="*/ 1703 h 1785"/>
                    <a:gd name="T36" fmla="*/ 2 w 1453"/>
                    <a:gd name="T37" fmla="*/ 1680 h 1785"/>
                    <a:gd name="T38" fmla="*/ 0 w 1453"/>
                    <a:gd name="T39" fmla="*/ 1657 h 1785"/>
                    <a:gd name="T40" fmla="*/ 0 w 1453"/>
                    <a:gd name="T41" fmla="*/ 127 h 1785"/>
                    <a:gd name="T42" fmla="*/ 2 w 1453"/>
                    <a:gd name="T43" fmla="*/ 104 h 1785"/>
                    <a:gd name="T44" fmla="*/ 8 w 1453"/>
                    <a:gd name="T45" fmla="*/ 84 h 1785"/>
                    <a:gd name="T46" fmla="*/ 18 w 1453"/>
                    <a:gd name="T47" fmla="*/ 63 h 1785"/>
                    <a:gd name="T48" fmla="*/ 31 w 1453"/>
                    <a:gd name="T49" fmla="*/ 45 h 1785"/>
                    <a:gd name="T50" fmla="*/ 45 w 1453"/>
                    <a:gd name="T51" fmla="*/ 28 h 1785"/>
                    <a:gd name="T52" fmla="*/ 64 w 1453"/>
                    <a:gd name="T53" fmla="*/ 16 h 1785"/>
                    <a:gd name="T54" fmla="*/ 84 w 1453"/>
                    <a:gd name="T55" fmla="*/ 8 h 1785"/>
                    <a:gd name="T56" fmla="*/ 107 w 1453"/>
                    <a:gd name="T57" fmla="*/ 2 h 1785"/>
                    <a:gd name="T58" fmla="*/ 127 w 1453"/>
                    <a:gd name="T59" fmla="*/ 0 h 1785"/>
                    <a:gd name="T60" fmla="*/ 1326 w 1453"/>
                    <a:gd name="T61" fmla="*/ 0 h 1785"/>
                    <a:gd name="T62" fmla="*/ 1349 w 1453"/>
                    <a:gd name="T63" fmla="*/ 2 h 1785"/>
                    <a:gd name="T64" fmla="*/ 1369 w 1453"/>
                    <a:gd name="T65" fmla="*/ 8 h 1785"/>
                    <a:gd name="T66" fmla="*/ 1390 w 1453"/>
                    <a:gd name="T67" fmla="*/ 16 h 1785"/>
                    <a:gd name="T68" fmla="*/ 1408 w 1453"/>
                    <a:gd name="T69" fmla="*/ 28 h 1785"/>
                    <a:gd name="T70" fmla="*/ 1422 w 1453"/>
                    <a:gd name="T71" fmla="*/ 45 h 1785"/>
                    <a:gd name="T72" fmla="*/ 1437 w 1453"/>
                    <a:gd name="T73" fmla="*/ 63 h 1785"/>
                    <a:gd name="T74" fmla="*/ 1445 w 1453"/>
                    <a:gd name="T75" fmla="*/ 82 h 1785"/>
                    <a:gd name="T76" fmla="*/ 1451 w 1453"/>
                    <a:gd name="T77" fmla="*/ 104 h 1785"/>
                    <a:gd name="T78" fmla="*/ 1453 w 1453"/>
                    <a:gd name="T79" fmla="*/ 127 h 1785"/>
                    <a:gd name="T80" fmla="*/ 1453 w 1453"/>
                    <a:gd name="T81" fmla="*/ 1657 h 1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53" h="1785">
                      <a:moveTo>
                        <a:pt x="1453" y="1657"/>
                      </a:moveTo>
                      <a:lnTo>
                        <a:pt x="1451" y="1680"/>
                      </a:lnTo>
                      <a:lnTo>
                        <a:pt x="1445" y="1701"/>
                      </a:lnTo>
                      <a:lnTo>
                        <a:pt x="1437" y="1721"/>
                      </a:lnTo>
                      <a:lnTo>
                        <a:pt x="1424" y="1740"/>
                      </a:lnTo>
                      <a:lnTo>
                        <a:pt x="1408" y="1756"/>
                      </a:lnTo>
                      <a:lnTo>
                        <a:pt x="1390" y="1768"/>
                      </a:lnTo>
                      <a:lnTo>
                        <a:pt x="1369" y="1776"/>
                      </a:lnTo>
                      <a:lnTo>
                        <a:pt x="1349" y="1783"/>
                      </a:lnTo>
                      <a:lnTo>
                        <a:pt x="1326" y="1785"/>
                      </a:lnTo>
                      <a:lnTo>
                        <a:pt x="127" y="1785"/>
                      </a:lnTo>
                      <a:lnTo>
                        <a:pt x="107" y="1783"/>
                      </a:lnTo>
                      <a:lnTo>
                        <a:pt x="84" y="1776"/>
                      </a:lnTo>
                      <a:lnTo>
                        <a:pt x="64" y="1768"/>
                      </a:lnTo>
                      <a:lnTo>
                        <a:pt x="47" y="1756"/>
                      </a:lnTo>
                      <a:lnTo>
                        <a:pt x="31" y="1740"/>
                      </a:lnTo>
                      <a:lnTo>
                        <a:pt x="18" y="1721"/>
                      </a:lnTo>
                      <a:lnTo>
                        <a:pt x="8" y="1703"/>
                      </a:lnTo>
                      <a:lnTo>
                        <a:pt x="2" y="1680"/>
                      </a:lnTo>
                      <a:lnTo>
                        <a:pt x="0" y="1657"/>
                      </a:lnTo>
                      <a:lnTo>
                        <a:pt x="0" y="127"/>
                      </a:lnTo>
                      <a:lnTo>
                        <a:pt x="2" y="104"/>
                      </a:lnTo>
                      <a:lnTo>
                        <a:pt x="8" y="84"/>
                      </a:lnTo>
                      <a:lnTo>
                        <a:pt x="18" y="63"/>
                      </a:lnTo>
                      <a:lnTo>
                        <a:pt x="31" y="45"/>
                      </a:lnTo>
                      <a:lnTo>
                        <a:pt x="45" y="28"/>
                      </a:lnTo>
                      <a:lnTo>
                        <a:pt x="64" y="16"/>
                      </a:lnTo>
                      <a:lnTo>
                        <a:pt x="84" y="8"/>
                      </a:lnTo>
                      <a:lnTo>
                        <a:pt x="107" y="2"/>
                      </a:lnTo>
                      <a:lnTo>
                        <a:pt x="127" y="0"/>
                      </a:lnTo>
                      <a:lnTo>
                        <a:pt x="1326" y="0"/>
                      </a:lnTo>
                      <a:lnTo>
                        <a:pt x="1349" y="2"/>
                      </a:lnTo>
                      <a:lnTo>
                        <a:pt x="1369" y="8"/>
                      </a:lnTo>
                      <a:lnTo>
                        <a:pt x="1390" y="16"/>
                      </a:lnTo>
                      <a:lnTo>
                        <a:pt x="1408" y="28"/>
                      </a:lnTo>
                      <a:lnTo>
                        <a:pt x="1422" y="45"/>
                      </a:lnTo>
                      <a:lnTo>
                        <a:pt x="1437" y="63"/>
                      </a:lnTo>
                      <a:lnTo>
                        <a:pt x="1445" y="82"/>
                      </a:lnTo>
                      <a:lnTo>
                        <a:pt x="1451" y="104"/>
                      </a:lnTo>
                      <a:lnTo>
                        <a:pt x="1453" y="127"/>
                      </a:lnTo>
                      <a:lnTo>
                        <a:pt x="1453" y="165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41" name="Freeform 4">
                  <a:extLst>
                    <a:ext uri="{FF2B5EF4-FFF2-40B4-BE49-F238E27FC236}">
                      <a16:creationId xmlns:a16="http://schemas.microsoft.com/office/drawing/2014/main" id="{A6F50A48-5EC4-C652-38A6-7381563013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620" y="7082"/>
                  <a:ext cx="27" cy="595"/>
                </a:xfrm>
                <a:custGeom>
                  <a:avLst/>
                  <a:gdLst>
                    <a:gd name="T0" fmla="*/ 0 w 27"/>
                    <a:gd name="T1" fmla="*/ 12 h 595"/>
                    <a:gd name="T2" fmla="*/ 0 w 27"/>
                    <a:gd name="T3" fmla="*/ 12 h 595"/>
                    <a:gd name="T4" fmla="*/ 0 w 27"/>
                    <a:gd name="T5" fmla="*/ 10 h 595"/>
                    <a:gd name="T6" fmla="*/ 0 w 27"/>
                    <a:gd name="T7" fmla="*/ 8 h 595"/>
                    <a:gd name="T8" fmla="*/ 2 w 27"/>
                    <a:gd name="T9" fmla="*/ 6 h 595"/>
                    <a:gd name="T10" fmla="*/ 2 w 27"/>
                    <a:gd name="T11" fmla="*/ 4 h 595"/>
                    <a:gd name="T12" fmla="*/ 4 w 27"/>
                    <a:gd name="T13" fmla="*/ 2 h 595"/>
                    <a:gd name="T14" fmla="*/ 7 w 27"/>
                    <a:gd name="T15" fmla="*/ 2 h 595"/>
                    <a:gd name="T16" fmla="*/ 9 w 27"/>
                    <a:gd name="T17" fmla="*/ 0 h 595"/>
                    <a:gd name="T18" fmla="*/ 11 w 27"/>
                    <a:gd name="T19" fmla="*/ 0 h 595"/>
                    <a:gd name="T20" fmla="*/ 13 w 27"/>
                    <a:gd name="T21" fmla="*/ 0 h 595"/>
                    <a:gd name="T22" fmla="*/ 15 w 27"/>
                    <a:gd name="T23" fmla="*/ 0 h 595"/>
                    <a:gd name="T24" fmla="*/ 17 w 27"/>
                    <a:gd name="T25" fmla="*/ 0 h 595"/>
                    <a:gd name="T26" fmla="*/ 19 w 27"/>
                    <a:gd name="T27" fmla="*/ 2 h 595"/>
                    <a:gd name="T28" fmla="*/ 21 w 27"/>
                    <a:gd name="T29" fmla="*/ 2 h 595"/>
                    <a:gd name="T30" fmla="*/ 23 w 27"/>
                    <a:gd name="T31" fmla="*/ 4 h 595"/>
                    <a:gd name="T32" fmla="*/ 25 w 27"/>
                    <a:gd name="T33" fmla="*/ 6 h 595"/>
                    <a:gd name="T34" fmla="*/ 25 w 27"/>
                    <a:gd name="T35" fmla="*/ 8 h 595"/>
                    <a:gd name="T36" fmla="*/ 27 w 27"/>
                    <a:gd name="T37" fmla="*/ 10 h 595"/>
                    <a:gd name="T38" fmla="*/ 27 w 27"/>
                    <a:gd name="T39" fmla="*/ 12 h 595"/>
                    <a:gd name="T40" fmla="*/ 27 w 27"/>
                    <a:gd name="T41" fmla="*/ 12 h 595"/>
                    <a:gd name="T42" fmla="*/ 27 w 27"/>
                    <a:gd name="T43" fmla="*/ 580 h 595"/>
                    <a:gd name="T44" fmla="*/ 27 w 27"/>
                    <a:gd name="T45" fmla="*/ 580 h 595"/>
                    <a:gd name="T46" fmla="*/ 27 w 27"/>
                    <a:gd name="T47" fmla="*/ 584 h 595"/>
                    <a:gd name="T48" fmla="*/ 25 w 27"/>
                    <a:gd name="T49" fmla="*/ 586 h 595"/>
                    <a:gd name="T50" fmla="*/ 25 w 27"/>
                    <a:gd name="T51" fmla="*/ 589 h 595"/>
                    <a:gd name="T52" fmla="*/ 23 w 27"/>
                    <a:gd name="T53" fmla="*/ 591 h 595"/>
                    <a:gd name="T54" fmla="*/ 21 w 27"/>
                    <a:gd name="T55" fmla="*/ 591 h 595"/>
                    <a:gd name="T56" fmla="*/ 19 w 27"/>
                    <a:gd name="T57" fmla="*/ 593 h 595"/>
                    <a:gd name="T58" fmla="*/ 17 w 27"/>
                    <a:gd name="T59" fmla="*/ 595 h 595"/>
                    <a:gd name="T60" fmla="*/ 15 w 27"/>
                    <a:gd name="T61" fmla="*/ 595 h 595"/>
                    <a:gd name="T62" fmla="*/ 13 w 27"/>
                    <a:gd name="T63" fmla="*/ 595 h 595"/>
                    <a:gd name="T64" fmla="*/ 11 w 27"/>
                    <a:gd name="T65" fmla="*/ 595 h 595"/>
                    <a:gd name="T66" fmla="*/ 9 w 27"/>
                    <a:gd name="T67" fmla="*/ 595 h 595"/>
                    <a:gd name="T68" fmla="*/ 7 w 27"/>
                    <a:gd name="T69" fmla="*/ 593 h 595"/>
                    <a:gd name="T70" fmla="*/ 4 w 27"/>
                    <a:gd name="T71" fmla="*/ 591 h 595"/>
                    <a:gd name="T72" fmla="*/ 2 w 27"/>
                    <a:gd name="T73" fmla="*/ 591 h 595"/>
                    <a:gd name="T74" fmla="*/ 2 w 27"/>
                    <a:gd name="T75" fmla="*/ 589 h 595"/>
                    <a:gd name="T76" fmla="*/ 0 w 27"/>
                    <a:gd name="T77" fmla="*/ 586 h 595"/>
                    <a:gd name="T78" fmla="*/ 0 w 27"/>
                    <a:gd name="T79" fmla="*/ 584 h 595"/>
                    <a:gd name="T80" fmla="*/ 0 w 27"/>
                    <a:gd name="T81" fmla="*/ 580 h 595"/>
                    <a:gd name="T82" fmla="*/ 0 w 27"/>
                    <a:gd name="T83" fmla="*/ 580 h 595"/>
                    <a:gd name="T84" fmla="*/ 0 w 27"/>
                    <a:gd name="T85" fmla="*/ 12 h 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" h="595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7" y="10"/>
                      </a:lnTo>
                      <a:lnTo>
                        <a:pt x="27" y="12"/>
                      </a:lnTo>
                      <a:lnTo>
                        <a:pt x="27" y="580"/>
                      </a:lnTo>
                      <a:lnTo>
                        <a:pt x="27" y="584"/>
                      </a:lnTo>
                      <a:lnTo>
                        <a:pt x="25" y="586"/>
                      </a:lnTo>
                      <a:lnTo>
                        <a:pt x="25" y="589"/>
                      </a:lnTo>
                      <a:lnTo>
                        <a:pt x="23" y="591"/>
                      </a:lnTo>
                      <a:lnTo>
                        <a:pt x="21" y="591"/>
                      </a:lnTo>
                      <a:lnTo>
                        <a:pt x="19" y="593"/>
                      </a:lnTo>
                      <a:lnTo>
                        <a:pt x="17" y="595"/>
                      </a:lnTo>
                      <a:lnTo>
                        <a:pt x="15" y="595"/>
                      </a:lnTo>
                      <a:lnTo>
                        <a:pt x="13" y="595"/>
                      </a:lnTo>
                      <a:lnTo>
                        <a:pt x="11" y="595"/>
                      </a:lnTo>
                      <a:lnTo>
                        <a:pt x="9" y="595"/>
                      </a:lnTo>
                      <a:lnTo>
                        <a:pt x="7" y="593"/>
                      </a:lnTo>
                      <a:lnTo>
                        <a:pt x="4" y="591"/>
                      </a:lnTo>
                      <a:lnTo>
                        <a:pt x="2" y="591"/>
                      </a:lnTo>
                      <a:lnTo>
                        <a:pt x="2" y="589"/>
                      </a:lnTo>
                      <a:lnTo>
                        <a:pt x="0" y="586"/>
                      </a:lnTo>
                      <a:lnTo>
                        <a:pt x="0" y="584"/>
                      </a:lnTo>
                      <a:lnTo>
                        <a:pt x="0" y="58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42" name="Freeform 5">
                  <a:extLst>
                    <a:ext uri="{FF2B5EF4-FFF2-40B4-BE49-F238E27FC236}">
                      <a16:creationId xmlns:a16="http://schemas.microsoft.com/office/drawing/2014/main" id="{17E4CB2B-DE74-3CFB-EF53-5E440609CA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540" y="7634"/>
                  <a:ext cx="181" cy="178"/>
                </a:xfrm>
                <a:custGeom>
                  <a:avLst/>
                  <a:gdLst>
                    <a:gd name="T0" fmla="*/ 181 w 181"/>
                    <a:gd name="T1" fmla="*/ 88 h 178"/>
                    <a:gd name="T2" fmla="*/ 179 w 181"/>
                    <a:gd name="T3" fmla="*/ 108 h 178"/>
                    <a:gd name="T4" fmla="*/ 173 w 181"/>
                    <a:gd name="T5" fmla="*/ 125 h 178"/>
                    <a:gd name="T6" fmla="*/ 162 w 181"/>
                    <a:gd name="T7" fmla="*/ 141 h 178"/>
                    <a:gd name="T8" fmla="*/ 150 w 181"/>
                    <a:gd name="T9" fmla="*/ 156 h 178"/>
                    <a:gd name="T10" fmla="*/ 134 w 181"/>
                    <a:gd name="T11" fmla="*/ 166 h 178"/>
                    <a:gd name="T12" fmla="*/ 117 w 181"/>
                    <a:gd name="T13" fmla="*/ 174 h 178"/>
                    <a:gd name="T14" fmla="*/ 99 w 181"/>
                    <a:gd name="T15" fmla="*/ 178 h 178"/>
                    <a:gd name="T16" fmla="*/ 80 w 181"/>
                    <a:gd name="T17" fmla="*/ 178 h 178"/>
                    <a:gd name="T18" fmla="*/ 62 w 181"/>
                    <a:gd name="T19" fmla="*/ 174 h 178"/>
                    <a:gd name="T20" fmla="*/ 43 w 181"/>
                    <a:gd name="T21" fmla="*/ 166 h 178"/>
                    <a:gd name="T22" fmla="*/ 29 w 181"/>
                    <a:gd name="T23" fmla="*/ 156 h 178"/>
                    <a:gd name="T24" fmla="*/ 17 w 181"/>
                    <a:gd name="T25" fmla="*/ 141 h 178"/>
                    <a:gd name="T26" fmla="*/ 9 w 181"/>
                    <a:gd name="T27" fmla="*/ 125 h 178"/>
                    <a:gd name="T28" fmla="*/ 3 w 181"/>
                    <a:gd name="T29" fmla="*/ 108 h 178"/>
                    <a:gd name="T30" fmla="*/ 0 w 181"/>
                    <a:gd name="T31" fmla="*/ 88 h 178"/>
                    <a:gd name="T32" fmla="*/ 3 w 181"/>
                    <a:gd name="T33" fmla="*/ 69 h 178"/>
                    <a:gd name="T34" fmla="*/ 9 w 181"/>
                    <a:gd name="T35" fmla="*/ 53 h 178"/>
                    <a:gd name="T36" fmla="*/ 19 w 181"/>
                    <a:gd name="T37" fmla="*/ 37 h 178"/>
                    <a:gd name="T38" fmla="*/ 33 w 181"/>
                    <a:gd name="T39" fmla="*/ 22 h 178"/>
                    <a:gd name="T40" fmla="*/ 48 w 181"/>
                    <a:gd name="T41" fmla="*/ 10 h 178"/>
                    <a:gd name="T42" fmla="*/ 66 w 181"/>
                    <a:gd name="T43" fmla="*/ 4 h 178"/>
                    <a:gd name="T44" fmla="*/ 84 w 181"/>
                    <a:gd name="T45" fmla="*/ 0 h 178"/>
                    <a:gd name="T46" fmla="*/ 103 w 181"/>
                    <a:gd name="T47" fmla="*/ 0 h 178"/>
                    <a:gd name="T48" fmla="*/ 121 w 181"/>
                    <a:gd name="T49" fmla="*/ 4 h 178"/>
                    <a:gd name="T50" fmla="*/ 138 w 181"/>
                    <a:gd name="T51" fmla="*/ 10 h 178"/>
                    <a:gd name="T52" fmla="*/ 152 w 181"/>
                    <a:gd name="T53" fmla="*/ 22 h 178"/>
                    <a:gd name="T54" fmla="*/ 164 w 181"/>
                    <a:gd name="T55" fmla="*/ 37 h 178"/>
                    <a:gd name="T56" fmla="*/ 175 w 181"/>
                    <a:gd name="T57" fmla="*/ 53 h 178"/>
                    <a:gd name="T58" fmla="*/ 179 w 181"/>
                    <a:gd name="T59" fmla="*/ 69 h 178"/>
                    <a:gd name="T60" fmla="*/ 181 w 181"/>
                    <a:gd name="T61" fmla="*/ 88 h 178"/>
                    <a:gd name="T62" fmla="*/ 181 w 181"/>
                    <a:gd name="T63" fmla="*/ 8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81" h="178">
                      <a:moveTo>
                        <a:pt x="181" y="88"/>
                      </a:moveTo>
                      <a:lnTo>
                        <a:pt x="179" y="108"/>
                      </a:lnTo>
                      <a:lnTo>
                        <a:pt x="173" y="125"/>
                      </a:lnTo>
                      <a:lnTo>
                        <a:pt x="162" y="141"/>
                      </a:lnTo>
                      <a:lnTo>
                        <a:pt x="150" y="156"/>
                      </a:lnTo>
                      <a:lnTo>
                        <a:pt x="134" y="166"/>
                      </a:lnTo>
                      <a:lnTo>
                        <a:pt x="117" y="174"/>
                      </a:lnTo>
                      <a:lnTo>
                        <a:pt x="99" y="178"/>
                      </a:lnTo>
                      <a:lnTo>
                        <a:pt x="80" y="178"/>
                      </a:lnTo>
                      <a:lnTo>
                        <a:pt x="62" y="174"/>
                      </a:lnTo>
                      <a:lnTo>
                        <a:pt x="43" y="166"/>
                      </a:lnTo>
                      <a:lnTo>
                        <a:pt x="29" y="156"/>
                      </a:lnTo>
                      <a:lnTo>
                        <a:pt x="17" y="141"/>
                      </a:lnTo>
                      <a:lnTo>
                        <a:pt x="9" y="125"/>
                      </a:lnTo>
                      <a:lnTo>
                        <a:pt x="3" y="108"/>
                      </a:lnTo>
                      <a:lnTo>
                        <a:pt x="0" y="88"/>
                      </a:lnTo>
                      <a:lnTo>
                        <a:pt x="3" y="69"/>
                      </a:lnTo>
                      <a:lnTo>
                        <a:pt x="9" y="53"/>
                      </a:lnTo>
                      <a:lnTo>
                        <a:pt x="19" y="37"/>
                      </a:lnTo>
                      <a:lnTo>
                        <a:pt x="33" y="22"/>
                      </a:lnTo>
                      <a:lnTo>
                        <a:pt x="48" y="10"/>
                      </a:lnTo>
                      <a:lnTo>
                        <a:pt x="66" y="4"/>
                      </a:lnTo>
                      <a:lnTo>
                        <a:pt x="84" y="0"/>
                      </a:lnTo>
                      <a:lnTo>
                        <a:pt x="103" y="0"/>
                      </a:lnTo>
                      <a:lnTo>
                        <a:pt x="121" y="4"/>
                      </a:lnTo>
                      <a:lnTo>
                        <a:pt x="138" y="10"/>
                      </a:lnTo>
                      <a:lnTo>
                        <a:pt x="152" y="22"/>
                      </a:lnTo>
                      <a:lnTo>
                        <a:pt x="164" y="37"/>
                      </a:lnTo>
                      <a:lnTo>
                        <a:pt x="175" y="53"/>
                      </a:lnTo>
                      <a:lnTo>
                        <a:pt x="179" y="69"/>
                      </a:lnTo>
                      <a:lnTo>
                        <a:pt x="181" y="8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43" name="Freeform 6">
                  <a:extLst>
                    <a:ext uri="{FF2B5EF4-FFF2-40B4-BE49-F238E27FC236}">
                      <a16:creationId xmlns:a16="http://schemas.microsoft.com/office/drawing/2014/main" id="{F071F753-47CE-78C5-01EE-E302CBEC08F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596" y="7687"/>
                  <a:ext cx="69" cy="74"/>
                </a:xfrm>
                <a:custGeom>
                  <a:avLst/>
                  <a:gdLst>
                    <a:gd name="T0" fmla="*/ 69 w 69"/>
                    <a:gd name="T1" fmla="*/ 37 h 74"/>
                    <a:gd name="T2" fmla="*/ 67 w 69"/>
                    <a:gd name="T3" fmla="*/ 49 h 74"/>
                    <a:gd name="T4" fmla="*/ 63 w 69"/>
                    <a:gd name="T5" fmla="*/ 59 h 74"/>
                    <a:gd name="T6" fmla="*/ 53 w 69"/>
                    <a:gd name="T7" fmla="*/ 68 h 74"/>
                    <a:gd name="T8" fmla="*/ 43 w 69"/>
                    <a:gd name="T9" fmla="*/ 74 h 74"/>
                    <a:gd name="T10" fmla="*/ 33 w 69"/>
                    <a:gd name="T11" fmla="*/ 74 h 74"/>
                    <a:gd name="T12" fmla="*/ 20 w 69"/>
                    <a:gd name="T13" fmla="*/ 72 h 74"/>
                    <a:gd name="T14" fmla="*/ 12 w 69"/>
                    <a:gd name="T15" fmla="*/ 66 h 74"/>
                    <a:gd name="T16" fmla="*/ 4 w 69"/>
                    <a:gd name="T17" fmla="*/ 55 h 74"/>
                    <a:gd name="T18" fmla="*/ 0 w 69"/>
                    <a:gd name="T19" fmla="*/ 43 h 74"/>
                    <a:gd name="T20" fmla="*/ 0 w 69"/>
                    <a:gd name="T21" fmla="*/ 31 h 74"/>
                    <a:gd name="T22" fmla="*/ 4 w 69"/>
                    <a:gd name="T23" fmla="*/ 20 h 74"/>
                    <a:gd name="T24" fmla="*/ 12 w 69"/>
                    <a:gd name="T25" fmla="*/ 10 h 74"/>
                    <a:gd name="T26" fmla="*/ 20 w 69"/>
                    <a:gd name="T27" fmla="*/ 4 h 74"/>
                    <a:gd name="T28" fmla="*/ 33 w 69"/>
                    <a:gd name="T29" fmla="*/ 0 h 74"/>
                    <a:gd name="T30" fmla="*/ 43 w 69"/>
                    <a:gd name="T31" fmla="*/ 2 h 74"/>
                    <a:gd name="T32" fmla="*/ 53 w 69"/>
                    <a:gd name="T33" fmla="*/ 6 h 74"/>
                    <a:gd name="T34" fmla="*/ 63 w 69"/>
                    <a:gd name="T35" fmla="*/ 14 h 74"/>
                    <a:gd name="T36" fmla="*/ 67 w 69"/>
                    <a:gd name="T37" fmla="*/ 27 h 74"/>
                    <a:gd name="T38" fmla="*/ 69 w 69"/>
                    <a:gd name="T39" fmla="*/ 37 h 74"/>
                    <a:gd name="T40" fmla="*/ 69 w 69"/>
                    <a:gd name="T41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9" h="74">
                      <a:moveTo>
                        <a:pt x="69" y="37"/>
                      </a:moveTo>
                      <a:lnTo>
                        <a:pt x="67" y="49"/>
                      </a:lnTo>
                      <a:lnTo>
                        <a:pt x="63" y="59"/>
                      </a:lnTo>
                      <a:lnTo>
                        <a:pt x="53" y="68"/>
                      </a:lnTo>
                      <a:lnTo>
                        <a:pt x="43" y="74"/>
                      </a:lnTo>
                      <a:lnTo>
                        <a:pt x="33" y="74"/>
                      </a:lnTo>
                      <a:lnTo>
                        <a:pt x="20" y="72"/>
                      </a:lnTo>
                      <a:lnTo>
                        <a:pt x="12" y="66"/>
                      </a:lnTo>
                      <a:lnTo>
                        <a:pt x="4" y="55"/>
                      </a:lnTo>
                      <a:lnTo>
                        <a:pt x="0" y="43"/>
                      </a:lnTo>
                      <a:lnTo>
                        <a:pt x="0" y="31"/>
                      </a:lnTo>
                      <a:lnTo>
                        <a:pt x="4" y="20"/>
                      </a:lnTo>
                      <a:lnTo>
                        <a:pt x="12" y="10"/>
                      </a:lnTo>
                      <a:lnTo>
                        <a:pt x="20" y="4"/>
                      </a:lnTo>
                      <a:lnTo>
                        <a:pt x="33" y="0"/>
                      </a:lnTo>
                      <a:lnTo>
                        <a:pt x="43" y="2"/>
                      </a:lnTo>
                      <a:lnTo>
                        <a:pt x="53" y="6"/>
                      </a:lnTo>
                      <a:lnTo>
                        <a:pt x="63" y="14"/>
                      </a:lnTo>
                      <a:lnTo>
                        <a:pt x="67" y="27"/>
                      </a:lnTo>
                      <a:lnTo>
                        <a:pt x="69" y="3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44" name="Freeform 7">
                  <a:extLst>
                    <a:ext uri="{FF2B5EF4-FFF2-40B4-BE49-F238E27FC236}">
                      <a16:creationId xmlns:a16="http://schemas.microsoft.com/office/drawing/2014/main" id="{E41D4083-CD14-1641-8C8C-066E029F96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985" y="6337"/>
                  <a:ext cx="322" cy="1354"/>
                </a:xfrm>
                <a:custGeom>
                  <a:avLst/>
                  <a:gdLst>
                    <a:gd name="T0" fmla="*/ 322 w 322"/>
                    <a:gd name="T1" fmla="*/ 1305 h 1354"/>
                    <a:gd name="T2" fmla="*/ 318 w 322"/>
                    <a:gd name="T3" fmla="*/ 1321 h 1354"/>
                    <a:gd name="T4" fmla="*/ 312 w 322"/>
                    <a:gd name="T5" fmla="*/ 1336 h 1354"/>
                    <a:gd name="T6" fmla="*/ 302 w 322"/>
                    <a:gd name="T7" fmla="*/ 1346 h 1354"/>
                    <a:gd name="T8" fmla="*/ 287 w 322"/>
                    <a:gd name="T9" fmla="*/ 1352 h 1354"/>
                    <a:gd name="T10" fmla="*/ 273 w 322"/>
                    <a:gd name="T11" fmla="*/ 1354 h 1354"/>
                    <a:gd name="T12" fmla="*/ 49 w 322"/>
                    <a:gd name="T13" fmla="*/ 1354 h 1354"/>
                    <a:gd name="T14" fmla="*/ 33 w 322"/>
                    <a:gd name="T15" fmla="*/ 1352 h 1354"/>
                    <a:gd name="T16" fmla="*/ 21 w 322"/>
                    <a:gd name="T17" fmla="*/ 1346 h 1354"/>
                    <a:gd name="T18" fmla="*/ 8 w 322"/>
                    <a:gd name="T19" fmla="*/ 1336 h 1354"/>
                    <a:gd name="T20" fmla="*/ 2 w 322"/>
                    <a:gd name="T21" fmla="*/ 1321 h 1354"/>
                    <a:gd name="T22" fmla="*/ 0 w 322"/>
                    <a:gd name="T23" fmla="*/ 1307 h 1354"/>
                    <a:gd name="T24" fmla="*/ 0 w 322"/>
                    <a:gd name="T25" fmla="*/ 49 h 1354"/>
                    <a:gd name="T26" fmla="*/ 2 w 322"/>
                    <a:gd name="T27" fmla="*/ 35 h 1354"/>
                    <a:gd name="T28" fmla="*/ 8 w 322"/>
                    <a:gd name="T29" fmla="*/ 20 h 1354"/>
                    <a:gd name="T30" fmla="*/ 21 w 322"/>
                    <a:gd name="T31" fmla="*/ 10 h 1354"/>
                    <a:gd name="T32" fmla="*/ 33 w 322"/>
                    <a:gd name="T33" fmla="*/ 4 h 1354"/>
                    <a:gd name="T34" fmla="*/ 49 w 322"/>
                    <a:gd name="T35" fmla="*/ 0 h 1354"/>
                    <a:gd name="T36" fmla="*/ 273 w 322"/>
                    <a:gd name="T37" fmla="*/ 0 h 1354"/>
                    <a:gd name="T38" fmla="*/ 287 w 322"/>
                    <a:gd name="T39" fmla="*/ 4 h 1354"/>
                    <a:gd name="T40" fmla="*/ 302 w 322"/>
                    <a:gd name="T41" fmla="*/ 10 h 1354"/>
                    <a:gd name="T42" fmla="*/ 312 w 322"/>
                    <a:gd name="T43" fmla="*/ 20 h 1354"/>
                    <a:gd name="T44" fmla="*/ 318 w 322"/>
                    <a:gd name="T45" fmla="*/ 35 h 1354"/>
                    <a:gd name="T46" fmla="*/ 322 w 322"/>
                    <a:gd name="T47" fmla="*/ 49 h 1354"/>
                    <a:gd name="T48" fmla="*/ 322 w 322"/>
                    <a:gd name="T49" fmla="*/ 1305 h 1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2" h="1354">
                      <a:moveTo>
                        <a:pt x="322" y="1305"/>
                      </a:moveTo>
                      <a:lnTo>
                        <a:pt x="318" y="1321"/>
                      </a:lnTo>
                      <a:lnTo>
                        <a:pt x="312" y="1336"/>
                      </a:lnTo>
                      <a:lnTo>
                        <a:pt x="302" y="1346"/>
                      </a:lnTo>
                      <a:lnTo>
                        <a:pt x="287" y="1352"/>
                      </a:lnTo>
                      <a:lnTo>
                        <a:pt x="273" y="1354"/>
                      </a:lnTo>
                      <a:lnTo>
                        <a:pt x="49" y="1354"/>
                      </a:lnTo>
                      <a:lnTo>
                        <a:pt x="33" y="1352"/>
                      </a:lnTo>
                      <a:lnTo>
                        <a:pt x="21" y="1346"/>
                      </a:lnTo>
                      <a:lnTo>
                        <a:pt x="8" y="1336"/>
                      </a:lnTo>
                      <a:lnTo>
                        <a:pt x="2" y="1321"/>
                      </a:lnTo>
                      <a:lnTo>
                        <a:pt x="0" y="1307"/>
                      </a:lnTo>
                      <a:lnTo>
                        <a:pt x="0" y="49"/>
                      </a:lnTo>
                      <a:lnTo>
                        <a:pt x="2" y="35"/>
                      </a:lnTo>
                      <a:lnTo>
                        <a:pt x="8" y="20"/>
                      </a:lnTo>
                      <a:lnTo>
                        <a:pt x="21" y="10"/>
                      </a:lnTo>
                      <a:lnTo>
                        <a:pt x="33" y="4"/>
                      </a:lnTo>
                      <a:lnTo>
                        <a:pt x="49" y="0"/>
                      </a:lnTo>
                      <a:lnTo>
                        <a:pt x="273" y="0"/>
                      </a:lnTo>
                      <a:lnTo>
                        <a:pt x="287" y="4"/>
                      </a:lnTo>
                      <a:lnTo>
                        <a:pt x="302" y="10"/>
                      </a:lnTo>
                      <a:lnTo>
                        <a:pt x="312" y="20"/>
                      </a:lnTo>
                      <a:lnTo>
                        <a:pt x="318" y="35"/>
                      </a:lnTo>
                      <a:lnTo>
                        <a:pt x="322" y="49"/>
                      </a:lnTo>
                      <a:lnTo>
                        <a:pt x="322" y="1305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45" name="Freeform 8">
                  <a:extLst>
                    <a:ext uri="{FF2B5EF4-FFF2-40B4-BE49-F238E27FC236}">
                      <a16:creationId xmlns:a16="http://schemas.microsoft.com/office/drawing/2014/main" id="{F687D98A-C477-DBC1-B9DC-C1ABDB9FEC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032" y="6279"/>
                  <a:ext cx="224" cy="60"/>
                </a:xfrm>
                <a:custGeom>
                  <a:avLst/>
                  <a:gdLst>
                    <a:gd name="T0" fmla="*/ 224 w 224"/>
                    <a:gd name="T1" fmla="*/ 46 h 60"/>
                    <a:gd name="T2" fmla="*/ 222 w 224"/>
                    <a:gd name="T3" fmla="*/ 54 h 60"/>
                    <a:gd name="T4" fmla="*/ 216 w 224"/>
                    <a:gd name="T5" fmla="*/ 60 h 60"/>
                    <a:gd name="T6" fmla="*/ 209 w 224"/>
                    <a:gd name="T7" fmla="*/ 60 h 60"/>
                    <a:gd name="T8" fmla="*/ 15 w 224"/>
                    <a:gd name="T9" fmla="*/ 60 h 60"/>
                    <a:gd name="T10" fmla="*/ 7 w 224"/>
                    <a:gd name="T11" fmla="*/ 60 h 60"/>
                    <a:gd name="T12" fmla="*/ 2 w 224"/>
                    <a:gd name="T13" fmla="*/ 54 h 60"/>
                    <a:gd name="T14" fmla="*/ 0 w 224"/>
                    <a:gd name="T15" fmla="*/ 48 h 60"/>
                    <a:gd name="T16" fmla="*/ 0 w 224"/>
                    <a:gd name="T17" fmla="*/ 15 h 60"/>
                    <a:gd name="T18" fmla="*/ 2 w 224"/>
                    <a:gd name="T19" fmla="*/ 7 h 60"/>
                    <a:gd name="T20" fmla="*/ 7 w 224"/>
                    <a:gd name="T21" fmla="*/ 3 h 60"/>
                    <a:gd name="T22" fmla="*/ 15 w 224"/>
                    <a:gd name="T23" fmla="*/ 0 h 60"/>
                    <a:gd name="T24" fmla="*/ 209 w 224"/>
                    <a:gd name="T25" fmla="*/ 0 h 60"/>
                    <a:gd name="T26" fmla="*/ 216 w 224"/>
                    <a:gd name="T27" fmla="*/ 0 h 60"/>
                    <a:gd name="T28" fmla="*/ 222 w 224"/>
                    <a:gd name="T29" fmla="*/ 7 h 60"/>
                    <a:gd name="T30" fmla="*/ 224 w 224"/>
                    <a:gd name="T31" fmla="*/ 15 h 60"/>
                    <a:gd name="T32" fmla="*/ 224 w 224"/>
                    <a:gd name="T33" fmla="*/ 4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4" h="60">
                      <a:moveTo>
                        <a:pt x="224" y="46"/>
                      </a:moveTo>
                      <a:lnTo>
                        <a:pt x="222" y="54"/>
                      </a:lnTo>
                      <a:lnTo>
                        <a:pt x="216" y="60"/>
                      </a:lnTo>
                      <a:lnTo>
                        <a:pt x="209" y="60"/>
                      </a:lnTo>
                      <a:lnTo>
                        <a:pt x="15" y="60"/>
                      </a:lnTo>
                      <a:lnTo>
                        <a:pt x="7" y="60"/>
                      </a:lnTo>
                      <a:lnTo>
                        <a:pt x="2" y="54"/>
                      </a:lnTo>
                      <a:lnTo>
                        <a:pt x="0" y="48"/>
                      </a:lnTo>
                      <a:lnTo>
                        <a:pt x="0" y="15"/>
                      </a:lnTo>
                      <a:lnTo>
                        <a:pt x="2" y="7"/>
                      </a:lnTo>
                      <a:lnTo>
                        <a:pt x="7" y="3"/>
                      </a:lnTo>
                      <a:lnTo>
                        <a:pt x="15" y="0"/>
                      </a:lnTo>
                      <a:lnTo>
                        <a:pt x="209" y="0"/>
                      </a:lnTo>
                      <a:lnTo>
                        <a:pt x="216" y="0"/>
                      </a:lnTo>
                      <a:lnTo>
                        <a:pt x="222" y="7"/>
                      </a:lnTo>
                      <a:lnTo>
                        <a:pt x="224" y="15"/>
                      </a:lnTo>
                      <a:lnTo>
                        <a:pt x="224" y="46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BDBD64A3-D251-12A4-1300-A174DD9E89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350" y="6284"/>
                  <a:ext cx="322" cy="1354"/>
                </a:xfrm>
                <a:custGeom>
                  <a:avLst/>
                  <a:gdLst>
                    <a:gd name="T0" fmla="*/ 0 w 322"/>
                    <a:gd name="T1" fmla="*/ 49 h 1354"/>
                    <a:gd name="T2" fmla="*/ 4 w 322"/>
                    <a:gd name="T3" fmla="*/ 32 h 1354"/>
                    <a:gd name="T4" fmla="*/ 10 w 322"/>
                    <a:gd name="T5" fmla="*/ 18 h 1354"/>
                    <a:gd name="T6" fmla="*/ 21 w 322"/>
                    <a:gd name="T7" fmla="*/ 8 h 1354"/>
                    <a:gd name="T8" fmla="*/ 35 w 322"/>
                    <a:gd name="T9" fmla="*/ 2 h 1354"/>
                    <a:gd name="T10" fmla="*/ 49 w 322"/>
                    <a:gd name="T11" fmla="*/ 0 h 1354"/>
                    <a:gd name="T12" fmla="*/ 273 w 322"/>
                    <a:gd name="T13" fmla="*/ 0 h 1354"/>
                    <a:gd name="T14" fmla="*/ 289 w 322"/>
                    <a:gd name="T15" fmla="*/ 2 h 1354"/>
                    <a:gd name="T16" fmla="*/ 301 w 322"/>
                    <a:gd name="T17" fmla="*/ 8 h 1354"/>
                    <a:gd name="T18" fmla="*/ 314 w 322"/>
                    <a:gd name="T19" fmla="*/ 18 h 1354"/>
                    <a:gd name="T20" fmla="*/ 320 w 322"/>
                    <a:gd name="T21" fmla="*/ 32 h 1354"/>
                    <a:gd name="T22" fmla="*/ 322 w 322"/>
                    <a:gd name="T23" fmla="*/ 47 h 1354"/>
                    <a:gd name="T24" fmla="*/ 322 w 322"/>
                    <a:gd name="T25" fmla="*/ 1304 h 1354"/>
                    <a:gd name="T26" fmla="*/ 320 w 322"/>
                    <a:gd name="T27" fmla="*/ 1319 h 1354"/>
                    <a:gd name="T28" fmla="*/ 314 w 322"/>
                    <a:gd name="T29" fmla="*/ 1333 h 1354"/>
                    <a:gd name="T30" fmla="*/ 301 w 322"/>
                    <a:gd name="T31" fmla="*/ 1343 h 1354"/>
                    <a:gd name="T32" fmla="*/ 289 w 322"/>
                    <a:gd name="T33" fmla="*/ 1350 h 1354"/>
                    <a:gd name="T34" fmla="*/ 273 w 322"/>
                    <a:gd name="T35" fmla="*/ 1354 h 1354"/>
                    <a:gd name="T36" fmla="*/ 49 w 322"/>
                    <a:gd name="T37" fmla="*/ 1354 h 1354"/>
                    <a:gd name="T38" fmla="*/ 35 w 322"/>
                    <a:gd name="T39" fmla="*/ 1350 h 1354"/>
                    <a:gd name="T40" fmla="*/ 21 w 322"/>
                    <a:gd name="T41" fmla="*/ 1343 h 1354"/>
                    <a:gd name="T42" fmla="*/ 10 w 322"/>
                    <a:gd name="T43" fmla="*/ 1333 h 1354"/>
                    <a:gd name="T44" fmla="*/ 4 w 322"/>
                    <a:gd name="T45" fmla="*/ 1319 h 1354"/>
                    <a:gd name="T46" fmla="*/ 0 w 322"/>
                    <a:gd name="T47" fmla="*/ 1304 h 1354"/>
                    <a:gd name="T48" fmla="*/ 0 w 322"/>
                    <a:gd name="T49" fmla="*/ 49 h 1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22" h="1354">
                      <a:moveTo>
                        <a:pt x="0" y="49"/>
                      </a:moveTo>
                      <a:lnTo>
                        <a:pt x="4" y="32"/>
                      </a:lnTo>
                      <a:lnTo>
                        <a:pt x="10" y="18"/>
                      </a:lnTo>
                      <a:lnTo>
                        <a:pt x="21" y="8"/>
                      </a:lnTo>
                      <a:lnTo>
                        <a:pt x="35" y="2"/>
                      </a:lnTo>
                      <a:lnTo>
                        <a:pt x="49" y="0"/>
                      </a:lnTo>
                      <a:lnTo>
                        <a:pt x="273" y="0"/>
                      </a:lnTo>
                      <a:lnTo>
                        <a:pt x="289" y="2"/>
                      </a:lnTo>
                      <a:lnTo>
                        <a:pt x="301" y="8"/>
                      </a:lnTo>
                      <a:lnTo>
                        <a:pt x="314" y="18"/>
                      </a:lnTo>
                      <a:lnTo>
                        <a:pt x="320" y="32"/>
                      </a:lnTo>
                      <a:lnTo>
                        <a:pt x="322" y="47"/>
                      </a:lnTo>
                      <a:lnTo>
                        <a:pt x="322" y="1304"/>
                      </a:lnTo>
                      <a:lnTo>
                        <a:pt x="320" y="1319"/>
                      </a:lnTo>
                      <a:lnTo>
                        <a:pt x="314" y="1333"/>
                      </a:lnTo>
                      <a:lnTo>
                        <a:pt x="301" y="1343"/>
                      </a:lnTo>
                      <a:lnTo>
                        <a:pt x="289" y="1350"/>
                      </a:lnTo>
                      <a:lnTo>
                        <a:pt x="273" y="1354"/>
                      </a:lnTo>
                      <a:lnTo>
                        <a:pt x="49" y="1354"/>
                      </a:lnTo>
                      <a:lnTo>
                        <a:pt x="35" y="1350"/>
                      </a:lnTo>
                      <a:lnTo>
                        <a:pt x="21" y="1343"/>
                      </a:lnTo>
                      <a:lnTo>
                        <a:pt x="10" y="1333"/>
                      </a:lnTo>
                      <a:lnTo>
                        <a:pt x="4" y="1319"/>
                      </a:lnTo>
                      <a:lnTo>
                        <a:pt x="0" y="1304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47" name="Freeform 10">
                  <a:extLst>
                    <a:ext uri="{FF2B5EF4-FFF2-40B4-BE49-F238E27FC236}">
                      <a16:creationId xmlns:a16="http://schemas.microsoft.com/office/drawing/2014/main" id="{3F96FBF5-15A4-C3DE-1F02-249B5DD865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43" y="6807"/>
                  <a:ext cx="371" cy="371"/>
                </a:xfrm>
                <a:custGeom>
                  <a:avLst/>
                  <a:gdLst>
                    <a:gd name="T0" fmla="*/ 371 w 371"/>
                    <a:gd name="T1" fmla="*/ 184 h 371"/>
                    <a:gd name="T2" fmla="*/ 369 w 371"/>
                    <a:gd name="T3" fmla="*/ 213 h 371"/>
                    <a:gd name="T4" fmla="*/ 363 w 371"/>
                    <a:gd name="T5" fmla="*/ 240 h 371"/>
                    <a:gd name="T6" fmla="*/ 353 w 371"/>
                    <a:gd name="T7" fmla="*/ 266 h 371"/>
                    <a:gd name="T8" fmla="*/ 340 w 371"/>
                    <a:gd name="T9" fmla="*/ 291 h 371"/>
                    <a:gd name="T10" fmla="*/ 322 w 371"/>
                    <a:gd name="T11" fmla="*/ 312 h 371"/>
                    <a:gd name="T12" fmla="*/ 301 w 371"/>
                    <a:gd name="T13" fmla="*/ 330 h 371"/>
                    <a:gd name="T14" fmla="*/ 279 w 371"/>
                    <a:gd name="T15" fmla="*/ 346 h 371"/>
                    <a:gd name="T16" fmla="*/ 254 w 371"/>
                    <a:gd name="T17" fmla="*/ 359 h 371"/>
                    <a:gd name="T18" fmla="*/ 228 w 371"/>
                    <a:gd name="T19" fmla="*/ 367 h 371"/>
                    <a:gd name="T20" fmla="*/ 199 w 371"/>
                    <a:gd name="T21" fmla="*/ 371 h 371"/>
                    <a:gd name="T22" fmla="*/ 172 w 371"/>
                    <a:gd name="T23" fmla="*/ 371 h 371"/>
                    <a:gd name="T24" fmla="*/ 144 w 371"/>
                    <a:gd name="T25" fmla="*/ 367 h 371"/>
                    <a:gd name="T26" fmla="*/ 117 w 371"/>
                    <a:gd name="T27" fmla="*/ 359 h 371"/>
                    <a:gd name="T28" fmla="*/ 92 w 371"/>
                    <a:gd name="T29" fmla="*/ 346 h 371"/>
                    <a:gd name="T30" fmla="*/ 70 w 371"/>
                    <a:gd name="T31" fmla="*/ 330 h 371"/>
                    <a:gd name="T32" fmla="*/ 49 w 371"/>
                    <a:gd name="T33" fmla="*/ 312 h 371"/>
                    <a:gd name="T34" fmla="*/ 33 w 371"/>
                    <a:gd name="T35" fmla="*/ 291 h 371"/>
                    <a:gd name="T36" fmla="*/ 18 w 371"/>
                    <a:gd name="T37" fmla="*/ 266 h 371"/>
                    <a:gd name="T38" fmla="*/ 8 w 371"/>
                    <a:gd name="T39" fmla="*/ 240 h 371"/>
                    <a:gd name="T40" fmla="*/ 2 w 371"/>
                    <a:gd name="T41" fmla="*/ 213 h 371"/>
                    <a:gd name="T42" fmla="*/ 0 w 371"/>
                    <a:gd name="T43" fmla="*/ 186 h 371"/>
                    <a:gd name="T44" fmla="*/ 2 w 371"/>
                    <a:gd name="T45" fmla="*/ 158 h 371"/>
                    <a:gd name="T46" fmla="*/ 8 w 371"/>
                    <a:gd name="T47" fmla="*/ 131 h 371"/>
                    <a:gd name="T48" fmla="*/ 18 w 371"/>
                    <a:gd name="T49" fmla="*/ 104 h 371"/>
                    <a:gd name="T50" fmla="*/ 31 w 371"/>
                    <a:gd name="T51" fmla="*/ 80 h 371"/>
                    <a:gd name="T52" fmla="*/ 49 w 371"/>
                    <a:gd name="T53" fmla="*/ 59 h 371"/>
                    <a:gd name="T54" fmla="*/ 70 w 371"/>
                    <a:gd name="T55" fmla="*/ 41 h 371"/>
                    <a:gd name="T56" fmla="*/ 92 w 371"/>
                    <a:gd name="T57" fmla="*/ 24 h 371"/>
                    <a:gd name="T58" fmla="*/ 117 w 371"/>
                    <a:gd name="T59" fmla="*/ 12 h 371"/>
                    <a:gd name="T60" fmla="*/ 144 w 371"/>
                    <a:gd name="T61" fmla="*/ 4 h 371"/>
                    <a:gd name="T62" fmla="*/ 172 w 371"/>
                    <a:gd name="T63" fmla="*/ 0 h 371"/>
                    <a:gd name="T64" fmla="*/ 199 w 371"/>
                    <a:gd name="T65" fmla="*/ 0 h 371"/>
                    <a:gd name="T66" fmla="*/ 228 w 371"/>
                    <a:gd name="T67" fmla="*/ 4 h 371"/>
                    <a:gd name="T68" fmla="*/ 254 w 371"/>
                    <a:gd name="T69" fmla="*/ 12 h 371"/>
                    <a:gd name="T70" fmla="*/ 279 w 371"/>
                    <a:gd name="T71" fmla="*/ 24 h 371"/>
                    <a:gd name="T72" fmla="*/ 301 w 371"/>
                    <a:gd name="T73" fmla="*/ 39 h 371"/>
                    <a:gd name="T74" fmla="*/ 322 w 371"/>
                    <a:gd name="T75" fmla="*/ 59 h 371"/>
                    <a:gd name="T76" fmla="*/ 338 w 371"/>
                    <a:gd name="T77" fmla="*/ 80 h 371"/>
                    <a:gd name="T78" fmla="*/ 353 w 371"/>
                    <a:gd name="T79" fmla="*/ 104 h 371"/>
                    <a:gd name="T80" fmla="*/ 363 w 371"/>
                    <a:gd name="T81" fmla="*/ 131 h 371"/>
                    <a:gd name="T82" fmla="*/ 369 w 371"/>
                    <a:gd name="T83" fmla="*/ 158 h 371"/>
                    <a:gd name="T84" fmla="*/ 371 w 371"/>
                    <a:gd name="T85" fmla="*/ 184 h 371"/>
                    <a:gd name="T86" fmla="*/ 371 w 371"/>
                    <a:gd name="T87" fmla="*/ 184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71" h="371">
                      <a:moveTo>
                        <a:pt x="371" y="184"/>
                      </a:moveTo>
                      <a:lnTo>
                        <a:pt x="369" y="213"/>
                      </a:lnTo>
                      <a:lnTo>
                        <a:pt x="363" y="240"/>
                      </a:lnTo>
                      <a:lnTo>
                        <a:pt x="353" y="266"/>
                      </a:lnTo>
                      <a:lnTo>
                        <a:pt x="340" y="291"/>
                      </a:lnTo>
                      <a:lnTo>
                        <a:pt x="322" y="312"/>
                      </a:lnTo>
                      <a:lnTo>
                        <a:pt x="301" y="330"/>
                      </a:lnTo>
                      <a:lnTo>
                        <a:pt x="279" y="346"/>
                      </a:lnTo>
                      <a:lnTo>
                        <a:pt x="254" y="359"/>
                      </a:lnTo>
                      <a:lnTo>
                        <a:pt x="228" y="367"/>
                      </a:lnTo>
                      <a:lnTo>
                        <a:pt x="199" y="371"/>
                      </a:lnTo>
                      <a:lnTo>
                        <a:pt x="172" y="371"/>
                      </a:lnTo>
                      <a:lnTo>
                        <a:pt x="144" y="367"/>
                      </a:lnTo>
                      <a:lnTo>
                        <a:pt x="117" y="359"/>
                      </a:lnTo>
                      <a:lnTo>
                        <a:pt x="92" y="346"/>
                      </a:lnTo>
                      <a:lnTo>
                        <a:pt x="70" y="330"/>
                      </a:lnTo>
                      <a:lnTo>
                        <a:pt x="49" y="312"/>
                      </a:lnTo>
                      <a:lnTo>
                        <a:pt x="33" y="291"/>
                      </a:lnTo>
                      <a:lnTo>
                        <a:pt x="18" y="266"/>
                      </a:lnTo>
                      <a:lnTo>
                        <a:pt x="8" y="240"/>
                      </a:lnTo>
                      <a:lnTo>
                        <a:pt x="2" y="213"/>
                      </a:lnTo>
                      <a:lnTo>
                        <a:pt x="0" y="186"/>
                      </a:lnTo>
                      <a:lnTo>
                        <a:pt x="2" y="158"/>
                      </a:lnTo>
                      <a:lnTo>
                        <a:pt x="8" y="131"/>
                      </a:lnTo>
                      <a:lnTo>
                        <a:pt x="18" y="104"/>
                      </a:lnTo>
                      <a:lnTo>
                        <a:pt x="31" y="80"/>
                      </a:lnTo>
                      <a:lnTo>
                        <a:pt x="49" y="59"/>
                      </a:lnTo>
                      <a:lnTo>
                        <a:pt x="70" y="41"/>
                      </a:lnTo>
                      <a:lnTo>
                        <a:pt x="92" y="24"/>
                      </a:lnTo>
                      <a:lnTo>
                        <a:pt x="117" y="12"/>
                      </a:lnTo>
                      <a:lnTo>
                        <a:pt x="144" y="4"/>
                      </a:lnTo>
                      <a:lnTo>
                        <a:pt x="172" y="0"/>
                      </a:lnTo>
                      <a:lnTo>
                        <a:pt x="199" y="0"/>
                      </a:lnTo>
                      <a:lnTo>
                        <a:pt x="228" y="4"/>
                      </a:lnTo>
                      <a:lnTo>
                        <a:pt x="254" y="12"/>
                      </a:lnTo>
                      <a:lnTo>
                        <a:pt x="279" y="24"/>
                      </a:lnTo>
                      <a:lnTo>
                        <a:pt x="301" y="39"/>
                      </a:lnTo>
                      <a:lnTo>
                        <a:pt x="322" y="59"/>
                      </a:lnTo>
                      <a:lnTo>
                        <a:pt x="338" y="80"/>
                      </a:lnTo>
                      <a:lnTo>
                        <a:pt x="353" y="104"/>
                      </a:lnTo>
                      <a:lnTo>
                        <a:pt x="363" y="131"/>
                      </a:lnTo>
                      <a:lnTo>
                        <a:pt x="369" y="158"/>
                      </a:lnTo>
                      <a:lnTo>
                        <a:pt x="371" y="184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 w="1714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48" name="Freeform 11">
                  <a:extLst>
                    <a:ext uri="{FF2B5EF4-FFF2-40B4-BE49-F238E27FC236}">
                      <a16:creationId xmlns:a16="http://schemas.microsoft.com/office/drawing/2014/main" id="{C5CD066B-9231-D7AD-5A52-6085258DA3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631" y="6298"/>
                  <a:ext cx="26" cy="533"/>
                </a:xfrm>
                <a:custGeom>
                  <a:avLst/>
                  <a:gdLst>
                    <a:gd name="T0" fmla="*/ 0 w 26"/>
                    <a:gd name="T1" fmla="*/ 14 h 533"/>
                    <a:gd name="T2" fmla="*/ 0 w 26"/>
                    <a:gd name="T3" fmla="*/ 14 h 533"/>
                    <a:gd name="T4" fmla="*/ 0 w 26"/>
                    <a:gd name="T5" fmla="*/ 10 h 533"/>
                    <a:gd name="T6" fmla="*/ 0 w 26"/>
                    <a:gd name="T7" fmla="*/ 8 h 533"/>
                    <a:gd name="T8" fmla="*/ 2 w 26"/>
                    <a:gd name="T9" fmla="*/ 6 h 533"/>
                    <a:gd name="T10" fmla="*/ 2 w 26"/>
                    <a:gd name="T11" fmla="*/ 4 h 533"/>
                    <a:gd name="T12" fmla="*/ 4 w 26"/>
                    <a:gd name="T13" fmla="*/ 4 h 533"/>
                    <a:gd name="T14" fmla="*/ 6 w 26"/>
                    <a:gd name="T15" fmla="*/ 2 h 533"/>
                    <a:gd name="T16" fmla="*/ 8 w 26"/>
                    <a:gd name="T17" fmla="*/ 0 h 533"/>
                    <a:gd name="T18" fmla="*/ 10 w 26"/>
                    <a:gd name="T19" fmla="*/ 0 h 533"/>
                    <a:gd name="T20" fmla="*/ 12 w 26"/>
                    <a:gd name="T21" fmla="*/ 0 h 533"/>
                    <a:gd name="T22" fmla="*/ 14 w 26"/>
                    <a:gd name="T23" fmla="*/ 0 h 533"/>
                    <a:gd name="T24" fmla="*/ 16 w 26"/>
                    <a:gd name="T25" fmla="*/ 0 h 533"/>
                    <a:gd name="T26" fmla="*/ 18 w 26"/>
                    <a:gd name="T27" fmla="*/ 2 h 533"/>
                    <a:gd name="T28" fmla="*/ 20 w 26"/>
                    <a:gd name="T29" fmla="*/ 4 h 533"/>
                    <a:gd name="T30" fmla="*/ 22 w 26"/>
                    <a:gd name="T31" fmla="*/ 4 h 533"/>
                    <a:gd name="T32" fmla="*/ 24 w 26"/>
                    <a:gd name="T33" fmla="*/ 6 h 533"/>
                    <a:gd name="T34" fmla="*/ 24 w 26"/>
                    <a:gd name="T35" fmla="*/ 8 h 533"/>
                    <a:gd name="T36" fmla="*/ 26 w 26"/>
                    <a:gd name="T37" fmla="*/ 10 h 533"/>
                    <a:gd name="T38" fmla="*/ 26 w 26"/>
                    <a:gd name="T39" fmla="*/ 14 h 533"/>
                    <a:gd name="T40" fmla="*/ 26 w 26"/>
                    <a:gd name="T41" fmla="*/ 14 h 533"/>
                    <a:gd name="T42" fmla="*/ 26 w 26"/>
                    <a:gd name="T43" fmla="*/ 521 h 533"/>
                    <a:gd name="T44" fmla="*/ 26 w 26"/>
                    <a:gd name="T45" fmla="*/ 521 h 533"/>
                    <a:gd name="T46" fmla="*/ 26 w 26"/>
                    <a:gd name="T47" fmla="*/ 523 h 533"/>
                    <a:gd name="T48" fmla="*/ 24 w 26"/>
                    <a:gd name="T49" fmla="*/ 525 h 533"/>
                    <a:gd name="T50" fmla="*/ 24 w 26"/>
                    <a:gd name="T51" fmla="*/ 527 h 533"/>
                    <a:gd name="T52" fmla="*/ 22 w 26"/>
                    <a:gd name="T53" fmla="*/ 529 h 533"/>
                    <a:gd name="T54" fmla="*/ 20 w 26"/>
                    <a:gd name="T55" fmla="*/ 531 h 533"/>
                    <a:gd name="T56" fmla="*/ 18 w 26"/>
                    <a:gd name="T57" fmla="*/ 531 h 533"/>
                    <a:gd name="T58" fmla="*/ 16 w 26"/>
                    <a:gd name="T59" fmla="*/ 533 h 533"/>
                    <a:gd name="T60" fmla="*/ 14 w 26"/>
                    <a:gd name="T61" fmla="*/ 533 h 533"/>
                    <a:gd name="T62" fmla="*/ 12 w 26"/>
                    <a:gd name="T63" fmla="*/ 533 h 533"/>
                    <a:gd name="T64" fmla="*/ 10 w 26"/>
                    <a:gd name="T65" fmla="*/ 533 h 533"/>
                    <a:gd name="T66" fmla="*/ 8 w 26"/>
                    <a:gd name="T67" fmla="*/ 533 h 533"/>
                    <a:gd name="T68" fmla="*/ 6 w 26"/>
                    <a:gd name="T69" fmla="*/ 531 h 533"/>
                    <a:gd name="T70" fmla="*/ 4 w 26"/>
                    <a:gd name="T71" fmla="*/ 531 h 533"/>
                    <a:gd name="T72" fmla="*/ 2 w 26"/>
                    <a:gd name="T73" fmla="*/ 529 h 533"/>
                    <a:gd name="T74" fmla="*/ 2 w 26"/>
                    <a:gd name="T75" fmla="*/ 527 h 533"/>
                    <a:gd name="T76" fmla="*/ 0 w 26"/>
                    <a:gd name="T77" fmla="*/ 525 h 533"/>
                    <a:gd name="T78" fmla="*/ 0 w 26"/>
                    <a:gd name="T79" fmla="*/ 523 h 533"/>
                    <a:gd name="T80" fmla="*/ 0 w 26"/>
                    <a:gd name="T81" fmla="*/ 521 h 533"/>
                    <a:gd name="T82" fmla="*/ 0 w 26"/>
                    <a:gd name="T83" fmla="*/ 521 h 533"/>
                    <a:gd name="T84" fmla="*/ 0 w 26"/>
                    <a:gd name="T85" fmla="*/ 14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" h="533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2"/>
                      </a:lnTo>
                      <a:lnTo>
                        <a:pt x="20" y="4"/>
                      </a:lnTo>
                      <a:lnTo>
                        <a:pt x="22" y="4"/>
                      </a:lnTo>
                      <a:lnTo>
                        <a:pt x="24" y="6"/>
                      </a:lnTo>
                      <a:lnTo>
                        <a:pt x="24" y="8"/>
                      </a:lnTo>
                      <a:lnTo>
                        <a:pt x="26" y="10"/>
                      </a:lnTo>
                      <a:lnTo>
                        <a:pt x="26" y="14"/>
                      </a:lnTo>
                      <a:lnTo>
                        <a:pt x="26" y="521"/>
                      </a:lnTo>
                      <a:lnTo>
                        <a:pt x="26" y="523"/>
                      </a:lnTo>
                      <a:lnTo>
                        <a:pt x="24" y="525"/>
                      </a:lnTo>
                      <a:lnTo>
                        <a:pt x="24" y="527"/>
                      </a:lnTo>
                      <a:lnTo>
                        <a:pt x="22" y="529"/>
                      </a:lnTo>
                      <a:lnTo>
                        <a:pt x="20" y="531"/>
                      </a:lnTo>
                      <a:lnTo>
                        <a:pt x="18" y="531"/>
                      </a:lnTo>
                      <a:lnTo>
                        <a:pt x="16" y="533"/>
                      </a:lnTo>
                      <a:lnTo>
                        <a:pt x="14" y="533"/>
                      </a:lnTo>
                      <a:lnTo>
                        <a:pt x="12" y="533"/>
                      </a:lnTo>
                      <a:lnTo>
                        <a:pt x="10" y="533"/>
                      </a:lnTo>
                      <a:lnTo>
                        <a:pt x="8" y="533"/>
                      </a:lnTo>
                      <a:lnTo>
                        <a:pt x="6" y="531"/>
                      </a:lnTo>
                      <a:lnTo>
                        <a:pt x="4" y="531"/>
                      </a:lnTo>
                      <a:lnTo>
                        <a:pt x="2" y="529"/>
                      </a:lnTo>
                      <a:lnTo>
                        <a:pt x="2" y="527"/>
                      </a:lnTo>
                      <a:lnTo>
                        <a:pt x="0" y="525"/>
                      </a:lnTo>
                      <a:lnTo>
                        <a:pt x="0" y="523"/>
                      </a:lnTo>
                      <a:lnTo>
                        <a:pt x="0" y="5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49" name="Freeform 12">
                  <a:extLst>
                    <a:ext uri="{FF2B5EF4-FFF2-40B4-BE49-F238E27FC236}">
                      <a16:creationId xmlns:a16="http://schemas.microsoft.com/office/drawing/2014/main" id="{0F939E32-6D4C-3982-0A1C-908D1A2DF7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497" y="6825"/>
                  <a:ext cx="271" cy="17"/>
                </a:xfrm>
                <a:custGeom>
                  <a:avLst/>
                  <a:gdLst>
                    <a:gd name="T0" fmla="*/ 9 w 271"/>
                    <a:gd name="T1" fmla="*/ 17 h 17"/>
                    <a:gd name="T2" fmla="*/ 9 w 271"/>
                    <a:gd name="T3" fmla="*/ 17 h 17"/>
                    <a:gd name="T4" fmla="*/ 9 w 271"/>
                    <a:gd name="T5" fmla="*/ 17 h 17"/>
                    <a:gd name="T6" fmla="*/ 7 w 271"/>
                    <a:gd name="T7" fmla="*/ 15 h 17"/>
                    <a:gd name="T8" fmla="*/ 5 w 271"/>
                    <a:gd name="T9" fmla="*/ 15 h 17"/>
                    <a:gd name="T10" fmla="*/ 5 w 271"/>
                    <a:gd name="T11" fmla="*/ 15 h 17"/>
                    <a:gd name="T12" fmla="*/ 2 w 271"/>
                    <a:gd name="T13" fmla="*/ 13 h 17"/>
                    <a:gd name="T14" fmla="*/ 2 w 271"/>
                    <a:gd name="T15" fmla="*/ 13 h 17"/>
                    <a:gd name="T16" fmla="*/ 2 w 271"/>
                    <a:gd name="T17" fmla="*/ 10 h 17"/>
                    <a:gd name="T18" fmla="*/ 0 w 271"/>
                    <a:gd name="T19" fmla="*/ 8 h 17"/>
                    <a:gd name="T20" fmla="*/ 0 w 271"/>
                    <a:gd name="T21" fmla="*/ 8 h 17"/>
                    <a:gd name="T22" fmla="*/ 0 w 271"/>
                    <a:gd name="T23" fmla="*/ 6 h 17"/>
                    <a:gd name="T24" fmla="*/ 2 w 271"/>
                    <a:gd name="T25" fmla="*/ 4 h 17"/>
                    <a:gd name="T26" fmla="*/ 2 w 271"/>
                    <a:gd name="T27" fmla="*/ 4 h 17"/>
                    <a:gd name="T28" fmla="*/ 2 w 271"/>
                    <a:gd name="T29" fmla="*/ 2 h 17"/>
                    <a:gd name="T30" fmla="*/ 5 w 271"/>
                    <a:gd name="T31" fmla="*/ 2 h 17"/>
                    <a:gd name="T32" fmla="*/ 5 w 271"/>
                    <a:gd name="T33" fmla="*/ 0 h 17"/>
                    <a:gd name="T34" fmla="*/ 7 w 271"/>
                    <a:gd name="T35" fmla="*/ 0 h 17"/>
                    <a:gd name="T36" fmla="*/ 9 w 271"/>
                    <a:gd name="T37" fmla="*/ 0 h 17"/>
                    <a:gd name="T38" fmla="*/ 9 w 271"/>
                    <a:gd name="T39" fmla="*/ 0 h 17"/>
                    <a:gd name="T40" fmla="*/ 9 w 271"/>
                    <a:gd name="T41" fmla="*/ 0 h 17"/>
                    <a:gd name="T42" fmla="*/ 263 w 271"/>
                    <a:gd name="T43" fmla="*/ 0 h 17"/>
                    <a:gd name="T44" fmla="*/ 263 w 271"/>
                    <a:gd name="T45" fmla="*/ 0 h 17"/>
                    <a:gd name="T46" fmla="*/ 265 w 271"/>
                    <a:gd name="T47" fmla="*/ 0 h 17"/>
                    <a:gd name="T48" fmla="*/ 265 w 271"/>
                    <a:gd name="T49" fmla="*/ 0 h 17"/>
                    <a:gd name="T50" fmla="*/ 267 w 271"/>
                    <a:gd name="T51" fmla="*/ 0 h 17"/>
                    <a:gd name="T52" fmla="*/ 269 w 271"/>
                    <a:gd name="T53" fmla="*/ 2 h 17"/>
                    <a:gd name="T54" fmla="*/ 269 w 271"/>
                    <a:gd name="T55" fmla="*/ 2 h 17"/>
                    <a:gd name="T56" fmla="*/ 271 w 271"/>
                    <a:gd name="T57" fmla="*/ 4 h 17"/>
                    <a:gd name="T58" fmla="*/ 271 w 271"/>
                    <a:gd name="T59" fmla="*/ 4 h 17"/>
                    <a:gd name="T60" fmla="*/ 271 w 271"/>
                    <a:gd name="T61" fmla="*/ 6 h 17"/>
                    <a:gd name="T62" fmla="*/ 271 w 271"/>
                    <a:gd name="T63" fmla="*/ 8 h 17"/>
                    <a:gd name="T64" fmla="*/ 271 w 271"/>
                    <a:gd name="T65" fmla="*/ 8 h 17"/>
                    <a:gd name="T66" fmla="*/ 271 w 271"/>
                    <a:gd name="T67" fmla="*/ 10 h 17"/>
                    <a:gd name="T68" fmla="*/ 271 w 271"/>
                    <a:gd name="T69" fmla="*/ 13 h 17"/>
                    <a:gd name="T70" fmla="*/ 269 w 271"/>
                    <a:gd name="T71" fmla="*/ 13 h 17"/>
                    <a:gd name="T72" fmla="*/ 269 w 271"/>
                    <a:gd name="T73" fmla="*/ 15 h 17"/>
                    <a:gd name="T74" fmla="*/ 267 w 271"/>
                    <a:gd name="T75" fmla="*/ 15 h 17"/>
                    <a:gd name="T76" fmla="*/ 265 w 271"/>
                    <a:gd name="T77" fmla="*/ 15 h 17"/>
                    <a:gd name="T78" fmla="*/ 265 w 271"/>
                    <a:gd name="T79" fmla="*/ 17 h 17"/>
                    <a:gd name="T80" fmla="*/ 263 w 271"/>
                    <a:gd name="T81" fmla="*/ 17 h 17"/>
                    <a:gd name="T82" fmla="*/ 263 w 271"/>
                    <a:gd name="T83" fmla="*/ 17 h 17"/>
                    <a:gd name="T84" fmla="*/ 9 w 271"/>
                    <a:gd name="T8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1" h="17">
                      <a:moveTo>
                        <a:pt x="9" y="17"/>
                      </a:moveTo>
                      <a:lnTo>
                        <a:pt x="9" y="17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263" y="0"/>
                      </a:lnTo>
                      <a:lnTo>
                        <a:pt x="265" y="0"/>
                      </a:lnTo>
                      <a:lnTo>
                        <a:pt x="267" y="0"/>
                      </a:lnTo>
                      <a:lnTo>
                        <a:pt x="269" y="2"/>
                      </a:lnTo>
                      <a:lnTo>
                        <a:pt x="271" y="4"/>
                      </a:lnTo>
                      <a:lnTo>
                        <a:pt x="271" y="6"/>
                      </a:lnTo>
                      <a:lnTo>
                        <a:pt x="271" y="8"/>
                      </a:lnTo>
                      <a:lnTo>
                        <a:pt x="271" y="10"/>
                      </a:lnTo>
                      <a:lnTo>
                        <a:pt x="271" y="13"/>
                      </a:lnTo>
                      <a:lnTo>
                        <a:pt x="269" y="13"/>
                      </a:lnTo>
                      <a:lnTo>
                        <a:pt x="269" y="15"/>
                      </a:lnTo>
                      <a:lnTo>
                        <a:pt x="267" y="15"/>
                      </a:lnTo>
                      <a:lnTo>
                        <a:pt x="265" y="15"/>
                      </a:lnTo>
                      <a:lnTo>
                        <a:pt x="265" y="17"/>
                      </a:lnTo>
                      <a:lnTo>
                        <a:pt x="263" y="17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C4B12424-832B-79A8-BDDA-60D1E7C36A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497" y="6987"/>
                  <a:ext cx="271" cy="17"/>
                </a:xfrm>
                <a:custGeom>
                  <a:avLst/>
                  <a:gdLst>
                    <a:gd name="T0" fmla="*/ 9 w 271"/>
                    <a:gd name="T1" fmla="*/ 17 h 17"/>
                    <a:gd name="T2" fmla="*/ 9 w 271"/>
                    <a:gd name="T3" fmla="*/ 17 h 17"/>
                    <a:gd name="T4" fmla="*/ 9 w 271"/>
                    <a:gd name="T5" fmla="*/ 17 h 17"/>
                    <a:gd name="T6" fmla="*/ 7 w 271"/>
                    <a:gd name="T7" fmla="*/ 17 h 17"/>
                    <a:gd name="T8" fmla="*/ 5 w 271"/>
                    <a:gd name="T9" fmla="*/ 17 h 17"/>
                    <a:gd name="T10" fmla="*/ 5 w 271"/>
                    <a:gd name="T11" fmla="*/ 17 h 17"/>
                    <a:gd name="T12" fmla="*/ 2 w 271"/>
                    <a:gd name="T13" fmla="*/ 15 h 17"/>
                    <a:gd name="T14" fmla="*/ 2 w 271"/>
                    <a:gd name="T15" fmla="*/ 13 h 17"/>
                    <a:gd name="T16" fmla="*/ 2 w 271"/>
                    <a:gd name="T17" fmla="*/ 13 h 17"/>
                    <a:gd name="T18" fmla="*/ 0 w 271"/>
                    <a:gd name="T19" fmla="*/ 11 h 17"/>
                    <a:gd name="T20" fmla="*/ 0 w 271"/>
                    <a:gd name="T21" fmla="*/ 9 h 17"/>
                    <a:gd name="T22" fmla="*/ 0 w 271"/>
                    <a:gd name="T23" fmla="*/ 9 h 17"/>
                    <a:gd name="T24" fmla="*/ 2 w 271"/>
                    <a:gd name="T25" fmla="*/ 6 h 17"/>
                    <a:gd name="T26" fmla="*/ 2 w 271"/>
                    <a:gd name="T27" fmla="*/ 4 h 17"/>
                    <a:gd name="T28" fmla="*/ 2 w 271"/>
                    <a:gd name="T29" fmla="*/ 4 h 17"/>
                    <a:gd name="T30" fmla="*/ 5 w 271"/>
                    <a:gd name="T31" fmla="*/ 2 h 17"/>
                    <a:gd name="T32" fmla="*/ 5 w 271"/>
                    <a:gd name="T33" fmla="*/ 2 h 17"/>
                    <a:gd name="T34" fmla="*/ 7 w 271"/>
                    <a:gd name="T35" fmla="*/ 2 h 17"/>
                    <a:gd name="T36" fmla="*/ 9 w 271"/>
                    <a:gd name="T37" fmla="*/ 2 h 17"/>
                    <a:gd name="T38" fmla="*/ 9 w 271"/>
                    <a:gd name="T39" fmla="*/ 0 h 17"/>
                    <a:gd name="T40" fmla="*/ 9 w 271"/>
                    <a:gd name="T41" fmla="*/ 0 h 17"/>
                    <a:gd name="T42" fmla="*/ 263 w 271"/>
                    <a:gd name="T43" fmla="*/ 0 h 17"/>
                    <a:gd name="T44" fmla="*/ 263 w 271"/>
                    <a:gd name="T45" fmla="*/ 0 h 17"/>
                    <a:gd name="T46" fmla="*/ 265 w 271"/>
                    <a:gd name="T47" fmla="*/ 2 h 17"/>
                    <a:gd name="T48" fmla="*/ 265 w 271"/>
                    <a:gd name="T49" fmla="*/ 2 h 17"/>
                    <a:gd name="T50" fmla="*/ 267 w 271"/>
                    <a:gd name="T51" fmla="*/ 2 h 17"/>
                    <a:gd name="T52" fmla="*/ 269 w 271"/>
                    <a:gd name="T53" fmla="*/ 2 h 17"/>
                    <a:gd name="T54" fmla="*/ 269 w 271"/>
                    <a:gd name="T55" fmla="*/ 4 h 17"/>
                    <a:gd name="T56" fmla="*/ 271 w 271"/>
                    <a:gd name="T57" fmla="*/ 4 h 17"/>
                    <a:gd name="T58" fmla="*/ 271 w 271"/>
                    <a:gd name="T59" fmla="*/ 6 h 17"/>
                    <a:gd name="T60" fmla="*/ 271 w 271"/>
                    <a:gd name="T61" fmla="*/ 9 h 17"/>
                    <a:gd name="T62" fmla="*/ 271 w 271"/>
                    <a:gd name="T63" fmla="*/ 9 h 17"/>
                    <a:gd name="T64" fmla="*/ 271 w 271"/>
                    <a:gd name="T65" fmla="*/ 11 h 17"/>
                    <a:gd name="T66" fmla="*/ 271 w 271"/>
                    <a:gd name="T67" fmla="*/ 13 h 17"/>
                    <a:gd name="T68" fmla="*/ 271 w 271"/>
                    <a:gd name="T69" fmla="*/ 13 h 17"/>
                    <a:gd name="T70" fmla="*/ 269 w 271"/>
                    <a:gd name="T71" fmla="*/ 15 h 17"/>
                    <a:gd name="T72" fmla="*/ 269 w 271"/>
                    <a:gd name="T73" fmla="*/ 17 h 17"/>
                    <a:gd name="T74" fmla="*/ 267 w 271"/>
                    <a:gd name="T75" fmla="*/ 17 h 17"/>
                    <a:gd name="T76" fmla="*/ 265 w 271"/>
                    <a:gd name="T77" fmla="*/ 17 h 17"/>
                    <a:gd name="T78" fmla="*/ 265 w 271"/>
                    <a:gd name="T79" fmla="*/ 17 h 17"/>
                    <a:gd name="T80" fmla="*/ 263 w 271"/>
                    <a:gd name="T81" fmla="*/ 17 h 17"/>
                    <a:gd name="T82" fmla="*/ 263 w 271"/>
                    <a:gd name="T83" fmla="*/ 17 h 17"/>
                    <a:gd name="T84" fmla="*/ 9 w 271"/>
                    <a:gd name="T8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1" h="17">
                      <a:moveTo>
                        <a:pt x="9" y="17"/>
                      </a:move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263" y="0"/>
                      </a:lnTo>
                      <a:lnTo>
                        <a:pt x="265" y="2"/>
                      </a:lnTo>
                      <a:lnTo>
                        <a:pt x="267" y="2"/>
                      </a:lnTo>
                      <a:lnTo>
                        <a:pt x="269" y="2"/>
                      </a:lnTo>
                      <a:lnTo>
                        <a:pt x="269" y="4"/>
                      </a:lnTo>
                      <a:lnTo>
                        <a:pt x="271" y="4"/>
                      </a:lnTo>
                      <a:lnTo>
                        <a:pt x="271" y="6"/>
                      </a:lnTo>
                      <a:lnTo>
                        <a:pt x="271" y="9"/>
                      </a:lnTo>
                      <a:lnTo>
                        <a:pt x="271" y="11"/>
                      </a:lnTo>
                      <a:lnTo>
                        <a:pt x="271" y="13"/>
                      </a:lnTo>
                      <a:lnTo>
                        <a:pt x="269" y="15"/>
                      </a:lnTo>
                      <a:lnTo>
                        <a:pt x="269" y="17"/>
                      </a:lnTo>
                      <a:lnTo>
                        <a:pt x="267" y="17"/>
                      </a:lnTo>
                      <a:lnTo>
                        <a:pt x="265" y="17"/>
                      </a:lnTo>
                      <a:lnTo>
                        <a:pt x="263" y="17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51" name="Line 14">
                  <a:extLst>
                    <a:ext uri="{FF2B5EF4-FFF2-40B4-BE49-F238E27FC236}">
                      <a16:creationId xmlns:a16="http://schemas.microsoft.com/office/drawing/2014/main" id="{D2CF5EB7-AC59-E3D6-54CB-5E86E8871BE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8561" y="6926"/>
                  <a:ext cx="143" cy="1"/>
                </a:xfrm>
                <a:prstGeom prst="line">
                  <a:avLst/>
                </a:prstGeom>
                <a:noFill/>
                <a:ln w="508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52" name="Line 15">
                  <a:extLst>
                    <a:ext uri="{FF2B5EF4-FFF2-40B4-BE49-F238E27FC236}">
                      <a16:creationId xmlns:a16="http://schemas.microsoft.com/office/drawing/2014/main" id="{D32F4DFC-2967-C231-610C-AB00232E7C7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8561" y="7088"/>
                  <a:ext cx="143" cy="1"/>
                </a:xfrm>
                <a:prstGeom prst="line">
                  <a:avLst/>
                </a:prstGeom>
                <a:noFill/>
                <a:ln w="508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53" name="Freeform 16">
                  <a:extLst>
                    <a:ext uri="{FF2B5EF4-FFF2-40B4-BE49-F238E27FC236}">
                      <a16:creationId xmlns:a16="http://schemas.microsoft.com/office/drawing/2014/main" id="{02E6478F-BCDC-A6BD-A94C-20B43A3814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540" y="6142"/>
                  <a:ext cx="181" cy="179"/>
                </a:xfrm>
                <a:custGeom>
                  <a:avLst/>
                  <a:gdLst>
                    <a:gd name="T0" fmla="*/ 181 w 181"/>
                    <a:gd name="T1" fmla="*/ 90 h 179"/>
                    <a:gd name="T2" fmla="*/ 179 w 181"/>
                    <a:gd name="T3" fmla="*/ 109 h 179"/>
                    <a:gd name="T4" fmla="*/ 173 w 181"/>
                    <a:gd name="T5" fmla="*/ 125 h 179"/>
                    <a:gd name="T6" fmla="*/ 162 w 181"/>
                    <a:gd name="T7" fmla="*/ 142 h 179"/>
                    <a:gd name="T8" fmla="*/ 150 w 181"/>
                    <a:gd name="T9" fmla="*/ 156 h 179"/>
                    <a:gd name="T10" fmla="*/ 134 w 181"/>
                    <a:gd name="T11" fmla="*/ 168 h 179"/>
                    <a:gd name="T12" fmla="*/ 117 w 181"/>
                    <a:gd name="T13" fmla="*/ 174 h 179"/>
                    <a:gd name="T14" fmla="*/ 99 w 181"/>
                    <a:gd name="T15" fmla="*/ 179 h 179"/>
                    <a:gd name="T16" fmla="*/ 80 w 181"/>
                    <a:gd name="T17" fmla="*/ 179 h 179"/>
                    <a:gd name="T18" fmla="*/ 62 w 181"/>
                    <a:gd name="T19" fmla="*/ 174 h 179"/>
                    <a:gd name="T20" fmla="*/ 43 w 181"/>
                    <a:gd name="T21" fmla="*/ 168 h 179"/>
                    <a:gd name="T22" fmla="*/ 29 w 181"/>
                    <a:gd name="T23" fmla="*/ 156 h 179"/>
                    <a:gd name="T24" fmla="*/ 17 w 181"/>
                    <a:gd name="T25" fmla="*/ 142 h 179"/>
                    <a:gd name="T26" fmla="*/ 9 w 181"/>
                    <a:gd name="T27" fmla="*/ 125 h 179"/>
                    <a:gd name="T28" fmla="*/ 3 w 181"/>
                    <a:gd name="T29" fmla="*/ 109 h 179"/>
                    <a:gd name="T30" fmla="*/ 0 w 181"/>
                    <a:gd name="T31" fmla="*/ 90 h 179"/>
                    <a:gd name="T32" fmla="*/ 3 w 181"/>
                    <a:gd name="T33" fmla="*/ 72 h 179"/>
                    <a:gd name="T34" fmla="*/ 9 w 181"/>
                    <a:gd name="T35" fmla="*/ 53 h 179"/>
                    <a:gd name="T36" fmla="*/ 19 w 181"/>
                    <a:gd name="T37" fmla="*/ 37 h 179"/>
                    <a:gd name="T38" fmla="*/ 33 w 181"/>
                    <a:gd name="T39" fmla="*/ 23 h 179"/>
                    <a:gd name="T40" fmla="*/ 48 w 181"/>
                    <a:gd name="T41" fmla="*/ 12 h 179"/>
                    <a:gd name="T42" fmla="*/ 66 w 181"/>
                    <a:gd name="T43" fmla="*/ 4 h 179"/>
                    <a:gd name="T44" fmla="*/ 84 w 181"/>
                    <a:gd name="T45" fmla="*/ 0 h 179"/>
                    <a:gd name="T46" fmla="*/ 103 w 181"/>
                    <a:gd name="T47" fmla="*/ 0 h 179"/>
                    <a:gd name="T48" fmla="*/ 121 w 181"/>
                    <a:gd name="T49" fmla="*/ 4 h 179"/>
                    <a:gd name="T50" fmla="*/ 138 w 181"/>
                    <a:gd name="T51" fmla="*/ 12 h 179"/>
                    <a:gd name="T52" fmla="*/ 152 w 181"/>
                    <a:gd name="T53" fmla="*/ 23 h 179"/>
                    <a:gd name="T54" fmla="*/ 164 w 181"/>
                    <a:gd name="T55" fmla="*/ 37 h 179"/>
                    <a:gd name="T56" fmla="*/ 175 w 181"/>
                    <a:gd name="T57" fmla="*/ 53 h 179"/>
                    <a:gd name="T58" fmla="*/ 179 w 181"/>
                    <a:gd name="T59" fmla="*/ 72 h 179"/>
                    <a:gd name="T60" fmla="*/ 181 w 181"/>
                    <a:gd name="T61" fmla="*/ 90 h 179"/>
                    <a:gd name="T62" fmla="*/ 181 w 181"/>
                    <a:gd name="T63" fmla="*/ 9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81" h="179">
                      <a:moveTo>
                        <a:pt x="181" y="90"/>
                      </a:moveTo>
                      <a:lnTo>
                        <a:pt x="179" y="109"/>
                      </a:lnTo>
                      <a:lnTo>
                        <a:pt x="173" y="125"/>
                      </a:lnTo>
                      <a:lnTo>
                        <a:pt x="162" y="142"/>
                      </a:lnTo>
                      <a:lnTo>
                        <a:pt x="150" y="156"/>
                      </a:lnTo>
                      <a:lnTo>
                        <a:pt x="134" y="168"/>
                      </a:lnTo>
                      <a:lnTo>
                        <a:pt x="117" y="174"/>
                      </a:lnTo>
                      <a:lnTo>
                        <a:pt x="99" y="179"/>
                      </a:lnTo>
                      <a:lnTo>
                        <a:pt x="80" y="179"/>
                      </a:lnTo>
                      <a:lnTo>
                        <a:pt x="62" y="174"/>
                      </a:lnTo>
                      <a:lnTo>
                        <a:pt x="43" y="168"/>
                      </a:lnTo>
                      <a:lnTo>
                        <a:pt x="29" y="156"/>
                      </a:lnTo>
                      <a:lnTo>
                        <a:pt x="17" y="142"/>
                      </a:lnTo>
                      <a:lnTo>
                        <a:pt x="9" y="125"/>
                      </a:lnTo>
                      <a:lnTo>
                        <a:pt x="3" y="109"/>
                      </a:lnTo>
                      <a:lnTo>
                        <a:pt x="0" y="90"/>
                      </a:lnTo>
                      <a:lnTo>
                        <a:pt x="3" y="72"/>
                      </a:lnTo>
                      <a:lnTo>
                        <a:pt x="9" y="53"/>
                      </a:lnTo>
                      <a:lnTo>
                        <a:pt x="19" y="37"/>
                      </a:lnTo>
                      <a:lnTo>
                        <a:pt x="33" y="23"/>
                      </a:lnTo>
                      <a:lnTo>
                        <a:pt x="48" y="12"/>
                      </a:lnTo>
                      <a:lnTo>
                        <a:pt x="66" y="4"/>
                      </a:lnTo>
                      <a:lnTo>
                        <a:pt x="84" y="0"/>
                      </a:lnTo>
                      <a:lnTo>
                        <a:pt x="103" y="0"/>
                      </a:lnTo>
                      <a:lnTo>
                        <a:pt x="121" y="4"/>
                      </a:lnTo>
                      <a:lnTo>
                        <a:pt x="138" y="12"/>
                      </a:lnTo>
                      <a:lnTo>
                        <a:pt x="152" y="23"/>
                      </a:lnTo>
                      <a:lnTo>
                        <a:pt x="164" y="37"/>
                      </a:lnTo>
                      <a:lnTo>
                        <a:pt x="175" y="53"/>
                      </a:lnTo>
                      <a:lnTo>
                        <a:pt x="179" y="72"/>
                      </a:lnTo>
                      <a:lnTo>
                        <a:pt x="181" y="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87AD3868-7185-FD50-F8CC-B310CB22FC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596" y="6197"/>
                  <a:ext cx="69" cy="74"/>
                </a:xfrm>
                <a:custGeom>
                  <a:avLst/>
                  <a:gdLst>
                    <a:gd name="T0" fmla="*/ 69 w 69"/>
                    <a:gd name="T1" fmla="*/ 37 h 74"/>
                    <a:gd name="T2" fmla="*/ 67 w 69"/>
                    <a:gd name="T3" fmla="*/ 48 h 74"/>
                    <a:gd name="T4" fmla="*/ 63 w 69"/>
                    <a:gd name="T5" fmla="*/ 60 h 74"/>
                    <a:gd name="T6" fmla="*/ 53 w 69"/>
                    <a:gd name="T7" fmla="*/ 68 h 74"/>
                    <a:gd name="T8" fmla="*/ 43 w 69"/>
                    <a:gd name="T9" fmla="*/ 72 h 74"/>
                    <a:gd name="T10" fmla="*/ 33 w 69"/>
                    <a:gd name="T11" fmla="*/ 74 h 74"/>
                    <a:gd name="T12" fmla="*/ 20 w 69"/>
                    <a:gd name="T13" fmla="*/ 70 h 74"/>
                    <a:gd name="T14" fmla="*/ 12 w 69"/>
                    <a:gd name="T15" fmla="*/ 64 h 74"/>
                    <a:gd name="T16" fmla="*/ 4 w 69"/>
                    <a:gd name="T17" fmla="*/ 54 h 74"/>
                    <a:gd name="T18" fmla="*/ 0 w 69"/>
                    <a:gd name="T19" fmla="*/ 43 h 74"/>
                    <a:gd name="T20" fmla="*/ 0 w 69"/>
                    <a:gd name="T21" fmla="*/ 31 h 74"/>
                    <a:gd name="T22" fmla="*/ 4 w 69"/>
                    <a:gd name="T23" fmla="*/ 19 h 74"/>
                    <a:gd name="T24" fmla="*/ 12 w 69"/>
                    <a:gd name="T25" fmla="*/ 9 h 74"/>
                    <a:gd name="T26" fmla="*/ 20 w 69"/>
                    <a:gd name="T27" fmla="*/ 2 h 74"/>
                    <a:gd name="T28" fmla="*/ 33 w 69"/>
                    <a:gd name="T29" fmla="*/ 0 h 74"/>
                    <a:gd name="T30" fmla="*/ 43 w 69"/>
                    <a:gd name="T31" fmla="*/ 0 h 74"/>
                    <a:gd name="T32" fmla="*/ 53 w 69"/>
                    <a:gd name="T33" fmla="*/ 7 h 74"/>
                    <a:gd name="T34" fmla="*/ 63 w 69"/>
                    <a:gd name="T35" fmla="*/ 15 h 74"/>
                    <a:gd name="T36" fmla="*/ 67 w 69"/>
                    <a:gd name="T37" fmla="*/ 25 h 74"/>
                    <a:gd name="T38" fmla="*/ 69 w 69"/>
                    <a:gd name="T39" fmla="*/ 37 h 74"/>
                    <a:gd name="T40" fmla="*/ 69 w 69"/>
                    <a:gd name="T41" fmla="*/ 3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9" h="74">
                      <a:moveTo>
                        <a:pt x="69" y="37"/>
                      </a:moveTo>
                      <a:lnTo>
                        <a:pt x="67" y="48"/>
                      </a:lnTo>
                      <a:lnTo>
                        <a:pt x="63" y="60"/>
                      </a:lnTo>
                      <a:lnTo>
                        <a:pt x="53" y="68"/>
                      </a:lnTo>
                      <a:lnTo>
                        <a:pt x="43" y="72"/>
                      </a:lnTo>
                      <a:lnTo>
                        <a:pt x="33" y="74"/>
                      </a:lnTo>
                      <a:lnTo>
                        <a:pt x="20" y="70"/>
                      </a:lnTo>
                      <a:lnTo>
                        <a:pt x="12" y="64"/>
                      </a:lnTo>
                      <a:lnTo>
                        <a:pt x="4" y="54"/>
                      </a:lnTo>
                      <a:lnTo>
                        <a:pt x="0" y="43"/>
                      </a:lnTo>
                      <a:lnTo>
                        <a:pt x="0" y="31"/>
                      </a:lnTo>
                      <a:lnTo>
                        <a:pt x="4" y="19"/>
                      </a:lnTo>
                      <a:lnTo>
                        <a:pt x="12" y="9"/>
                      </a:lnTo>
                      <a:lnTo>
                        <a:pt x="20" y="2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3" y="7"/>
                      </a:lnTo>
                      <a:lnTo>
                        <a:pt x="63" y="15"/>
                      </a:lnTo>
                      <a:lnTo>
                        <a:pt x="67" y="25"/>
                      </a:lnTo>
                      <a:lnTo>
                        <a:pt x="69" y="3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55" name="WordArt 18">
                  <a:extLst>
                    <a:ext uri="{FF2B5EF4-FFF2-40B4-BE49-F238E27FC236}">
                      <a16:creationId xmlns:a16="http://schemas.microsoft.com/office/drawing/2014/main" id="{3D2D609D-EFFB-7FDA-A938-8BC11D485633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9185" y="6915"/>
                  <a:ext cx="279" cy="179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en-GB" sz="1400" kern="10"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Verdana Ref"/>
                    </a:rPr>
                    <a:t>B1</a:t>
                  </a:r>
                </a:p>
              </p:txBody>
            </p:sp>
            <p:sp>
              <p:nvSpPr>
                <p:cNvPr id="56" name="Line 19">
                  <a:extLst>
                    <a:ext uri="{FF2B5EF4-FFF2-40B4-BE49-F238E27FC236}">
                      <a16:creationId xmlns:a16="http://schemas.microsoft.com/office/drawing/2014/main" id="{7CA1F0E7-2311-622F-6933-3B21347CA8A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711" y="6683"/>
                  <a:ext cx="150" cy="7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57" name="Line 20">
                  <a:extLst>
                    <a:ext uri="{FF2B5EF4-FFF2-40B4-BE49-F238E27FC236}">
                      <a16:creationId xmlns:a16="http://schemas.microsoft.com/office/drawing/2014/main" id="{416D6EEE-BC0D-99F3-077C-686E433B0F5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 flipH="1" flipV="1">
                  <a:off x="8696" y="6692"/>
                  <a:ext cx="168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58" name="Line 21">
                  <a:extLst>
                    <a:ext uri="{FF2B5EF4-FFF2-40B4-BE49-F238E27FC236}">
                      <a16:creationId xmlns:a16="http://schemas.microsoft.com/office/drawing/2014/main" id="{C859FFE6-E8A9-A2C1-DDD6-696E2FC7DCD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703" y="7204"/>
                  <a:ext cx="107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59" name="WordArt 22">
                  <a:extLst>
                    <a:ext uri="{FF2B5EF4-FFF2-40B4-BE49-F238E27FC236}">
                      <a16:creationId xmlns:a16="http://schemas.microsoft.com/office/drawing/2014/main" id="{D3DB288F-48CE-B9DF-27B4-757D7ECC58D4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8712" y="6405"/>
                  <a:ext cx="150" cy="96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en-GB" sz="800" kern="10">
                      <a:ln w="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badi MT Condensed"/>
                    </a:rPr>
                    <a:t>3V</a:t>
                  </a:r>
                </a:p>
              </p:txBody>
            </p:sp>
            <p:sp>
              <p:nvSpPr>
                <p:cNvPr id="60" name="Freeform 23">
                  <a:extLst>
                    <a:ext uri="{FF2B5EF4-FFF2-40B4-BE49-F238E27FC236}">
                      <a16:creationId xmlns:a16="http://schemas.microsoft.com/office/drawing/2014/main" id="{7A8395C7-AA7A-6090-DF8B-36A3170A3D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397" y="7645"/>
                  <a:ext cx="224" cy="60"/>
                </a:xfrm>
                <a:custGeom>
                  <a:avLst/>
                  <a:gdLst>
                    <a:gd name="T0" fmla="*/ 224 w 224"/>
                    <a:gd name="T1" fmla="*/ 46 h 60"/>
                    <a:gd name="T2" fmla="*/ 222 w 224"/>
                    <a:gd name="T3" fmla="*/ 54 h 60"/>
                    <a:gd name="T4" fmla="*/ 216 w 224"/>
                    <a:gd name="T5" fmla="*/ 60 h 60"/>
                    <a:gd name="T6" fmla="*/ 209 w 224"/>
                    <a:gd name="T7" fmla="*/ 60 h 60"/>
                    <a:gd name="T8" fmla="*/ 15 w 224"/>
                    <a:gd name="T9" fmla="*/ 60 h 60"/>
                    <a:gd name="T10" fmla="*/ 7 w 224"/>
                    <a:gd name="T11" fmla="*/ 60 h 60"/>
                    <a:gd name="T12" fmla="*/ 2 w 224"/>
                    <a:gd name="T13" fmla="*/ 54 h 60"/>
                    <a:gd name="T14" fmla="*/ 0 w 224"/>
                    <a:gd name="T15" fmla="*/ 48 h 60"/>
                    <a:gd name="T16" fmla="*/ 0 w 224"/>
                    <a:gd name="T17" fmla="*/ 15 h 60"/>
                    <a:gd name="T18" fmla="*/ 2 w 224"/>
                    <a:gd name="T19" fmla="*/ 7 h 60"/>
                    <a:gd name="T20" fmla="*/ 7 w 224"/>
                    <a:gd name="T21" fmla="*/ 3 h 60"/>
                    <a:gd name="T22" fmla="*/ 15 w 224"/>
                    <a:gd name="T23" fmla="*/ 0 h 60"/>
                    <a:gd name="T24" fmla="*/ 209 w 224"/>
                    <a:gd name="T25" fmla="*/ 0 h 60"/>
                    <a:gd name="T26" fmla="*/ 216 w 224"/>
                    <a:gd name="T27" fmla="*/ 0 h 60"/>
                    <a:gd name="T28" fmla="*/ 222 w 224"/>
                    <a:gd name="T29" fmla="*/ 7 h 60"/>
                    <a:gd name="T30" fmla="*/ 224 w 224"/>
                    <a:gd name="T31" fmla="*/ 15 h 60"/>
                    <a:gd name="T32" fmla="*/ 224 w 224"/>
                    <a:gd name="T33" fmla="*/ 4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4" h="60">
                      <a:moveTo>
                        <a:pt x="224" y="46"/>
                      </a:moveTo>
                      <a:lnTo>
                        <a:pt x="222" y="54"/>
                      </a:lnTo>
                      <a:lnTo>
                        <a:pt x="216" y="60"/>
                      </a:lnTo>
                      <a:lnTo>
                        <a:pt x="209" y="60"/>
                      </a:lnTo>
                      <a:lnTo>
                        <a:pt x="15" y="60"/>
                      </a:lnTo>
                      <a:lnTo>
                        <a:pt x="7" y="60"/>
                      </a:lnTo>
                      <a:lnTo>
                        <a:pt x="2" y="54"/>
                      </a:lnTo>
                      <a:lnTo>
                        <a:pt x="0" y="48"/>
                      </a:lnTo>
                      <a:lnTo>
                        <a:pt x="0" y="15"/>
                      </a:lnTo>
                      <a:lnTo>
                        <a:pt x="2" y="7"/>
                      </a:lnTo>
                      <a:lnTo>
                        <a:pt x="7" y="3"/>
                      </a:lnTo>
                      <a:lnTo>
                        <a:pt x="15" y="0"/>
                      </a:lnTo>
                      <a:lnTo>
                        <a:pt x="209" y="0"/>
                      </a:lnTo>
                      <a:lnTo>
                        <a:pt x="216" y="0"/>
                      </a:lnTo>
                      <a:lnTo>
                        <a:pt x="222" y="7"/>
                      </a:lnTo>
                      <a:lnTo>
                        <a:pt x="224" y="15"/>
                      </a:lnTo>
                      <a:lnTo>
                        <a:pt x="224" y="46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61" name="Freeform 24">
                  <a:extLst>
                    <a:ext uri="{FF2B5EF4-FFF2-40B4-BE49-F238E27FC236}">
                      <a16:creationId xmlns:a16="http://schemas.microsoft.com/office/drawing/2014/main" id="{9DFE31C4-D3FC-5F69-9840-5409B14F45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900" y="6216"/>
                  <a:ext cx="851" cy="1556"/>
                </a:xfrm>
                <a:custGeom>
                  <a:avLst/>
                  <a:gdLst>
                    <a:gd name="T0" fmla="*/ 1453 w 1453"/>
                    <a:gd name="T1" fmla="*/ 1657 h 1785"/>
                    <a:gd name="T2" fmla="*/ 1451 w 1453"/>
                    <a:gd name="T3" fmla="*/ 1680 h 1785"/>
                    <a:gd name="T4" fmla="*/ 1445 w 1453"/>
                    <a:gd name="T5" fmla="*/ 1701 h 1785"/>
                    <a:gd name="T6" fmla="*/ 1437 w 1453"/>
                    <a:gd name="T7" fmla="*/ 1721 h 1785"/>
                    <a:gd name="T8" fmla="*/ 1424 w 1453"/>
                    <a:gd name="T9" fmla="*/ 1740 h 1785"/>
                    <a:gd name="T10" fmla="*/ 1408 w 1453"/>
                    <a:gd name="T11" fmla="*/ 1756 h 1785"/>
                    <a:gd name="T12" fmla="*/ 1390 w 1453"/>
                    <a:gd name="T13" fmla="*/ 1768 h 1785"/>
                    <a:gd name="T14" fmla="*/ 1369 w 1453"/>
                    <a:gd name="T15" fmla="*/ 1776 h 1785"/>
                    <a:gd name="T16" fmla="*/ 1349 w 1453"/>
                    <a:gd name="T17" fmla="*/ 1783 h 1785"/>
                    <a:gd name="T18" fmla="*/ 1326 w 1453"/>
                    <a:gd name="T19" fmla="*/ 1785 h 1785"/>
                    <a:gd name="T20" fmla="*/ 127 w 1453"/>
                    <a:gd name="T21" fmla="*/ 1785 h 1785"/>
                    <a:gd name="T22" fmla="*/ 107 w 1453"/>
                    <a:gd name="T23" fmla="*/ 1783 h 1785"/>
                    <a:gd name="T24" fmla="*/ 84 w 1453"/>
                    <a:gd name="T25" fmla="*/ 1776 h 1785"/>
                    <a:gd name="T26" fmla="*/ 64 w 1453"/>
                    <a:gd name="T27" fmla="*/ 1768 h 1785"/>
                    <a:gd name="T28" fmla="*/ 47 w 1453"/>
                    <a:gd name="T29" fmla="*/ 1756 h 1785"/>
                    <a:gd name="T30" fmla="*/ 31 w 1453"/>
                    <a:gd name="T31" fmla="*/ 1740 h 1785"/>
                    <a:gd name="T32" fmla="*/ 18 w 1453"/>
                    <a:gd name="T33" fmla="*/ 1721 h 1785"/>
                    <a:gd name="T34" fmla="*/ 8 w 1453"/>
                    <a:gd name="T35" fmla="*/ 1703 h 1785"/>
                    <a:gd name="T36" fmla="*/ 2 w 1453"/>
                    <a:gd name="T37" fmla="*/ 1680 h 1785"/>
                    <a:gd name="T38" fmla="*/ 0 w 1453"/>
                    <a:gd name="T39" fmla="*/ 1657 h 1785"/>
                    <a:gd name="T40" fmla="*/ 0 w 1453"/>
                    <a:gd name="T41" fmla="*/ 127 h 1785"/>
                    <a:gd name="T42" fmla="*/ 2 w 1453"/>
                    <a:gd name="T43" fmla="*/ 104 h 1785"/>
                    <a:gd name="T44" fmla="*/ 8 w 1453"/>
                    <a:gd name="T45" fmla="*/ 84 h 1785"/>
                    <a:gd name="T46" fmla="*/ 18 w 1453"/>
                    <a:gd name="T47" fmla="*/ 63 h 1785"/>
                    <a:gd name="T48" fmla="*/ 31 w 1453"/>
                    <a:gd name="T49" fmla="*/ 45 h 1785"/>
                    <a:gd name="T50" fmla="*/ 45 w 1453"/>
                    <a:gd name="T51" fmla="*/ 28 h 1785"/>
                    <a:gd name="T52" fmla="*/ 64 w 1453"/>
                    <a:gd name="T53" fmla="*/ 16 h 1785"/>
                    <a:gd name="T54" fmla="*/ 84 w 1453"/>
                    <a:gd name="T55" fmla="*/ 8 h 1785"/>
                    <a:gd name="T56" fmla="*/ 107 w 1453"/>
                    <a:gd name="T57" fmla="*/ 2 h 1785"/>
                    <a:gd name="T58" fmla="*/ 127 w 1453"/>
                    <a:gd name="T59" fmla="*/ 0 h 1785"/>
                    <a:gd name="T60" fmla="*/ 1326 w 1453"/>
                    <a:gd name="T61" fmla="*/ 0 h 1785"/>
                    <a:gd name="T62" fmla="*/ 1349 w 1453"/>
                    <a:gd name="T63" fmla="*/ 2 h 1785"/>
                    <a:gd name="T64" fmla="*/ 1369 w 1453"/>
                    <a:gd name="T65" fmla="*/ 8 h 1785"/>
                    <a:gd name="T66" fmla="*/ 1390 w 1453"/>
                    <a:gd name="T67" fmla="*/ 16 h 1785"/>
                    <a:gd name="T68" fmla="*/ 1408 w 1453"/>
                    <a:gd name="T69" fmla="*/ 28 h 1785"/>
                    <a:gd name="T70" fmla="*/ 1422 w 1453"/>
                    <a:gd name="T71" fmla="*/ 45 h 1785"/>
                    <a:gd name="T72" fmla="*/ 1437 w 1453"/>
                    <a:gd name="T73" fmla="*/ 63 h 1785"/>
                    <a:gd name="T74" fmla="*/ 1445 w 1453"/>
                    <a:gd name="T75" fmla="*/ 82 h 1785"/>
                    <a:gd name="T76" fmla="*/ 1451 w 1453"/>
                    <a:gd name="T77" fmla="*/ 104 h 1785"/>
                    <a:gd name="T78" fmla="*/ 1453 w 1453"/>
                    <a:gd name="T79" fmla="*/ 127 h 1785"/>
                    <a:gd name="T80" fmla="*/ 1453 w 1453"/>
                    <a:gd name="T81" fmla="*/ 1657 h 17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453" h="1785">
                      <a:moveTo>
                        <a:pt x="1453" y="1657"/>
                      </a:moveTo>
                      <a:lnTo>
                        <a:pt x="1451" y="1680"/>
                      </a:lnTo>
                      <a:lnTo>
                        <a:pt x="1445" y="1701"/>
                      </a:lnTo>
                      <a:lnTo>
                        <a:pt x="1437" y="1721"/>
                      </a:lnTo>
                      <a:lnTo>
                        <a:pt x="1424" y="1740"/>
                      </a:lnTo>
                      <a:lnTo>
                        <a:pt x="1408" y="1756"/>
                      </a:lnTo>
                      <a:lnTo>
                        <a:pt x="1390" y="1768"/>
                      </a:lnTo>
                      <a:lnTo>
                        <a:pt x="1369" y="1776"/>
                      </a:lnTo>
                      <a:lnTo>
                        <a:pt x="1349" y="1783"/>
                      </a:lnTo>
                      <a:lnTo>
                        <a:pt x="1326" y="1785"/>
                      </a:lnTo>
                      <a:lnTo>
                        <a:pt x="127" y="1785"/>
                      </a:lnTo>
                      <a:lnTo>
                        <a:pt x="107" y="1783"/>
                      </a:lnTo>
                      <a:lnTo>
                        <a:pt x="84" y="1776"/>
                      </a:lnTo>
                      <a:lnTo>
                        <a:pt x="64" y="1768"/>
                      </a:lnTo>
                      <a:lnTo>
                        <a:pt x="47" y="1756"/>
                      </a:lnTo>
                      <a:lnTo>
                        <a:pt x="31" y="1740"/>
                      </a:lnTo>
                      <a:lnTo>
                        <a:pt x="18" y="1721"/>
                      </a:lnTo>
                      <a:lnTo>
                        <a:pt x="8" y="1703"/>
                      </a:lnTo>
                      <a:lnTo>
                        <a:pt x="2" y="1680"/>
                      </a:lnTo>
                      <a:lnTo>
                        <a:pt x="0" y="1657"/>
                      </a:lnTo>
                      <a:lnTo>
                        <a:pt x="0" y="127"/>
                      </a:lnTo>
                      <a:lnTo>
                        <a:pt x="2" y="104"/>
                      </a:lnTo>
                      <a:lnTo>
                        <a:pt x="8" y="84"/>
                      </a:lnTo>
                      <a:lnTo>
                        <a:pt x="18" y="63"/>
                      </a:lnTo>
                      <a:lnTo>
                        <a:pt x="31" y="45"/>
                      </a:lnTo>
                      <a:lnTo>
                        <a:pt x="45" y="28"/>
                      </a:lnTo>
                      <a:lnTo>
                        <a:pt x="64" y="16"/>
                      </a:lnTo>
                      <a:lnTo>
                        <a:pt x="84" y="8"/>
                      </a:lnTo>
                      <a:lnTo>
                        <a:pt x="107" y="2"/>
                      </a:lnTo>
                      <a:lnTo>
                        <a:pt x="127" y="0"/>
                      </a:lnTo>
                      <a:lnTo>
                        <a:pt x="1326" y="0"/>
                      </a:lnTo>
                      <a:lnTo>
                        <a:pt x="1349" y="2"/>
                      </a:lnTo>
                      <a:lnTo>
                        <a:pt x="1369" y="8"/>
                      </a:lnTo>
                      <a:lnTo>
                        <a:pt x="1390" y="16"/>
                      </a:lnTo>
                      <a:lnTo>
                        <a:pt x="1408" y="28"/>
                      </a:lnTo>
                      <a:lnTo>
                        <a:pt x="1422" y="45"/>
                      </a:lnTo>
                      <a:lnTo>
                        <a:pt x="1437" y="63"/>
                      </a:lnTo>
                      <a:lnTo>
                        <a:pt x="1445" y="82"/>
                      </a:lnTo>
                      <a:lnTo>
                        <a:pt x="1451" y="104"/>
                      </a:lnTo>
                      <a:lnTo>
                        <a:pt x="1453" y="127"/>
                      </a:lnTo>
                      <a:lnTo>
                        <a:pt x="1453" y="1657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0C0C0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</p:grpSp>
          <p:grpSp>
            <p:nvGrpSpPr>
              <p:cNvPr id="62" name="Group 25">
                <a:extLst>
                  <a:ext uri="{FF2B5EF4-FFF2-40B4-BE49-F238E27FC236}">
                    <a16:creationId xmlns:a16="http://schemas.microsoft.com/office/drawing/2014/main" id="{6A35AAB6-2028-3F16-7377-405114B0814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211094" y="4429591"/>
                <a:ext cx="1135063" cy="284163"/>
                <a:chOff x="11617" y="3426"/>
                <a:chExt cx="1788" cy="448"/>
              </a:xfrm>
            </p:grpSpPr>
            <p:sp>
              <p:nvSpPr>
                <p:cNvPr id="63" name="Freeform 26">
                  <a:extLst>
                    <a:ext uri="{FF2B5EF4-FFF2-40B4-BE49-F238E27FC236}">
                      <a16:creationId xmlns:a16="http://schemas.microsoft.com/office/drawing/2014/main" id="{E8C9C951-4F74-6F40-E23B-72120A9F03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617" y="3426"/>
                  <a:ext cx="1788" cy="448"/>
                </a:xfrm>
                <a:custGeom>
                  <a:avLst/>
                  <a:gdLst>
                    <a:gd name="T0" fmla="*/ 1658 w 1783"/>
                    <a:gd name="T1" fmla="*/ 455 h 455"/>
                    <a:gd name="T2" fmla="*/ 1678 w 1783"/>
                    <a:gd name="T3" fmla="*/ 453 h 455"/>
                    <a:gd name="T4" fmla="*/ 1701 w 1783"/>
                    <a:gd name="T5" fmla="*/ 447 h 455"/>
                    <a:gd name="T6" fmla="*/ 1719 w 1783"/>
                    <a:gd name="T7" fmla="*/ 437 h 455"/>
                    <a:gd name="T8" fmla="*/ 1738 w 1783"/>
                    <a:gd name="T9" fmla="*/ 424 h 455"/>
                    <a:gd name="T10" fmla="*/ 1754 w 1783"/>
                    <a:gd name="T11" fmla="*/ 408 h 455"/>
                    <a:gd name="T12" fmla="*/ 1766 w 1783"/>
                    <a:gd name="T13" fmla="*/ 391 h 455"/>
                    <a:gd name="T14" fmla="*/ 1777 w 1783"/>
                    <a:gd name="T15" fmla="*/ 371 h 455"/>
                    <a:gd name="T16" fmla="*/ 1781 w 1783"/>
                    <a:gd name="T17" fmla="*/ 348 h 455"/>
                    <a:gd name="T18" fmla="*/ 1783 w 1783"/>
                    <a:gd name="T19" fmla="*/ 328 h 455"/>
                    <a:gd name="T20" fmla="*/ 1783 w 1783"/>
                    <a:gd name="T21" fmla="*/ 127 h 455"/>
                    <a:gd name="T22" fmla="*/ 1781 w 1783"/>
                    <a:gd name="T23" fmla="*/ 104 h 455"/>
                    <a:gd name="T24" fmla="*/ 1777 w 1783"/>
                    <a:gd name="T25" fmla="*/ 84 h 455"/>
                    <a:gd name="T26" fmla="*/ 1766 w 1783"/>
                    <a:gd name="T27" fmla="*/ 63 h 455"/>
                    <a:gd name="T28" fmla="*/ 1754 w 1783"/>
                    <a:gd name="T29" fmla="*/ 45 h 455"/>
                    <a:gd name="T30" fmla="*/ 1738 w 1783"/>
                    <a:gd name="T31" fmla="*/ 30 h 455"/>
                    <a:gd name="T32" fmla="*/ 1719 w 1783"/>
                    <a:gd name="T33" fmla="*/ 16 h 455"/>
                    <a:gd name="T34" fmla="*/ 1701 w 1783"/>
                    <a:gd name="T35" fmla="*/ 8 h 455"/>
                    <a:gd name="T36" fmla="*/ 1678 w 1783"/>
                    <a:gd name="T37" fmla="*/ 2 h 455"/>
                    <a:gd name="T38" fmla="*/ 1656 w 1783"/>
                    <a:gd name="T39" fmla="*/ 0 h 455"/>
                    <a:gd name="T40" fmla="*/ 127 w 1783"/>
                    <a:gd name="T41" fmla="*/ 0 h 455"/>
                    <a:gd name="T42" fmla="*/ 104 w 1783"/>
                    <a:gd name="T43" fmla="*/ 2 h 455"/>
                    <a:gd name="T44" fmla="*/ 84 w 1783"/>
                    <a:gd name="T45" fmla="*/ 8 h 455"/>
                    <a:gd name="T46" fmla="*/ 63 w 1783"/>
                    <a:gd name="T47" fmla="*/ 18 h 455"/>
                    <a:gd name="T48" fmla="*/ 45 w 1783"/>
                    <a:gd name="T49" fmla="*/ 30 h 455"/>
                    <a:gd name="T50" fmla="*/ 30 w 1783"/>
                    <a:gd name="T51" fmla="*/ 45 h 455"/>
                    <a:gd name="T52" fmla="*/ 16 w 1783"/>
                    <a:gd name="T53" fmla="*/ 63 h 455"/>
                    <a:gd name="T54" fmla="*/ 8 w 1783"/>
                    <a:gd name="T55" fmla="*/ 84 h 455"/>
                    <a:gd name="T56" fmla="*/ 2 w 1783"/>
                    <a:gd name="T57" fmla="*/ 104 h 455"/>
                    <a:gd name="T58" fmla="*/ 0 w 1783"/>
                    <a:gd name="T59" fmla="*/ 127 h 455"/>
                    <a:gd name="T60" fmla="*/ 0 w 1783"/>
                    <a:gd name="T61" fmla="*/ 328 h 455"/>
                    <a:gd name="T62" fmla="*/ 2 w 1783"/>
                    <a:gd name="T63" fmla="*/ 350 h 455"/>
                    <a:gd name="T64" fmla="*/ 8 w 1783"/>
                    <a:gd name="T65" fmla="*/ 371 h 455"/>
                    <a:gd name="T66" fmla="*/ 16 w 1783"/>
                    <a:gd name="T67" fmla="*/ 391 h 455"/>
                    <a:gd name="T68" fmla="*/ 30 w 1783"/>
                    <a:gd name="T69" fmla="*/ 410 h 455"/>
                    <a:gd name="T70" fmla="*/ 45 w 1783"/>
                    <a:gd name="T71" fmla="*/ 424 h 455"/>
                    <a:gd name="T72" fmla="*/ 63 w 1783"/>
                    <a:gd name="T73" fmla="*/ 437 h 455"/>
                    <a:gd name="T74" fmla="*/ 84 w 1783"/>
                    <a:gd name="T75" fmla="*/ 447 h 455"/>
                    <a:gd name="T76" fmla="*/ 104 w 1783"/>
                    <a:gd name="T77" fmla="*/ 453 h 455"/>
                    <a:gd name="T78" fmla="*/ 127 w 1783"/>
                    <a:gd name="T79" fmla="*/ 455 h 455"/>
                    <a:gd name="T80" fmla="*/ 1658 w 1783"/>
                    <a:gd name="T81" fmla="*/ 455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783" h="455">
                      <a:moveTo>
                        <a:pt x="1658" y="455"/>
                      </a:moveTo>
                      <a:lnTo>
                        <a:pt x="1678" y="453"/>
                      </a:lnTo>
                      <a:lnTo>
                        <a:pt x="1701" y="447"/>
                      </a:lnTo>
                      <a:lnTo>
                        <a:pt x="1719" y="437"/>
                      </a:lnTo>
                      <a:lnTo>
                        <a:pt x="1738" y="424"/>
                      </a:lnTo>
                      <a:lnTo>
                        <a:pt x="1754" y="408"/>
                      </a:lnTo>
                      <a:lnTo>
                        <a:pt x="1766" y="391"/>
                      </a:lnTo>
                      <a:lnTo>
                        <a:pt x="1777" y="371"/>
                      </a:lnTo>
                      <a:lnTo>
                        <a:pt x="1781" y="348"/>
                      </a:lnTo>
                      <a:lnTo>
                        <a:pt x="1783" y="328"/>
                      </a:lnTo>
                      <a:lnTo>
                        <a:pt x="1783" y="127"/>
                      </a:lnTo>
                      <a:lnTo>
                        <a:pt x="1781" y="104"/>
                      </a:lnTo>
                      <a:lnTo>
                        <a:pt x="1777" y="84"/>
                      </a:lnTo>
                      <a:lnTo>
                        <a:pt x="1766" y="63"/>
                      </a:lnTo>
                      <a:lnTo>
                        <a:pt x="1754" y="45"/>
                      </a:lnTo>
                      <a:lnTo>
                        <a:pt x="1738" y="30"/>
                      </a:lnTo>
                      <a:lnTo>
                        <a:pt x="1719" y="16"/>
                      </a:lnTo>
                      <a:lnTo>
                        <a:pt x="1701" y="8"/>
                      </a:lnTo>
                      <a:lnTo>
                        <a:pt x="1678" y="2"/>
                      </a:lnTo>
                      <a:lnTo>
                        <a:pt x="1656" y="0"/>
                      </a:lnTo>
                      <a:lnTo>
                        <a:pt x="127" y="0"/>
                      </a:lnTo>
                      <a:lnTo>
                        <a:pt x="104" y="2"/>
                      </a:lnTo>
                      <a:lnTo>
                        <a:pt x="84" y="8"/>
                      </a:lnTo>
                      <a:lnTo>
                        <a:pt x="63" y="18"/>
                      </a:lnTo>
                      <a:lnTo>
                        <a:pt x="45" y="30"/>
                      </a:lnTo>
                      <a:lnTo>
                        <a:pt x="30" y="45"/>
                      </a:lnTo>
                      <a:lnTo>
                        <a:pt x="16" y="63"/>
                      </a:lnTo>
                      <a:lnTo>
                        <a:pt x="8" y="84"/>
                      </a:lnTo>
                      <a:lnTo>
                        <a:pt x="2" y="104"/>
                      </a:lnTo>
                      <a:lnTo>
                        <a:pt x="0" y="127"/>
                      </a:lnTo>
                      <a:lnTo>
                        <a:pt x="0" y="328"/>
                      </a:lnTo>
                      <a:lnTo>
                        <a:pt x="2" y="350"/>
                      </a:lnTo>
                      <a:lnTo>
                        <a:pt x="8" y="371"/>
                      </a:lnTo>
                      <a:lnTo>
                        <a:pt x="16" y="391"/>
                      </a:lnTo>
                      <a:lnTo>
                        <a:pt x="30" y="410"/>
                      </a:lnTo>
                      <a:lnTo>
                        <a:pt x="45" y="424"/>
                      </a:lnTo>
                      <a:lnTo>
                        <a:pt x="63" y="437"/>
                      </a:lnTo>
                      <a:lnTo>
                        <a:pt x="84" y="447"/>
                      </a:lnTo>
                      <a:lnTo>
                        <a:pt x="104" y="453"/>
                      </a:lnTo>
                      <a:lnTo>
                        <a:pt x="127" y="455"/>
                      </a:lnTo>
                      <a:lnTo>
                        <a:pt x="1658" y="45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64" name="Freeform 27">
                  <a:extLst>
                    <a:ext uri="{FF2B5EF4-FFF2-40B4-BE49-F238E27FC236}">
                      <a16:creationId xmlns:a16="http://schemas.microsoft.com/office/drawing/2014/main" id="{97D48D7A-E579-4024-2109-2DD60D9988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839" y="3632"/>
                  <a:ext cx="314" cy="40"/>
                </a:xfrm>
                <a:custGeom>
                  <a:avLst/>
                  <a:gdLst>
                    <a:gd name="T0" fmla="*/ 21 w 314"/>
                    <a:gd name="T1" fmla="*/ 41 h 41"/>
                    <a:gd name="T2" fmla="*/ 21 w 314"/>
                    <a:gd name="T3" fmla="*/ 41 h 41"/>
                    <a:gd name="T4" fmla="*/ 16 w 314"/>
                    <a:gd name="T5" fmla="*/ 41 h 41"/>
                    <a:gd name="T6" fmla="*/ 14 w 314"/>
                    <a:gd name="T7" fmla="*/ 39 h 41"/>
                    <a:gd name="T8" fmla="*/ 10 w 314"/>
                    <a:gd name="T9" fmla="*/ 39 h 41"/>
                    <a:gd name="T10" fmla="*/ 8 w 314"/>
                    <a:gd name="T11" fmla="*/ 37 h 41"/>
                    <a:gd name="T12" fmla="*/ 4 w 314"/>
                    <a:gd name="T13" fmla="*/ 33 h 41"/>
                    <a:gd name="T14" fmla="*/ 2 w 314"/>
                    <a:gd name="T15" fmla="*/ 31 h 41"/>
                    <a:gd name="T16" fmla="*/ 2 w 314"/>
                    <a:gd name="T17" fmla="*/ 27 h 41"/>
                    <a:gd name="T18" fmla="*/ 0 w 314"/>
                    <a:gd name="T19" fmla="*/ 24 h 41"/>
                    <a:gd name="T20" fmla="*/ 0 w 314"/>
                    <a:gd name="T21" fmla="*/ 20 h 41"/>
                    <a:gd name="T22" fmla="*/ 0 w 314"/>
                    <a:gd name="T23" fmla="*/ 16 h 41"/>
                    <a:gd name="T24" fmla="*/ 2 w 314"/>
                    <a:gd name="T25" fmla="*/ 12 h 41"/>
                    <a:gd name="T26" fmla="*/ 2 w 314"/>
                    <a:gd name="T27" fmla="*/ 10 h 41"/>
                    <a:gd name="T28" fmla="*/ 4 w 314"/>
                    <a:gd name="T29" fmla="*/ 6 h 41"/>
                    <a:gd name="T30" fmla="*/ 8 w 314"/>
                    <a:gd name="T31" fmla="*/ 4 h 41"/>
                    <a:gd name="T32" fmla="*/ 10 w 314"/>
                    <a:gd name="T33" fmla="*/ 2 h 41"/>
                    <a:gd name="T34" fmla="*/ 14 w 314"/>
                    <a:gd name="T35" fmla="*/ 2 h 41"/>
                    <a:gd name="T36" fmla="*/ 16 w 314"/>
                    <a:gd name="T37" fmla="*/ 0 h 41"/>
                    <a:gd name="T38" fmla="*/ 21 w 314"/>
                    <a:gd name="T39" fmla="*/ 0 h 41"/>
                    <a:gd name="T40" fmla="*/ 21 w 314"/>
                    <a:gd name="T41" fmla="*/ 0 h 41"/>
                    <a:gd name="T42" fmla="*/ 293 w 314"/>
                    <a:gd name="T43" fmla="*/ 0 h 41"/>
                    <a:gd name="T44" fmla="*/ 293 w 314"/>
                    <a:gd name="T45" fmla="*/ 0 h 41"/>
                    <a:gd name="T46" fmla="*/ 295 w 314"/>
                    <a:gd name="T47" fmla="*/ 0 h 41"/>
                    <a:gd name="T48" fmla="*/ 299 w 314"/>
                    <a:gd name="T49" fmla="*/ 2 h 41"/>
                    <a:gd name="T50" fmla="*/ 303 w 314"/>
                    <a:gd name="T51" fmla="*/ 2 h 41"/>
                    <a:gd name="T52" fmla="*/ 305 w 314"/>
                    <a:gd name="T53" fmla="*/ 4 h 41"/>
                    <a:gd name="T54" fmla="*/ 307 w 314"/>
                    <a:gd name="T55" fmla="*/ 6 h 41"/>
                    <a:gd name="T56" fmla="*/ 310 w 314"/>
                    <a:gd name="T57" fmla="*/ 10 h 41"/>
                    <a:gd name="T58" fmla="*/ 312 w 314"/>
                    <a:gd name="T59" fmla="*/ 12 h 41"/>
                    <a:gd name="T60" fmla="*/ 314 w 314"/>
                    <a:gd name="T61" fmla="*/ 16 h 41"/>
                    <a:gd name="T62" fmla="*/ 314 w 314"/>
                    <a:gd name="T63" fmla="*/ 20 h 41"/>
                    <a:gd name="T64" fmla="*/ 314 w 314"/>
                    <a:gd name="T65" fmla="*/ 24 h 41"/>
                    <a:gd name="T66" fmla="*/ 312 w 314"/>
                    <a:gd name="T67" fmla="*/ 27 h 41"/>
                    <a:gd name="T68" fmla="*/ 310 w 314"/>
                    <a:gd name="T69" fmla="*/ 31 h 41"/>
                    <a:gd name="T70" fmla="*/ 307 w 314"/>
                    <a:gd name="T71" fmla="*/ 33 h 41"/>
                    <a:gd name="T72" fmla="*/ 305 w 314"/>
                    <a:gd name="T73" fmla="*/ 37 h 41"/>
                    <a:gd name="T74" fmla="*/ 303 w 314"/>
                    <a:gd name="T75" fmla="*/ 39 h 41"/>
                    <a:gd name="T76" fmla="*/ 299 w 314"/>
                    <a:gd name="T77" fmla="*/ 39 h 41"/>
                    <a:gd name="T78" fmla="*/ 295 w 314"/>
                    <a:gd name="T79" fmla="*/ 41 h 41"/>
                    <a:gd name="T80" fmla="*/ 293 w 314"/>
                    <a:gd name="T81" fmla="*/ 41 h 41"/>
                    <a:gd name="T82" fmla="*/ 293 w 314"/>
                    <a:gd name="T83" fmla="*/ 41 h 41"/>
                    <a:gd name="T84" fmla="*/ 21 w 314"/>
                    <a:gd name="T8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4" h="41">
                      <a:moveTo>
                        <a:pt x="21" y="41"/>
                      </a:moveTo>
                      <a:lnTo>
                        <a:pt x="21" y="41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10" y="39"/>
                      </a:lnTo>
                      <a:lnTo>
                        <a:pt x="8" y="37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2" y="27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93" y="0"/>
                      </a:lnTo>
                      <a:lnTo>
                        <a:pt x="295" y="0"/>
                      </a:lnTo>
                      <a:lnTo>
                        <a:pt x="299" y="2"/>
                      </a:lnTo>
                      <a:lnTo>
                        <a:pt x="303" y="2"/>
                      </a:lnTo>
                      <a:lnTo>
                        <a:pt x="305" y="4"/>
                      </a:lnTo>
                      <a:lnTo>
                        <a:pt x="307" y="6"/>
                      </a:lnTo>
                      <a:lnTo>
                        <a:pt x="310" y="10"/>
                      </a:lnTo>
                      <a:lnTo>
                        <a:pt x="312" y="12"/>
                      </a:lnTo>
                      <a:lnTo>
                        <a:pt x="314" y="16"/>
                      </a:lnTo>
                      <a:lnTo>
                        <a:pt x="314" y="20"/>
                      </a:lnTo>
                      <a:lnTo>
                        <a:pt x="314" y="24"/>
                      </a:lnTo>
                      <a:lnTo>
                        <a:pt x="312" y="27"/>
                      </a:lnTo>
                      <a:lnTo>
                        <a:pt x="310" y="31"/>
                      </a:lnTo>
                      <a:lnTo>
                        <a:pt x="307" y="33"/>
                      </a:lnTo>
                      <a:lnTo>
                        <a:pt x="305" y="37"/>
                      </a:lnTo>
                      <a:lnTo>
                        <a:pt x="303" y="39"/>
                      </a:lnTo>
                      <a:lnTo>
                        <a:pt x="299" y="39"/>
                      </a:lnTo>
                      <a:lnTo>
                        <a:pt x="295" y="41"/>
                      </a:lnTo>
                      <a:lnTo>
                        <a:pt x="293" y="41"/>
                      </a:lnTo>
                      <a:lnTo>
                        <a:pt x="21" y="4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65" name="Freeform 28">
                  <a:extLst>
                    <a:ext uri="{FF2B5EF4-FFF2-40B4-BE49-F238E27FC236}">
                      <a16:creationId xmlns:a16="http://schemas.microsoft.com/office/drawing/2014/main" id="{5AE43BF2-ACCB-63C0-9322-EC8EFCACB9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668" y="3563"/>
                  <a:ext cx="181" cy="178"/>
                </a:xfrm>
                <a:custGeom>
                  <a:avLst/>
                  <a:gdLst>
                    <a:gd name="T0" fmla="*/ 180 w 180"/>
                    <a:gd name="T1" fmla="*/ 90 h 181"/>
                    <a:gd name="T2" fmla="*/ 178 w 180"/>
                    <a:gd name="T3" fmla="*/ 109 h 181"/>
                    <a:gd name="T4" fmla="*/ 172 w 180"/>
                    <a:gd name="T5" fmla="*/ 127 h 181"/>
                    <a:gd name="T6" fmla="*/ 162 w 180"/>
                    <a:gd name="T7" fmla="*/ 144 h 181"/>
                    <a:gd name="T8" fmla="*/ 150 w 180"/>
                    <a:gd name="T9" fmla="*/ 158 h 181"/>
                    <a:gd name="T10" fmla="*/ 133 w 180"/>
                    <a:gd name="T11" fmla="*/ 170 h 181"/>
                    <a:gd name="T12" fmla="*/ 115 w 180"/>
                    <a:gd name="T13" fmla="*/ 177 h 181"/>
                    <a:gd name="T14" fmla="*/ 94 w 180"/>
                    <a:gd name="T15" fmla="*/ 181 h 181"/>
                    <a:gd name="T16" fmla="*/ 76 w 180"/>
                    <a:gd name="T17" fmla="*/ 179 h 181"/>
                    <a:gd name="T18" fmla="*/ 57 w 180"/>
                    <a:gd name="T19" fmla="*/ 174 h 181"/>
                    <a:gd name="T20" fmla="*/ 39 w 180"/>
                    <a:gd name="T21" fmla="*/ 164 h 181"/>
                    <a:gd name="T22" fmla="*/ 25 w 180"/>
                    <a:gd name="T23" fmla="*/ 152 h 181"/>
                    <a:gd name="T24" fmla="*/ 12 w 180"/>
                    <a:gd name="T25" fmla="*/ 138 h 181"/>
                    <a:gd name="T26" fmla="*/ 4 w 180"/>
                    <a:gd name="T27" fmla="*/ 119 h 181"/>
                    <a:gd name="T28" fmla="*/ 0 w 180"/>
                    <a:gd name="T29" fmla="*/ 101 h 181"/>
                    <a:gd name="T30" fmla="*/ 0 w 180"/>
                    <a:gd name="T31" fmla="*/ 80 h 181"/>
                    <a:gd name="T32" fmla="*/ 4 w 180"/>
                    <a:gd name="T33" fmla="*/ 62 h 181"/>
                    <a:gd name="T34" fmla="*/ 12 w 180"/>
                    <a:gd name="T35" fmla="*/ 43 h 181"/>
                    <a:gd name="T36" fmla="*/ 25 w 180"/>
                    <a:gd name="T37" fmla="*/ 29 h 181"/>
                    <a:gd name="T38" fmla="*/ 39 w 180"/>
                    <a:gd name="T39" fmla="*/ 16 h 181"/>
                    <a:gd name="T40" fmla="*/ 57 w 180"/>
                    <a:gd name="T41" fmla="*/ 6 h 181"/>
                    <a:gd name="T42" fmla="*/ 76 w 180"/>
                    <a:gd name="T43" fmla="*/ 2 h 181"/>
                    <a:gd name="T44" fmla="*/ 94 w 180"/>
                    <a:gd name="T45" fmla="*/ 0 h 181"/>
                    <a:gd name="T46" fmla="*/ 115 w 180"/>
                    <a:gd name="T47" fmla="*/ 4 h 181"/>
                    <a:gd name="T48" fmla="*/ 133 w 180"/>
                    <a:gd name="T49" fmla="*/ 10 h 181"/>
                    <a:gd name="T50" fmla="*/ 147 w 180"/>
                    <a:gd name="T51" fmla="*/ 21 h 181"/>
                    <a:gd name="T52" fmla="*/ 162 w 180"/>
                    <a:gd name="T53" fmla="*/ 35 h 181"/>
                    <a:gd name="T54" fmla="*/ 172 w 180"/>
                    <a:gd name="T55" fmla="*/ 51 h 181"/>
                    <a:gd name="T56" fmla="*/ 178 w 180"/>
                    <a:gd name="T57" fmla="*/ 70 h 181"/>
                    <a:gd name="T58" fmla="*/ 180 w 180"/>
                    <a:gd name="T59" fmla="*/ 90 h 181"/>
                    <a:gd name="T60" fmla="*/ 180 w 180"/>
                    <a:gd name="T61" fmla="*/ 9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0" h="181">
                      <a:moveTo>
                        <a:pt x="180" y="90"/>
                      </a:moveTo>
                      <a:lnTo>
                        <a:pt x="178" y="109"/>
                      </a:lnTo>
                      <a:lnTo>
                        <a:pt x="172" y="127"/>
                      </a:lnTo>
                      <a:lnTo>
                        <a:pt x="162" y="144"/>
                      </a:lnTo>
                      <a:lnTo>
                        <a:pt x="150" y="158"/>
                      </a:lnTo>
                      <a:lnTo>
                        <a:pt x="133" y="170"/>
                      </a:lnTo>
                      <a:lnTo>
                        <a:pt x="115" y="177"/>
                      </a:lnTo>
                      <a:lnTo>
                        <a:pt x="94" y="181"/>
                      </a:lnTo>
                      <a:lnTo>
                        <a:pt x="76" y="179"/>
                      </a:lnTo>
                      <a:lnTo>
                        <a:pt x="57" y="174"/>
                      </a:lnTo>
                      <a:lnTo>
                        <a:pt x="39" y="164"/>
                      </a:lnTo>
                      <a:lnTo>
                        <a:pt x="25" y="152"/>
                      </a:lnTo>
                      <a:lnTo>
                        <a:pt x="12" y="138"/>
                      </a:lnTo>
                      <a:lnTo>
                        <a:pt x="4" y="119"/>
                      </a:lnTo>
                      <a:lnTo>
                        <a:pt x="0" y="101"/>
                      </a:lnTo>
                      <a:lnTo>
                        <a:pt x="0" y="80"/>
                      </a:lnTo>
                      <a:lnTo>
                        <a:pt x="4" y="62"/>
                      </a:lnTo>
                      <a:lnTo>
                        <a:pt x="12" y="43"/>
                      </a:lnTo>
                      <a:lnTo>
                        <a:pt x="25" y="29"/>
                      </a:lnTo>
                      <a:lnTo>
                        <a:pt x="39" y="16"/>
                      </a:lnTo>
                      <a:lnTo>
                        <a:pt x="57" y="6"/>
                      </a:lnTo>
                      <a:lnTo>
                        <a:pt x="76" y="2"/>
                      </a:lnTo>
                      <a:lnTo>
                        <a:pt x="94" y="0"/>
                      </a:lnTo>
                      <a:lnTo>
                        <a:pt x="115" y="4"/>
                      </a:lnTo>
                      <a:lnTo>
                        <a:pt x="133" y="10"/>
                      </a:lnTo>
                      <a:lnTo>
                        <a:pt x="147" y="21"/>
                      </a:lnTo>
                      <a:lnTo>
                        <a:pt x="162" y="35"/>
                      </a:lnTo>
                      <a:lnTo>
                        <a:pt x="172" y="51"/>
                      </a:lnTo>
                      <a:lnTo>
                        <a:pt x="178" y="70"/>
                      </a:lnTo>
                      <a:lnTo>
                        <a:pt x="180" y="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66" name="Freeform 29">
                  <a:extLst>
                    <a:ext uri="{FF2B5EF4-FFF2-40B4-BE49-F238E27FC236}">
                      <a16:creationId xmlns:a16="http://schemas.microsoft.com/office/drawing/2014/main" id="{7C03A449-1ECA-3255-2AA0-E68B964EAD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1723" y="3617"/>
                  <a:ext cx="70" cy="69"/>
                </a:xfrm>
                <a:custGeom>
                  <a:avLst/>
                  <a:gdLst>
                    <a:gd name="T0" fmla="*/ 70 w 70"/>
                    <a:gd name="T1" fmla="*/ 35 h 70"/>
                    <a:gd name="T2" fmla="*/ 68 w 70"/>
                    <a:gd name="T3" fmla="*/ 48 h 70"/>
                    <a:gd name="T4" fmla="*/ 62 w 70"/>
                    <a:gd name="T5" fmla="*/ 58 h 70"/>
                    <a:gd name="T6" fmla="*/ 54 w 70"/>
                    <a:gd name="T7" fmla="*/ 66 h 70"/>
                    <a:gd name="T8" fmla="*/ 41 w 70"/>
                    <a:gd name="T9" fmla="*/ 70 h 70"/>
                    <a:gd name="T10" fmla="*/ 29 w 70"/>
                    <a:gd name="T11" fmla="*/ 70 h 70"/>
                    <a:gd name="T12" fmla="*/ 19 w 70"/>
                    <a:gd name="T13" fmla="*/ 66 h 70"/>
                    <a:gd name="T14" fmla="*/ 8 w 70"/>
                    <a:gd name="T15" fmla="*/ 58 h 70"/>
                    <a:gd name="T16" fmla="*/ 2 w 70"/>
                    <a:gd name="T17" fmla="*/ 48 h 70"/>
                    <a:gd name="T18" fmla="*/ 0 w 70"/>
                    <a:gd name="T19" fmla="*/ 35 h 70"/>
                    <a:gd name="T20" fmla="*/ 2 w 70"/>
                    <a:gd name="T21" fmla="*/ 23 h 70"/>
                    <a:gd name="T22" fmla="*/ 8 w 70"/>
                    <a:gd name="T23" fmla="*/ 13 h 70"/>
                    <a:gd name="T24" fmla="*/ 19 w 70"/>
                    <a:gd name="T25" fmla="*/ 5 h 70"/>
                    <a:gd name="T26" fmla="*/ 29 w 70"/>
                    <a:gd name="T27" fmla="*/ 0 h 70"/>
                    <a:gd name="T28" fmla="*/ 41 w 70"/>
                    <a:gd name="T29" fmla="*/ 0 h 70"/>
                    <a:gd name="T30" fmla="*/ 52 w 70"/>
                    <a:gd name="T31" fmla="*/ 5 h 70"/>
                    <a:gd name="T32" fmla="*/ 62 w 70"/>
                    <a:gd name="T33" fmla="*/ 13 h 70"/>
                    <a:gd name="T34" fmla="*/ 68 w 70"/>
                    <a:gd name="T35" fmla="*/ 23 h 70"/>
                    <a:gd name="T36" fmla="*/ 70 w 70"/>
                    <a:gd name="T37" fmla="*/ 35 h 70"/>
                    <a:gd name="T38" fmla="*/ 70 w 70"/>
                    <a:gd name="T39" fmla="*/ 35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lnTo>
                        <a:pt x="68" y="48"/>
                      </a:lnTo>
                      <a:lnTo>
                        <a:pt x="62" y="58"/>
                      </a:lnTo>
                      <a:lnTo>
                        <a:pt x="54" y="66"/>
                      </a:lnTo>
                      <a:lnTo>
                        <a:pt x="41" y="70"/>
                      </a:lnTo>
                      <a:lnTo>
                        <a:pt x="29" y="70"/>
                      </a:lnTo>
                      <a:lnTo>
                        <a:pt x="19" y="66"/>
                      </a:lnTo>
                      <a:lnTo>
                        <a:pt x="8" y="58"/>
                      </a:lnTo>
                      <a:lnTo>
                        <a:pt x="2" y="48"/>
                      </a:lnTo>
                      <a:lnTo>
                        <a:pt x="0" y="35"/>
                      </a:lnTo>
                      <a:lnTo>
                        <a:pt x="2" y="23"/>
                      </a:lnTo>
                      <a:lnTo>
                        <a:pt x="8" y="13"/>
                      </a:lnTo>
                      <a:lnTo>
                        <a:pt x="19" y="5"/>
                      </a:lnTo>
                      <a:lnTo>
                        <a:pt x="29" y="0"/>
                      </a:lnTo>
                      <a:lnTo>
                        <a:pt x="41" y="0"/>
                      </a:lnTo>
                      <a:lnTo>
                        <a:pt x="52" y="5"/>
                      </a:lnTo>
                      <a:lnTo>
                        <a:pt x="62" y="13"/>
                      </a:lnTo>
                      <a:lnTo>
                        <a:pt x="68" y="23"/>
                      </a:lnTo>
                      <a:lnTo>
                        <a:pt x="70" y="3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67" name="Freeform 30">
                  <a:extLst>
                    <a:ext uri="{FF2B5EF4-FFF2-40B4-BE49-F238E27FC236}">
                      <a16:creationId xmlns:a16="http://schemas.microsoft.com/office/drawing/2014/main" id="{11B71300-4362-3D25-F57B-D3B64BF250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856" y="3632"/>
                  <a:ext cx="383" cy="40"/>
                </a:xfrm>
                <a:custGeom>
                  <a:avLst/>
                  <a:gdLst>
                    <a:gd name="T0" fmla="*/ 20 w 381"/>
                    <a:gd name="T1" fmla="*/ 41 h 41"/>
                    <a:gd name="T2" fmla="*/ 20 w 381"/>
                    <a:gd name="T3" fmla="*/ 41 h 41"/>
                    <a:gd name="T4" fmla="*/ 16 w 381"/>
                    <a:gd name="T5" fmla="*/ 41 h 41"/>
                    <a:gd name="T6" fmla="*/ 14 w 381"/>
                    <a:gd name="T7" fmla="*/ 39 h 41"/>
                    <a:gd name="T8" fmla="*/ 10 w 381"/>
                    <a:gd name="T9" fmla="*/ 39 h 41"/>
                    <a:gd name="T10" fmla="*/ 8 w 381"/>
                    <a:gd name="T11" fmla="*/ 37 h 41"/>
                    <a:gd name="T12" fmla="*/ 4 w 381"/>
                    <a:gd name="T13" fmla="*/ 33 h 41"/>
                    <a:gd name="T14" fmla="*/ 2 w 381"/>
                    <a:gd name="T15" fmla="*/ 31 h 41"/>
                    <a:gd name="T16" fmla="*/ 2 w 381"/>
                    <a:gd name="T17" fmla="*/ 27 h 41"/>
                    <a:gd name="T18" fmla="*/ 0 w 381"/>
                    <a:gd name="T19" fmla="*/ 24 h 41"/>
                    <a:gd name="T20" fmla="*/ 0 w 381"/>
                    <a:gd name="T21" fmla="*/ 20 h 41"/>
                    <a:gd name="T22" fmla="*/ 0 w 381"/>
                    <a:gd name="T23" fmla="*/ 16 h 41"/>
                    <a:gd name="T24" fmla="*/ 2 w 381"/>
                    <a:gd name="T25" fmla="*/ 12 h 41"/>
                    <a:gd name="T26" fmla="*/ 2 w 381"/>
                    <a:gd name="T27" fmla="*/ 10 h 41"/>
                    <a:gd name="T28" fmla="*/ 4 w 381"/>
                    <a:gd name="T29" fmla="*/ 6 h 41"/>
                    <a:gd name="T30" fmla="*/ 8 w 381"/>
                    <a:gd name="T31" fmla="*/ 4 h 41"/>
                    <a:gd name="T32" fmla="*/ 10 w 381"/>
                    <a:gd name="T33" fmla="*/ 2 h 41"/>
                    <a:gd name="T34" fmla="*/ 14 w 381"/>
                    <a:gd name="T35" fmla="*/ 2 h 41"/>
                    <a:gd name="T36" fmla="*/ 16 w 381"/>
                    <a:gd name="T37" fmla="*/ 0 h 41"/>
                    <a:gd name="T38" fmla="*/ 20 w 381"/>
                    <a:gd name="T39" fmla="*/ 0 h 41"/>
                    <a:gd name="T40" fmla="*/ 20 w 381"/>
                    <a:gd name="T41" fmla="*/ 0 h 41"/>
                    <a:gd name="T42" fmla="*/ 360 w 381"/>
                    <a:gd name="T43" fmla="*/ 0 h 41"/>
                    <a:gd name="T44" fmla="*/ 360 w 381"/>
                    <a:gd name="T45" fmla="*/ 0 h 41"/>
                    <a:gd name="T46" fmla="*/ 362 w 381"/>
                    <a:gd name="T47" fmla="*/ 0 h 41"/>
                    <a:gd name="T48" fmla="*/ 366 w 381"/>
                    <a:gd name="T49" fmla="*/ 2 h 41"/>
                    <a:gd name="T50" fmla="*/ 371 w 381"/>
                    <a:gd name="T51" fmla="*/ 2 h 41"/>
                    <a:gd name="T52" fmla="*/ 373 w 381"/>
                    <a:gd name="T53" fmla="*/ 4 h 41"/>
                    <a:gd name="T54" fmla="*/ 375 w 381"/>
                    <a:gd name="T55" fmla="*/ 6 h 41"/>
                    <a:gd name="T56" fmla="*/ 377 w 381"/>
                    <a:gd name="T57" fmla="*/ 10 h 41"/>
                    <a:gd name="T58" fmla="*/ 379 w 381"/>
                    <a:gd name="T59" fmla="*/ 12 h 41"/>
                    <a:gd name="T60" fmla="*/ 379 w 381"/>
                    <a:gd name="T61" fmla="*/ 16 h 41"/>
                    <a:gd name="T62" fmla="*/ 381 w 381"/>
                    <a:gd name="T63" fmla="*/ 20 h 41"/>
                    <a:gd name="T64" fmla="*/ 379 w 381"/>
                    <a:gd name="T65" fmla="*/ 24 h 41"/>
                    <a:gd name="T66" fmla="*/ 379 w 381"/>
                    <a:gd name="T67" fmla="*/ 27 h 41"/>
                    <a:gd name="T68" fmla="*/ 377 w 381"/>
                    <a:gd name="T69" fmla="*/ 31 h 41"/>
                    <a:gd name="T70" fmla="*/ 375 w 381"/>
                    <a:gd name="T71" fmla="*/ 33 h 41"/>
                    <a:gd name="T72" fmla="*/ 373 w 381"/>
                    <a:gd name="T73" fmla="*/ 37 h 41"/>
                    <a:gd name="T74" fmla="*/ 371 w 381"/>
                    <a:gd name="T75" fmla="*/ 39 h 41"/>
                    <a:gd name="T76" fmla="*/ 366 w 381"/>
                    <a:gd name="T77" fmla="*/ 39 h 41"/>
                    <a:gd name="T78" fmla="*/ 362 w 381"/>
                    <a:gd name="T79" fmla="*/ 41 h 41"/>
                    <a:gd name="T80" fmla="*/ 360 w 381"/>
                    <a:gd name="T81" fmla="*/ 41 h 41"/>
                    <a:gd name="T82" fmla="*/ 360 w 381"/>
                    <a:gd name="T83" fmla="*/ 41 h 41"/>
                    <a:gd name="T84" fmla="*/ 20 w 381"/>
                    <a:gd name="T8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1" h="41">
                      <a:moveTo>
                        <a:pt x="20" y="41"/>
                      </a:moveTo>
                      <a:lnTo>
                        <a:pt x="20" y="41"/>
                      </a:lnTo>
                      <a:lnTo>
                        <a:pt x="16" y="41"/>
                      </a:lnTo>
                      <a:lnTo>
                        <a:pt x="14" y="39"/>
                      </a:lnTo>
                      <a:lnTo>
                        <a:pt x="10" y="39"/>
                      </a:lnTo>
                      <a:lnTo>
                        <a:pt x="8" y="37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2" y="27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4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360" y="0"/>
                      </a:lnTo>
                      <a:lnTo>
                        <a:pt x="362" y="0"/>
                      </a:lnTo>
                      <a:lnTo>
                        <a:pt x="366" y="2"/>
                      </a:lnTo>
                      <a:lnTo>
                        <a:pt x="371" y="2"/>
                      </a:lnTo>
                      <a:lnTo>
                        <a:pt x="373" y="4"/>
                      </a:lnTo>
                      <a:lnTo>
                        <a:pt x="375" y="6"/>
                      </a:lnTo>
                      <a:lnTo>
                        <a:pt x="377" y="10"/>
                      </a:lnTo>
                      <a:lnTo>
                        <a:pt x="379" y="12"/>
                      </a:lnTo>
                      <a:lnTo>
                        <a:pt x="379" y="16"/>
                      </a:lnTo>
                      <a:lnTo>
                        <a:pt x="381" y="20"/>
                      </a:lnTo>
                      <a:lnTo>
                        <a:pt x="379" y="24"/>
                      </a:lnTo>
                      <a:lnTo>
                        <a:pt x="379" y="27"/>
                      </a:lnTo>
                      <a:lnTo>
                        <a:pt x="377" y="31"/>
                      </a:lnTo>
                      <a:lnTo>
                        <a:pt x="375" y="33"/>
                      </a:lnTo>
                      <a:lnTo>
                        <a:pt x="373" y="37"/>
                      </a:lnTo>
                      <a:lnTo>
                        <a:pt x="371" y="39"/>
                      </a:lnTo>
                      <a:lnTo>
                        <a:pt x="366" y="39"/>
                      </a:lnTo>
                      <a:lnTo>
                        <a:pt x="362" y="41"/>
                      </a:lnTo>
                      <a:lnTo>
                        <a:pt x="360" y="41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68" name="Freeform 31">
                  <a:extLst>
                    <a:ext uri="{FF2B5EF4-FFF2-40B4-BE49-F238E27FC236}">
                      <a16:creationId xmlns:a16="http://schemas.microsoft.com/office/drawing/2014/main" id="{529E062B-216B-1CFB-91A6-172872CC0B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481" y="3472"/>
                  <a:ext cx="178" cy="289"/>
                </a:xfrm>
                <a:custGeom>
                  <a:avLst/>
                  <a:gdLst>
                    <a:gd name="T0" fmla="*/ 4 w 178"/>
                    <a:gd name="T1" fmla="*/ 31 h 293"/>
                    <a:gd name="T2" fmla="*/ 4 w 178"/>
                    <a:gd name="T3" fmla="*/ 31 h 293"/>
                    <a:gd name="T4" fmla="*/ 2 w 178"/>
                    <a:gd name="T5" fmla="*/ 26 h 293"/>
                    <a:gd name="T6" fmla="*/ 0 w 178"/>
                    <a:gd name="T7" fmla="*/ 24 h 293"/>
                    <a:gd name="T8" fmla="*/ 0 w 178"/>
                    <a:gd name="T9" fmla="*/ 20 h 293"/>
                    <a:gd name="T10" fmla="*/ 2 w 178"/>
                    <a:gd name="T11" fmla="*/ 16 h 293"/>
                    <a:gd name="T12" fmla="*/ 2 w 178"/>
                    <a:gd name="T13" fmla="*/ 12 h 293"/>
                    <a:gd name="T14" fmla="*/ 4 w 178"/>
                    <a:gd name="T15" fmla="*/ 10 h 293"/>
                    <a:gd name="T16" fmla="*/ 6 w 178"/>
                    <a:gd name="T17" fmla="*/ 8 h 293"/>
                    <a:gd name="T18" fmla="*/ 8 w 178"/>
                    <a:gd name="T19" fmla="*/ 4 h 293"/>
                    <a:gd name="T20" fmla="*/ 12 w 178"/>
                    <a:gd name="T21" fmla="*/ 2 h 293"/>
                    <a:gd name="T22" fmla="*/ 14 w 178"/>
                    <a:gd name="T23" fmla="*/ 2 h 293"/>
                    <a:gd name="T24" fmla="*/ 18 w 178"/>
                    <a:gd name="T25" fmla="*/ 0 h 293"/>
                    <a:gd name="T26" fmla="*/ 22 w 178"/>
                    <a:gd name="T27" fmla="*/ 0 h 293"/>
                    <a:gd name="T28" fmla="*/ 24 w 178"/>
                    <a:gd name="T29" fmla="*/ 0 h 293"/>
                    <a:gd name="T30" fmla="*/ 28 w 178"/>
                    <a:gd name="T31" fmla="*/ 2 h 293"/>
                    <a:gd name="T32" fmla="*/ 32 w 178"/>
                    <a:gd name="T33" fmla="*/ 4 h 293"/>
                    <a:gd name="T34" fmla="*/ 34 w 178"/>
                    <a:gd name="T35" fmla="*/ 6 h 293"/>
                    <a:gd name="T36" fmla="*/ 36 w 178"/>
                    <a:gd name="T37" fmla="*/ 8 h 293"/>
                    <a:gd name="T38" fmla="*/ 38 w 178"/>
                    <a:gd name="T39" fmla="*/ 10 h 293"/>
                    <a:gd name="T40" fmla="*/ 38 w 178"/>
                    <a:gd name="T41" fmla="*/ 10 h 293"/>
                    <a:gd name="T42" fmla="*/ 176 w 178"/>
                    <a:gd name="T43" fmla="*/ 262 h 293"/>
                    <a:gd name="T44" fmla="*/ 176 w 178"/>
                    <a:gd name="T45" fmla="*/ 262 h 293"/>
                    <a:gd name="T46" fmla="*/ 178 w 178"/>
                    <a:gd name="T47" fmla="*/ 266 h 293"/>
                    <a:gd name="T48" fmla="*/ 178 w 178"/>
                    <a:gd name="T49" fmla="*/ 269 h 293"/>
                    <a:gd name="T50" fmla="*/ 178 w 178"/>
                    <a:gd name="T51" fmla="*/ 273 h 293"/>
                    <a:gd name="T52" fmla="*/ 178 w 178"/>
                    <a:gd name="T53" fmla="*/ 277 h 293"/>
                    <a:gd name="T54" fmla="*/ 176 w 178"/>
                    <a:gd name="T55" fmla="*/ 279 h 293"/>
                    <a:gd name="T56" fmla="*/ 176 w 178"/>
                    <a:gd name="T57" fmla="*/ 283 h 293"/>
                    <a:gd name="T58" fmla="*/ 174 w 178"/>
                    <a:gd name="T59" fmla="*/ 285 h 293"/>
                    <a:gd name="T60" fmla="*/ 170 w 178"/>
                    <a:gd name="T61" fmla="*/ 289 h 293"/>
                    <a:gd name="T62" fmla="*/ 168 w 178"/>
                    <a:gd name="T63" fmla="*/ 291 h 293"/>
                    <a:gd name="T64" fmla="*/ 163 w 178"/>
                    <a:gd name="T65" fmla="*/ 291 h 293"/>
                    <a:gd name="T66" fmla="*/ 161 w 178"/>
                    <a:gd name="T67" fmla="*/ 293 h 293"/>
                    <a:gd name="T68" fmla="*/ 157 w 178"/>
                    <a:gd name="T69" fmla="*/ 293 h 293"/>
                    <a:gd name="T70" fmla="*/ 153 w 178"/>
                    <a:gd name="T71" fmla="*/ 293 h 293"/>
                    <a:gd name="T72" fmla="*/ 151 w 178"/>
                    <a:gd name="T73" fmla="*/ 291 h 293"/>
                    <a:gd name="T74" fmla="*/ 147 w 178"/>
                    <a:gd name="T75" fmla="*/ 289 h 293"/>
                    <a:gd name="T76" fmla="*/ 145 w 178"/>
                    <a:gd name="T77" fmla="*/ 287 h 293"/>
                    <a:gd name="T78" fmla="*/ 141 w 178"/>
                    <a:gd name="T79" fmla="*/ 285 h 293"/>
                    <a:gd name="T80" fmla="*/ 139 w 178"/>
                    <a:gd name="T81" fmla="*/ 283 h 293"/>
                    <a:gd name="T82" fmla="*/ 139 w 178"/>
                    <a:gd name="T83" fmla="*/ 283 h 293"/>
                    <a:gd name="T84" fmla="*/ 4 w 178"/>
                    <a:gd name="T85" fmla="*/ 31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8" h="293">
                      <a:moveTo>
                        <a:pt x="4" y="31"/>
                      </a:moveTo>
                      <a:lnTo>
                        <a:pt x="4" y="31"/>
                      </a:lnTo>
                      <a:lnTo>
                        <a:pt x="2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2" y="4"/>
                      </a:lnTo>
                      <a:lnTo>
                        <a:pt x="34" y="6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176" y="262"/>
                      </a:lnTo>
                      <a:lnTo>
                        <a:pt x="178" y="266"/>
                      </a:lnTo>
                      <a:lnTo>
                        <a:pt x="178" y="269"/>
                      </a:lnTo>
                      <a:lnTo>
                        <a:pt x="178" y="273"/>
                      </a:lnTo>
                      <a:lnTo>
                        <a:pt x="178" y="277"/>
                      </a:lnTo>
                      <a:lnTo>
                        <a:pt x="176" y="279"/>
                      </a:lnTo>
                      <a:lnTo>
                        <a:pt x="176" y="283"/>
                      </a:lnTo>
                      <a:lnTo>
                        <a:pt x="174" y="285"/>
                      </a:lnTo>
                      <a:lnTo>
                        <a:pt x="170" y="289"/>
                      </a:lnTo>
                      <a:lnTo>
                        <a:pt x="168" y="291"/>
                      </a:lnTo>
                      <a:lnTo>
                        <a:pt x="163" y="291"/>
                      </a:lnTo>
                      <a:lnTo>
                        <a:pt x="161" y="293"/>
                      </a:lnTo>
                      <a:lnTo>
                        <a:pt x="157" y="293"/>
                      </a:lnTo>
                      <a:lnTo>
                        <a:pt x="153" y="293"/>
                      </a:lnTo>
                      <a:lnTo>
                        <a:pt x="151" y="291"/>
                      </a:lnTo>
                      <a:lnTo>
                        <a:pt x="147" y="289"/>
                      </a:lnTo>
                      <a:lnTo>
                        <a:pt x="145" y="287"/>
                      </a:lnTo>
                      <a:lnTo>
                        <a:pt x="141" y="285"/>
                      </a:lnTo>
                      <a:lnTo>
                        <a:pt x="139" y="283"/>
                      </a:lnTo>
                      <a:lnTo>
                        <a:pt x="4" y="3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69" name="Freeform 32">
                  <a:extLst>
                    <a:ext uri="{FF2B5EF4-FFF2-40B4-BE49-F238E27FC236}">
                      <a16:creationId xmlns:a16="http://schemas.microsoft.com/office/drawing/2014/main" id="{7821D391-6579-A673-FC7A-5D4843D94E4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618" y="3472"/>
                  <a:ext cx="180" cy="289"/>
                </a:xfrm>
                <a:custGeom>
                  <a:avLst/>
                  <a:gdLst>
                    <a:gd name="T0" fmla="*/ 141 w 180"/>
                    <a:gd name="T1" fmla="*/ 10 h 293"/>
                    <a:gd name="T2" fmla="*/ 141 w 180"/>
                    <a:gd name="T3" fmla="*/ 10 h 293"/>
                    <a:gd name="T4" fmla="*/ 143 w 180"/>
                    <a:gd name="T5" fmla="*/ 8 h 293"/>
                    <a:gd name="T6" fmla="*/ 145 w 180"/>
                    <a:gd name="T7" fmla="*/ 6 h 293"/>
                    <a:gd name="T8" fmla="*/ 149 w 180"/>
                    <a:gd name="T9" fmla="*/ 4 h 293"/>
                    <a:gd name="T10" fmla="*/ 152 w 180"/>
                    <a:gd name="T11" fmla="*/ 2 h 293"/>
                    <a:gd name="T12" fmla="*/ 156 w 180"/>
                    <a:gd name="T13" fmla="*/ 0 h 293"/>
                    <a:gd name="T14" fmla="*/ 160 w 180"/>
                    <a:gd name="T15" fmla="*/ 0 h 293"/>
                    <a:gd name="T16" fmla="*/ 164 w 180"/>
                    <a:gd name="T17" fmla="*/ 0 h 293"/>
                    <a:gd name="T18" fmla="*/ 166 w 180"/>
                    <a:gd name="T19" fmla="*/ 2 h 293"/>
                    <a:gd name="T20" fmla="*/ 170 w 180"/>
                    <a:gd name="T21" fmla="*/ 2 h 293"/>
                    <a:gd name="T22" fmla="*/ 172 w 180"/>
                    <a:gd name="T23" fmla="*/ 4 h 293"/>
                    <a:gd name="T24" fmla="*/ 176 w 180"/>
                    <a:gd name="T25" fmla="*/ 8 h 293"/>
                    <a:gd name="T26" fmla="*/ 178 w 180"/>
                    <a:gd name="T27" fmla="*/ 10 h 293"/>
                    <a:gd name="T28" fmla="*/ 178 w 180"/>
                    <a:gd name="T29" fmla="*/ 14 h 293"/>
                    <a:gd name="T30" fmla="*/ 180 w 180"/>
                    <a:gd name="T31" fmla="*/ 16 h 293"/>
                    <a:gd name="T32" fmla="*/ 180 w 180"/>
                    <a:gd name="T33" fmla="*/ 20 h 293"/>
                    <a:gd name="T34" fmla="*/ 180 w 180"/>
                    <a:gd name="T35" fmla="*/ 24 h 293"/>
                    <a:gd name="T36" fmla="*/ 178 w 180"/>
                    <a:gd name="T37" fmla="*/ 26 h 293"/>
                    <a:gd name="T38" fmla="*/ 178 w 180"/>
                    <a:gd name="T39" fmla="*/ 31 h 293"/>
                    <a:gd name="T40" fmla="*/ 178 w 180"/>
                    <a:gd name="T41" fmla="*/ 31 h 293"/>
                    <a:gd name="T42" fmla="*/ 39 w 180"/>
                    <a:gd name="T43" fmla="*/ 283 h 293"/>
                    <a:gd name="T44" fmla="*/ 39 w 180"/>
                    <a:gd name="T45" fmla="*/ 283 h 293"/>
                    <a:gd name="T46" fmla="*/ 37 w 180"/>
                    <a:gd name="T47" fmla="*/ 285 h 293"/>
                    <a:gd name="T48" fmla="*/ 35 w 180"/>
                    <a:gd name="T49" fmla="*/ 287 h 293"/>
                    <a:gd name="T50" fmla="*/ 31 w 180"/>
                    <a:gd name="T51" fmla="*/ 289 h 293"/>
                    <a:gd name="T52" fmla="*/ 29 w 180"/>
                    <a:gd name="T53" fmla="*/ 291 h 293"/>
                    <a:gd name="T54" fmla="*/ 24 w 180"/>
                    <a:gd name="T55" fmla="*/ 293 h 293"/>
                    <a:gd name="T56" fmla="*/ 20 w 180"/>
                    <a:gd name="T57" fmla="*/ 293 h 293"/>
                    <a:gd name="T58" fmla="*/ 18 w 180"/>
                    <a:gd name="T59" fmla="*/ 293 h 293"/>
                    <a:gd name="T60" fmla="*/ 14 w 180"/>
                    <a:gd name="T61" fmla="*/ 291 h 293"/>
                    <a:gd name="T62" fmla="*/ 10 w 180"/>
                    <a:gd name="T63" fmla="*/ 291 h 293"/>
                    <a:gd name="T64" fmla="*/ 8 w 180"/>
                    <a:gd name="T65" fmla="*/ 289 h 293"/>
                    <a:gd name="T66" fmla="*/ 6 w 180"/>
                    <a:gd name="T67" fmla="*/ 285 h 293"/>
                    <a:gd name="T68" fmla="*/ 4 w 180"/>
                    <a:gd name="T69" fmla="*/ 283 h 293"/>
                    <a:gd name="T70" fmla="*/ 2 w 180"/>
                    <a:gd name="T71" fmla="*/ 279 h 293"/>
                    <a:gd name="T72" fmla="*/ 0 w 180"/>
                    <a:gd name="T73" fmla="*/ 277 h 293"/>
                    <a:gd name="T74" fmla="*/ 0 w 180"/>
                    <a:gd name="T75" fmla="*/ 273 h 293"/>
                    <a:gd name="T76" fmla="*/ 0 w 180"/>
                    <a:gd name="T77" fmla="*/ 269 h 293"/>
                    <a:gd name="T78" fmla="*/ 2 w 180"/>
                    <a:gd name="T79" fmla="*/ 266 h 293"/>
                    <a:gd name="T80" fmla="*/ 2 w 180"/>
                    <a:gd name="T81" fmla="*/ 262 h 293"/>
                    <a:gd name="T82" fmla="*/ 2 w 180"/>
                    <a:gd name="T83" fmla="*/ 262 h 293"/>
                    <a:gd name="T84" fmla="*/ 141 w 180"/>
                    <a:gd name="T85" fmla="*/ 1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0" h="293">
                      <a:moveTo>
                        <a:pt x="141" y="10"/>
                      </a:moveTo>
                      <a:lnTo>
                        <a:pt x="141" y="10"/>
                      </a:lnTo>
                      <a:lnTo>
                        <a:pt x="143" y="8"/>
                      </a:lnTo>
                      <a:lnTo>
                        <a:pt x="145" y="6"/>
                      </a:lnTo>
                      <a:lnTo>
                        <a:pt x="149" y="4"/>
                      </a:lnTo>
                      <a:lnTo>
                        <a:pt x="152" y="2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6" y="2"/>
                      </a:lnTo>
                      <a:lnTo>
                        <a:pt x="170" y="2"/>
                      </a:lnTo>
                      <a:lnTo>
                        <a:pt x="172" y="4"/>
                      </a:lnTo>
                      <a:lnTo>
                        <a:pt x="176" y="8"/>
                      </a:lnTo>
                      <a:lnTo>
                        <a:pt x="178" y="10"/>
                      </a:lnTo>
                      <a:lnTo>
                        <a:pt x="178" y="14"/>
                      </a:lnTo>
                      <a:lnTo>
                        <a:pt x="180" y="16"/>
                      </a:lnTo>
                      <a:lnTo>
                        <a:pt x="180" y="20"/>
                      </a:lnTo>
                      <a:lnTo>
                        <a:pt x="180" y="24"/>
                      </a:lnTo>
                      <a:lnTo>
                        <a:pt x="178" y="26"/>
                      </a:lnTo>
                      <a:lnTo>
                        <a:pt x="178" y="31"/>
                      </a:lnTo>
                      <a:lnTo>
                        <a:pt x="39" y="283"/>
                      </a:lnTo>
                      <a:lnTo>
                        <a:pt x="37" y="285"/>
                      </a:lnTo>
                      <a:lnTo>
                        <a:pt x="35" y="287"/>
                      </a:lnTo>
                      <a:lnTo>
                        <a:pt x="31" y="289"/>
                      </a:lnTo>
                      <a:lnTo>
                        <a:pt x="29" y="291"/>
                      </a:lnTo>
                      <a:lnTo>
                        <a:pt x="24" y="293"/>
                      </a:lnTo>
                      <a:lnTo>
                        <a:pt x="20" y="293"/>
                      </a:lnTo>
                      <a:lnTo>
                        <a:pt x="18" y="293"/>
                      </a:lnTo>
                      <a:lnTo>
                        <a:pt x="14" y="291"/>
                      </a:lnTo>
                      <a:lnTo>
                        <a:pt x="10" y="291"/>
                      </a:lnTo>
                      <a:lnTo>
                        <a:pt x="8" y="289"/>
                      </a:lnTo>
                      <a:lnTo>
                        <a:pt x="6" y="285"/>
                      </a:lnTo>
                      <a:lnTo>
                        <a:pt x="4" y="283"/>
                      </a:lnTo>
                      <a:lnTo>
                        <a:pt x="2" y="279"/>
                      </a:lnTo>
                      <a:lnTo>
                        <a:pt x="0" y="277"/>
                      </a:lnTo>
                      <a:lnTo>
                        <a:pt x="0" y="273"/>
                      </a:lnTo>
                      <a:lnTo>
                        <a:pt x="0" y="269"/>
                      </a:lnTo>
                      <a:lnTo>
                        <a:pt x="2" y="266"/>
                      </a:lnTo>
                      <a:lnTo>
                        <a:pt x="2" y="262"/>
                      </a:lnTo>
                      <a:lnTo>
                        <a:pt x="141" y="1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id="{0D118B12-1664-71EF-AC7B-A91E8A13B28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205" y="3472"/>
                  <a:ext cx="176" cy="289"/>
                </a:xfrm>
                <a:custGeom>
                  <a:avLst/>
                  <a:gdLst>
                    <a:gd name="T0" fmla="*/ 2 w 176"/>
                    <a:gd name="T1" fmla="*/ 31 h 293"/>
                    <a:gd name="T2" fmla="*/ 2 w 176"/>
                    <a:gd name="T3" fmla="*/ 31 h 293"/>
                    <a:gd name="T4" fmla="*/ 0 w 176"/>
                    <a:gd name="T5" fmla="*/ 26 h 293"/>
                    <a:gd name="T6" fmla="*/ 0 w 176"/>
                    <a:gd name="T7" fmla="*/ 24 h 293"/>
                    <a:gd name="T8" fmla="*/ 0 w 176"/>
                    <a:gd name="T9" fmla="*/ 20 h 293"/>
                    <a:gd name="T10" fmla="*/ 0 w 176"/>
                    <a:gd name="T11" fmla="*/ 16 h 293"/>
                    <a:gd name="T12" fmla="*/ 0 w 176"/>
                    <a:gd name="T13" fmla="*/ 12 h 293"/>
                    <a:gd name="T14" fmla="*/ 2 w 176"/>
                    <a:gd name="T15" fmla="*/ 10 h 293"/>
                    <a:gd name="T16" fmla="*/ 4 w 176"/>
                    <a:gd name="T17" fmla="*/ 8 h 293"/>
                    <a:gd name="T18" fmla="*/ 6 w 176"/>
                    <a:gd name="T19" fmla="*/ 4 h 293"/>
                    <a:gd name="T20" fmla="*/ 10 w 176"/>
                    <a:gd name="T21" fmla="*/ 2 h 293"/>
                    <a:gd name="T22" fmla="*/ 12 w 176"/>
                    <a:gd name="T23" fmla="*/ 2 h 293"/>
                    <a:gd name="T24" fmla="*/ 16 w 176"/>
                    <a:gd name="T25" fmla="*/ 0 h 293"/>
                    <a:gd name="T26" fmla="*/ 20 w 176"/>
                    <a:gd name="T27" fmla="*/ 0 h 293"/>
                    <a:gd name="T28" fmla="*/ 24 w 176"/>
                    <a:gd name="T29" fmla="*/ 0 h 293"/>
                    <a:gd name="T30" fmla="*/ 27 w 176"/>
                    <a:gd name="T31" fmla="*/ 2 h 293"/>
                    <a:gd name="T32" fmla="*/ 31 w 176"/>
                    <a:gd name="T33" fmla="*/ 4 h 293"/>
                    <a:gd name="T34" fmla="*/ 33 w 176"/>
                    <a:gd name="T35" fmla="*/ 6 h 293"/>
                    <a:gd name="T36" fmla="*/ 35 w 176"/>
                    <a:gd name="T37" fmla="*/ 8 h 293"/>
                    <a:gd name="T38" fmla="*/ 37 w 176"/>
                    <a:gd name="T39" fmla="*/ 10 h 293"/>
                    <a:gd name="T40" fmla="*/ 37 w 176"/>
                    <a:gd name="T41" fmla="*/ 10 h 293"/>
                    <a:gd name="T42" fmla="*/ 174 w 176"/>
                    <a:gd name="T43" fmla="*/ 262 h 293"/>
                    <a:gd name="T44" fmla="*/ 174 w 176"/>
                    <a:gd name="T45" fmla="*/ 262 h 293"/>
                    <a:gd name="T46" fmla="*/ 176 w 176"/>
                    <a:gd name="T47" fmla="*/ 266 h 293"/>
                    <a:gd name="T48" fmla="*/ 176 w 176"/>
                    <a:gd name="T49" fmla="*/ 269 h 293"/>
                    <a:gd name="T50" fmla="*/ 176 w 176"/>
                    <a:gd name="T51" fmla="*/ 273 h 293"/>
                    <a:gd name="T52" fmla="*/ 176 w 176"/>
                    <a:gd name="T53" fmla="*/ 277 h 293"/>
                    <a:gd name="T54" fmla="*/ 176 w 176"/>
                    <a:gd name="T55" fmla="*/ 279 h 293"/>
                    <a:gd name="T56" fmla="*/ 174 w 176"/>
                    <a:gd name="T57" fmla="*/ 283 h 293"/>
                    <a:gd name="T58" fmla="*/ 172 w 176"/>
                    <a:gd name="T59" fmla="*/ 285 h 293"/>
                    <a:gd name="T60" fmla="*/ 170 w 176"/>
                    <a:gd name="T61" fmla="*/ 289 h 293"/>
                    <a:gd name="T62" fmla="*/ 166 w 176"/>
                    <a:gd name="T63" fmla="*/ 291 h 293"/>
                    <a:gd name="T64" fmla="*/ 164 w 176"/>
                    <a:gd name="T65" fmla="*/ 291 h 293"/>
                    <a:gd name="T66" fmla="*/ 160 w 176"/>
                    <a:gd name="T67" fmla="*/ 293 h 293"/>
                    <a:gd name="T68" fmla="*/ 156 w 176"/>
                    <a:gd name="T69" fmla="*/ 293 h 293"/>
                    <a:gd name="T70" fmla="*/ 152 w 176"/>
                    <a:gd name="T71" fmla="*/ 293 h 293"/>
                    <a:gd name="T72" fmla="*/ 149 w 176"/>
                    <a:gd name="T73" fmla="*/ 291 h 293"/>
                    <a:gd name="T74" fmla="*/ 145 w 176"/>
                    <a:gd name="T75" fmla="*/ 289 h 293"/>
                    <a:gd name="T76" fmla="*/ 143 w 176"/>
                    <a:gd name="T77" fmla="*/ 287 h 293"/>
                    <a:gd name="T78" fmla="*/ 141 w 176"/>
                    <a:gd name="T79" fmla="*/ 285 h 293"/>
                    <a:gd name="T80" fmla="*/ 139 w 176"/>
                    <a:gd name="T81" fmla="*/ 283 h 293"/>
                    <a:gd name="T82" fmla="*/ 139 w 176"/>
                    <a:gd name="T83" fmla="*/ 283 h 293"/>
                    <a:gd name="T84" fmla="*/ 2 w 176"/>
                    <a:gd name="T85" fmla="*/ 31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76" h="293">
                      <a:moveTo>
                        <a:pt x="2" y="31"/>
                      </a:moveTo>
                      <a:lnTo>
                        <a:pt x="2" y="31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2"/>
                      </a:lnTo>
                      <a:lnTo>
                        <a:pt x="31" y="4"/>
                      </a:lnTo>
                      <a:lnTo>
                        <a:pt x="33" y="6"/>
                      </a:lnTo>
                      <a:lnTo>
                        <a:pt x="35" y="8"/>
                      </a:lnTo>
                      <a:lnTo>
                        <a:pt x="37" y="10"/>
                      </a:lnTo>
                      <a:lnTo>
                        <a:pt x="174" y="262"/>
                      </a:lnTo>
                      <a:lnTo>
                        <a:pt x="176" y="266"/>
                      </a:lnTo>
                      <a:lnTo>
                        <a:pt x="176" y="269"/>
                      </a:lnTo>
                      <a:lnTo>
                        <a:pt x="176" y="273"/>
                      </a:lnTo>
                      <a:lnTo>
                        <a:pt x="176" y="277"/>
                      </a:lnTo>
                      <a:lnTo>
                        <a:pt x="176" y="279"/>
                      </a:lnTo>
                      <a:lnTo>
                        <a:pt x="174" y="283"/>
                      </a:lnTo>
                      <a:lnTo>
                        <a:pt x="172" y="285"/>
                      </a:lnTo>
                      <a:lnTo>
                        <a:pt x="170" y="289"/>
                      </a:lnTo>
                      <a:lnTo>
                        <a:pt x="166" y="291"/>
                      </a:lnTo>
                      <a:lnTo>
                        <a:pt x="164" y="291"/>
                      </a:lnTo>
                      <a:lnTo>
                        <a:pt x="160" y="293"/>
                      </a:lnTo>
                      <a:lnTo>
                        <a:pt x="156" y="293"/>
                      </a:lnTo>
                      <a:lnTo>
                        <a:pt x="152" y="293"/>
                      </a:lnTo>
                      <a:lnTo>
                        <a:pt x="149" y="291"/>
                      </a:lnTo>
                      <a:lnTo>
                        <a:pt x="145" y="289"/>
                      </a:lnTo>
                      <a:lnTo>
                        <a:pt x="143" y="287"/>
                      </a:lnTo>
                      <a:lnTo>
                        <a:pt x="141" y="285"/>
                      </a:lnTo>
                      <a:lnTo>
                        <a:pt x="139" y="28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id="{8B23F1FD-AC11-0636-2A54-321F29F96B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340" y="3472"/>
                  <a:ext cx="181" cy="289"/>
                </a:xfrm>
                <a:custGeom>
                  <a:avLst/>
                  <a:gdLst>
                    <a:gd name="T0" fmla="*/ 144 w 181"/>
                    <a:gd name="T1" fmla="*/ 10 h 293"/>
                    <a:gd name="T2" fmla="*/ 144 w 181"/>
                    <a:gd name="T3" fmla="*/ 10 h 293"/>
                    <a:gd name="T4" fmla="*/ 146 w 181"/>
                    <a:gd name="T5" fmla="*/ 8 h 293"/>
                    <a:gd name="T6" fmla="*/ 148 w 181"/>
                    <a:gd name="T7" fmla="*/ 6 h 293"/>
                    <a:gd name="T8" fmla="*/ 150 w 181"/>
                    <a:gd name="T9" fmla="*/ 4 h 293"/>
                    <a:gd name="T10" fmla="*/ 154 w 181"/>
                    <a:gd name="T11" fmla="*/ 2 h 293"/>
                    <a:gd name="T12" fmla="*/ 156 w 181"/>
                    <a:gd name="T13" fmla="*/ 0 h 293"/>
                    <a:gd name="T14" fmla="*/ 160 w 181"/>
                    <a:gd name="T15" fmla="*/ 0 h 293"/>
                    <a:gd name="T16" fmla="*/ 164 w 181"/>
                    <a:gd name="T17" fmla="*/ 0 h 293"/>
                    <a:gd name="T18" fmla="*/ 168 w 181"/>
                    <a:gd name="T19" fmla="*/ 2 h 293"/>
                    <a:gd name="T20" fmla="*/ 170 w 181"/>
                    <a:gd name="T21" fmla="*/ 2 h 293"/>
                    <a:gd name="T22" fmla="*/ 174 w 181"/>
                    <a:gd name="T23" fmla="*/ 4 h 293"/>
                    <a:gd name="T24" fmla="*/ 176 w 181"/>
                    <a:gd name="T25" fmla="*/ 8 h 293"/>
                    <a:gd name="T26" fmla="*/ 178 w 181"/>
                    <a:gd name="T27" fmla="*/ 10 h 293"/>
                    <a:gd name="T28" fmla="*/ 181 w 181"/>
                    <a:gd name="T29" fmla="*/ 14 h 293"/>
                    <a:gd name="T30" fmla="*/ 181 w 181"/>
                    <a:gd name="T31" fmla="*/ 16 h 293"/>
                    <a:gd name="T32" fmla="*/ 181 w 181"/>
                    <a:gd name="T33" fmla="*/ 20 h 293"/>
                    <a:gd name="T34" fmla="*/ 181 w 181"/>
                    <a:gd name="T35" fmla="*/ 24 h 293"/>
                    <a:gd name="T36" fmla="*/ 181 w 181"/>
                    <a:gd name="T37" fmla="*/ 26 h 293"/>
                    <a:gd name="T38" fmla="*/ 178 w 181"/>
                    <a:gd name="T39" fmla="*/ 31 h 293"/>
                    <a:gd name="T40" fmla="*/ 178 w 181"/>
                    <a:gd name="T41" fmla="*/ 31 h 293"/>
                    <a:gd name="T42" fmla="*/ 39 w 181"/>
                    <a:gd name="T43" fmla="*/ 283 h 293"/>
                    <a:gd name="T44" fmla="*/ 39 w 181"/>
                    <a:gd name="T45" fmla="*/ 283 h 293"/>
                    <a:gd name="T46" fmla="*/ 37 w 181"/>
                    <a:gd name="T47" fmla="*/ 285 h 293"/>
                    <a:gd name="T48" fmla="*/ 35 w 181"/>
                    <a:gd name="T49" fmla="*/ 287 h 293"/>
                    <a:gd name="T50" fmla="*/ 33 w 181"/>
                    <a:gd name="T51" fmla="*/ 289 h 293"/>
                    <a:gd name="T52" fmla="*/ 29 w 181"/>
                    <a:gd name="T53" fmla="*/ 291 h 293"/>
                    <a:gd name="T54" fmla="*/ 25 w 181"/>
                    <a:gd name="T55" fmla="*/ 293 h 293"/>
                    <a:gd name="T56" fmla="*/ 23 w 181"/>
                    <a:gd name="T57" fmla="*/ 293 h 293"/>
                    <a:gd name="T58" fmla="*/ 19 w 181"/>
                    <a:gd name="T59" fmla="*/ 293 h 293"/>
                    <a:gd name="T60" fmla="*/ 14 w 181"/>
                    <a:gd name="T61" fmla="*/ 291 h 293"/>
                    <a:gd name="T62" fmla="*/ 12 w 181"/>
                    <a:gd name="T63" fmla="*/ 291 h 293"/>
                    <a:gd name="T64" fmla="*/ 8 w 181"/>
                    <a:gd name="T65" fmla="*/ 289 h 293"/>
                    <a:gd name="T66" fmla="*/ 6 w 181"/>
                    <a:gd name="T67" fmla="*/ 285 h 293"/>
                    <a:gd name="T68" fmla="*/ 4 w 181"/>
                    <a:gd name="T69" fmla="*/ 283 h 293"/>
                    <a:gd name="T70" fmla="*/ 2 w 181"/>
                    <a:gd name="T71" fmla="*/ 279 h 293"/>
                    <a:gd name="T72" fmla="*/ 2 w 181"/>
                    <a:gd name="T73" fmla="*/ 277 h 293"/>
                    <a:gd name="T74" fmla="*/ 0 w 181"/>
                    <a:gd name="T75" fmla="*/ 273 h 293"/>
                    <a:gd name="T76" fmla="*/ 2 w 181"/>
                    <a:gd name="T77" fmla="*/ 269 h 293"/>
                    <a:gd name="T78" fmla="*/ 2 w 181"/>
                    <a:gd name="T79" fmla="*/ 266 h 293"/>
                    <a:gd name="T80" fmla="*/ 4 w 181"/>
                    <a:gd name="T81" fmla="*/ 262 h 293"/>
                    <a:gd name="T82" fmla="*/ 4 w 181"/>
                    <a:gd name="T83" fmla="*/ 262 h 293"/>
                    <a:gd name="T84" fmla="*/ 144 w 181"/>
                    <a:gd name="T85" fmla="*/ 1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1" h="293">
                      <a:moveTo>
                        <a:pt x="144" y="10"/>
                      </a:moveTo>
                      <a:lnTo>
                        <a:pt x="144" y="10"/>
                      </a:lnTo>
                      <a:lnTo>
                        <a:pt x="146" y="8"/>
                      </a:lnTo>
                      <a:lnTo>
                        <a:pt x="148" y="6"/>
                      </a:lnTo>
                      <a:lnTo>
                        <a:pt x="150" y="4"/>
                      </a:lnTo>
                      <a:lnTo>
                        <a:pt x="154" y="2"/>
                      </a:lnTo>
                      <a:lnTo>
                        <a:pt x="156" y="0"/>
                      </a:lnTo>
                      <a:lnTo>
                        <a:pt x="160" y="0"/>
                      </a:lnTo>
                      <a:lnTo>
                        <a:pt x="164" y="0"/>
                      </a:lnTo>
                      <a:lnTo>
                        <a:pt x="168" y="2"/>
                      </a:lnTo>
                      <a:lnTo>
                        <a:pt x="170" y="2"/>
                      </a:lnTo>
                      <a:lnTo>
                        <a:pt x="174" y="4"/>
                      </a:lnTo>
                      <a:lnTo>
                        <a:pt x="176" y="8"/>
                      </a:lnTo>
                      <a:lnTo>
                        <a:pt x="178" y="10"/>
                      </a:lnTo>
                      <a:lnTo>
                        <a:pt x="181" y="14"/>
                      </a:lnTo>
                      <a:lnTo>
                        <a:pt x="181" y="16"/>
                      </a:lnTo>
                      <a:lnTo>
                        <a:pt x="181" y="20"/>
                      </a:lnTo>
                      <a:lnTo>
                        <a:pt x="181" y="24"/>
                      </a:lnTo>
                      <a:lnTo>
                        <a:pt x="181" y="26"/>
                      </a:lnTo>
                      <a:lnTo>
                        <a:pt x="178" y="31"/>
                      </a:lnTo>
                      <a:lnTo>
                        <a:pt x="39" y="283"/>
                      </a:lnTo>
                      <a:lnTo>
                        <a:pt x="37" y="285"/>
                      </a:lnTo>
                      <a:lnTo>
                        <a:pt x="35" y="287"/>
                      </a:lnTo>
                      <a:lnTo>
                        <a:pt x="33" y="289"/>
                      </a:lnTo>
                      <a:lnTo>
                        <a:pt x="29" y="291"/>
                      </a:lnTo>
                      <a:lnTo>
                        <a:pt x="25" y="293"/>
                      </a:lnTo>
                      <a:lnTo>
                        <a:pt x="23" y="293"/>
                      </a:lnTo>
                      <a:lnTo>
                        <a:pt x="19" y="293"/>
                      </a:lnTo>
                      <a:lnTo>
                        <a:pt x="14" y="291"/>
                      </a:lnTo>
                      <a:lnTo>
                        <a:pt x="12" y="291"/>
                      </a:lnTo>
                      <a:lnTo>
                        <a:pt x="8" y="289"/>
                      </a:lnTo>
                      <a:lnTo>
                        <a:pt x="6" y="285"/>
                      </a:lnTo>
                      <a:lnTo>
                        <a:pt x="4" y="283"/>
                      </a:lnTo>
                      <a:lnTo>
                        <a:pt x="2" y="279"/>
                      </a:lnTo>
                      <a:lnTo>
                        <a:pt x="2" y="277"/>
                      </a:lnTo>
                      <a:lnTo>
                        <a:pt x="0" y="273"/>
                      </a:lnTo>
                      <a:lnTo>
                        <a:pt x="2" y="269"/>
                      </a:lnTo>
                      <a:lnTo>
                        <a:pt x="2" y="266"/>
                      </a:lnTo>
                      <a:lnTo>
                        <a:pt x="4" y="262"/>
                      </a:lnTo>
                      <a:lnTo>
                        <a:pt x="144" y="1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id="{EC9BCB60-E040-6147-159F-5D00166F10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112" y="3472"/>
                  <a:ext cx="134" cy="198"/>
                </a:xfrm>
                <a:custGeom>
                  <a:avLst/>
                  <a:gdLst>
                    <a:gd name="T0" fmla="*/ 94 w 133"/>
                    <a:gd name="T1" fmla="*/ 10 h 201"/>
                    <a:gd name="T2" fmla="*/ 94 w 133"/>
                    <a:gd name="T3" fmla="*/ 10 h 201"/>
                    <a:gd name="T4" fmla="*/ 96 w 133"/>
                    <a:gd name="T5" fmla="*/ 8 h 201"/>
                    <a:gd name="T6" fmla="*/ 98 w 133"/>
                    <a:gd name="T7" fmla="*/ 4 h 201"/>
                    <a:gd name="T8" fmla="*/ 102 w 133"/>
                    <a:gd name="T9" fmla="*/ 2 h 201"/>
                    <a:gd name="T10" fmla="*/ 104 w 133"/>
                    <a:gd name="T11" fmla="*/ 2 h 201"/>
                    <a:gd name="T12" fmla="*/ 108 w 133"/>
                    <a:gd name="T13" fmla="*/ 0 h 201"/>
                    <a:gd name="T14" fmla="*/ 112 w 133"/>
                    <a:gd name="T15" fmla="*/ 0 h 201"/>
                    <a:gd name="T16" fmla="*/ 114 w 133"/>
                    <a:gd name="T17" fmla="*/ 0 h 201"/>
                    <a:gd name="T18" fmla="*/ 119 w 133"/>
                    <a:gd name="T19" fmla="*/ 2 h 201"/>
                    <a:gd name="T20" fmla="*/ 123 w 133"/>
                    <a:gd name="T21" fmla="*/ 2 h 201"/>
                    <a:gd name="T22" fmla="*/ 125 w 133"/>
                    <a:gd name="T23" fmla="*/ 4 h 201"/>
                    <a:gd name="T24" fmla="*/ 127 w 133"/>
                    <a:gd name="T25" fmla="*/ 8 h 201"/>
                    <a:gd name="T26" fmla="*/ 129 w 133"/>
                    <a:gd name="T27" fmla="*/ 10 h 201"/>
                    <a:gd name="T28" fmla="*/ 131 w 133"/>
                    <a:gd name="T29" fmla="*/ 14 h 201"/>
                    <a:gd name="T30" fmla="*/ 131 w 133"/>
                    <a:gd name="T31" fmla="*/ 16 h 201"/>
                    <a:gd name="T32" fmla="*/ 133 w 133"/>
                    <a:gd name="T33" fmla="*/ 20 h 201"/>
                    <a:gd name="T34" fmla="*/ 131 w 133"/>
                    <a:gd name="T35" fmla="*/ 24 h 201"/>
                    <a:gd name="T36" fmla="*/ 131 w 133"/>
                    <a:gd name="T37" fmla="*/ 28 h 201"/>
                    <a:gd name="T38" fmla="*/ 129 w 133"/>
                    <a:gd name="T39" fmla="*/ 31 h 201"/>
                    <a:gd name="T40" fmla="*/ 129 w 133"/>
                    <a:gd name="T41" fmla="*/ 31 h 201"/>
                    <a:gd name="T42" fmla="*/ 37 w 133"/>
                    <a:gd name="T43" fmla="*/ 191 h 201"/>
                    <a:gd name="T44" fmla="*/ 37 w 133"/>
                    <a:gd name="T45" fmla="*/ 191 h 201"/>
                    <a:gd name="T46" fmla="*/ 34 w 133"/>
                    <a:gd name="T47" fmla="*/ 193 h 201"/>
                    <a:gd name="T48" fmla="*/ 32 w 133"/>
                    <a:gd name="T49" fmla="*/ 197 h 201"/>
                    <a:gd name="T50" fmla="*/ 30 w 133"/>
                    <a:gd name="T51" fmla="*/ 199 h 201"/>
                    <a:gd name="T52" fmla="*/ 26 w 133"/>
                    <a:gd name="T53" fmla="*/ 199 h 201"/>
                    <a:gd name="T54" fmla="*/ 22 w 133"/>
                    <a:gd name="T55" fmla="*/ 201 h 201"/>
                    <a:gd name="T56" fmla="*/ 20 w 133"/>
                    <a:gd name="T57" fmla="*/ 201 h 201"/>
                    <a:gd name="T58" fmla="*/ 16 w 133"/>
                    <a:gd name="T59" fmla="*/ 201 h 201"/>
                    <a:gd name="T60" fmla="*/ 12 w 133"/>
                    <a:gd name="T61" fmla="*/ 199 h 201"/>
                    <a:gd name="T62" fmla="*/ 10 w 133"/>
                    <a:gd name="T63" fmla="*/ 199 h 201"/>
                    <a:gd name="T64" fmla="*/ 6 w 133"/>
                    <a:gd name="T65" fmla="*/ 197 h 201"/>
                    <a:gd name="T66" fmla="*/ 4 w 133"/>
                    <a:gd name="T67" fmla="*/ 193 h 201"/>
                    <a:gd name="T68" fmla="*/ 2 w 133"/>
                    <a:gd name="T69" fmla="*/ 191 h 201"/>
                    <a:gd name="T70" fmla="*/ 0 w 133"/>
                    <a:gd name="T71" fmla="*/ 186 h 201"/>
                    <a:gd name="T72" fmla="*/ 0 w 133"/>
                    <a:gd name="T73" fmla="*/ 184 h 201"/>
                    <a:gd name="T74" fmla="*/ 0 w 133"/>
                    <a:gd name="T75" fmla="*/ 180 h 201"/>
                    <a:gd name="T76" fmla="*/ 0 w 133"/>
                    <a:gd name="T77" fmla="*/ 176 h 201"/>
                    <a:gd name="T78" fmla="*/ 0 w 133"/>
                    <a:gd name="T79" fmla="*/ 172 h 201"/>
                    <a:gd name="T80" fmla="*/ 2 w 133"/>
                    <a:gd name="T81" fmla="*/ 170 h 201"/>
                    <a:gd name="T82" fmla="*/ 2 w 133"/>
                    <a:gd name="T83" fmla="*/ 170 h 201"/>
                    <a:gd name="T84" fmla="*/ 94 w 133"/>
                    <a:gd name="T85" fmla="*/ 1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33" h="201">
                      <a:moveTo>
                        <a:pt x="94" y="10"/>
                      </a:moveTo>
                      <a:lnTo>
                        <a:pt x="94" y="10"/>
                      </a:lnTo>
                      <a:lnTo>
                        <a:pt x="96" y="8"/>
                      </a:lnTo>
                      <a:lnTo>
                        <a:pt x="98" y="4"/>
                      </a:lnTo>
                      <a:lnTo>
                        <a:pt x="102" y="2"/>
                      </a:lnTo>
                      <a:lnTo>
                        <a:pt x="104" y="2"/>
                      </a:lnTo>
                      <a:lnTo>
                        <a:pt x="108" y="0"/>
                      </a:lnTo>
                      <a:lnTo>
                        <a:pt x="112" y="0"/>
                      </a:lnTo>
                      <a:lnTo>
                        <a:pt x="114" y="0"/>
                      </a:lnTo>
                      <a:lnTo>
                        <a:pt x="119" y="2"/>
                      </a:lnTo>
                      <a:lnTo>
                        <a:pt x="123" y="2"/>
                      </a:lnTo>
                      <a:lnTo>
                        <a:pt x="125" y="4"/>
                      </a:lnTo>
                      <a:lnTo>
                        <a:pt x="127" y="8"/>
                      </a:lnTo>
                      <a:lnTo>
                        <a:pt x="129" y="10"/>
                      </a:lnTo>
                      <a:lnTo>
                        <a:pt x="131" y="14"/>
                      </a:lnTo>
                      <a:lnTo>
                        <a:pt x="131" y="16"/>
                      </a:lnTo>
                      <a:lnTo>
                        <a:pt x="133" y="20"/>
                      </a:lnTo>
                      <a:lnTo>
                        <a:pt x="131" y="24"/>
                      </a:lnTo>
                      <a:lnTo>
                        <a:pt x="131" y="28"/>
                      </a:lnTo>
                      <a:lnTo>
                        <a:pt x="129" y="31"/>
                      </a:lnTo>
                      <a:lnTo>
                        <a:pt x="37" y="191"/>
                      </a:lnTo>
                      <a:lnTo>
                        <a:pt x="34" y="193"/>
                      </a:lnTo>
                      <a:lnTo>
                        <a:pt x="32" y="197"/>
                      </a:lnTo>
                      <a:lnTo>
                        <a:pt x="30" y="199"/>
                      </a:lnTo>
                      <a:lnTo>
                        <a:pt x="26" y="199"/>
                      </a:lnTo>
                      <a:lnTo>
                        <a:pt x="22" y="201"/>
                      </a:lnTo>
                      <a:lnTo>
                        <a:pt x="20" y="201"/>
                      </a:lnTo>
                      <a:lnTo>
                        <a:pt x="16" y="201"/>
                      </a:lnTo>
                      <a:lnTo>
                        <a:pt x="12" y="199"/>
                      </a:lnTo>
                      <a:lnTo>
                        <a:pt x="10" y="199"/>
                      </a:lnTo>
                      <a:lnTo>
                        <a:pt x="6" y="197"/>
                      </a:lnTo>
                      <a:lnTo>
                        <a:pt x="4" y="193"/>
                      </a:lnTo>
                      <a:lnTo>
                        <a:pt x="2" y="191"/>
                      </a:lnTo>
                      <a:lnTo>
                        <a:pt x="0" y="186"/>
                      </a:lnTo>
                      <a:lnTo>
                        <a:pt x="0" y="184"/>
                      </a:lnTo>
                      <a:lnTo>
                        <a:pt x="0" y="180"/>
                      </a:lnTo>
                      <a:lnTo>
                        <a:pt x="0" y="176"/>
                      </a:lnTo>
                      <a:lnTo>
                        <a:pt x="0" y="172"/>
                      </a:lnTo>
                      <a:lnTo>
                        <a:pt x="2" y="170"/>
                      </a:lnTo>
                      <a:lnTo>
                        <a:pt x="94" y="1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id="{75EE2D75-D3EE-E38F-A0DA-121E3577406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757" y="3472"/>
                  <a:ext cx="134" cy="200"/>
                </a:xfrm>
                <a:custGeom>
                  <a:avLst/>
                  <a:gdLst>
                    <a:gd name="T0" fmla="*/ 2 w 133"/>
                    <a:gd name="T1" fmla="*/ 31 h 203"/>
                    <a:gd name="T2" fmla="*/ 2 w 133"/>
                    <a:gd name="T3" fmla="*/ 31 h 203"/>
                    <a:gd name="T4" fmla="*/ 2 w 133"/>
                    <a:gd name="T5" fmla="*/ 28 h 203"/>
                    <a:gd name="T6" fmla="*/ 0 w 133"/>
                    <a:gd name="T7" fmla="*/ 24 h 203"/>
                    <a:gd name="T8" fmla="*/ 0 w 133"/>
                    <a:gd name="T9" fmla="*/ 20 h 203"/>
                    <a:gd name="T10" fmla="*/ 0 w 133"/>
                    <a:gd name="T11" fmla="*/ 16 h 203"/>
                    <a:gd name="T12" fmla="*/ 2 w 133"/>
                    <a:gd name="T13" fmla="*/ 14 h 203"/>
                    <a:gd name="T14" fmla="*/ 2 w 133"/>
                    <a:gd name="T15" fmla="*/ 10 h 203"/>
                    <a:gd name="T16" fmla="*/ 4 w 133"/>
                    <a:gd name="T17" fmla="*/ 8 h 203"/>
                    <a:gd name="T18" fmla="*/ 8 w 133"/>
                    <a:gd name="T19" fmla="*/ 4 h 203"/>
                    <a:gd name="T20" fmla="*/ 10 w 133"/>
                    <a:gd name="T21" fmla="*/ 2 h 203"/>
                    <a:gd name="T22" fmla="*/ 15 w 133"/>
                    <a:gd name="T23" fmla="*/ 2 h 203"/>
                    <a:gd name="T24" fmla="*/ 17 w 133"/>
                    <a:gd name="T25" fmla="*/ 0 h 203"/>
                    <a:gd name="T26" fmla="*/ 21 w 133"/>
                    <a:gd name="T27" fmla="*/ 0 h 203"/>
                    <a:gd name="T28" fmla="*/ 25 w 133"/>
                    <a:gd name="T29" fmla="*/ 0 h 203"/>
                    <a:gd name="T30" fmla="*/ 29 w 133"/>
                    <a:gd name="T31" fmla="*/ 2 h 203"/>
                    <a:gd name="T32" fmla="*/ 31 w 133"/>
                    <a:gd name="T33" fmla="*/ 4 h 203"/>
                    <a:gd name="T34" fmla="*/ 35 w 133"/>
                    <a:gd name="T35" fmla="*/ 6 h 203"/>
                    <a:gd name="T36" fmla="*/ 37 w 133"/>
                    <a:gd name="T37" fmla="*/ 8 h 203"/>
                    <a:gd name="T38" fmla="*/ 39 w 133"/>
                    <a:gd name="T39" fmla="*/ 10 h 203"/>
                    <a:gd name="T40" fmla="*/ 39 w 133"/>
                    <a:gd name="T41" fmla="*/ 10 h 203"/>
                    <a:gd name="T42" fmla="*/ 131 w 133"/>
                    <a:gd name="T43" fmla="*/ 172 h 203"/>
                    <a:gd name="T44" fmla="*/ 131 w 133"/>
                    <a:gd name="T45" fmla="*/ 172 h 203"/>
                    <a:gd name="T46" fmla="*/ 131 w 133"/>
                    <a:gd name="T47" fmla="*/ 176 h 203"/>
                    <a:gd name="T48" fmla="*/ 133 w 133"/>
                    <a:gd name="T49" fmla="*/ 178 h 203"/>
                    <a:gd name="T50" fmla="*/ 133 w 133"/>
                    <a:gd name="T51" fmla="*/ 182 h 203"/>
                    <a:gd name="T52" fmla="*/ 133 w 133"/>
                    <a:gd name="T53" fmla="*/ 186 h 203"/>
                    <a:gd name="T54" fmla="*/ 131 w 133"/>
                    <a:gd name="T55" fmla="*/ 189 h 203"/>
                    <a:gd name="T56" fmla="*/ 131 w 133"/>
                    <a:gd name="T57" fmla="*/ 193 h 203"/>
                    <a:gd name="T58" fmla="*/ 129 w 133"/>
                    <a:gd name="T59" fmla="*/ 195 h 203"/>
                    <a:gd name="T60" fmla="*/ 125 w 133"/>
                    <a:gd name="T61" fmla="*/ 199 h 203"/>
                    <a:gd name="T62" fmla="*/ 123 w 133"/>
                    <a:gd name="T63" fmla="*/ 201 h 203"/>
                    <a:gd name="T64" fmla="*/ 119 w 133"/>
                    <a:gd name="T65" fmla="*/ 201 h 203"/>
                    <a:gd name="T66" fmla="*/ 117 w 133"/>
                    <a:gd name="T67" fmla="*/ 203 h 203"/>
                    <a:gd name="T68" fmla="*/ 113 w 133"/>
                    <a:gd name="T69" fmla="*/ 203 h 203"/>
                    <a:gd name="T70" fmla="*/ 109 w 133"/>
                    <a:gd name="T71" fmla="*/ 203 h 203"/>
                    <a:gd name="T72" fmla="*/ 105 w 133"/>
                    <a:gd name="T73" fmla="*/ 201 h 203"/>
                    <a:gd name="T74" fmla="*/ 103 w 133"/>
                    <a:gd name="T75" fmla="*/ 201 h 203"/>
                    <a:gd name="T76" fmla="*/ 99 w 133"/>
                    <a:gd name="T77" fmla="*/ 199 h 203"/>
                    <a:gd name="T78" fmla="*/ 97 w 133"/>
                    <a:gd name="T79" fmla="*/ 195 h 203"/>
                    <a:gd name="T80" fmla="*/ 94 w 133"/>
                    <a:gd name="T81" fmla="*/ 193 h 203"/>
                    <a:gd name="T82" fmla="*/ 94 w 133"/>
                    <a:gd name="T83" fmla="*/ 193 h 203"/>
                    <a:gd name="T84" fmla="*/ 2 w 133"/>
                    <a:gd name="T85" fmla="*/ 31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33" h="203">
                      <a:moveTo>
                        <a:pt x="2" y="31"/>
                      </a:moveTo>
                      <a:lnTo>
                        <a:pt x="2" y="31"/>
                      </a:lnTo>
                      <a:lnTo>
                        <a:pt x="2" y="28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1" y="4"/>
                      </a:lnTo>
                      <a:lnTo>
                        <a:pt x="35" y="6"/>
                      </a:lnTo>
                      <a:lnTo>
                        <a:pt x="37" y="8"/>
                      </a:lnTo>
                      <a:lnTo>
                        <a:pt x="39" y="10"/>
                      </a:lnTo>
                      <a:lnTo>
                        <a:pt x="131" y="172"/>
                      </a:lnTo>
                      <a:lnTo>
                        <a:pt x="131" y="176"/>
                      </a:lnTo>
                      <a:lnTo>
                        <a:pt x="133" y="178"/>
                      </a:lnTo>
                      <a:lnTo>
                        <a:pt x="133" y="182"/>
                      </a:lnTo>
                      <a:lnTo>
                        <a:pt x="133" y="186"/>
                      </a:lnTo>
                      <a:lnTo>
                        <a:pt x="131" y="189"/>
                      </a:lnTo>
                      <a:lnTo>
                        <a:pt x="131" y="193"/>
                      </a:lnTo>
                      <a:lnTo>
                        <a:pt x="129" y="195"/>
                      </a:lnTo>
                      <a:lnTo>
                        <a:pt x="125" y="199"/>
                      </a:lnTo>
                      <a:lnTo>
                        <a:pt x="123" y="201"/>
                      </a:lnTo>
                      <a:lnTo>
                        <a:pt x="119" y="201"/>
                      </a:lnTo>
                      <a:lnTo>
                        <a:pt x="117" y="203"/>
                      </a:lnTo>
                      <a:lnTo>
                        <a:pt x="113" y="203"/>
                      </a:lnTo>
                      <a:lnTo>
                        <a:pt x="109" y="203"/>
                      </a:lnTo>
                      <a:lnTo>
                        <a:pt x="105" y="201"/>
                      </a:lnTo>
                      <a:lnTo>
                        <a:pt x="103" y="201"/>
                      </a:lnTo>
                      <a:lnTo>
                        <a:pt x="99" y="199"/>
                      </a:lnTo>
                      <a:lnTo>
                        <a:pt x="97" y="195"/>
                      </a:lnTo>
                      <a:lnTo>
                        <a:pt x="94" y="193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74" name="Freeform 37">
                  <a:extLst>
                    <a:ext uri="{FF2B5EF4-FFF2-40B4-BE49-F238E27FC236}">
                      <a16:creationId xmlns:a16="http://schemas.microsoft.com/office/drawing/2014/main" id="{86302962-D6E9-E4AA-23F5-E84FC1D2B6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164" y="3563"/>
                  <a:ext cx="179" cy="178"/>
                </a:xfrm>
                <a:custGeom>
                  <a:avLst/>
                  <a:gdLst>
                    <a:gd name="T0" fmla="*/ 178 w 178"/>
                    <a:gd name="T1" fmla="*/ 90 h 181"/>
                    <a:gd name="T2" fmla="*/ 176 w 178"/>
                    <a:gd name="T3" fmla="*/ 109 h 181"/>
                    <a:gd name="T4" fmla="*/ 170 w 178"/>
                    <a:gd name="T5" fmla="*/ 127 h 181"/>
                    <a:gd name="T6" fmla="*/ 162 w 178"/>
                    <a:gd name="T7" fmla="*/ 144 h 181"/>
                    <a:gd name="T8" fmla="*/ 148 w 178"/>
                    <a:gd name="T9" fmla="*/ 158 h 181"/>
                    <a:gd name="T10" fmla="*/ 131 w 178"/>
                    <a:gd name="T11" fmla="*/ 170 h 181"/>
                    <a:gd name="T12" fmla="*/ 113 w 178"/>
                    <a:gd name="T13" fmla="*/ 177 h 181"/>
                    <a:gd name="T14" fmla="*/ 94 w 178"/>
                    <a:gd name="T15" fmla="*/ 181 h 181"/>
                    <a:gd name="T16" fmla="*/ 76 w 178"/>
                    <a:gd name="T17" fmla="*/ 179 h 181"/>
                    <a:gd name="T18" fmla="*/ 55 w 178"/>
                    <a:gd name="T19" fmla="*/ 174 h 181"/>
                    <a:gd name="T20" fmla="*/ 39 w 178"/>
                    <a:gd name="T21" fmla="*/ 164 h 181"/>
                    <a:gd name="T22" fmla="*/ 25 w 178"/>
                    <a:gd name="T23" fmla="*/ 152 h 181"/>
                    <a:gd name="T24" fmla="*/ 12 w 178"/>
                    <a:gd name="T25" fmla="*/ 138 h 181"/>
                    <a:gd name="T26" fmla="*/ 4 w 178"/>
                    <a:gd name="T27" fmla="*/ 119 h 181"/>
                    <a:gd name="T28" fmla="*/ 0 w 178"/>
                    <a:gd name="T29" fmla="*/ 101 h 181"/>
                    <a:gd name="T30" fmla="*/ 0 w 178"/>
                    <a:gd name="T31" fmla="*/ 80 h 181"/>
                    <a:gd name="T32" fmla="*/ 4 w 178"/>
                    <a:gd name="T33" fmla="*/ 62 h 181"/>
                    <a:gd name="T34" fmla="*/ 12 w 178"/>
                    <a:gd name="T35" fmla="*/ 43 h 181"/>
                    <a:gd name="T36" fmla="*/ 25 w 178"/>
                    <a:gd name="T37" fmla="*/ 29 h 181"/>
                    <a:gd name="T38" fmla="*/ 39 w 178"/>
                    <a:gd name="T39" fmla="*/ 16 h 181"/>
                    <a:gd name="T40" fmla="*/ 55 w 178"/>
                    <a:gd name="T41" fmla="*/ 6 h 181"/>
                    <a:gd name="T42" fmla="*/ 74 w 178"/>
                    <a:gd name="T43" fmla="*/ 2 h 181"/>
                    <a:gd name="T44" fmla="*/ 94 w 178"/>
                    <a:gd name="T45" fmla="*/ 0 h 181"/>
                    <a:gd name="T46" fmla="*/ 113 w 178"/>
                    <a:gd name="T47" fmla="*/ 4 h 181"/>
                    <a:gd name="T48" fmla="*/ 131 w 178"/>
                    <a:gd name="T49" fmla="*/ 10 h 181"/>
                    <a:gd name="T50" fmla="*/ 148 w 178"/>
                    <a:gd name="T51" fmla="*/ 21 h 181"/>
                    <a:gd name="T52" fmla="*/ 160 w 178"/>
                    <a:gd name="T53" fmla="*/ 35 h 181"/>
                    <a:gd name="T54" fmla="*/ 170 w 178"/>
                    <a:gd name="T55" fmla="*/ 51 h 181"/>
                    <a:gd name="T56" fmla="*/ 176 w 178"/>
                    <a:gd name="T57" fmla="*/ 70 h 181"/>
                    <a:gd name="T58" fmla="*/ 178 w 178"/>
                    <a:gd name="T59" fmla="*/ 90 h 181"/>
                    <a:gd name="T60" fmla="*/ 178 w 178"/>
                    <a:gd name="T61" fmla="*/ 9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8" h="181">
                      <a:moveTo>
                        <a:pt x="178" y="90"/>
                      </a:moveTo>
                      <a:lnTo>
                        <a:pt x="176" y="109"/>
                      </a:lnTo>
                      <a:lnTo>
                        <a:pt x="170" y="127"/>
                      </a:lnTo>
                      <a:lnTo>
                        <a:pt x="162" y="144"/>
                      </a:lnTo>
                      <a:lnTo>
                        <a:pt x="148" y="158"/>
                      </a:lnTo>
                      <a:lnTo>
                        <a:pt x="131" y="170"/>
                      </a:lnTo>
                      <a:lnTo>
                        <a:pt x="113" y="177"/>
                      </a:lnTo>
                      <a:lnTo>
                        <a:pt x="94" y="181"/>
                      </a:lnTo>
                      <a:lnTo>
                        <a:pt x="76" y="179"/>
                      </a:lnTo>
                      <a:lnTo>
                        <a:pt x="55" y="174"/>
                      </a:lnTo>
                      <a:lnTo>
                        <a:pt x="39" y="164"/>
                      </a:lnTo>
                      <a:lnTo>
                        <a:pt x="25" y="152"/>
                      </a:lnTo>
                      <a:lnTo>
                        <a:pt x="12" y="138"/>
                      </a:lnTo>
                      <a:lnTo>
                        <a:pt x="4" y="119"/>
                      </a:lnTo>
                      <a:lnTo>
                        <a:pt x="0" y="101"/>
                      </a:lnTo>
                      <a:lnTo>
                        <a:pt x="0" y="80"/>
                      </a:lnTo>
                      <a:lnTo>
                        <a:pt x="4" y="62"/>
                      </a:lnTo>
                      <a:lnTo>
                        <a:pt x="12" y="43"/>
                      </a:lnTo>
                      <a:lnTo>
                        <a:pt x="25" y="29"/>
                      </a:lnTo>
                      <a:lnTo>
                        <a:pt x="39" y="16"/>
                      </a:lnTo>
                      <a:lnTo>
                        <a:pt x="55" y="6"/>
                      </a:lnTo>
                      <a:lnTo>
                        <a:pt x="74" y="2"/>
                      </a:lnTo>
                      <a:lnTo>
                        <a:pt x="94" y="0"/>
                      </a:lnTo>
                      <a:lnTo>
                        <a:pt x="113" y="4"/>
                      </a:lnTo>
                      <a:lnTo>
                        <a:pt x="131" y="10"/>
                      </a:lnTo>
                      <a:lnTo>
                        <a:pt x="148" y="21"/>
                      </a:lnTo>
                      <a:lnTo>
                        <a:pt x="160" y="35"/>
                      </a:lnTo>
                      <a:lnTo>
                        <a:pt x="170" y="51"/>
                      </a:lnTo>
                      <a:lnTo>
                        <a:pt x="176" y="70"/>
                      </a:lnTo>
                      <a:lnTo>
                        <a:pt x="178" y="9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75" name="Freeform 38">
                  <a:extLst>
                    <a:ext uri="{FF2B5EF4-FFF2-40B4-BE49-F238E27FC236}">
                      <a16:creationId xmlns:a16="http://schemas.microsoft.com/office/drawing/2014/main" id="{779C148C-EDCC-9D34-3A5B-20BECE8811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20" y="3617"/>
                  <a:ext cx="70" cy="69"/>
                </a:xfrm>
                <a:custGeom>
                  <a:avLst/>
                  <a:gdLst>
                    <a:gd name="T0" fmla="*/ 70 w 70"/>
                    <a:gd name="T1" fmla="*/ 35 h 70"/>
                    <a:gd name="T2" fmla="*/ 68 w 70"/>
                    <a:gd name="T3" fmla="*/ 48 h 70"/>
                    <a:gd name="T4" fmla="*/ 62 w 70"/>
                    <a:gd name="T5" fmla="*/ 58 h 70"/>
                    <a:gd name="T6" fmla="*/ 52 w 70"/>
                    <a:gd name="T7" fmla="*/ 66 h 70"/>
                    <a:gd name="T8" fmla="*/ 41 w 70"/>
                    <a:gd name="T9" fmla="*/ 70 h 70"/>
                    <a:gd name="T10" fmla="*/ 29 w 70"/>
                    <a:gd name="T11" fmla="*/ 70 h 70"/>
                    <a:gd name="T12" fmla="*/ 17 w 70"/>
                    <a:gd name="T13" fmla="*/ 66 h 70"/>
                    <a:gd name="T14" fmla="*/ 9 w 70"/>
                    <a:gd name="T15" fmla="*/ 58 h 70"/>
                    <a:gd name="T16" fmla="*/ 2 w 70"/>
                    <a:gd name="T17" fmla="*/ 48 h 70"/>
                    <a:gd name="T18" fmla="*/ 0 w 70"/>
                    <a:gd name="T19" fmla="*/ 35 h 70"/>
                    <a:gd name="T20" fmla="*/ 2 w 70"/>
                    <a:gd name="T21" fmla="*/ 23 h 70"/>
                    <a:gd name="T22" fmla="*/ 9 w 70"/>
                    <a:gd name="T23" fmla="*/ 13 h 70"/>
                    <a:gd name="T24" fmla="*/ 17 w 70"/>
                    <a:gd name="T25" fmla="*/ 5 h 70"/>
                    <a:gd name="T26" fmla="*/ 29 w 70"/>
                    <a:gd name="T27" fmla="*/ 0 h 70"/>
                    <a:gd name="T28" fmla="*/ 39 w 70"/>
                    <a:gd name="T29" fmla="*/ 0 h 70"/>
                    <a:gd name="T30" fmla="*/ 52 w 70"/>
                    <a:gd name="T31" fmla="*/ 5 h 70"/>
                    <a:gd name="T32" fmla="*/ 62 w 70"/>
                    <a:gd name="T33" fmla="*/ 13 h 70"/>
                    <a:gd name="T34" fmla="*/ 66 w 70"/>
                    <a:gd name="T35" fmla="*/ 23 h 70"/>
                    <a:gd name="T36" fmla="*/ 70 w 70"/>
                    <a:gd name="T37" fmla="*/ 35 h 70"/>
                    <a:gd name="T38" fmla="*/ 70 w 70"/>
                    <a:gd name="T39" fmla="*/ 35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lnTo>
                        <a:pt x="68" y="48"/>
                      </a:lnTo>
                      <a:lnTo>
                        <a:pt x="62" y="58"/>
                      </a:lnTo>
                      <a:lnTo>
                        <a:pt x="52" y="66"/>
                      </a:lnTo>
                      <a:lnTo>
                        <a:pt x="41" y="70"/>
                      </a:lnTo>
                      <a:lnTo>
                        <a:pt x="29" y="70"/>
                      </a:lnTo>
                      <a:lnTo>
                        <a:pt x="17" y="66"/>
                      </a:lnTo>
                      <a:lnTo>
                        <a:pt x="9" y="58"/>
                      </a:lnTo>
                      <a:lnTo>
                        <a:pt x="2" y="48"/>
                      </a:lnTo>
                      <a:lnTo>
                        <a:pt x="0" y="35"/>
                      </a:lnTo>
                      <a:lnTo>
                        <a:pt x="2" y="23"/>
                      </a:lnTo>
                      <a:lnTo>
                        <a:pt x="9" y="13"/>
                      </a:lnTo>
                      <a:lnTo>
                        <a:pt x="17" y="5"/>
                      </a:lnTo>
                      <a:lnTo>
                        <a:pt x="29" y="0"/>
                      </a:lnTo>
                      <a:lnTo>
                        <a:pt x="39" y="0"/>
                      </a:lnTo>
                      <a:lnTo>
                        <a:pt x="52" y="5"/>
                      </a:lnTo>
                      <a:lnTo>
                        <a:pt x="62" y="13"/>
                      </a:lnTo>
                      <a:lnTo>
                        <a:pt x="66" y="23"/>
                      </a:lnTo>
                      <a:lnTo>
                        <a:pt x="70" y="35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76" name="WordArt 39">
                  <a:extLst>
                    <a:ext uri="{FF2B5EF4-FFF2-40B4-BE49-F238E27FC236}">
                      <a16:creationId xmlns:a16="http://schemas.microsoft.com/office/drawing/2014/main" id="{883A5DD2-9A30-C417-0772-096388FA8E7B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1874" y="3691"/>
                  <a:ext cx="220" cy="134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en-GB" sz="14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Verdana Ref"/>
                    </a:rPr>
                    <a:t>100</a:t>
                  </a:r>
                </a:p>
              </p:txBody>
            </p:sp>
            <p:sp>
              <p:nvSpPr>
                <p:cNvPr id="77" name="WordArt 40">
                  <a:extLst>
                    <a:ext uri="{FF2B5EF4-FFF2-40B4-BE49-F238E27FC236}">
                      <a16:creationId xmlns:a16="http://schemas.microsoft.com/office/drawing/2014/main" id="{667D4B80-FCF1-8931-488F-1DA78FC74651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2972" y="3469"/>
                  <a:ext cx="132" cy="134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en-GB" sz="14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Verdana Ref"/>
                    </a:rPr>
                    <a:t>R1</a:t>
                  </a:r>
                </a:p>
              </p:txBody>
            </p:sp>
            <p:sp>
              <p:nvSpPr>
                <p:cNvPr id="78" name="WordArt 41">
                  <a:extLst>
                    <a:ext uri="{FF2B5EF4-FFF2-40B4-BE49-F238E27FC236}">
                      <a16:creationId xmlns:a16="http://schemas.microsoft.com/office/drawing/2014/main" id="{FB18D721-7E21-306B-EDD6-DD3A2B4953C1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2513" y="3769"/>
                  <a:ext cx="703" cy="89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en-GB" sz="14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Verdana Ref"/>
                    </a:rPr>
                    <a:t>RESISTOR</a:t>
                  </a:r>
                </a:p>
              </p:txBody>
            </p:sp>
            <p:sp>
              <p:nvSpPr>
                <p:cNvPr id="79" name="WordArt 42">
                  <a:extLst>
                    <a:ext uri="{FF2B5EF4-FFF2-40B4-BE49-F238E27FC236}">
                      <a16:creationId xmlns:a16="http://schemas.microsoft.com/office/drawing/2014/main" id="{B8769B91-0569-E5DA-B72E-E1062B891A83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2138" y="3686"/>
                  <a:ext cx="132" cy="133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en-GB" sz="1400" kern="10"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Symbol" panose="05050102010706020507" pitchFamily="18" charset="2"/>
                    </a:rPr>
                    <a:t>W</a:t>
                  </a:r>
                </a:p>
              </p:txBody>
            </p:sp>
          </p:grpSp>
          <p:grpSp>
            <p:nvGrpSpPr>
              <p:cNvPr id="89" name="Group 52">
                <a:extLst>
                  <a:ext uri="{FF2B5EF4-FFF2-40B4-BE49-F238E27FC236}">
                    <a16:creationId xmlns:a16="http://schemas.microsoft.com/office/drawing/2014/main" id="{E86A4A76-B75A-7DF5-B695-92C81FC103B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156843" y="5403349"/>
                <a:ext cx="1133475" cy="288925"/>
                <a:chOff x="807" y="550"/>
                <a:chExt cx="1785" cy="454"/>
              </a:xfrm>
            </p:grpSpPr>
            <p:sp>
              <p:nvSpPr>
                <p:cNvPr id="90" name="Freeform 53">
                  <a:extLst>
                    <a:ext uri="{FF2B5EF4-FFF2-40B4-BE49-F238E27FC236}">
                      <a16:creationId xmlns:a16="http://schemas.microsoft.com/office/drawing/2014/main" id="{8DA1762F-BF77-72C3-C6F5-DEF6495F78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7" y="550"/>
                  <a:ext cx="1785" cy="454"/>
                </a:xfrm>
                <a:custGeom>
                  <a:avLst/>
                  <a:gdLst>
                    <a:gd name="T0" fmla="*/ 1658 w 1785"/>
                    <a:gd name="T1" fmla="*/ 454 h 454"/>
                    <a:gd name="T2" fmla="*/ 1681 w 1785"/>
                    <a:gd name="T3" fmla="*/ 451 h 454"/>
                    <a:gd name="T4" fmla="*/ 1701 w 1785"/>
                    <a:gd name="T5" fmla="*/ 445 h 454"/>
                    <a:gd name="T6" fmla="*/ 1722 w 1785"/>
                    <a:gd name="T7" fmla="*/ 437 h 454"/>
                    <a:gd name="T8" fmla="*/ 1740 w 1785"/>
                    <a:gd name="T9" fmla="*/ 425 h 454"/>
                    <a:gd name="T10" fmla="*/ 1755 w 1785"/>
                    <a:gd name="T11" fmla="*/ 408 h 454"/>
                    <a:gd name="T12" fmla="*/ 1767 w 1785"/>
                    <a:gd name="T13" fmla="*/ 390 h 454"/>
                    <a:gd name="T14" fmla="*/ 1777 w 1785"/>
                    <a:gd name="T15" fmla="*/ 369 h 454"/>
                    <a:gd name="T16" fmla="*/ 1783 w 1785"/>
                    <a:gd name="T17" fmla="*/ 349 h 454"/>
                    <a:gd name="T18" fmla="*/ 1785 w 1785"/>
                    <a:gd name="T19" fmla="*/ 326 h 454"/>
                    <a:gd name="T20" fmla="*/ 1785 w 1785"/>
                    <a:gd name="T21" fmla="*/ 127 h 454"/>
                    <a:gd name="T22" fmla="*/ 1783 w 1785"/>
                    <a:gd name="T23" fmla="*/ 105 h 454"/>
                    <a:gd name="T24" fmla="*/ 1777 w 1785"/>
                    <a:gd name="T25" fmla="*/ 82 h 454"/>
                    <a:gd name="T26" fmla="*/ 1767 w 1785"/>
                    <a:gd name="T27" fmla="*/ 64 h 454"/>
                    <a:gd name="T28" fmla="*/ 1755 w 1785"/>
                    <a:gd name="T29" fmla="*/ 45 h 454"/>
                    <a:gd name="T30" fmla="*/ 1740 w 1785"/>
                    <a:gd name="T31" fmla="*/ 29 h 454"/>
                    <a:gd name="T32" fmla="*/ 1722 w 1785"/>
                    <a:gd name="T33" fmla="*/ 16 h 454"/>
                    <a:gd name="T34" fmla="*/ 1701 w 1785"/>
                    <a:gd name="T35" fmla="*/ 8 h 454"/>
                    <a:gd name="T36" fmla="*/ 1681 w 1785"/>
                    <a:gd name="T37" fmla="*/ 2 h 454"/>
                    <a:gd name="T38" fmla="*/ 1658 w 1785"/>
                    <a:gd name="T39" fmla="*/ 0 h 454"/>
                    <a:gd name="T40" fmla="*/ 127 w 1785"/>
                    <a:gd name="T41" fmla="*/ 0 h 454"/>
                    <a:gd name="T42" fmla="*/ 107 w 1785"/>
                    <a:gd name="T43" fmla="*/ 2 h 454"/>
                    <a:gd name="T44" fmla="*/ 84 w 1785"/>
                    <a:gd name="T45" fmla="*/ 8 h 454"/>
                    <a:gd name="T46" fmla="*/ 64 w 1785"/>
                    <a:gd name="T47" fmla="*/ 16 h 454"/>
                    <a:gd name="T48" fmla="*/ 47 w 1785"/>
                    <a:gd name="T49" fmla="*/ 29 h 454"/>
                    <a:gd name="T50" fmla="*/ 31 w 1785"/>
                    <a:gd name="T51" fmla="*/ 45 h 454"/>
                    <a:gd name="T52" fmla="*/ 18 w 1785"/>
                    <a:gd name="T53" fmla="*/ 64 h 454"/>
                    <a:gd name="T54" fmla="*/ 8 w 1785"/>
                    <a:gd name="T55" fmla="*/ 84 h 454"/>
                    <a:gd name="T56" fmla="*/ 2 w 1785"/>
                    <a:gd name="T57" fmla="*/ 105 h 454"/>
                    <a:gd name="T58" fmla="*/ 0 w 1785"/>
                    <a:gd name="T59" fmla="*/ 127 h 454"/>
                    <a:gd name="T60" fmla="*/ 0 w 1785"/>
                    <a:gd name="T61" fmla="*/ 326 h 454"/>
                    <a:gd name="T62" fmla="*/ 2 w 1785"/>
                    <a:gd name="T63" fmla="*/ 349 h 454"/>
                    <a:gd name="T64" fmla="*/ 8 w 1785"/>
                    <a:gd name="T65" fmla="*/ 369 h 454"/>
                    <a:gd name="T66" fmla="*/ 18 w 1785"/>
                    <a:gd name="T67" fmla="*/ 390 h 454"/>
                    <a:gd name="T68" fmla="*/ 31 w 1785"/>
                    <a:gd name="T69" fmla="*/ 408 h 454"/>
                    <a:gd name="T70" fmla="*/ 47 w 1785"/>
                    <a:gd name="T71" fmla="*/ 425 h 454"/>
                    <a:gd name="T72" fmla="*/ 64 w 1785"/>
                    <a:gd name="T73" fmla="*/ 437 h 454"/>
                    <a:gd name="T74" fmla="*/ 84 w 1785"/>
                    <a:gd name="T75" fmla="*/ 445 h 454"/>
                    <a:gd name="T76" fmla="*/ 107 w 1785"/>
                    <a:gd name="T77" fmla="*/ 451 h 454"/>
                    <a:gd name="T78" fmla="*/ 127 w 1785"/>
                    <a:gd name="T79" fmla="*/ 454 h 454"/>
                    <a:gd name="T80" fmla="*/ 1658 w 1785"/>
                    <a:gd name="T81" fmla="*/ 454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785" h="454">
                      <a:moveTo>
                        <a:pt x="1658" y="454"/>
                      </a:moveTo>
                      <a:lnTo>
                        <a:pt x="1681" y="451"/>
                      </a:lnTo>
                      <a:lnTo>
                        <a:pt x="1701" y="445"/>
                      </a:lnTo>
                      <a:lnTo>
                        <a:pt x="1722" y="437"/>
                      </a:lnTo>
                      <a:lnTo>
                        <a:pt x="1740" y="425"/>
                      </a:lnTo>
                      <a:lnTo>
                        <a:pt x="1755" y="408"/>
                      </a:lnTo>
                      <a:lnTo>
                        <a:pt x="1767" y="390"/>
                      </a:lnTo>
                      <a:lnTo>
                        <a:pt x="1777" y="369"/>
                      </a:lnTo>
                      <a:lnTo>
                        <a:pt x="1783" y="349"/>
                      </a:lnTo>
                      <a:lnTo>
                        <a:pt x="1785" y="326"/>
                      </a:lnTo>
                      <a:lnTo>
                        <a:pt x="1785" y="127"/>
                      </a:lnTo>
                      <a:lnTo>
                        <a:pt x="1783" y="105"/>
                      </a:lnTo>
                      <a:lnTo>
                        <a:pt x="1777" y="82"/>
                      </a:lnTo>
                      <a:lnTo>
                        <a:pt x="1767" y="64"/>
                      </a:lnTo>
                      <a:lnTo>
                        <a:pt x="1755" y="45"/>
                      </a:lnTo>
                      <a:lnTo>
                        <a:pt x="1740" y="29"/>
                      </a:lnTo>
                      <a:lnTo>
                        <a:pt x="1722" y="16"/>
                      </a:lnTo>
                      <a:lnTo>
                        <a:pt x="1701" y="8"/>
                      </a:lnTo>
                      <a:lnTo>
                        <a:pt x="1681" y="2"/>
                      </a:lnTo>
                      <a:lnTo>
                        <a:pt x="1658" y="0"/>
                      </a:lnTo>
                      <a:lnTo>
                        <a:pt x="127" y="0"/>
                      </a:lnTo>
                      <a:lnTo>
                        <a:pt x="107" y="2"/>
                      </a:lnTo>
                      <a:lnTo>
                        <a:pt x="84" y="8"/>
                      </a:lnTo>
                      <a:lnTo>
                        <a:pt x="64" y="16"/>
                      </a:lnTo>
                      <a:lnTo>
                        <a:pt x="47" y="29"/>
                      </a:lnTo>
                      <a:lnTo>
                        <a:pt x="31" y="45"/>
                      </a:lnTo>
                      <a:lnTo>
                        <a:pt x="18" y="64"/>
                      </a:lnTo>
                      <a:lnTo>
                        <a:pt x="8" y="84"/>
                      </a:lnTo>
                      <a:lnTo>
                        <a:pt x="2" y="105"/>
                      </a:lnTo>
                      <a:lnTo>
                        <a:pt x="0" y="127"/>
                      </a:lnTo>
                      <a:lnTo>
                        <a:pt x="0" y="326"/>
                      </a:lnTo>
                      <a:lnTo>
                        <a:pt x="2" y="349"/>
                      </a:lnTo>
                      <a:lnTo>
                        <a:pt x="8" y="369"/>
                      </a:lnTo>
                      <a:lnTo>
                        <a:pt x="18" y="390"/>
                      </a:lnTo>
                      <a:lnTo>
                        <a:pt x="31" y="408"/>
                      </a:lnTo>
                      <a:lnTo>
                        <a:pt x="47" y="425"/>
                      </a:lnTo>
                      <a:lnTo>
                        <a:pt x="64" y="437"/>
                      </a:lnTo>
                      <a:lnTo>
                        <a:pt x="84" y="445"/>
                      </a:lnTo>
                      <a:lnTo>
                        <a:pt x="107" y="451"/>
                      </a:lnTo>
                      <a:lnTo>
                        <a:pt x="127" y="454"/>
                      </a:lnTo>
                      <a:lnTo>
                        <a:pt x="1658" y="4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91" name="Freeform 54">
                  <a:extLst>
                    <a:ext uri="{FF2B5EF4-FFF2-40B4-BE49-F238E27FC236}">
                      <a16:creationId xmlns:a16="http://schemas.microsoft.com/office/drawing/2014/main" id="{93E60CB4-E961-8F88-126A-A5F7A80F07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004" y="757"/>
                  <a:ext cx="543" cy="41"/>
                </a:xfrm>
                <a:custGeom>
                  <a:avLst/>
                  <a:gdLst>
                    <a:gd name="T0" fmla="*/ 20 w 543"/>
                    <a:gd name="T1" fmla="*/ 41 h 41"/>
                    <a:gd name="T2" fmla="*/ 20 w 543"/>
                    <a:gd name="T3" fmla="*/ 41 h 41"/>
                    <a:gd name="T4" fmla="*/ 18 w 543"/>
                    <a:gd name="T5" fmla="*/ 41 h 41"/>
                    <a:gd name="T6" fmla="*/ 14 w 543"/>
                    <a:gd name="T7" fmla="*/ 41 h 41"/>
                    <a:gd name="T8" fmla="*/ 10 w 543"/>
                    <a:gd name="T9" fmla="*/ 39 h 41"/>
                    <a:gd name="T10" fmla="*/ 8 w 543"/>
                    <a:gd name="T11" fmla="*/ 37 h 41"/>
                    <a:gd name="T12" fmla="*/ 6 w 543"/>
                    <a:gd name="T13" fmla="*/ 35 h 41"/>
                    <a:gd name="T14" fmla="*/ 4 w 543"/>
                    <a:gd name="T15" fmla="*/ 31 h 41"/>
                    <a:gd name="T16" fmla="*/ 2 w 543"/>
                    <a:gd name="T17" fmla="*/ 29 h 41"/>
                    <a:gd name="T18" fmla="*/ 0 w 543"/>
                    <a:gd name="T19" fmla="*/ 25 h 41"/>
                    <a:gd name="T20" fmla="*/ 0 w 543"/>
                    <a:gd name="T21" fmla="*/ 21 h 41"/>
                    <a:gd name="T22" fmla="*/ 0 w 543"/>
                    <a:gd name="T23" fmla="*/ 19 h 41"/>
                    <a:gd name="T24" fmla="*/ 2 w 543"/>
                    <a:gd name="T25" fmla="*/ 15 h 41"/>
                    <a:gd name="T26" fmla="*/ 4 w 543"/>
                    <a:gd name="T27" fmla="*/ 11 h 41"/>
                    <a:gd name="T28" fmla="*/ 6 w 543"/>
                    <a:gd name="T29" fmla="*/ 9 h 41"/>
                    <a:gd name="T30" fmla="*/ 8 w 543"/>
                    <a:gd name="T31" fmla="*/ 6 h 41"/>
                    <a:gd name="T32" fmla="*/ 10 w 543"/>
                    <a:gd name="T33" fmla="*/ 4 h 41"/>
                    <a:gd name="T34" fmla="*/ 14 w 543"/>
                    <a:gd name="T35" fmla="*/ 2 h 41"/>
                    <a:gd name="T36" fmla="*/ 18 w 543"/>
                    <a:gd name="T37" fmla="*/ 2 h 41"/>
                    <a:gd name="T38" fmla="*/ 20 w 543"/>
                    <a:gd name="T39" fmla="*/ 0 h 41"/>
                    <a:gd name="T40" fmla="*/ 20 w 543"/>
                    <a:gd name="T41" fmla="*/ 0 h 41"/>
                    <a:gd name="T42" fmla="*/ 522 w 543"/>
                    <a:gd name="T43" fmla="*/ 0 h 41"/>
                    <a:gd name="T44" fmla="*/ 522 w 543"/>
                    <a:gd name="T45" fmla="*/ 0 h 41"/>
                    <a:gd name="T46" fmla="*/ 527 w 543"/>
                    <a:gd name="T47" fmla="*/ 2 h 41"/>
                    <a:gd name="T48" fmla="*/ 529 w 543"/>
                    <a:gd name="T49" fmla="*/ 2 h 41"/>
                    <a:gd name="T50" fmla="*/ 533 w 543"/>
                    <a:gd name="T51" fmla="*/ 4 h 41"/>
                    <a:gd name="T52" fmla="*/ 535 w 543"/>
                    <a:gd name="T53" fmla="*/ 6 h 41"/>
                    <a:gd name="T54" fmla="*/ 537 w 543"/>
                    <a:gd name="T55" fmla="*/ 9 h 41"/>
                    <a:gd name="T56" fmla="*/ 539 w 543"/>
                    <a:gd name="T57" fmla="*/ 11 h 41"/>
                    <a:gd name="T58" fmla="*/ 541 w 543"/>
                    <a:gd name="T59" fmla="*/ 15 h 41"/>
                    <a:gd name="T60" fmla="*/ 543 w 543"/>
                    <a:gd name="T61" fmla="*/ 19 h 41"/>
                    <a:gd name="T62" fmla="*/ 543 w 543"/>
                    <a:gd name="T63" fmla="*/ 21 h 41"/>
                    <a:gd name="T64" fmla="*/ 543 w 543"/>
                    <a:gd name="T65" fmla="*/ 25 h 41"/>
                    <a:gd name="T66" fmla="*/ 541 w 543"/>
                    <a:gd name="T67" fmla="*/ 29 h 41"/>
                    <a:gd name="T68" fmla="*/ 539 w 543"/>
                    <a:gd name="T69" fmla="*/ 31 h 41"/>
                    <a:gd name="T70" fmla="*/ 537 w 543"/>
                    <a:gd name="T71" fmla="*/ 35 h 41"/>
                    <a:gd name="T72" fmla="*/ 535 w 543"/>
                    <a:gd name="T73" fmla="*/ 37 h 41"/>
                    <a:gd name="T74" fmla="*/ 533 w 543"/>
                    <a:gd name="T75" fmla="*/ 39 h 41"/>
                    <a:gd name="T76" fmla="*/ 529 w 543"/>
                    <a:gd name="T77" fmla="*/ 41 h 41"/>
                    <a:gd name="T78" fmla="*/ 527 w 543"/>
                    <a:gd name="T79" fmla="*/ 41 h 41"/>
                    <a:gd name="T80" fmla="*/ 522 w 543"/>
                    <a:gd name="T81" fmla="*/ 41 h 41"/>
                    <a:gd name="T82" fmla="*/ 522 w 543"/>
                    <a:gd name="T83" fmla="*/ 41 h 41"/>
                    <a:gd name="T84" fmla="*/ 20 w 543"/>
                    <a:gd name="T8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43" h="41">
                      <a:moveTo>
                        <a:pt x="20" y="41"/>
                      </a:moveTo>
                      <a:lnTo>
                        <a:pt x="20" y="41"/>
                      </a:lnTo>
                      <a:lnTo>
                        <a:pt x="18" y="41"/>
                      </a:lnTo>
                      <a:lnTo>
                        <a:pt x="14" y="41"/>
                      </a:lnTo>
                      <a:lnTo>
                        <a:pt x="10" y="39"/>
                      </a:lnTo>
                      <a:lnTo>
                        <a:pt x="8" y="37"/>
                      </a:lnTo>
                      <a:lnTo>
                        <a:pt x="6" y="35"/>
                      </a:lnTo>
                      <a:lnTo>
                        <a:pt x="4" y="31"/>
                      </a:lnTo>
                      <a:lnTo>
                        <a:pt x="2" y="29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0" y="0"/>
                      </a:lnTo>
                      <a:lnTo>
                        <a:pt x="522" y="0"/>
                      </a:lnTo>
                      <a:lnTo>
                        <a:pt x="527" y="2"/>
                      </a:lnTo>
                      <a:lnTo>
                        <a:pt x="529" y="2"/>
                      </a:lnTo>
                      <a:lnTo>
                        <a:pt x="533" y="4"/>
                      </a:lnTo>
                      <a:lnTo>
                        <a:pt x="535" y="6"/>
                      </a:lnTo>
                      <a:lnTo>
                        <a:pt x="537" y="9"/>
                      </a:lnTo>
                      <a:lnTo>
                        <a:pt x="539" y="11"/>
                      </a:lnTo>
                      <a:lnTo>
                        <a:pt x="541" y="15"/>
                      </a:lnTo>
                      <a:lnTo>
                        <a:pt x="543" y="19"/>
                      </a:lnTo>
                      <a:lnTo>
                        <a:pt x="543" y="21"/>
                      </a:lnTo>
                      <a:lnTo>
                        <a:pt x="543" y="25"/>
                      </a:lnTo>
                      <a:lnTo>
                        <a:pt x="541" y="29"/>
                      </a:lnTo>
                      <a:lnTo>
                        <a:pt x="539" y="31"/>
                      </a:lnTo>
                      <a:lnTo>
                        <a:pt x="537" y="35"/>
                      </a:lnTo>
                      <a:lnTo>
                        <a:pt x="535" y="37"/>
                      </a:lnTo>
                      <a:lnTo>
                        <a:pt x="533" y="39"/>
                      </a:lnTo>
                      <a:lnTo>
                        <a:pt x="529" y="41"/>
                      </a:lnTo>
                      <a:lnTo>
                        <a:pt x="527" y="41"/>
                      </a:lnTo>
                      <a:lnTo>
                        <a:pt x="522" y="41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92" name="Freeform 55">
                  <a:extLst>
                    <a:ext uri="{FF2B5EF4-FFF2-40B4-BE49-F238E27FC236}">
                      <a16:creationId xmlns:a16="http://schemas.microsoft.com/office/drawing/2014/main" id="{E4B73559-F277-BF85-C028-83B856AA5E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60" y="690"/>
                  <a:ext cx="179" cy="178"/>
                </a:xfrm>
                <a:custGeom>
                  <a:avLst/>
                  <a:gdLst>
                    <a:gd name="T0" fmla="*/ 179 w 179"/>
                    <a:gd name="T1" fmla="*/ 88 h 178"/>
                    <a:gd name="T2" fmla="*/ 177 w 179"/>
                    <a:gd name="T3" fmla="*/ 108 h 178"/>
                    <a:gd name="T4" fmla="*/ 170 w 179"/>
                    <a:gd name="T5" fmla="*/ 127 h 178"/>
                    <a:gd name="T6" fmla="*/ 160 w 179"/>
                    <a:gd name="T7" fmla="*/ 143 h 178"/>
                    <a:gd name="T8" fmla="*/ 148 w 179"/>
                    <a:gd name="T9" fmla="*/ 158 h 178"/>
                    <a:gd name="T10" fmla="*/ 132 w 179"/>
                    <a:gd name="T11" fmla="*/ 168 h 178"/>
                    <a:gd name="T12" fmla="*/ 113 w 179"/>
                    <a:gd name="T13" fmla="*/ 176 h 178"/>
                    <a:gd name="T14" fmla="*/ 95 w 179"/>
                    <a:gd name="T15" fmla="*/ 178 h 178"/>
                    <a:gd name="T16" fmla="*/ 74 w 179"/>
                    <a:gd name="T17" fmla="*/ 178 h 178"/>
                    <a:gd name="T18" fmla="*/ 56 w 179"/>
                    <a:gd name="T19" fmla="*/ 172 h 178"/>
                    <a:gd name="T20" fmla="*/ 39 w 179"/>
                    <a:gd name="T21" fmla="*/ 164 h 178"/>
                    <a:gd name="T22" fmla="*/ 25 w 179"/>
                    <a:gd name="T23" fmla="*/ 151 h 178"/>
                    <a:gd name="T24" fmla="*/ 13 w 179"/>
                    <a:gd name="T25" fmla="*/ 135 h 178"/>
                    <a:gd name="T26" fmla="*/ 4 w 179"/>
                    <a:gd name="T27" fmla="*/ 119 h 178"/>
                    <a:gd name="T28" fmla="*/ 0 w 179"/>
                    <a:gd name="T29" fmla="*/ 98 h 178"/>
                    <a:gd name="T30" fmla="*/ 0 w 179"/>
                    <a:gd name="T31" fmla="*/ 80 h 178"/>
                    <a:gd name="T32" fmla="*/ 4 w 179"/>
                    <a:gd name="T33" fmla="*/ 61 h 178"/>
                    <a:gd name="T34" fmla="*/ 13 w 179"/>
                    <a:gd name="T35" fmla="*/ 43 h 178"/>
                    <a:gd name="T36" fmla="*/ 23 w 179"/>
                    <a:gd name="T37" fmla="*/ 26 h 178"/>
                    <a:gd name="T38" fmla="*/ 39 w 179"/>
                    <a:gd name="T39" fmla="*/ 14 h 178"/>
                    <a:gd name="T40" fmla="*/ 56 w 179"/>
                    <a:gd name="T41" fmla="*/ 6 h 178"/>
                    <a:gd name="T42" fmla="*/ 74 w 179"/>
                    <a:gd name="T43" fmla="*/ 0 h 178"/>
                    <a:gd name="T44" fmla="*/ 95 w 179"/>
                    <a:gd name="T45" fmla="*/ 0 h 178"/>
                    <a:gd name="T46" fmla="*/ 113 w 179"/>
                    <a:gd name="T47" fmla="*/ 2 h 178"/>
                    <a:gd name="T48" fmla="*/ 132 w 179"/>
                    <a:gd name="T49" fmla="*/ 10 h 178"/>
                    <a:gd name="T50" fmla="*/ 148 w 179"/>
                    <a:gd name="T51" fmla="*/ 20 h 178"/>
                    <a:gd name="T52" fmla="*/ 160 w 179"/>
                    <a:gd name="T53" fmla="*/ 34 h 178"/>
                    <a:gd name="T54" fmla="*/ 170 w 179"/>
                    <a:gd name="T55" fmla="*/ 51 h 178"/>
                    <a:gd name="T56" fmla="*/ 177 w 179"/>
                    <a:gd name="T57" fmla="*/ 69 h 178"/>
                    <a:gd name="T58" fmla="*/ 179 w 179"/>
                    <a:gd name="T59" fmla="*/ 88 h 178"/>
                    <a:gd name="T60" fmla="*/ 179 w 179"/>
                    <a:gd name="T61" fmla="*/ 8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" h="178">
                      <a:moveTo>
                        <a:pt x="179" y="88"/>
                      </a:moveTo>
                      <a:lnTo>
                        <a:pt x="177" y="108"/>
                      </a:lnTo>
                      <a:lnTo>
                        <a:pt x="170" y="127"/>
                      </a:lnTo>
                      <a:lnTo>
                        <a:pt x="160" y="143"/>
                      </a:lnTo>
                      <a:lnTo>
                        <a:pt x="148" y="158"/>
                      </a:lnTo>
                      <a:lnTo>
                        <a:pt x="132" y="168"/>
                      </a:lnTo>
                      <a:lnTo>
                        <a:pt x="113" y="176"/>
                      </a:lnTo>
                      <a:lnTo>
                        <a:pt x="95" y="178"/>
                      </a:lnTo>
                      <a:lnTo>
                        <a:pt x="74" y="178"/>
                      </a:lnTo>
                      <a:lnTo>
                        <a:pt x="56" y="172"/>
                      </a:lnTo>
                      <a:lnTo>
                        <a:pt x="39" y="164"/>
                      </a:lnTo>
                      <a:lnTo>
                        <a:pt x="25" y="151"/>
                      </a:lnTo>
                      <a:lnTo>
                        <a:pt x="13" y="135"/>
                      </a:lnTo>
                      <a:lnTo>
                        <a:pt x="4" y="119"/>
                      </a:lnTo>
                      <a:lnTo>
                        <a:pt x="0" y="98"/>
                      </a:lnTo>
                      <a:lnTo>
                        <a:pt x="0" y="80"/>
                      </a:lnTo>
                      <a:lnTo>
                        <a:pt x="4" y="61"/>
                      </a:lnTo>
                      <a:lnTo>
                        <a:pt x="13" y="43"/>
                      </a:lnTo>
                      <a:lnTo>
                        <a:pt x="23" y="26"/>
                      </a:lnTo>
                      <a:lnTo>
                        <a:pt x="39" y="14"/>
                      </a:lnTo>
                      <a:lnTo>
                        <a:pt x="56" y="6"/>
                      </a:lnTo>
                      <a:lnTo>
                        <a:pt x="74" y="0"/>
                      </a:lnTo>
                      <a:lnTo>
                        <a:pt x="95" y="0"/>
                      </a:lnTo>
                      <a:lnTo>
                        <a:pt x="113" y="2"/>
                      </a:lnTo>
                      <a:lnTo>
                        <a:pt x="132" y="10"/>
                      </a:lnTo>
                      <a:lnTo>
                        <a:pt x="148" y="20"/>
                      </a:lnTo>
                      <a:lnTo>
                        <a:pt x="160" y="34"/>
                      </a:lnTo>
                      <a:lnTo>
                        <a:pt x="170" y="51"/>
                      </a:lnTo>
                      <a:lnTo>
                        <a:pt x="177" y="69"/>
                      </a:lnTo>
                      <a:lnTo>
                        <a:pt x="179" y="8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93" name="Freeform 56">
                  <a:extLst>
                    <a:ext uri="{FF2B5EF4-FFF2-40B4-BE49-F238E27FC236}">
                      <a16:creationId xmlns:a16="http://schemas.microsoft.com/office/drawing/2014/main" id="{5473F12C-59EE-4835-EE95-F245A61C73A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4" y="745"/>
                  <a:ext cx="69" cy="68"/>
                </a:xfrm>
                <a:custGeom>
                  <a:avLst/>
                  <a:gdLst>
                    <a:gd name="T0" fmla="*/ 69 w 69"/>
                    <a:gd name="T1" fmla="*/ 33 h 68"/>
                    <a:gd name="T2" fmla="*/ 67 w 69"/>
                    <a:gd name="T3" fmla="*/ 45 h 68"/>
                    <a:gd name="T4" fmla="*/ 61 w 69"/>
                    <a:gd name="T5" fmla="*/ 55 h 68"/>
                    <a:gd name="T6" fmla="*/ 53 w 69"/>
                    <a:gd name="T7" fmla="*/ 64 h 68"/>
                    <a:gd name="T8" fmla="*/ 41 w 69"/>
                    <a:gd name="T9" fmla="*/ 68 h 68"/>
                    <a:gd name="T10" fmla="*/ 28 w 69"/>
                    <a:gd name="T11" fmla="*/ 68 h 68"/>
                    <a:gd name="T12" fmla="*/ 18 w 69"/>
                    <a:gd name="T13" fmla="*/ 64 h 68"/>
                    <a:gd name="T14" fmla="*/ 8 w 69"/>
                    <a:gd name="T15" fmla="*/ 55 h 68"/>
                    <a:gd name="T16" fmla="*/ 2 w 69"/>
                    <a:gd name="T17" fmla="*/ 45 h 68"/>
                    <a:gd name="T18" fmla="*/ 0 w 69"/>
                    <a:gd name="T19" fmla="*/ 33 h 68"/>
                    <a:gd name="T20" fmla="*/ 2 w 69"/>
                    <a:gd name="T21" fmla="*/ 23 h 68"/>
                    <a:gd name="T22" fmla="*/ 8 w 69"/>
                    <a:gd name="T23" fmla="*/ 12 h 68"/>
                    <a:gd name="T24" fmla="*/ 18 w 69"/>
                    <a:gd name="T25" fmla="*/ 4 h 68"/>
                    <a:gd name="T26" fmla="*/ 28 w 69"/>
                    <a:gd name="T27" fmla="*/ 0 h 68"/>
                    <a:gd name="T28" fmla="*/ 41 w 69"/>
                    <a:gd name="T29" fmla="*/ 0 h 68"/>
                    <a:gd name="T30" fmla="*/ 53 w 69"/>
                    <a:gd name="T31" fmla="*/ 4 h 68"/>
                    <a:gd name="T32" fmla="*/ 61 w 69"/>
                    <a:gd name="T33" fmla="*/ 12 h 68"/>
                    <a:gd name="T34" fmla="*/ 67 w 69"/>
                    <a:gd name="T35" fmla="*/ 23 h 68"/>
                    <a:gd name="T36" fmla="*/ 69 w 69"/>
                    <a:gd name="T37" fmla="*/ 33 h 68"/>
                    <a:gd name="T38" fmla="*/ 69 w 69"/>
                    <a:gd name="T39" fmla="*/ 3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9" h="68">
                      <a:moveTo>
                        <a:pt x="69" y="33"/>
                      </a:moveTo>
                      <a:lnTo>
                        <a:pt x="67" y="45"/>
                      </a:lnTo>
                      <a:lnTo>
                        <a:pt x="61" y="55"/>
                      </a:lnTo>
                      <a:lnTo>
                        <a:pt x="53" y="64"/>
                      </a:lnTo>
                      <a:lnTo>
                        <a:pt x="41" y="68"/>
                      </a:lnTo>
                      <a:lnTo>
                        <a:pt x="28" y="68"/>
                      </a:lnTo>
                      <a:lnTo>
                        <a:pt x="18" y="64"/>
                      </a:lnTo>
                      <a:lnTo>
                        <a:pt x="8" y="55"/>
                      </a:lnTo>
                      <a:lnTo>
                        <a:pt x="2" y="45"/>
                      </a:lnTo>
                      <a:lnTo>
                        <a:pt x="0" y="33"/>
                      </a:lnTo>
                      <a:lnTo>
                        <a:pt x="2" y="23"/>
                      </a:lnTo>
                      <a:lnTo>
                        <a:pt x="8" y="12"/>
                      </a:lnTo>
                      <a:lnTo>
                        <a:pt x="18" y="4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3" y="4"/>
                      </a:lnTo>
                      <a:lnTo>
                        <a:pt x="61" y="12"/>
                      </a:lnTo>
                      <a:lnTo>
                        <a:pt x="67" y="23"/>
                      </a:lnTo>
                      <a:lnTo>
                        <a:pt x="69" y="3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94" name="Freeform 57">
                  <a:extLst>
                    <a:ext uri="{FF2B5EF4-FFF2-40B4-BE49-F238E27FC236}">
                      <a16:creationId xmlns:a16="http://schemas.microsoft.com/office/drawing/2014/main" id="{BC5A4388-B418-F51F-26A1-451C494A261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97" y="757"/>
                  <a:ext cx="580" cy="41"/>
                </a:xfrm>
                <a:custGeom>
                  <a:avLst/>
                  <a:gdLst>
                    <a:gd name="T0" fmla="*/ 20 w 580"/>
                    <a:gd name="T1" fmla="*/ 41 h 41"/>
                    <a:gd name="T2" fmla="*/ 20 w 580"/>
                    <a:gd name="T3" fmla="*/ 41 h 41"/>
                    <a:gd name="T4" fmla="*/ 18 w 580"/>
                    <a:gd name="T5" fmla="*/ 41 h 41"/>
                    <a:gd name="T6" fmla="*/ 14 w 580"/>
                    <a:gd name="T7" fmla="*/ 41 h 41"/>
                    <a:gd name="T8" fmla="*/ 10 w 580"/>
                    <a:gd name="T9" fmla="*/ 39 h 41"/>
                    <a:gd name="T10" fmla="*/ 8 w 580"/>
                    <a:gd name="T11" fmla="*/ 37 h 41"/>
                    <a:gd name="T12" fmla="*/ 6 w 580"/>
                    <a:gd name="T13" fmla="*/ 35 h 41"/>
                    <a:gd name="T14" fmla="*/ 4 w 580"/>
                    <a:gd name="T15" fmla="*/ 31 h 41"/>
                    <a:gd name="T16" fmla="*/ 2 w 580"/>
                    <a:gd name="T17" fmla="*/ 29 h 41"/>
                    <a:gd name="T18" fmla="*/ 2 w 580"/>
                    <a:gd name="T19" fmla="*/ 25 h 41"/>
                    <a:gd name="T20" fmla="*/ 0 w 580"/>
                    <a:gd name="T21" fmla="*/ 21 h 41"/>
                    <a:gd name="T22" fmla="*/ 2 w 580"/>
                    <a:gd name="T23" fmla="*/ 19 h 41"/>
                    <a:gd name="T24" fmla="*/ 2 w 580"/>
                    <a:gd name="T25" fmla="*/ 15 h 41"/>
                    <a:gd name="T26" fmla="*/ 4 w 580"/>
                    <a:gd name="T27" fmla="*/ 11 h 41"/>
                    <a:gd name="T28" fmla="*/ 6 w 580"/>
                    <a:gd name="T29" fmla="*/ 9 h 41"/>
                    <a:gd name="T30" fmla="*/ 8 w 580"/>
                    <a:gd name="T31" fmla="*/ 6 h 41"/>
                    <a:gd name="T32" fmla="*/ 10 w 580"/>
                    <a:gd name="T33" fmla="*/ 4 h 41"/>
                    <a:gd name="T34" fmla="*/ 14 w 580"/>
                    <a:gd name="T35" fmla="*/ 2 h 41"/>
                    <a:gd name="T36" fmla="*/ 18 w 580"/>
                    <a:gd name="T37" fmla="*/ 2 h 41"/>
                    <a:gd name="T38" fmla="*/ 20 w 580"/>
                    <a:gd name="T39" fmla="*/ 0 h 41"/>
                    <a:gd name="T40" fmla="*/ 20 w 580"/>
                    <a:gd name="T41" fmla="*/ 0 h 41"/>
                    <a:gd name="T42" fmla="*/ 560 w 580"/>
                    <a:gd name="T43" fmla="*/ 0 h 41"/>
                    <a:gd name="T44" fmla="*/ 560 w 580"/>
                    <a:gd name="T45" fmla="*/ 0 h 41"/>
                    <a:gd name="T46" fmla="*/ 564 w 580"/>
                    <a:gd name="T47" fmla="*/ 2 h 41"/>
                    <a:gd name="T48" fmla="*/ 566 w 580"/>
                    <a:gd name="T49" fmla="*/ 2 h 41"/>
                    <a:gd name="T50" fmla="*/ 570 w 580"/>
                    <a:gd name="T51" fmla="*/ 4 h 41"/>
                    <a:gd name="T52" fmla="*/ 572 w 580"/>
                    <a:gd name="T53" fmla="*/ 6 h 41"/>
                    <a:gd name="T54" fmla="*/ 576 w 580"/>
                    <a:gd name="T55" fmla="*/ 9 h 41"/>
                    <a:gd name="T56" fmla="*/ 578 w 580"/>
                    <a:gd name="T57" fmla="*/ 11 h 41"/>
                    <a:gd name="T58" fmla="*/ 578 w 580"/>
                    <a:gd name="T59" fmla="*/ 15 h 41"/>
                    <a:gd name="T60" fmla="*/ 580 w 580"/>
                    <a:gd name="T61" fmla="*/ 19 h 41"/>
                    <a:gd name="T62" fmla="*/ 580 w 580"/>
                    <a:gd name="T63" fmla="*/ 21 h 41"/>
                    <a:gd name="T64" fmla="*/ 580 w 580"/>
                    <a:gd name="T65" fmla="*/ 25 h 41"/>
                    <a:gd name="T66" fmla="*/ 578 w 580"/>
                    <a:gd name="T67" fmla="*/ 29 h 41"/>
                    <a:gd name="T68" fmla="*/ 578 w 580"/>
                    <a:gd name="T69" fmla="*/ 31 h 41"/>
                    <a:gd name="T70" fmla="*/ 576 w 580"/>
                    <a:gd name="T71" fmla="*/ 35 h 41"/>
                    <a:gd name="T72" fmla="*/ 572 w 580"/>
                    <a:gd name="T73" fmla="*/ 37 h 41"/>
                    <a:gd name="T74" fmla="*/ 570 w 580"/>
                    <a:gd name="T75" fmla="*/ 39 h 41"/>
                    <a:gd name="T76" fmla="*/ 566 w 580"/>
                    <a:gd name="T77" fmla="*/ 41 h 41"/>
                    <a:gd name="T78" fmla="*/ 564 w 580"/>
                    <a:gd name="T79" fmla="*/ 41 h 41"/>
                    <a:gd name="T80" fmla="*/ 560 w 580"/>
                    <a:gd name="T81" fmla="*/ 41 h 41"/>
                    <a:gd name="T82" fmla="*/ 560 w 580"/>
                    <a:gd name="T83" fmla="*/ 41 h 41"/>
                    <a:gd name="T84" fmla="*/ 20 w 580"/>
                    <a:gd name="T8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80" h="41">
                      <a:moveTo>
                        <a:pt x="20" y="41"/>
                      </a:moveTo>
                      <a:lnTo>
                        <a:pt x="20" y="41"/>
                      </a:lnTo>
                      <a:lnTo>
                        <a:pt x="18" y="41"/>
                      </a:lnTo>
                      <a:lnTo>
                        <a:pt x="14" y="41"/>
                      </a:lnTo>
                      <a:lnTo>
                        <a:pt x="10" y="39"/>
                      </a:lnTo>
                      <a:lnTo>
                        <a:pt x="8" y="37"/>
                      </a:lnTo>
                      <a:lnTo>
                        <a:pt x="6" y="35"/>
                      </a:lnTo>
                      <a:lnTo>
                        <a:pt x="4" y="31"/>
                      </a:lnTo>
                      <a:lnTo>
                        <a:pt x="2" y="29"/>
                      </a:lnTo>
                      <a:lnTo>
                        <a:pt x="2" y="25"/>
                      </a:lnTo>
                      <a:lnTo>
                        <a:pt x="0" y="21"/>
                      </a:lnTo>
                      <a:lnTo>
                        <a:pt x="2" y="19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8" y="2"/>
                      </a:lnTo>
                      <a:lnTo>
                        <a:pt x="20" y="0"/>
                      </a:lnTo>
                      <a:lnTo>
                        <a:pt x="560" y="0"/>
                      </a:lnTo>
                      <a:lnTo>
                        <a:pt x="564" y="2"/>
                      </a:lnTo>
                      <a:lnTo>
                        <a:pt x="566" y="2"/>
                      </a:lnTo>
                      <a:lnTo>
                        <a:pt x="570" y="4"/>
                      </a:lnTo>
                      <a:lnTo>
                        <a:pt x="572" y="6"/>
                      </a:lnTo>
                      <a:lnTo>
                        <a:pt x="576" y="9"/>
                      </a:lnTo>
                      <a:lnTo>
                        <a:pt x="578" y="11"/>
                      </a:lnTo>
                      <a:lnTo>
                        <a:pt x="578" y="15"/>
                      </a:lnTo>
                      <a:lnTo>
                        <a:pt x="580" y="19"/>
                      </a:lnTo>
                      <a:lnTo>
                        <a:pt x="580" y="21"/>
                      </a:lnTo>
                      <a:lnTo>
                        <a:pt x="580" y="25"/>
                      </a:lnTo>
                      <a:lnTo>
                        <a:pt x="578" y="29"/>
                      </a:lnTo>
                      <a:lnTo>
                        <a:pt x="578" y="31"/>
                      </a:lnTo>
                      <a:lnTo>
                        <a:pt x="576" y="35"/>
                      </a:lnTo>
                      <a:lnTo>
                        <a:pt x="572" y="37"/>
                      </a:lnTo>
                      <a:lnTo>
                        <a:pt x="570" y="39"/>
                      </a:lnTo>
                      <a:lnTo>
                        <a:pt x="566" y="41"/>
                      </a:lnTo>
                      <a:lnTo>
                        <a:pt x="564" y="41"/>
                      </a:lnTo>
                      <a:lnTo>
                        <a:pt x="560" y="41"/>
                      </a:lnTo>
                      <a:lnTo>
                        <a:pt x="20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95" name="Freeform 58">
                  <a:extLst>
                    <a:ext uri="{FF2B5EF4-FFF2-40B4-BE49-F238E27FC236}">
                      <a16:creationId xmlns:a16="http://schemas.microsoft.com/office/drawing/2014/main" id="{71803B31-1EF1-4456-EFA1-D6DC4E8AC1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787" y="618"/>
                  <a:ext cx="41" cy="289"/>
                </a:xfrm>
                <a:custGeom>
                  <a:avLst/>
                  <a:gdLst>
                    <a:gd name="T0" fmla="*/ 0 w 41"/>
                    <a:gd name="T1" fmla="*/ 20 h 289"/>
                    <a:gd name="T2" fmla="*/ 0 w 41"/>
                    <a:gd name="T3" fmla="*/ 20 h 289"/>
                    <a:gd name="T4" fmla="*/ 2 w 41"/>
                    <a:gd name="T5" fmla="*/ 16 h 289"/>
                    <a:gd name="T6" fmla="*/ 2 w 41"/>
                    <a:gd name="T7" fmla="*/ 12 h 289"/>
                    <a:gd name="T8" fmla="*/ 4 w 41"/>
                    <a:gd name="T9" fmla="*/ 10 h 289"/>
                    <a:gd name="T10" fmla="*/ 6 w 41"/>
                    <a:gd name="T11" fmla="*/ 6 h 289"/>
                    <a:gd name="T12" fmla="*/ 8 w 41"/>
                    <a:gd name="T13" fmla="*/ 4 h 289"/>
                    <a:gd name="T14" fmla="*/ 12 w 41"/>
                    <a:gd name="T15" fmla="*/ 2 h 289"/>
                    <a:gd name="T16" fmla="*/ 14 w 41"/>
                    <a:gd name="T17" fmla="*/ 0 h 289"/>
                    <a:gd name="T18" fmla="*/ 18 w 41"/>
                    <a:gd name="T19" fmla="*/ 0 h 289"/>
                    <a:gd name="T20" fmla="*/ 22 w 41"/>
                    <a:gd name="T21" fmla="*/ 0 h 289"/>
                    <a:gd name="T22" fmla="*/ 24 w 41"/>
                    <a:gd name="T23" fmla="*/ 0 h 289"/>
                    <a:gd name="T24" fmla="*/ 28 w 41"/>
                    <a:gd name="T25" fmla="*/ 0 h 289"/>
                    <a:gd name="T26" fmla="*/ 33 w 41"/>
                    <a:gd name="T27" fmla="*/ 2 h 289"/>
                    <a:gd name="T28" fmla="*/ 35 w 41"/>
                    <a:gd name="T29" fmla="*/ 4 h 289"/>
                    <a:gd name="T30" fmla="*/ 37 w 41"/>
                    <a:gd name="T31" fmla="*/ 6 h 289"/>
                    <a:gd name="T32" fmla="*/ 39 w 41"/>
                    <a:gd name="T33" fmla="*/ 10 h 289"/>
                    <a:gd name="T34" fmla="*/ 41 w 41"/>
                    <a:gd name="T35" fmla="*/ 12 h 289"/>
                    <a:gd name="T36" fmla="*/ 41 w 41"/>
                    <a:gd name="T37" fmla="*/ 16 h 289"/>
                    <a:gd name="T38" fmla="*/ 41 w 41"/>
                    <a:gd name="T39" fmla="*/ 20 h 289"/>
                    <a:gd name="T40" fmla="*/ 41 w 41"/>
                    <a:gd name="T41" fmla="*/ 20 h 289"/>
                    <a:gd name="T42" fmla="*/ 41 w 41"/>
                    <a:gd name="T43" fmla="*/ 269 h 289"/>
                    <a:gd name="T44" fmla="*/ 41 w 41"/>
                    <a:gd name="T45" fmla="*/ 269 h 289"/>
                    <a:gd name="T46" fmla="*/ 39 w 41"/>
                    <a:gd name="T47" fmla="*/ 273 h 289"/>
                    <a:gd name="T48" fmla="*/ 39 w 41"/>
                    <a:gd name="T49" fmla="*/ 277 h 289"/>
                    <a:gd name="T50" fmla="*/ 37 w 41"/>
                    <a:gd name="T51" fmla="*/ 279 h 289"/>
                    <a:gd name="T52" fmla="*/ 35 w 41"/>
                    <a:gd name="T53" fmla="*/ 283 h 289"/>
                    <a:gd name="T54" fmla="*/ 33 w 41"/>
                    <a:gd name="T55" fmla="*/ 285 h 289"/>
                    <a:gd name="T56" fmla="*/ 28 w 41"/>
                    <a:gd name="T57" fmla="*/ 287 h 289"/>
                    <a:gd name="T58" fmla="*/ 26 w 41"/>
                    <a:gd name="T59" fmla="*/ 289 h 289"/>
                    <a:gd name="T60" fmla="*/ 22 w 41"/>
                    <a:gd name="T61" fmla="*/ 289 h 289"/>
                    <a:gd name="T62" fmla="*/ 18 w 41"/>
                    <a:gd name="T63" fmla="*/ 289 h 289"/>
                    <a:gd name="T64" fmla="*/ 16 w 41"/>
                    <a:gd name="T65" fmla="*/ 289 h 289"/>
                    <a:gd name="T66" fmla="*/ 12 w 41"/>
                    <a:gd name="T67" fmla="*/ 289 h 289"/>
                    <a:gd name="T68" fmla="*/ 8 w 41"/>
                    <a:gd name="T69" fmla="*/ 287 h 289"/>
                    <a:gd name="T70" fmla="*/ 6 w 41"/>
                    <a:gd name="T71" fmla="*/ 285 h 289"/>
                    <a:gd name="T72" fmla="*/ 4 w 41"/>
                    <a:gd name="T73" fmla="*/ 283 h 289"/>
                    <a:gd name="T74" fmla="*/ 2 w 41"/>
                    <a:gd name="T75" fmla="*/ 279 h 289"/>
                    <a:gd name="T76" fmla="*/ 0 w 41"/>
                    <a:gd name="T77" fmla="*/ 277 h 289"/>
                    <a:gd name="T78" fmla="*/ 0 w 41"/>
                    <a:gd name="T79" fmla="*/ 273 h 289"/>
                    <a:gd name="T80" fmla="*/ 0 w 41"/>
                    <a:gd name="T81" fmla="*/ 269 h 289"/>
                    <a:gd name="T82" fmla="*/ 0 w 41"/>
                    <a:gd name="T83" fmla="*/ 269 h 289"/>
                    <a:gd name="T84" fmla="*/ 0 w 41"/>
                    <a:gd name="T85" fmla="*/ 2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" h="289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2" y="12"/>
                      </a:lnTo>
                      <a:lnTo>
                        <a:pt x="4" y="10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9" y="10"/>
                      </a:lnTo>
                      <a:lnTo>
                        <a:pt x="41" y="12"/>
                      </a:lnTo>
                      <a:lnTo>
                        <a:pt x="41" y="16"/>
                      </a:lnTo>
                      <a:lnTo>
                        <a:pt x="41" y="20"/>
                      </a:lnTo>
                      <a:lnTo>
                        <a:pt x="41" y="269"/>
                      </a:lnTo>
                      <a:lnTo>
                        <a:pt x="39" y="273"/>
                      </a:lnTo>
                      <a:lnTo>
                        <a:pt x="39" y="277"/>
                      </a:lnTo>
                      <a:lnTo>
                        <a:pt x="37" y="279"/>
                      </a:lnTo>
                      <a:lnTo>
                        <a:pt x="35" y="283"/>
                      </a:lnTo>
                      <a:lnTo>
                        <a:pt x="33" y="285"/>
                      </a:lnTo>
                      <a:lnTo>
                        <a:pt x="28" y="287"/>
                      </a:lnTo>
                      <a:lnTo>
                        <a:pt x="26" y="289"/>
                      </a:lnTo>
                      <a:lnTo>
                        <a:pt x="22" y="289"/>
                      </a:lnTo>
                      <a:lnTo>
                        <a:pt x="18" y="289"/>
                      </a:lnTo>
                      <a:lnTo>
                        <a:pt x="16" y="289"/>
                      </a:lnTo>
                      <a:lnTo>
                        <a:pt x="12" y="289"/>
                      </a:lnTo>
                      <a:lnTo>
                        <a:pt x="8" y="287"/>
                      </a:lnTo>
                      <a:lnTo>
                        <a:pt x="6" y="285"/>
                      </a:lnTo>
                      <a:lnTo>
                        <a:pt x="4" y="283"/>
                      </a:lnTo>
                      <a:lnTo>
                        <a:pt x="2" y="279"/>
                      </a:lnTo>
                      <a:lnTo>
                        <a:pt x="0" y="277"/>
                      </a:lnTo>
                      <a:lnTo>
                        <a:pt x="0" y="273"/>
                      </a:lnTo>
                      <a:lnTo>
                        <a:pt x="0" y="26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96" name="Freeform 59">
                  <a:extLst>
                    <a:ext uri="{FF2B5EF4-FFF2-40B4-BE49-F238E27FC236}">
                      <a16:creationId xmlns:a16="http://schemas.microsoft.com/office/drawing/2014/main" id="{0C930026-17EB-A4D3-250E-81F2D821F0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08" y="597"/>
                  <a:ext cx="43" cy="343"/>
                </a:xfrm>
                <a:custGeom>
                  <a:avLst/>
                  <a:gdLst>
                    <a:gd name="T0" fmla="*/ 0 w 43"/>
                    <a:gd name="T1" fmla="*/ 21 h 343"/>
                    <a:gd name="T2" fmla="*/ 0 w 43"/>
                    <a:gd name="T3" fmla="*/ 21 h 343"/>
                    <a:gd name="T4" fmla="*/ 0 w 43"/>
                    <a:gd name="T5" fmla="*/ 17 h 343"/>
                    <a:gd name="T6" fmla="*/ 0 w 43"/>
                    <a:gd name="T7" fmla="*/ 13 h 343"/>
                    <a:gd name="T8" fmla="*/ 2 w 43"/>
                    <a:gd name="T9" fmla="*/ 11 h 343"/>
                    <a:gd name="T10" fmla="*/ 4 w 43"/>
                    <a:gd name="T11" fmla="*/ 6 h 343"/>
                    <a:gd name="T12" fmla="*/ 6 w 43"/>
                    <a:gd name="T13" fmla="*/ 4 h 343"/>
                    <a:gd name="T14" fmla="*/ 10 w 43"/>
                    <a:gd name="T15" fmla="*/ 2 h 343"/>
                    <a:gd name="T16" fmla="*/ 12 w 43"/>
                    <a:gd name="T17" fmla="*/ 0 h 343"/>
                    <a:gd name="T18" fmla="*/ 16 w 43"/>
                    <a:gd name="T19" fmla="*/ 0 h 343"/>
                    <a:gd name="T20" fmla="*/ 21 w 43"/>
                    <a:gd name="T21" fmla="*/ 0 h 343"/>
                    <a:gd name="T22" fmla="*/ 23 w 43"/>
                    <a:gd name="T23" fmla="*/ 0 h 343"/>
                    <a:gd name="T24" fmla="*/ 27 w 43"/>
                    <a:gd name="T25" fmla="*/ 0 h 343"/>
                    <a:gd name="T26" fmla="*/ 31 w 43"/>
                    <a:gd name="T27" fmla="*/ 2 h 343"/>
                    <a:gd name="T28" fmla="*/ 33 w 43"/>
                    <a:gd name="T29" fmla="*/ 4 h 343"/>
                    <a:gd name="T30" fmla="*/ 35 w 43"/>
                    <a:gd name="T31" fmla="*/ 6 h 343"/>
                    <a:gd name="T32" fmla="*/ 37 w 43"/>
                    <a:gd name="T33" fmla="*/ 11 h 343"/>
                    <a:gd name="T34" fmla="*/ 39 w 43"/>
                    <a:gd name="T35" fmla="*/ 13 h 343"/>
                    <a:gd name="T36" fmla="*/ 41 w 43"/>
                    <a:gd name="T37" fmla="*/ 17 h 343"/>
                    <a:gd name="T38" fmla="*/ 41 w 43"/>
                    <a:gd name="T39" fmla="*/ 21 h 343"/>
                    <a:gd name="T40" fmla="*/ 41 w 43"/>
                    <a:gd name="T41" fmla="*/ 21 h 343"/>
                    <a:gd name="T42" fmla="*/ 43 w 43"/>
                    <a:gd name="T43" fmla="*/ 322 h 343"/>
                    <a:gd name="T44" fmla="*/ 43 w 43"/>
                    <a:gd name="T45" fmla="*/ 322 h 343"/>
                    <a:gd name="T46" fmla="*/ 43 w 43"/>
                    <a:gd name="T47" fmla="*/ 326 h 343"/>
                    <a:gd name="T48" fmla="*/ 41 w 43"/>
                    <a:gd name="T49" fmla="*/ 331 h 343"/>
                    <a:gd name="T50" fmla="*/ 39 w 43"/>
                    <a:gd name="T51" fmla="*/ 333 h 343"/>
                    <a:gd name="T52" fmla="*/ 37 w 43"/>
                    <a:gd name="T53" fmla="*/ 337 h 343"/>
                    <a:gd name="T54" fmla="*/ 35 w 43"/>
                    <a:gd name="T55" fmla="*/ 339 h 343"/>
                    <a:gd name="T56" fmla="*/ 33 w 43"/>
                    <a:gd name="T57" fmla="*/ 341 h 343"/>
                    <a:gd name="T58" fmla="*/ 29 w 43"/>
                    <a:gd name="T59" fmla="*/ 343 h 343"/>
                    <a:gd name="T60" fmla="*/ 27 w 43"/>
                    <a:gd name="T61" fmla="*/ 343 h 343"/>
                    <a:gd name="T62" fmla="*/ 23 w 43"/>
                    <a:gd name="T63" fmla="*/ 343 h 343"/>
                    <a:gd name="T64" fmla="*/ 18 w 43"/>
                    <a:gd name="T65" fmla="*/ 343 h 343"/>
                    <a:gd name="T66" fmla="*/ 14 w 43"/>
                    <a:gd name="T67" fmla="*/ 343 h 343"/>
                    <a:gd name="T68" fmla="*/ 12 w 43"/>
                    <a:gd name="T69" fmla="*/ 341 h 343"/>
                    <a:gd name="T70" fmla="*/ 8 w 43"/>
                    <a:gd name="T71" fmla="*/ 339 h 343"/>
                    <a:gd name="T72" fmla="*/ 6 w 43"/>
                    <a:gd name="T73" fmla="*/ 337 h 343"/>
                    <a:gd name="T74" fmla="*/ 4 w 43"/>
                    <a:gd name="T75" fmla="*/ 333 h 343"/>
                    <a:gd name="T76" fmla="*/ 2 w 43"/>
                    <a:gd name="T77" fmla="*/ 331 h 343"/>
                    <a:gd name="T78" fmla="*/ 2 w 43"/>
                    <a:gd name="T79" fmla="*/ 326 h 343"/>
                    <a:gd name="T80" fmla="*/ 2 w 43"/>
                    <a:gd name="T81" fmla="*/ 322 h 343"/>
                    <a:gd name="T82" fmla="*/ 2 w 43"/>
                    <a:gd name="T83" fmla="*/ 322 h 343"/>
                    <a:gd name="T84" fmla="*/ 0 w 43"/>
                    <a:gd name="T85" fmla="*/ 2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3" h="343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5" y="6"/>
                      </a:lnTo>
                      <a:lnTo>
                        <a:pt x="37" y="11"/>
                      </a:lnTo>
                      <a:lnTo>
                        <a:pt x="39" y="13"/>
                      </a:lnTo>
                      <a:lnTo>
                        <a:pt x="41" y="17"/>
                      </a:lnTo>
                      <a:lnTo>
                        <a:pt x="41" y="21"/>
                      </a:lnTo>
                      <a:lnTo>
                        <a:pt x="43" y="322"/>
                      </a:lnTo>
                      <a:lnTo>
                        <a:pt x="43" y="326"/>
                      </a:lnTo>
                      <a:lnTo>
                        <a:pt x="41" y="331"/>
                      </a:lnTo>
                      <a:lnTo>
                        <a:pt x="39" y="333"/>
                      </a:lnTo>
                      <a:lnTo>
                        <a:pt x="37" y="337"/>
                      </a:lnTo>
                      <a:lnTo>
                        <a:pt x="35" y="339"/>
                      </a:lnTo>
                      <a:lnTo>
                        <a:pt x="33" y="341"/>
                      </a:lnTo>
                      <a:lnTo>
                        <a:pt x="29" y="343"/>
                      </a:lnTo>
                      <a:lnTo>
                        <a:pt x="27" y="343"/>
                      </a:lnTo>
                      <a:lnTo>
                        <a:pt x="23" y="343"/>
                      </a:lnTo>
                      <a:lnTo>
                        <a:pt x="18" y="343"/>
                      </a:lnTo>
                      <a:lnTo>
                        <a:pt x="14" y="343"/>
                      </a:lnTo>
                      <a:lnTo>
                        <a:pt x="12" y="341"/>
                      </a:lnTo>
                      <a:lnTo>
                        <a:pt x="8" y="339"/>
                      </a:lnTo>
                      <a:lnTo>
                        <a:pt x="6" y="337"/>
                      </a:lnTo>
                      <a:lnTo>
                        <a:pt x="4" y="333"/>
                      </a:lnTo>
                      <a:lnTo>
                        <a:pt x="2" y="331"/>
                      </a:lnTo>
                      <a:lnTo>
                        <a:pt x="2" y="326"/>
                      </a:lnTo>
                      <a:lnTo>
                        <a:pt x="2" y="322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97" name="Freeform 60">
                  <a:extLst>
                    <a:ext uri="{FF2B5EF4-FFF2-40B4-BE49-F238E27FC236}">
                      <a16:creationId xmlns:a16="http://schemas.microsoft.com/office/drawing/2014/main" id="{6CCD55CB-4A4A-3866-D806-F0037F3498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20" y="755"/>
                  <a:ext cx="293" cy="179"/>
                </a:xfrm>
                <a:custGeom>
                  <a:avLst/>
                  <a:gdLst>
                    <a:gd name="T0" fmla="*/ 31 w 293"/>
                    <a:gd name="T1" fmla="*/ 177 h 179"/>
                    <a:gd name="T2" fmla="*/ 31 w 293"/>
                    <a:gd name="T3" fmla="*/ 177 h 179"/>
                    <a:gd name="T4" fmla="*/ 27 w 293"/>
                    <a:gd name="T5" fmla="*/ 179 h 179"/>
                    <a:gd name="T6" fmla="*/ 23 w 293"/>
                    <a:gd name="T7" fmla="*/ 179 h 179"/>
                    <a:gd name="T8" fmla="*/ 21 w 293"/>
                    <a:gd name="T9" fmla="*/ 179 h 179"/>
                    <a:gd name="T10" fmla="*/ 17 w 293"/>
                    <a:gd name="T11" fmla="*/ 179 h 179"/>
                    <a:gd name="T12" fmla="*/ 13 w 293"/>
                    <a:gd name="T13" fmla="*/ 179 h 179"/>
                    <a:gd name="T14" fmla="*/ 11 w 293"/>
                    <a:gd name="T15" fmla="*/ 177 h 179"/>
                    <a:gd name="T16" fmla="*/ 6 w 293"/>
                    <a:gd name="T17" fmla="*/ 175 h 179"/>
                    <a:gd name="T18" fmla="*/ 4 w 293"/>
                    <a:gd name="T19" fmla="*/ 171 h 179"/>
                    <a:gd name="T20" fmla="*/ 2 w 293"/>
                    <a:gd name="T21" fmla="*/ 168 h 179"/>
                    <a:gd name="T22" fmla="*/ 0 w 293"/>
                    <a:gd name="T23" fmla="*/ 164 h 179"/>
                    <a:gd name="T24" fmla="*/ 0 w 293"/>
                    <a:gd name="T25" fmla="*/ 162 h 179"/>
                    <a:gd name="T26" fmla="*/ 0 w 293"/>
                    <a:gd name="T27" fmla="*/ 158 h 179"/>
                    <a:gd name="T28" fmla="*/ 0 w 293"/>
                    <a:gd name="T29" fmla="*/ 154 h 179"/>
                    <a:gd name="T30" fmla="*/ 0 w 293"/>
                    <a:gd name="T31" fmla="*/ 152 h 179"/>
                    <a:gd name="T32" fmla="*/ 2 w 293"/>
                    <a:gd name="T33" fmla="*/ 148 h 179"/>
                    <a:gd name="T34" fmla="*/ 4 w 293"/>
                    <a:gd name="T35" fmla="*/ 146 h 179"/>
                    <a:gd name="T36" fmla="*/ 9 w 293"/>
                    <a:gd name="T37" fmla="*/ 142 h 179"/>
                    <a:gd name="T38" fmla="*/ 11 w 293"/>
                    <a:gd name="T39" fmla="*/ 140 h 179"/>
                    <a:gd name="T40" fmla="*/ 11 w 293"/>
                    <a:gd name="T41" fmla="*/ 140 h 179"/>
                    <a:gd name="T42" fmla="*/ 263 w 293"/>
                    <a:gd name="T43" fmla="*/ 4 h 179"/>
                    <a:gd name="T44" fmla="*/ 263 w 293"/>
                    <a:gd name="T45" fmla="*/ 4 h 179"/>
                    <a:gd name="T46" fmla="*/ 265 w 293"/>
                    <a:gd name="T47" fmla="*/ 2 h 179"/>
                    <a:gd name="T48" fmla="*/ 269 w 293"/>
                    <a:gd name="T49" fmla="*/ 2 h 179"/>
                    <a:gd name="T50" fmla="*/ 273 w 293"/>
                    <a:gd name="T51" fmla="*/ 0 h 179"/>
                    <a:gd name="T52" fmla="*/ 277 w 293"/>
                    <a:gd name="T53" fmla="*/ 2 h 179"/>
                    <a:gd name="T54" fmla="*/ 279 w 293"/>
                    <a:gd name="T55" fmla="*/ 2 h 179"/>
                    <a:gd name="T56" fmla="*/ 283 w 293"/>
                    <a:gd name="T57" fmla="*/ 4 h 179"/>
                    <a:gd name="T58" fmla="*/ 285 w 293"/>
                    <a:gd name="T59" fmla="*/ 6 h 179"/>
                    <a:gd name="T60" fmla="*/ 287 w 293"/>
                    <a:gd name="T61" fmla="*/ 8 h 179"/>
                    <a:gd name="T62" fmla="*/ 289 w 293"/>
                    <a:gd name="T63" fmla="*/ 13 h 179"/>
                    <a:gd name="T64" fmla="*/ 291 w 293"/>
                    <a:gd name="T65" fmla="*/ 15 h 179"/>
                    <a:gd name="T66" fmla="*/ 291 w 293"/>
                    <a:gd name="T67" fmla="*/ 19 h 179"/>
                    <a:gd name="T68" fmla="*/ 293 w 293"/>
                    <a:gd name="T69" fmla="*/ 23 h 179"/>
                    <a:gd name="T70" fmla="*/ 291 w 293"/>
                    <a:gd name="T71" fmla="*/ 25 h 179"/>
                    <a:gd name="T72" fmla="*/ 291 w 293"/>
                    <a:gd name="T73" fmla="*/ 29 h 179"/>
                    <a:gd name="T74" fmla="*/ 289 w 293"/>
                    <a:gd name="T75" fmla="*/ 33 h 179"/>
                    <a:gd name="T76" fmla="*/ 287 w 293"/>
                    <a:gd name="T77" fmla="*/ 35 h 179"/>
                    <a:gd name="T78" fmla="*/ 285 w 293"/>
                    <a:gd name="T79" fmla="*/ 37 h 179"/>
                    <a:gd name="T80" fmla="*/ 281 w 293"/>
                    <a:gd name="T81" fmla="*/ 39 h 179"/>
                    <a:gd name="T82" fmla="*/ 281 w 293"/>
                    <a:gd name="T83" fmla="*/ 39 h 179"/>
                    <a:gd name="T84" fmla="*/ 31 w 293"/>
                    <a:gd name="T85" fmla="*/ 177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3" h="179">
                      <a:moveTo>
                        <a:pt x="31" y="177"/>
                      </a:moveTo>
                      <a:lnTo>
                        <a:pt x="31" y="177"/>
                      </a:lnTo>
                      <a:lnTo>
                        <a:pt x="27" y="179"/>
                      </a:lnTo>
                      <a:lnTo>
                        <a:pt x="23" y="179"/>
                      </a:lnTo>
                      <a:lnTo>
                        <a:pt x="21" y="179"/>
                      </a:lnTo>
                      <a:lnTo>
                        <a:pt x="17" y="179"/>
                      </a:lnTo>
                      <a:lnTo>
                        <a:pt x="13" y="179"/>
                      </a:lnTo>
                      <a:lnTo>
                        <a:pt x="11" y="177"/>
                      </a:lnTo>
                      <a:lnTo>
                        <a:pt x="6" y="175"/>
                      </a:lnTo>
                      <a:lnTo>
                        <a:pt x="4" y="171"/>
                      </a:lnTo>
                      <a:lnTo>
                        <a:pt x="2" y="168"/>
                      </a:lnTo>
                      <a:lnTo>
                        <a:pt x="0" y="164"/>
                      </a:lnTo>
                      <a:lnTo>
                        <a:pt x="0" y="162"/>
                      </a:lnTo>
                      <a:lnTo>
                        <a:pt x="0" y="158"/>
                      </a:lnTo>
                      <a:lnTo>
                        <a:pt x="0" y="154"/>
                      </a:lnTo>
                      <a:lnTo>
                        <a:pt x="0" y="152"/>
                      </a:lnTo>
                      <a:lnTo>
                        <a:pt x="2" y="148"/>
                      </a:lnTo>
                      <a:lnTo>
                        <a:pt x="4" y="146"/>
                      </a:lnTo>
                      <a:lnTo>
                        <a:pt x="9" y="142"/>
                      </a:lnTo>
                      <a:lnTo>
                        <a:pt x="11" y="140"/>
                      </a:lnTo>
                      <a:lnTo>
                        <a:pt x="263" y="4"/>
                      </a:lnTo>
                      <a:lnTo>
                        <a:pt x="265" y="2"/>
                      </a:lnTo>
                      <a:lnTo>
                        <a:pt x="269" y="2"/>
                      </a:lnTo>
                      <a:lnTo>
                        <a:pt x="273" y="0"/>
                      </a:lnTo>
                      <a:lnTo>
                        <a:pt x="277" y="2"/>
                      </a:lnTo>
                      <a:lnTo>
                        <a:pt x="279" y="2"/>
                      </a:lnTo>
                      <a:lnTo>
                        <a:pt x="283" y="4"/>
                      </a:lnTo>
                      <a:lnTo>
                        <a:pt x="285" y="6"/>
                      </a:lnTo>
                      <a:lnTo>
                        <a:pt x="287" y="8"/>
                      </a:lnTo>
                      <a:lnTo>
                        <a:pt x="289" y="13"/>
                      </a:lnTo>
                      <a:lnTo>
                        <a:pt x="291" y="15"/>
                      </a:lnTo>
                      <a:lnTo>
                        <a:pt x="291" y="19"/>
                      </a:lnTo>
                      <a:lnTo>
                        <a:pt x="293" y="23"/>
                      </a:lnTo>
                      <a:lnTo>
                        <a:pt x="291" y="25"/>
                      </a:lnTo>
                      <a:lnTo>
                        <a:pt x="291" y="29"/>
                      </a:lnTo>
                      <a:lnTo>
                        <a:pt x="289" y="33"/>
                      </a:lnTo>
                      <a:lnTo>
                        <a:pt x="287" y="35"/>
                      </a:lnTo>
                      <a:lnTo>
                        <a:pt x="285" y="37"/>
                      </a:lnTo>
                      <a:lnTo>
                        <a:pt x="281" y="39"/>
                      </a:lnTo>
                      <a:lnTo>
                        <a:pt x="31" y="1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98" name="Freeform 61">
                  <a:extLst>
                    <a:ext uri="{FF2B5EF4-FFF2-40B4-BE49-F238E27FC236}">
                      <a16:creationId xmlns:a16="http://schemas.microsoft.com/office/drawing/2014/main" id="{5F59E0AC-07B0-ED12-5EE5-5C76FDE08D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529" y="610"/>
                  <a:ext cx="293" cy="178"/>
                </a:xfrm>
                <a:custGeom>
                  <a:avLst/>
                  <a:gdLst>
                    <a:gd name="T0" fmla="*/ 280 w 293"/>
                    <a:gd name="T1" fmla="*/ 141 h 178"/>
                    <a:gd name="T2" fmla="*/ 280 w 293"/>
                    <a:gd name="T3" fmla="*/ 141 h 178"/>
                    <a:gd name="T4" fmla="*/ 284 w 293"/>
                    <a:gd name="T5" fmla="*/ 143 h 178"/>
                    <a:gd name="T6" fmla="*/ 286 w 293"/>
                    <a:gd name="T7" fmla="*/ 145 h 178"/>
                    <a:gd name="T8" fmla="*/ 288 w 293"/>
                    <a:gd name="T9" fmla="*/ 147 h 178"/>
                    <a:gd name="T10" fmla="*/ 291 w 293"/>
                    <a:gd name="T11" fmla="*/ 151 h 178"/>
                    <a:gd name="T12" fmla="*/ 291 w 293"/>
                    <a:gd name="T13" fmla="*/ 156 h 178"/>
                    <a:gd name="T14" fmla="*/ 293 w 293"/>
                    <a:gd name="T15" fmla="*/ 158 h 178"/>
                    <a:gd name="T16" fmla="*/ 291 w 293"/>
                    <a:gd name="T17" fmla="*/ 162 h 178"/>
                    <a:gd name="T18" fmla="*/ 291 w 293"/>
                    <a:gd name="T19" fmla="*/ 166 h 178"/>
                    <a:gd name="T20" fmla="*/ 288 w 293"/>
                    <a:gd name="T21" fmla="*/ 168 h 178"/>
                    <a:gd name="T22" fmla="*/ 286 w 293"/>
                    <a:gd name="T23" fmla="*/ 172 h 178"/>
                    <a:gd name="T24" fmla="*/ 284 w 293"/>
                    <a:gd name="T25" fmla="*/ 174 h 178"/>
                    <a:gd name="T26" fmla="*/ 282 w 293"/>
                    <a:gd name="T27" fmla="*/ 176 h 178"/>
                    <a:gd name="T28" fmla="*/ 278 w 293"/>
                    <a:gd name="T29" fmla="*/ 178 h 178"/>
                    <a:gd name="T30" fmla="*/ 274 w 293"/>
                    <a:gd name="T31" fmla="*/ 178 h 178"/>
                    <a:gd name="T32" fmla="*/ 272 w 293"/>
                    <a:gd name="T33" fmla="*/ 178 h 178"/>
                    <a:gd name="T34" fmla="*/ 268 w 293"/>
                    <a:gd name="T35" fmla="*/ 178 h 178"/>
                    <a:gd name="T36" fmla="*/ 264 w 293"/>
                    <a:gd name="T37" fmla="*/ 178 h 178"/>
                    <a:gd name="T38" fmla="*/ 262 w 293"/>
                    <a:gd name="T39" fmla="*/ 176 h 178"/>
                    <a:gd name="T40" fmla="*/ 262 w 293"/>
                    <a:gd name="T41" fmla="*/ 176 h 178"/>
                    <a:gd name="T42" fmla="*/ 10 w 293"/>
                    <a:gd name="T43" fmla="*/ 37 h 178"/>
                    <a:gd name="T44" fmla="*/ 10 w 293"/>
                    <a:gd name="T45" fmla="*/ 37 h 178"/>
                    <a:gd name="T46" fmla="*/ 6 w 293"/>
                    <a:gd name="T47" fmla="*/ 34 h 178"/>
                    <a:gd name="T48" fmla="*/ 4 w 293"/>
                    <a:gd name="T49" fmla="*/ 32 h 178"/>
                    <a:gd name="T50" fmla="*/ 2 w 293"/>
                    <a:gd name="T51" fmla="*/ 30 h 178"/>
                    <a:gd name="T52" fmla="*/ 0 w 293"/>
                    <a:gd name="T53" fmla="*/ 26 h 178"/>
                    <a:gd name="T54" fmla="*/ 0 w 293"/>
                    <a:gd name="T55" fmla="*/ 24 h 178"/>
                    <a:gd name="T56" fmla="*/ 0 w 293"/>
                    <a:gd name="T57" fmla="*/ 20 h 178"/>
                    <a:gd name="T58" fmla="*/ 0 w 293"/>
                    <a:gd name="T59" fmla="*/ 16 h 178"/>
                    <a:gd name="T60" fmla="*/ 0 w 293"/>
                    <a:gd name="T61" fmla="*/ 12 h 178"/>
                    <a:gd name="T62" fmla="*/ 2 w 293"/>
                    <a:gd name="T63" fmla="*/ 10 h 178"/>
                    <a:gd name="T64" fmla="*/ 4 w 293"/>
                    <a:gd name="T65" fmla="*/ 6 h 178"/>
                    <a:gd name="T66" fmla="*/ 6 w 293"/>
                    <a:gd name="T67" fmla="*/ 4 h 178"/>
                    <a:gd name="T68" fmla="*/ 10 w 293"/>
                    <a:gd name="T69" fmla="*/ 2 h 178"/>
                    <a:gd name="T70" fmla="*/ 12 w 293"/>
                    <a:gd name="T71" fmla="*/ 0 h 178"/>
                    <a:gd name="T72" fmla="*/ 16 w 293"/>
                    <a:gd name="T73" fmla="*/ 0 h 178"/>
                    <a:gd name="T74" fmla="*/ 20 w 293"/>
                    <a:gd name="T75" fmla="*/ 0 h 178"/>
                    <a:gd name="T76" fmla="*/ 22 w 293"/>
                    <a:gd name="T77" fmla="*/ 0 h 178"/>
                    <a:gd name="T78" fmla="*/ 26 w 293"/>
                    <a:gd name="T79" fmla="*/ 0 h 178"/>
                    <a:gd name="T80" fmla="*/ 30 w 293"/>
                    <a:gd name="T81" fmla="*/ 2 h 178"/>
                    <a:gd name="T82" fmla="*/ 30 w 293"/>
                    <a:gd name="T83" fmla="*/ 2 h 178"/>
                    <a:gd name="T84" fmla="*/ 280 w 293"/>
                    <a:gd name="T85" fmla="*/ 141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93" h="178">
                      <a:moveTo>
                        <a:pt x="280" y="141"/>
                      </a:moveTo>
                      <a:lnTo>
                        <a:pt x="280" y="141"/>
                      </a:lnTo>
                      <a:lnTo>
                        <a:pt x="284" y="143"/>
                      </a:lnTo>
                      <a:lnTo>
                        <a:pt x="286" y="145"/>
                      </a:lnTo>
                      <a:lnTo>
                        <a:pt x="288" y="147"/>
                      </a:lnTo>
                      <a:lnTo>
                        <a:pt x="291" y="151"/>
                      </a:lnTo>
                      <a:lnTo>
                        <a:pt x="291" y="156"/>
                      </a:lnTo>
                      <a:lnTo>
                        <a:pt x="293" y="158"/>
                      </a:lnTo>
                      <a:lnTo>
                        <a:pt x="291" y="162"/>
                      </a:lnTo>
                      <a:lnTo>
                        <a:pt x="291" y="166"/>
                      </a:lnTo>
                      <a:lnTo>
                        <a:pt x="288" y="168"/>
                      </a:lnTo>
                      <a:lnTo>
                        <a:pt x="286" y="172"/>
                      </a:lnTo>
                      <a:lnTo>
                        <a:pt x="284" y="174"/>
                      </a:lnTo>
                      <a:lnTo>
                        <a:pt x="282" y="176"/>
                      </a:lnTo>
                      <a:lnTo>
                        <a:pt x="278" y="178"/>
                      </a:lnTo>
                      <a:lnTo>
                        <a:pt x="274" y="178"/>
                      </a:lnTo>
                      <a:lnTo>
                        <a:pt x="272" y="178"/>
                      </a:lnTo>
                      <a:lnTo>
                        <a:pt x="268" y="178"/>
                      </a:lnTo>
                      <a:lnTo>
                        <a:pt x="264" y="178"/>
                      </a:lnTo>
                      <a:lnTo>
                        <a:pt x="262" y="176"/>
                      </a:lnTo>
                      <a:lnTo>
                        <a:pt x="10" y="37"/>
                      </a:lnTo>
                      <a:lnTo>
                        <a:pt x="6" y="34"/>
                      </a:lnTo>
                      <a:lnTo>
                        <a:pt x="4" y="32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0"/>
                      </a:lnTo>
                      <a:lnTo>
                        <a:pt x="26" y="0"/>
                      </a:lnTo>
                      <a:lnTo>
                        <a:pt x="30" y="2"/>
                      </a:lnTo>
                      <a:lnTo>
                        <a:pt x="280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99" name="Freeform 62">
                  <a:extLst>
                    <a:ext uri="{FF2B5EF4-FFF2-40B4-BE49-F238E27FC236}">
                      <a16:creationId xmlns:a16="http://schemas.microsoft.com/office/drawing/2014/main" id="{C0BD89BA-884B-3ACD-91F4-C4C6BA1C7E0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350" y="690"/>
                  <a:ext cx="181" cy="178"/>
                </a:xfrm>
                <a:custGeom>
                  <a:avLst/>
                  <a:gdLst>
                    <a:gd name="T0" fmla="*/ 181 w 181"/>
                    <a:gd name="T1" fmla="*/ 88 h 178"/>
                    <a:gd name="T2" fmla="*/ 179 w 181"/>
                    <a:gd name="T3" fmla="*/ 108 h 178"/>
                    <a:gd name="T4" fmla="*/ 173 w 181"/>
                    <a:gd name="T5" fmla="*/ 127 h 178"/>
                    <a:gd name="T6" fmla="*/ 162 w 181"/>
                    <a:gd name="T7" fmla="*/ 143 h 178"/>
                    <a:gd name="T8" fmla="*/ 148 w 181"/>
                    <a:gd name="T9" fmla="*/ 158 h 178"/>
                    <a:gd name="T10" fmla="*/ 132 w 181"/>
                    <a:gd name="T11" fmla="*/ 168 h 178"/>
                    <a:gd name="T12" fmla="*/ 115 w 181"/>
                    <a:gd name="T13" fmla="*/ 176 h 178"/>
                    <a:gd name="T14" fmla="*/ 95 w 181"/>
                    <a:gd name="T15" fmla="*/ 178 h 178"/>
                    <a:gd name="T16" fmla="*/ 76 w 181"/>
                    <a:gd name="T17" fmla="*/ 178 h 178"/>
                    <a:gd name="T18" fmla="*/ 58 w 181"/>
                    <a:gd name="T19" fmla="*/ 172 h 178"/>
                    <a:gd name="T20" fmla="*/ 39 w 181"/>
                    <a:gd name="T21" fmla="*/ 164 h 178"/>
                    <a:gd name="T22" fmla="*/ 25 w 181"/>
                    <a:gd name="T23" fmla="*/ 151 h 178"/>
                    <a:gd name="T24" fmla="*/ 13 w 181"/>
                    <a:gd name="T25" fmla="*/ 135 h 178"/>
                    <a:gd name="T26" fmla="*/ 4 w 181"/>
                    <a:gd name="T27" fmla="*/ 119 h 178"/>
                    <a:gd name="T28" fmla="*/ 0 w 181"/>
                    <a:gd name="T29" fmla="*/ 98 h 178"/>
                    <a:gd name="T30" fmla="*/ 0 w 181"/>
                    <a:gd name="T31" fmla="*/ 80 h 178"/>
                    <a:gd name="T32" fmla="*/ 4 w 181"/>
                    <a:gd name="T33" fmla="*/ 61 h 178"/>
                    <a:gd name="T34" fmla="*/ 13 w 181"/>
                    <a:gd name="T35" fmla="*/ 43 h 178"/>
                    <a:gd name="T36" fmla="*/ 25 w 181"/>
                    <a:gd name="T37" fmla="*/ 26 h 178"/>
                    <a:gd name="T38" fmla="*/ 39 w 181"/>
                    <a:gd name="T39" fmla="*/ 14 h 178"/>
                    <a:gd name="T40" fmla="*/ 58 w 181"/>
                    <a:gd name="T41" fmla="*/ 6 h 178"/>
                    <a:gd name="T42" fmla="*/ 76 w 181"/>
                    <a:gd name="T43" fmla="*/ 0 h 178"/>
                    <a:gd name="T44" fmla="*/ 95 w 181"/>
                    <a:gd name="T45" fmla="*/ 0 h 178"/>
                    <a:gd name="T46" fmla="*/ 115 w 181"/>
                    <a:gd name="T47" fmla="*/ 2 h 178"/>
                    <a:gd name="T48" fmla="*/ 132 w 181"/>
                    <a:gd name="T49" fmla="*/ 10 h 178"/>
                    <a:gd name="T50" fmla="*/ 148 w 181"/>
                    <a:gd name="T51" fmla="*/ 20 h 178"/>
                    <a:gd name="T52" fmla="*/ 162 w 181"/>
                    <a:gd name="T53" fmla="*/ 34 h 178"/>
                    <a:gd name="T54" fmla="*/ 173 w 181"/>
                    <a:gd name="T55" fmla="*/ 51 h 178"/>
                    <a:gd name="T56" fmla="*/ 179 w 181"/>
                    <a:gd name="T57" fmla="*/ 69 h 178"/>
                    <a:gd name="T58" fmla="*/ 181 w 181"/>
                    <a:gd name="T59" fmla="*/ 88 h 178"/>
                    <a:gd name="T60" fmla="*/ 181 w 181"/>
                    <a:gd name="T61" fmla="*/ 8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81" h="178">
                      <a:moveTo>
                        <a:pt x="181" y="88"/>
                      </a:moveTo>
                      <a:lnTo>
                        <a:pt x="179" y="108"/>
                      </a:lnTo>
                      <a:lnTo>
                        <a:pt x="173" y="127"/>
                      </a:lnTo>
                      <a:lnTo>
                        <a:pt x="162" y="143"/>
                      </a:lnTo>
                      <a:lnTo>
                        <a:pt x="148" y="158"/>
                      </a:lnTo>
                      <a:lnTo>
                        <a:pt x="132" y="168"/>
                      </a:lnTo>
                      <a:lnTo>
                        <a:pt x="115" y="176"/>
                      </a:lnTo>
                      <a:lnTo>
                        <a:pt x="95" y="178"/>
                      </a:lnTo>
                      <a:lnTo>
                        <a:pt x="76" y="178"/>
                      </a:lnTo>
                      <a:lnTo>
                        <a:pt x="58" y="172"/>
                      </a:lnTo>
                      <a:lnTo>
                        <a:pt x="39" y="164"/>
                      </a:lnTo>
                      <a:lnTo>
                        <a:pt x="25" y="151"/>
                      </a:lnTo>
                      <a:lnTo>
                        <a:pt x="13" y="135"/>
                      </a:lnTo>
                      <a:lnTo>
                        <a:pt x="4" y="119"/>
                      </a:lnTo>
                      <a:lnTo>
                        <a:pt x="0" y="98"/>
                      </a:lnTo>
                      <a:lnTo>
                        <a:pt x="0" y="80"/>
                      </a:lnTo>
                      <a:lnTo>
                        <a:pt x="4" y="61"/>
                      </a:lnTo>
                      <a:lnTo>
                        <a:pt x="13" y="43"/>
                      </a:lnTo>
                      <a:lnTo>
                        <a:pt x="25" y="26"/>
                      </a:lnTo>
                      <a:lnTo>
                        <a:pt x="39" y="14"/>
                      </a:lnTo>
                      <a:lnTo>
                        <a:pt x="58" y="6"/>
                      </a:lnTo>
                      <a:lnTo>
                        <a:pt x="76" y="0"/>
                      </a:lnTo>
                      <a:lnTo>
                        <a:pt x="95" y="0"/>
                      </a:lnTo>
                      <a:lnTo>
                        <a:pt x="115" y="2"/>
                      </a:lnTo>
                      <a:lnTo>
                        <a:pt x="132" y="10"/>
                      </a:lnTo>
                      <a:lnTo>
                        <a:pt x="148" y="20"/>
                      </a:lnTo>
                      <a:lnTo>
                        <a:pt x="162" y="34"/>
                      </a:lnTo>
                      <a:lnTo>
                        <a:pt x="173" y="51"/>
                      </a:lnTo>
                      <a:lnTo>
                        <a:pt x="179" y="69"/>
                      </a:lnTo>
                      <a:lnTo>
                        <a:pt x="181" y="88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100" name="Freeform 63">
                  <a:extLst>
                    <a:ext uri="{FF2B5EF4-FFF2-40B4-BE49-F238E27FC236}">
                      <a16:creationId xmlns:a16="http://schemas.microsoft.com/office/drawing/2014/main" id="{EDB36B20-5CC9-5BE3-5029-9FC0B10DFB6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406" y="745"/>
                  <a:ext cx="69" cy="68"/>
                </a:xfrm>
                <a:custGeom>
                  <a:avLst/>
                  <a:gdLst>
                    <a:gd name="T0" fmla="*/ 69 w 69"/>
                    <a:gd name="T1" fmla="*/ 33 h 68"/>
                    <a:gd name="T2" fmla="*/ 67 w 69"/>
                    <a:gd name="T3" fmla="*/ 45 h 68"/>
                    <a:gd name="T4" fmla="*/ 61 w 69"/>
                    <a:gd name="T5" fmla="*/ 55 h 68"/>
                    <a:gd name="T6" fmla="*/ 51 w 69"/>
                    <a:gd name="T7" fmla="*/ 64 h 68"/>
                    <a:gd name="T8" fmla="*/ 41 w 69"/>
                    <a:gd name="T9" fmla="*/ 68 h 68"/>
                    <a:gd name="T10" fmla="*/ 28 w 69"/>
                    <a:gd name="T11" fmla="*/ 68 h 68"/>
                    <a:gd name="T12" fmla="*/ 16 w 69"/>
                    <a:gd name="T13" fmla="*/ 64 h 68"/>
                    <a:gd name="T14" fmla="*/ 8 w 69"/>
                    <a:gd name="T15" fmla="*/ 55 h 68"/>
                    <a:gd name="T16" fmla="*/ 2 w 69"/>
                    <a:gd name="T17" fmla="*/ 45 h 68"/>
                    <a:gd name="T18" fmla="*/ 0 w 69"/>
                    <a:gd name="T19" fmla="*/ 33 h 68"/>
                    <a:gd name="T20" fmla="*/ 2 w 69"/>
                    <a:gd name="T21" fmla="*/ 23 h 68"/>
                    <a:gd name="T22" fmla="*/ 8 w 69"/>
                    <a:gd name="T23" fmla="*/ 12 h 68"/>
                    <a:gd name="T24" fmla="*/ 16 w 69"/>
                    <a:gd name="T25" fmla="*/ 4 h 68"/>
                    <a:gd name="T26" fmla="*/ 28 w 69"/>
                    <a:gd name="T27" fmla="*/ 0 h 68"/>
                    <a:gd name="T28" fmla="*/ 41 w 69"/>
                    <a:gd name="T29" fmla="*/ 0 h 68"/>
                    <a:gd name="T30" fmla="*/ 51 w 69"/>
                    <a:gd name="T31" fmla="*/ 4 h 68"/>
                    <a:gd name="T32" fmla="*/ 61 w 69"/>
                    <a:gd name="T33" fmla="*/ 12 h 68"/>
                    <a:gd name="T34" fmla="*/ 67 w 69"/>
                    <a:gd name="T35" fmla="*/ 23 h 68"/>
                    <a:gd name="T36" fmla="*/ 69 w 69"/>
                    <a:gd name="T37" fmla="*/ 33 h 68"/>
                    <a:gd name="T38" fmla="*/ 69 w 69"/>
                    <a:gd name="T39" fmla="*/ 3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9" h="68">
                      <a:moveTo>
                        <a:pt x="69" y="33"/>
                      </a:moveTo>
                      <a:lnTo>
                        <a:pt x="67" y="45"/>
                      </a:lnTo>
                      <a:lnTo>
                        <a:pt x="61" y="55"/>
                      </a:lnTo>
                      <a:lnTo>
                        <a:pt x="51" y="64"/>
                      </a:lnTo>
                      <a:lnTo>
                        <a:pt x="41" y="68"/>
                      </a:lnTo>
                      <a:lnTo>
                        <a:pt x="28" y="68"/>
                      </a:lnTo>
                      <a:lnTo>
                        <a:pt x="16" y="64"/>
                      </a:lnTo>
                      <a:lnTo>
                        <a:pt x="8" y="55"/>
                      </a:lnTo>
                      <a:lnTo>
                        <a:pt x="2" y="45"/>
                      </a:lnTo>
                      <a:lnTo>
                        <a:pt x="0" y="33"/>
                      </a:lnTo>
                      <a:lnTo>
                        <a:pt x="2" y="23"/>
                      </a:lnTo>
                      <a:lnTo>
                        <a:pt x="8" y="12"/>
                      </a:lnTo>
                      <a:lnTo>
                        <a:pt x="16" y="4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1" y="4"/>
                      </a:lnTo>
                      <a:lnTo>
                        <a:pt x="61" y="12"/>
                      </a:lnTo>
                      <a:lnTo>
                        <a:pt x="67" y="23"/>
                      </a:lnTo>
                      <a:lnTo>
                        <a:pt x="69" y="33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762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101" name="Freeform 64">
                  <a:extLst>
                    <a:ext uri="{FF2B5EF4-FFF2-40B4-BE49-F238E27FC236}">
                      <a16:creationId xmlns:a16="http://schemas.microsoft.com/office/drawing/2014/main" id="{518ADAFA-25DB-844B-1928-3EFCFC479FB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67" y="597"/>
                  <a:ext cx="149" cy="105"/>
                </a:xfrm>
                <a:custGeom>
                  <a:avLst/>
                  <a:gdLst>
                    <a:gd name="T0" fmla="*/ 10 w 149"/>
                    <a:gd name="T1" fmla="*/ 103 h 105"/>
                    <a:gd name="T2" fmla="*/ 10 w 149"/>
                    <a:gd name="T3" fmla="*/ 103 h 105"/>
                    <a:gd name="T4" fmla="*/ 10 w 149"/>
                    <a:gd name="T5" fmla="*/ 103 h 105"/>
                    <a:gd name="T6" fmla="*/ 8 w 149"/>
                    <a:gd name="T7" fmla="*/ 105 h 105"/>
                    <a:gd name="T8" fmla="*/ 8 w 149"/>
                    <a:gd name="T9" fmla="*/ 105 h 105"/>
                    <a:gd name="T10" fmla="*/ 6 w 149"/>
                    <a:gd name="T11" fmla="*/ 105 h 105"/>
                    <a:gd name="T12" fmla="*/ 6 w 149"/>
                    <a:gd name="T13" fmla="*/ 103 h 105"/>
                    <a:gd name="T14" fmla="*/ 4 w 149"/>
                    <a:gd name="T15" fmla="*/ 103 h 105"/>
                    <a:gd name="T16" fmla="*/ 4 w 149"/>
                    <a:gd name="T17" fmla="*/ 103 h 105"/>
                    <a:gd name="T18" fmla="*/ 2 w 149"/>
                    <a:gd name="T19" fmla="*/ 103 h 105"/>
                    <a:gd name="T20" fmla="*/ 2 w 149"/>
                    <a:gd name="T21" fmla="*/ 101 h 105"/>
                    <a:gd name="T22" fmla="*/ 2 w 149"/>
                    <a:gd name="T23" fmla="*/ 101 h 105"/>
                    <a:gd name="T24" fmla="*/ 2 w 149"/>
                    <a:gd name="T25" fmla="*/ 99 h 105"/>
                    <a:gd name="T26" fmla="*/ 0 w 149"/>
                    <a:gd name="T27" fmla="*/ 99 h 105"/>
                    <a:gd name="T28" fmla="*/ 0 w 149"/>
                    <a:gd name="T29" fmla="*/ 97 h 105"/>
                    <a:gd name="T30" fmla="*/ 2 w 149"/>
                    <a:gd name="T31" fmla="*/ 97 h 105"/>
                    <a:gd name="T32" fmla="*/ 2 w 149"/>
                    <a:gd name="T33" fmla="*/ 95 h 105"/>
                    <a:gd name="T34" fmla="*/ 2 w 149"/>
                    <a:gd name="T35" fmla="*/ 95 h 105"/>
                    <a:gd name="T36" fmla="*/ 2 w 149"/>
                    <a:gd name="T37" fmla="*/ 93 h 105"/>
                    <a:gd name="T38" fmla="*/ 4 w 149"/>
                    <a:gd name="T39" fmla="*/ 93 h 105"/>
                    <a:gd name="T40" fmla="*/ 4 w 149"/>
                    <a:gd name="T41" fmla="*/ 93 h 105"/>
                    <a:gd name="T42" fmla="*/ 141 w 149"/>
                    <a:gd name="T43" fmla="*/ 0 h 105"/>
                    <a:gd name="T44" fmla="*/ 141 w 149"/>
                    <a:gd name="T45" fmla="*/ 0 h 105"/>
                    <a:gd name="T46" fmla="*/ 141 w 149"/>
                    <a:gd name="T47" fmla="*/ 0 h 105"/>
                    <a:gd name="T48" fmla="*/ 143 w 149"/>
                    <a:gd name="T49" fmla="*/ 0 h 105"/>
                    <a:gd name="T50" fmla="*/ 143 w 149"/>
                    <a:gd name="T51" fmla="*/ 0 h 105"/>
                    <a:gd name="T52" fmla="*/ 145 w 149"/>
                    <a:gd name="T53" fmla="*/ 0 h 105"/>
                    <a:gd name="T54" fmla="*/ 145 w 149"/>
                    <a:gd name="T55" fmla="*/ 0 h 105"/>
                    <a:gd name="T56" fmla="*/ 147 w 149"/>
                    <a:gd name="T57" fmla="*/ 0 h 105"/>
                    <a:gd name="T58" fmla="*/ 147 w 149"/>
                    <a:gd name="T59" fmla="*/ 0 h 105"/>
                    <a:gd name="T60" fmla="*/ 147 w 149"/>
                    <a:gd name="T61" fmla="*/ 2 h 105"/>
                    <a:gd name="T62" fmla="*/ 149 w 149"/>
                    <a:gd name="T63" fmla="*/ 2 h 105"/>
                    <a:gd name="T64" fmla="*/ 149 w 149"/>
                    <a:gd name="T65" fmla="*/ 4 h 105"/>
                    <a:gd name="T66" fmla="*/ 149 w 149"/>
                    <a:gd name="T67" fmla="*/ 4 h 105"/>
                    <a:gd name="T68" fmla="*/ 149 w 149"/>
                    <a:gd name="T69" fmla="*/ 6 h 105"/>
                    <a:gd name="T70" fmla="*/ 149 w 149"/>
                    <a:gd name="T71" fmla="*/ 6 h 105"/>
                    <a:gd name="T72" fmla="*/ 149 w 149"/>
                    <a:gd name="T73" fmla="*/ 8 h 105"/>
                    <a:gd name="T74" fmla="*/ 149 w 149"/>
                    <a:gd name="T75" fmla="*/ 8 h 105"/>
                    <a:gd name="T76" fmla="*/ 149 w 149"/>
                    <a:gd name="T77" fmla="*/ 8 h 105"/>
                    <a:gd name="T78" fmla="*/ 147 w 149"/>
                    <a:gd name="T79" fmla="*/ 11 h 105"/>
                    <a:gd name="T80" fmla="*/ 147 w 149"/>
                    <a:gd name="T81" fmla="*/ 11 h 105"/>
                    <a:gd name="T82" fmla="*/ 147 w 149"/>
                    <a:gd name="T83" fmla="*/ 11 h 105"/>
                    <a:gd name="T84" fmla="*/ 10 w 149"/>
                    <a:gd name="T85" fmla="*/ 103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9" h="105">
                      <a:moveTo>
                        <a:pt x="10" y="103"/>
                      </a:moveTo>
                      <a:lnTo>
                        <a:pt x="10" y="103"/>
                      </a:lnTo>
                      <a:lnTo>
                        <a:pt x="8" y="105"/>
                      </a:lnTo>
                      <a:lnTo>
                        <a:pt x="6" y="105"/>
                      </a:lnTo>
                      <a:lnTo>
                        <a:pt x="6" y="103"/>
                      </a:lnTo>
                      <a:lnTo>
                        <a:pt x="4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2" y="99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2" y="97"/>
                      </a:lnTo>
                      <a:lnTo>
                        <a:pt x="2" y="95"/>
                      </a:lnTo>
                      <a:lnTo>
                        <a:pt x="2" y="93"/>
                      </a:lnTo>
                      <a:lnTo>
                        <a:pt x="4" y="93"/>
                      </a:lnTo>
                      <a:lnTo>
                        <a:pt x="141" y="0"/>
                      </a:lnTo>
                      <a:lnTo>
                        <a:pt x="143" y="0"/>
                      </a:lnTo>
                      <a:lnTo>
                        <a:pt x="145" y="0"/>
                      </a:lnTo>
                      <a:lnTo>
                        <a:pt x="147" y="0"/>
                      </a:lnTo>
                      <a:lnTo>
                        <a:pt x="147" y="2"/>
                      </a:lnTo>
                      <a:lnTo>
                        <a:pt x="149" y="2"/>
                      </a:lnTo>
                      <a:lnTo>
                        <a:pt x="149" y="4"/>
                      </a:lnTo>
                      <a:lnTo>
                        <a:pt x="149" y="6"/>
                      </a:lnTo>
                      <a:lnTo>
                        <a:pt x="149" y="8"/>
                      </a:lnTo>
                      <a:lnTo>
                        <a:pt x="147" y="11"/>
                      </a:lnTo>
                      <a:lnTo>
                        <a:pt x="10" y="1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102" name="Freeform 65">
                  <a:extLst>
                    <a:ext uri="{FF2B5EF4-FFF2-40B4-BE49-F238E27FC236}">
                      <a16:creationId xmlns:a16="http://schemas.microsoft.com/office/drawing/2014/main" id="{229F62EC-1673-14EF-9ED3-C570594992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57" y="589"/>
                  <a:ext cx="65" cy="51"/>
                </a:xfrm>
                <a:custGeom>
                  <a:avLst/>
                  <a:gdLst>
                    <a:gd name="T0" fmla="*/ 65 w 65"/>
                    <a:gd name="T1" fmla="*/ 0 h 51"/>
                    <a:gd name="T2" fmla="*/ 0 w 65"/>
                    <a:gd name="T3" fmla="*/ 16 h 51"/>
                    <a:gd name="T4" fmla="*/ 22 w 65"/>
                    <a:gd name="T5" fmla="*/ 51 h 51"/>
                    <a:gd name="T6" fmla="*/ 65 w 65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51">
                      <a:moveTo>
                        <a:pt x="65" y="0"/>
                      </a:moveTo>
                      <a:lnTo>
                        <a:pt x="0" y="16"/>
                      </a:lnTo>
                      <a:lnTo>
                        <a:pt x="22" y="51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103" name="Freeform 66">
                  <a:extLst>
                    <a:ext uri="{FF2B5EF4-FFF2-40B4-BE49-F238E27FC236}">
                      <a16:creationId xmlns:a16="http://schemas.microsoft.com/office/drawing/2014/main" id="{56318F12-3AC1-E7BC-779E-CFD1467AA0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45" y="597"/>
                  <a:ext cx="149" cy="105"/>
                </a:xfrm>
                <a:custGeom>
                  <a:avLst/>
                  <a:gdLst>
                    <a:gd name="T0" fmla="*/ 10 w 149"/>
                    <a:gd name="T1" fmla="*/ 103 h 105"/>
                    <a:gd name="T2" fmla="*/ 10 w 149"/>
                    <a:gd name="T3" fmla="*/ 103 h 105"/>
                    <a:gd name="T4" fmla="*/ 10 w 149"/>
                    <a:gd name="T5" fmla="*/ 103 h 105"/>
                    <a:gd name="T6" fmla="*/ 8 w 149"/>
                    <a:gd name="T7" fmla="*/ 105 h 105"/>
                    <a:gd name="T8" fmla="*/ 8 w 149"/>
                    <a:gd name="T9" fmla="*/ 105 h 105"/>
                    <a:gd name="T10" fmla="*/ 6 w 149"/>
                    <a:gd name="T11" fmla="*/ 105 h 105"/>
                    <a:gd name="T12" fmla="*/ 6 w 149"/>
                    <a:gd name="T13" fmla="*/ 103 h 105"/>
                    <a:gd name="T14" fmla="*/ 4 w 149"/>
                    <a:gd name="T15" fmla="*/ 103 h 105"/>
                    <a:gd name="T16" fmla="*/ 4 w 149"/>
                    <a:gd name="T17" fmla="*/ 103 h 105"/>
                    <a:gd name="T18" fmla="*/ 2 w 149"/>
                    <a:gd name="T19" fmla="*/ 103 h 105"/>
                    <a:gd name="T20" fmla="*/ 2 w 149"/>
                    <a:gd name="T21" fmla="*/ 101 h 105"/>
                    <a:gd name="T22" fmla="*/ 2 w 149"/>
                    <a:gd name="T23" fmla="*/ 101 h 105"/>
                    <a:gd name="T24" fmla="*/ 0 w 149"/>
                    <a:gd name="T25" fmla="*/ 99 h 105"/>
                    <a:gd name="T26" fmla="*/ 0 w 149"/>
                    <a:gd name="T27" fmla="*/ 99 h 105"/>
                    <a:gd name="T28" fmla="*/ 0 w 149"/>
                    <a:gd name="T29" fmla="*/ 97 h 105"/>
                    <a:gd name="T30" fmla="*/ 0 w 149"/>
                    <a:gd name="T31" fmla="*/ 97 h 105"/>
                    <a:gd name="T32" fmla="*/ 2 w 149"/>
                    <a:gd name="T33" fmla="*/ 95 h 105"/>
                    <a:gd name="T34" fmla="*/ 2 w 149"/>
                    <a:gd name="T35" fmla="*/ 95 h 105"/>
                    <a:gd name="T36" fmla="*/ 2 w 149"/>
                    <a:gd name="T37" fmla="*/ 93 h 105"/>
                    <a:gd name="T38" fmla="*/ 4 w 149"/>
                    <a:gd name="T39" fmla="*/ 93 h 105"/>
                    <a:gd name="T40" fmla="*/ 4 w 149"/>
                    <a:gd name="T41" fmla="*/ 93 h 105"/>
                    <a:gd name="T42" fmla="*/ 141 w 149"/>
                    <a:gd name="T43" fmla="*/ 0 h 105"/>
                    <a:gd name="T44" fmla="*/ 141 w 149"/>
                    <a:gd name="T45" fmla="*/ 0 h 105"/>
                    <a:gd name="T46" fmla="*/ 141 w 149"/>
                    <a:gd name="T47" fmla="*/ 0 h 105"/>
                    <a:gd name="T48" fmla="*/ 143 w 149"/>
                    <a:gd name="T49" fmla="*/ 0 h 105"/>
                    <a:gd name="T50" fmla="*/ 143 w 149"/>
                    <a:gd name="T51" fmla="*/ 0 h 105"/>
                    <a:gd name="T52" fmla="*/ 145 w 149"/>
                    <a:gd name="T53" fmla="*/ 0 h 105"/>
                    <a:gd name="T54" fmla="*/ 145 w 149"/>
                    <a:gd name="T55" fmla="*/ 0 h 105"/>
                    <a:gd name="T56" fmla="*/ 147 w 149"/>
                    <a:gd name="T57" fmla="*/ 0 h 105"/>
                    <a:gd name="T58" fmla="*/ 147 w 149"/>
                    <a:gd name="T59" fmla="*/ 0 h 105"/>
                    <a:gd name="T60" fmla="*/ 147 w 149"/>
                    <a:gd name="T61" fmla="*/ 2 h 105"/>
                    <a:gd name="T62" fmla="*/ 149 w 149"/>
                    <a:gd name="T63" fmla="*/ 2 h 105"/>
                    <a:gd name="T64" fmla="*/ 149 w 149"/>
                    <a:gd name="T65" fmla="*/ 4 h 105"/>
                    <a:gd name="T66" fmla="*/ 149 w 149"/>
                    <a:gd name="T67" fmla="*/ 4 h 105"/>
                    <a:gd name="T68" fmla="*/ 149 w 149"/>
                    <a:gd name="T69" fmla="*/ 6 h 105"/>
                    <a:gd name="T70" fmla="*/ 149 w 149"/>
                    <a:gd name="T71" fmla="*/ 6 h 105"/>
                    <a:gd name="T72" fmla="*/ 149 w 149"/>
                    <a:gd name="T73" fmla="*/ 8 h 105"/>
                    <a:gd name="T74" fmla="*/ 149 w 149"/>
                    <a:gd name="T75" fmla="*/ 8 h 105"/>
                    <a:gd name="T76" fmla="*/ 149 w 149"/>
                    <a:gd name="T77" fmla="*/ 8 h 105"/>
                    <a:gd name="T78" fmla="*/ 147 w 149"/>
                    <a:gd name="T79" fmla="*/ 11 h 105"/>
                    <a:gd name="T80" fmla="*/ 147 w 149"/>
                    <a:gd name="T81" fmla="*/ 11 h 105"/>
                    <a:gd name="T82" fmla="*/ 147 w 149"/>
                    <a:gd name="T83" fmla="*/ 11 h 105"/>
                    <a:gd name="T84" fmla="*/ 10 w 149"/>
                    <a:gd name="T85" fmla="*/ 103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9" h="105">
                      <a:moveTo>
                        <a:pt x="10" y="103"/>
                      </a:moveTo>
                      <a:lnTo>
                        <a:pt x="10" y="103"/>
                      </a:lnTo>
                      <a:lnTo>
                        <a:pt x="8" y="105"/>
                      </a:lnTo>
                      <a:lnTo>
                        <a:pt x="6" y="105"/>
                      </a:lnTo>
                      <a:lnTo>
                        <a:pt x="6" y="103"/>
                      </a:lnTo>
                      <a:lnTo>
                        <a:pt x="4" y="103"/>
                      </a:lnTo>
                      <a:lnTo>
                        <a:pt x="2" y="103"/>
                      </a:lnTo>
                      <a:lnTo>
                        <a:pt x="2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2" y="95"/>
                      </a:lnTo>
                      <a:lnTo>
                        <a:pt x="2" y="93"/>
                      </a:lnTo>
                      <a:lnTo>
                        <a:pt x="4" y="93"/>
                      </a:lnTo>
                      <a:lnTo>
                        <a:pt x="141" y="0"/>
                      </a:lnTo>
                      <a:lnTo>
                        <a:pt x="143" y="0"/>
                      </a:lnTo>
                      <a:lnTo>
                        <a:pt x="145" y="0"/>
                      </a:lnTo>
                      <a:lnTo>
                        <a:pt x="147" y="0"/>
                      </a:lnTo>
                      <a:lnTo>
                        <a:pt x="147" y="2"/>
                      </a:lnTo>
                      <a:lnTo>
                        <a:pt x="149" y="2"/>
                      </a:lnTo>
                      <a:lnTo>
                        <a:pt x="149" y="4"/>
                      </a:lnTo>
                      <a:lnTo>
                        <a:pt x="149" y="6"/>
                      </a:lnTo>
                      <a:lnTo>
                        <a:pt x="149" y="8"/>
                      </a:lnTo>
                      <a:lnTo>
                        <a:pt x="147" y="11"/>
                      </a:lnTo>
                      <a:lnTo>
                        <a:pt x="10" y="1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104" name="Freeform 67">
                  <a:extLst>
                    <a:ext uri="{FF2B5EF4-FFF2-40B4-BE49-F238E27FC236}">
                      <a16:creationId xmlns:a16="http://schemas.microsoft.com/office/drawing/2014/main" id="{5E6C3BCA-4AF4-96F7-1FC9-E6821CB466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35" y="589"/>
                  <a:ext cx="65" cy="51"/>
                </a:xfrm>
                <a:custGeom>
                  <a:avLst/>
                  <a:gdLst>
                    <a:gd name="T0" fmla="*/ 65 w 65"/>
                    <a:gd name="T1" fmla="*/ 0 h 51"/>
                    <a:gd name="T2" fmla="*/ 0 w 65"/>
                    <a:gd name="T3" fmla="*/ 16 h 51"/>
                    <a:gd name="T4" fmla="*/ 22 w 65"/>
                    <a:gd name="T5" fmla="*/ 51 h 51"/>
                    <a:gd name="T6" fmla="*/ 65 w 65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51">
                      <a:moveTo>
                        <a:pt x="65" y="0"/>
                      </a:moveTo>
                      <a:lnTo>
                        <a:pt x="0" y="16"/>
                      </a:lnTo>
                      <a:lnTo>
                        <a:pt x="22" y="51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105" name="WordArt 68">
                  <a:extLst>
                    <a:ext uri="{FF2B5EF4-FFF2-40B4-BE49-F238E27FC236}">
                      <a16:creationId xmlns:a16="http://schemas.microsoft.com/office/drawing/2014/main" id="{0610A396-FD3F-F8B2-A23E-74FA6C98136A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121" y="566"/>
                  <a:ext cx="279" cy="179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en-GB" sz="1400" b="1" kern="10">
                      <a:ln w="3175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Arial Unicode MS"/>
                    </a:rPr>
                    <a:t>D1</a:t>
                  </a:r>
                </a:p>
              </p:txBody>
            </p:sp>
            <p:grpSp>
              <p:nvGrpSpPr>
                <p:cNvPr id="106" name="Group 69">
                  <a:extLst>
                    <a:ext uri="{FF2B5EF4-FFF2-40B4-BE49-F238E27FC236}">
                      <a16:creationId xmlns:a16="http://schemas.microsoft.com/office/drawing/2014/main" id="{F652D44F-AFA1-33BD-AF72-5AE5B9189B4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280" y="821"/>
                  <a:ext cx="158" cy="147"/>
                  <a:chOff x="2880" y="1264"/>
                  <a:chExt cx="158" cy="147"/>
                </a:xfrm>
              </p:grpSpPr>
              <p:sp>
                <p:nvSpPr>
                  <p:cNvPr id="108" name="Line 70">
                    <a:extLst>
                      <a:ext uri="{FF2B5EF4-FFF2-40B4-BE49-F238E27FC236}">
                        <a16:creationId xmlns:a16="http://schemas.microsoft.com/office/drawing/2014/main" id="{04FB9A95-FD30-D82B-01D1-337F05F6645C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80" y="1333"/>
                    <a:ext cx="158" cy="2"/>
                  </a:xfrm>
                  <a:prstGeom prst="line">
                    <a:avLst/>
                  </a:prstGeom>
                  <a:noFill/>
                  <a:ln w="1587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117"/>
                  </a:p>
                </p:txBody>
              </p:sp>
              <p:sp>
                <p:nvSpPr>
                  <p:cNvPr id="109" name="Line 71">
                    <a:extLst>
                      <a:ext uri="{FF2B5EF4-FFF2-40B4-BE49-F238E27FC236}">
                        <a16:creationId xmlns:a16="http://schemas.microsoft.com/office/drawing/2014/main" id="{BFAA0C12-2B20-5144-02A8-2D599EF60825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rot="16200000" flipV="1">
                    <a:off x="2887" y="1338"/>
                    <a:ext cx="147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2117"/>
                  </a:p>
                </p:txBody>
              </p:sp>
            </p:grpSp>
            <p:sp>
              <p:nvSpPr>
                <p:cNvPr id="107" name="WordArt 72">
                  <a:extLst>
                    <a:ext uri="{FF2B5EF4-FFF2-40B4-BE49-F238E27FC236}">
                      <a16:creationId xmlns:a16="http://schemas.microsoft.com/office/drawing/2014/main" id="{54F6B6A4-DE74-58FD-CF53-201FF1D474B1}"/>
                    </a:ext>
                  </a:extLst>
                </p:cNvPr>
                <p:cNvSpPr>
                  <a:spLocks noChangeAspect="1" noChangeArrowheads="1" noChangeShapeType="1" noTextEdit="1"/>
                </p:cNvSpPr>
                <p:nvPr/>
              </p:nvSpPr>
              <p:spPr bwMode="auto">
                <a:xfrm>
                  <a:off x="1887" y="845"/>
                  <a:ext cx="703" cy="89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rtl="0">
                    <a:buNone/>
                  </a:pPr>
                  <a:r>
                    <a:rPr lang="en-GB" sz="1400" kern="10">
                      <a:ln w="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latin typeface="Verdana Ref"/>
                    </a:rPr>
                    <a:t>LED         </a:t>
                  </a:r>
                </a:p>
              </p:txBody>
            </p:sp>
          </p:grpSp>
        </p:grpSp>
      </p:grpSp>
      <p:grpSp>
        <p:nvGrpSpPr>
          <p:cNvPr id="4" name="Group 43">
            <a:extLst>
              <a:ext uri="{FF2B5EF4-FFF2-40B4-BE49-F238E27FC236}">
                <a16:creationId xmlns:a16="http://schemas.microsoft.com/office/drawing/2014/main" id="{5A79FD8E-EA48-63C2-26D9-C5083E31AF4B}"/>
              </a:ext>
            </a:extLst>
          </p:cNvPr>
          <p:cNvGrpSpPr>
            <a:grpSpLocks noChangeAspect="1"/>
          </p:cNvGrpSpPr>
          <p:nvPr/>
        </p:nvGrpSpPr>
        <p:grpSpPr bwMode="auto">
          <a:xfrm rot="16200000">
            <a:off x="8046026" y="3710009"/>
            <a:ext cx="1572367" cy="269679"/>
            <a:chOff x="621" y="544"/>
            <a:chExt cx="1824" cy="335"/>
          </a:xfrm>
        </p:grpSpPr>
        <p:sp>
          <p:nvSpPr>
            <p:cNvPr id="146" name="Freeform 44">
              <a:extLst>
                <a:ext uri="{FF2B5EF4-FFF2-40B4-BE49-F238E27FC236}">
                  <a16:creationId xmlns:a16="http://schemas.microsoft.com/office/drawing/2014/main" id="{437B8C55-8E8A-1AD9-7497-D02767F4E6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1" y="544"/>
              <a:ext cx="1824" cy="335"/>
            </a:xfrm>
            <a:custGeom>
              <a:avLst/>
              <a:gdLst>
                <a:gd name="T0" fmla="*/ 23 w 1824"/>
                <a:gd name="T1" fmla="*/ 251 h 335"/>
                <a:gd name="T2" fmla="*/ 166 w 1824"/>
                <a:gd name="T3" fmla="*/ 335 h 335"/>
                <a:gd name="T4" fmla="*/ 222 w 1824"/>
                <a:gd name="T5" fmla="*/ 324 h 335"/>
                <a:gd name="T6" fmla="*/ 306 w 1824"/>
                <a:gd name="T7" fmla="*/ 257 h 335"/>
                <a:gd name="T8" fmla="*/ 363 w 1824"/>
                <a:gd name="T9" fmla="*/ 257 h 335"/>
                <a:gd name="T10" fmla="*/ 513 w 1824"/>
                <a:gd name="T11" fmla="*/ 257 h 335"/>
                <a:gd name="T12" fmla="*/ 697 w 1824"/>
                <a:gd name="T13" fmla="*/ 257 h 335"/>
                <a:gd name="T14" fmla="*/ 798 w 1824"/>
                <a:gd name="T15" fmla="*/ 257 h 335"/>
                <a:gd name="T16" fmla="*/ 882 w 1824"/>
                <a:gd name="T17" fmla="*/ 324 h 335"/>
                <a:gd name="T18" fmla="*/ 939 w 1824"/>
                <a:gd name="T19" fmla="*/ 335 h 335"/>
                <a:gd name="T20" fmla="*/ 1039 w 1824"/>
                <a:gd name="T21" fmla="*/ 298 h 335"/>
                <a:gd name="T22" fmla="*/ 1078 w 1824"/>
                <a:gd name="T23" fmla="*/ 257 h 335"/>
                <a:gd name="T24" fmla="*/ 1279 w 1824"/>
                <a:gd name="T25" fmla="*/ 257 h 335"/>
                <a:gd name="T26" fmla="*/ 1449 w 1824"/>
                <a:gd name="T27" fmla="*/ 257 h 335"/>
                <a:gd name="T28" fmla="*/ 1517 w 1824"/>
                <a:gd name="T29" fmla="*/ 257 h 335"/>
                <a:gd name="T30" fmla="*/ 1601 w 1824"/>
                <a:gd name="T31" fmla="*/ 324 h 335"/>
                <a:gd name="T32" fmla="*/ 1656 w 1824"/>
                <a:gd name="T33" fmla="*/ 335 h 335"/>
                <a:gd name="T34" fmla="*/ 1802 w 1824"/>
                <a:gd name="T35" fmla="*/ 251 h 335"/>
                <a:gd name="T36" fmla="*/ 1824 w 1824"/>
                <a:gd name="T37" fmla="*/ 168 h 335"/>
                <a:gd name="T38" fmla="*/ 1740 w 1824"/>
                <a:gd name="T39" fmla="*/ 23 h 335"/>
                <a:gd name="T40" fmla="*/ 1656 w 1824"/>
                <a:gd name="T41" fmla="*/ 0 h 335"/>
                <a:gd name="T42" fmla="*/ 1554 w 1824"/>
                <a:gd name="T43" fmla="*/ 37 h 335"/>
                <a:gd name="T44" fmla="*/ 1517 w 1824"/>
                <a:gd name="T45" fmla="*/ 78 h 335"/>
                <a:gd name="T46" fmla="*/ 1369 w 1824"/>
                <a:gd name="T47" fmla="*/ 78 h 335"/>
                <a:gd name="T48" fmla="*/ 1181 w 1824"/>
                <a:gd name="T49" fmla="*/ 78 h 335"/>
                <a:gd name="T50" fmla="*/ 1078 w 1824"/>
                <a:gd name="T51" fmla="*/ 78 h 335"/>
                <a:gd name="T52" fmla="*/ 992 w 1824"/>
                <a:gd name="T53" fmla="*/ 10 h 335"/>
                <a:gd name="T54" fmla="*/ 939 w 1824"/>
                <a:gd name="T55" fmla="*/ 0 h 335"/>
                <a:gd name="T56" fmla="*/ 834 w 1824"/>
                <a:gd name="T57" fmla="*/ 37 h 335"/>
                <a:gd name="T58" fmla="*/ 798 w 1824"/>
                <a:gd name="T59" fmla="*/ 78 h 335"/>
                <a:gd name="T60" fmla="*/ 603 w 1824"/>
                <a:gd name="T61" fmla="*/ 78 h 335"/>
                <a:gd name="T62" fmla="*/ 433 w 1824"/>
                <a:gd name="T63" fmla="*/ 78 h 335"/>
                <a:gd name="T64" fmla="*/ 306 w 1824"/>
                <a:gd name="T65" fmla="*/ 78 h 335"/>
                <a:gd name="T66" fmla="*/ 269 w 1824"/>
                <a:gd name="T67" fmla="*/ 37 h 335"/>
                <a:gd name="T68" fmla="*/ 166 w 1824"/>
                <a:gd name="T69" fmla="*/ 0 h 335"/>
                <a:gd name="T70" fmla="*/ 82 w 1824"/>
                <a:gd name="T71" fmla="*/ 23 h 335"/>
                <a:gd name="T72" fmla="*/ 0 w 1824"/>
                <a:gd name="T73" fmla="*/ 168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4" h="335">
                  <a:moveTo>
                    <a:pt x="0" y="168"/>
                  </a:moveTo>
                  <a:lnTo>
                    <a:pt x="23" y="251"/>
                  </a:lnTo>
                  <a:lnTo>
                    <a:pt x="82" y="310"/>
                  </a:lnTo>
                  <a:lnTo>
                    <a:pt x="166" y="335"/>
                  </a:lnTo>
                  <a:lnTo>
                    <a:pt x="222" y="324"/>
                  </a:lnTo>
                  <a:lnTo>
                    <a:pt x="269" y="298"/>
                  </a:lnTo>
                  <a:lnTo>
                    <a:pt x="306" y="257"/>
                  </a:lnTo>
                  <a:lnTo>
                    <a:pt x="363" y="257"/>
                  </a:lnTo>
                  <a:lnTo>
                    <a:pt x="433" y="257"/>
                  </a:lnTo>
                  <a:lnTo>
                    <a:pt x="513" y="257"/>
                  </a:lnTo>
                  <a:lnTo>
                    <a:pt x="603" y="257"/>
                  </a:lnTo>
                  <a:lnTo>
                    <a:pt x="697" y="257"/>
                  </a:lnTo>
                  <a:lnTo>
                    <a:pt x="798" y="257"/>
                  </a:lnTo>
                  <a:lnTo>
                    <a:pt x="834" y="298"/>
                  </a:lnTo>
                  <a:lnTo>
                    <a:pt x="882" y="324"/>
                  </a:lnTo>
                  <a:lnTo>
                    <a:pt x="939" y="335"/>
                  </a:lnTo>
                  <a:lnTo>
                    <a:pt x="992" y="324"/>
                  </a:lnTo>
                  <a:lnTo>
                    <a:pt x="1039" y="298"/>
                  </a:lnTo>
                  <a:lnTo>
                    <a:pt x="1078" y="257"/>
                  </a:lnTo>
                  <a:lnTo>
                    <a:pt x="1181" y="257"/>
                  </a:lnTo>
                  <a:lnTo>
                    <a:pt x="1279" y="257"/>
                  </a:lnTo>
                  <a:lnTo>
                    <a:pt x="1369" y="257"/>
                  </a:lnTo>
                  <a:lnTo>
                    <a:pt x="1449" y="257"/>
                  </a:lnTo>
                  <a:lnTo>
                    <a:pt x="1517" y="257"/>
                  </a:lnTo>
                  <a:lnTo>
                    <a:pt x="1554" y="298"/>
                  </a:lnTo>
                  <a:lnTo>
                    <a:pt x="1601" y="324"/>
                  </a:lnTo>
                  <a:lnTo>
                    <a:pt x="1656" y="335"/>
                  </a:lnTo>
                  <a:lnTo>
                    <a:pt x="1740" y="310"/>
                  </a:lnTo>
                  <a:lnTo>
                    <a:pt x="1802" y="251"/>
                  </a:lnTo>
                  <a:lnTo>
                    <a:pt x="1824" y="168"/>
                  </a:lnTo>
                  <a:lnTo>
                    <a:pt x="1802" y="84"/>
                  </a:lnTo>
                  <a:lnTo>
                    <a:pt x="1740" y="23"/>
                  </a:lnTo>
                  <a:lnTo>
                    <a:pt x="1656" y="0"/>
                  </a:lnTo>
                  <a:lnTo>
                    <a:pt x="1601" y="10"/>
                  </a:lnTo>
                  <a:lnTo>
                    <a:pt x="1554" y="37"/>
                  </a:lnTo>
                  <a:lnTo>
                    <a:pt x="1517" y="78"/>
                  </a:lnTo>
                  <a:lnTo>
                    <a:pt x="1449" y="78"/>
                  </a:lnTo>
                  <a:lnTo>
                    <a:pt x="1369" y="78"/>
                  </a:lnTo>
                  <a:lnTo>
                    <a:pt x="1279" y="78"/>
                  </a:lnTo>
                  <a:lnTo>
                    <a:pt x="1181" y="78"/>
                  </a:lnTo>
                  <a:lnTo>
                    <a:pt x="1078" y="78"/>
                  </a:lnTo>
                  <a:lnTo>
                    <a:pt x="1039" y="37"/>
                  </a:lnTo>
                  <a:lnTo>
                    <a:pt x="992" y="10"/>
                  </a:lnTo>
                  <a:lnTo>
                    <a:pt x="939" y="0"/>
                  </a:lnTo>
                  <a:lnTo>
                    <a:pt x="882" y="10"/>
                  </a:lnTo>
                  <a:lnTo>
                    <a:pt x="834" y="37"/>
                  </a:lnTo>
                  <a:lnTo>
                    <a:pt x="798" y="78"/>
                  </a:lnTo>
                  <a:lnTo>
                    <a:pt x="697" y="78"/>
                  </a:lnTo>
                  <a:lnTo>
                    <a:pt x="603" y="78"/>
                  </a:lnTo>
                  <a:lnTo>
                    <a:pt x="513" y="78"/>
                  </a:lnTo>
                  <a:lnTo>
                    <a:pt x="433" y="78"/>
                  </a:lnTo>
                  <a:lnTo>
                    <a:pt x="363" y="78"/>
                  </a:lnTo>
                  <a:lnTo>
                    <a:pt x="306" y="78"/>
                  </a:lnTo>
                  <a:lnTo>
                    <a:pt x="269" y="37"/>
                  </a:lnTo>
                  <a:lnTo>
                    <a:pt x="222" y="10"/>
                  </a:lnTo>
                  <a:lnTo>
                    <a:pt x="166" y="0"/>
                  </a:lnTo>
                  <a:lnTo>
                    <a:pt x="82" y="23"/>
                  </a:lnTo>
                  <a:lnTo>
                    <a:pt x="23" y="84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47" name="Freeform 45">
              <a:extLst>
                <a:ext uri="{FF2B5EF4-FFF2-40B4-BE49-F238E27FC236}">
                  <a16:creationId xmlns:a16="http://schemas.microsoft.com/office/drawing/2014/main" id="{3872485D-31B5-5BAC-AB0B-2AA2185F3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3" y="626"/>
              <a:ext cx="178" cy="181"/>
            </a:xfrm>
            <a:custGeom>
              <a:avLst/>
              <a:gdLst>
                <a:gd name="T0" fmla="*/ 178 w 178"/>
                <a:gd name="T1" fmla="*/ 90 h 181"/>
                <a:gd name="T2" fmla="*/ 176 w 178"/>
                <a:gd name="T3" fmla="*/ 109 h 181"/>
                <a:gd name="T4" fmla="*/ 170 w 178"/>
                <a:gd name="T5" fmla="*/ 127 h 181"/>
                <a:gd name="T6" fmla="*/ 160 w 178"/>
                <a:gd name="T7" fmla="*/ 144 h 181"/>
                <a:gd name="T8" fmla="*/ 148 w 178"/>
                <a:gd name="T9" fmla="*/ 158 h 181"/>
                <a:gd name="T10" fmla="*/ 131 w 178"/>
                <a:gd name="T11" fmla="*/ 170 h 181"/>
                <a:gd name="T12" fmla="*/ 113 w 178"/>
                <a:gd name="T13" fmla="*/ 177 h 181"/>
                <a:gd name="T14" fmla="*/ 94 w 178"/>
                <a:gd name="T15" fmla="*/ 181 h 181"/>
                <a:gd name="T16" fmla="*/ 74 w 178"/>
                <a:gd name="T17" fmla="*/ 179 h 181"/>
                <a:gd name="T18" fmla="*/ 55 w 178"/>
                <a:gd name="T19" fmla="*/ 175 h 181"/>
                <a:gd name="T20" fmla="*/ 39 w 178"/>
                <a:gd name="T21" fmla="*/ 164 h 181"/>
                <a:gd name="T22" fmla="*/ 25 w 178"/>
                <a:gd name="T23" fmla="*/ 152 h 181"/>
                <a:gd name="T24" fmla="*/ 12 w 178"/>
                <a:gd name="T25" fmla="*/ 136 h 181"/>
                <a:gd name="T26" fmla="*/ 4 w 178"/>
                <a:gd name="T27" fmla="*/ 119 h 181"/>
                <a:gd name="T28" fmla="*/ 0 w 178"/>
                <a:gd name="T29" fmla="*/ 101 h 181"/>
                <a:gd name="T30" fmla="*/ 0 w 178"/>
                <a:gd name="T31" fmla="*/ 80 h 181"/>
                <a:gd name="T32" fmla="*/ 4 w 178"/>
                <a:gd name="T33" fmla="*/ 62 h 181"/>
                <a:gd name="T34" fmla="*/ 12 w 178"/>
                <a:gd name="T35" fmla="*/ 43 h 181"/>
                <a:gd name="T36" fmla="*/ 25 w 178"/>
                <a:gd name="T37" fmla="*/ 29 h 181"/>
                <a:gd name="T38" fmla="*/ 39 w 178"/>
                <a:gd name="T39" fmla="*/ 17 h 181"/>
                <a:gd name="T40" fmla="*/ 55 w 178"/>
                <a:gd name="T41" fmla="*/ 6 h 181"/>
                <a:gd name="T42" fmla="*/ 74 w 178"/>
                <a:gd name="T43" fmla="*/ 2 h 181"/>
                <a:gd name="T44" fmla="*/ 94 w 178"/>
                <a:gd name="T45" fmla="*/ 0 h 181"/>
                <a:gd name="T46" fmla="*/ 113 w 178"/>
                <a:gd name="T47" fmla="*/ 4 h 181"/>
                <a:gd name="T48" fmla="*/ 131 w 178"/>
                <a:gd name="T49" fmla="*/ 10 h 181"/>
                <a:gd name="T50" fmla="*/ 148 w 178"/>
                <a:gd name="T51" fmla="*/ 21 h 181"/>
                <a:gd name="T52" fmla="*/ 160 w 178"/>
                <a:gd name="T53" fmla="*/ 35 h 181"/>
                <a:gd name="T54" fmla="*/ 170 w 178"/>
                <a:gd name="T55" fmla="*/ 51 h 181"/>
                <a:gd name="T56" fmla="*/ 176 w 178"/>
                <a:gd name="T57" fmla="*/ 70 h 181"/>
                <a:gd name="T58" fmla="*/ 178 w 178"/>
                <a:gd name="T59" fmla="*/ 90 h 181"/>
                <a:gd name="T60" fmla="*/ 178 w 178"/>
                <a:gd name="T61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8" h="181">
                  <a:moveTo>
                    <a:pt x="178" y="90"/>
                  </a:moveTo>
                  <a:lnTo>
                    <a:pt x="176" y="109"/>
                  </a:lnTo>
                  <a:lnTo>
                    <a:pt x="170" y="127"/>
                  </a:lnTo>
                  <a:lnTo>
                    <a:pt x="160" y="144"/>
                  </a:lnTo>
                  <a:lnTo>
                    <a:pt x="148" y="158"/>
                  </a:lnTo>
                  <a:lnTo>
                    <a:pt x="131" y="170"/>
                  </a:lnTo>
                  <a:lnTo>
                    <a:pt x="113" y="177"/>
                  </a:lnTo>
                  <a:lnTo>
                    <a:pt x="94" y="181"/>
                  </a:lnTo>
                  <a:lnTo>
                    <a:pt x="74" y="179"/>
                  </a:lnTo>
                  <a:lnTo>
                    <a:pt x="55" y="175"/>
                  </a:lnTo>
                  <a:lnTo>
                    <a:pt x="39" y="164"/>
                  </a:lnTo>
                  <a:lnTo>
                    <a:pt x="25" y="152"/>
                  </a:lnTo>
                  <a:lnTo>
                    <a:pt x="12" y="136"/>
                  </a:lnTo>
                  <a:lnTo>
                    <a:pt x="4" y="119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5" y="29"/>
                  </a:lnTo>
                  <a:lnTo>
                    <a:pt x="39" y="17"/>
                  </a:lnTo>
                  <a:lnTo>
                    <a:pt x="55" y="6"/>
                  </a:lnTo>
                  <a:lnTo>
                    <a:pt x="74" y="2"/>
                  </a:lnTo>
                  <a:lnTo>
                    <a:pt x="94" y="0"/>
                  </a:lnTo>
                  <a:lnTo>
                    <a:pt x="113" y="4"/>
                  </a:lnTo>
                  <a:lnTo>
                    <a:pt x="131" y="10"/>
                  </a:lnTo>
                  <a:lnTo>
                    <a:pt x="148" y="21"/>
                  </a:lnTo>
                  <a:lnTo>
                    <a:pt x="160" y="35"/>
                  </a:lnTo>
                  <a:lnTo>
                    <a:pt x="170" y="51"/>
                  </a:lnTo>
                  <a:lnTo>
                    <a:pt x="176" y="70"/>
                  </a:lnTo>
                  <a:lnTo>
                    <a:pt x="178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48" name="Freeform 46">
              <a:extLst>
                <a:ext uri="{FF2B5EF4-FFF2-40B4-BE49-F238E27FC236}">
                  <a16:creationId xmlns:a16="http://schemas.microsoft.com/office/drawing/2014/main" id="{E79266C4-5F35-3E7A-B05D-DF64CC5B3D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" y="682"/>
              <a:ext cx="70" cy="67"/>
            </a:xfrm>
            <a:custGeom>
              <a:avLst/>
              <a:gdLst>
                <a:gd name="T0" fmla="*/ 70 w 70"/>
                <a:gd name="T1" fmla="*/ 34 h 67"/>
                <a:gd name="T2" fmla="*/ 68 w 70"/>
                <a:gd name="T3" fmla="*/ 47 h 67"/>
                <a:gd name="T4" fmla="*/ 62 w 70"/>
                <a:gd name="T5" fmla="*/ 57 h 67"/>
                <a:gd name="T6" fmla="*/ 54 w 70"/>
                <a:gd name="T7" fmla="*/ 63 h 67"/>
                <a:gd name="T8" fmla="*/ 41 w 70"/>
                <a:gd name="T9" fmla="*/ 67 h 67"/>
                <a:gd name="T10" fmla="*/ 31 w 70"/>
                <a:gd name="T11" fmla="*/ 67 h 67"/>
                <a:gd name="T12" fmla="*/ 19 w 70"/>
                <a:gd name="T13" fmla="*/ 63 h 67"/>
                <a:gd name="T14" fmla="*/ 9 w 70"/>
                <a:gd name="T15" fmla="*/ 57 h 67"/>
                <a:gd name="T16" fmla="*/ 4 w 70"/>
                <a:gd name="T17" fmla="*/ 47 h 67"/>
                <a:gd name="T18" fmla="*/ 0 w 70"/>
                <a:gd name="T19" fmla="*/ 34 h 67"/>
                <a:gd name="T20" fmla="*/ 2 w 70"/>
                <a:gd name="T21" fmla="*/ 22 h 67"/>
                <a:gd name="T22" fmla="*/ 9 w 70"/>
                <a:gd name="T23" fmla="*/ 12 h 67"/>
                <a:gd name="T24" fmla="*/ 19 w 70"/>
                <a:gd name="T25" fmla="*/ 4 h 67"/>
                <a:gd name="T26" fmla="*/ 29 w 70"/>
                <a:gd name="T27" fmla="*/ 0 h 67"/>
                <a:gd name="T28" fmla="*/ 41 w 70"/>
                <a:gd name="T29" fmla="*/ 0 h 67"/>
                <a:gd name="T30" fmla="*/ 54 w 70"/>
                <a:gd name="T31" fmla="*/ 4 h 67"/>
                <a:gd name="T32" fmla="*/ 62 w 70"/>
                <a:gd name="T33" fmla="*/ 12 h 67"/>
                <a:gd name="T34" fmla="*/ 68 w 70"/>
                <a:gd name="T35" fmla="*/ 22 h 67"/>
                <a:gd name="T36" fmla="*/ 70 w 70"/>
                <a:gd name="T37" fmla="*/ 34 h 67"/>
                <a:gd name="T38" fmla="*/ 70 w 70"/>
                <a:gd name="T39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67">
                  <a:moveTo>
                    <a:pt x="70" y="34"/>
                  </a:moveTo>
                  <a:lnTo>
                    <a:pt x="68" y="47"/>
                  </a:lnTo>
                  <a:lnTo>
                    <a:pt x="62" y="57"/>
                  </a:lnTo>
                  <a:lnTo>
                    <a:pt x="54" y="63"/>
                  </a:lnTo>
                  <a:lnTo>
                    <a:pt x="41" y="67"/>
                  </a:lnTo>
                  <a:lnTo>
                    <a:pt x="31" y="67"/>
                  </a:lnTo>
                  <a:lnTo>
                    <a:pt x="19" y="63"/>
                  </a:lnTo>
                  <a:lnTo>
                    <a:pt x="9" y="57"/>
                  </a:lnTo>
                  <a:lnTo>
                    <a:pt x="4" y="47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9" y="12"/>
                  </a:lnTo>
                  <a:lnTo>
                    <a:pt x="19" y="4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4" y="4"/>
                  </a:lnTo>
                  <a:lnTo>
                    <a:pt x="62" y="12"/>
                  </a:lnTo>
                  <a:lnTo>
                    <a:pt x="68" y="22"/>
                  </a:lnTo>
                  <a:lnTo>
                    <a:pt x="70" y="34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49" name="Freeform 47">
              <a:extLst>
                <a:ext uri="{FF2B5EF4-FFF2-40B4-BE49-F238E27FC236}">
                  <a16:creationId xmlns:a16="http://schemas.microsoft.com/office/drawing/2014/main" id="{718A3E1E-10EF-4861-D0BB-883A654B9F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4" y="626"/>
              <a:ext cx="180" cy="181"/>
            </a:xfrm>
            <a:custGeom>
              <a:avLst/>
              <a:gdLst>
                <a:gd name="T0" fmla="*/ 180 w 180"/>
                <a:gd name="T1" fmla="*/ 90 h 181"/>
                <a:gd name="T2" fmla="*/ 178 w 180"/>
                <a:gd name="T3" fmla="*/ 109 h 181"/>
                <a:gd name="T4" fmla="*/ 172 w 180"/>
                <a:gd name="T5" fmla="*/ 127 h 181"/>
                <a:gd name="T6" fmla="*/ 162 w 180"/>
                <a:gd name="T7" fmla="*/ 144 h 181"/>
                <a:gd name="T8" fmla="*/ 147 w 180"/>
                <a:gd name="T9" fmla="*/ 158 h 181"/>
                <a:gd name="T10" fmla="*/ 131 w 180"/>
                <a:gd name="T11" fmla="*/ 170 h 181"/>
                <a:gd name="T12" fmla="*/ 112 w 180"/>
                <a:gd name="T13" fmla="*/ 177 h 181"/>
                <a:gd name="T14" fmla="*/ 94 w 180"/>
                <a:gd name="T15" fmla="*/ 181 h 181"/>
                <a:gd name="T16" fmla="*/ 76 w 180"/>
                <a:gd name="T17" fmla="*/ 179 h 181"/>
                <a:gd name="T18" fmla="*/ 55 w 180"/>
                <a:gd name="T19" fmla="*/ 175 h 181"/>
                <a:gd name="T20" fmla="*/ 39 w 180"/>
                <a:gd name="T21" fmla="*/ 164 h 181"/>
                <a:gd name="T22" fmla="*/ 24 w 180"/>
                <a:gd name="T23" fmla="*/ 152 h 181"/>
                <a:gd name="T24" fmla="*/ 12 w 180"/>
                <a:gd name="T25" fmla="*/ 136 h 181"/>
                <a:gd name="T26" fmla="*/ 4 w 180"/>
                <a:gd name="T27" fmla="*/ 119 h 181"/>
                <a:gd name="T28" fmla="*/ 0 w 180"/>
                <a:gd name="T29" fmla="*/ 101 h 181"/>
                <a:gd name="T30" fmla="*/ 0 w 180"/>
                <a:gd name="T31" fmla="*/ 80 h 181"/>
                <a:gd name="T32" fmla="*/ 4 w 180"/>
                <a:gd name="T33" fmla="*/ 62 h 181"/>
                <a:gd name="T34" fmla="*/ 12 w 180"/>
                <a:gd name="T35" fmla="*/ 43 h 181"/>
                <a:gd name="T36" fmla="*/ 24 w 180"/>
                <a:gd name="T37" fmla="*/ 29 h 181"/>
                <a:gd name="T38" fmla="*/ 39 w 180"/>
                <a:gd name="T39" fmla="*/ 17 h 181"/>
                <a:gd name="T40" fmla="*/ 55 w 180"/>
                <a:gd name="T41" fmla="*/ 6 h 181"/>
                <a:gd name="T42" fmla="*/ 76 w 180"/>
                <a:gd name="T43" fmla="*/ 2 h 181"/>
                <a:gd name="T44" fmla="*/ 94 w 180"/>
                <a:gd name="T45" fmla="*/ 0 h 181"/>
                <a:gd name="T46" fmla="*/ 112 w 180"/>
                <a:gd name="T47" fmla="*/ 4 h 181"/>
                <a:gd name="T48" fmla="*/ 131 w 180"/>
                <a:gd name="T49" fmla="*/ 10 h 181"/>
                <a:gd name="T50" fmla="*/ 147 w 180"/>
                <a:gd name="T51" fmla="*/ 21 h 181"/>
                <a:gd name="T52" fmla="*/ 162 w 180"/>
                <a:gd name="T53" fmla="*/ 35 h 181"/>
                <a:gd name="T54" fmla="*/ 172 w 180"/>
                <a:gd name="T55" fmla="*/ 51 h 181"/>
                <a:gd name="T56" fmla="*/ 178 w 180"/>
                <a:gd name="T57" fmla="*/ 70 h 181"/>
                <a:gd name="T58" fmla="*/ 180 w 180"/>
                <a:gd name="T59" fmla="*/ 90 h 181"/>
                <a:gd name="T60" fmla="*/ 180 w 180"/>
                <a:gd name="T61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0" h="181">
                  <a:moveTo>
                    <a:pt x="180" y="90"/>
                  </a:moveTo>
                  <a:lnTo>
                    <a:pt x="178" y="109"/>
                  </a:lnTo>
                  <a:lnTo>
                    <a:pt x="172" y="127"/>
                  </a:lnTo>
                  <a:lnTo>
                    <a:pt x="162" y="144"/>
                  </a:lnTo>
                  <a:lnTo>
                    <a:pt x="147" y="158"/>
                  </a:lnTo>
                  <a:lnTo>
                    <a:pt x="131" y="170"/>
                  </a:lnTo>
                  <a:lnTo>
                    <a:pt x="112" y="177"/>
                  </a:lnTo>
                  <a:lnTo>
                    <a:pt x="94" y="181"/>
                  </a:lnTo>
                  <a:lnTo>
                    <a:pt x="76" y="179"/>
                  </a:lnTo>
                  <a:lnTo>
                    <a:pt x="55" y="175"/>
                  </a:lnTo>
                  <a:lnTo>
                    <a:pt x="39" y="164"/>
                  </a:lnTo>
                  <a:lnTo>
                    <a:pt x="24" y="152"/>
                  </a:lnTo>
                  <a:lnTo>
                    <a:pt x="12" y="136"/>
                  </a:lnTo>
                  <a:lnTo>
                    <a:pt x="4" y="119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4" y="29"/>
                  </a:lnTo>
                  <a:lnTo>
                    <a:pt x="39" y="17"/>
                  </a:lnTo>
                  <a:lnTo>
                    <a:pt x="55" y="6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2" y="4"/>
                  </a:lnTo>
                  <a:lnTo>
                    <a:pt x="131" y="10"/>
                  </a:lnTo>
                  <a:lnTo>
                    <a:pt x="147" y="21"/>
                  </a:lnTo>
                  <a:lnTo>
                    <a:pt x="162" y="35"/>
                  </a:lnTo>
                  <a:lnTo>
                    <a:pt x="172" y="51"/>
                  </a:lnTo>
                  <a:lnTo>
                    <a:pt x="178" y="70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50" name="Freeform 48">
              <a:extLst>
                <a:ext uri="{FF2B5EF4-FFF2-40B4-BE49-F238E27FC236}">
                  <a16:creationId xmlns:a16="http://schemas.microsoft.com/office/drawing/2014/main" id="{0F4596E4-6AB8-B791-76E5-498424CB7F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9" y="682"/>
              <a:ext cx="70" cy="67"/>
            </a:xfrm>
            <a:custGeom>
              <a:avLst/>
              <a:gdLst>
                <a:gd name="T0" fmla="*/ 70 w 70"/>
                <a:gd name="T1" fmla="*/ 34 h 67"/>
                <a:gd name="T2" fmla="*/ 68 w 70"/>
                <a:gd name="T3" fmla="*/ 47 h 67"/>
                <a:gd name="T4" fmla="*/ 62 w 70"/>
                <a:gd name="T5" fmla="*/ 57 h 67"/>
                <a:gd name="T6" fmla="*/ 51 w 70"/>
                <a:gd name="T7" fmla="*/ 63 h 67"/>
                <a:gd name="T8" fmla="*/ 41 w 70"/>
                <a:gd name="T9" fmla="*/ 67 h 67"/>
                <a:gd name="T10" fmla="*/ 29 w 70"/>
                <a:gd name="T11" fmla="*/ 67 h 67"/>
                <a:gd name="T12" fmla="*/ 16 w 70"/>
                <a:gd name="T13" fmla="*/ 63 h 67"/>
                <a:gd name="T14" fmla="*/ 8 w 70"/>
                <a:gd name="T15" fmla="*/ 57 h 67"/>
                <a:gd name="T16" fmla="*/ 2 w 70"/>
                <a:gd name="T17" fmla="*/ 47 h 67"/>
                <a:gd name="T18" fmla="*/ 0 w 70"/>
                <a:gd name="T19" fmla="*/ 34 h 67"/>
                <a:gd name="T20" fmla="*/ 2 w 70"/>
                <a:gd name="T21" fmla="*/ 22 h 67"/>
                <a:gd name="T22" fmla="*/ 8 w 70"/>
                <a:gd name="T23" fmla="*/ 12 h 67"/>
                <a:gd name="T24" fmla="*/ 16 w 70"/>
                <a:gd name="T25" fmla="*/ 4 h 67"/>
                <a:gd name="T26" fmla="*/ 29 w 70"/>
                <a:gd name="T27" fmla="*/ 0 h 67"/>
                <a:gd name="T28" fmla="*/ 41 w 70"/>
                <a:gd name="T29" fmla="*/ 0 h 67"/>
                <a:gd name="T30" fmla="*/ 51 w 70"/>
                <a:gd name="T31" fmla="*/ 4 h 67"/>
                <a:gd name="T32" fmla="*/ 62 w 70"/>
                <a:gd name="T33" fmla="*/ 12 h 67"/>
                <a:gd name="T34" fmla="*/ 68 w 70"/>
                <a:gd name="T35" fmla="*/ 22 h 67"/>
                <a:gd name="T36" fmla="*/ 70 w 70"/>
                <a:gd name="T37" fmla="*/ 34 h 67"/>
                <a:gd name="T38" fmla="*/ 70 w 70"/>
                <a:gd name="T39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67">
                  <a:moveTo>
                    <a:pt x="70" y="34"/>
                  </a:moveTo>
                  <a:lnTo>
                    <a:pt x="68" y="47"/>
                  </a:lnTo>
                  <a:lnTo>
                    <a:pt x="62" y="57"/>
                  </a:lnTo>
                  <a:lnTo>
                    <a:pt x="51" y="63"/>
                  </a:lnTo>
                  <a:lnTo>
                    <a:pt x="41" y="67"/>
                  </a:lnTo>
                  <a:lnTo>
                    <a:pt x="29" y="67"/>
                  </a:lnTo>
                  <a:lnTo>
                    <a:pt x="16" y="63"/>
                  </a:lnTo>
                  <a:lnTo>
                    <a:pt x="8" y="57"/>
                  </a:lnTo>
                  <a:lnTo>
                    <a:pt x="2" y="47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4"/>
                  </a:lnTo>
                  <a:lnTo>
                    <a:pt x="62" y="12"/>
                  </a:lnTo>
                  <a:lnTo>
                    <a:pt x="68" y="22"/>
                  </a:lnTo>
                  <a:lnTo>
                    <a:pt x="70" y="34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51" name="Freeform 49">
              <a:extLst>
                <a:ext uri="{FF2B5EF4-FFF2-40B4-BE49-F238E27FC236}">
                  <a16:creationId xmlns:a16="http://schemas.microsoft.com/office/drawing/2014/main" id="{F606BFF9-F1C7-98C8-E64C-2F6A1687C6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93" y="626"/>
              <a:ext cx="181" cy="181"/>
            </a:xfrm>
            <a:custGeom>
              <a:avLst/>
              <a:gdLst>
                <a:gd name="T0" fmla="*/ 181 w 181"/>
                <a:gd name="T1" fmla="*/ 90 h 181"/>
                <a:gd name="T2" fmla="*/ 178 w 181"/>
                <a:gd name="T3" fmla="*/ 109 h 181"/>
                <a:gd name="T4" fmla="*/ 172 w 181"/>
                <a:gd name="T5" fmla="*/ 127 h 181"/>
                <a:gd name="T6" fmla="*/ 162 w 181"/>
                <a:gd name="T7" fmla="*/ 144 h 181"/>
                <a:gd name="T8" fmla="*/ 148 w 181"/>
                <a:gd name="T9" fmla="*/ 158 h 181"/>
                <a:gd name="T10" fmla="*/ 133 w 181"/>
                <a:gd name="T11" fmla="*/ 170 h 181"/>
                <a:gd name="T12" fmla="*/ 115 w 181"/>
                <a:gd name="T13" fmla="*/ 177 h 181"/>
                <a:gd name="T14" fmla="*/ 94 w 181"/>
                <a:gd name="T15" fmla="*/ 181 h 181"/>
                <a:gd name="T16" fmla="*/ 76 w 181"/>
                <a:gd name="T17" fmla="*/ 179 h 181"/>
                <a:gd name="T18" fmla="*/ 58 w 181"/>
                <a:gd name="T19" fmla="*/ 175 h 181"/>
                <a:gd name="T20" fmla="*/ 39 w 181"/>
                <a:gd name="T21" fmla="*/ 164 h 181"/>
                <a:gd name="T22" fmla="*/ 25 w 181"/>
                <a:gd name="T23" fmla="*/ 152 h 181"/>
                <a:gd name="T24" fmla="*/ 12 w 181"/>
                <a:gd name="T25" fmla="*/ 136 h 181"/>
                <a:gd name="T26" fmla="*/ 4 w 181"/>
                <a:gd name="T27" fmla="*/ 119 h 181"/>
                <a:gd name="T28" fmla="*/ 0 w 181"/>
                <a:gd name="T29" fmla="*/ 101 h 181"/>
                <a:gd name="T30" fmla="*/ 0 w 181"/>
                <a:gd name="T31" fmla="*/ 80 h 181"/>
                <a:gd name="T32" fmla="*/ 4 w 181"/>
                <a:gd name="T33" fmla="*/ 62 h 181"/>
                <a:gd name="T34" fmla="*/ 12 w 181"/>
                <a:gd name="T35" fmla="*/ 43 h 181"/>
                <a:gd name="T36" fmla="*/ 25 w 181"/>
                <a:gd name="T37" fmla="*/ 29 h 181"/>
                <a:gd name="T38" fmla="*/ 39 w 181"/>
                <a:gd name="T39" fmla="*/ 17 h 181"/>
                <a:gd name="T40" fmla="*/ 58 w 181"/>
                <a:gd name="T41" fmla="*/ 6 h 181"/>
                <a:gd name="T42" fmla="*/ 76 w 181"/>
                <a:gd name="T43" fmla="*/ 2 h 181"/>
                <a:gd name="T44" fmla="*/ 94 w 181"/>
                <a:gd name="T45" fmla="*/ 0 h 181"/>
                <a:gd name="T46" fmla="*/ 115 w 181"/>
                <a:gd name="T47" fmla="*/ 4 h 181"/>
                <a:gd name="T48" fmla="*/ 131 w 181"/>
                <a:gd name="T49" fmla="*/ 10 h 181"/>
                <a:gd name="T50" fmla="*/ 148 w 181"/>
                <a:gd name="T51" fmla="*/ 21 h 181"/>
                <a:gd name="T52" fmla="*/ 162 w 181"/>
                <a:gd name="T53" fmla="*/ 35 h 181"/>
                <a:gd name="T54" fmla="*/ 172 w 181"/>
                <a:gd name="T55" fmla="*/ 51 h 181"/>
                <a:gd name="T56" fmla="*/ 178 w 181"/>
                <a:gd name="T57" fmla="*/ 70 h 181"/>
                <a:gd name="T58" fmla="*/ 181 w 181"/>
                <a:gd name="T59" fmla="*/ 90 h 181"/>
                <a:gd name="T60" fmla="*/ 181 w 181"/>
                <a:gd name="T61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1" h="181">
                  <a:moveTo>
                    <a:pt x="181" y="90"/>
                  </a:moveTo>
                  <a:lnTo>
                    <a:pt x="178" y="109"/>
                  </a:lnTo>
                  <a:lnTo>
                    <a:pt x="172" y="127"/>
                  </a:lnTo>
                  <a:lnTo>
                    <a:pt x="162" y="144"/>
                  </a:lnTo>
                  <a:lnTo>
                    <a:pt x="148" y="158"/>
                  </a:lnTo>
                  <a:lnTo>
                    <a:pt x="133" y="170"/>
                  </a:lnTo>
                  <a:lnTo>
                    <a:pt x="115" y="177"/>
                  </a:lnTo>
                  <a:lnTo>
                    <a:pt x="94" y="181"/>
                  </a:lnTo>
                  <a:lnTo>
                    <a:pt x="76" y="179"/>
                  </a:lnTo>
                  <a:lnTo>
                    <a:pt x="58" y="175"/>
                  </a:lnTo>
                  <a:lnTo>
                    <a:pt x="39" y="164"/>
                  </a:lnTo>
                  <a:lnTo>
                    <a:pt x="25" y="152"/>
                  </a:lnTo>
                  <a:lnTo>
                    <a:pt x="12" y="136"/>
                  </a:lnTo>
                  <a:lnTo>
                    <a:pt x="4" y="119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5" y="29"/>
                  </a:lnTo>
                  <a:lnTo>
                    <a:pt x="39" y="17"/>
                  </a:lnTo>
                  <a:lnTo>
                    <a:pt x="58" y="6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5" y="4"/>
                  </a:lnTo>
                  <a:lnTo>
                    <a:pt x="131" y="10"/>
                  </a:lnTo>
                  <a:lnTo>
                    <a:pt x="148" y="21"/>
                  </a:lnTo>
                  <a:lnTo>
                    <a:pt x="162" y="35"/>
                  </a:lnTo>
                  <a:lnTo>
                    <a:pt x="172" y="51"/>
                  </a:lnTo>
                  <a:lnTo>
                    <a:pt x="178" y="70"/>
                  </a:lnTo>
                  <a:lnTo>
                    <a:pt x="181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52" name="Freeform 50">
              <a:extLst>
                <a:ext uri="{FF2B5EF4-FFF2-40B4-BE49-F238E27FC236}">
                  <a16:creationId xmlns:a16="http://schemas.microsoft.com/office/drawing/2014/main" id="{3A4BB740-F0DF-7C7D-29E4-85E25B3419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49" y="682"/>
              <a:ext cx="69" cy="67"/>
            </a:xfrm>
            <a:custGeom>
              <a:avLst/>
              <a:gdLst>
                <a:gd name="T0" fmla="*/ 69 w 69"/>
                <a:gd name="T1" fmla="*/ 34 h 67"/>
                <a:gd name="T2" fmla="*/ 67 w 69"/>
                <a:gd name="T3" fmla="*/ 47 h 67"/>
                <a:gd name="T4" fmla="*/ 61 w 69"/>
                <a:gd name="T5" fmla="*/ 57 h 67"/>
                <a:gd name="T6" fmla="*/ 51 w 69"/>
                <a:gd name="T7" fmla="*/ 63 h 67"/>
                <a:gd name="T8" fmla="*/ 40 w 69"/>
                <a:gd name="T9" fmla="*/ 67 h 67"/>
                <a:gd name="T10" fmla="*/ 28 w 69"/>
                <a:gd name="T11" fmla="*/ 67 h 67"/>
                <a:gd name="T12" fmla="*/ 18 w 69"/>
                <a:gd name="T13" fmla="*/ 63 h 67"/>
                <a:gd name="T14" fmla="*/ 8 w 69"/>
                <a:gd name="T15" fmla="*/ 57 h 67"/>
                <a:gd name="T16" fmla="*/ 2 w 69"/>
                <a:gd name="T17" fmla="*/ 47 h 67"/>
                <a:gd name="T18" fmla="*/ 0 w 69"/>
                <a:gd name="T19" fmla="*/ 34 h 67"/>
                <a:gd name="T20" fmla="*/ 2 w 69"/>
                <a:gd name="T21" fmla="*/ 22 h 67"/>
                <a:gd name="T22" fmla="*/ 8 w 69"/>
                <a:gd name="T23" fmla="*/ 12 h 67"/>
                <a:gd name="T24" fmla="*/ 16 w 69"/>
                <a:gd name="T25" fmla="*/ 4 h 67"/>
                <a:gd name="T26" fmla="*/ 28 w 69"/>
                <a:gd name="T27" fmla="*/ 0 h 67"/>
                <a:gd name="T28" fmla="*/ 40 w 69"/>
                <a:gd name="T29" fmla="*/ 0 h 67"/>
                <a:gd name="T30" fmla="*/ 51 w 69"/>
                <a:gd name="T31" fmla="*/ 4 h 67"/>
                <a:gd name="T32" fmla="*/ 61 w 69"/>
                <a:gd name="T33" fmla="*/ 12 h 67"/>
                <a:gd name="T34" fmla="*/ 67 w 69"/>
                <a:gd name="T35" fmla="*/ 22 h 67"/>
                <a:gd name="T36" fmla="*/ 69 w 69"/>
                <a:gd name="T37" fmla="*/ 34 h 67"/>
                <a:gd name="T38" fmla="*/ 69 w 69"/>
                <a:gd name="T39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67">
                  <a:moveTo>
                    <a:pt x="69" y="34"/>
                  </a:moveTo>
                  <a:lnTo>
                    <a:pt x="67" y="47"/>
                  </a:lnTo>
                  <a:lnTo>
                    <a:pt x="61" y="57"/>
                  </a:lnTo>
                  <a:lnTo>
                    <a:pt x="51" y="63"/>
                  </a:lnTo>
                  <a:lnTo>
                    <a:pt x="40" y="67"/>
                  </a:lnTo>
                  <a:lnTo>
                    <a:pt x="28" y="67"/>
                  </a:lnTo>
                  <a:lnTo>
                    <a:pt x="18" y="63"/>
                  </a:lnTo>
                  <a:lnTo>
                    <a:pt x="8" y="57"/>
                  </a:lnTo>
                  <a:lnTo>
                    <a:pt x="2" y="47"/>
                  </a:lnTo>
                  <a:lnTo>
                    <a:pt x="0" y="34"/>
                  </a:lnTo>
                  <a:lnTo>
                    <a:pt x="2" y="22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1" y="12"/>
                  </a:lnTo>
                  <a:lnTo>
                    <a:pt x="67" y="22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53" name="WordArt 51">
              <a:extLst>
                <a:ext uri="{FF2B5EF4-FFF2-40B4-BE49-F238E27FC236}">
                  <a16:creationId xmlns:a16="http://schemas.microsoft.com/office/drawing/2014/main" id="{8996B87D-0453-75BF-769C-9907593DC50F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36" y="658"/>
              <a:ext cx="58" cy="10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800" kern="10"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badi MT Condensed"/>
                </a:rPr>
                <a:t>3</a:t>
              </a: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56B61B6-CB22-9DC3-FB4A-55EBCF8BE2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51448" y="3091042"/>
            <a:ext cx="1254964" cy="1440543"/>
            <a:chOff x="8381" y="6085"/>
            <a:chExt cx="1453" cy="1785"/>
          </a:xfrm>
        </p:grpSpPr>
        <p:sp>
          <p:nvSpPr>
            <p:cNvPr id="124" name="Freeform 3">
              <a:extLst>
                <a:ext uri="{FF2B5EF4-FFF2-40B4-BE49-F238E27FC236}">
                  <a16:creationId xmlns:a16="http://schemas.microsoft.com/office/drawing/2014/main" id="{EF43948F-5B6C-9D79-D368-EBD2CC5736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81" y="6085"/>
              <a:ext cx="1453" cy="1785"/>
            </a:xfrm>
            <a:custGeom>
              <a:avLst/>
              <a:gdLst>
                <a:gd name="T0" fmla="*/ 1453 w 1453"/>
                <a:gd name="T1" fmla="*/ 1657 h 1785"/>
                <a:gd name="T2" fmla="*/ 1451 w 1453"/>
                <a:gd name="T3" fmla="*/ 1680 h 1785"/>
                <a:gd name="T4" fmla="*/ 1445 w 1453"/>
                <a:gd name="T5" fmla="*/ 1701 h 1785"/>
                <a:gd name="T6" fmla="*/ 1437 w 1453"/>
                <a:gd name="T7" fmla="*/ 1721 h 1785"/>
                <a:gd name="T8" fmla="*/ 1424 w 1453"/>
                <a:gd name="T9" fmla="*/ 1740 h 1785"/>
                <a:gd name="T10" fmla="*/ 1408 w 1453"/>
                <a:gd name="T11" fmla="*/ 1756 h 1785"/>
                <a:gd name="T12" fmla="*/ 1390 w 1453"/>
                <a:gd name="T13" fmla="*/ 1768 h 1785"/>
                <a:gd name="T14" fmla="*/ 1369 w 1453"/>
                <a:gd name="T15" fmla="*/ 1776 h 1785"/>
                <a:gd name="T16" fmla="*/ 1349 w 1453"/>
                <a:gd name="T17" fmla="*/ 1783 h 1785"/>
                <a:gd name="T18" fmla="*/ 1326 w 1453"/>
                <a:gd name="T19" fmla="*/ 1785 h 1785"/>
                <a:gd name="T20" fmla="*/ 127 w 1453"/>
                <a:gd name="T21" fmla="*/ 1785 h 1785"/>
                <a:gd name="T22" fmla="*/ 107 w 1453"/>
                <a:gd name="T23" fmla="*/ 1783 h 1785"/>
                <a:gd name="T24" fmla="*/ 84 w 1453"/>
                <a:gd name="T25" fmla="*/ 1776 h 1785"/>
                <a:gd name="T26" fmla="*/ 64 w 1453"/>
                <a:gd name="T27" fmla="*/ 1768 h 1785"/>
                <a:gd name="T28" fmla="*/ 47 w 1453"/>
                <a:gd name="T29" fmla="*/ 1756 h 1785"/>
                <a:gd name="T30" fmla="*/ 31 w 1453"/>
                <a:gd name="T31" fmla="*/ 1740 h 1785"/>
                <a:gd name="T32" fmla="*/ 18 w 1453"/>
                <a:gd name="T33" fmla="*/ 1721 h 1785"/>
                <a:gd name="T34" fmla="*/ 8 w 1453"/>
                <a:gd name="T35" fmla="*/ 1703 h 1785"/>
                <a:gd name="T36" fmla="*/ 2 w 1453"/>
                <a:gd name="T37" fmla="*/ 1680 h 1785"/>
                <a:gd name="T38" fmla="*/ 0 w 1453"/>
                <a:gd name="T39" fmla="*/ 1657 h 1785"/>
                <a:gd name="T40" fmla="*/ 0 w 1453"/>
                <a:gd name="T41" fmla="*/ 127 h 1785"/>
                <a:gd name="T42" fmla="*/ 2 w 1453"/>
                <a:gd name="T43" fmla="*/ 104 h 1785"/>
                <a:gd name="T44" fmla="*/ 8 w 1453"/>
                <a:gd name="T45" fmla="*/ 84 h 1785"/>
                <a:gd name="T46" fmla="*/ 18 w 1453"/>
                <a:gd name="T47" fmla="*/ 63 h 1785"/>
                <a:gd name="T48" fmla="*/ 31 w 1453"/>
                <a:gd name="T49" fmla="*/ 45 h 1785"/>
                <a:gd name="T50" fmla="*/ 45 w 1453"/>
                <a:gd name="T51" fmla="*/ 28 h 1785"/>
                <a:gd name="T52" fmla="*/ 64 w 1453"/>
                <a:gd name="T53" fmla="*/ 16 h 1785"/>
                <a:gd name="T54" fmla="*/ 84 w 1453"/>
                <a:gd name="T55" fmla="*/ 8 h 1785"/>
                <a:gd name="T56" fmla="*/ 107 w 1453"/>
                <a:gd name="T57" fmla="*/ 2 h 1785"/>
                <a:gd name="T58" fmla="*/ 127 w 1453"/>
                <a:gd name="T59" fmla="*/ 0 h 1785"/>
                <a:gd name="T60" fmla="*/ 1326 w 1453"/>
                <a:gd name="T61" fmla="*/ 0 h 1785"/>
                <a:gd name="T62" fmla="*/ 1349 w 1453"/>
                <a:gd name="T63" fmla="*/ 2 h 1785"/>
                <a:gd name="T64" fmla="*/ 1369 w 1453"/>
                <a:gd name="T65" fmla="*/ 8 h 1785"/>
                <a:gd name="T66" fmla="*/ 1390 w 1453"/>
                <a:gd name="T67" fmla="*/ 16 h 1785"/>
                <a:gd name="T68" fmla="*/ 1408 w 1453"/>
                <a:gd name="T69" fmla="*/ 28 h 1785"/>
                <a:gd name="T70" fmla="*/ 1422 w 1453"/>
                <a:gd name="T71" fmla="*/ 45 h 1785"/>
                <a:gd name="T72" fmla="*/ 1437 w 1453"/>
                <a:gd name="T73" fmla="*/ 63 h 1785"/>
                <a:gd name="T74" fmla="*/ 1445 w 1453"/>
                <a:gd name="T75" fmla="*/ 82 h 1785"/>
                <a:gd name="T76" fmla="*/ 1451 w 1453"/>
                <a:gd name="T77" fmla="*/ 104 h 1785"/>
                <a:gd name="T78" fmla="*/ 1453 w 1453"/>
                <a:gd name="T79" fmla="*/ 127 h 1785"/>
                <a:gd name="T80" fmla="*/ 1453 w 1453"/>
                <a:gd name="T81" fmla="*/ 165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3" h="1785">
                  <a:moveTo>
                    <a:pt x="1453" y="1657"/>
                  </a:moveTo>
                  <a:lnTo>
                    <a:pt x="1451" y="1680"/>
                  </a:lnTo>
                  <a:lnTo>
                    <a:pt x="1445" y="1701"/>
                  </a:lnTo>
                  <a:lnTo>
                    <a:pt x="1437" y="1721"/>
                  </a:lnTo>
                  <a:lnTo>
                    <a:pt x="1424" y="1740"/>
                  </a:lnTo>
                  <a:lnTo>
                    <a:pt x="1408" y="1756"/>
                  </a:lnTo>
                  <a:lnTo>
                    <a:pt x="1390" y="1768"/>
                  </a:lnTo>
                  <a:lnTo>
                    <a:pt x="1369" y="1776"/>
                  </a:lnTo>
                  <a:lnTo>
                    <a:pt x="1349" y="1783"/>
                  </a:lnTo>
                  <a:lnTo>
                    <a:pt x="1326" y="1785"/>
                  </a:lnTo>
                  <a:lnTo>
                    <a:pt x="127" y="1785"/>
                  </a:lnTo>
                  <a:lnTo>
                    <a:pt x="107" y="1783"/>
                  </a:lnTo>
                  <a:lnTo>
                    <a:pt x="84" y="1776"/>
                  </a:lnTo>
                  <a:lnTo>
                    <a:pt x="64" y="1768"/>
                  </a:lnTo>
                  <a:lnTo>
                    <a:pt x="47" y="1756"/>
                  </a:lnTo>
                  <a:lnTo>
                    <a:pt x="31" y="1740"/>
                  </a:lnTo>
                  <a:lnTo>
                    <a:pt x="18" y="1721"/>
                  </a:lnTo>
                  <a:lnTo>
                    <a:pt x="8" y="1703"/>
                  </a:lnTo>
                  <a:lnTo>
                    <a:pt x="2" y="1680"/>
                  </a:lnTo>
                  <a:lnTo>
                    <a:pt x="0" y="1657"/>
                  </a:lnTo>
                  <a:lnTo>
                    <a:pt x="0" y="127"/>
                  </a:lnTo>
                  <a:lnTo>
                    <a:pt x="2" y="104"/>
                  </a:lnTo>
                  <a:lnTo>
                    <a:pt x="8" y="84"/>
                  </a:lnTo>
                  <a:lnTo>
                    <a:pt x="18" y="63"/>
                  </a:lnTo>
                  <a:lnTo>
                    <a:pt x="31" y="45"/>
                  </a:lnTo>
                  <a:lnTo>
                    <a:pt x="45" y="28"/>
                  </a:lnTo>
                  <a:lnTo>
                    <a:pt x="64" y="16"/>
                  </a:lnTo>
                  <a:lnTo>
                    <a:pt x="84" y="8"/>
                  </a:lnTo>
                  <a:lnTo>
                    <a:pt x="107" y="2"/>
                  </a:lnTo>
                  <a:lnTo>
                    <a:pt x="127" y="0"/>
                  </a:lnTo>
                  <a:lnTo>
                    <a:pt x="1326" y="0"/>
                  </a:lnTo>
                  <a:lnTo>
                    <a:pt x="1349" y="2"/>
                  </a:lnTo>
                  <a:lnTo>
                    <a:pt x="1369" y="8"/>
                  </a:lnTo>
                  <a:lnTo>
                    <a:pt x="1390" y="16"/>
                  </a:lnTo>
                  <a:lnTo>
                    <a:pt x="1408" y="28"/>
                  </a:lnTo>
                  <a:lnTo>
                    <a:pt x="1422" y="45"/>
                  </a:lnTo>
                  <a:lnTo>
                    <a:pt x="1437" y="63"/>
                  </a:lnTo>
                  <a:lnTo>
                    <a:pt x="1445" y="82"/>
                  </a:lnTo>
                  <a:lnTo>
                    <a:pt x="1451" y="104"/>
                  </a:lnTo>
                  <a:lnTo>
                    <a:pt x="1453" y="127"/>
                  </a:lnTo>
                  <a:lnTo>
                    <a:pt x="1453" y="16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25" name="Freeform 4">
              <a:extLst>
                <a:ext uri="{FF2B5EF4-FFF2-40B4-BE49-F238E27FC236}">
                  <a16:creationId xmlns:a16="http://schemas.microsoft.com/office/drawing/2014/main" id="{13D9E2E7-FAE8-B3B7-61D0-3244D2B98F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20" y="7082"/>
              <a:ext cx="27" cy="595"/>
            </a:xfrm>
            <a:custGeom>
              <a:avLst/>
              <a:gdLst>
                <a:gd name="T0" fmla="*/ 0 w 27"/>
                <a:gd name="T1" fmla="*/ 12 h 595"/>
                <a:gd name="T2" fmla="*/ 0 w 27"/>
                <a:gd name="T3" fmla="*/ 12 h 595"/>
                <a:gd name="T4" fmla="*/ 0 w 27"/>
                <a:gd name="T5" fmla="*/ 10 h 595"/>
                <a:gd name="T6" fmla="*/ 0 w 27"/>
                <a:gd name="T7" fmla="*/ 8 h 595"/>
                <a:gd name="T8" fmla="*/ 2 w 27"/>
                <a:gd name="T9" fmla="*/ 6 h 595"/>
                <a:gd name="T10" fmla="*/ 2 w 27"/>
                <a:gd name="T11" fmla="*/ 4 h 595"/>
                <a:gd name="T12" fmla="*/ 4 w 27"/>
                <a:gd name="T13" fmla="*/ 2 h 595"/>
                <a:gd name="T14" fmla="*/ 7 w 27"/>
                <a:gd name="T15" fmla="*/ 2 h 595"/>
                <a:gd name="T16" fmla="*/ 9 w 27"/>
                <a:gd name="T17" fmla="*/ 0 h 595"/>
                <a:gd name="T18" fmla="*/ 11 w 27"/>
                <a:gd name="T19" fmla="*/ 0 h 595"/>
                <a:gd name="T20" fmla="*/ 13 w 27"/>
                <a:gd name="T21" fmla="*/ 0 h 595"/>
                <a:gd name="T22" fmla="*/ 15 w 27"/>
                <a:gd name="T23" fmla="*/ 0 h 595"/>
                <a:gd name="T24" fmla="*/ 17 w 27"/>
                <a:gd name="T25" fmla="*/ 0 h 595"/>
                <a:gd name="T26" fmla="*/ 19 w 27"/>
                <a:gd name="T27" fmla="*/ 2 h 595"/>
                <a:gd name="T28" fmla="*/ 21 w 27"/>
                <a:gd name="T29" fmla="*/ 2 h 595"/>
                <a:gd name="T30" fmla="*/ 23 w 27"/>
                <a:gd name="T31" fmla="*/ 4 h 595"/>
                <a:gd name="T32" fmla="*/ 25 w 27"/>
                <a:gd name="T33" fmla="*/ 6 h 595"/>
                <a:gd name="T34" fmla="*/ 25 w 27"/>
                <a:gd name="T35" fmla="*/ 8 h 595"/>
                <a:gd name="T36" fmla="*/ 27 w 27"/>
                <a:gd name="T37" fmla="*/ 10 h 595"/>
                <a:gd name="T38" fmla="*/ 27 w 27"/>
                <a:gd name="T39" fmla="*/ 12 h 595"/>
                <a:gd name="T40" fmla="*/ 27 w 27"/>
                <a:gd name="T41" fmla="*/ 12 h 595"/>
                <a:gd name="T42" fmla="*/ 27 w 27"/>
                <a:gd name="T43" fmla="*/ 580 h 595"/>
                <a:gd name="T44" fmla="*/ 27 w 27"/>
                <a:gd name="T45" fmla="*/ 580 h 595"/>
                <a:gd name="T46" fmla="*/ 27 w 27"/>
                <a:gd name="T47" fmla="*/ 584 h 595"/>
                <a:gd name="T48" fmla="*/ 25 w 27"/>
                <a:gd name="T49" fmla="*/ 586 h 595"/>
                <a:gd name="T50" fmla="*/ 25 w 27"/>
                <a:gd name="T51" fmla="*/ 589 h 595"/>
                <a:gd name="T52" fmla="*/ 23 w 27"/>
                <a:gd name="T53" fmla="*/ 591 h 595"/>
                <a:gd name="T54" fmla="*/ 21 w 27"/>
                <a:gd name="T55" fmla="*/ 591 h 595"/>
                <a:gd name="T56" fmla="*/ 19 w 27"/>
                <a:gd name="T57" fmla="*/ 593 h 595"/>
                <a:gd name="T58" fmla="*/ 17 w 27"/>
                <a:gd name="T59" fmla="*/ 595 h 595"/>
                <a:gd name="T60" fmla="*/ 15 w 27"/>
                <a:gd name="T61" fmla="*/ 595 h 595"/>
                <a:gd name="T62" fmla="*/ 13 w 27"/>
                <a:gd name="T63" fmla="*/ 595 h 595"/>
                <a:gd name="T64" fmla="*/ 11 w 27"/>
                <a:gd name="T65" fmla="*/ 595 h 595"/>
                <a:gd name="T66" fmla="*/ 9 w 27"/>
                <a:gd name="T67" fmla="*/ 595 h 595"/>
                <a:gd name="T68" fmla="*/ 7 w 27"/>
                <a:gd name="T69" fmla="*/ 593 h 595"/>
                <a:gd name="T70" fmla="*/ 4 w 27"/>
                <a:gd name="T71" fmla="*/ 591 h 595"/>
                <a:gd name="T72" fmla="*/ 2 w 27"/>
                <a:gd name="T73" fmla="*/ 591 h 595"/>
                <a:gd name="T74" fmla="*/ 2 w 27"/>
                <a:gd name="T75" fmla="*/ 589 h 595"/>
                <a:gd name="T76" fmla="*/ 0 w 27"/>
                <a:gd name="T77" fmla="*/ 586 h 595"/>
                <a:gd name="T78" fmla="*/ 0 w 27"/>
                <a:gd name="T79" fmla="*/ 584 h 595"/>
                <a:gd name="T80" fmla="*/ 0 w 27"/>
                <a:gd name="T81" fmla="*/ 580 h 595"/>
                <a:gd name="T82" fmla="*/ 0 w 27"/>
                <a:gd name="T83" fmla="*/ 580 h 595"/>
                <a:gd name="T84" fmla="*/ 0 w 27"/>
                <a:gd name="T85" fmla="*/ 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595">
                  <a:moveTo>
                    <a:pt x="0" y="12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580"/>
                  </a:lnTo>
                  <a:lnTo>
                    <a:pt x="27" y="584"/>
                  </a:lnTo>
                  <a:lnTo>
                    <a:pt x="25" y="586"/>
                  </a:lnTo>
                  <a:lnTo>
                    <a:pt x="25" y="589"/>
                  </a:lnTo>
                  <a:lnTo>
                    <a:pt x="23" y="591"/>
                  </a:lnTo>
                  <a:lnTo>
                    <a:pt x="21" y="591"/>
                  </a:lnTo>
                  <a:lnTo>
                    <a:pt x="19" y="593"/>
                  </a:lnTo>
                  <a:lnTo>
                    <a:pt x="17" y="595"/>
                  </a:lnTo>
                  <a:lnTo>
                    <a:pt x="15" y="595"/>
                  </a:lnTo>
                  <a:lnTo>
                    <a:pt x="13" y="595"/>
                  </a:lnTo>
                  <a:lnTo>
                    <a:pt x="11" y="595"/>
                  </a:lnTo>
                  <a:lnTo>
                    <a:pt x="9" y="595"/>
                  </a:lnTo>
                  <a:lnTo>
                    <a:pt x="7" y="593"/>
                  </a:lnTo>
                  <a:lnTo>
                    <a:pt x="4" y="591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0" y="586"/>
                  </a:lnTo>
                  <a:lnTo>
                    <a:pt x="0" y="584"/>
                  </a:lnTo>
                  <a:lnTo>
                    <a:pt x="0" y="58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26" name="Freeform 5">
              <a:extLst>
                <a:ext uri="{FF2B5EF4-FFF2-40B4-BE49-F238E27FC236}">
                  <a16:creationId xmlns:a16="http://schemas.microsoft.com/office/drawing/2014/main" id="{CA43CBE7-646C-4F6E-D68D-B35575DB34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40" y="7634"/>
              <a:ext cx="181" cy="178"/>
            </a:xfrm>
            <a:custGeom>
              <a:avLst/>
              <a:gdLst>
                <a:gd name="T0" fmla="*/ 181 w 181"/>
                <a:gd name="T1" fmla="*/ 88 h 178"/>
                <a:gd name="T2" fmla="*/ 179 w 181"/>
                <a:gd name="T3" fmla="*/ 108 h 178"/>
                <a:gd name="T4" fmla="*/ 173 w 181"/>
                <a:gd name="T5" fmla="*/ 125 h 178"/>
                <a:gd name="T6" fmla="*/ 162 w 181"/>
                <a:gd name="T7" fmla="*/ 141 h 178"/>
                <a:gd name="T8" fmla="*/ 150 w 181"/>
                <a:gd name="T9" fmla="*/ 156 h 178"/>
                <a:gd name="T10" fmla="*/ 134 w 181"/>
                <a:gd name="T11" fmla="*/ 166 h 178"/>
                <a:gd name="T12" fmla="*/ 117 w 181"/>
                <a:gd name="T13" fmla="*/ 174 h 178"/>
                <a:gd name="T14" fmla="*/ 99 w 181"/>
                <a:gd name="T15" fmla="*/ 178 h 178"/>
                <a:gd name="T16" fmla="*/ 80 w 181"/>
                <a:gd name="T17" fmla="*/ 178 h 178"/>
                <a:gd name="T18" fmla="*/ 62 w 181"/>
                <a:gd name="T19" fmla="*/ 174 h 178"/>
                <a:gd name="T20" fmla="*/ 43 w 181"/>
                <a:gd name="T21" fmla="*/ 166 h 178"/>
                <a:gd name="T22" fmla="*/ 29 w 181"/>
                <a:gd name="T23" fmla="*/ 156 h 178"/>
                <a:gd name="T24" fmla="*/ 17 w 181"/>
                <a:gd name="T25" fmla="*/ 141 h 178"/>
                <a:gd name="T26" fmla="*/ 9 w 181"/>
                <a:gd name="T27" fmla="*/ 125 h 178"/>
                <a:gd name="T28" fmla="*/ 3 w 181"/>
                <a:gd name="T29" fmla="*/ 108 h 178"/>
                <a:gd name="T30" fmla="*/ 0 w 181"/>
                <a:gd name="T31" fmla="*/ 88 h 178"/>
                <a:gd name="T32" fmla="*/ 3 w 181"/>
                <a:gd name="T33" fmla="*/ 69 h 178"/>
                <a:gd name="T34" fmla="*/ 9 w 181"/>
                <a:gd name="T35" fmla="*/ 53 h 178"/>
                <a:gd name="T36" fmla="*/ 19 w 181"/>
                <a:gd name="T37" fmla="*/ 37 h 178"/>
                <a:gd name="T38" fmla="*/ 33 w 181"/>
                <a:gd name="T39" fmla="*/ 22 h 178"/>
                <a:gd name="T40" fmla="*/ 48 w 181"/>
                <a:gd name="T41" fmla="*/ 10 h 178"/>
                <a:gd name="T42" fmla="*/ 66 w 181"/>
                <a:gd name="T43" fmla="*/ 4 h 178"/>
                <a:gd name="T44" fmla="*/ 84 w 181"/>
                <a:gd name="T45" fmla="*/ 0 h 178"/>
                <a:gd name="T46" fmla="*/ 103 w 181"/>
                <a:gd name="T47" fmla="*/ 0 h 178"/>
                <a:gd name="T48" fmla="*/ 121 w 181"/>
                <a:gd name="T49" fmla="*/ 4 h 178"/>
                <a:gd name="T50" fmla="*/ 138 w 181"/>
                <a:gd name="T51" fmla="*/ 10 h 178"/>
                <a:gd name="T52" fmla="*/ 152 w 181"/>
                <a:gd name="T53" fmla="*/ 22 h 178"/>
                <a:gd name="T54" fmla="*/ 164 w 181"/>
                <a:gd name="T55" fmla="*/ 37 h 178"/>
                <a:gd name="T56" fmla="*/ 175 w 181"/>
                <a:gd name="T57" fmla="*/ 53 h 178"/>
                <a:gd name="T58" fmla="*/ 179 w 181"/>
                <a:gd name="T59" fmla="*/ 69 h 178"/>
                <a:gd name="T60" fmla="*/ 181 w 181"/>
                <a:gd name="T61" fmla="*/ 88 h 178"/>
                <a:gd name="T62" fmla="*/ 181 w 181"/>
                <a:gd name="T6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178">
                  <a:moveTo>
                    <a:pt x="181" y="88"/>
                  </a:moveTo>
                  <a:lnTo>
                    <a:pt x="179" y="108"/>
                  </a:lnTo>
                  <a:lnTo>
                    <a:pt x="173" y="125"/>
                  </a:lnTo>
                  <a:lnTo>
                    <a:pt x="162" y="141"/>
                  </a:lnTo>
                  <a:lnTo>
                    <a:pt x="150" y="156"/>
                  </a:lnTo>
                  <a:lnTo>
                    <a:pt x="134" y="166"/>
                  </a:lnTo>
                  <a:lnTo>
                    <a:pt x="117" y="174"/>
                  </a:lnTo>
                  <a:lnTo>
                    <a:pt x="99" y="178"/>
                  </a:lnTo>
                  <a:lnTo>
                    <a:pt x="80" y="178"/>
                  </a:lnTo>
                  <a:lnTo>
                    <a:pt x="62" y="174"/>
                  </a:lnTo>
                  <a:lnTo>
                    <a:pt x="43" y="166"/>
                  </a:lnTo>
                  <a:lnTo>
                    <a:pt x="29" y="156"/>
                  </a:lnTo>
                  <a:lnTo>
                    <a:pt x="17" y="141"/>
                  </a:lnTo>
                  <a:lnTo>
                    <a:pt x="9" y="125"/>
                  </a:lnTo>
                  <a:lnTo>
                    <a:pt x="3" y="108"/>
                  </a:lnTo>
                  <a:lnTo>
                    <a:pt x="0" y="88"/>
                  </a:lnTo>
                  <a:lnTo>
                    <a:pt x="3" y="69"/>
                  </a:lnTo>
                  <a:lnTo>
                    <a:pt x="9" y="53"/>
                  </a:lnTo>
                  <a:lnTo>
                    <a:pt x="19" y="37"/>
                  </a:lnTo>
                  <a:lnTo>
                    <a:pt x="33" y="22"/>
                  </a:lnTo>
                  <a:lnTo>
                    <a:pt x="48" y="10"/>
                  </a:lnTo>
                  <a:lnTo>
                    <a:pt x="66" y="4"/>
                  </a:lnTo>
                  <a:lnTo>
                    <a:pt x="84" y="0"/>
                  </a:lnTo>
                  <a:lnTo>
                    <a:pt x="103" y="0"/>
                  </a:lnTo>
                  <a:lnTo>
                    <a:pt x="121" y="4"/>
                  </a:lnTo>
                  <a:lnTo>
                    <a:pt x="138" y="10"/>
                  </a:lnTo>
                  <a:lnTo>
                    <a:pt x="152" y="22"/>
                  </a:lnTo>
                  <a:lnTo>
                    <a:pt x="164" y="37"/>
                  </a:lnTo>
                  <a:lnTo>
                    <a:pt x="175" y="53"/>
                  </a:lnTo>
                  <a:lnTo>
                    <a:pt x="179" y="69"/>
                  </a:lnTo>
                  <a:lnTo>
                    <a:pt x="181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27" name="Freeform 6">
              <a:extLst>
                <a:ext uri="{FF2B5EF4-FFF2-40B4-BE49-F238E27FC236}">
                  <a16:creationId xmlns:a16="http://schemas.microsoft.com/office/drawing/2014/main" id="{A77F0D96-D145-AFBC-4EBB-DECA9AE938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6" y="7687"/>
              <a:ext cx="69" cy="74"/>
            </a:xfrm>
            <a:custGeom>
              <a:avLst/>
              <a:gdLst>
                <a:gd name="T0" fmla="*/ 69 w 69"/>
                <a:gd name="T1" fmla="*/ 37 h 74"/>
                <a:gd name="T2" fmla="*/ 67 w 69"/>
                <a:gd name="T3" fmla="*/ 49 h 74"/>
                <a:gd name="T4" fmla="*/ 63 w 69"/>
                <a:gd name="T5" fmla="*/ 59 h 74"/>
                <a:gd name="T6" fmla="*/ 53 w 69"/>
                <a:gd name="T7" fmla="*/ 68 h 74"/>
                <a:gd name="T8" fmla="*/ 43 w 69"/>
                <a:gd name="T9" fmla="*/ 74 h 74"/>
                <a:gd name="T10" fmla="*/ 33 w 69"/>
                <a:gd name="T11" fmla="*/ 74 h 74"/>
                <a:gd name="T12" fmla="*/ 20 w 69"/>
                <a:gd name="T13" fmla="*/ 72 h 74"/>
                <a:gd name="T14" fmla="*/ 12 w 69"/>
                <a:gd name="T15" fmla="*/ 66 h 74"/>
                <a:gd name="T16" fmla="*/ 4 w 69"/>
                <a:gd name="T17" fmla="*/ 55 h 74"/>
                <a:gd name="T18" fmla="*/ 0 w 69"/>
                <a:gd name="T19" fmla="*/ 43 h 74"/>
                <a:gd name="T20" fmla="*/ 0 w 69"/>
                <a:gd name="T21" fmla="*/ 31 h 74"/>
                <a:gd name="T22" fmla="*/ 4 w 69"/>
                <a:gd name="T23" fmla="*/ 20 h 74"/>
                <a:gd name="T24" fmla="*/ 12 w 69"/>
                <a:gd name="T25" fmla="*/ 10 h 74"/>
                <a:gd name="T26" fmla="*/ 20 w 69"/>
                <a:gd name="T27" fmla="*/ 4 h 74"/>
                <a:gd name="T28" fmla="*/ 33 w 69"/>
                <a:gd name="T29" fmla="*/ 0 h 74"/>
                <a:gd name="T30" fmla="*/ 43 w 69"/>
                <a:gd name="T31" fmla="*/ 2 h 74"/>
                <a:gd name="T32" fmla="*/ 53 w 69"/>
                <a:gd name="T33" fmla="*/ 6 h 74"/>
                <a:gd name="T34" fmla="*/ 63 w 69"/>
                <a:gd name="T35" fmla="*/ 14 h 74"/>
                <a:gd name="T36" fmla="*/ 67 w 69"/>
                <a:gd name="T37" fmla="*/ 27 h 74"/>
                <a:gd name="T38" fmla="*/ 69 w 69"/>
                <a:gd name="T39" fmla="*/ 37 h 74"/>
                <a:gd name="T40" fmla="*/ 69 w 69"/>
                <a:gd name="T4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74">
                  <a:moveTo>
                    <a:pt x="69" y="37"/>
                  </a:moveTo>
                  <a:lnTo>
                    <a:pt x="67" y="49"/>
                  </a:lnTo>
                  <a:lnTo>
                    <a:pt x="63" y="59"/>
                  </a:lnTo>
                  <a:lnTo>
                    <a:pt x="53" y="68"/>
                  </a:lnTo>
                  <a:lnTo>
                    <a:pt x="43" y="74"/>
                  </a:lnTo>
                  <a:lnTo>
                    <a:pt x="33" y="74"/>
                  </a:lnTo>
                  <a:lnTo>
                    <a:pt x="20" y="72"/>
                  </a:lnTo>
                  <a:lnTo>
                    <a:pt x="12" y="66"/>
                  </a:lnTo>
                  <a:lnTo>
                    <a:pt x="4" y="55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4" y="20"/>
                  </a:lnTo>
                  <a:lnTo>
                    <a:pt x="12" y="10"/>
                  </a:lnTo>
                  <a:lnTo>
                    <a:pt x="20" y="4"/>
                  </a:lnTo>
                  <a:lnTo>
                    <a:pt x="33" y="0"/>
                  </a:lnTo>
                  <a:lnTo>
                    <a:pt x="43" y="2"/>
                  </a:lnTo>
                  <a:lnTo>
                    <a:pt x="53" y="6"/>
                  </a:lnTo>
                  <a:lnTo>
                    <a:pt x="63" y="14"/>
                  </a:lnTo>
                  <a:lnTo>
                    <a:pt x="67" y="27"/>
                  </a:lnTo>
                  <a:lnTo>
                    <a:pt x="69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28" name="Freeform 7">
              <a:extLst>
                <a:ext uri="{FF2B5EF4-FFF2-40B4-BE49-F238E27FC236}">
                  <a16:creationId xmlns:a16="http://schemas.microsoft.com/office/drawing/2014/main" id="{D4B0FA0D-8CAD-2C97-BDD8-C85D224526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85" y="6337"/>
              <a:ext cx="322" cy="1354"/>
            </a:xfrm>
            <a:custGeom>
              <a:avLst/>
              <a:gdLst>
                <a:gd name="T0" fmla="*/ 322 w 322"/>
                <a:gd name="T1" fmla="*/ 1305 h 1354"/>
                <a:gd name="T2" fmla="*/ 318 w 322"/>
                <a:gd name="T3" fmla="*/ 1321 h 1354"/>
                <a:gd name="T4" fmla="*/ 312 w 322"/>
                <a:gd name="T5" fmla="*/ 1336 h 1354"/>
                <a:gd name="T6" fmla="*/ 302 w 322"/>
                <a:gd name="T7" fmla="*/ 1346 h 1354"/>
                <a:gd name="T8" fmla="*/ 287 w 322"/>
                <a:gd name="T9" fmla="*/ 1352 h 1354"/>
                <a:gd name="T10" fmla="*/ 273 w 322"/>
                <a:gd name="T11" fmla="*/ 1354 h 1354"/>
                <a:gd name="T12" fmla="*/ 49 w 322"/>
                <a:gd name="T13" fmla="*/ 1354 h 1354"/>
                <a:gd name="T14" fmla="*/ 33 w 322"/>
                <a:gd name="T15" fmla="*/ 1352 h 1354"/>
                <a:gd name="T16" fmla="*/ 21 w 322"/>
                <a:gd name="T17" fmla="*/ 1346 h 1354"/>
                <a:gd name="T18" fmla="*/ 8 w 322"/>
                <a:gd name="T19" fmla="*/ 1336 h 1354"/>
                <a:gd name="T20" fmla="*/ 2 w 322"/>
                <a:gd name="T21" fmla="*/ 1321 h 1354"/>
                <a:gd name="T22" fmla="*/ 0 w 322"/>
                <a:gd name="T23" fmla="*/ 1307 h 1354"/>
                <a:gd name="T24" fmla="*/ 0 w 322"/>
                <a:gd name="T25" fmla="*/ 49 h 1354"/>
                <a:gd name="T26" fmla="*/ 2 w 322"/>
                <a:gd name="T27" fmla="*/ 35 h 1354"/>
                <a:gd name="T28" fmla="*/ 8 w 322"/>
                <a:gd name="T29" fmla="*/ 20 h 1354"/>
                <a:gd name="T30" fmla="*/ 21 w 322"/>
                <a:gd name="T31" fmla="*/ 10 h 1354"/>
                <a:gd name="T32" fmla="*/ 33 w 322"/>
                <a:gd name="T33" fmla="*/ 4 h 1354"/>
                <a:gd name="T34" fmla="*/ 49 w 322"/>
                <a:gd name="T35" fmla="*/ 0 h 1354"/>
                <a:gd name="T36" fmla="*/ 273 w 322"/>
                <a:gd name="T37" fmla="*/ 0 h 1354"/>
                <a:gd name="T38" fmla="*/ 287 w 322"/>
                <a:gd name="T39" fmla="*/ 4 h 1354"/>
                <a:gd name="T40" fmla="*/ 302 w 322"/>
                <a:gd name="T41" fmla="*/ 10 h 1354"/>
                <a:gd name="T42" fmla="*/ 312 w 322"/>
                <a:gd name="T43" fmla="*/ 20 h 1354"/>
                <a:gd name="T44" fmla="*/ 318 w 322"/>
                <a:gd name="T45" fmla="*/ 35 h 1354"/>
                <a:gd name="T46" fmla="*/ 322 w 322"/>
                <a:gd name="T47" fmla="*/ 49 h 1354"/>
                <a:gd name="T48" fmla="*/ 322 w 322"/>
                <a:gd name="T49" fmla="*/ 130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1354">
                  <a:moveTo>
                    <a:pt x="322" y="1305"/>
                  </a:moveTo>
                  <a:lnTo>
                    <a:pt x="318" y="1321"/>
                  </a:lnTo>
                  <a:lnTo>
                    <a:pt x="312" y="1336"/>
                  </a:lnTo>
                  <a:lnTo>
                    <a:pt x="302" y="1346"/>
                  </a:lnTo>
                  <a:lnTo>
                    <a:pt x="287" y="1352"/>
                  </a:lnTo>
                  <a:lnTo>
                    <a:pt x="273" y="1354"/>
                  </a:lnTo>
                  <a:lnTo>
                    <a:pt x="49" y="1354"/>
                  </a:lnTo>
                  <a:lnTo>
                    <a:pt x="33" y="1352"/>
                  </a:lnTo>
                  <a:lnTo>
                    <a:pt x="21" y="1346"/>
                  </a:lnTo>
                  <a:lnTo>
                    <a:pt x="8" y="1336"/>
                  </a:lnTo>
                  <a:lnTo>
                    <a:pt x="2" y="1321"/>
                  </a:lnTo>
                  <a:lnTo>
                    <a:pt x="0" y="1307"/>
                  </a:lnTo>
                  <a:lnTo>
                    <a:pt x="0" y="49"/>
                  </a:lnTo>
                  <a:lnTo>
                    <a:pt x="2" y="35"/>
                  </a:lnTo>
                  <a:lnTo>
                    <a:pt x="8" y="20"/>
                  </a:lnTo>
                  <a:lnTo>
                    <a:pt x="21" y="10"/>
                  </a:lnTo>
                  <a:lnTo>
                    <a:pt x="33" y="4"/>
                  </a:lnTo>
                  <a:lnTo>
                    <a:pt x="49" y="0"/>
                  </a:lnTo>
                  <a:lnTo>
                    <a:pt x="273" y="0"/>
                  </a:lnTo>
                  <a:lnTo>
                    <a:pt x="287" y="4"/>
                  </a:lnTo>
                  <a:lnTo>
                    <a:pt x="302" y="10"/>
                  </a:lnTo>
                  <a:lnTo>
                    <a:pt x="312" y="20"/>
                  </a:lnTo>
                  <a:lnTo>
                    <a:pt x="318" y="35"/>
                  </a:lnTo>
                  <a:lnTo>
                    <a:pt x="322" y="49"/>
                  </a:lnTo>
                  <a:lnTo>
                    <a:pt x="322" y="1305"/>
                  </a:lnTo>
                  <a:close/>
                </a:path>
              </a:pathLst>
            </a:custGeom>
            <a:solidFill>
              <a:srgbClr val="FFC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D61286A8-FD07-9896-E312-412459A08A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32" y="6279"/>
              <a:ext cx="224" cy="60"/>
            </a:xfrm>
            <a:custGeom>
              <a:avLst/>
              <a:gdLst>
                <a:gd name="T0" fmla="*/ 224 w 224"/>
                <a:gd name="T1" fmla="*/ 46 h 60"/>
                <a:gd name="T2" fmla="*/ 222 w 224"/>
                <a:gd name="T3" fmla="*/ 54 h 60"/>
                <a:gd name="T4" fmla="*/ 216 w 224"/>
                <a:gd name="T5" fmla="*/ 60 h 60"/>
                <a:gd name="T6" fmla="*/ 209 w 224"/>
                <a:gd name="T7" fmla="*/ 60 h 60"/>
                <a:gd name="T8" fmla="*/ 15 w 224"/>
                <a:gd name="T9" fmla="*/ 60 h 60"/>
                <a:gd name="T10" fmla="*/ 7 w 224"/>
                <a:gd name="T11" fmla="*/ 60 h 60"/>
                <a:gd name="T12" fmla="*/ 2 w 224"/>
                <a:gd name="T13" fmla="*/ 54 h 60"/>
                <a:gd name="T14" fmla="*/ 0 w 224"/>
                <a:gd name="T15" fmla="*/ 48 h 60"/>
                <a:gd name="T16" fmla="*/ 0 w 224"/>
                <a:gd name="T17" fmla="*/ 15 h 60"/>
                <a:gd name="T18" fmla="*/ 2 w 224"/>
                <a:gd name="T19" fmla="*/ 7 h 60"/>
                <a:gd name="T20" fmla="*/ 7 w 224"/>
                <a:gd name="T21" fmla="*/ 3 h 60"/>
                <a:gd name="T22" fmla="*/ 15 w 224"/>
                <a:gd name="T23" fmla="*/ 0 h 60"/>
                <a:gd name="T24" fmla="*/ 209 w 224"/>
                <a:gd name="T25" fmla="*/ 0 h 60"/>
                <a:gd name="T26" fmla="*/ 216 w 224"/>
                <a:gd name="T27" fmla="*/ 0 h 60"/>
                <a:gd name="T28" fmla="*/ 222 w 224"/>
                <a:gd name="T29" fmla="*/ 7 h 60"/>
                <a:gd name="T30" fmla="*/ 224 w 224"/>
                <a:gd name="T31" fmla="*/ 15 h 60"/>
                <a:gd name="T32" fmla="*/ 224 w 224"/>
                <a:gd name="T33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" h="60">
                  <a:moveTo>
                    <a:pt x="224" y="46"/>
                  </a:moveTo>
                  <a:lnTo>
                    <a:pt x="222" y="54"/>
                  </a:lnTo>
                  <a:lnTo>
                    <a:pt x="216" y="60"/>
                  </a:lnTo>
                  <a:lnTo>
                    <a:pt x="209" y="60"/>
                  </a:lnTo>
                  <a:lnTo>
                    <a:pt x="15" y="60"/>
                  </a:lnTo>
                  <a:lnTo>
                    <a:pt x="7" y="60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15"/>
                  </a:lnTo>
                  <a:lnTo>
                    <a:pt x="2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7"/>
                  </a:lnTo>
                  <a:lnTo>
                    <a:pt x="224" y="15"/>
                  </a:lnTo>
                  <a:lnTo>
                    <a:pt x="224" y="46"/>
                  </a:lnTo>
                  <a:close/>
                </a:path>
              </a:pathLst>
            </a:custGeom>
            <a:solidFill>
              <a:srgbClr val="90909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30" name="Freeform 9">
              <a:extLst>
                <a:ext uri="{FF2B5EF4-FFF2-40B4-BE49-F238E27FC236}">
                  <a16:creationId xmlns:a16="http://schemas.microsoft.com/office/drawing/2014/main" id="{CDC4E9AD-F30C-3C82-0B57-ADCEF24E22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50" y="6284"/>
              <a:ext cx="322" cy="1354"/>
            </a:xfrm>
            <a:custGeom>
              <a:avLst/>
              <a:gdLst>
                <a:gd name="T0" fmla="*/ 0 w 322"/>
                <a:gd name="T1" fmla="*/ 49 h 1354"/>
                <a:gd name="T2" fmla="*/ 4 w 322"/>
                <a:gd name="T3" fmla="*/ 32 h 1354"/>
                <a:gd name="T4" fmla="*/ 10 w 322"/>
                <a:gd name="T5" fmla="*/ 18 h 1354"/>
                <a:gd name="T6" fmla="*/ 21 w 322"/>
                <a:gd name="T7" fmla="*/ 8 h 1354"/>
                <a:gd name="T8" fmla="*/ 35 w 322"/>
                <a:gd name="T9" fmla="*/ 2 h 1354"/>
                <a:gd name="T10" fmla="*/ 49 w 322"/>
                <a:gd name="T11" fmla="*/ 0 h 1354"/>
                <a:gd name="T12" fmla="*/ 273 w 322"/>
                <a:gd name="T13" fmla="*/ 0 h 1354"/>
                <a:gd name="T14" fmla="*/ 289 w 322"/>
                <a:gd name="T15" fmla="*/ 2 h 1354"/>
                <a:gd name="T16" fmla="*/ 301 w 322"/>
                <a:gd name="T17" fmla="*/ 8 h 1354"/>
                <a:gd name="T18" fmla="*/ 314 w 322"/>
                <a:gd name="T19" fmla="*/ 18 h 1354"/>
                <a:gd name="T20" fmla="*/ 320 w 322"/>
                <a:gd name="T21" fmla="*/ 32 h 1354"/>
                <a:gd name="T22" fmla="*/ 322 w 322"/>
                <a:gd name="T23" fmla="*/ 47 h 1354"/>
                <a:gd name="T24" fmla="*/ 322 w 322"/>
                <a:gd name="T25" fmla="*/ 1304 h 1354"/>
                <a:gd name="T26" fmla="*/ 320 w 322"/>
                <a:gd name="T27" fmla="*/ 1319 h 1354"/>
                <a:gd name="T28" fmla="*/ 314 w 322"/>
                <a:gd name="T29" fmla="*/ 1333 h 1354"/>
                <a:gd name="T30" fmla="*/ 301 w 322"/>
                <a:gd name="T31" fmla="*/ 1343 h 1354"/>
                <a:gd name="T32" fmla="*/ 289 w 322"/>
                <a:gd name="T33" fmla="*/ 1350 h 1354"/>
                <a:gd name="T34" fmla="*/ 273 w 322"/>
                <a:gd name="T35" fmla="*/ 1354 h 1354"/>
                <a:gd name="T36" fmla="*/ 49 w 322"/>
                <a:gd name="T37" fmla="*/ 1354 h 1354"/>
                <a:gd name="T38" fmla="*/ 35 w 322"/>
                <a:gd name="T39" fmla="*/ 1350 h 1354"/>
                <a:gd name="T40" fmla="*/ 21 w 322"/>
                <a:gd name="T41" fmla="*/ 1343 h 1354"/>
                <a:gd name="T42" fmla="*/ 10 w 322"/>
                <a:gd name="T43" fmla="*/ 1333 h 1354"/>
                <a:gd name="T44" fmla="*/ 4 w 322"/>
                <a:gd name="T45" fmla="*/ 1319 h 1354"/>
                <a:gd name="T46" fmla="*/ 0 w 322"/>
                <a:gd name="T47" fmla="*/ 1304 h 1354"/>
                <a:gd name="T48" fmla="*/ 0 w 322"/>
                <a:gd name="T49" fmla="*/ 49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1354">
                  <a:moveTo>
                    <a:pt x="0" y="49"/>
                  </a:moveTo>
                  <a:lnTo>
                    <a:pt x="4" y="32"/>
                  </a:lnTo>
                  <a:lnTo>
                    <a:pt x="10" y="18"/>
                  </a:lnTo>
                  <a:lnTo>
                    <a:pt x="21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273" y="0"/>
                  </a:lnTo>
                  <a:lnTo>
                    <a:pt x="289" y="2"/>
                  </a:lnTo>
                  <a:lnTo>
                    <a:pt x="301" y="8"/>
                  </a:lnTo>
                  <a:lnTo>
                    <a:pt x="314" y="18"/>
                  </a:lnTo>
                  <a:lnTo>
                    <a:pt x="320" y="32"/>
                  </a:lnTo>
                  <a:lnTo>
                    <a:pt x="322" y="47"/>
                  </a:lnTo>
                  <a:lnTo>
                    <a:pt x="322" y="1304"/>
                  </a:lnTo>
                  <a:lnTo>
                    <a:pt x="320" y="1319"/>
                  </a:lnTo>
                  <a:lnTo>
                    <a:pt x="314" y="1333"/>
                  </a:lnTo>
                  <a:lnTo>
                    <a:pt x="301" y="1343"/>
                  </a:lnTo>
                  <a:lnTo>
                    <a:pt x="289" y="1350"/>
                  </a:lnTo>
                  <a:lnTo>
                    <a:pt x="273" y="1354"/>
                  </a:lnTo>
                  <a:lnTo>
                    <a:pt x="49" y="1354"/>
                  </a:lnTo>
                  <a:lnTo>
                    <a:pt x="35" y="1350"/>
                  </a:lnTo>
                  <a:lnTo>
                    <a:pt x="21" y="1343"/>
                  </a:lnTo>
                  <a:lnTo>
                    <a:pt x="10" y="1333"/>
                  </a:lnTo>
                  <a:lnTo>
                    <a:pt x="4" y="1319"/>
                  </a:lnTo>
                  <a:lnTo>
                    <a:pt x="0" y="130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31" name="Freeform 10">
              <a:extLst>
                <a:ext uri="{FF2B5EF4-FFF2-40B4-BE49-F238E27FC236}">
                  <a16:creationId xmlns:a16="http://schemas.microsoft.com/office/drawing/2014/main" id="{655AAD63-D3EB-BE66-FFB6-3ED09EA92E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3" y="6807"/>
              <a:ext cx="371" cy="371"/>
            </a:xfrm>
            <a:custGeom>
              <a:avLst/>
              <a:gdLst>
                <a:gd name="T0" fmla="*/ 371 w 371"/>
                <a:gd name="T1" fmla="*/ 184 h 371"/>
                <a:gd name="T2" fmla="*/ 369 w 371"/>
                <a:gd name="T3" fmla="*/ 213 h 371"/>
                <a:gd name="T4" fmla="*/ 363 w 371"/>
                <a:gd name="T5" fmla="*/ 240 h 371"/>
                <a:gd name="T6" fmla="*/ 353 w 371"/>
                <a:gd name="T7" fmla="*/ 266 h 371"/>
                <a:gd name="T8" fmla="*/ 340 w 371"/>
                <a:gd name="T9" fmla="*/ 291 h 371"/>
                <a:gd name="T10" fmla="*/ 322 w 371"/>
                <a:gd name="T11" fmla="*/ 312 h 371"/>
                <a:gd name="T12" fmla="*/ 301 w 371"/>
                <a:gd name="T13" fmla="*/ 330 h 371"/>
                <a:gd name="T14" fmla="*/ 279 w 371"/>
                <a:gd name="T15" fmla="*/ 346 h 371"/>
                <a:gd name="T16" fmla="*/ 254 w 371"/>
                <a:gd name="T17" fmla="*/ 359 h 371"/>
                <a:gd name="T18" fmla="*/ 228 w 371"/>
                <a:gd name="T19" fmla="*/ 367 h 371"/>
                <a:gd name="T20" fmla="*/ 199 w 371"/>
                <a:gd name="T21" fmla="*/ 371 h 371"/>
                <a:gd name="T22" fmla="*/ 172 w 371"/>
                <a:gd name="T23" fmla="*/ 371 h 371"/>
                <a:gd name="T24" fmla="*/ 144 w 371"/>
                <a:gd name="T25" fmla="*/ 367 h 371"/>
                <a:gd name="T26" fmla="*/ 117 w 371"/>
                <a:gd name="T27" fmla="*/ 359 h 371"/>
                <a:gd name="T28" fmla="*/ 92 w 371"/>
                <a:gd name="T29" fmla="*/ 346 h 371"/>
                <a:gd name="T30" fmla="*/ 70 w 371"/>
                <a:gd name="T31" fmla="*/ 330 h 371"/>
                <a:gd name="T32" fmla="*/ 49 w 371"/>
                <a:gd name="T33" fmla="*/ 312 h 371"/>
                <a:gd name="T34" fmla="*/ 33 w 371"/>
                <a:gd name="T35" fmla="*/ 291 h 371"/>
                <a:gd name="T36" fmla="*/ 18 w 371"/>
                <a:gd name="T37" fmla="*/ 266 h 371"/>
                <a:gd name="T38" fmla="*/ 8 w 371"/>
                <a:gd name="T39" fmla="*/ 240 h 371"/>
                <a:gd name="T40" fmla="*/ 2 w 371"/>
                <a:gd name="T41" fmla="*/ 213 h 371"/>
                <a:gd name="T42" fmla="*/ 0 w 371"/>
                <a:gd name="T43" fmla="*/ 186 h 371"/>
                <a:gd name="T44" fmla="*/ 2 w 371"/>
                <a:gd name="T45" fmla="*/ 158 h 371"/>
                <a:gd name="T46" fmla="*/ 8 w 371"/>
                <a:gd name="T47" fmla="*/ 131 h 371"/>
                <a:gd name="T48" fmla="*/ 18 w 371"/>
                <a:gd name="T49" fmla="*/ 104 h 371"/>
                <a:gd name="T50" fmla="*/ 31 w 371"/>
                <a:gd name="T51" fmla="*/ 80 h 371"/>
                <a:gd name="T52" fmla="*/ 49 w 371"/>
                <a:gd name="T53" fmla="*/ 59 h 371"/>
                <a:gd name="T54" fmla="*/ 70 w 371"/>
                <a:gd name="T55" fmla="*/ 41 h 371"/>
                <a:gd name="T56" fmla="*/ 92 w 371"/>
                <a:gd name="T57" fmla="*/ 24 h 371"/>
                <a:gd name="T58" fmla="*/ 117 w 371"/>
                <a:gd name="T59" fmla="*/ 12 h 371"/>
                <a:gd name="T60" fmla="*/ 144 w 371"/>
                <a:gd name="T61" fmla="*/ 4 h 371"/>
                <a:gd name="T62" fmla="*/ 172 w 371"/>
                <a:gd name="T63" fmla="*/ 0 h 371"/>
                <a:gd name="T64" fmla="*/ 199 w 371"/>
                <a:gd name="T65" fmla="*/ 0 h 371"/>
                <a:gd name="T66" fmla="*/ 228 w 371"/>
                <a:gd name="T67" fmla="*/ 4 h 371"/>
                <a:gd name="T68" fmla="*/ 254 w 371"/>
                <a:gd name="T69" fmla="*/ 12 h 371"/>
                <a:gd name="T70" fmla="*/ 279 w 371"/>
                <a:gd name="T71" fmla="*/ 24 h 371"/>
                <a:gd name="T72" fmla="*/ 301 w 371"/>
                <a:gd name="T73" fmla="*/ 39 h 371"/>
                <a:gd name="T74" fmla="*/ 322 w 371"/>
                <a:gd name="T75" fmla="*/ 59 h 371"/>
                <a:gd name="T76" fmla="*/ 338 w 371"/>
                <a:gd name="T77" fmla="*/ 80 h 371"/>
                <a:gd name="T78" fmla="*/ 353 w 371"/>
                <a:gd name="T79" fmla="*/ 104 h 371"/>
                <a:gd name="T80" fmla="*/ 363 w 371"/>
                <a:gd name="T81" fmla="*/ 131 h 371"/>
                <a:gd name="T82" fmla="*/ 369 w 371"/>
                <a:gd name="T83" fmla="*/ 158 h 371"/>
                <a:gd name="T84" fmla="*/ 371 w 371"/>
                <a:gd name="T85" fmla="*/ 184 h 371"/>
                <a:gd name="T86" fmla="*/ 371 w 371"/>
                <a:gd name="T87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371">
                  <a:moveTo>
                    <a:pt x="371" y="184"/>
                  </a:moveTo>
                  <a:lnTo>
                    <a:pt x="369" y="213"/>
                  </a:lnTo>
                  <a:lnTo>
                    <a:pt x="363" y="240"/>
                  </a:lnTo>
                  <a:lnTo>
                    <a:pt x="353" y="266"/>
                  </a:lnTo>
                  <a:lnTo>
                    <a:pt x="340" y="291"/>
                  </a:lnTo>
                  <a:lnTo>
                    <a:pt x="322" y="312"/>
                  </a:lnTo>
                  <a:lnTo>
                    <a:pt x="301" y="330"/>
                  </a:lnTo>
                  <a:lnTo>
                    <a:pt x="279" y="346"/>
                  </a:lnTo>
                  <a:lnTo>
                    <a:pt x="254" y="359"/>
                  </a:lnTo>
                  <a:lnTo>
                    <a:pt x="228" y="367"/>
                  </a:lnTo>
                  <a:lnTo>
                    <a:pt x="199" y="371"/>
                  </a:lnTo>
                  <a:lnTo>
                    <a:pt x="172" y="371"/>
                  </a:lnTo>
                  <a:lnTo>
                    <a:pt x="144" y="367"/>
                  </a:lnTo>
                  <a:lnTo>
                    <a:pt x="117" y="359"/>
                  </a:lnTo>
                  <a:lnTo>
                    <a:pt x="92" y="346"/>
                  </a:lnTo>
                  <a:lnTo>
                    <a:pt x="70" y="330"/>
                  </a:lnTo>
                  <a:lnTo>
                    <a:pt x="49" y="312"/>
                  </a:lnTo>
                  <a:lnTo>
                    <a:pt x="33" y="291"/>
                  </a:lnTo>
                  <a:lnTo>
                    <a:pt x="18" y="266"/>
                  </a:lnTo>
                  <a:lnTo>
                    <a:pt x="8" y="240"/>
                  </a:lnTo>
                  <a:lnTo>
                    <a:pt x="2" y="213"/>
                  </a:lnTo>
                  <a:lnTo>
                    <a:pt x="0" y="186"/>
                  </a:lnTo>
                  <a:lnTo>
                    <a:pt x="2" y="158"/>
                  </a:lnTo>
                  <a:lnTo>
                    <a:pt x="8" y="131"/>
                  </a:lnTo>
                  <a:lnTo>
                    <a:pt x="18" y="104"/>
                  </a:lnTo>
                  <a:lnTo>
                    <a:pt x="31" y="80"/>
                  </a:lnTo>
                  <a:lnTo>
                    <a:pt x="49" y="59"/>
                  </a:lnTo>
                  <a:lnTo>
                    <a:pt x="70" y="41"/>
                  </a:lnTo>
                  <a:lnTo>
                    <a:pt x="92" y="24"/>
                  </a:lnTo>
                  <a:lnTo>
                    <a:pt x="117" y="12"/>
                  </a:lnTo>
                  <a:lnTo>
                    <a:pt x="144" y="4"/>
                  </a:lnTo>
                  <a:lnTo>
                    <a:pt x="172" y="0"/>
                  </a:lnTo>
                  <a:lnTo>
                    <a:pt x="199" y="0"/>
                  </a:lnTo>
                  <a:lnTo>
                    <a:pt x="228" y="4"/>
                  </a:lnTo>
                  <a:lnTo>
                    <a:pt x="254" y="12"/>
                  </a:lnTo>
                  <a:lnTo>
                    <a:pt x="279" y="24"/>
                  </a:lnTo>
                  <a:lnTo>
                    <a:pt x="301" y="39"/>
                  </a:lnTo>
                  <a:lnTo>
                    <a:pt x="322" y="59"/>
                  </a:lnTo>
                  <a:lnTo>
                    <a:pt x="338" y="80"/>
                  </a:lnTo>
                  <a:lnTo>
                    <a:pt x="353" y="104"/>
                  </a:lnTo>
                  <a:lnTo>
                    <a:pt x="363" y="131"/>
                  </a:lnTo>
                  <a:lnTo>
                    <a:pt x="369" y="158"/>
                  </a:lnTo>
                  <a:lnTo>
                    <a:pt x="371" y="184"/>
                  </a:lnTo>
                  <a:close/>
                </a:path>
              </a:pathLst>
            </a:custGeom>
            <a:solidFill>
              <a:srgbClr val="A0A0A0"/>
            </a:solidFill>
            <a:ln w="1714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32" name="Freeform 11">
              <a:extLst>
                <a:ext uri="{FF2B5EF4-FFF2-40B4-BE49-F238E27FC236}">
                  <a16:creationId xmlns:a16="http://schemas.microsoft.com/office/drawing/2014/main" id="{B9066DAB-3AD3-D28F-5B4F-DE6D6EB6BB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1" y="6298"/>
              <a:ext cx="26" cy="533"/>
            </a:xfrm>
            <a:custGeom>
              <a:avLst/>
              <a:gdLst>
                <a:gd name="T0" fmla="*/ 0 w 26"/>
                <a:gd name="T1" fmla="*/ 14 h 533"/>
                <a:gd name="T2" fmla="*/ 0 w 26"/>
                <a:gd name="T3" fmla="*/ 14 h 533"/>
                <a:gd name="T4" fmla="*/ 0 w 26"/>
                <a:gd name="T5" fmla="*/ 10 h 533"/>
                <a:gd name="T6" fmla="*/ 0 w 26"/>
                <a:gd name="T7" fmla="*/ 8 h 533"/>
                <a:gd name="T8" fmla="*/ 2 w 26"/>
                <a:gd name="T9" fmla="*/ 6 h 533"/>
                <a:gd name="T10" fmla="*/ 2 w 26"/>
                <a:gd name="T11" fmla="*/ 4 h 533"/>
                <a:gd name="T12" fmla="*/ 4 w 26"/>
                <a:gd name="T13" fmla="*/ 4 h 533"/>
                <a:gd name="T14" fmla="*/ 6 w 26"/>
                <a:gd name="T15" fmla="*/ 2 h 533"/>
                <a:gd name="T16" fmla="*/ 8 w 26"/>
                <a:gd name="T17" fmla="*/ 0 h 533"/>
                <a:gd name="T18" fmla="*/ 10 w 26"/>
                <a:gd name="T19" fmla="*/ 0 h 533"/>
                <a:gd name="T20" fmla="*/ 12 w 26"/>
                <a:gd name="T21" fmla="*/ 0 h 533"/>
                <a:gd name="T22" fmla="*/ 14 w 26"/>
                <a:gd name="T23" fmla="*/ 0 h 533"/>
                <a:gd name="T24" fmla="*/ 16 w 26"/>
                <a:gd name="T25" fmla="*/ 0 h 533"/>
                <a:gd name="T26" fmla="*/ 18 w 26"/>
                <a:gd name="T27" fmla="*/ 2 h 533"/>
                <a:gd name="T28" fmla="*/ 20 w 26"/>
                <a:gd name="T29" fmla="*/ 4 h 533"/>
                <a:gd name="T30" fmla="*/ 22 w 26"/>
                <a:gd name="T31" fmla="*/ 4 h 533"/>
                <a:gd name="T32" fmla="*/ 24 w 26"/>
                <a:gd name="T33" fmla="*/ 6 h 533"/>
                <a:gd name="T34" fmla="*/ 24 w 26"/>
                <a:gd name="T35" fmla="*/ 8 h 533"/>
                <a:gd name="T36" fmla="*/ 26 w 26"/>
                <a:gd name="T37" fmla="*/ 10 h 533"/>
                <a:gd name="T38" fmla="*/ 26 w 26"/>
                <a:gd name="T39" fmla="*/ 14 h 533"/>
                <a:gd name="T40" fmla="*/ 26 w 26"/>
                <a:gd name="T41" fmla="*/ 14 h 533"/>
                <a:gd name="T42" fmla="*/ 26 w 26"/>
                <a:gd name="T43" fmla="*/ 521 h 533"/>
                <a:gd name="T44" fmla="*/ 26 w 26"/>
                <a:gd name="T45" fmla="*/ 521 h 533"/>
                <a:gd name="T46" fmla="*/ 26 w 26"/>
                <a:gd name="T47" fmla="*/ 523 h 533"/>
                <a:gd name="T48" fmla="*/ 24 w 26"/>
                <a:gd name="T49" fmla="*/ 525 h 533"/>
                <a:gd name="T50" fmla="*/ 24 w 26"/>
                <a:gd name="T51" fmla="*/ 527 h 533"/>
                <a:gd name="T52" fmla="*/ 22 w 26"/>
                <a:gd name="T53" fmla="*/ 529 h 533"/>
                <a:gd name="T54" fmla="*/ 20 w 26"/>
                <a:gd name="T55" fmla="*/ 531 h 533"/>
                <a:gd name="T56" fmla="*/ 18 w 26"/>
                <a:gd name="T57" fmla="*/ 531 h 533"/>
                <a:gd name="T58" fmla="*/ 16 w 26"/>
                <a:gd name="T59" fmla="*/ 533 h 533"/>
                <a:gd name="T60" fmla="*/ 14 w 26"/>
                <a:gd name="T61" fmla="*/ 533 h 533"/>
                <a:gd name="T62" fmla="*/ 12 w 26"/>
                <a:gd name="T63" fmla="*/ 533 h 533"/>
                <a:gd name="T64" fmla="*/ 10 w 26"/>
                <a:gd name="T65" fmla="*/ 533 h 533"/>
                <a:gd name="T66" fmla="*/ 8 w 26"/>
                <a:gd name="T67" fmla="*/ 533 h 533"/>
                <a:gd name="T68" fmla="*/ 6 w 26"/>
                <a:gd name="T69" fmla="*/ 531 h 533"/>
                <a:gd name="T70" fmla="*/ 4 w 26"/>
                <a:gd name="T71" fmla="*/ 531 h 533"/>
                <a:gd name="T72" fmla="*/ 2 w 26"/>
                <a:gd name="T73" fmla="*/ 529 h 533"/>
                <a:gd name="T74" fmla="*/ 2 w 26"/>
                <a:gd name="T75" fmla="*/ 527 h 533"/>
                <a:gd name="T76" fmla="*/ 0 w 26"/>
                <a:gd name="T77" fmla="*/ 525 h 533"/>
                <a:gd name="T78" fmla="*/ 0 w 26"/>
                <a:gd name="T79" fmla="*/ 523 h 533"/>
                <a:gd name="T80" fmla="*/ 0 w 26"/>
                <a:gd name="T81" fmla="*/ 521 h 533"/>
                <a:gd name="T82" fmla="*/ 0 w 26"/>
                <a:gd name="T83" fmla="*/ 521 h 533"/>
                <a:gd name="T84" fmla="*/ 0 w 26"/>
                <a:gd name="T85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533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521"/>
                  </a:lnTo>
                  <a:lnTo>
                    <a:pt x="26" y="523"/>
                  </a:lnTo>
                  <a:lnTo>
                    <a:pt x="24" y="525"/>
                  </a:lnTo>
                  <a:lnTo>
                    <a:pt x="24" y="527"/>
                  </a:lnTo>
                  <a:lnTo>
                    <a:pt x="22" y="529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0" y="533"/>
                  </a:lnTo>
                  <a:lnTo>
                    <a:pt x="8" y="533"/>
                  </a:lnTo>
                  <a:lnTo>
                    <a:pt x="6" y="531"/>
                  </a:lnTo>
                  <a:lnTo>
                    <a:pt x="4" y="531"/>
                  </a:lnTo>
                  <a:lnTo>
                    <a:pt x="2" y="529"/>
                  </a:lnTo>
                  <a:lnTo>
                    <a:pt x="2" y="527"/>
                  </a:lnTo>
                  <a:lnTo>
                    <a:pt x="0" y="525"/>
                  </a:lnTo>
                  <a:lnTo>
                    <a:pt x="0" y="523"/>
                  </a:lnTo>
                  <a:lnTo>
                    <a:pt x="0" y="5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33" name="Freeform 12">
              <a:extLst>
                <a:ext uri="{FF2B5EF4-FFF2-40B4-BE49-F238E27FC236}">
                  <a16:creationId xmlns:a16="http://schemas.microsoft.com/office/drawing/2014/main" id="{AF2FB9A4-CEB4-A5FC-37AC-A7B88004C9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97" y="6825"/>
              <a:ext cx="271" cy="17"/>
            </a:xfrm>
            <a:custGeom>
              <a:avLst/>
              <a:gdLst>
                <a:gd name="T0" fmla="*/ 9 w 271"/>
                <a:gd name="T1" fmla="*/ 17 h 17"/>
                <a:gd name="T2" fmla="*/ 9 w 271"/>
                <a:gd name="T3" fmla="*/ 17 h 17"/>
                <a:gd name="T4" fmla="*/ 9 w 271"/>
                <a:gd name="T5" fmla="*/ 17 h 17"/>
                <a:gd name="T6" fmla="*/ 7 w 271"/>
                <a:gd name="T7" fmla="*/ 15 h 17"/>
                <a:gd name="T8" fmla="*/ 5 w 271"/>
                <a:gd name="T9" fmla="*/ 15 h 17"/>
                <a:gd name="T10" fmla="*/ 5 w 271"/>
                <a:gd name="T11" fmla="*/ 15 h 17"/>
                <a:gd name="T12" fmla="*/ 2 w 271"/>
                <a:gd name="T13" fmla="*/ 13 h 17"/>
                <a:gd name="T14" fmla="*/ 2 w 271"/>
                <a:gd name="T15" fmla="*/ 13 h 17"/>
                <a:gd name="T16" fmla="*/ 2 w 271"/>
                <a:gd name="T17" fmla="*/ 10 h 17"/>
                <a:gd name="T18" fmla="*/ 0 w 271"/>
                <a:gd name="T19" fmla="*/ 8 h 17"/>
                <a:gd name="T20" fmla="*/ 0 w 271"/>
                <a:gd name="T21" fmla="*/ 8 h 17"/>
                <a:gd name="T22" fmla="*/ 0 w 271"/>
                <a:gd name="T23" fmla="*/ 6 h 17"/>
                <a:gd name="T24" fmla="*/ 2 w 271"/>
                <a:gd name="T25" fmla="*/ 4 h 17"/>
                <a:gd name="T26" fmla="*/ 2 w 271"/>
                <a:gd name="T27" fmla="*/ 4 h 17"/>
                <a:gd name="T28" fmla="*/ 2 w 271"/>
                <a:gd name="T29" fmla="*/ 2 h 17"/>
                <a:gd name="T30" fmla="*/ 5 w 271"/>
                <a:gd name="T31" fmla="*/ 2 h 17"/>
                <a:gd name="T32" fmla="*/ 5 w 271"/>
                <a:gd name="T33" fmla="*/ 0 h 17"/>
                <a:gd name="T34" fmla="*/ 7 w 271"/>
                <a:gd name="T35" fmla="*/ 0 h 17"/>
                <a:gd name="T36" fmla="*/ 9 w 271"/>
                <a:gd name="T37" fmla="*/ 0 h 17"/>
                <a:gd name="T38" fmla="*/ 9 w 271"/>
                <a:gd name="T39" fmla="*/ 0 h 17"/>
                <a:gd name="T40" fmla="*/ 9 w 271"/>
                <a:gd name="T41" fmla="*/ 0 h 17"/>
                <a:gd name="T42" fmla="*/ 263 w 271"/>
                <a:gd name="T43" fmla="*/ 0 h 17"/>
                <a:gd name="T44" fmla="*/ 263 w 271"/>
                <a:gd name="T45" fmla="*/ 0 h 17"/>
                <a:gd name="T46" fmla="*/ 265 w 271"/>
                <a:gd name="T47" fmla="*/ 0 h 17"/>
                <a:gd name="T48" fmla="*/ 265 w 271"/>
                <a:gd name="T49" fmla="*/ 0 h 17"/>
                <a:gd name="T50" fmla="*/ 267 w 271"/>
                <a:gd name="T51" fmla="*/ 0 h 17"/>
                <a:gd name="T52" fmla="*/ 269 w 271"/>
                <a:gd name="T53" fmla="*/ 2 h 17"/>
                <a:gd name="T54" fmla="*/ 269 w 271"/>
                <a:gd name="T55" fmla="*/ 2 h 17"/>
                <a:gd name="T56" fmla="*/ 271 w 271"/>
                <a:gd name="T57" fmla="*/ 4 h 17"/>
                <a:gd name="T58" fmla="*/ 271 w 271"/>
                <a:gd name="T59" fmla="*/ 4 h 17"/>
                <a:gd name="T60" fmla="*/ 271 w 271"/>
                <a:gd name="T61" fmla="*/ 6 h 17"/>
                <a:gd name="T62" fmla="*/ 271 w 271"/>
                <a:gd name="T63" fmla="*/ 8 h 17"/>
                <a:gd name="T64" fmla="*/ 271 w 271"/>
                <a:gd name="T65" fmla="*/ 8 h 17"/>
                <a:gd name="T66" fmla="*/ 271 w 271"/>
                <a:gd name="T67" fmla="*/ 10 h 17"/>
                <a:gd name="T68" fmla="*/ 271 w 271"/>
                <a:gd name="T69" fmla="*/ 13 h 17"/>
                <a:gd name="T70" fmla="*/ 269 w 271"/>
                <a:gd name="T71" fmla="*/ 13 h 17"/>
                <a:gd name="T72" fmla="*/ 269 w 271"/>
                <a:gd name="T73" fmla="*/ 15 h 17"/>
                <a:gd name="T74" fmla="*/ 267 w 271"/>
                <a:gd name="T75" fmla="*/ 15 h 17"/>
                <a:gd name="T76" fmla="*/ 265 w 271"/>
                <a:gd name="T77" fmla="*/ 15 h 17"/>
                <a:gd name="T78" fmla="*/ 265 w 271"/>
                <a:gd name="T79" fmla="*/ 17 h 17"/>
                <a:gd name="T80" fmla="*/ 263 w 271"/>
                <a:gd name="T81" fmla="*/ 17 h 17"/>
                <a:gd name="T82" fmla="*/ 263 w 271"/>
                <a:gd name="T83" fmla="*/ 17 h 17"/>
                <a:gd name="T84" fmla="*/ 9 w 271"/>
                <a:gd name="T8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17">
                  <a:moveTo>
                    <a:pt x="9" y="17"/>
                  </a:moveTo>
                  <a:lnTo>
                    <a:pt x="9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2"/>
                  </a:lnTo>
                  <a:lnTo>
                    <a:pt x="271" y="4"/>
                  </a:lnTo>
                  <a:lnTo>
                    <a:pt x="271" y="6"/>
                  </a:lnTo>
                  <a:lnTo>
                    <a:pt x="271" y="8"/>
                  </a:lnTo>
                  <a:lnTo>
                    <a:pt x="271" y="10"/>
                  </a:lnTo>
                  <a:lnTo>
                    <a:pt x="271" y="13"/>
                  </a:lnTo>
                  <a:lnTo>
                    <a:pt x="269" y="13"/>
                  </a:lnTo>
                  <a:lnTo>
                    <a:pt x="269" y="15"/>
                  </a:lnTo>
                  <a:lnTo>
                    <a:pt x="267" y="15"/>
                  </a:lnTo>
                  <a:lnTo>
                    <a:pt x="265" y="15"/>
                  </a:lnTo>
                  <a:lnTo>
                    <a:pt x="265" y="17"/>
                  </a:lnTo>
                  <a:lnTo>
                    <a:pt x="263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34" name="Freeform 13">
              <a:extLst>
                <a:ext uri="{FF2B5EF4-FFF2-40B4-BE49-F238E27FC236}">
                  <a16:creationId xmlns:a16="http://schemas.microsoft.com/office/drawing/2014/main" id="{8B04AC5B-34E3-BA0A-3BA4-426B614F93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97" y="6987"/>
              <a:ext cx="271" cy="17"/>
            </a:xfrm>
            <a:custGeom>
              <a:avLst/>
              <a:gdLst>
                <a:gd name="T0" fmla="*/ 9 w 271"/>
                <a:gd name="T1" fmla="*/ 17 h 17"/>
                <a:gd name="T2" fmla="*/ 9 w 271"/>
                <a:gd name="T3" fmla="*/ 17 h 17"/>
                <a:gd name="T4" fmla="*/ 9 w 271"/>
                <a:gd name="T5" fmla="*/ 17 h 17"/>
                <a:gd name="T6" fmla="*/ 7 w 271"/>
                <a:gd name="T7" fmla="*/ 17 h 17"/>
                <a:gd name="T8" fmla="*/ 5 w 271"/>
                <a:gd name="T9" fmla="*/ 17 h 17"/>
                <a:gd name="T10" fmla="*/ 5 w 271"/>
                <a:gd name="T11" fmla="*/ 17 h 17"/>
                <a:gd name="T12" fmla="*/ 2 w 271"/>
                <a:gd name="T13" fmla="*/ 15 h 17"/>
                <a:gd name="T14" fmla="*/ 2 w 271"/>
                <a:gd name="T15" fmla="*/ 13 h 17"/>
                <a:gd name="T16" fmla="*/ 2 w 271"/>
                <a:gd name="T17" fmla="*/ 13 h 17"/>
                <a:gd name="T18" fmla="*/ 0 w 271"/>
                <a:gd name="T19" fmla="*/ 11 h 17"/>
                <a:gd name="T20" fmla="*/ 0 w 271"/>
                <a:gd name="T21" fmla="*/ 9 h 17"/>
                <a:gd name="T22" fmla="*/ 0 w 271"/>
                <a:gd name="T23" fmla="*/ 9 h 17"/>
                <a:gd name="T24" fmla="*/ 2 w 271"/>
                <a:gd name="T25" fmla="*/ 6 h 17"/>
                <a:gd name="T26" fmla="*/ 2 w 271"/>
                <a:gd name="T27" fmla="*/ 4 h 17"/>
                <a:gd name="T28" fmla="*/ 2 w 271"/>
                <a:gd name="T29" fmla="*/ 4 h 17"/>
                <a:gd name="T30" fmla="*/ 5 w 271"/>
                <a:gd name="T31" fmla="*/ 2 h 17"/>
                <a:gd name="T32" fmla="*/ 5 w 271"/>
                <a:gd name="T33" fmla="*/ 2 h 17"/>
                <a:gd name="T34" fmla="*/ 7 w 271"/>
                <a:gd name="T35" fmla="*/ 2 h 17"/>
                <a:gd name="T36" fmla="*/ 9 w 271"/>
                <a:gd name="T37" fmla="*/ 2 h 17"/>
                <a:gd name="T38" fmla="*/ 9 w 271"/>
                <a:gd name="T39" fmla="*/ 0 h 17"/>
                <a:gd name="T40" fmla="*/ 9 w 271"/>
                <a:gd name="T41" fmla="*/ 0 h 17"/>
                <a:gd name="T42" fmla="*/ 263 w 271"/>
                <a:gd name="T43" fmla="*/ 0 h 17"/>
                <a:gd name="T44" fmla="*/ 263 w 271"/>
                <a:gd name="T45" fmla="*/ 0 h 17"/>
                <a:gd name="T46" fmla="*/ 265 w 271"/>
                <a:gd name="T47" fmla="*/ 2 h 17"/>
                <a:gd name="T48" fmla="*/ 265 w 271"/>
                <a:gd name="T49" fmla="*/ 2 h 17"/>
                <a:gd name="T50" fmla="*/ 267 w 271"/>
                <a:gd name="T51" fmla="*/ 2 h 17"/>
                <a:gd name="T52" fmla="*/ 269 w 271"/>
                <a:gd name="T53" fmla="*/ 2 h 17"/>
                <a:gd name="T54" fmla="*/ 269 w 271"/>
                <a:gd name="T55" fmla="*/ 4 h 17"/>
                <a:gd name="T56" fmla="*/ 271 w 271"/>
                <a:gd name="T57" fmla="*/ 4 h 17"/>
                <a:gd name="T58" fmla="*/ 271 w 271"/>
                <a:gd name="T59" fmla="*/ 6 h 17"/>
                <a:gd name="T60" fmla="*/ 271 w 271"/>
                <a:gd name="T61" fmla="*/ 9 h 17"/>
                <a:gd name="T62" fmla="*/ 271 w 271"/>
                <a:gd name="T63" fmla="*/ 9 h 17"/>
                <a:gd name="T64" fmla="*/ 271 w 271"/>
                <a:gd name="T65" fmla="*/ 11 h 17"/>
                <a:gd name="T66" fmla="*/ 271 w 271"/>
                <a:gd name="T67" fmla="*/ 13 h 17"/>
                <a:gd name="T68" fmla="*/ 271 w 271"/>
                <a:gd name="T69" fmla="*/ 13 h 17"/>
                <a:gd name="T70" fmla="*/ 269 w 271"/>
                <a:gd name="T71" fmla="*/ 15 h 17"/>
                <a:gd name="T72" fmla="*/ 269 w 271"/>
                <a:gd name="T73" fmla="*/ 17 h 17"/>
                <a:gd name="T74" fmla="*/ 267 w 271"/>
                <a:gd name="T75" fmla="*/ 17 h 17"/>
                <a:gd name="T76" fmla="*/ 265 w 271"/>
                <a:gd name="T77" fmla="*/ 17 h 17"/>
                <a:gd name="T78" fmla="*/ 265 w 271"/>
                <a:gd name="T79" fmla="*/ 17 h 17"/>
                <a:gd name="T80" fmla="*/ 263 w 271"/>
                <a:gd name="T81" fmla="*/ 17 h 17"/>
                <a:gd name="T82" fmla="*/ 263 w 271"/>
                <a:gd name="T83" fmla="*/ 17 h 17"/>
                <a:gd name="T84" fmla="*/ 9 w 271"/>
                <a:gd name="T8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17">
                  <a:moveTo>
                    <a:pt x="9" y="17"/>
                  </a:move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263" y="0"/>
                  </a:lnTo>
                  <a:lnTo>
                    <a:pt x="265" y="2"/>
                  </a:lnTo>
                  <a:lnTo>
                    <a:pt x="267" y="2"/>
                  </a:lnTo>
                  <a:lnTo>
                    <a:pt x="269" y="2"/>
                  </a:lnTo>
                  <a:lnTo>
                    <a:pt x="269" y="4"/>
                  </a:lnTo>
                  <a:lnTo>
                    <a:pt x="271" y="4"/>
                  </a:lnTo>
                  <a:lnTo>
                    <a:pt x="271" y="6"/>
                  </a:lnTo>
                  <a:lnTo>
                    <a:pt x="271" y="9"/>
                  </a:lnTo>
                  <a:lnTo>
                    <a:pt x="271" y="11"/>
                  </a:lnTo>
                  <a:lnTo>
                    <a:pt x="271" y="13"/>
                  </a:lnTo>
                  <a:lnTo>
                    <a:pt x="269" y="15"/>
                  </a:lnTo>
                  <a:lnTo>
                    <a:pt x="269" y="17"/>
                  </a:lnTo>
                  <a:lnTo>
                    <a:pt x="267" y="17"/>
                  </a:lnTo>
                  <a:lnTo>
                    <a:pt x="265" y="17"/>
                  </a:lnTo>
                  <a:lnTo>
                    <a:pt x="263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35" name="Line 14">
              <a:extLst>
                <a:ext uri="{FF2B5EF4-FFF2-40B4-BE49-F238E27FC236}">
                  <a16:creationId xmlns:a16="http://schemas.microsoft.com/office/drawing/2014/main" id="{55CF3E41-1780-3780-0E90-C3C2F106527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561" y="6926"/>
              <a:ext cx="143" cy="1"/>
            </a:xfrm>
            <a:prstGeom prst="line">
              <a:avLst/>
            </a:prstGeom>
            <a:noFill/>
            <a:ln w="508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36" name="Line 15">
              <a:extLst>
                <a:ext uri="{FF2B5EF4-FFF2-40B4-BE49-F238E27FC236}">
                  <a16:creationId xmlns:a16="http://schemas.microsoft.com/office/drawing/2014/main" id="{EAB53FBA-612B-4A26-D8BC-AD4BB38872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561" y="7088"/>
              <a:ext cx="143" cy="1"/>
            </a:xfrm>
            <a:prstGeom prst="line">
              <a:avLst/>
            </a:prstGeom>
            <a:noFill/>
            <a:ln w="508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3784D884-7E6D-60BE-A01D-4E50C88022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40" y="6142"/>
              <a:ext cx="181" cy="179"/>
            </a:xfrm>
            <a:custGeom>
              <a:avLst/>
              <a:gdLst>
                <a:gd name="T0" fmla="*/ 181 w 181"/>
                <a:gd name="T1" fmla="*/ 90 h 179"/>
                <a:gd name="T2" fmla="*/ 179 w 181"/>
                <a:gd name="T3" fmla="*/ 109 h 179"/>
                <a:gd name="T4" fmla="*/ 173 w 181"/>
                <a:gd name="T5" fmla="*/ 125 h 179"/>
                <a:gd name="T6" fmla="*/ 162 w 181"/>
                <a:gd name="T7" fmla="*/ 142 h 179"/>
                <a:gd name="T8" fmla="*/ 150 w 181"/>
                <a:gd name="T9" fmla="*/ 156 h 179"/>
                <a:gd name="T10" fmla="*/ 134 w 181"/>
                <a:gd name="T11" fmla="*/ 168 h 179"/>
                <a:gd name="T12" fmla="*/ 117 w 181"/>
                <a:gd name="T13" fmla="*/ 174 h 179"/>
                <a:gd name="T14" fmla="*/ 99 w 181"/>
                <a:gd name="T15" fmla="*/ 179 h 179"/>
                <a:gd name="T16" fmla="*/ 80 w 181"/>
                <a:gd name="T17" fmla="*/ 179 h 179"/>
                <a:gd name="T18" fmla="*/ 62 w 181"/>
                <a:gd name="T19" fmla="*/ 174 h 179"/>
                <a:gd name="T20" fmla="*/ 43 w 181"/>
                <a:gd name="T21" fmla="*/ 168 h 179"/>
                <a:gd name="T22" fmla="*/ 29 w 181"/>
                <a:gd name="T23" fmla="*/ 156 h 179"/>
                <a:gd name="T24" fmla="*/ 17 w 181"/>
                <a:gd name="T25" fmla="*/ 142 h 179"/>
                <a:gd name="T26" fmla="*/ 9 w 181"/>
                <a:gd name="T27" fmla="*/ 125 h 179"/>
                <a:gd name="T28" fmla="*/ 3 w 181"/>
                <a:gd name="T29" fmla="*/ 109 h 179"/>
                <a:gd name="T30" fmla="*/ 0 w 181"/>
                <a:gd name="T31" fmla="*/ 90 h 179"/>
                <a:gd name="T32" fmla="*/ 3 w 181"/>
                <a:gd name="T33" fmla="*/ 72 h 179"/>
                <a:gd name="T34" fmla="*/ 9 w 181"/>
                <a:gd name="T35" fmla="*/ 53 h 179"/>
                <a:gd name="T36" fmla="*/ 19 w 181"/>
                <a:gd name="T37" fmla="*/ 37 h 179"/>
                <a:gd name="T38" fmla="*/ 33 w 181"/>
                <a:gd name="T39" fmla="*/ 23 h 179"/>
                <a:gd name="T40" fmla="*/ 48 w 181"/>
                <a:gd name="T41" fmla="*/ 12 h 179"/>
                <a:gd name="T42" fmla="*/ 66 w 181"/>
                <a:gd name="T43" fmla="*/ 4 h 179"/>
                <a:gd name="T44" fmla="*/ 84 w 181"/>
                <a:gd name="T45" fmla="*/ 0 h 179"/>
                <a:gd name="T46" fmla="*/ 103 w 181"/>
                <a:gd name="T47" fmla="*/ 0 h 179"/>
                <a:gd name="T48" fmla="*/ 121 w 181"/>
                <a:gd name="T49" fmla="*/ 4 h 179"/>
                <a:gd name="T50" fmla="*/ 138 w 181"/>
                <a:gd name="T51" fmla="*/ 12 h 179"/>
                <a:gd name="T52" fmla="*/ 152 w 181"/>
                <a:gd name="T53" fmla="*/ 23 h 179"/>
                <a:gd name="T54" fmla="*/ 164 w 181"/>
                <a:gd name="T55" fmla="*/ 37 h 179"/>
                <a:gd name="T56" fmla="*/ 175 w 181"/>
                <a:gd name="T57" fmla="*/ 53 h 179"/>
                <a:gd name="T58" fmla="*/ 179 w 181"/>
                <a:gd name="T59" fmla="*/ 72 h 179"/>
                <a:gd name="T60" fmla="*/ 181 w 181"/>
                <a:gd name="T61" fmla="*/ 90 h 179"/>
                <a:gd name="T62" fmla="*/ 181 w 181"/>
                <a:gd name="T63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179">
                  <a:moveTo>
                    <a:pt x="181" y="90"/>
                  </a:moveTo>
                  <a:lnTo>
                    <a:pt x="179" y="109"/>
                  </a:lnTo>
                  <a:lnTo>
                    <a:pt x="173" y="125"/>
                  </a:lnTo>
                  <a:lnTo>
                    <a:pt x="162" y="142"/>
                  </a:lnTo>
                  <a:lnTo>
                    <a:pt x="150" y="156"/>
                  </a:lnTo>
                  <a:lnTo>
                    <a:pt x="134" y="168"/>
                  </a:lnTo>
                  <a:lnTo>
                    <a:pt x="117" y="174"/>
                  </a:lnTo>
                  <a:lnTo>
                    <a:pt x="99" y="179"/>
                  </a:lnTo>
                  <a:lnTo>
                    <a:pt x="80" y="179"/>
                  </a:lnTo>
                  <a:lnTo>
                    <a:pt x="62" y="174"/>
                  </a:lnTo>
                  <a:lnTo>
                    <a:pt x="43" y="168"/>
                  </a:lnTo>
                  <a:lnTo>
                    <a:pt x="29" y="156"/>
                  </a:lnTo>
                  <a:lnTo>
                    <a:pt x="17" y="142"/>
                  </a:lnTo>
                  <a:lnTo>
                    <a:pt x="9" y="125"/>
                  </a:lnTo>
                  <a:lnTo>
                    <a:pt x="3" y="109"/>
                  </a:lnTo>
                  <a:lnTo>
                    <a:pt x="0" y="90"/>
                  </a:lnTo>
                  <a:lnTo>
                    <a:pt x="3" y="72"/>
                  </a:lnTo>
                  <a:lnTo>
                    <a:pt x="9" y="53"/>
                  </a:lnTo>
                  <a:lnTo>
                    <a:pt x="19" y="37"/>
                  </a:lnTo>
                  <a:lnTo>
                    <a:pt x="33" y="23"/>
                  </a:lnTo>
                  <a:lnTo>
                    <a:pt x="48" y="12"/>
                  </a:lnTo>
                  <a:lnTo>
                    <a:pt x="66" y="4"/>
                  </a:lnTo>
                  <a:lnTo>
                    <a:pt x="84" y="0"/>
                  </a:lnTo>
                  <a:lnTo>
                    <a:pt x="103" y="0"/>
                  </a:lnTo>
                  <a:lnTo>
                    <a:pt x="121" y="4"/>
                  </a:lnTo>
                  <a:lnTo>
                    <a:pt x="138" y="12"/>
                  </a:lnTo>
                  <a:lnTo>
                    <a:pt x="152" y="23"/>
                  </a:lnTo>
                  <a:lnTo>
                    <a:pt x="164" y="37"/>
                  </a:lnTo>
                  <a:lnTo>
                    <a:pt x="175" y="53"/>
                  </a:lnTo>
                  <a:lnTo>
                    <a:pt x="179" y="72"/>
                  </a:lnTo>
                  <a:lnTo>
                    <a:pt x="181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38" name="Freeform 17">
              <a:extLst>
                <a:ext uri="{FF2B5EF4-FFF2-40B4-BE49-F238E27FC236}">
                  <a16:creationId xmlns:a16="http://schemas.microsoft.com/office/drawing/2014/main" id="{1D7300D0-F6C6-A75A-101A-7BEB5DCA88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6" y="6197"/>
              <a:ext cx="69" cy="74"/>
            </a:xfrm>
            <a:custGeom>
              <a:avLst/>
              <a:gdLst>
                <a:gd name="T0" fmla="*/ 69 w 69"/>
                <a:gd name="T1" fmla="*/ 37 h 74"/>
                <a:gd name="T2" fmla="*/ 67 w 69"/>
                <a:gd name="T3" fmla="*/ 48 h 74"/>
                <a:gd name="T4" fmla="*/ 63 w 69"/>
                <a:gd name="T5" fmla="*/ 60 h 74"/>
                <a:gd name="T6" fmla="*/ 53 w 69"/>
                <a:gd name="T7" fmla="*/ 68 h 74"/>
                <a:gd name="T8" fmla="*/ 43 w 69"/>
                <a:gd name="T9" fmla="*/ 72 h 74"/>
                <a:gd name="T10" fmla="*/ 33 w 69"/>
                <a:gd name="T11" fmla="*/ 74 h 74"/>
                <a:gd name="T12" fmla="*/ 20 w 69"/>
                <a:gd name="T13" fmla="*/ 70 h 74"/>
                <a:gd name="T14" fmla="*/ 12 w 69"/>
                <a:gd name="T15" fmla="*/ 64 h 74"/>
                <a:gd name="T16" fmla="*/ 4 w 69"/>
                <a:gd name="T17" fmla="*/ 54 h 74"/>
                <a:gd name="T18" fmla="*/ 0 w 69"/>
                <a:gd name="T19" fmla="*/ 43 h 74"/>
                <a:gd name="T20" fmla="*/ 0 w 69"/>
                <a:gd name="T21" fmla="*/ 31 h 74"/>
                <a:gd name="T22" fmla="*/ 4 w 69"/>
                <a:gd name="T23" fmla="*/ 19 h 74"/>
                <a:gd name="T24" fmla="*/ 12 w 69"/>
                <a:gd name="T25" fmla="*/ 9 h 74"/>
                <a:gd name="T26" fmla="*/ 20 w 69"/>
                <a:gd name="T27" fmla="*/ 2 h 74"/>
                <a:gd name="T28" fmla="*/ 33 w 69"/>
                <a:gd name="T29" fmla="*/ 0 h 74"/>
                <a:gd name="T30" fmla="*/ 43 w 69"/>
                <a:gd name="T31" fmla="*/ 0 h 74"/>
                <a:gd name="T32" fmla="*/ 53 w 69"/>
                <a:gd name="T33" fmla="*/ 7 h 74"/>
                <a:gd name="T34" fmla="*/ 63 w 69"/>
                <a:gd name="T35" fmla="*/ 15 h 74"/>
                <a:gd name="T36" fmla="*/ 67 w 69"/>
                <a:gd name="T37" fmla="*/ 25 h 74"/>
                <a:gd name="T38" fmla="*/ 69 w 69"/>
                <a:gd name="T39" fmla="*/ 37 h 74"/>
                <a:gd name="T40" fmla="*/ 69 w 69"/>
                <a:gd name="T4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74">
                  <a:moveTo>
                    <a:pt x="69" y="37"/>
                  </a:moveTo>
                  <a:lnTo>
                    <a:pt x="67" y="48"/>
                  </a:lnTo>
                  <a:lnTo>
                    <a:pt x="63" y="60"/>
                  </a:lnTo>
                  <a:lnTo>
                    <a:pt x="53" y="68"/>
                  </a:lnTo>
                  <a:lnTo>
                    <a:pt x="43" y="72"/>
                  </a:lnTo>
                  <a:lnTo>
                    <a:pt x="33" y="74"/>
                  </a:lnTo>
                  <a:lnTo>
                    <a:pt x="20" y="70"/>
                  </a:lnTo>
                  <a:lnTo>
                    <a:pt x="12" y="64"/>
                  </a:lnTo>
                  <a:lnTo>
                    <a:pt x="4" y="5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4" y="19"/>
                  </a:lnTo>
                  <a:lnTo>
                    <a:pt x="12" y="9"/>
                  </a:lnTo>
                  <a:lnTo>
                    <a:pt x="20" y="2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3" y="7"/>
                  </a:lnTo>
                  <a:lnTo>
                    <a:pt x="63" y="15"/>
                  </a:lnTo>
                  <a:lnTo>
                    <a:pt x="67" y="25"/>
                  </a:lnTo>
                  <a:lnTo>
                    <a:pt x="69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39" name="WordArt 18">
              <a:extLst>
                <a:ext uri="{FF2B5EF4-FFF2-40B4-BE49-F238E27FC236}">
                  <a16:creationId xmlns:a16="http://schemas.microsoft.com/office/drawing/2014/main" id="{06E5321E-F53F-0514-34BC-C8739AF4BED2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9185" y="6915"/>
              <a:ext cx="279" cy="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erdana Ref"/>
                </a:rPr>
                <a:t>B1</a:t>
              </a:r>
            </a:p>
          </p:txBody>
        </p:sp>
        <p:sp>
          <p:nvSpPr>
            <p:cNvPr id="140" name="Line 19">
              <a:extLst>
                <a:ext uri="{FF2B5EF4-FFF2-40B4-BE49-F238E27FC236}">
                  <a16:creationId xmlns:a16="http://schemas.microsoft.com/office/drawing/2014/main" id="{4D589089-4F25-F59C-1102-64C8089BCEA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8711" y="6683"/>
              <a:ext cx="150" cy="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41" name="Line 20">
              <a:extLst>
                <a:ext uri="{FF2B5EF4-FFF2-40B4-BE49-F238E27FC236}">
                  <a16:creationId xmlns:a16="http://schemas.microsoft.com/office/drawing/2014/main" id="{0735A0FE-6FEA-5FD8-F0A6-079DA77864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H="1" flipV="1">
              <a:off x="8696" y="6692"/>
              <a:ext cx="16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42" name="Line 21">
              <a:extLst>
                <a:ext uri="{FF2B5EF4-FFF2-40B4-BE49-F238E27FC236}">
                  <a16:creationId xmlns:a16="http://schemas.microsoft.com/office/drawing/2014/main" id="{F3EBD1A4-9E07-893C-D538-138ED7A0D6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8703" y="7204"/>
              <a:ext cx="10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43" name="WordArt 22">
              <a:extLst>
                <a:ext uri="{FF2B5EF4-FFF2-40B4-BE49-F238E27FC236}">
                  <a16:creationId xmlns:a16="http://schemas.microsoft.com/office/drawing/2014/main" id="{66B2534E-8FAD-AC70-0AD5-E65A8234C549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712" y="6405"/>
              <a:ext cx="150" cy="9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800" kern="10"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badi MT Condensed"/>
                </a:rPr>
                <a:t>3V</a:t>
              </a:r>
            </a:p>
          </p:txBody>
        </p:sp>
        <p:sp>
          <p:nvSpPr>
            <p:cNvPr id="144" name="Freeform 23">
              <a:extLst>
                <a:ext uri="{FF2B5EF4-FFF2-40B4-BE49-F238E27FC236}">
                  <a16:creationId xmlns:a16="http://schemas.microsoft.com/office/drawing/2014/main" id="{0C2EAB03-EC5F-E2BD-90FE-DD84B3152E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7" y="7645"/>
              <a:ext cx="224" cy="60"/>
            </a:xfrm>
            <a:custGeom>
              <a:avLst/>
              <a:gdLst>
                <a:gd name="T0" fmla="*/ 224 w 224"/>
                <a:gd name="T1" fmla="*/ 46 h 60"/>
                <a:gd name="T2" fmla="*/ 222 w 224"/>
                <a:gd name="T3" fmla="*/ 54 h 60"/>
                <a:gd name="T4" fmla="*/ 216 w 224"/>
                <a:gd name="T5" fmla="*/ 60 h 60"/>
                <a:gd name="T6" fmla="*/ 209 w 224"/>
                <a:gd name="T7" fmla="*/ 60 h 60"/>
                <a:gd name="T8" fmla="*/ 15 w 224"/>
                <a:gd name="T9" fmla="*/ 60 h 60"/>
                <a:gd name="T10" fmla="*/ 7 w 224"/>
                <a:gd name="T11" fmla="*/ 60 h 60"/>
                <a:gd name="T12" fmla="*/ 2 w 224"/>
                <a:gd name="T13" fmla="*/ 54 h 60"/>
                <a:gd name="T14" fmla="*/ 0 w 224"/>
                <a:gd name="T15" fmla="*/ 48 h 60"/>
                <a:gd name="T16" fmla="*/ 0 w 224"/>
                <a:gd name="T17" fmla="*/ 15 h 60"/>
                <a:gd name="T18" fmla="*/ 2 w 224"/>
                <a:gd name="T19" fmla="*/ 7 h 60"/>
                <a:gd name="T20" fmla="*/ 7 w 224"/>
                <a:gd name="T21" fmla="*/ 3 h 60"/>
                <a:gd name="T22" fmla="*/ 15 w 224"/>
                <a:gd name="T23" fmla="*/ 0 h 60"/>
                <a:gd name="T24" fmla="*/ 209 w 224"/>
                <a:gd name="T25" fmla="*/ 0 h 60"/>
                <a:gd name="T26" fmla="*/ 216 w 224"/>
                <a:gd name="T27" fmla="*/ 0 h 60"/>
                <a:gd name="T28" fmla="*/ 222 w 224"/>
                <a:gd name="T29" fmla="*/ 7 h 60"/>
                <a:gd name="T30" fmla="*/ 224 w 224"/>
                <a:gd name="T31" fmla="*/ 15 h 60"/>
                <a:gd name="T32" fmla="*/ 224 w 224"/>
                <a:gd name="T33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" h="60">
                  <a:moveTo>
                    <a:pt x="224" y="46"/>
                  </a:moveTo>
                  <a:lnTo>
                    <a:pt x="222" y="54"/>
                  </a:lnTo>
                  <a:lnTo>
                    <a:pt x="216" y="60"/>
                  </a:lnTo>
                  <a:lnTo>
                    <a:pt x="209" y="60"/>
                  </a:lnTo>
                  <a:lnTo>
                    <a:pt x="15" y="60"/>
                  </a:lnTo>
                  <a:lnTo>
                    <a:pt x="7" y="60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15"/>
                  </a:lnTo>
                  <a:lnTo>
                    <a:pt x="2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7"/>
                  </a:lnTo>
                  <a:lnTo>
                    <a:pt x="224" y="15"/>
                  </a:lnTo>
                  <a:lnTo>
                    <a:pt x="224" y="46"/>
                  </a:lnTo>
                  <a:close/>
                </a:path>
              </a:pathLst>
            </a:custGeom>
            <a:solidFill>
              <a:srgbClr val="90909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45" name="Freeform 24">
              <a:extLst>
                <a:ext uri="{FF2B5EF4-FFF2-40B4-BE49-F238E27FC236}">
                  <a16:creationId xmlns:a16="http://schemas.microsoft.com/office/drawing/2014/main" id="{E5F867EE-3037-24D3-1A4E-92B628B35B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0" y="6216"/>
              <a:ext cx="851" cy="1556"/>
            </a:xfrm>
            <a:custGeom>
              <a:avLst/>
              <a:gdLst>
                <a:gd name="T0" fmla="*/ 1453 w 1453"/>
                <a:gd name="T1" fmla="*/ 1657 h 1785"/>
                <a:gd name="T2" fmla="*/ 1451 w 1453"/>
                <a:gd name="T3" fmla="*/ 1680 h 1785"/>
                <a:gd name="T4" fmla="*/ 1445 w 1453"/>
                <a:gd name="T5" fmla="*/ 1701 h 1785"/>
                <a:gd name="T6" fmla="*/ 1437 w 1453"/>
                <a:gd name="T7" fmla="*/ 1721 h 1785"/>
                <a:gd name="T8" fmla="*/ 1424 w 1453"/>
                <a:gd name="T9" fmla="*/ 1740 h 1785"/>
                <a:gd name="T10" fmla="*/ 1408 w 1453"/>
                <a:gd name="T11" fmla="*/ 1756 h 1785"/>
                <a:gd name="T12" fmla="*/ 1390 w 1453"/>
                <a:gd name="T13" fmla="*/ 1768 h 1785"/>
                <a:gd name="T14" fmla="*/ 1369 w 1453"/>
                <a:gd name="T15" fmla="*/ 1776 h 1785"/>
                <a:gd name="T16" fmla="*/ 1349 w 1453"/>
                <a:gd name="T17" fmla="*/ 1783 h 1785"/>
                <a:gd name="T18" fmla="*/ 1326 w 1453"/>
                <a:gd name="T19" fmla="*/ 1785 h 1785"/>
                <a:gd name="T20" fmla="*/ 127 w 1453"/>
                <a:gd name="T21" fmla="*/ 1785 h 1785"/>
                <a:gd name="T22" fmla="*/ 107 w 1453"/>
                <a:gd name="T23" fmla="*/ 1783 h 1785"/>
                <a:gd name="T24" fmla="*/ 84 w 1453"/>
                <a:gd name="T25" fmla="*/ 1776 h 1785"/>
                <a:gd name="T26" fmla="*/ 64 w 1453"/>
                <a:gd name="T27" fmla="*/ 1768 h 1785"/>
                <a:gd name="T28" fmla="*/ 47 w 1453"/>
                <a:gd name="T29" fmla="*/ 1756 h 1785"/>
                <a:gd name="T30" fmla="*/ 31 w 1453"/>
                <a:gd name="T31" fmla="*/ 1740 h 1785"/>
                <a:gd name="T32" fmla="*/ 18 w 1453"/>
                <a:gd name="T33" fmla="*/ 1721 h 1785"/>
                <a:gd name="T34" fmla="*/ 8 w 1453"/>
                <a:gd name="T35" fmla="*/ 1703 h 1785"/>
                <a:gd name="T36" fmla="*/ 2 w 1453"/>
                <a:gd name="T37" fmla="*/ 1680 h 1785"/>
                <a:gd name="T38" fmla="*/ 0 w 1453"/>
                <a:gd name="T39" fmla="*/ 1657 h 1785"/>
                <a:gd name="T40" fmla="*/ 0 w 1453"/>
                <a:gd name="T41" fmla="*/ 127 h 1785"/>
                <a:gd name="T42" fmla="*/ 2 w 1453"/>
                <a:gd name="T43" fmla="*/ 104 h 1785"/>
                <a:gd name="T44" fmla="*/ 8 w 1453"/>
                <a:gd name="T45" fmla="*/ 84 h 1785"/>
                <a:gd name="T46" fmla="*/ 18 w 1453"/>
                <a:gd name="T47" fmla="*/ 63 h 1785"/>
                <a:gd name="T48" fmla="*/ 31 w 1453"/>
                <a:gd name="T49" fmla="*/ 45 h 1785"/>
                <a:gd name="T50" fmla="*/ 45 w 1453"/>
                <a:gd name="T51" fmla="*/ 28 h 1785"/>
                <a:gd name="T52" fmla="*/ 64 w 1453"/>
                <a:gd name="T53" fmla="*/ 16 h 1785"/>
                <a:gd name="T54" fmla="*/ 84 w 1453"/>
                <a:gd name="T55" fmla="*/ 8 h 1785"/>
                <a:gd name="T56" fmla="*/ 107 w 1453"/>
                <a:gd name="T57" fmla="*/ 2 h 1785"/>
                <a:gd name="T58" fmla="*/ 127 w 1453"/>
                <a:gd name="T59" fmla="*/ 0 h 1785"/>
                <a:gd name="T60" fmla="*/ 1326 w 1453"/>
                <a:gd name="T61" fmla="*/ 0 h 1785"/>
                <a:gd name="T62" fmla="*/ 1349 w 1453"/>
                <a:gd name="T63" fmla="*/ 2 h 1785"/>
                <a:gd name="T64" fmla="*/ 1369 w 1453"/>
                <a:gd name="T65" fmla="*/ 8 h 1785"/>
                <a:gd name="T66" fmla="*/ 1390 w 1453"/>
                <a:gd name="T67" fmla="*/ 16 h 1785"/>
                <a:gd name="T68" fmla="*/ 1408 w 1453"/>
                <a:gd name="T69" fmla="*/ 28 h 1785"/>
                <a:gd name="T70" fmla="*/ 1422 w 1453"/>
                <a:gd name="T71" fmla="*/ 45 h 1785"/>
                <a:gd name="T72" fmla="*/ 1437 w 1453"/>
                <a:gd name="T73" fmla="*/ 63 h 1785"/>
                <a:gd name="T74" fmla="*/ 1445 w 1453"/>
                <a:gd name="T75" fmla="*/ 82 h 1785"/>
                <a:gd name="T76" fmla="*/ 1451 w 1453"/>
                <a:gd name="T77" fmla="*/ 104 h 1785"/>
                <a:gd name="T78" fmla="*/ 1453 w 1453"/>
                <a:gd name="T79" fmla="*/ 127 h 1785"/>
                <a:gd name="T80" fmla="*/ 1453 w 1453"/>
                <a:gd name="T81" fmla="*/ 165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3" h="1785">
                  <a:moveTo>
                    <a:pt x="1453" y="1657"/>
                  </a:moveTo>
                  <a:lnTo>
                    <a:pt x="1451" y="1680"/>
                  </a:lnTo>
                  <a:lnTo>
                    <a:pt x="1445" y="1701"/>
                  </a:lnTo>
                  <a:lnTo>
                    <a:pt x="1437" y="1721"/>
                  </a:lnTo>
                  <a:lnTo>
                    <a:pt x="1424" y="1740"/>
                  </a:lnTo>
                  <a:lnTo>
                    <a:pt x="1408" y="1756"/>
                  </a:lnTo>
                  <a:lnTo>
                    <a:pt x="1390" y="1768"/>
                  </a:lnTo>
                  <a:lnTo>
                    <a:pt x="1369" y="1776"/>
                  </a:lnTo>
                  <a:lnTo>
                    <a:pt x="1349" y="1783"/>
                  </a:lnTo>
                  <a:lnTo>
                    <a:pt x="1326" y="1785"/>
                  </a:lnTo>
                  <a:lnTo>
                    <a:pt x="127" y="1785"/>
                  </a:lnTo>
                  <a:lnTo>
                    <a:pt x="107" y="1783"/>
                  </a:lnTo>
                  <a:lnTo>
                    <a:pt x="84" y="1776"/>
                  </a:lnTo>
                  <a:lnTo>
                    <a:pt x="64" y="1768"/>
                  </a:lnTo>
                  <a:lnTo>
                    <a:pt x="47" y="1756"/>
                  </a:lnTo>
                  <a:lnTo>
                    <a:pt x="31" y="1740"/>
                  </a:lnTo>
                  <a:lnTo>
                    <a:pt x="18" y="1721"/>
                  </a:lnTo>
                  <a:lnTo>
                    <a:pt x="8" y="1703"/>
                  </a:lnTo>
                  <a:lnTo>
                    <a:pt x="2" y="1680"/>
                  </a:lnTo>
                  <a:lnTo>
                    <a:pt x="0" y="1657"/>
                  </a:lnTo>
                  <a:lnTo>
                    <a:pt x="0" y="127"/>
                  </a:lnTo>
                  <a:lnTo>
                    <a:pt x="2" y="104"/>
                  </a:lnTo>
                  <a:lnTo>
                    <a:pt x="8" y="84"/>
                  </a:lnTo>
                  <a:lnTo>
                    <a:pt x="18" y="63"/>
                  </a:lnTo>
                  <a:lnTo>
                    <a:pt x="31" y="45"/>
                  </a:lnTo>
                  <a:lnTo>
                    <a:pt x="45" y="28"/>
                  </a:lnTo>
                  <a:lnTo>
                    <a:pt x="64" y="16"/>
                  </a:lnTo>
                  <a:lnTo>
                    <a:pt x="84" y="8"/>
                  </a:lnTo>
                  <a:lnTo>
                    <a:pt x="107" y="2"/>
                  </a:lnTo>
                  <a:lnTo>
                    <a:pt x="127" y="0"/>
                  </a:lnTo>
                  <a:lnTo>
                    <a:pt x="1326" y="0"/>
                  </a:lnTo>
                  <a:lnTo>
                    <a:pt x="1349" y="2"/>
                  </a:lnTo>
                  <a:lnTo>
                    <a:pt x="1369" y="8"/>
                  </a:lnTo>
                  <a:lnTo>
                    <a:pt x="1390" y="16"/>
                  </a:lnTo>
                  <a:lnTo>
                    <a:pt x="1408" y="28"/>
                  </a:lnTo>
                  <a:lnTo>
                    <a:pt x="1422" y="45"/>
                  </a:lnTo>
                  <a:lnTo>
                    <a:pt x="1437" y="63"/>
                  </a:lnTo>
                  <a:lnTo>
                    <a:pt x="1445" y="82"/>
                  </a:lnTo>
                  <a:lnTo>
                    <a:pt x="1451" y="104"/>
                  </a:lnTo>
                  <a:lnTo>
                    <a:pt x="1453" y="127"/>
                  </a:lnTo>
                  <a:lnTo>
                    <a:pt x="1453" y="1657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CDBEACEB-AE03-E99A-468F-E8A0F8501C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0039" y="5151012"/>
            <a:ext cx="1538185" cy="359806"/>
            <a:chOff x="11617" y="3426"/>
            <a:chExt cx="1788" cy="448"/>
          </a:xfrm>
        </p:grpSpPr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F9E8CEE0-6C56-CDC5-5DD3-8BEF24E5F1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17" y="3426"/>
              <a:ext cx="1788" cy="448"/>
            </a:xfrm>
            <a:custGeom>
              <a:avLst/>
              <a:gdLst>
                <a:gd name="T0" fmla="*/ 1658 w 1783"/>
                <a:gd name="T1" fmla="*/ 455 h 455"/>
                <a:gd name="T2" fmla="*/ 1678 w 1783"/>
                <a:gd name="T3" fmla="*/ 453 h 455"/>
                <a:gd name="T4" fmla="*/ 1701 w 1783"/>
                <a:gd name="T5" fmla="*/ 447 h 455"/>
                <a:gd name="T6" fmla="*/ 1719 w 1783"/>
                <a:gd name="T7" fmla="*/ 437 h 455"/>
                <a:gd name="T8" fmla="*/ 1738 w 1783"/>
                <a:gd name="T9" fmla="*/ 424 h 455"/>
                <a:gd name="T10" fmla="*/ 1754 w 1783"/>
                <a:gd name="T11" fmla="*/ 408 h 455"/>
                <a:gd name="T12" fmla="*/ 1766 w 1783"/>
                <a:gd name="T13" fmla="*/ 391 h 455"/>
                <a:gd name="T14" fmla="*/ 1777 w 1783"/>
                <a:gd name="T15" fmla="*/ 371 h 455"/>
                <a:gd name="T16" fmla="*/ 1781 w 1783"/>
                <a:gd name="T17" fmla="*/ 348 h 455"/>
                <a:gd name="T18" fmla="*/ 1783 w 1783"/>
                <a:gd name="T19" fmla="*/ 328 h 455"/>
                <a:gd name="T20" fmla="*/ 1783 w 1783"/>
                <a:gd name="T21" fmla="*/ 127 h 455"/>
                <a:gd name="T22" fmla="*/ 1781 w 1783"/>
                <a:gd name="T23" fmla="*/ 104 h 455"/>
                <a:gd name="T24" fmla="*/ 1777 w 1783"/>
                <a:gd name="T25" fmla="*/ 84 h 455"/>
                <a:gd name="T26" fmla="*/ 1766 w 1783"/>
                <a:gd name="T27" fmla="*/ 63 h 455"/>
                <a:gd name="T28" fmla="*/ 1754 w 1783"/>
                <a:gd name="T29" fmla="*/ 45 h 455"/>
                <a:gd name="T30" fmla="*/ 1738 w 1783"/>
                <a:gd name="T31" fmla="*/ 30 h 455"/>
                <a:gd name="T32" fmla="*/ 1719 w 1783"/>
                <a:gd name="T33" fmla="*/ 16 h 455"/>
                <a:gd name="T34" fmla="*/ 1701 w 1783"/>
                <a:gd name="T35" fmla="*/ 8 h 455"/>
                <a:gd name="T36" fmla="*/ 1678 w 1783"/>
                <a:gd name="T37" fmla="*/ 2 h 455"/>
                <a:gd name="T38" fmla="*/ 1656 w 1783"/>
                <a:gd name="T39" fmla="*/ 0 h 455"/>
                <a:gd name="T40" fmla="*/ 127 w 1783"/>
                <a:gd name="T41" fmla="*/ 0 h 455"/>
                <a:gd name="T42" fmla="*/ 104 w 1783"/>
                <a:gd name="T43" fmla="*/ 2 h 455"/>
                <a:gd name="T44" fmla="*/ 84 w 1783"/>
                <a:gd name="T45" fmla="*/ 8 h 455"/>
                <a:gd name="T46" fmla="*/ 63 w 1783"/>
                <a:gd name="T47" fmla="*/ 18 h 455"/>
                <a:gd name="T48" fmla="*/ 45 w 1783"/>
                <a:gd name="T49" fmla="*/ 30 h 455"/>
                <a:gd name="T50" fmla="*/ 30 w 1783"/>
                <a:gd name="T51" fmla="*/ 45 h 455"/>
                <a:gd name="T52" fmla="*/ 16 w 1783"/>
                <a:gd name="T53" fmla="*/ 63 h 455"/>
                <a:gd name="T54" fmla="*/ 8 w 1783"/>
                <a:gd name="T55" fmla="*/ 84 h 455"/>
                <a:gd name="T56" fmla="*/ 2 w 1783"/>
                <a:gd name="T57" fmla="*/ 104 h 455"/>
                <a:gd name="T58" fmla="*/ 0 w 1783"/>
                <a:gd name="T59" fmla="*/ 127 h 455"/>
                <a:gd name="T60" fmla="*/ 0 w 1783"/>
                <a:gd name="T61" fmla="*/ 328 h 455"/>
                <a:gd name="T62" fmla="*/ 2 w 1783"/>
                <a:gd name="T63" fmla="*/ 350 h 455"/>
                <a:gd name="T64" fmla="*/ 8 w 1783"/>
                <a:gd name="T65" fmla="*/ 371 h 455"/>
                <a:gd name="T66" fmla="*/ 16 w 1783"/>
                <a:gd name="T67" fmla="*/ 391 h 455"/>
                <a:gd name="T68" fmla="*/ 30 w 1783"/>
                <a:gd name="T69" fmla="*/ 410 h 455"/>
                <a:gd name="T70" fmla="*/ 45 w 1783"/>
                <a:gd name="T71" fmla="*/ 424 h 455"/>
                <a:gd name="T72" fmla="*/ 63 w 1783"/>
                <a:gd name="T73" fmla="*/ 437 h 455"/>
                <a:gd name="T74" fmla="*/ 84 w 1783"/>
                <a:gd name="T75" fmla="*/ 447 h 455"/>
                <a:gd name="T76" fmla="*/ 104 w 1783"/>
                <a:gd name="T77" fmla="*/ 453 h 455"/>
                <a:gd name="T78" fmla="*/ 127 w 1783"/>
                <a:gd name="T79" fmla="*/ 455 h 455"/>
                <a:gd name="T80" fmla="*/ 1658 w 1783"/>
                <a:gd name="T81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3" h="455">
                  <a:moveTo>
                    <a:pt x="1658" y="455"/>
                  </a:moveTo>
                  <a:lnTo>
                    <a:pt x="1678" y="453"/>
                  </a:lnTo>
                  <a:lnTo>
                    <a:pt x="1701" y="447"/>
                  </a:lnTo>
                  <a:lnTo>
                    <a:pt x="1719" y="437"/>
                  </a:lnTo>
                  <a:lnTo>
                    <a:pt x="1738" y="424"/>
                  </a:lnTo>
                  <a:lnTo>
                    <a:pt x="1754" y="408"/>
                  </a:lnTo>
                  <a:lnTo>
                    <a:pt x="1766" y="391"/>
                  </a:lnTo>
                  <a:lnTo>
                    <a:pt x="1777" y="371"/>
                  </a:lnTo>
                  <a:lnTo>
                    <a:pt x="1781" y="348"/>
                  </a:lnTo>
                  <a:lnTo>
                    <a:pt x="1783" y="328"/>
                  </a:lnTo>
                  <a:lnTo>
                    <a:pt x="1783" y="127"/>
                  </a:lnTo>
                  <a:lnTo>
                    <a:pt x="1781" y="104"/>
                  </a:lnTo>
                  <a:lnTo>
                    <a:pt x="1777" y="84"/>
                  </a:lnTo>
                  <a:lnTo>
                    <a:pt x="1766" y="63"/>
                  </a:lnTo>
                  <a:lnTo>
                    <a:pt x="1754" y="45"/>
                  </a:lnTo>
                  <a:lnTo>
                    <a:pt x="1738" y="30"/>
                  </a:lnTo>
                  <a:lnTo>
                    <a:pt x="1719" y="16"/>
                  </a:lnTo>
                  <a:lnTo>
                    <a:pt x="1701" y="8"/>
                  </a:lnTo>
                  <a:lnTo>
                    <a:pt x="1678" y="2"/>
                  </a:lnTo>
                  <a:lnTo>
                    <a:pt x="1656" y="0"/>
                  </a:lnTo>
                  <a:lnTo>
                    <a:pt x="127" y="0"/>
                  </a:lnTo>
                  <a:lnTo>
                    <a:pt x="104" y="2"/>
                  </a:lnTo>
                  <a:lnTo>
                    <a:pt x="84" y="8"/>
                  </a:lnTo>
                  <a:lnTo>
                    <a:pt x="63" y="18"/>
                  </a:lnTo>
                  <a:lnTo>
                    <a:pt x="45" y="30"/>
                  </a:lnTo>
                  <a:lnTo>
                    <a:pt x="30" y="45"/>
                  </a:lnTo>
                  <a:lnTo>
                    <a:pt x="16" y="63"/>
                  </a:lnTo>
                  <a:lnTo>
                    <a:pt x="8" y="84"/>
                  </a:lnTo>
                  <a:lnTo>
                    <a:pt x="2" y="104"/>
                  </a:lnTo>
                  <a:lnTo>
                    <a:pt x="0" y="127"/>
                  </a:lnTo>
                  <a:lnTo>
                    <a:pt x="0" y="328"/>
                  </a:lnTo>
                  <a:lnTo>
                    <a:pt x="2" y="350"/>
                  </a:lnTo>
                  <a:lnTo>
                    <a:pt x="8" y="371"/>
                  </a:lnTo>
                  <a:lnTo>
                    <a:pt x="16" y="391"/>
                  </a:lnTo>
                  <a:lnTo>
                    <a:pt x="30" y="410"/>
                  </a:lnTo>
                  <a:lnTo>
                    <a:pt x="45" y="424"/>
                  </a:lnTo>
                  <a:lnTo>
                    <a:pt x="63" y="437"/>
                  </a:lnTo>
                  <a:lnTo>
                    <a:pt x="84" y="447"/>
                  </a:lnTo>
                  <a:lnTo>
                    <a:pt x="104" y="453"/>
                  </a:lnTo>
                  <a:lnTo>
                    <a:pt x="127" y="455"/>
                  </a:lnTo>
                  <a:lnTo>
                    <a:pt x="1658" y="45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897E779F-FC98-B761-0D31-0A10129BDD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39" y="3632"/>
              <a:ext cx="314" cy="40"/>
            </a:xfrm>
            <a:custGeom>
              <a:avLst/>
              <a:gdLst>
                <a:gd name="T0" fmla="*/ 21 w 314"/>
                <a:gd name="T1" fmla="*/ 41 h 41"/>
                <a:gd name="T2" fmla="*/ 21 w 314"/>
                <a:gd name="T3" fmla="*/ 41 h 41"/>
                <a:gd name="T4" fmla="*/ 16 w 314"/>
                <a:gd name="T5" fmla="*/ 41 h 41"/>
                <a:gd name="T6" fmla="*/ 14 w 314"/>
                <a:gd name="T7" fmla="*/ 39 h 41"/>
                <a:gd name="T8" fmla="*/ 10 w 314"/>
                <a:gd name="T9" fmla="*/ 39 h 41"/>
                <a:gd name="T10" fmla="*/ 8 w 314"/>
                <a:gd name="T11" fmla="*/ 37 h 41"/>
                <a:gd name="T12" fmla="*/ 4 w 314"/>
                <a:gd name="T13" fmla="*/ 33 h 41"/>
                <a:gd name="T14" fmla="*/ 2 w 314"/>
                <a:gd name="T15" fmla="*/ 31 h 41"/>
                <a:gd name="T16" fmla="*/ 2 w 314"/>
                <a:gd name="T17" fmla="*/ 27 h 41"/>
                <a:gd name="T18" fmla="*/ 0 w 314"/>
                <a:gd name="T19" fmla="*/ 24 h 41"/>
                <a:gd name="T20" fmla="*/ 0 w 314"/>
                <a:gd name="T21" fmla="*/ 20 h 41"/>
                <a:gd name="T22" fmla="*/ 0 w 314"/>
                <a:gd name="T23" fmla="*/ 16 h 41"/>
                <a:gd name="T24" fmla="*/ 2 w 314"/>
                <a:gd name="T25" fmla="*/ 12 h 41"/>
                <a:gd name="T26" fmla="*/ 2 w 314"/>
                <a:gd name="T27" fmla="*/ 10 h 41"/>
                <a:gd name="T28" fmla="*/ 4 w 314"/>
                <a:gd name="T29" fmla="*/ 6 h 41"/>
                <a:gd name="T30" fmla="*/ 8 w 314"/>
                <a:gd name="T31" fmla="*/ 4 h 41"/>
                <a:gd name="T32" fmla="*/ 10 w 314"/>
                <a:gd name="T33" fmla="*/ 2 h 41"/>
                <a:gd name="T34" fmla="*/ 14 w 314"/>
                <a:gd name="T35" fmla="*/ 2 h 41"/>
                <a:gd name="T36" fmla="*/ 16 w 314"/>
                <a:gd name="T37" fmla="*/ 0 h 41"/>
                <a:gd name="T38" fmla="*/ 21 w 314"/>
                <a:gd name="T39" fmla="*/ 0 h 41"/>
                <a:gd name="T40" fmla="*/ 21 w 314"/>
                <a:gd name="T41" fmla="*/ 0 h 41"/>
                <a:gd name="T42" fmla="*/ 293 w 314"/>
                <a:gd name="T43" fmla="*/ 0 h 41"/>
                <a:gd name="T44" fmla="*/ 293 w 314"/>
                <a:gd name="T45" fmla="*/ 0 h 41"/>
                <a:gd name="T46" fmla="*/ 295 w 314"/>
                <a:gd name="T47" fmla="*/ 0 h 41"/>
                <a:gd name="T48" fmla="*/ 299 w 314"/>
                <a:gd name="T49" fmla="*/ 2 h 41"/>
                <a:gd name="T50" fmla="*/ 303 w 314"/>
                <a:gd name="T51" fmla="*/ 2 h 41"/>
                <a:gd name="T52" fmla="*/ 305 w 314"/>
                <a:gd name="T53" fmla="*/ 4 h 41"/>
                <a:gd name="T54" fmla="*/ 307 w 314"/>
                <a:gd name="T55" fmla="*/ 6 h 41"/>
                <a:gd name="T56" fmla="*/ 310 w 314"/>
                <a:gd name="T57" fmla="*/ 10 h 41"/>
                <a:gd name="T58" fmla="*/ 312 w 314"/>
                <a:gd name="T59" fmla="*/ 12 h 41"/>
                <a:gd name="T60" fmla="*/ 314 w 314"/>
                <a:gd name="T61" fmla="*/ 16 h 41"/>
                <a:gd name="T62" fmla="*/ 314 w 314"/>
                <a:gd name="T63" fmla="*/ 20 h 41"/>
                <a:gd name="T64" fmla="*/ 314 w 314"/>
                <a:gd name="T65" fmla="*/ 24 h 41"/>
                <a:gd name="T66" fmla="*/ 312 w 314"/>
                <a:gd name="T67" fmla="*/ 27 h 41"/>
                <a:gd name="T68" fmla="*/ 310 w 314"/>
                <a:gd name="T69" fmla="*/ 31 h 41"/>
                <a:gd name="T70" fmla="*/ 307 w 314"/>
                <a:gd name="T71" fmla="*/ 33 h 41"/>
                <a:gd name="T72" fmla="*/ 305 w 314"/>
                <a:gd name="T73" fmla="*/ 37 h 41"/>
                <a:gd name="T74" fmla="*/ 303 w 314"/>
                <a:gd name="T75" fmla="*/ 39 h 41"/>
                <a:gd name="T76" fmla="*/ 299 w 314"/>
                <a:gd name="T77" fmla="*/ 39 h 41"/>
                <a:gd name="T78" fmla="*/ 295 w 314"/>
                <a:gd name="T79" fmla="*/ 41 h 41"/>
                <a:gd name="T80" fmla="*/ 293 w 314"/>
                <a:gd name="T81" fmla="*/ 41 h 41"/>
                <a:gd name="T82" fmla="*/ 293 w 314"/>
                <a:gd name="T83" fmla="*/ 41 h 41"/>
                <a:gd name="T84" fmla="*/ 21 w 314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4" h="41">
                  <a:moveTo>
                    <a:pt x="21" y="41"/>
                  </a:moveTo>
                  <a:lnTo>
                    <a:pt x="21" y="41"/>
                  </a:lnTo>
                  <a:lnTo>
                    <a:pt x="16" y="41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9" y="2"/>
                  </a:lnTo>
                  <a:lnTo>
                    <a:pt x="303" y="2"/>
                  </a:lnTo>
                  <a:lnTo>
                    <a:pt x="305" y="4"/>
                  </a:lnTo>
                  <a:lnTo>
                    <a:pt x="307" y="6"/>
                  </a:lnTo>
                  <a:lnTo>
                    <a:pt x="310" y="10"/>
                  </a:lnTo>
                  <a:lnTo>
                    <a:pt x="312" y="12"/>
                  </a:lnTo>
                  <a:lnTo>
                    <a:pt x="314" y="16"/>
                  </a:lnTo>
                  <a:lnTo>
                    <a:pt x="314" y="20"/>
                  </a:lnTo>
                  <a:lnTo>
                    <a:pt x="314" y="24"/>
                  </a:lnTo>
                  <a:lnTo>
                    <a:pt x="312" y="27"/>
                  </a:lnTo>
                  <a:lnTo>
                    <a:pt x="310" y="31"/>
                  </a:lnTo>
                  <a:lnTo>
                    <a:pt x="307" y="33"/>
                  </a:lnTo>
                  <a:lnTo>
                    <a:pt x="305" y="37"/>
                  </a:lnTo>
                  <a:lnTo>
                    <a:pt x="303" y="39"/>
                  </a:lnTo>
                  <a:lnTo>
                    <a:pt x="299" y="39"/>
                  </a:lnTo>
                  <a:lnTo>
                    <a:pt x="295" y="41"/>
                  </a:lnTo>
                  <a:lnTo>
                    <a:pt x="293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A45D44F1-2D97-5870-68E0-2E608A2524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68" y="3563"/>
              <a:ext cx="181" cy="178"/>
            </a:xfrm>
            <a:custGeom>
              <a:avLst/>
              <a:gdLst>
                <a:gd name="T0" fmla="*/ 180 w 180"/>
                <a:gd name="T1" fmla="*/ 90 h 181"/>
                <a:gd name="T2" fmla="*/ 178 w 180"/>
                <a:gd name="T3" fmla="*/ 109 h 181"/>
                <a:gd name="T4" fmla="*/ 172 w 180"/>
                <a:gd name="T5" fmla="*/ 127 h 181"/>
                <a:gd name="T6" fmla="*/ 162 w 180"/>
                <a:gd name="T7" fmla="*/ 144 h 181"/>
                <a:gd name="T8" fmla="*/ 150 w 180"/>
                <a:gd name="T9" fmla="*/ 158 h 181"/>
                <a:gd name="T10" fmla="*/ 133 w 180"/>
                <a:gd name="T11" fmla="*/ 170 h 181"/>
                <a:gd name="T12" fmla="*/ 115 w 180"/>
                <a:gd name="T13" fmla="*/ 177 h 181"/>
                <a:gd name="T14" fmla="*/ 94 w 180"/>
                <a:gd name="T15" fmla="*/ 181 h 181"/>
                <a:gd name="T16" fmla="*/ 76 w 180"/>
                <a:gd name="T17" fmla="*/ 179 h 181"/>
                <a:gd name="T18" fmla="*/ 57 w 180"/>
                <a:gd name="T19" fmla="*/ 174 h 181"/>
                <a:gd name="T20" fmla="*/ 39 w 180"/>
                <a:gd name="T21" fmla="*/ 164 h 181"/>
                <a:gd name="T22" fmla="*/ 25 w 180"/>
                <a:gd name="T23" fmla="*/ 152 h 181"/>
                <a:gd name="T24" fmla="*/ 12 w 180"/>
                <a:gd name="T25" fmla="*/ 138 h 181"/>
                <a:gd name="T26" fmla="*/ 4 w 180"/>
                <a:gd name="T27" fmla="*/ 119 h 181"/>
                <a:gd name="T28" fmla="*/ 0 w 180"/>
                <a:gd name="T29" fmla="*/ 101 h 181"/>
                <a:gd name="T30" fmla="*/ 0 w 180"/>
                <a:gd name="T31" fmla="*/ 80 h 181"/>
                <a:gd name="T32" fmla="*/ 4 w 180"/>
                <a:gd name="T33" fmla="*/ 62 h 181"/>
                <a:gd name="T34" fmla="*/ 12 w 180"/>
                <a:gd name="T35" fmla="*/ 43 h 181"/>
                <a:gd name="T36" fmla="*/ 25 w 180"/>
                <a:gd name="T37" fmla="*/ 29 h 181"/>
                <a:gd name="T38" fmla="*/ 39 w 180"/>
                <a:gd name="T39" fmla="*/ 16 h 181"/>
                <a:gd name="T40" fmla="*/ 57 w 180"/>
                <a:gd name="T41" fmla="*/ 6 h 181"/>
                <a:gd name="T42" fmla="*/ 76 w 180"/>
                <a:gd name="T43" fmla="*/ 2 h 181"/>
                <a:gd name="T44" fmla="*/ 94 w 180"/>
                <a:gd name="T45" fmla="*/ 0 h 181"/>
                <a:gd name="T46" fmla="*/ 115 w 180"/>
                <a:gd name="T47" fmla="*/ 4 h 181"/>
                <a:gd name="T48" fmla="*/ 133 w 180"/>
                <a:gd name="T49" fmla="*/ 10 h 181"/>
                <a:gd name="T50" fmla="*/ 147 w 180"/>
                <a:gd name="T51" fmla="*/ 21 h 181"/>
                <a:gd name="T52" fmla="*/ 162 w 180"/>
                <a:gd name="T53" fmla="*/ 35 h 181"/>
                <a:gd name="T54" fmla="*/ 172 w 180"/>
                <a:gd name="T55" fmla="*/ 51 h 181"/>
                <a:gd name="T56" fmla="*/ 178 w 180"/>
                <a:gd name="T57" fmla="*/ 70 h 181"/>
                <a:gd name="T58" fmla="*/ 180 w 180"/>
                <a:gd name="T59" fmla="*/ 90 h 181"/>
                <a:gd name="T60" fmla="*/ 180 w 180"/>
                <a:gd name="T61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0" h="181">
                  <a:moveTo>
                    <a:pt x="180" y="90"/>
                  </a:moveTo>
                  <a:lnTo>
                    <a:pt x="178" y="109"/>
                  </a:lnTo>
                  <a:lnTo>
                    <a:pt x="172" y="127"/>
                  </a:lnTo>
                  <a:lnTo>
                    <a:pt x="162" y="144"/>
                  </a:lnTo>
                  <a:lnTo>
                    <a:pt x="150" y="158"/>
                  </a:lnTo>
                  <a:lnTo>
                    <a:pt x="133" y="170"/>
                  </a:lnTo>
                  <a:lnTo>
                    <a:pt x="115" y="177"/>
                  </a:lnTo>
                  <a:lnTo>
                    <a:pt x="94" y="181"/>
                  </a:lnTo>
                  <a:lnTo>
                    <a:pt x="76" y="179"/>
                  </a:lnTo>
                  <a:lnTo>
                    <a:pt x="57" y="174"/>
                  </a:lnTo>
                  <a:lnTo>
                    <a:pt x="39" y="164"/>
                  </a:lnTo>
                  <a:lnTo>
                    <a:pt x="25" y="152"/>
                  </a:lnTo>
                  <a:lnTo>
                    <a:pt x="12" y="138"/>
                  </a:lnTo>
                  <a:lnTo>
                    <a:pt x="4" y="119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5" y="29"/>
                  </a:lnTo>
                  <a:lnTo>
                    <a:pt x="39" y="16"/>
                  </a:lnTo>
                  <a:lnTo>
                    <a:pt x="57" y="6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5" y="4"/>
                  </a:lnTo>
                  <a:lnTo>
                    <a:pt x="133" y="10"/>
                  </a:lnTo>
                  <a:lnTo>
                    <a:pt x="147" y="21"/>
                  </a:lnTo>
                  <a:lnTo>
                    <a:pt x="162" y="35"/>
                  </a:lnTo>
                  <a:lnTo>
                    <a:pt x="172" y="51"/>
                  </a:lnTo>
                  <a:lnTo>
                    <a:pt x="178" y="70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138C8F2D-EA90-B689-BC47-A095D79C91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3" y="3617"/>
              <a:ext cx="70" cy="69"/>
            </a:xfrm>
            <a:custGeom>
              <a:avLst/>
              <a:gdLst>
                <a:gd name="T0" fmla="*/ 70 w 70"/>
                <a:gd name="T1" fmla="*/ 35 h 70"/>
                <a:gd name="T2" fmla="*/ 68 w 70"/>
                <a:gd name="T3" fmla="*/ 48 h 70"/>
                <a:gd name="T4" fmla="*/ 62 w 70"/>
                <a:gd name="T5" fmla="*/ 58 h 70"/>
                <a:gd name="T6" fmla="*/ 54 w 70"/>
                <a:gd name="T7" fmla="*/ 66 h 70"/>
                <a:gd name="T8" fmla="*/ 41 w 70"/>
                <a:gd name="T9" fmla="*/ 70 h 70"/>
                <a:gd name="T10" fmla="*/ 29 w 70"/>
                <a:gd name="T11" fmla="*/ 70 h 70"/>
                <a:gd name="T12" fmla="*/ 19 w 70"/>
                <a:gd name="T13" fmla="*/ 66 h 70"/>
                <a:gd name="T14" fmla="*/ 8 w 70"/>
                <a:gd name="T15" fmla="*/ 58 h 70"/>
                <a:gd name="T16" fmla="*/ 2 w 70"/>
                <a:gd name="T17" fmla="*/ 48 h 70"/>
                <a:gd name="T18" fmla="*/ 0 w 70"/>
                <a:gd name="T19" fmla="*/ 35 h 70"/>
                <a:gd name="T20" fmla="*/ 2 w 70"/>
                <a:gd name="T21" fmla="*/ 23 h 70"/>
                <a:gd name="T22" fmla="*/ 8 w 70"/>
                <a:gd name="T23" fmla="*/ 13 h 70"/>
                <a:gd name="T24" fmla="*/ 19 w 70"/>
                <a:gd name="T25" fmla="*/ 5 h 70"/>
                <a:gd name="T26" fmla="*/ 29 w 70"/>
                <a:gd name="T27" fmla="*/ 0 h 70"/>
                <a:gd name="T28" fmla="*/ 41 w 70"/>
                <a:gd name="T29" fmla="*/ 0 h 70"/>
                <a:gd name="T30" fmla="*/ 52 w 70"/>
                <a:gd name="T31" fmla="*/ 5 h 70"/>
                <a:gd name="T32" fmla="*/ 62 w 70"/>
                <a:gd name="T33" fmla="*/ 13 h 70"/>
                <a:gd name="T34" fmla="*/ 68 w 70"/>
                <a:gd name="T35" fmla="*/ 23 h 70"/>
                <a:gd name="T36" fmla="*/ 70 w 70"/>
                <a:gd name="T37" fmla="*/ 35 h 70"/>
                <a:gd name="T38" fmla="*/ 70 w 70"/>
                <a:gd name="T3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68" y="48"/>
                  </a:lnTo>
                  <a:lnTo>
                    <a:pt x="62" y="58"/>
                  </a:lnTo>
                  <a:lnTo>
                    <a:pt x="54" y="66"/>
                  </a:lnTo>
                  <a:lnTo>
                    <a:pt x="41" y="70"/>
                  </a:lnTo>
                  <a:lnTo>
                    <a:pt x="29" y="70"/>
                  </a:lnTo>
                  <a:lnTo>
                    <a:pt x="19" y="66"/>
                  </a:lnTo>
                  <a:lnTo>
                    <a:pt x="8" y="58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3"/>
                  </a:lnTo>
                  <a:lnTo>
                    <a:pt x="8" y="13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5"/>
                  </a:lnTo>
                  <a:lnTo>
                    <a:pt x="62" y="13"/>
                  </a:lnTo>
                  <a:lnTo>
                    <a:pt x="68" y="23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F057C8CF-493C-458B-6EDB-B4E1358097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56" y="3632"/>
              <a:ext cx="383" cy="40"/>
            </a:xfrm>
            <a:custGeom>
              <a:avLst/>
              <a:gdLst>
                <a:gd name="T0" fmla="*/ 20 w 381"/>
                <a:gd name="T1" fmla="*/ 41 h 41"/>
                <a:gd name="T2" fmla="*/ 20 w 381"/>
                <a:gd name="T3" fmla="*/ 41 h 41"/>
                <a:gd name="T4" fmla="*/ 16 w 381"/>
                <a:gd name="T5" fmla="*/ 41 h 41"/>
                <a:gd name="T6" fmla="*/ 14 w 381"/>
                <a:gd name="T7" fmla="*/ 39 h 41"/>
                <a:gd name="T8" fmla="*/ 10 w 381"/>
                <a:gd name="T9" fmla="*/ 39 h 41"/>
                <a:gd name="T10" fmla="*/ 8 w 381"/>
                <a:gd name="T11" fmla="*/ 37 h 41"/>
                <a:gd name="T12" fmla="*/ 4 w 381"/>
                <a:gd name="T13" fmla="*/ 33 h 41"/>
                <a:gd name="T14" fmla="*/ 2 w 381"/>
                <a:gd name="T15" fmla="*/ 31 h 41"/>
                <a:gd name="T16" fmla="*/ 2 w 381"/>
                <a:gd name="T17" fmla="*/ 27 h 41"/>
                <a:gd name="T18" fmla="*/ 0 w 381"/>
                <a:gd name="T19" fmla="*/ 24 h 41"/>
                <a:gd name="T20" fmla="*/ 0 w 381"/>
                <a:gd name="T21" fmla="*/ 20 h 41"/>
                <a:gd name="T22" fmla="*/ 0 w 381"/>
                <a:gd name="T23" fmla="*/ 16 h 41"/>
                <a:gd name="T24" fmla="*/ 2 w 381"/>
                <a:gd name="T25" fmla="*/ 12 h 41"/>
                <a:gd name="T26" fmla="*/ 2 w 381"/>
                <a:gd name="T27" fmla="*/ 10 h 41"/>
                <a:gd name="T28" fmla="*/ 4 w 381"/>
                <a:gd name="T29" fmla="*/ 6 h 41"/>
                <a:gd name="T30" fmla="*/ 8 w 381"/>
                <a:gd name="T31" fmla="*/ 4 h 41"/>
                <a:gd name="T32" fmla="*/ 10 w 381"/>
                <a:gd name="T33" fmla="*/ 2 h 41"/>
                <a:gd name="T34" fmla="*/ 14 w 381"/>
                <a:gd name="T35" fmla="*/ 2 h 41"/>
                <a:gd name="T36" fmla="*/ 16 w 381"/>
                <a:gd name="T37" fmla="*/ 0 h 41"/>
                <a:gd name="T38" fmla="*/ 20 w 381"/>
                <a:gd name="T39" fmla="*/ 0 h 41"/>
                <a:gd name="T40" fmla="*/ 20 w 381"/>
                <a:gd name="T41" fmla="*/ 0 h 41"/>
                <a:gd name="T42" fmla="*/ 360 w 381"/>
                <a:gd name="T43" fmla="*/ 0 h 41"/>
                <a:gd name="T44" fmla="*/ 360 w 381"/>
                <a:gd name="T45" fmla="*/ 0 h 41"/>
                <a:gd name="T46" fmla="*/ 362 w 381"/>
                <a:gd name="T47" fmla="*/ 0 h 41"/>
                <a:gd name="T48" fmla="*/ 366 w 381"/>
                <a:gd name="T49" fmla="*/ 2 h 41"/>
                <a:gd name="T50" fmla="*/ 371 w 381"/>
                <a:gd name="T51" fmla="*/ 2 h 41"/>
                <a:gd name="T52" fmla="*/ 373 w 381"/>
                <a:gd name="T53" fmla="*/ 4 h 41"/>
                <a:gd name="T54" fmla="*/ 375 w 381"/>
                <a:gd name="T55" fmla="*/ 6 h 41"/>
                <a:gd name="T56" fmla="*/ 377 w 381"/>
                <a:gd name="T57" fmla="*/ 10 h 41"/>
                <a:gd name="T58" fmla="*/ 379 w 381"/>
                <a:gd name="T59" fmla="*/ 12 h 41"/>
                <a:gd name="T60" fmla="*/ 379 w 381"/>
                <a:gd name="T61" fmla="*/ 16 h 41"/>
                <a:gd name="T62" fmla="*/ 381 w 381"/>
                <a:gd name="T63" fmla="*/ 20 h 41"/>
                <a:gd name="T64" fmla="*/ 379 w 381"/>
                <a:gd name="T65" fmla="*/ 24 h 41"/>
                <a:gd name="T66" fmla="*/ 379 w 381"/>
                <a:gd name="T67" fmla="*/ 27 h 41"/>
                <a:gd name="T68" fmla="*/ 377 w 381"/>
                <a:gd name="T69" fmla="*/ 31 h 41"/>
                <a:gd name="T70" fmla="*/ 375 w 381"/>
                <a:gd name="T71" fmla="*/ 33 h 41"/>
                <a:gd name="T72" fmla="*/ 373 w 381"/>
                <a:gd name="T73" fmla="*/ 37 h 41"/>
                <a:gd name="T74" fmla="*/ 371 w 381"/>
                <a:gd name="T75" fmla="*/ 39 h 41"/>
                <a:gd name="T76" fmla="*/ 366 w 381"/>
                <a:gd name="T77" fmla="*/ 39 h 41"/>
                <a:gd name="T78" fmla="*/ 362 w 381"/>
                <a:gd name="T79" fmla="*/ 41 h 41"/>
                <a:gd name="T80" fmla="*/ 360 w 381"/>
                <a:gd name="T81" fmla="*/ 41 h 41"/>
                <a:gd name="T82" fmla="*/ 360 w 381"/>
                <a:gd name="T83" fmla="*/ 41 h 41"/>
                <a:gd name="T84" fmla="*/ 20 w 381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1" h="41">
                  <a:moveTo>
                    <a:pt x="20" y="41"/>
                  </a:moveTo>
                  <a:lnTo>
                    <a:pt x="20" y="41"/>
                  </a:lnTo>
                  <a:lnTo>
                    <a:pt x="16" y="41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60" y="0"/>
                  </a:lnTo>
                  <a:lnTo>
                    <a:pt x="362" y="0"/>
                  </a:lnTo>
                  <a:lnTo>
                    <a:pt x="366" y="2"/>
                  </a:lnTo>
                  <a:lnTo>
                    <a:pt x="371" y="2"/>
                  </a:lnTo>
                  <a:lnTo>
                    <a:pt x="373" y="4"/>
                  </a:lnTo>
                  <a:lnTo>
                    <a:pt x="375" y="6"/>
                  </a:lnTo>
                  <a:lnTo>
                    <a:pt x="377" y="10"/>
                  </a:lnTo>
                  <a:lnTo>
                    <a:pt x="379" y="12"/>
                  </a:lnTo>
                  <a:lnTo>
                    <a:pt x="379" y="16"/>
                  </a:lnTo>
                  <a:lnTo>
                    <a:pt x="381" y="20"/>
                  </a:lnTo>
                  <a:lnTo>
                    <a:pt x="379" y="24"/>
                  </a:lnTo>
                  <a:lnTo>
                    <a:pt x="379" y="27"/>
                  </a:lnTo>
                  <a:lnTo>
                    <a:pt x="377" y="31"/>
                  </a:lnTo>
                  <a:lnTo>
                    <a:pt x="375" y="33"/>
                  </a:lnTo>
                  <a:lnTo>
                    <a:pt x="373" y="37"/>
                  </a:lnTo>
                  <a:lnTo>
                    <a:pt x="371" y="39"/>
                  </a:lnTo>
                  <a:lnTo>
                    <a:pt x="366" y="39"/>
                  </a:lnTo>
                  <a:lnTo>
                    <a:pt x="362" y="41"/>
                  </a:lnTo>
                  <a:lnTo>
                    <a:pt x="360" y="4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5620ECAE-C805-8F2C-8521-5D64EB8498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81" y="3472"/>
              <a:ext cx="178" cy="289"/>
            </a:xfrm>
            <a:custGeom>
              <a:avLst/>
              <a:gdLst>
                <a:gd name="T0" fmla="*/ 4 w 178"/>
                <a:gd name="T1" fmla="*/ 31 h 293"/>
                <a:gd name="T2" fmla="*/ 4 w 178"/>
                <a:gd name="T3" fmla="*/ 31 h 293"/>
                <a:gd name="T4" fmla="*/ 2 w 178"/>
                <a:gd name="T5" fmla="*/ 26 h 293"/>
                <a:gd name="T6" fmla="*/ 0 w 178"/>
                <a:gd name="T7" fmla="*/ 24 h 293"/>
                <a:gd name="T8" fmla="*/ 0 w 178"/>
                <a:gd name="T9" fmla="*/ 20 h 293"/>
                <a:gd name="T10" fmla="*/ 2 w 178"/>
                <a:gd name="T11" fmla="*/ 16 h 293"/>
                <a:gd name="T12" fmla="*/ 2 w 178"/>
                <a:gd name="T13" fmla="*/ 12 h 293"/>
                <a:gd name="T14" fmla="*/ 4 w 178"/>
                <a:gd name="T15" fmla="*/ 10 h 293"/>
                <a:gd name="T16" fmla="*/ 6 w 178"/>
                <a:gd name="T17" fmla="*/ 8 h 293"/>
                <a:gd name="T18" fmla="*/ 8 w 178"/>
                <a:gd name="T19" fmla="*/ 4 h 293"/>
                <a:gd name="T20" fmla="*/ 12 w 178"/>
                <a:gd name="T21" fmla="*/ 2 h 293"/>
                <a:gd name="T22" fmla="*/ 14 w 178"/>
                <a:gd name="T23" fmla="*/ 2 h 293"/>
                <a:gd name="T24" fmla="*/ 18 w 178"/>
                <a:gd name="T25" fmla="*/ 0 h 293"/>
                <a:gd name="T26" fmla="*/ 22 w 178"/>
                <a:gd name="T27" fmla="*/ 0 h 293"/>
                <a:gd name="T28" fmla="*/ 24 w 178"/>
                <a:gd name="T29" fmla="*/ 0 h 293"/>
                <a:gd name="T30" fmla="*/ 28 w 178"/>
                <a:gd name="T31" fmla="*/ 2 h 293"/>
                <a:gd name="T32" fmla="*/ 32 w 178"/>
                <a:gd name="T33" fmla="*/ 4 h 293"/>
                <a:gd name="T34" fmla="*/ 34 w 178"/>
                <a:gd name="T35" fmla="*/ 6 h 293"/>
                <a:gd name="T36" fmla="*/ 36 w 178"/>
                <a:gd name="T37" fmla="*/ 8 h 293"/>
                <a:gd name="T38" fmla="*/ 38 w 178"/>
                <a:gd name="T39" fmla="*/ 10 h 293"/>
                <a:gd name="T40" fmla="*/ 38 w 178"/>
                <a:gd name="T41" fmla="*/ 10 h 293"/>
                <a:gd name="T42" fmla="*/ 176 w 178"/>
                <a:gd name="T43" fmla="*/ 262 h 293"/>
                <a:gd name="T44" fmla="*/ 176 w 178"/>
                <a:gd name="T45" fmla="*/ 262 h 293"/>
                <a:gd name="T46" fmla="*/ 178 w 178"/>
                <a:gd name="T47" fmla="*/ 266 h 293"/>
                <a:gd name="T48" fmla="*/ 178 w 178"/>
                <a:gd name="T49" fmla="*/ 269 h 293"/>
                <a:gd name="T50" fmla="*/ 178 w 178"/>
                <a:gd name="T51" fmla="*/ 273 h 293"/>
                <a:gd name="T52" fmla="*/ 178 w 178"/>
                <a:gd name="T53" fmla="*/ 277 h 293"/>
                <a:gd name="T54" fmla="*/ 176 w 178"/>
                <a:gd name="T55" fmla="*/ 279 h 293"/>
                <a:gd name="T56" fmla="*/ 176 w 178"/>
                <a:gd name="T57" fmla="*/ 283 h 293"/>
                <a:gd name="T58" fmla="*/ 174 w 178"/>
                <a:gd name="T59" fmla="*/ 285 h 293"/>
                <a:gd name="T60" fmla="*/ 170 w 178"/>
                <a:gd name="T61" fmla="*/ 289 h 293"/>
                <a:gd name="T62" fmla="*/ 168 w 178"/>
                <a:gd name="T63" fmla="*/ 291 h 293"/>
                <a:gd name="T64" fmla="*/ 163 w 178"/>
                <a:gd name="T65" fmla="*/ 291 h 293"/>
                <a:gd name="T66" fmla="*/ 161 w 178"/>
                <a:gd name="T67" fmla="*/ 293 h 293"/>
                <a:gd name="T68" fmla="*/ 157 w 178"/>
                <a:gd name="T69" fmla="*/ 293 h 293"/>
                <a:gd name="T70" fmla="*/ 153 w 178"/>
                <a:gd name="T71" fmla="*/ 293 h 293"/>
                <a:gd name="T72" fmla="*/ 151 w 178"/>
                <a:gd name="T73" fmla="*/ 291 h 293"/>
                <a:gd name="T74" fmla="*/ 147 w 178"/>
                <a:gd name="T75" fmla="*/ 289 h 293"/>
                <a:gd name="T76" fmla="*/ 145 w 178"/>
                <a:gd name="T77" fmla="*/ 287 h 293"/>
                <a:gd name="T78" fmla="*/ 141 w 178"/>
                <a:gd name="T79" fmla="*/ 285 h 293"/>
                <a:gd name="T80" fmla="*/ 139 w 178"/>
                <a:gd name="T81" fmla="*/ 283 h 293"/>
                <a:gd name="T82" fmla="*/ 139 w 178"/>
                <a:gd name="T83" fmla="*/ 283 h 293"/>
                <a:gd name="T84" fmla="*/ 4 w 178"/>
                <a:gd name="T85" fmla="*/ 3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293">
                  <a:moveTo>
                    <a:pt x="4" y="31"/>
                  </a:moveTo>
                  <a:lnTo>
                    <a:pt x="4" y="31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176" y="262"/>
                  </a:lnTo>
                  <a:lnTo>
                    <a:pt x="178" y="266"/>
                  </a:lnTo>
                  <a:lnTo>
                    <a:pt x="178" y="269"/>
                  </a:lnTo>
                  <a:lnTo>
                    <a:pt x="178" y="273"/>
                  </a:lnTo>
                  <a:lnTo>
                    <a:pt x="178" y="277"/>
                  </a:lnTo>
                  <a:lnTo>
                    <a:pt x="176" y="279"/>
                  </a:lnTo>
                  <a:lnTo>
                    <a:pt x="176" y="283"/>
                  </a:lnTo>
                  <a:lnTo>
                    <a:pt x="174" y="285"/>
                  </a:lnTo>
                  <a:lnTo>
                    <a:pt x="170" y="289"/>
                  </a:lnTo>
                  <a:lnTo>
                    <a:pt x="168" y="291"/>
                  </a:lnTo>
                  <a:lnTo>
                    <a:pt x="163" y="291"/>
                  </a:lnTo>
                  <a:lnTo>
                    <a:pt x="161" y="293"/>
                  </a:lnTo>
                  <a:lnTo>
                    <a:pt x="157" y="293"/>
                  </a:lnTo>
                  <a:lnTo>
                    <a:pt x="153" y="293"/>
                  </a:lnTo>
                  <a:lnTo>
                    <a:pt x="151" y="291"/>
                  </a:lnTo>
                  <a:lnTo>
                    <a:pt x="147" y="289"/>
                  </a:lnTo>
                  <a:lnTo>
                    <a:pt x="145" y="287"/>
                  </a:lnTo>
                  <a:lnTo>
                    <a:pt x="141" y="285"/>
                  </a:lnTo>
                  <a:lnTo>
                    <a:pt x="139" y="28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81B2AB79-BFA0-467E-1CBC-84157EE617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618" y="3472"/>
              <a:ext cx="180" cy="289"/>
            </a:xfrm>
            <a:custGeom>
              <a:avLst/>
              <a:gdLst>
                <a:gd name="T0" fmla="*/ 141 w 180"/>
                <a:gd name="T1" fmla="*/ 10 h 293"/>
                <a:gd name="T2" fmla="*/ 141 w 180"/>
                <a:gd name="T3" fmla="*/ 10 h 293"/>
                <a:gd name="T4" fmla="*/ 143 w 180"/>
                <a:gd name="T5" fmla="*/ 8 h 293"/>
                <a:gd name="T6" fmla="*/ 145 w 180"/>
                <a:gd name="T7" fmla="*/ 6 h 293"/>
                <a:gd name="T8" fmla="*/ 149 w 180"/>
                <a:gd name="T9" fmla="*/ 4 h 293"/>
                <a:gd name="T10" fmla="*/ 152 w 180"/>
                <a:gd name="T11" fmla="*/ 2 h 293"/>
                <a:gd name="T12" fmla="*/ 156 w 180"/>
                <a:gd name="T13" fmla="*/ 0 h 293"/>
                <a:gd name="T14" fmla="*/ 160 w 180"/>
                <a:gd name="T15" fmla="*/ 0 h 293"/>
                <a:gd name="T16" fmla="*/ 164 w 180"/>
                <a:gd name="T17" fmla="*/ 0 h 293"/>
                <a:gd name="T18" fmla="*/ 166 w 180"/>
                <a:gd name="T19" fmla="*/ 2 h 293"/>
                <a:gd name="T20" fmla="*/ 170 w 180"/>
                <a:gd name="T21" fmla="*/ 2 h 293"/>
                <a:gd name="T22" fmla="*/ 172 w 180"/>
                <a:gd name="T23" fmla="*/ 4 h 293"/>
                <a:gd name="T24" fmla="*/ 176 w 180"/>
                <a:gd name="T25" fmla="*/ 8 h 293"/>
                <a:gd name="T26" fmla="*/ 178 w 180"/>
                <a:gd name="T27" fmla="*/ 10 h 293"/>
                <a:gd name="T28" fmla="*/ 178 w 180"/>
                <a:gd name="T29" fmla="*/ 14 h 293"/>
                <a:gd name="T30" fmla="*/ 180 w 180"/>
                <a:gd name="T31" fmla="*/ 16 h 293"/>
                <a:gd name="T32" fmla="*/ 180 w 180"/>
                <a:gd name="T33" fmla="*/ 20 h 293"/>
                <a:gd name="T34" fmla="*/ 180 w 180"/>
                <a:gd name="T35" fmla="*/ 24 h 293"/>
                <a:gd name="T36" fmla="*/ 178 w 180"/>
                <a:gd name="T37" fmla="*/ 26 h 293"/>
                <a:gd name="T38" fmla="*/ 178 w 180"/>
                <a:gd name="T39" fmla="*/ 31 h 293"/>
                <a:gd name="T40" fmla="*/ 178 w 180"/>
                <a:gd name="T41" fmla="*/ 31 h 293"/>
                <a:gd name="T42" fmla="*/ 39 w 180"/>
                <a:gd name="T43" fmla="*/ 283 h 293"/>
                <a:gd name="T44" fmla="*/ 39 w 180"/>
                <a:gd name="T45" fmla="*/ 283 h 293"/>
                <a:gd name="T46" fmla="*/ 37 w 180"/>
                <a:gd name="T47" fmla="*/ 285 h 293"/>
                <a:gd name="T48" fmla="*/ 35 w 180"/>
                <a:gd name="T49" fmla="*/ 287 h 293"/>
                <a:gd name="T50" fmla="*/ 31 w 180"/>
                <a:gd name="T51" fmla="*/ 289 h 293"/>
                <a:gd name="T52" fmla="*/ 29 w 180"/>
                <a:gd name="T53" fmla="*/ 291 h 293"/>
                <a:gd name="T54" fmla="*/ 24 w 180"/>
                <a:gd name="T55" fmla="*/ 293 h 293"/>
                <a:gd name="T56" fmla="*/ 20 w 180"/>
                <a:gd name="T57" fmla="*/ 293 h 293"/>
                <a:gd name="T58" fmla="*/ 18 w 180"/>
                <a:gd name="T59" fmla="*/ 293 h 293"/>
                <a:gd name="T60" fmla="*/ 14 w 180"/>
                <a:gd name="T61" fmla="*/ 291 h 293"/>
                <a:gd name="T62" fmla="*/ 10 w 180"/>
                <a:gd name="T63" fmla="*/ 291 h 293"/>
                <a:gd name="T64" fmla="*/ 8 w 180"/>
                <a:gd name="T65" fmla="*/ 289 h 293"/>
                <a:gd name="T66" fmla="*/ 6 w 180"/>
                <a:gd name="T67" fmla="*/ 285 h 293"/>
                <a:gd name="T68" fmla="*/ 4 w 180"/>
                <a:gd name="T69" fmla="*/ 283 h 293"/>
                <a:gd name="T70" fmla="*/ 2 w 180"/>
                <a:gd name="T71" fmla="*/ 279 h 293"/>
                <a:gd name="T72" fmla="*/ 0 w 180"/>
                <a:gd name="T73" fmla="*/ 277 h 293"/>
                <a:gd name="T74" fmla="*/ 0 w 180"/>
                <a:gd name="T75" fmla="*/ 273 h 293"/>
                <a:gd name="T76" fmla="*/ 0 w 180"/>
                <a:gd name="T77" fmla="*/ 269 h 293"/>
                <a:gd name="T78" fmla="*/ 2 w 180"/>
                <a:gd name="T79" fmla="*/ 266 h 293"/>
                <a:gd name="T80" fmla="*/ 2 w 180"/>
                <a:gd name="T81" fmla="*/ 262 h 293"/>
                <a:gd name="T82" fmla="*/ 2 w 180"/>
                <a:gd name="T83" fmla="*/ 262 h 293"/>
                <a:gd name="T84" fmla="*/ 141 w 180"/>
                <a:gd name="T85" fmla="*/ 1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293">
                  <a:moveTo>
                    <a:pt x="141" y="10"/>
                  </a:moveTo>
                  <a:lnTo>
                    <a:pt x="141" y="10"/>
                  </a:lnTo>
                  <a:lnTo>
                    <a:pt x="143" y="8"/>
                  </a:lnTo>
                  <a:lnTo>
                    <a:pt x="145" y="6"/>
                  </a:lnTo>
                  <a:lnTo>
                    <a:pt x="149" y="4"/>
                  </a:lnTo>
                  <a:lnTo>
                    <a:pt x="152" y="2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6" y="2"/>
                  </a:lnTo>
                  <a:lnTo>
                    <a:pt x="170" y="2"/>
                  </a:lnTo>
                  <a:lnTo>
                    <a:pt x="172" y="4"/>
                  </a:lnTo>
                  <a:lnTo>
                    <a:pt x="176" y="8"/>
                  </a:lnTo>
                  <a:lnTo>
                    <a:pt x="178" y="10"/>
                  </a:lnTo>
                  <a:lnTo>
                    <a:pt x="178" y="14"/>
                  </a:lnTo>
                  <a:lnTo>
                    <a:pt x="180" y="16"/>
                  </a:lnTo>
                  <a:lnTo>
                    <a:pt x="180" y="20"/>
                  </a:lnTo>
                  <a:lnTo>
                    <a:pt x="180" y="24"/>
                  </a:lnTo>
                  <a:lnTo>
                    <a:pt x="178" y="26"/>
                  </a:lnTo>
                  <a:lnTo>
                    <a:pt x="178" y="31"/>
                  </a:lnTo>
                  <a:lnTo>
                    <a:pt x="39" y="283"/>
                  </a:lnTo>
                  <a:lnTo>
                    <a:pt x="37" y="285"/>
                  </a:lnTo>
                  <a:lnTo>
                    <a:pt x="35" y="287"/>
                  </a:lnTo>
                  <a:lnTo>
                    <a:pt x="31" y="289"/>
                  </a:lnTo>
                  <a:lnTo>
                    <a:pt x="29" y="291"/>
                  </a:lnTo>
                  <a:lnTo>
                    <a:pt x="24" y="293"/>
                  </a:lnTo>
                  <a:lnTo>
                    <a:pt x="20" y="293"/>
                  </a:lnTo>
                  <a:lnTo>
                    <a:pt x="18" y="293"/>
                  </a:lnTo>
                  <a:lnTo>
                    <a:pt x="14" y="291"/>
                  </a:lnTo>
                  <a:lnTo>
                    <a:pt x="10" y="291"/>
                  </a:lnTo>
                  <a:lnTo>
                    <a:pt x="8" y="289"/>
                  </a:lnTo>
                  <a:lnTo>
                    <a:pt x="6" y="285"/>
                  </a:lnTo>
                  <a:lnTo>
                    <a:pt x="4" y="283"/>
                  </a:lnTo>
                  <a:lnTo>
                    <a:pt x="2" y="279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2" y="266"/>
                  </a:lnTo>
                  <a:lnTo>
                    <a:pt x="2" y="262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4A2D1BCF-9546-F296-7C95-1A606294CB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05" y="3472"/>
              <a:ext cx="176" cy="289"/>
            </a:xfrm>
            <a:custGeom>
              <a:avLst/>
              <a:gdLst>
                <a:gd name="T0" fmla="*/ 2 w 176"/>
                <a:gd name="T1" fmla="*/ 31 h 293"/>
                <a:gd name="T2" fmla="*/ 2 w 176"/>
                <a:gd name="T3" fmla="*/ 31 h 293"/>
                <a:gd name="T4" fmla="*/ 0 w 176"/>
                <a:gd name="T5" fmla="*/ 26 h 293"/>
                <a:gd name="T6" fmla="*/ 0 w 176"/>
                <a:gd name="T7" fmla="*/ 24 h 293"/>
                <a:gd name="T8" fmla="*/ 0 w 176"/>
                <a:gd name="T9" fmla="*/ 20 h 293"/>
                <a:gd name="T10" fmla="*/ 0 w 176"/>
                <a:gd name="T11" fmla="*/ 16 h 293"/>
                <a:gd name="T12" fmla="*/ 0 w 176"/>
                <a:gd name="T13" fmla="*/ 12 h 293"/>
                <a:gd name="T14" fmla="*/ 2 w 176"/>
                <a:gd name="T15" fmla="*/ 10 h 293"/>
                <a:gd name="T16" fmla="*/ 4 w 176"/>
                <a:gd name="T17" fmla="*/ 8 h 293"/>
                <a:gd name="T18" fmla="*/ 6 w 176"/>
                <a:gd name="T19" fmla="*/ 4 h 293"/>
                <a:gd name="T20" fmla="*/ 10 w 176"/>
                <a:gd name="T21" fmla="*/ 2 h 293"/>
                <a:gd name="T22" fmla="*/ 12 w 176"/>
                <a:gd name="T23" fmla="*/ 2 h 293"/>
                <a:gd name="T24" fmla="*/ 16 w 176"/>
                <a:gd name="T25" fmla="*/ 0 h 293"/>
                <a:gd name="T26" fmla="*/ 20 w 176"/>
                <a:gd name="T27" fmla="*/ 0 h 293"/>
                <a:gd name="T28" fmla="*/ 24 w 176"/>
                <a:gd name="T29" fmla="*/ 0 h 293"/>
                <a:gd name="T30" fmla="*/ 27 w 176"/>
                <a:gd name="T31" fmla="*/ 2 h 293"/>
                <a:gd name="T32" fmla="*/ 31 w 176"/>
                <a:gd name="T33" fmla="*/ 4 h 293"/>
                <a:gd name="T34" fmla="*/ 33 w 176"/>
                <a:gd name="T35" fmla="*/ 6 h 293"/>
                <a:gd name="T36" fmla="*/ 35 w 176"/>
                <a:gd name="T37" fmla="*/ 8 h 293"/>
                <a:gd name="T38" fmla="*/ 37 w 176"/>
                <a:gd name="T39" fmla="*/ 10 h 293"/>
                <a:gd name="T40" fmla="*/ 37 w 176"/>
                <a:gd name="T41" fmla="*/ 10 h 293"/>
                <a:gd name="T42" fmla="*/ 174 w 176"/>
                <a:gd name="T43" fmla="*/ 262 h 293"/>
                <a:gd name="T44" fmla="*/ 174 w 176"/>
                <a:gd name="T45" fmla="*/ 262 h 293"/>
                <a:gd name="T46" fmla="*/ 176 w 176"/>
                <a:gd name="T47" fmla="*/ 266 h 293"/>
                <a:gd name="T48" fmla="*/ 176 w 176"/>
                <a:gd name="T49" fmla="*/ 269 h 293"/>
                <a:gd name="T50" fmla="*/ 176 w 176"/>
                <a:gd name="T51" fmla="*/ 273 h 293"/>
                <a:gd name="T52" fmla="*/ 176 w 176"/>
                <a:gd name="T53" fmla="*/ 277 h 293"/>
                <a:gd name="T54" fmla="*/ 176 w 176"/>
                <a:gd name="T55" fmla="*/ 279 h 293"/>
                <a:gd name="T56" fmla="*/ 174 w 176"/>
                <a:gd name="T57" fmla="*/ 283 h 293"/>
                <a:gd name="T58" fmla="*/ 172 w 176"/>
                <a:gd name="T59" fmla="*/ 285 h 293"/>
                <a:gd name="T60" fmla="*/ 170 w 176"/>
                <a:gd name="T61" fmla="*/ 289 h 293"/>
                <a:gd name="T62" fmla="*/ 166 w 176"/>
                <a:gd name="T63" fmla="*/ 291 h 293"/>
                <a:gd name="T64" fmla="*/ 164 w 176"/>
                <a:gd name="T65" fmla="*/ 291 h 293"/>
                <a:gd name="T66" fmla="*/ 160 w 176"/>
                <a:gd name="T67" fmla="*/ 293 h 293"/>
                <a:gd name="T68" fmla="*/ 156 w 176"/>
                <a:gd name="T69" fmla="*/ 293 h 293"/>
                <a:gd name="T70" fmla="*/ 152 w 176"/>
                <a:gd name="T71" fmla="*/ 293 h 293"/>
                <a:gd name="T72" fmla="*/ 149 w 176"/>
                <a:gd name="T73" fmla="*/ 291 h 293"/>
                <a:gd name="T74" fmla="*/ 145 w 176"/>
                <a:gd name="T75" fmla="*/ 289 h 293"/>
                <a:gd name="T76" fmla="*/ 143 w 176"/>
                <a:gd name="T77" fmla="*/ 287 h 293"/>
                <a:gd name="T78" fmla="*/ 141 w 176"/>
                <a:gd name="T79" fmla="*/ 285 h 293"/>
                <a:gd name="T80" fmla="*/ 139 w 176"/>
                <a:gd name="T81" fmla="*/ 283 h 293"/>
                <a:gd name="T82" fmla="*/ 139 w 176"/>
                <a:gd name="T83" fmla="*/ 283 h 293"/>
                <a:gd name="T84" fmla="*/ 2 w 176"/>
                <a:gd name="T85" fmla="*/ 3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293">
                  <a:moveTo>
                    <a:pt x="2" y="31"/>
                  </a:moveTo>
                  <a:lnTo>
                    <a:pt x="2" y="31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174" y="262"/>
                  </a:lnTo>
                  <a:lnTo>
                    <a:pt x="176" y="266"/>
                  </a:lnTo>
                  <a:lnTo>
                    <a:pt x="176" y="269"/>
                  </a:lnTo>
                  <a:lnTo>
                    <a:pt x="176" y="273"/>
                  </a:lnTo>
                  <a:lnTo>
                    <a:pt x="176" y="277"/>
                  </a:lnTo>
                  <a:lnTo>
                    <a:pt x="176" y="279"/>
                  </a:lnTo>
                  <a:lnTo>
                    <a:pt x="174" y="283"/>
                  </a:lnTo>
                  <a:lnTo>
                    <a:pt x="172" y="285"/>
                  </a:lnTo>
                  <a:lnTo>
                    <a:pt x="170" y="289"/>
                  </a:lnTo>
                  <a:lnTo>
                    <a:pt x="166" y="291"/>
                  </a:lnTo>
                  <a:lnTo>
                    <a:pt x="164" y="291"/>
                  </a:lnTo>
                  <a:lnTo>
                    <a:pt x="160" y="293"/>
                  </a:lnTo>
                  <a:lnTo>
                    <a:pt x="156" y="293"/>
                  </a:lnTo>
                  <a:lnTo>
                    <a:pt x="152" y="293"/>
                  </a:lnTo>
                  <a:lnTo>
                    <a:pt x="149" y="291"/>
                  </a:lnTo>
                  <a:lnTo>
                    <a:pt x="145" y="289"/>
                  </a:lnTo>
                  <a:lnTo>
                    <a:pt x="143" y="287"/>
                  </a:lnTo>
                  <a:lnTo>
                    <a:pt x="141" y="285"/>
                  </a:lnTo>
                  <a:lnTo>
                    <a:pt x="139" y="28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DB980216-C145-5075-5F42-B183CCE631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40" y="3472"/>
              <a:ext cx="181" cy="289"/>
            </a:xfrm>
            <a:custGeom>
              <a:avLst/>
              <a:gdLst>
                <a:gd name="T0" fmla="*/ 144 w 181"/>
                <a:gd name="T1" fmla="*/ 10 h 293"/>
                <a:gd name="T2" fmla="*/ 144 w 181"/>
                <a:gd name="T3" fmla="*/ 10 h 293"/>
                <a:gd name="T4" fmla="*/ 146 w 181"/>
                <a:gd name="T5" fmla="*/ 8 h 293"/>
                <a:gd name="T6" fmla="*/ 148 w 181"/>
                <a:gd name="T7" fmla="*/ 6 h 293"/>
                <a:gd name="T8" fmla="*/ 150 w 181"/>
                <a:gd name="T9" fmla="*/ 4 h 293"/>
                <a:gd name="T10" fmla="*/ 154 w 181"/>
                <a:gd name="T11" fmla="*/ 2 h 293"/>
                <a:gd name="T12" fmla="*/ 156 w 181"/>
                <a:gd name="T13" fmla="*/ 0 h 293"/>
                <a:gd name="T14" fmla="*/ 160 w 181"/>
                <a:gd name="T15" fmla="*/ 0 h 293"/>
                <a:gd name="T16" fmla="*/ 164 w 181"/>
                <a:gd name="T17" fmla="*/ 0 h 293"/>
                <a:gd name="T18" fmla="*/ 168 w 181"/>
                <a:gd name="T19" fmla="*/ 2 h 293"/>
                <a:gd name="T20" fmla="*/ 170 w 181"/>
                <a:gd name="T21" fmla="*/ 2 h 293"/>
                <a:gd name="T22" fmla="*/ 174 w 181"/>
                <a:gd name="T23" fmla="*/ 4 h 293"/>
                <a:gd name="T24" fmla="*/ 176 w 181"/>
                <a:gd name="T25" fmla="*/ 8 h 293"/>
                <a:gd name="T26" fmla="*/ 178 w 181"/>
                <a:gd name="T27" fmla="*/ 10 h 293"/>
                <a:gd name="T28" fmla="*/ 181 w 181"/>
                <a:gd name="T29" fmla="*/ 14 h 293"/>
                <a:gd name="T30" fmla="*/ 181 w 181"/>
                <a:gd name="T31" fmla="*/ 16 h 293"/>
                <a:gd name="T32" fmla="*/ 181 w 181"/>
                <a:gd name="T33" fmla="*/ 20 h 293"/>
                <a:gd name="T34" fmla="*/ 181 w 181"/>
                <a:gd name="T35" fmla="*/ 24 h 293"/>
                <a:gd name="T36" fmla="*/ 181 w 181"/>
                <a:gd name="T37" fmla="*/ 26 h 293"/>
                <a:gd name="T38" fmla="*/ 178 w 181"/>
                <a:gd name="T39" fmla="*/ 31 h 293"/>
                <a:gd name="T40" fmla="*/ 178 w 181"/>
                <a:gd name="T41" fmla="*/ 31 h 293"/>
                <a:gd name="T42" fmla="*/ 39 w 181"/>
                <a:gd name="T43" fmla="*/ 283 h 293"/>
                <a:gd name="T44" fmla="*/ 39 w 181"/>
                <a:gd name="T45" fmla="*/ 283 h 293"/>
                <a:gd name="T46" fmla="*/ 37 w 181"/>
                <a:gd name="T47" fmla="*/ 285 h 293"/>
                <a:gd name="T48" fmla="*/ 35 w 181"/>
                <a:gd name="T49" fmla="*/ 287 h 293"/>
                <a:gd name="T50" fmla="*/ 33 w 181"/>
                <a:gd name="T51" fmla="*/ 289 h 293"/>
                <a:gd name="T52" fmla="*/ 29 w 181"/>
                <a:gd name="T53" fmla="*/ 291 h 293"/>
                <a:gd name="T54" fmla="*/ 25 w 181"/>
                <a:gd name="T55" fmla="*/ 293 h 293"/>
                <a:gd name="T56" fmla="*/ 23 w 181"/>
                <a:gd name="T57" fmla="*/ 293 h 293"/>
                <a:gd name="T58" fmla="*/ 19 w 181"/>
                <a:gd name="T59" fmla="*/ 293 h 293"/>
                <a:gd name="T60" fmla="*/ 14 w 181"/>
                <a:gd name="T61" fmla="*/ 291 h 293"/>
                <a:gd name="T62" fmla="*/ 12 w 181"/>
                <a:gd name="T63" fmla="*/ 291 h 293"/>
                <a:gd name="T64" fmla="*/ 8 w 181"/>
                <a:gd name="T65" fmla="*/ 289 h 293"/>
                <a:gd name="T66" fmla="*/ 6 w 181"/>
                <a:gd name="T67" fmla="*/ 285 h 293"/>
                <a:gd name="T68" fmla="*/ 4 w 181"/>
                <a:gd name="T69" fmla="*/ 283 h 293"/>
                <a:gd name="T70" fmla="*/ 2 w 181"/>
                <a:gd name="T71" fmla="*/ 279 h 293"/>
                <a:gd name="T72" fmla="*/ 2 w 181"/>
                <a:gd name="T73" fmla="*/ 277 h 293"/>
                <a:gd name="T74" fmla="*/ 0 w 181"/>
                <a:gd name="T75" fmla="*/ 273 h 293"/>
                <a:gd name="T76" fmla="*/ 2 w 181"/>
                <a:gd name="T77" fmla="*/ 269 h 293"/>
                <a:gd name="T78" fmla="*/ 2 w 181"/>
                <a:gd name="T79" fmla="*/ 266 h 293"/>
                <a:gd name="T80" fmla="*/ 4 w 181"/>
                <a:gd name="T81" fmla="*/ 262 h 293"/>
                <a:gd name="T82" fmla="*/ 4 w 181"/>
                <a:gd name="T83" fmla="*/ 262 h 293"/>
                <a:gd name="T84" fmla="*/ 144 w 181"/>
                <a:gd name="T85" fmla="*/ 1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293">
                  <a:moveTo>
                    <a:pt x="144" y="10"/>
                  </a:moveTo>
                  <a:lnTo>
                    <a:pt x="144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50" y="4"/>
                  </a:lnTo>
                  <a:lnTo>
                    <a:pt x="154" y="2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8" y="2"/>
                  </a:lnTo>
                  <a:lnTo>
                    <a:pt x="170" y="2"/>
                  </a:lnTo>
                  <a:lnTo>
                    <a:pt x="174" y="4"/>
                  </a:lnTo>
                  <a:lnTo>
                    <a:pt x="176" y="8"/>
                  </a:lnTo>
                  <a:lnTo>
                    <a:pt x="178" y="10"/>
                  </a:lnTo>
                  <a:lnTo>
                    <a:pt x="181" y="14"/>
                  </a:lnTo>
                  <a:lnTo>
                    <a:pt x="181" y="16"/>
                  </a:lnTo>
                  <a:lnTo>
                    <a:pt x="181" y="20"/>
                  </a:lnTo>
                  <a:lnTo>
                    <a:pt x="181" y="24"/>
                  </a:lnTo>
                  <a:lnTo>
                    <a:pt x="181" y="26"/>
                  </a:lnTo>
                  <a:lnTo>
                    <a:pt x="178" y="31"/>
                  </a:lnTo>
                  <a:lnTo>
                    <a:pt x="39" y="283"/>
                  </a:lnTo>
                  <a:lnTo>
                    <a:pt x="37" y="285"/>
                  </a:lnTo>
                  <a:lnTo>
                    <a:pt x="35" y="287"/>
                  </a:lnTo>
                  <a:lnTo>
                    <a:pt x="33" y="289"/>
                  </a:lnTo>
                  <a:lnTo>
                    <a:pt x="29" y="291"/>
                  </a:lnTo>
                  <a:lnTo>
                    <a:pt x="25" y="293"/>
                  </a:lnTo>
                  <a:lnTo>
                    <a:pt x="23" y="293"/>
                  </a:lnTo>
                  <a:lnTo>
                    <a:pt x="19" y="293"/>
                  </a:lnTo>
                  <a:lnTo>
                    <a:pt x="14" y="291"/>
                  </a:lnTo>
                  <a:lnTo>
                    <a:pt x="12" y="291"/>
                  </a:lnTo>
                  <a:lnTo>
                    <a:pt x="8" y="289"/>
                  </a:lnTo>
                  <a:lnTo>
                    <a:pt x="6" y="285"/>
                  </a:lnTo>
                  <a:lnTo>
                    <a:pt x="4" y="283"/>
                  </a:lnTo>
                  <a:lnTo>
                    <a:pt x="2" y="279"/>
                  </a:lnTo>
                  <a:lnTo>
                    <a:pt x="2" y="277"/>
                  </a:lnTo>
                  <a:lnTo>
                    <a:pt x="0" y="273"/>
                  </a:lnTo>
                  <a:lnTo>
                    <a:pt x="2" y="269"/>
                  </a:lnTo>
                  <a:lnTo>
                    <a:pt x="2" y="266"/>
                  </a:lnTo>
                  <a:lnTo>
                    <a:pt x="4" y="262"/>
                  </a:lnTo>
                  <a:lnTo>
                    <a:pt x="144" y="10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3C161C11-A87C-DE7E-6686-AD5735F16E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" y="3472"/>
              <a:ext cx="134" cy="198"/>
            </a:xfrm>
            <a:custGeom>
              <a:avLst/>
              <a:gdLst>
                <a:gd name="T0" fmla="*/ 94 w 133"/>
                <a:gd name="T1" fmla="*/ 10 h 201"/>
                <a:gd name="T2" fmla="*/ 94 w 133"/>
                <a:gd name="T3" fmla="*/ 10 h 201"/>
                <a:gd name="T4" fmla="*/ 96 w 133"/>
                <a:gd name="T5" fmla="*/ 8 h 201"/>
                <a:gd name="T6" fmla="*/ 98 w 133"/>
                <a:gd name="T7" fmla="*/ 4 h 201"/>
                <a:gd name="T8" fmla="*/ 102 w 133"/>
                <a:gd name="T9" fmla="*/ 2 h 201"/>
                <a:gd name="T10" fmla="*/ 104 w 133"/>
                <a:gd name="T11" fmla="*/ 2 h 201"/>
                <a:gd name="T12" fmla="*/ 108 w 133"/>
                <a:gd name="T13" fmla="*/ 0 h 201"/>
                <a:gd name="T14" fmla="*/ 112 w 133"/>
                <a:gd name="T15" fmla="*/ 0 h 201"/>
                <a:gd name="T16" fmla="*/ 114 w 133"/>
                <a:gd name="T17" fmla="*/ 0 h 201"/>
                <a:gd name="T18" fmla="*/ 119 w 133"/>
                <a:gd name="T19" fmla="*/ 2 h 201"/>
                <a:gd name="T20" fmla="*/ 123 w 133"/>
                <a:gd name="T21" fmla="*/ 2 h 201"/>
                <a:gd name="T22" fmla="*/ 125 w 133"/>
                <a:gd name="T23" fmla="*/ 4 h 201"/>
                <a:gd name="T24" fmla="*/ 127 w 133"/>
                <a:gd name="T25" fmla="*/ 8 h 201"/>
                <a:gd name="T26" fmla="*/ 129 w 133"/>
                <a:gd name="T27" fmla="*/ 10 h 201"/>
                <a:gd name="T28" fmla="*/ 131 w 133"/>
                <a:gd name="T29" fmla="*/ 14 h 201"/>
                <a:gd name="T30" fmla="*/ 131 w 133"/>
                <a:gd name="T31" fmla="*/ 16 h 201"/>
                <a:gd name="T32" fmla="*/ 133 w 133"/>
                <a:gd name="T33" fmla="*/ 20 h 201"/>
                <a:gd name="T34" fmla="*/ 131 w 133"/>
                <a:gd name="T35" fmla="*/ 24 h 201"/>
                <a:gd name="T36" fmla="*/ 131 w 133"/>
                <a:gd name="T37" fmla="*/ 28 h 201"/>
                <a:gd name="T38" fmla="*/ 129 w 133"/>
                <a:gd name="T39" fmla="*/ 31 h 201"/>
                <a:gd name="T40" fmla="*/ 129 w 133"/>
                <a:gd name="T41" fmla="*/ 31 h 201"/>
                <a:gd name="T42" fmla="*/ 37 w 133"/>
                <a:gd name="T43" fmla="*/ 191 h 201"/>
                <a:gd name="T44" fmla="*/ 37 w 133"/>
                <a:gd name="T45" fmla="*/ 191 h 201"/>
                <a:gd name="T46" fmla="*/ 34 w 133"/>
                <a:gd name="T47" fmla="*/ 193 h 201"/>
                <a:gd name="T48" fmla="*/ 32 w 133"/>
                <a:gd name="T49" fmla="*/ 197 h 201"/>
                <a:gd name="T50" fmla="*/ 30 w 133"/>
                <a:gd name="T51" fmla="*/ 199 h 201"/>
                <a:gd name="T52" fmla="*/ 26 w 133"/>
                <a:gd name="T53" fmla="*/ 199 h 201"/>
                <a:gd name="T54" fmla="*/ 22 w 133"/>
                <a:gd name="T55" fmla="*/ 201 h 201"/>
                <a:gd name="T56" fmla="*/ 20 w 133"/>
                <a:gd name="T57" fmla="*/ 201 h 201"/>
                <a:gd name="T58" fmla="*/ 16 w 133"/>
                <a:gd name="T59" fmla="*/ 201 h 201"/>
                <a:gd name="T60" fmla="*/ 12 w 133"/>
                <a:gd name="T61" fmla="*/ 199 h 201"/>
                <a:gd name="T62" fmla="*/ 10 w 133"/>
                <a:gd name="T63" fmla="*/ 199 h 201"/>
                <a:gd name="T64" fmla="*/ 6 w 133"/>
                <a:gd name="T65" fmla="*/ 197 h 201"/>
                <a:gd name="T66" fmla="*/ 4 w 133"/>
                <a:gd name="T67" fmla="*/ 193 h 201"/>
                <a:gd name="T68" fmla="*/ 2 w 133"/>
                <a:gd name="T69" fmla="*/ 191 h 201"/>
                <a:gd name="T70" fmla="*/ 0 w 133"/>
                <a:gd name="T71" fmla="*/ 186 h 201"/>
                <a:gd name="T72" fmla="*/ 0 w 133"/>
                <a:gd name="T73" fmla="*/ 184 h 201"/>
                <a:gd name="T74" fmla="*/ 0 w 133"/>
                <a:gd name="T75" fmla="*/ 180 h 201"/>
                <a:gd name="T76" fmla="*/ 0 w 133"/>
                <a:gd name="T77" fmla="*/ 176 h 201"/>
                <a:gd name="T78" fmla="*/ 0 w 133"/>
                <a:gd name="T79" fmla="*/ 172 h 201"/>
                <a:gd name="T80" fmla="*/ 2 w 133"/>
                <a:gd name="T81" fmla="*/ 170 h 201"/>
                <a:gd name="T82" fmla="*/ 2 w 133"/>
                <a:gd name="T83" fmla="*/ 170 h 201"/>
                <a:gd name="T84" fmla="*/ 94 w 133"/>
                <a:gd name="T85" fmla="*/ 1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" h="201">
                  <a:moveTo>
                    <a:pt x="94" y="10"/>
                  </a:moveTo>
                  <a:lnTo>
                    <a:pt x="94" y="10"/>
                  </a:lnTo>
                  <a:lnTo>
                    <a:pt x="96" y="8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9" y="2"/>
                  </a:lnTo>
                  <a:lnTo>
                    <a:pt x="123" y="2"/>
                  </a:lnTo>
                  <a:lnTo>
                    <a:pt x="125" y="4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4"/>
                  </a:lnTo>
                  <a:lnTo>
                    <a:pt x="131" y="16"/>
                  </a:lnTo>
                  <a:lnTo>
                    <a:pt x="133" y="20"/>
                  </a:lnTo>
                  <a:lnTo>
                    <a:pt x="131" y="24"/>
                  </a:lnTo>
                  <a:lnTo>
                    <a:pt x="131" y="28"/>
                  </a:lnTo>
                  <a:lnTo>
                    <a:pt x="129" y="31"/>
                  </a:lnTo>
                  <a:lnTo>
                    <a:pt x="37" y="191"/>
                  </a:lnTo>
                  <a:lnTo>
                    <a:pt x="34" y="193"/>
                  </a:lnTo>
                  <a:lnTo>
                    <a:pt x="32" y="197"/>
                  </a:lnTo>
                  <a:lnTo>
                    <a:pt x="30" y="199"/>
                  </a:lnTo>
                  <a:lnTo>
                    <a:pt x="26" y="199"/>
                  </a:lnTo>
                  <a:lnTo>
                    <a:pt x="22" y="201"/>
                  </a:lnTo>
                  <a:lnTo>
                    <a:pt x="20" y="201"/>
                  </a:lnTo>
                  <a:lnTo>
                    <a:pt x="16" y="201"/>
                  </a:lnTo>
                  <a:lnTo>
                    <a:pt x="12" y="199"/>
                  </a:lnTo>
                  <a:lnTo>
                    <a:pt x="10" y="199"/>
                  </a:lnTo>
                  <a:lnTo>
                    <a:pt x="6" y="197"/>
                  </a:lnTo>
                  <a:lnTo>
                    <a:pt x="4" y="193"/>
                  </a:lnTo>
                  <a:lnTo>
                    <a:pt x="2" y="191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2" y="170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BB89733C-9827-B12E-776C-7F7221F42F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757" y="3472"/>
              <a:ext cx="134" cy="200"/>
            </a:xfrm>
            <a:custGeom>
              <a:avLst/>
              <a:gdLst>
                <a:gd name="T0" fmla="*/ 2 w 133"/>
                <a:gd name="T1" fmla="*/ 31 h 203"/>
                <a:gd name="T2" fmla="*/ 2 w 133"/>
                <a:gd name="T3" fmla="*/ 31 h 203"/>
                <a:gd name="T4" fmla="*/ 2 w 133"/>
                <a:gd name="T5" fmla="*/ 28 h 203"/>
                <a:gd name="T6" fmla="*/ 0 w 133"/>
                <a:gd name="T7" fmla="*/ 24 h 203"/>
                <a:gd name="T8" fmla="*/ 0 w 133"/>
                <a:gd name="T9" fmla="*/ 20 h 203"/>
                <a:gd name="T10" fmla="*/ 0 w 133"/>
                <a:gd name="T11" fmla="*/ 16 h 203"/>
                <a:gd name="T12" fmla="*/ 2 w 133"/>
                <a:gd name="T13" fmla="*/ 14 h 203"/>
                <a:gd name="T14" fmla="*/ 2 w 133"/>
                <a:gd name="T15" fmla="*/ 10 h 203"/>
                <a:gd name="T16" fmla="*/ 4 w 133"/>
                <a:gd name="T17" fmla="*/ 8 h 203"/>
                <a:gd name="T18" fmla="*/ 8 w 133"/>
                <a:gd name="T19" fmla="*/ 4 h 203"/>
                <a:gd name="T20" fmla="*/ 10 w 133"/>
                <a:gd name="T21" fmla="*/ 2 h 203"/>
                <a:gd name="T22" fmla="*/ 15 w 133"/>
                <a:gd name="T23" fmla="*/ 2 h 203"/>
                <a:gd name="T24" fmla="*/ 17 w 133"/>
                <a:gd name="T25" fmla="*/ 0 h 203"/>
                <a:gd name="T26" fmla="*/ 21 w 133"/>
                <a:gd name="T27" fmla="*/ 0 h 203"/>
                <a:gd name="T28" fmla="*/ 25 w 133"/>
                <a:gd name="T29" fmla="*/ 0 h 203"/>
                <a:gd name="T30" fmla="*/ 29 w 133"/>
                <a:gd name="T31" fmla="*/ 2 h 203"/>
                <a:gd name="T32" fmla="*/ 31 w 133"/>
                <a:gd name="T33" fmla="*/ 4 h 203"/>
                <a:gd name="T34" fmla="*/ 35 w 133"/>
                <a:gd name="T35" fmla="*/ 6 h 203"/>
                <a:gd name="T36" fmla="*/ 37 w 133"/>
                <a:gd name="T37" fmla="*/ 8 h 203"/>
                <a:gd name="T38" fmla="*/ 39 w 133"/>
                <a:gd name="T39" fmla="*/ 10 h 203"/>
                <a:gd name="T40" fmla="*/ 39 w 133"/>
                <a:gd name="T41" fmla="*/ 10 h 203"/>
                <a:gd name="T42" fmla="*/ 131 w 133"/>
                <a:gd name="T43" fmla="*/ 172 h 203"/>
                <a:gd name="T44" fmla="*/ 131 w 133"/>
                <a:gd name="T45" fmla="*/ 172 h 203"/>
                <a:gd name="T46" fmla="*/ 131 w 133"/>
                <a:gd name="T47" fmla="*/ 176 h 203"/>
                <a:gd name="T48" fmla="*/ 133 w 133"/>
                <a:gd name="T49" fmla="*/ 178 h 203"/>
                <a:gd name="T50" fmla="*/ 133 w 133"/>
                <a:gd name="T51" fmla="*/ 182 h 203"/>
                <a:gd name="T52" fmla="*/ 133 w 133"/>
                <a:gd name="T53" fmla="*/ 186 h 203"/>
                <a:gd name="T54" fmla="*/ 131 w 133"/>
                <a:gd name="T55" fmla="*/ 189 h 203"/>
                <a:gd name="T56" fmla="*/ 131 w 133"/>
                <a:gd name="T57" fmla="*/ 193 h 203"/>
                <a:gd name="T58" fmla="*/ 129 w 133"/>
                <a:gd name="T59" fmla="*/ 195 h 203"/>
                <a:gd name="T60" fmla="*/ 125 w 133"/>
                <a:gd name="T61" fmla="*/ 199 h 203"/>
                <a:gd name="T62" fmla="*/ 123 w 133"/>
                <a:gd name="T63" fmla="*/ 201 h 203"/>
                <a:gd name="T64" fmla="*/ 119 w 133"/>
                <a:gd name="T65" fmla="*/ 201 h 203"/>
                <a:gd name="T66" fmla="*/ 117 w 133"/>
                <a:gd name="T67" fmla="*/ 203 h 203"/>
                <a:gd name="T68" fmla="*/ 113 w 133"/>
                <a:gd name="T69" fmla="*/ 203 h 203"/>
                <a:gd name="T70" fmla="*/ 109 w 133"/>
                <a:gd name="T71" fmla="*/ 203 h 203"/>
                <a:gd name="T72" fmla="*/ 105 w 133"/>
                <a:gd name="T73" fmla="*/ 201 h 203"/>
                <a:gd name="T74" fmla="*/ 103 w 133"/>
                <a:gd name="T75" fmla="*/ 201 h 203"/>
                <a:gd name="T76" fmla="*/ 99 w 133"/>
                <a:gd name="T77" fmla="*/ 199 h 203"/>
                <a:gd name="T78" fmla="*/ 97 w 133"/>
                <a:gd name="T79" fmla="*/ 195 h 203"/>
                <a:gd name="T80" fmla="*/ 94 w 133"/>
                <a:gd name="T81" fmla="*/ 193 h 203"/>
                <a:gd name="T82" fmla="*/ 94 w 133"/>
                <a:gd name="T83" fmla="*/ 193 h 203"/>
                <a:gd name="T84" fmla="*/ 2 w 133"/>
                <a:gd name="T85" fmla="*/ 3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" h="203">
                  <a:moveTo>
                    <a:pt x="2" y="31"/>
                  </a:moveTo>
                  <a:lnTo>
                    <a:pt x="2" y="31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9" y="10"/>
                  </a:lnTo>
                  <a:lnTo>
                    <a:pt x="131" y="172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3" y="182"/>
                  </a:lnTo>
                  <a:lnTo>
                    <a:pt x="133" y="186"/>
                  </a:lnTo>
                  <a:lnTo>
                    <a:pt x="131" y="189"/>
                  </a:lnTo>
                  <a:lnTo>
                    <a:pt x="131" y="193"/>
                  </a:lnTo>
                  <a:lnTo>
                    <a:pt x="129" y="195"/>
                  </a:lnTo>
                  <a:lnTo>
                    <a:pt x="125" y="199"/>
                  </a:lnTo>
                  <a:lnTo>
                    <a:pt x="123" y="201"/>
                  </a:lnTo>
                  <a:lnTo>
                    <a:pt x="119" y="201"/>
                  </a:lnTo>
                  <a:lnTo>
                    <a:pt x="117" y="203"/>
                  </a:lnTo>
                  <a:lnTo>
                    <a:pt x="113" y="203"/>
                  </a:lnTo>
                  <a:lnTo>
                    <a:pt x="109" y="203"/>
                  </a:lnTo>
                  <a:lnTo>
                    <a:pt x="105" y="201"/>
                  </a:lnTo>
                  <a:lnTo>
                    <a:pt x="103" y="201"/>
                  </a:lnTo>
                  <a:lnTo>
                    <a:pt x="99" y="199"/>
                  </a:lnTo>
                  <a:lnTo>
                    <a:pt x="97" y="195"/>
                  </a:lnTo>
                  <a:lnTo>
                    <a:pt x="94" y="19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5553E3AE-D826-EC2B-87E6-E87E3B416A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164" y="3563"/>
              <a:ext cx="179" cy="178"/>
            </a:xfrm>
            <a:custGeom>
              <a:avLst/>
              <a:gdLst>
                <a:gd name="T0" fmla="*/ 178 w 178"/>
                <a:gd name="T1" fmla="*/ 90 h 181"/>
                <a:gd name="T2" fmla="*/ 176 w 178"/>
                <a:gd name="T3" fmla="*/ 109 h 181"/>
                <a:gd name="T4" fmla="*/ 170 w 178"/>
                <a:gd name="T5" fmla="*/ 127 h 181"/>
                <a:gd name="T6" fmla="*/ 162 w 178"/>
                <a:gd name="T7" fmla="*/ 144 h 181"/>
                <a:gd name="T8" fmla="*/ 148 w 178"/>
                <a:gd name="T9" fmla="*/ 158 h 181"/>
                <a:gd name="T10" fmla="*/ 131 w 178"/>
                <a:gd name="T11" fmla="*/ 170 h 181"/>
                <a:gd name="T12" fmla="*/ 113 w 178"/>
                <a:gd name="T13" fmla="*/ 177 h 181"/>
                <a:gd name="T14" fmla="*/ 94 w 178"/>
                <a:gd name="T15" fmla="*/ 181 h 181"/>
                <a:gd name="T16" fmla="*/ 76 w 178"/>
                <a:gd name="T17" fmla="*/ 179 h 181"/>
                <a:gd name="T18" fmla="*/ 55 w 178"/>
                <a:gd name="T19" fmla="*/ 174 h 181"/>
                <a:gd name="T20" fmla="*/ 39 w 178"/>
                <a:gd name="T21" fmla="*/ 164 h 181"/>
                <a:gd name="T22" fmla="*/ 25 w 178"/>
                <a:gd name="T23" fmla="*/ 152 h 181"/>
                <a:gd name="T24" fmla="*/ 12 w 178"/>
                <a:gd name="T25" fmla="*/ 138 h 181"/>
                <a:gd name="T26" fmla="*/ 4 w 178"/>
                <a:gd name="T27" fmla="*/ 119 h 181"/>
                <a:gd name="T28" fmla="*/ 0 w 178"/>
                <a:gd name="T29" fmla="*/ 101 h 181"/>
                <a:gd name="T30" fmla="*/ 0 w 178"/>
                <a:gd name="T31" fmla="*/ 80 h 181"/>
                <a:gd name="T32" fmla="*/ 4 w 178"/>
                <a:gd name="T33" fmla="*/ 62 h 181"/>
                <a:gd name="T34" fmla="*/ 12 w 178"/>
                <a:gd name="T35" fmla="*/ 43 h 181"/>
                <a:gd name="T36" fmla="*/ 25 w 178"/>
                <a:gd name="T37" fmla="*/ 29 h 181"/>
                <a:gd name="T38" fmla="*/ 39 w 178"/>
                <a:gd name="T39" fmla="*/ 16 h 181"/>
                <a:gd name="T40" fmla="*/ 55 w 178"/>
                <a:gd name="T41" fmla="*/ 6 h 181"/>
                <a:gd name="T42" fmla="*/ 74 w 178"/>
                <a:gd name="T43" fmla="*/ 2 h 181"/>
                <a:gd name="T44" fmla="*/ 94 w 178"/>
                <a:gd name="T45" fmla="*/ 0 h 181"/>
                <a:gd name="T46" fmla="*/ 113 w 178"/>
                <a:gd name="T47" fmla="*/ 4 h 181"/>
                <a:gd name="T48" fmla="*/ 131 w 178"/>
                <a:gd name="T49" fmla="*/ 10 h 181"/>
                <a:gd name="T50" fmla="*/ 148 w 178"/>
                <a:gd name="T51" fmla="*/ 21 h 181"/>
                <a:gd name="T52" fmla="*/ 160 w 178"/>
                <a:gd name="T53" fmla="*/ 35 h 181"/>
                <a:gd name="T54" fmla="*/ 170 w 178"/>
                <a:gd name="T55" fmla="*/ 51 h 181"/>
                <a:gd name="T56" fmla="*/ 176 w 178"/>
                <a:gd name="T57" fmla="*/ 70 h 181"/>
                <a:gd name="T58" fmla="*/ 178 w 178"/>
                <a:gd name="T59" fmla="*/ 90 h 181"/>
                <a:gd name="T60" fmla="*/ 178 w 178"/>
                <a:gd name="T61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8" h="181">
                  <a:moveTo>
                    <a:pt x="178" y="90"/>
                  </a:moveTo>
                  <a:lnTo>
                    <a:pt x="176" y="109"/>
                  </a:lnTo>
                  <a:lnTo>
                    <a:pt x="170" y="127"/>
                  </a:lnTo>
                  <a:lnTo>
                    <a:pt x="162" y="144"/>
                  </a:lnTo>
                  <a:lnTo>
                    <a:pt x="148" y="158"/>
                  </a:lnTo>
                  <a:lnTo>
                    <a:pt x="131" y="170"/>
                  </a:lnTo>
                  <a:lnTo>
                    <a:pt x="113" y="177"/>
                  </a:lnTo>
                  <a:lnTo>
                    <a:pt x="94" y="181"/>
                  </a:lnTo>
                  <a:lnTo>
                    <a:pt x="76" y="179"/>
                  </a:lnTo>
                  <a:lnTo>
                    <a:pt x="55" y="174"/>
                  </a:lnTo>
                  <a:lnTo>
                    <a:pt x="39" y="164"/>
                  </a:lnTo>
                  <a:lnTo>
                    <a:pt x="25" y="152"/>
                  </a:lnTo>
                  <a:lnTo>
                    <a:pt x="12" y="138"/>
                  </a:lnTo>
                  <a:lnTo>
                    <a:pt x="4" y="119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5" y="29"/>
                  </a:lnTo>
                  <a:lnTo>
                    <a:pt x="39" y="16"/>
                  </a:lnTo>
                  <a:lnTo>
                    <a:pt x="55" y="6"/>
                  </a:lnTo>
                  <a:lnTo>
                    <a:pt x="74" y="2"/>
                  </a:lnTo>
                  <a:lnTo>
                    <a:pt x="94" y="0"/>
                  </a:lnTo>
                  <a:lnTo>
                    <a:pt x="113" y="4"/>
                  </a:lnTo>
                  <a:lnTo>
                    <a:pt x="131" y="10"/>
                  </a:lnTo>
                  <a:lnTo>
                    <a:pt x="148" y="21"/>
                  </a:lnTo>
                  <a:lnTo>
                    <a:pt x="160" y="35"/>
                  </a:lnTo>
                  <a:lnTo>
                    <a:pt x="170" y="51"/>
                  </a:lnTo>
                  <a:lnTo>
                    <a:pt x="176" y="70"/>
                  </a:lnTo>
                  <a:lnTo>
                    <a:pt x="178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8D4C21F9-BE99-A064-8911-066A095DB6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220" y="3617"/>
              <a:ext cx="70" cy="69"/>
            </a:xfrm>
            <a:custGeom>
              <a:avLst/>
              <a:gdLst>
                <a:gd name="T0" fmla="*/ 70 w 70"/>
                <a:gd name="T1" fmla="*/ 35 h 70"/>
                <a:gd name="T2" fmla="*/ 68 w 70"/>
                <a:gd name="T3" fmla="*/ 48 h 70"/>
                <a:gd name="T4" fmla="*/ 62 w 70"/>
                <a:gd name="T5" fmla="*/ 58 h 70"/>
                <a:gd name="T6" fmla="*/ 52 w 70"/>
                <a:gd name="T7" fmla="*/ 66 h 70"/>
                <a:gd name="T8" fmla="*/ 41 w 70"/>
                <a:gd name="T9" fmla="*/ 70 h 70"/>
                <a:gd name="T10" fmla="*/ 29 w 70"/>
                <a:gd name="T11" fmla="*/ 70 h 70"/>
                <a:gd name="T12" fmla="*/ 17 w 70"/>
                <a:gd name="T13" fmla="*/ 66 h 70"/>
                <a:gd name="T14" fmla="*/ 9 w 70"/>
                <a:gd name="T15" fmla="*/ 58 h 70"/>
                <a:gd name="T16" fmla="*/ 2 w 70"/>
                <a:gd name="T17" fmla="*/ 48 h 70"/>
                <a:gd name="T18" fmla="*/ 0 w 70"/>
                <a:gd name="T19" fmla="*/ 35 h 70"/>
                <a:gd name="T20" fmla="*/ 2 w 70"/>
                <a:gd name="T21" fmla="*/ 23 h 70"/>
                <a:gd name="T22" fmla="*/ 9 w 70"/>
                <a:gd name="T23" fmla="*/ 13 h 70"/>
                <a:gd name="T24" fmla="*/ 17 w 70"/>
                <a:gd name="T25" fmla="*/ 5 h 70"/>
                <a:gd name="T26" fmla="*/ 29 w 70"/>
                <a:gd name="T27" fmla="*/ 0 h 70"/>
                <a:gd name="T28" fmla="*/ 39 w 70"/>
                <a:gd name="T29" fmla="*/ 0 h 70"/>
                <a:gd name="T30" fmla="*/ 52 w 70"/>
                <a:gd name="T31" fmla="*/ 5 h 70"/>
                <a:gd name="T32" fmla="*/ 62 w 70"/>
                <a:gd name="T33" fmla="*/ 13 h 70"/>
                <a:gd name="T34" fmla="*/ 66 w 70"/>
                <a:gd name="T35" fmla="*/ 23 h 70"/>
                <a:gd name="T36" fmla="*/ 70 w 70"/>
                <a:gd name="T37" fmla="*/ 35 h 70"/>
                <a:gd name="T38" fmla="*/ 70 w 70"/>
                <a:gd name="T3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68" y="48"/>
                  </a:lnTo>
                  <a:lnTo>
                    <a:pt x="62" y="58"/>
                  </a:lnTo>
                  <a:lnTo>
                    <a:pt x="52" y="66"/>
                  </a:lnTo>
                  <a:lnTo>
                    <a:pt x="41" y="70"/>
                  </a:lnTo>
                  <a:lnTo>
                    <a:pt x="29" y="70"/>
                  </a:lnTo>
                  <a:lnTo>
                    <a:pt x="17" y="66"/>
                  </a:lnTo>
                  <a:lnTo>
                    <a:pt x="9" y="58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3"/>
                  </a:lnTo>
                  <a:lnTo>
                    <a:pt x="9" y="13"/>
                  </a:lnTo>
                  <a:lnTo>
                    <a:pt x="17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2" y="5"/>
                  </a:lnTo>
                  <a:lnTo>
                    <a:pt x="62" y="13"/>
                  </a:lnTo>
                  <a:lnTo>
                    <a:pt x="66" y="23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20" name="WordArt 39">
              <a:extLst>
                <a:ext uri="{FF2B5EF4-FFF2-40B4-BE49-F238E27FC236}">
                  <a16:creationId xmlns:a16="http://schemas.microsoft.com/office/drawing/2014/main" id="{160754A7-38C2-3584-D603-3EC5851CC5EF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874" y="3691"/>
              <a:ext cx="220" cy="13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 Ref"/>
                </a:rPr>
                <a:t>100</a:t>
              </a:r>
            </a:p>
          </p:txBody>
        </p:sp>
        <p:sp>
          <p:nvSpPr>
            <p:cNvPr id="121" name="WordArt 40">
              <a:extLst>
                <a:ext uri="{FF2B5EF4-FFF2-40B4-BE49-F238E27FC236}">
                  <a16:creationId xmlns:a16="http://schemas.microsoft.com/office/drawing/2014/main" id="{7754BB5D-975B-8239-6EA2-7A24B13404E6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2972" y="3469"/>
              <a:ext cx="132" cy="13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 Ref"/>
                </a:rPr>
                <a:t>R1</a:t>
              </a:r>
            </a:p>
          </p:txBody>
        </p:sp>
        <p:sp>
          <p:nvSpPr>
            <p:cNvPr id="122" name="WordArt 41">
              <a:extLst>
                <a:ext uri="{FF2B5EF4-FFF2-40B4-BE49-F238E27FC236}">
                  <a16:creationId xmlns:a16="http://schemas.microsoft.com/office/drawing/2014/main" id="{FBEADF0B-46D6-7D7D-8E44-82524A633620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2513" y="3769"/>
              <a:ext cx="703" cy="8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 Ref"/>
                </a:rPr>
                <a:t>RESISTOR</a:t>
              </a:r>
            </a:p>
          </p:txBody>
        </p:sp>
        <p:sp>
          <p:nvSpPr>
            <p:cNvPr id="123" name="WordArt 42">
              <a:extLst>
                <a:ext uri="{FF2B5EF4-FFF2-40B4-BE49-F238E27FC236}">
                  <a16:creationId xmlns:a16="http://schemas.microsoft.com/office/drawing/2014/main" id="{90665B58-96E5-4B90-8A2C-56EC07E1C4FC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2138" y="3686"/>
              <a:ext cx="132" cy="13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</a:p>
          </p:txBody>
        </p:sp>
      </p:grpSp>
      <p:grpSp>
        <p:nvGrpSpPr>
          <p:cNvPr id="8" name="Group 52">
            <a:extLst>
              <a:ext uri="{FF2B5EF4-FFF2-40B4-BE49-F238E27FC236}">
                <a16:creationId xmlns:a16="http://schemas.microsoft.com/office/drawing/2014/main" id="{0B912E26-D1AA-99EC-03AC-6E7BFB80CC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79597" y="5163802"/>
            <a:ext cx="1538185" cy="366348"/>
            <a:chOff x="807" y="550"/>
            <a:chExt cx="1785" cy="454"/>
          </a:xfrm>
        </p:grpSpPr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1D5CEAB2-A9F9-A134-9CD4-DF296140B7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" y="550"/>
              <a:ext cx="1785" cy="454"/>
            </a:xfrm>
            <a:custGeom>
              <a:avLst/>
              <a:gdLst>
                <a:gd name="T0" fmla="*/ 1658 w 1785"/>
                <a:gd name="T1" fmla="*/ 454 h 454"/>
                <a:gd name="T2" fmla="*/ 1681 w 1785"/>
                <a:gd name="T3" fmla="*/ 451 h 454"/>
                <a:gd name="T4" fmla="*/ 1701 w 1785"/>
                <a:gd name="T5" fmla="*/ 445 h 454"/>
                <a:gd name="T6" fmla="*/ 1722 w 1785"/>
                <a:gd name="T7" fmla="*/ 437 h 454"/>
                <a:gd name="T8" fmla="*/ 1740 w 1785"/>
                <a:gd name="T9" fmla="*/ 425 h 454"/>
                <a:gd name="T10" fmla="*/ 1755 w 1785"/>
                <a:gd name="T11" fmla="*/ 408 h 454"/>
                <a:gd name="T12" fmla="*/ 1767 w 1785"/>
                <a:gd name="T13" fmla="*/ 390 h 454"/>
                <a:gd name="T14" fmla="*/ 1777 w 1785"/>
                <a:gd name="T15" fmla="*/ 369 h 454"/>
                <a:gd name="T16" fmla="*/ 1783 w 1785"/>
                <a:gd name="T17" fmla="*/ 349 h 454"/>
                <a:gd name="T18" fmla="*/ 1785 w 1785"/>
                <a:gd name="T19" fmla="*/ 326 h 454"/>
                <a:gd name="T20" fmla="*/ 1785 w 1785"/>
                <a:gd name="T21" fmla="*/ 127 h 454"/>
                <a:gd name="T22" fmla="*/ 1783 w 1785"/>
                <a:gd name="T23" fmla="*/ 105 h 454"/>
                <a:gd name="T24" fmla="*/ 1777 w 1785"/>
                <a:gd name="T25" fmla="*/ 82 h 454"/>
                <a:gd name="T26" fmla="*/ 1767 w 1785"/>
                <a:gd name="T27" fmla="*/ 64 h 454"/>
                <a:gd name="T28" fmla="*/ 1755 w 1785"/>
                <a:gd name="T29" fmla="*/ 45 h 454"/>
                <a:gd name="T30" fmla="*/ 1740 w 1785"/>
                <a:gd name="T31" fmla="*/ 29 h 454"/>
                <a:gd name="T32" fmla="*/ 1722 w 1785"/>
                <a:gd name="T33" fmla="*/ 16 h 454"/>
                <a:gd name="T34" fmla="*/ 1701 w 1785"/>
                <a:gd name="T35" fmla="*/ 8 h 454"/>
                <a:gd name="T36" fmla="*/ 1681 w 1785"/>
                <a:gd name="T37" fmla="*/ 2 h 454"/>
                <a:gd name="T38" fmla="*/ 1658 w 1785"/>
                <a:gd name="T39" fmla="*/ 0 h 454"/>
                <a:gd name="T40" fmla="*/ 127 w 1785"/>
                <a:gd name="T41" fmla="*/ 0 h 454"/>
                <a:gd name="T42" fmla="*/ 107 w 1785"/>
                <a:gd name="T43" fmla="*/ 2 h 454"/>
                <a:gd name="T44" fmla="*/ 84 w 1785"/>
                <a:gd name="T45" fmla="*/ 8 h 454"/>
                <a:gd name="T46" fmla="*/ 64 w 1785"/>
                <a:gd name="T47" fmla="*/ 16 h 454"/>
                <a:gd name="T48" fmla="*/ 47 w 1785"/>
                <a:gd name="T49" fmla="*/ 29 h 454"/>
                <a:gd name="T50" fmla="*/ 31 w 1785"/>
                <a:gd name="T51" fmla="*/ 45 h 454"/>
                <a:gd name="T52" fmla="*/ 18 w 1785"/>
                <a:gd name="T53" fmla="*/ 64 h 454"/>
                <a:gd name="T54" fmla="*/ 8 w 1785"/>
                <a:gd name="T55" fmla="*/ 84 h 454"/>
                <a:gd name="T56" fmla="*/ 2 w 1785"/>
                <a:gd name="T57" fmla="*/ 105 h 454"/>
                <a:gd name="T58" fmla="*/ 0 w 1785"/>
                <a:gd name="T59" fmla="*/ 127 h 454"/>
                <a:gd name="T60" fmla="*/ 0 w 1785"/>
                <a:gd name="T61" fmla="*/ 326 h 454"/>
                <a:gd name="T62" fmla="*/ 2 w 1785"/>
                <a:gd name="T63" fmla="*/ 349 h 454"/>
                <a:gd name="T64" fmla="*/ 8 w 1785"/>
                <a:gd name="T65" fmla="*/ 369 h 454"/>
                <a:gd name="T66" fmla="*/ 18 w 1785"/>
                <a:gd name="T67" fmla="*/ 390 h 454"/>
                <a:gd name="T68" fmla="*/ 31 w 1785"/>
                <a:gd name="T69" fmla="*/ 408 h 454"/>
                <a:gd name="T70" fmla="*/ 47 w 1785"/>
                <a:gd name="T71" fmla="*/ 425 h 454"/>
                <a:gd name="T72" fmla="*/ 64 w 1785"/>
                <a:gd name="T73" fmla="*/ 437 h 454"/>
                <a:gd name="T74" fmla="*/ 84 w 1785"/>
                <a:gd name="T75" fmla="*/ 445 h 454"/>
                <a:gd name="T76" fmla="*/ 107 w 1785"/>
                <a:gd name="T77" fmla="*/ 451 h 454"/>
                <a:gd name="T78" fmla="*/ 127 w 1785"/>
                <a:gd name="T79" fmla="*/ 454 h 454"/>
                <a:gd name="T80" fmla="*/ 1658 w 1785"/>
                <a:gd name="T81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5" h="454">
                  <a:moveTo>
                    <a:pt x="1658" y="454"/>
                  </a:moveTo>
                  <a:lnTo>
                    <a:pt x="1681" y="451"/>
                  </a:lnTo>
                  <a:lnTo>
                    <a:pt x="1701" y="445"/>
                  </a:lnTo>
                  <a:lnTo>
                    <a:pt x="1722" y="437"/>
                  </a:lnTo>
                  <a:lnTo>
                    <a:pt x="1740" y="425"/>
                  </a:lnTo>
                  <a:lnTo>
                    <a:pt x="1755" y="408"/>
                  </a:lnTo>
                  <a:lnTo>
                    <a:pt x="1767" y="390"/>
                  </a:lnTo>
                  <a:lnTo>
                    <a:pt x="1777" y="369"/>
                  </a:lnTo>
                  <a:lnTo>
                    <a:pt x="1783" y="349"/>
                  </a:lnTo>
                  <a:lnTo>
                    <a:pt x="1785" y="326"/>
                  </a:lnTo>
                  <a:lnTo>
                    <a:pt x="1785" y="127"/>
                  </a:lnTo>
                  <a:lnTo>
                    <a:pt x="1783" y="105"/>
                  </a:lnTo>
                  <a:lnTo>
                    <a:pt x="1777" y="82"/>
                  </a:lnTo>
                  <a:lnTo>
                    <a:pt x="1767" y="64"/>
                  </a:lnTo>
                  <a:lnTo>
                    <a:pt x="1755" y="45"/>
                  </a:lnTo>
                  <a:lnTo>
                    <a:pt x="1740" y="29"/>
                  </a:lnTo>
                  <a:lnTo>
                    <a:pt x="1722" y="16"/>
                  </a:lnTo>
                  <a:lnTo>
                    <a:pt x="1701" y="8"/>
                  </a:lnTo>
                  <a:lnTo>
                    <a:pt x="1681" y="2"/>
                  </a:lnTo>
                  <a:lnTo>
                    <a:pt x="1658" y="0"/>
                  </a:lnTo>
                  <a:lnTo>
                    <a:pt x="127" y="0"/>
                  </a:lnTo>
                  <a:lnTo>
                    <a:pt x="107" y="2"/>
                  </a:lnTo>
                  <a:lnTo>
                    <a:pt x="84" y="8"/>
                  </a:lnTo>
                  <a:lnTo>
                    <a:pt x="64" y="16"/>
                  </a:lnTo>
                  <a:lnTo>
                    <a:pt x="47" y="29"/>
                  </a:lnTo>
                  <a:lnTo>
                    <a:pt x="31" y="45"/>
                  </a:lnTo>
                  <a:lnTo>
                    <a:pt x="18" y="64"/>
                  </a:lnTo>
                  <a:lnTo>
                    <a:pt x="8" y="84"/>
                  </a:lnTo>
                  <a:lnTo>
                    <a:pt x="2" y="105"/>
                  </a:lnTo>
                  <a:lnTo>
                    <a:pt x="0" y="127"/>
                  </a:lnTo>
                  <a:lnTo>
                    <a:pt x="0" y="326"/>
                  </a:lnTo>
                  <a:lnTo>
                    <a:pt x="2" y="349"/>
                  </a:lnTo>
                  <a:lnTo>
                    <a:pt x="8" y="369"/>
                  </a:lnTo>
                  <a:lnTo>
                    <a:pt x="18" y="390"/>
                  </a:lnTo>
                  <a:lnTo>
                    <a:pt x="31" y="408"/>
                  </a:lnTo>
                  <a:lnTo>
                    <a:pt x="47" y="425"/>
                  </a:lnTo>
                  <a:lnTo>
                    <a:pt x="64" y="437"/>
                  </a:lnTo>
                  <a:lnTo>
                    <a:pt x="84" y="445"/>
                  </a:lnTo>
                  <a:lnTo>
                    <a:pt x="107" y="451"/>
                  </a:lnTo>
                  <a:lnTo>
                    <a:pt x="127" y="454"/>
                  </a:lnTo>
                  <a:lnTo>
                    <a:pt x="1658" y="4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777B81D4-445A-7E5F-E804-B311A1F299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4" y="757"/>
              <a:ext cx="543" cy="41"/>
            </a:xfrm>
            <a:custGeom>
              <a:avLst/>
              <a:gdLst>
                <a:gd name="T0" fmla="*/ 20 w 543"/>
                <a:gd name="T1" fmla="*/ 41 h 41"/>
                <a:gd name="T2" fmla="*/ 20 w 543"/>
                <a:gd name="T3" fmla="*/ 41 h 41"/>
                <a:gd name="T4" fmla="*/ 18 w 543"/>
                <a:gd name="T5" fmla="*/ 41 h 41"/>
                <a:gd name="T6" fmla="*/ 14 w 543"/>
                <a:gd name="T7" fmla="*/ 41 h 41"/>
                <a:gd name="T8" fmla="*/ 10 w 543"/>
                <a:gd name="T9" fmla="*/ 39 h 41"/>
                <a:gd name="T10" fmla="*/ 8 w 543"/>
                <a:gd name="T11" fmla="*/ 37 h 41"/>
                <a:gd name="T12" fmla="*/ 6 w 543"/>
                <a:gd name="T13" fmla="*/ 35 h 41"/>
                <a:gd name="T14" fmla="*/ 4 w 543"/>
                <a:gd name="T15" fmla="*/ 31 h 41"/>
                <a:gd name="T16" fmla="*/ 2 w 543"/>
                <a:gd name="T17" fmla="*/ 29 h 41"/>
                <a:gd name="T18" fmla="*/ 0 w 543"/>
                <a:gd name="T19" fmla="*/ 25 h 41"/>
                <a:gd name="T20" fmla="*/ 0 w 543"/>
                <a:gd name="T21" fmla="*/ 21 h 41"/>
                <a:gd name="T22" fmla="*/ 0 w 543"/>
                <a:gd name="T23" fmla="*/ 19 h 41"/>
                <a:gd name="T24" fmla="*/ 2 w 543"/>
                <a:gd name="T25" fmla="*/ 15 h 41"/>
                <a:gd name="T26" fmla="*/ 4 w 543"/>
                <a:gd name="T27" fmla="*/ 11 h 41"/>
                <a:gd name="T28" fmla="*/ 6 w 543"/>
                <a:gd name="T29" fmla="*/ 9 h 41"/>
                <a:gd name="T30" fmla="*/ 8 w 543"/>
                <a:gd name="T31" fmla="*/ 6 h 41"/>
                <a:gd name="T32" fmla="*/ 10 w 543"/>
                <a:gd name="T33" fmla="*/ 4 h 41"/>
                <a:gd name="T34" fmla="*/ 14 w 543"/>
                <a:gd name="T35" fmla="*/ 2 h 41"/>
                <a:gd name="T36" fmla="*/ 18 w 543"/>
                <a:gd name="T37" fmla="*/ 2 h 41"/>
                <a:gd name="T38" fmla="*/ 20 w 543"/>
                <a:gd name="T39" fmla="*/ 0 h 41"/>
                <a:gd name="T40" fmla="*/ 20 w 543"/>
                <a:gd name="T41" fmla="*/ 0 h 41"/>
                <a:gd name="T42" fmla="*/ 522 w 543"/>
                <a:gd name="T43" fmla="*/ 0 h 41"/>
                <a:gd name="T44" fmla="*/ 522 w 543"/>
                <a:gd name="T45" fmla="*/ 0 h 41"/>
                <a:gd name="T46" fmla="*/ 527 w 543"/>
                <a:gd name="T47" fmla="*/ 2 h 41"/>
                <a:gd name="T48" fmla="*/ 529 w 543"/>
                <a:gd name="T49" fmla="*/ 2 h 41"/>
                <a:gd name="T50" fmla="*/ 533 w 543"/>
                <a:gd name="T51" fmla="*/ 4 h 41"/>
                <a:gd name="T52" fmla="*/ 535 w 543"/>
                <a:gd name="T53" fmla="*/ 6 h 41"/>
                <a:gd name="T54" fmla="*/ 537 w 543"/>
                <a:gd name="T55" fmla="*/ 9 h 41"/>
                <a:gd name="T56" fmla="*/ 539 w 543"/>
                <a:gd name="T57" fmla="*/ 11 h 41"/>
                <a:gd name="T58" fmla="*/ 541 w 543"/>
                <a:gd name="T59" fmla="*/ 15 h 41"/>
                <a:gd name="T60" fmla="*/ 543 w 543"/>
                <a:gd name="T61" fmla="*/ 19 h 41"/>
                <a:gd name="T62" fmla="*/ 543 w 543"/>
                <a:gd name="T63" fmla="*/ 21 h 41"/>
                <a:gd name="T64" fmla="*/ 543 w 543"/>
                <a:gd name="T65" fmla="*/ 25 h 41"/>
                <a:gd name="T66" fmla="*/ 541 w 543"/>
                <a:gd name="T67" fmla="*/ 29 h 41"/>
                <a:gd name="T68" fmla="*/ 539 w 543"/>
                <a:gd name="T69" fmla="*/ 31 h 41"/>
                <a:gd name="T70" fmla="*/ 537 w 543"/>
                <a:gd name="T71" fmla="*/ 35 h 41"/>
                <a:gd name="T72" fmla="*/ 535 w 543"/>
                <a:gd name="T73" fmla="*/ 37 h 41"/>
                <a:gd name="T74" fmla="*/ 533 w 543"/>
                <a:gd name="T75" fmla="*/ 39 h 41"/>
                <a:gd name="T76" fmla="*/ 529 w 543"/>
                <a:gd name="T77" fmla="*/ 41 h 41"/>
                <a:gd name="T78" fmla="*/ 527 w 543"/>
                <a:gd name="T79" fmla="*/ 41 h 41"/>
                <a:gd name="T80" fmla="*/ 522 w 543"/>
                <a:gd name="T81" fmla="*/ 41 h 41"/>
                <a:gd name="T82" fmla="*/ 522 w 543"/>
                <a:gd name="T83" fmla="*/ 41 h 41"/>
                <a:gd name="T84" fmla="*/ 20 w 543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3" h="41">
                  <a:moveTo>
                    <a:pt x="20" y="41"/>
                  </a:moveTo>
                  <a:lnTo>
                    <a:pt x="20" y="41"/>
                  </a:lnTo>
                  <a:lnTo>
                    <a:pt x="18" y="41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522" y="0"/>
                  </a:lnTo>
                  <a:lnTo>
                    <a:pt x="527" y="2"/>
                  </a:lnTo>
                  <a:lnTo>
                    <a:pt x="529" y="2"/>
                  </a:lnTo>
                  <a:lnTo>
                    <a:pt x="533" y="4"/>
                  </a:lnTo>
                  <a:lnTo>
                    <a:pt x="535" y="6"/>
                  </a:lnTo>
                  <a:lnTo>
                    <a:pt x="537" y="9"/>
                  </a:lnTo>
                  <a:lnTo>
                    <a:pt x="539" y="11"/>
                  </a:lnTo>
                  <a:lnTo>
                    <a:pt x="541" y="15"/>
                  </a:lnTo>
                  <a:lnTo>
                    <a:pt x="543" y="19"/>
                  </a:lnTo>
                  <a:lnTo>
                    <a:pt x="543" y="21"/>
                  </a:lnTo>
                  <a:lnTo>
                    <a:pt x="543" y="25"/>
                  </a:lnTo>
                  <a:lnTo>
                    <a:pt x="541" y="29"/>
                  </a:lnTo>
                  <a:lnTo>
                    <a:pt x="539" y="31"/>
                  </a:lnTo>
                  <a:lnTo>
                    <a:pt x="537" y="35"/>
                  </a:lnTo>
                  <a:lnTo>
                    <a:pt x="535" y="37"/>
                  </a:lnTo>
                  <a:lnTo>
                    <a:pt x="533" y="39"/>
                  </a:lnTo>
                  <a:lnTo>
                    <a:pt x="529" y="41"/>
                  </a:lnTo>
                  <a:lnTo>
                    <a:pt x="527" y="41"/>
                  </a:lnTo>
                  <a:lnTo>
                    <a:pt x="522" y="4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5363D403-9AAD-76DE-CD61-24C8415FE0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0" y="690"/>
              <a:ext cx="179" cy="178"/>
            </a:xfrm>
            <a:custGeom>
              <a:avLst/>
              <a:gdLst>
                <a:gd name="T0" fmla="*/ 179 w 179"/>
                <a:gd name="T1" fmla="*/ 88 h 178"/>
                <a:gd name="T2" fmla="*/ 177 w 179"/>
                <a:gd name="T3" fmla="*/ 108 h 178"/>
                <a:gd name="T4" fmla="*/ 170 w 179"/>
                <a:gd name="T5" fmla="*/ 127 h 178"/>
                <a:gd name="T6" fmla="*/ 160 w 179"/>
                <a:gd name="T7" fmla="*/ 143 h 178"/>
                <a:gd name="T8" fmla="*/ 148 w 179"/>
                <a:gd name="T9" fmla="*/ 158 h 178"/>
                <a:gd name="T10" fmla="*/ 132 w 179"/>
                <a:gd name="T11" fmla="*/ 168 h 178"/>
                <a:gd name="T12" fmla="*/ 113 w 179"/>
                <a:gd name="T13" fmla="*/ 176 h 178"/>
                <a:gd name="T14" fmla="*/ 95 w 179"/>
                <a:gd name="T15" fmla="*/ 178 h 178"/>
                <a:gd name="T16" fmla="*/ 74 w 179"/>
                <a:gd name="T17" fmla="*/ 178 h 178"/>
                <a:gd name="T18" fmla="*/ 56 w 179"/>
                <a:gd name="T19" fmla="*/ 172 h 178"/>
                <a:gd name="T20" fmla="*/ 39 w 179"/>
                <a:gd name="T21" fmla="*/ 164 h 178"/>
                <a:gd name="T22" fmla="*/ 25 w 179"/>
                <a:gd name="T23" fmla="*/ 151 h 178"/>
                <a:gd name="T24" fmla="*/ 13 w 179"/>
                <a:gd name="T25" fmla="*/ 135 h 178"/>
                <a:gd name="T26" fmla="*/ 4 w 179"/>
                <a:gd name="T27" fmla="*/ 119 h 178"/>
                <a:gd name="T28" fmla="*/ 0 w 179"/>
                <a:gd name="T29" fmla="*/ 98 h 178"/>
                <a:gd name="T30" fmla="*/ 0 w 179"/>
                <a:gd name="T31" fmla="*/ 80 h 178"/>
                <a:gd name="T32" fmla="*/ 4 w 179"/>
                <a:gd name="T33" fmla="*/ 61 h 178"/>
                <a:gd name="T34" fmla="*/ 13 w 179"/>
                <a:gd name="T35" fmla="*/ 43 h 178"/>
                <a:gd name="T36" fmla="*/ 23 w 179"/>
                <a:gd name="T37" fmla="*/ 26 h 178"/>
                <a:gd name="T38" fmla="*/ 39 w 179"/>
                <a:gd name="T39" fmla="*/ 14 h 178"/>
                <a:gd name="T40" fmla="*/ 56 w 179"/>
                <a:gd name="T41" fmla="*/ 6 h 178"/>
                <a:gd name="T42" fmla="*/ 74 w 179"/>
                <a:gd name="T43" fmla="*/ 0 h 178"/>
                <a:gd name="T44" fmla="*/ 95 w 179"/>
                <a:gd name="T45" fmla="*/ 0 h 178"/>
                <a:gd name="T46" fmla="*/ 113 w 179"/>
                <a:gd name="T47" fmla="*/ 2 h 178"/>
                <a:gd name="T48" fmla="*/ 132 w 179"/>
                <a:gd name="T49" fmla="*/ 10 h 178"/>
                <a:gd name="T50" fmla="*/ 148 w 179"/>
                <a:gd name="T51" fmla="*/ 20 h 178"/>
                <a:gd name="T52" fmla="*/ 160 w 179"/>
                <a:gd name="T53" fmla="*/ 34 h 178"/>
                <a:gd name="T54" fmla="*/ 170 w 179"/>
                <a:gd name="T55" fmla="*/ 51 h 178"/>
                <a:gd name="T56" fmla="*/ 177 w 179"/>
                <a:gd name="T57" fmla="*/ 69 h 178"/>
                <a:gd name="T58" fmla="*/ 179 w 179"/>
                <a:gd name="T59" fmla="*/ 88 h 178"/>
                <a:gd name="T60" fmla="*/ 179 w 179"/>
                <a:gd name="T61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" h="178">
                  <a:moveTo>
                    <a:pt x="179" y="88"/>
                  </a:moveTo>
                  <a:lnTo>
                    <a:pt x="177" y="108"/>
                  </a:lnTo>
                  <a:lnTo>
                    <a:pt x="170" y="127"/>
                  </a:lnTo>
                  <a:lnTo>
                    <a:pt x="160" y="143"/>
                  </a:lnTo>
                  <a:lnTo>
                    <a:pt x="148" y="158"/>
                  </a:lnTo>
                  <a:lnTo>
                    <a:pt x="132" y="168"/>
                  </a:lnTo>
                  <a:lnTo>
                    <a:pt x="113" y="176"/>
                  </a:lnTo>
                  <a:lnTo>
                    <a:pt x="95" y="178"/>
                  </a:lnTo>
                  <a:lnTo>
                    <a:pt x="74" y="178"/>
                  </a:lnTo>
                  <a:lnTo>
                    <a:pt x="56" y="172"/>
                  </a:lnTo>
                  <a:lnTo>
                    <a:pt x="39" y="164"/>
                  </a:lnTo>
                  <a:lnTo>
                    <a:pt x="25" y="151"/>
                  </a:lnTo>
                  <a:lnTo>
                    <a:pt x="13" y="135"/>
                  </a:lnTo>
                  <a:lnTo>
                    <a:pt x="4" y="119"/>
                  </a:lnTo>
                  <a:lnTo>
                    <a:pt x="0" y="98"/>
                  </a:lnTo>
                  <a:lnTo>
                    <a:pt x="0" y="80"/>
                  </a:lnTo>
                  <a:lnTo>
                    <a:pt x="4" y="61"/>
                  </a:lnTo>
                  <a:lnTo>
                    <a:pt x="13" y="43"/>
                  </a:lnTo>
                  <a:lnTo>
                    <a:pt x="23" y="26"/>
                  </a:lnTo>
                  <a:lnTo>
                    <a:pt x="39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5" y="0"/>
                  </a:lnTo>
                  <a:lnTo>
                    <a:pt x="113" y="2"/>
                  </a:lnTo>
                  <a:lnTo>
                    <a:pt x="132" y="10"/>
                  </a:lnTo>
                  <a:lnTo>
                    <a:pt x="148" y="20"/>
                  </a:lnTo>
                  <a:lnTo>
                    <a:pt x="160" y="34"/>
                  </a:lnTo>
                  <a:lnTo>
                    <a:pt x="170" y="51"/>
                  </a:lnTo>
                  <a:lnTo>
                    <a:pt x="177" y="69"/>
                  </a:lnTo>
                  <a:lnTo>
                    <a:pt x="179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7" name="Freeform 56">
              <a:extLst>
                <a:ext uri="{FF2B5EF4-FFF2-40B4-BE49-F238E27FC236}">
                  <a16:creationId xmlns:a16="http://schemas.microsoft.com/office/drawing/2014/main" id="{9E6F30A0-5C12-C15E-9410-4930B94D21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" y="745"/>
              <a:ext cx="69" cy="68"/>
            </a:xfrm>
            <a:custGeom>
              <a:avLst/>
              <a:gdLst>
                <a:gd name="T0" fmla="*/ 69 w 69"/>
                <a:gd name="T1" fmla="*/ 33 h 68"/>
                <a:gd name="T2" fmla="*/ 67 w 69"/>
                <a:gd name="T3" fmla="*/ 45 h 68"/>
                <a:gd name="T4" fmla="*/ 61 w 69"/>
                <a:gd name="T5" fmla="*/ 55 h 68"/>
                <a:gd name="T6" fmla="*/ 53 w 69"/>
                <a:gd name="T7" fmla="*/ 64 h 68"/>
                <a:gd name="T8" fmla="*/ 41 w 69"/>
                <a:gd name="T9" fmla="*/ 68 h 68"/>
                <a:gd name="T10" fmla="*/ 28 w 69"/>
                <a:gd name="T11" fmla="*/ 68 h 68"/>
                <a:gd name="T12" fmla="*/ 18 w 69"/>
                <a:gd name="T13" fmla="*/ 64 h 68"/>
                <a:gd name="T14" fmla="*/ 8 w 69"/>
                <a:gd name="T15" fmla="*/ 55 h 68"/>
                <a:gd name="T16" fmla="*/ 2 w 69"/>
                <a:gd name="T17" fmla="*/ 45 h 68"/>
                <a:gd name="T18" fmla="*/ 0 w 69"/>
                <a:gd name="T19" fmla="*/ 33 h 68"/>
                <a:gd name="T20" fmla="*/ 2 w 69"/>
                <a:gd name="T21" fmla="*/ 23 h 68"/>
                <a:gd name="T22" fmla="*/ 8 w 69"/>
                <a:gd name="T23" fmla="*/ 12 h 68"/>
                <a:gd name="T24" fmla="*/ 18 w 69"/>
                <a:gd name="T25" fmla="*/ 4 h 68"/>
                <a:gd name="T26" fmla="*/ 28 w 69"/>
                <a:gd name="T27" fmla="*/ 0 h 68"/>
                <a:gd name="T28" fmla="*/ 41 w 69"/>
                <a:gd name="T29" fmla="*/ 0 h 68"/>
                <a:gd name="T30" fmla="*/ 53 w 69"/>
                <a:gd name="T31" fmla="*/ 4 h 68"/>
                <a:gd name="T32" fmla="*/ 61 w 69"/>
                <a:gd name="T33" fmla="*/ 12 h 68"/>
                <a:gd name="T34" fmla="*/ 67 w 69"/>
                <a:gd name="T35" fmla="*/ 23 h 68"/>
                <a:gd name="T36" fmla="*/ 69 w 69"/>
                <a:gd name="T37" fmla="*/ 33 h 68"/>
                <a:gd name="T38" fmla="*/ 69 w 69"/>
                <a:gd name="T39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68">
                  <a:moveTo>
                    <a:pt x="69" y="33"/>
                  </a:moveTo>
                  <a:lnTo>
                    <a:pt x="67" y="45"/>
                  </a:lnTo>
                  <a:lnTo>
                    <a:pt x="61" y="55"/>
                  </a:lnTo>
                  <a:lnTo>
                    <a:pt x="53" y="64"/>
                  </a:lnTo>
                  <a:lnTo>
                    <a:pt x="41" y="68"/>
                  </a:lnTo>
                  <a:lnTo>
                    <a:pt x="28" y="68"/>
                  </a:lnTo>
                  <a:lnTo>
                    <a:pt x="18" y="64"/>
                  </a:lnTo>
                  <a:lnTo>
                    <a:pt x="8" y="55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3" y="4"/>
                  </a:lnTo>
                  <a:lnTo>
                    <a:pt x="61" y="12"/>
                  </a:lnTo>
                  <a:lnTo>
                    <a:pt x="67" y="23"/>
                  </a:lnTo>
                  <a:lnTo>
                    <a:pt x="69" y="33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68F45B1E-C1A8-FE6F-CF63-5F6293AD67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" y="757"/>
              <a:ext cx="580" cy="41"/>
            </a:xfrm>
            <a:custGeom>
              <a:avLst/>
              <a:gdLst>
                <a:gd name="T0" fmla="*/ 20 w 580"/>
                <a:gd name="T1" fmla="*/ 41 h 41"/>
                <a:gd name="T2" fmla="*/ 20 w 580"/>
                <a:gd name="T3" fmla="*/ 41 h 41"/>
                <a:gd name="T4" fmla="*/ 18 w 580"/>
                <a:gd name="T5" fmla="*/ 41 h 41"/>
                <a:gd name="T6" fmla="*/ 14 w 580"/>
                <a:gd name="T7" fmla="*/ 41 h 41"/>
                <a:gd name="T8" fmla="*/ 10 w 580"/>
                <a:gd name="T9" fmla="*/ 39 h 41"/>
                <a:gd name="T10" fmla="*/ 8 w 580"/>
                <a:gd name="T11" fmla="*/ 37 h 41"/>
                <a:gd name="T12" fmla="*/ 6 w 580"/>
                <a:gd name="T13" fmla="*/ 35 h 41"/>
                <a:gd name="T14" fmla="*/ 4 w 580"/>
                <a:gd name="T15" fmla="*/ 31 h 41"/>
                <a:gd name="T16" fmla="*/ 2 w 580"/>
                <a:gd name="T17" fmla="*/ 29 h 41"/>
                <a:gd name="T18" fmla="*/ 2 w 580"/>
                <a:gd name="T19" fmla="*/ 25 h 41"/>
                <a:gd name="T20" fmla="*/ 0 w 580"/>
                <a:gd name="T21" fmla="*/ 21 h 41"/>
                <a:gd name="T22" fmla="*/ 2 w 580"/>
                <a:gd name="T23" fmla="*/ 19 h 41"/>
                <a:gd name="T24" fmla="*/ 2 w 580"/>
                <a:gd name="T25" fmla="*/ 15 h 41"/>
                <a:gd name="T26" fmla="*/ 4 w 580"/>
                <a:gd name="T27" fmla="*/ 11 h 41"/>
                <a:gd name="T28" fmla="*/ 6 w 580"/>
                <a:gd name="T29" fmla="*/ 9 h 41"/>
                <a:gd name="T30" fmla="*/ 8 w 580"/>
                <a:gd name="T31" fmla="*/ 6 h 41"/>
                <a:gd name="T32" fmla="*/ 10 w 580"/>
                <a:gd name="T33" fmla="*/ 4 h 41"/>
                <a:gd name="T34" fmla="*/ 14 w 580"/>
                <a:gd name="T35" fmla="*/ 2 h 41"/>
                <a:gd name="T36" fmla="*/ 18 w 580"/>
                <a:gd name="T37" fmla="*/ 2 h 41"/>
                <a:gd name="T38" fmla="*/ 20 w 580"/>
                <a:gd name="T39" fmla="*/ 0 h 41"/>
                <a:gd name="T40" fmla="*/ 20 w 580"/>
                <a:gd name="T41" fmla="*/ 0 h 41"/>
                <a:gd name="T42" fmla="*/ 560 w 580"/>
                <a:gd name="T43" fmla="*/ 0 h 41"/>
                <a:gd name="T44" fmla="*/ 560 w 580"/>
                <a:gd name="T45" fmla="*/ 0 h 41"/>
                <a:gd name="T46" fmla="*/ 564 w 580"/>
                <a:gd name="T47" fmla="*/ 2 h 41"/>
                <a:gd name="T48" fmla="*/ 566 w 580"/>
                <a:gd name="T49" fmla="*/ 2 h 41"/>
                <a:gd name="T50" fmla="*/ 570 w 580"/>
                <a:gd name="T51" fmla="*/ 4 h 41"/>
                <a:gd name="T52" fmla="*/ 572 w 580"/>
                <a:gd name="T53" fmla="*/ 6 h 41"/>
                <a:gd name="T54" fmla="*/ 576 w 580"/>
                <a:gd name="T55" fmla="*/ 9 h 41"/>
                <a:gd name="T56" fmla="*/ 578 w 580"/>
                <a:gd name="T57" fmla="*/ 11 h 41"/>
                <a:gd name="T58" fmla="*/ 578 w 580"/>
                <a:gd name="T59" fmla="*/ 15 h 41"/>
                <a:gd name="T60" fmla="*/ 580 w 580"/>
                <a:gd name="T61" fmla="*/ 19 h 41"/>
                <a:gd name="T62" fmla="*/ 580 w 580"/>
                <a:gd name="T63" fmla="*/ 21 h 41"/>
                <a:gd name="T64" fmla="*/ 580 w 580"/>
                <a:gd name="T65" fmla="*/ 25 h 41"/>
                <a:gd name="T66" fmla="*/ 578 w 580"/>
                <a:gd name="T67" fmla="*/ 29 h 41"/>
                <a:gd name="T68" fmla="*/ 578 w 580"/>
                <a:gd name="T69" fmla="*/ 31 h 41"/>
                <a:gd name="T70" fmla="*/ 576 w 580"/>
                <a:gd name="T71" fmla="*/ 35 h 41"/>
                <a:gd name="T72" fmla="*/ 572 w 580"/>
                <a:gd name="T73" fmla="*/ 37 h 41"/>
                <a:gd name="T74" fmla="*/ 570 w 580"/>
                <a:gd name="T75" fmla="*/ 39 h 41"/>
                <a:gd name="T76" fmla="*/ 566 w 580"/>
                <a:gd name="T77" fmla="*/ 41 h 41"/>
                <a:gd name="T78" fmla="*/ 564 w 580"/>
                <a:gd name="T79" fmla="*/ 41 h 41"/>
                <a:gd name="T80" fmla="*/ 560 w 580"/>
                <a:gd name="T81" fmla="*/ 41 h 41"/>
                <a:gd name="T82" fmla="*/ 560 w 580"/>
                <a:gd name="T83" fmla="*/ 41 h 41"/>
                <a:gd name="T84" fmla="*/ 20 w 580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0" h="41">
                  <a:moveTo>
                    <a:pt x="20" y="41"/>
                  </a:moveTo>
                  <a:lnTo>
                    <a:pt x="20" y="41"/>
                  </a:lnTo>
                  <a:lnTo>
                    <a:pt x="18" y="41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560" y="0"/>
                  </a:lnTo>
                  <a:lnTo>
                    <a:pt x="564" y="2"/>
                  </a:lnTo>
                  <a:lnTo>
                    <a:pt x="566" y="2"/>
                  </a:lnTo>
                  <a:lnTo>
                    <a:pt x="570" y="4"/>
                  </a:lnTo>
                  <a:lnTo>
                    <a:pt x="572" y="6"/>
                  </a:lnTo>
                  <a:lnTo>
                    <a:pt x="576" y="9"/>
                  </a:lnTo>
                  <a:lnTo>
                    <a:pt x="578" y="11"/>
                  </a:lnTo>
                  <a:lnTo>
                    <a:pt x="578" y="15"/>
                  </a:lnTo>
                  <a:lnTo>
                    <a:pt x="580" y="19"/>
                  </a:lnTo>
                  <a:lnTo>
                    <a:pt x="580" y="21"/>
                  </a:lnTo>
                  <a:lnTo>
                    <a:pt x="580" y="25"/>
                  </a:lnTo>
                  <a:lnTo>
                    <a:pt x="578" y="29"/>
                  </a:lnTo>
                  <a:lnTo>
                    <a:pt x="578" y="31"/>
                  </a:lnTo>
                  <a:lnTo>
                    <a:pt x="576" y="35"/>
                  </a:lnTo>
                  <a:lnTo>
                    <a:pt x="572" y="37"/>
                  </a:lnTo>
                  <a:lnTo>
                    <a:pt x="570" y="39"/>
                  </a:lnTo>
                  <a:lnTo>
                    <a:pt x="566" y="41"/>
                  </a:lnTo>
                  <a:lnTo>
                    <a:pt x="564" y="41"/>
                  </a:lnTo>
                  <a:lnTo>
                    <a:pt x="560" y="4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C07F47FF-5BBF-FF52-B51D-D0F1BEC1E0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87" y="618"/>
              <a:ext cx="41" cy="289"/>
            </a:xfrm>
            <a:custGeom>
              <a:avLst/>
              <a:gdLst>
                <a:gd name="T0" fmla="*/ 0 w 41"/>
                <a:gd name="T1" fmla="*/ 20 h 289"/>
                <a:gd name="T2" fmla="*/ 0 w 41"/>
                <a:gd name="T3" fmla="*/ 20 h 289"/>
                <a:gd name="T4" fmla="*/ 2 w 41"/>
                <a:gd name="T5" fmla="*/ 16 h 289"/>
                <a:gd name="T6" fmla="*/ 2 w 41"/>
                <a:gd name="T7" fmla="*/ 12 h 289"/>
                <a:gd name="T8" fmla="*/ 4 w 41"/>
                <a:gd name="T9" fmla="*/ 10 h 289"/>
                <a:gd name="T10" fmla="*/ 6 w 41"/>
                <a:gd name="T11" fmla="*/ 6 h 289"/>
                <a:gd name="T12" fmla="*/ 8 w 41"/>
                <a:gd name="T13" fmla="*/ 4 h 289"/>
                <a:gd name="T14" fmla="*/ 12 w 41"/>
                <a:gd name="T15" fmla="*/ 2 h 289"/>
                <a:gd name="T16" fmla="*/ 14 w 41"/>
                <a:gd name="T17" fmla="*/ 0 h 289"/>
                <a:gd name="T18" fmla="*/ 18 w 41"/>
                <a:gd name="T19" fmla="*/ 0 h 289"/>
                <a:gd name="T20" fmla="*/ 22 w 41"/>
                <a:gd name="T21" fmla="*/ 0 h 289"/>
                <a:gd name="T22" fmla="*/ 24 w 41"/>
                <a:gd name="T23" fmla="*/ 0 h 289"/>
                <a:gd name="T24" fmla="*/ 28 w 41"/>
                <a:gd name="T25" fmla="*/ 0 h 289"/>
                <a:gd name="T26" fmla="*/ 33 w 41"/>
                <a:gd name="T27" fmla="*/ 2 h 289"/>
                <a:gd name="T28" fmla="*/ 35 w 41"/>
                <a:gd name="T29" fmla="*/ 4 h 289"/>
                <a:gd name="T30" fmla="*/ 37 w 41"/>
                <a:gd name="T31" fmla="*/ 6 h 289"/>
                <a:gd name="T32" fmla="*/ 39 w 41"/>
                <a:gd name="T33" fmla="*/ 10 h 289"/>
                <a:gd name="T34" fmla="*/ 41 w 41"/>
                <a:gd name="T35" fmla="*/ 12 h 289"/>
                <a:gd name="T36" fmla="*/ 41 w 41"/>
                <a:gd name="T37" fmla="*/ 16 h 289"/>
                <a:gd name="T38" fmla="*/ 41 w 41"/>
                <a:gd name="T39" fmla="*/ 20 h 289"/>
                <a:gd name="T40" fmla="*/ 41 w 41"/>
                <a:gd name="T41" fmla="*/ 20 h 289"/>
                <a:gd name="T42" fmla="*/ 41 w 41"/>
                <a:gd name="T43" fmla="*/ 269 h 289"/>
                <a:gd name="T44" fmla="*/ 41 w 41"/>
                <a:gd name="T45" fmla="*/ 269 h 289"/>
                <a:gd name="T46" fmla="*/ 39 w 41"/>
                <a:gd name="T47" fmla="*/ 273 h 289"/>
                <a:gd name="T48" fmla="*/ 39 w 41"/>
                <a:gd name="T49" fmla="*/ 277 h 289"/>
                <a:gd name="T50" fmla="*/ 37 w 41"/>
                <a:gd name="T51" fmla="*/ 279 h 289"/>
                <a:gd name="T52" fmla="*/ 35 w 41"/>
                <a:gd name="T53" fmla="*/ 283 h 289"/>
                <a:gd name="T54" fmla="*/ 33 w 41"/>
                <a:gd name="T55" fmla="*/ 285 h 289"/>
                <a:gd name="T56" fmla="*/ 28 w 41"/>
                <a:gd name="T57" fmla="*/ 287 h 289"/>
                <a:gd name="T58" fmla="*/ 26 w 41"/>
                <a:gd name="T59" fmla="*/ 289 h 289"/>
                <a:gd name="T60" fmla="*/ 22 w 41"/>
                <a:gd name="T61" fmla="*/ 289 h 289"/>
                <a:gd name="T62" fmla="*/ 18 w 41"/>
                <a:gd name="T63" fmla="*/ 289 h 289"/>
                <a:gd name="T64" fmla="*/ 16 w 41"/>
                <a:gd name="T65" fmla="*/ 289 h 289"/>
                <a:gd name="T66" fmla="*/ 12 w 41"/>
                <a:gd name="T67" fmla="*/ 289 h 289"/>
                <a:gd name="T68" fmla="*/ 8 w 41"/>
                <a:gd name="T69" fmla="*/ 287 h 289"/>
                <a:gd name="T70" fmla="*/ 6 w 41"/>
                <a:gd name="T71" fmla="*/ 285 h 289"/>
                <a:gd name="T72" fmla="*/ 4 w 41"/>
                <a:gd name="T73" fmla="*/ 283 h 289"/>
                <a:gd name="T74" fmla="*/ 2 w 41"/>
                <a:gd name="T75" fmla="*/ 279 h 289"/>
                <a:gd name="T76" fmla="*/ 0 w 41"/>
                <a:gd name="T77" fmla="*/ 277 h 289"/>
                <a:gd name="T78" fmla="*/ 0 w 41"/>
                <a:gd name="T79" fmla="*/ 273 h 289"/>
                <a:gd name="T80" fmla="*/ 0 w 41"/>
                <a:gd name="T81" fmla="*/ 269 h 289"/>
                <a:gd name="T82" fmla="*/ 0 w 41"/>
                <a:gd name="T83" fmla="*/ 269 h 289"/>
                <a:gd name="T84" fmla="*/ 0 w 41"/>
                <a:gd name="T85" fmla="*/ 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289">
                  <a:moveTo>
                    <a:pt x="0" y="20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20"/>
                  </a:lnTo>
                  <a:lnTo>
                    <a:pt x="41" y="269"/>
                  </a:lnTo>
                  <a:lnTo>
                    <a:pt x="39" y="273"/>
                  </a:lnTo>
                  <a:lnTo>
                    <a:pt x="39" y="277"/>
                  </a:lnTo>
                  <a:lnTo>
                    <a:pt x="37" y="279"/>
                  </a:lnTo>
                  <a:lnTo>
                    <a:pt x="35" y="283"/>
                  </a:lnTo>
                  <a:lnTo>
                    <a:pt x="33" y="285"/>
                  </a:lnTo>
                  <a:lnTo>
                    <a:pt x="28" y="287"/>
                  </a:lnTo>
                  <a:lnTo>
                    <a:pt x="26" y="289"/>
                  </a:lnTo>
                  <a:lnTo>
                    <a:pt x="22" y="289"/>
                  </a:lnTo>
                  <a:lnTo>
                    <a:pt x="18" y="289"/>
                  </a:lnTo>
                  <a:lnTo>
                    <a:pt x="16" y="289"/>
                  </a:lnTo>
                  <a:lnTo>
                    <a:pt x="12" y="289"/>
                  </a:lnTo>
                  <a:lnTo>
                    <a:pt x="8" y="287"/>
                  </a:lnTo>
                  <a:lnTo>
                    <a:pt x="6" y="285"/>
                  </a:lnTo>
                  <a:lnTo>
                    <a:pt x="4" y="283"/>
                  </a:lnTo>
                  <a:lnTo>
                    <a:pt x="2" y="279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870223DA-AA79-AEC6-CD4D-BEF3743174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8" y="597"/>
              <a:ext cx="43" cy="343"/>
            </a:xfrm>
            <a:custGeom>
              <a:avLst/>
              <a:gdLst>
                <a:gd name="T0" fmla="*/ 0 w 43"/>
                <a:gd name="T1" fmla="*/ 21 h 343"/>
                <a:gd name="T2" fmla="*/ 0 w 43"/>
                <a:gd name="T3" fmla="*/ 21 h 343"/>
                <a:gd name="T4" fmla="*/ 0 w 43"/>
                <a:gd name="T5" fmla="*/ 17 h 343"/>
                <a:gd name="T6" fmla="*/ 0 w 43"/>
                <a:gd name="T7" fmla="*/ 13 h 343"/>
                <a:gd name="T8" fmla="*/ 2 w 43"/>
                <a:gd name="T9" fmla="*/ 11 h 343"/>
                <a:gd name="T10" fmla="*/ 4 w 43"/>
                <a:gd name="T11" fmla="*/ 6 h 343"/>
                <a:gd name="T12" fmla="*/ 6 w 43"/>
                <a:gd name="T13" fmla="*/ 4 h 343"/>
                <a:gd name="T14" fmla="*/ 10 w 43"/>
                <a:gd name="T15" fmla="*/ 2 h 343"/>
                <a:gd name="T16" fmla="*/ 12 w 43"/>
                <a:gd name="T17" fmla="*/ 0 h 343"/>
                <a:gd name="T18" fmla="*/ 16 w 43"/>
                <a:gd name="T19" fmla="*/ 0 h 343"/>
                <a:gd name="T20" fmla="*/ 21 w 43"/>
                <a:gd name="T21" fmla="*/ 0 h 343"/>
                <a:gd name="T22" fmla="*/ 23 w 43"/>
                <a:gd name="T23" fmla="*/ 0 h 343"/>
                <a:gd name="T24" fmla="*/ 27 w 43"/>
                <a:gd name="T25" fmla="*/ 0 h 343"/>
                <a:gd name="T26" fmla="*/ 31 w 43"/>
                <a:gd name="T27" fmla="*/ 2 h 343"/>
                <a:gd name="T28" fmla="*/ 33 w 43"/>
                <a:gd name="T29" fmla="*/ 4 h 343"/>
                <a:gd name="T30" fmla="*/ 35 w 43"/>
                <a:gd name="T31" fmla="*/ 6 h 343"/>
                <a:gd name="T32" fmla="*/ 37 w 43"/>
                <a:gd name="T33" fmla="*/ 11 h 343"/>
                <a:gd name="T34" fmla="*/ 39 w 43"/>
                <a:gd name="T35" fmla="*/ 13 h 343"/>
                <a:gd name="T36" fmla="*/ 41 w 43"/>
                <a:gd name="T37" fmla="*/ 17 h 343"/>
                <a:gd name="T38" fmla="*/ 41 w 43"/>
                <a:gd name="T39" fmla="*/ 21 h 343"/>
                <a:gd name="T40" fmla="*/ 41 w 43"/>
                <a:gd name="T41" fmla="*/ 21 h 343"/>
                <a:gd name="T42" fmla="*/ 43 w 43"/>
                <a:gd name="T43" fmla="*/ 322 h 343"/>
                <a:gd name="T44" fmla="*/ 43 w 43"/>
                <a:gd name="T45" fmla="*/ 322 h 343"/>
                <a:gd name="T46" fmla="*/ 43 w 43"/>
                <a:gd name="T47" fmla="*/ 326 h 343"/>
                <a:gd name="T48" fmla="*/ 41 w 43"/>
                <a:gd name="T49" fmla="*/ 331 h 343"/>
                <a:gd name="T50" fmla="*/ 39 w 43"/>
                <a:gd name="T51" fmla="*/ 333 h 343"/>
                <a:gd name="T52" fmla="*/ 37 w 43"/>
                <a:gd name="T53" fmla="*/ 337 h 343"/>
                <a:gd name="T54" fmla="*/ 35 w 43"/>
                <a:gd name="T55" fmla="*/ 339 h 343"/>
                <a:gd name="T56" fmla="*/ 33 w 43"/>
                <a:gd name="T57" fmla="*/ 341 h 343"/>
                <a:gd name="T58" fmla="*/ 29 w 43"/>
                <a:gd name="T59" fmla="*/ 343 h 343"/>
                <a:gd name="T60" fmla="*/ 27 w 43"/>
                <a:gd name="T61" fmla="*/ 343 h 343"/>
                <a:gd name="T62" fmla="*/ 23 w 43"/>
                <a:gd name="T63" fmla="*/ 343 h 343"/>
                <a:gd name="T64" fmla="*/ 18 w 43"/>
                <a:gd name="T65" fmla="*/ 343 h 343"/>
                <a:gd name="T66" fmla="*/ 14 w 43"/>
                <a:gd name="T67" fmla="*/ 343 h 343"/>
                <a:gd name="T68" fmla="*/ 12 w 43"/>
                <a:gd name="T69" fmla="*/ 341 h 343"/>
                <a:gd name="T70" fmla="*/ 8 w 43"/>
                <a:gd name="T71" fmla="*/ 339 h 343"/>
                <a:gd name="T72" fmla="*/ 6 w 43"/>
                <a:gd name="T73" fmla="*/ 337 h 343"/>
                <a:gd name="T74" fmla="*/ 4 w 43"/>
                <a:gd name="T75" fmla="*/ 333 h 343"/>
                <a:gd name="T76" fmla="*/ 2 w 43"/>
                <a:gd name="T77" fmla="*/ 331 h 343"/>
                <a:gd name="T78" fmla="*/ 2 w 43"/>
                <a:gd name="T79" fmla="*/ 326 h 343"/>
                <a:gd name="T80" fmla="*/ 2 w 43"/>
                <a:gd name="T81" fmla="*/ 322 h 343"/>
                <a:gd name="T82" fmla="*/ 2 w 43"/>
                <a:gd name="T83" fmla="*/ 322 h 343"/>
                <a:gd name="T84" fmla="*/ 0 w 43"/>
                <a:gd name="T85" fmla="*/ 2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343">
                  <a:moveTo>
                    <a:pt x="0" y="21"/>
                  </a:move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11"/>
                  </a:lnTo>
                  <a:lnTo>
                    <a:pt x="39" y="13"/>
                  </a:lnTo>
                  <a:lnTo>
                    <a:pt x="41" y="17"/>
                  </a:lnTo>
                  <a:lnTo>
                    <a:pt x="41" y="21"/>
                  </a:lnTo>
                  <a:lnTo>
                    <a:pt x="43" y="322"/>
                  </a:lnTo>
                  <a:lnTo>
                    <a:pt x="43" y="326"/>
                  </a:lnTo>
                  <a:lnTo>
                    <a:pt x="41" y="331"/>
                  </a:lnTo>
                  <a:lnTo>
                    <a:pt x="39" y="333"/>
                  </a:lnTo>
                  <a:lnTo>
                    <a:pt x="37" y="337"/>
                  </a:lnTo>
                  <a:lnTo>
                    <a:pt x="35" y="339"/>
                  </a:lnTo>
                  <a:lnTo>
                    <a:pt x="33" y="341"/>
                  </a:lnTo>
                  <a:lnTo>
                    <a:pt x="29" y="343"/>
                  </a:lnTo>
                  <a:lnTo>
                    <a:pt x="27" y="343"/>
                  </a:lnTo>
                  <a:lnTo>
                    <a:pt x="23" y="343"/>
                  </a:lnTo>
                  <a:lnTo>
                    <a:pt x="18" y="343"/>
                  </a:lnTo>
                  <a:lnTo>
                    <a:pt x="14" y="343"/>
                  </a:lnTo>
                  <a:lnTo>
                    <a:pt x="12" y="341"/>
                  </a:lnTo>
                  <a:lnTo>
                    <a:pt x="8" y="339"/>
                  </a:lnTo>
                  <a:lnTo>
                    <a:pt x="6" y="337"/>
                  </a:lnTo>
                  <a:lnTo>
                    <a:pt x="4" y="333"/>
                  </a:lnTo>
                  <a:lnTo>
                    <a:pt x="2" y="331"/>
                  </a:lnTo>
                  <a:lnTo>
                    <a:pt x="2" y="326"/>
                  </a:lnTo>
                  <a:lnTo>
                    <a:pt x="2" y="32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21" name="Freeform 60">
              <a:extLst>
                <a:ext uri="{FF2B5EF4-FFF2-40B4-BE49-F238E27FC236}">
                  <a16:creationId xmlns:a16="http://schemas.microsoft.com/office/drawing/2014/main" id="{B629A019-381E-18D9-46D5-9D0BFFE8F0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0" y="755"/>
              <a:ext cx="293" cy="179"/>
            </a:xfrm>
            <a:custGeom>
              <a:avLst/>
              <a:gdLst>
                <a:gd name="T0" fmla="*/ 31 w 293"/>
                <a:gd name="T1" fmla="*/ 177 h 179"/>
                <a:gd name="T2" fmla="*/ 31 w 293"/>
                <a:gd name="T3" fmla="*/ 177 h 179"/>
                <a:gd name="T4" fmla="*/ 27 w 293"/>
                <a:gd name="T5" fmla="*/ 179 h 179"/>
                <a:gd name="T6" fmla="*/ 23 w 293"/>
                <a:gd name="T7" fmla="*/ 179 h 179"/>
                <a:gd name="T8" fmla="*/ 21 w 293"/>
                <a:gd name="T9" fmla="*/ 179 h 179"/>
                <a:gd name="T10" fmla="*/ 17 w 293"/>
                <a:gd name="T11" fmla="*/ 179 h 179"/>
                <a:gd name="T12" fmla="*/ 13 w 293"/>
                <a:gd name="T13" fmla="*/ 179 h 179"/>
                <a:gd name="T14" fmla="*/ 11 w 293"/>
                <a:gd name="T15" fmla="*/ 177 h 179"/>
                <a:gd name="T16" fmla="*/ 6 w 293"/>
                <a:gd name="T17" fmla="*/ 175 h 179"/>
                <a:gd name="T18" fmla="*/ 4 w 293"/>
                <a:gd name="T19" fmla="*/ 171 h 179"/>
                <a:gd name="T20" fmla="*/ 2 w 293"/>
                <a:gd name="T21" fmla="*/ 168 h 179"/>
                <a:gd name="T22" fmla="*/ 0 w 293"/>
                <a:gd name="T23" fmla="*/ 164 h 179"/>
                <a:gd name="T24" fmla="*/ 0 w 293"/>
                <a:gd name="T25" fmla="*/ 162 h 179"/>
                <a:gd name="T26" fmla="*/ 0 w 293"/>
                <a:gd name="T27" fmla="*/ 158 h 179"/>
                <a:gd name="T28" fmla="*/ 0 w 293"/>
                <a:gd name="T29" fmla="*/ 154 h 179"/>
                <a:gd name="T30" fmla="*/ 0 w 293"/>
                <a:gd name="T31" fmla="*/ 152 h 179"/>
                <a:gd name="T32" fmla="*/ 2 w 293"/>
                <a:gd name="T33" fmla="*/ 148 h 179"/>
                <a:gd name="T34" fmla="*/ 4 w 293"/>
                <a:gd name="T35" fmla="*/ 146 h 179"/>
                <a:gd name="T36" fmla="*/ 9 w 293"/>
                <a:gd name="T37" fmla="*/ 142 h 179"/>
                <a:gd name="T38" fmla="*/ 11 w 293"/>
                <a:gd name="T39" fmla="*/ 140 h 179"/>
                <a:gd name="T40" fmla="*/ 11 w 293"/>
                <a:gd name="T41" fmla="*/ 140 h 179"/>
                <a:gd name="T42" fmla="*/ 263 w 293"/>
                <a:gd name="T43" fmla="*/ 4 h 179"/>
                <a:gd name="T44" fmla="*/ 263 w 293"/>
                <a:gd name="T45" fmla="*/ 4 h 179"/>
                <a:gd name="T46" fmla="*/ 265 w 293"/>
                <a:gd name="T47" fmla="*/ 2 h 179"/>
                <a:gd name="T48" fmla="*/ 269 w 293"/>
                <a:gd name="T49" fmla="*/ 2 h 179"/>
                <a:gd name="T50" fmla="*/ 273 w 293"/>
                <a:gd name="T51" fmla="*/ 0 h 179"/>
                <a:gd name="T52" fmla="*/ 277 w 293"/>
                <a:gd name="T53" fmla="*/ 2 h 179"/>
                <a:gd name="T54" fmla="*/ 279 w 293"/>
                <a:gd name="T55" fmla="*/ 2 h 179"/>
                <a:gd name="T56" fmla="*/ 283 w 293"/>
                <a:gd name="T57" fmla="*/ 4 h 179"/>
                <a:gd name="T58" fmla="*/ 285 w 293"/>
                <a:gd name="T59" fmla="*/ 6 h 179"/>
                <a:gd name="T60" fmla="*/ 287 w 293"/>
                <a:gd name="T61" fmla="*/ 8 h 179"/>
                <a:gd name="T62" fmla="*/ 289 w 293"/>
                <a:gd name="T63" fmla="*/ 13 h 179"/>
                <a:gd name="T64" fmla="*/ 291 w 293"/>
                <a:gd name="T65" fmla="*/ 15 h 179"/>
                <a:gd name="T66" fmla="*/ 291 w 293"/>
                <a:gd name="T67" fmla="*/ 19 h 179"/>
                <a:gd name="T68" fmla="*/ 293 w 293"/>
                <a:gd name="T69" fmla="*/ 23 h 179"/>
                <a:gd name="T70" fmla="*/ 291 w 293"/>
                <a:gd name="T71" fmla="*/ 25 h 179"/>
                <a:gd name="T72" fmla="*/ 291 w 293"/>
                <a:gd name="T73" fmla="*/ 29 h 179"/>
                <a:gd name="T74" fmla="*/ 289 w 293"/>
                <a:gd name="T75" fmla="*/ 33 h 179"/>
                <a:gd name="T76" fmla="*/ 287 w 293"/>
                <a:gd name="T77" fmla="*/ 35 h 179"/>
                <a:gd name="T78" fmla="*/ 285 w 293"/>
                <a:gd name="T79" fmla="*/ 37 h 179"/>
                <a:gd name="T80" fmla="*/ 281 w 293"/>
                <a:gd name="T81" fmla="*/ 39 h 179"/>
                <a:gd name="T82" fmla="*/ 281 w 293"/>
                <a:gd name="T83" fmla="*/ 39 h 179"/>
                <a:gd name="T84" fmla="*/ 31 w 293"/>
                <a:gd name="T85" fmla="*/ 17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" h="179">
                  <a:moveTo>
                    <a:pt x="31" y="177"/>
                  </a:moveTo>
                  <a:lnTo>
                    <a:pt x="31" y="177"/>
                  </a:lnTo>
                  <a:lnTo>
                    <a:pt x="27" y="179"/>
                  </a:lnTo>
                  <a:lnTo>
                    <a:pt x="23" y="179"/>
                  </a:lnTo>
                  <a:lnTo>
                    <a:pt x="21" y="179"/>
                  </a:lnTo>
                  <a:lnTo>
                    <a:pt x="17" y="179"/>
                  </a:lnTo>
                  <a:lnTo>
                    <a:pt x="13" y="179"/>
                  </a:lnTo>
                  <a:lnTo>
                    <a:pt x="11" y="177"/>
                  </a:lnTo>
                  <a:lnTo>
                    <a:pt x="6" y="175"/>
                  </a:lnTo>
                  <a:lnTo>
                    <a:pt x="4" y="171"/>
                  </a:lnTo>
                  <a:lnTo>
                    <a:pt x="2" y="168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2" y="148"/>
                  </a:lnTo>
                  <a:lnTo>
                    <a:pt x="4" y="146"/>
                  </a:lnTo>
                  <a:lnTo>
                    <a:pt x="9" y="142"/>
                  </a:lnTo>
                  <a:lnTo>
                    <a:pt x="11" y="140"/>
                  </a:lnTo>
                  <a:lnTo>
                    <a:pt x="263" y="4"/>
                  </a:lnTo>
                  <a:lnTo>
                    <a:pt x="265" y="2"/>
                  </a:lnTo>
                  <a:lnTo>
                    <a:pt x="269" y="2"/>
                  </a:lnTo>
                  <a:lnTo>
                    <a:pt x="273" y="0"/>
                  </a:lnTo>
                  <a:lnTo>
                    <a:pt x="277" y="2"/>
                  </a:lnTo>
                  <a:lnTo>
                    <a:pt x="279" y="2"/>
                  </a:lnTo>
                  <a:lnTo>
                    <a:pt x="283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3"/>
                  </a:lnTo>
                  <a:lnTo>
                    <a:pt x="291" y="15"/>
                  </a:lnTo>
                  <a:lnTo>
                    <a:pt x="291" y="19"/>
                  </a:lnTo>
                  <a:lnTo>
                    <a:pt x="293" y="23"/>
                  </a:lnTo>
                  <a:lnTo>
                    <a:pt x="291" y="25"/>
                  </a:lnTo>
                  <a:lnTo>
                    <a:pt x="291" y="29"/>
                  </a:lnTo>
                  <a:lnTo>
                    <a:pt x="289" y="33"/>
                  </a:lnTo>
                  <a:lnTo>
                    <a:pt x="287" y="35"/>
                  </a:lnTo>
                  <a:lnTo>
                    <a:pt x="285" y="37"/>
                  </a:lnTo>
                  <a:lnTo>
                    <a:pt x="281" y="39"/>
                  </a:lnTo>
                  <a:lnTo>
                    <a:pt x="31" y="177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BFC4B34F-31CC-F2A1-9FFD-73D7843CEE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9" y="610"/>
              <a:ext cx="293" cy="178"/>
            </a:xfrm>
            <a:custGeom>
              <a:avLst/>
              <a:gdLst>
                <a:gd name="T0" fmla="*/ 280 w 293"/>
                <a:gd name="T1" fmla="*/ 141 h 178"/>
                <a:gd name="T2" fmla="*/ 280 w 293"/>
                <a:gd name="T3" fmla="*/ 141 h 178"/>
                <a:gd name="T4" fmla="*/ 284 w 293"/>
                <a:gd name="T5" fmla="*/ 143 h 178"/>
                <a:gd name="T6" fmla="*/ 286 w 293"/>
                <a:gd name="T7" fmla="*/ 145 h 178"/>
                <a:gd name="T8" fmla="*/ 288 w 293"/>
                <a:gd name="T9" fmla="*/ 147 h 178"/>
                <a:gd name="T10" fmla="*/ 291 w 293"/>
                <a:gd name="T11" fmla="*/ 151 h 178"/>
                <a:gd name="T12" fmla="*/ 291 w 293"/>
                <a:gd name="T13" fmla="*/ 156 h 178"/>
                <a:gd name="T14" fmla="*/ 293 w 293"/>
                <a:gd name="T15" fmla="*/ 158 h 178"/>
                <a:gd name="T16" fmla="*/ 291 w 293"/>
                <a:gd name="T17" fmla="*/ 162 h 178"/>
                <a:gd name="T18" fmla="*/ 291 w 293"/>
                <a:gd name="T19" fmla="*/ 166 h 178"/>
                <a:gd name="T20" fmla="*/ 288 w 293"/>
                <a:gd name="T21" fmla="*/ 168 h 178"/>
                <a:gd name="T22" fmla="*/ 286 w 293"/>
                <a:gd name="T23" fmla="*/ 172 h 178"/>
                <a:gd name="T24" fmla="*/ 284 w 293"/>
                <a:gd name="T25" fmla="*/ 174 h 178"/>
                <a:gd name="T26" fmla="*/ 282 w 293"/>
                <a:gd name="T27" fmla="*/ 176 h 178"/>
                <a:gd name="T28" fmla="*/ 278 w 293"/>
                <a:gd name="T29" fmla="*/ 178 h 178"/>
                <a:gd name="T30" fmla="*/ 274 w 293"/>
                <a:gd name="T31" fmla="*/ 178 h 178"/>
                <a:gd name="T32" fmla="*/ 272 w 293"/>
                <a:gd name="T33" fmla="*/ 178 h 178"/>
                <a:gd name="T34" fmla="*/ 268 w 293"/>
                <a:gd name="T35" fmla="*/ 178 h 178"/>
                <a:gd name="T36" fmla="*/ 264 w 293"/>
                <a:gd name="T37" fmla="*/ 178 h 178"/>
                <a:gd name="T38" fmla="*/ 262 w 293"/>
                <a:gd name="T39" fmla="*/ 176 h 178"/>
                <a:gd name="T40" fmla="*/ 262 w 293"/>
                <a:gd name="T41" fmla="*/ 176 h 178"/>
                <a:gd name="T42" fmla="*/ 10 w 293"/>
                <a:gd name="T43" fmla="*/ 37 h 178"/>
                <a:gd name="T44" fmla="*/ 10 w 293"/>
                <a:gd name="T45" fmla="*/ 37 h 178"/>
                <a:gd name="T46" fmla="*/ 6 w 293"/>
                <a:gd name="T47" fmla="*/ 34 h 178"/>
                <a:gd name="T48" fmla="*/ 4 w 293"/>
                <a:gd name="T49" fmla="*/ 32 h 178"/>
                <a:gd name="T50" fmla="*/ 2 w 293"/>
                <a:gd name="T51" fmla="*/ 30 h 178"/>
                <a:gd name="T52" fmla="*/ 0 w 293"/>
                <a:gd name="T53" fmla="*/ 26 h 178"/>
                <a:gd name="T54" fmla="*/ 0 w 293"/>
                <a:gd name="T55" fmla="*/ 24 h 178"/>
                <a:gd name="T56" fmla="*/ 0 w 293"/>
                <a:gd name="T57" fmla="*/ 20 h 178"/>
                <a:gd name="T58" fmla="*/ 0 w 293"/>
                <a:gd name="T59" fmla="*/ 16 h 178"/>
                <a:gd name="T60" fmla="*/ 0 w 293"/>
                <a:gd name="T61" fmla="*/ 12 h 178"/>
                <a:gd name="T62" fmla="*/ 2 w 293"/>
                <a:gd name="T63" fmla="*/ 10 h 178"/>
                <a:gd name="T64" fmla="*/ 4 w 293"/>
                <a:gd name="T65" fmla="*/ 6 h 178"/>
                <a:gd name="T66" fmla="*/ 6 w 293"/>
                <a:gd name="T67" fmla="*/ 4 h 178"/>
                <a:gd name="T68" fmla="*/ 10 w 293"/>
                <a:gd name="T69" fmla="*/ 2 h 178"/>
                <a:gd name="T70" fmla="*/ 12 w 293"/>
                <a:gd name="T71" fmla="*/ 0 h 178"/>
                <a:gd name="T72" fmla="*/ 16 w 293"/>
                <a:gd name="T73" fmla="*/ 0 h 178"/>
                <a:gd name="T74" fmla="*/ 20 w 293"/>
                <a:gd name="T75" fmla="*/ 0 h 178"/>
                <a:gd name="T76" fmla="*/ 22 w 293"/>
                <a:gd name="T77" fmla="*/ 0 h 178"/>
                <a:gd name="T78" fmla="*/ 26 w 293"/>
                <a:gd name="T79" fmla="*/ 0 h 178"/>
                <a:gd name="T80" fmla="*/ 30 w 293"/>
                <a:gd name="T81" fmla="*/ 2 h 178"/>
                <a:gd name="T82" fmla="*/ 30 w 293"/>
                <a:gd name="T83" fmla="*/ 2 h 178"/>
                <a:gd name="T84" fmla="*/ 280 w 293"/>
                <a:gd name="T85" fmla="*/ 14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" h="178">
                  <a:moveTo>
                    <a:pt x="280" y="141"/>
                  </a:moveTo>
                  <a:lnTo>
                    <a:pt x="280" y="141"/>
                  </a:lnTo>
                  <a:lnTo>
                    <a:pt x="284" y="143"/>
                  </a:lnTo>
                  <a:lnTo>
                    <a:pt x="286" y="145"/>
                  </a:lnTo>
                  <a:lnTo>
                    <a:pt x="288" y="147"/>
                  </a:lnTo>
                  <a:lnTo>
                    <a:pt x="291" y="151"/>
                  </a:lnTo>
                  <a:lnTo>
                    <a:pt x="291" y="156"/>
                  </a:lnTo>
                  <a:lnTo>
                    <a:pt x="293" y="158"/>
                  </a:lnTo>
                  <a:lnTo>
                    <a:pt x="291" y="162"/>
                  </a:lnTo>
                  <a:lnTo>
                    <a:pt x="291" y="166"/>
                  </a:lnTo>
                  <a:lnTo>
                    <a:pt x="288" y="168"/>
                  </a:lnTo>
                  <a:lnTo>
                    <a:pt x="286" y="172"/>
                  </a:lnTo>
                  <a:lnTo>
                    <a:pt x="284" y="174"/>
                  </a:lnTo>
                  <a:lnTo>
                    <a:pt x="282" y="176"/>
                  </a:lnTo>
                  <a:lnTo>
                    <a:pt x="278" y="178"/>
                  </a:lnTo>
                  <a:lnTo>
                    <a:pt x="274" y="178"/>
                  </a:lnTo>
                  <a:lnTo>
                    <a:pt x="272" y="178"/>
                  </a:lnTo>
                  <a:lnTo>
                    <a:pt x="268" y="178"/>
                  </a:lnTo>
                  <a:lnTo>
                    <a:pt x="264" y="178"/>
                  </a:lnTo>
                  <a:lnTo>
                    <a:pt x="262" y="176"/>
                  </a:lnTo>
                  <a:lnTo>
                    <a:pt x="10" y="37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80" y="14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23" name="Freeform 62">
              <a:extLst>
                <a:ext uri="{FF2B5EF4-FFF2-40B4-BE49-F238E27FC236}">
                  <a16:creationId xmlns:a16="http://schemas.microsoft.com/office/drawing/2014/main" id="{730F5F0A-164C-126E-10BC-00087AF577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0" y="690"/>
              <a:ext cx="181" cy="178"/>
            </a:xfrm>
            <a:custGeom>
              <a:avLst/>
              <a:gdLst>
                <a:gd name="T0" fmla="*/ 181 w 181"/>
                <a:gd name="T1" fmla="*/ 88 h 178"/>
                <a:gd name="T2" fmla="*/ 179 w 181"/>
                <a:gd name="T3" fmla="*/ 108 h 178"/>
                <a:gd name="T4" fmla="*/ 173 w 181"/>
                <a:gd name="T5" fmla="*/ 127 h 178"/>
                <a:gd name="T6" fmla="*/ 162 w 181"/>
                <a:gd name="T7" fmla="*/ 143 h 178"/>
                <a:gd name="T8" fmla="*/ 148 w 181"/>
                <a:gd name="T9" fmla="*/ 158 h 178"/>
                <a:gd name="T10" fmla="*/ 132 w 181"/>
                <a:gd name="T11" fmla="*/ 168 h 178"/>
                <a:gd name="T12" fmla="*/ 115 w 181"/>
                <a:gd name="T13" fmla="*/ 176 h 178"/>
                <a:gd name="T14" fmla="*/ 95 w 181"/>
                <a:gd name="T15" fmla="*/ 178 h 178"/>
                <a:gd name="T16" fmla="*/ 76 w 181"/>
                <a:gd name="T17" fmla="*/ 178 h 178"/>
                <a:gd name="T18" fmla="*/ 58 w 181"/>
                <a:gd name="T19" fmla="*/ 172 h 178"/>
                <a:gd name="T20" fmla="*/ 39 w 181"/>
                <a:gd name="T21" fmla="*/ 164 h 178"/>
                <a:gd name="T22" fmla="*/ 25 w 181"/>
                <a:gd name="T23" fmla="*/ 151 h 178"/>
                <a:gd name="T24" fmla="*/ 13 w 181"/>
                <a:gd name="T25" fmla="*/ 135 h 178"/>
                <a:gd name="T26" fmla="*/ 4 w 181"/>
                <a:gd name="T27" fmla="*/ 119 h 178"/>
                <a:gd name="T28" fmla="*/ 0 w 181"/>
                <a:gd name="T29" fmla="*/ 98 h 178"/>
                <a:gd name="T30" fmla="*/ 0 w 181"/>
                <a:gd name="T31" fmla="*/ 80 h 178"/>
                <a:gd name="T32" fmla="*/ 4 w 181"/>
                <a:gd name="T33" fmla="*/ 61 h 178"/>
                <a:gd name="T34" fmla="*/ 13 w 181"/>
                <a:gd name="T35" fmla="*/ 43 h 178"/>
                <a:gd name="T36" fmla="*/ 25 w 181"/>
                <a:gd name="T37" fmla="*/ 26 h 178"/>
                <a:gd name="T38" fmla="*/ 39 w 181"/>
                <a:gd name="T39" fmla="*/ 14 h 178"/>
                <a:gd name="T40" fmla="*/ 58 w 181"/>
                <a:gd name="T41" fmla="*/ 6 h 178"/>
                <a:gd name="T42" fmla="*/ 76 w 181"/>
                <a:gd name="T43" fmla="*/ 0 h 178"/>
                <a:gd name="T44" fmla="*/ 95 w 181"/>
                <a:gd name="T45" fmla="*/ 0 h 178"/>
                <a:gd name="T46" fmla="*/ 115 w 181"/>
                <a:gd name="T47" fmla="*/ 2 h 178"/>
                <a:gd name="T48" fmla="*/ 132 w 181"/>
                <a:gd name="T49" fmla="*/ 10 h 178"/>
                <a:gd name="T50" fmla="*/ 148 w 181"/>
                <a:gd name="T51" fmla="*/ 20 h 178"/>
                <a:gd name="T52" fmla="*/ 162 w 181"/>
                <a:gd name="T53" fmla="*/ 34 h 178"/>
                <a:gd name="T54" fmla="*/ 173 w 181"/>
                <a:gd name="T55" fmla="*/ 51 h 178"/>
                <a:gd name="T56" fmla="*/ 179 w 181"/>
                <a:gd name="T57" fmla="*/ 69 h 178"/>
                <a:gd name="T58" fmla="*/ 181 w 181"/>
                <a:gd name="T59" fmla="*/ 88 h 178"/>
                <a:gd name="T60" fmla="*/ 181 w 181"/>
                <a:gd name="T61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1" h="178">
                  <a:moveTo>
                    <a:pt x="181" y="88"/>
                  </a:moveTo>
                  <a:lnTo>
                    <a:pt x="179" y="108"/>
                  </a:lnTo>
                  <a:lnTo>
                    <a:pt x="173" y="127"/>
                  </a:lnTo>
                  <a:lnTo>
                    <a:pt x="162" y="143"/>
                  </a:lnTo>
                  <a:lnTo>
                    <a:pt x="148" y="158"/>
                  </a:lnTo>
                  <a:lnTo>
                    <a:pt x="132" y="168"/>
                  </a:lnTo>
                  <a:lnTo>
                    <a:pt x="115" y="176"/>
                  </a:lnTo>
                  <a:lnTo>
                    <a:pt x="95" y="178"/>
                  </a:lnTo>
                  <a:lnTo>
                    <a:pt x="76" y="178"/>
                  </a:lnTo>
                  <a:lnTo>
                    <a:pt x="58" y="172"/>
                  </a:lnTo>
                  <a:lnTo>
                    <a:pt x="39" y="164"/>
                  </a:lnTo>
                  <a:lnTo>
                    <a:pt x="25" y="151"/>
                  </a:lnTo>
                  <a:lnTo>
                    <a:pt x="13" y="135"/>
                  </a:lnTo>
                  <a:lnTo>
                    <a:pt x="4" y="119"/>
                  </a:lnTo>
                  <a:lnTo>
                    <a:pt x="0" y="98"/>
                  </a:lnTo>
                  <a:lnTo>
                    <a:pt x="0" y="80"/>
                  </a:lnTo>
                  <a:lnTo>
                    <a:pt x="4" y="61"/>
                  </a:lnTo>
                  <a:lnTo>
                    <a:pt x="13" y="43"/>
                  </a:lnTo>
                  <a:lnTo>
                    <a:pt x="25" y="26"/>
                  </a:lnTo>
                  <a:lnTo>
                    <a:pt x="39" y="14"/>
                  </a:lnTo>
                  <a:lnTo>
                    <a:pt x="58" y="6"/>
                  </a:lnTo>
                  <a:lnTo>
                    <a:pt x="76" y="0"/>
                  </a:lnTo>
                  <a:lnTo>
                    <a:pt x="95" y="0"/>
                  </a:lnTo>
                  <a:lnTo>
                    <a:pt x="115" y="2"/>
                  </a:lnTo>
                  <a:lnTo>
                    <a:pt x="132" y="10"/>
                  </a:lnTo>
                  <a:lnTo>
                    <a:pt x="148" y="20"/>
                  </a:lnTo>
                  <a:lnTo>
                    <a:pt x="162" y="34"/>
                  </a:lnTo>
                  <a:lnTo>
                    <a:pt x="173" y="51"/>
                  </a:lnTo>
                  <a:lnTo>
                    <a:pt x="179" y="69"/>
                  </a:lnTo>
                  <a:lnTo>
                    <a:pt x="181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A7710268-CC6A-48EE-F447-81688120B4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6" y="745"/>
              <a:ext cx="69" cy="68"/>
            </a:xfrm>
            <a:custGeom>
              <a:avLst/>
              <a:gdLst>
                <a:gd name="T0" fmla="*/ 69 w 69"/>
                <a:gd name="T1" fmla="*/ 33 h 68"/>
                <a:gd name="T2" fmla="*/ 67 w 69"/>
                <a:gd name="T3" fmla="*/ 45 h 68"/>
                <a:gd name="T4" fmla="*/ 61 w 69"/>
                <a:gd name="T5" fmla="*/ 55 h 68"/>
                <a:gd name="T6" fmla="*/ 51 w 69"/>
                <a:gd name="T7" fmla="*/ 64 h 68"/>
                <a:gd name="T8" fmla="*/ 41 w 69"/>
                <a:gd name="T9" fmla="*/ 68 h 68"/>
                <a:gd name="T10" fmla="*/ 28 w 69"/>
                <a:gd name="T11" fmla="*/ 68 h 68"/>
                <a:gd name="T12" fmla="*/ 16 w 69"/>
                <a:gd name="T13" fmla="*/ 64 h 68"/>
                <a:gd name="T14" fmla="*/ 8 w 69"/>
                <a:gd name="T15" fmla="*/ 55 h 68"/>
                <a:gd name="T16" fmla="*/ 2 w 69"/>
                <a:gd name="T17" fmla="*/ 45 h 68"/>
                <a:gd name="T18" fmla="*/ 0 w 69"/>
                <a:gd name="T19" fmla="*/ 33 h 68"/>
                <a:gd name="T20" fmla="*/ 2 w 69"/>
                <a:gd name="T21" fmla="*/ 23 h 68"/>
                <a:gd name="T22" fmla="*/ 8 w 69"/>
                <a:gd name="T23" fmla="*/ 12 h 68"/>
                <a:gd name="T24" fmla="*/ 16 w 69"/>
                <a:gd name="T25" fmla="*/ 4 h 68"/>
                <a:gd name="T26" fmla="*/ 28 w 69"/>
                <a:gd name="T27" fmla="*/ 0 h 68"/>
                <a:gd name="T28" fmla="*/ 41 w 69"/>
                <a:gd name="T29" fmla="*/ 0 h 68"/>
                <a:gd name="T30" fmla="*/ 51 w 69"/>
                <a:gd name="T31" fmla="*/ 4 h 68"/>
                <a:gd name="T32" fmla="*/ 61 w 69"/>
                <a:gd name="T33" fmla="*/ 12 h 68"/>
                <a:gd name="T34" fmla="*/ 67 w 69"/>
                <a:gd name="T35" fmla="*/ 23 h 68"/>
                <a:gd name="T36" fmla="*/ 69 w 69"/>
                <a:gd name="T37" fmla="*/ 33 h 68"/>
                <a:gd name="T38" fmla="*/ 69 w 69"/>
                <a:gd name="T39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68">
                  <a:moveTo>
                    <a:pt x="69" y="33"/>
                  </a:moveTo>
                  <a:lnTo>
                    <a:pt x="67" y="45"/>
                  </a:lnTo>
                  <a:lnTo>
                    <a:pt x="61" y="55"/>
                  </a:lnTo>
                  <a:lnTo>
                    <a:pt x="51" y="64"/>
                  </a:lnTo>
                  <a:lnTo>
                    <a:pt x="41" y="68"/>
                  </a:lnTo>
                  <a:lnTo>
                    <a:pt x="28" y="68"/>
                  </a:lnTo>
                  <a:lnTo>
                    <a:pt x="16" y="64"/>
                  </a:lnTo>
                  <a:lnTo>
                    <a:pt x="8" y="55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1" y="4"/>
                  </a:lnTo>
                  <a:lnTo>
                    <a:pt x="61" y="12"/>
                  </a:lnTo>
                  <a:lnTo>
                    <a:pt x="67" y="23"/>
                  </a:lnTo>
                  <a:lnTo>
                    <a:pt x="69" y="33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25" name="Freeform 64">
              <a:extLst>
                <a:ext uri="{FF2B5EF4-FFF2-40B4-BE49-F238E27FC236}">
                  <a16:creationId xmlns:a16="http://schemas.microsoft.com/office/drawing/2014/main" id="{025BCF3B-BA0C-C523-2F64-3B2BF30599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67" y="597"/>
              <a:ext cx="149" cy="105"/>
            </a:xfrm>
            <a:custGeom>
              <a:avLst/>
              <a:gdLst>
                <a:gd name="T0" fmla="*/ 10 w 149"/>
                <a:gd name="T1" fmla="*/ 103 h 105"/>
                <a:gd name="T2" fmla="*/ 10 w 149"/>
                <a:gd name="T3" fmla="*/ 103 h 105"/>
                <a:gd name="T4" fmla="*/ 10 w 149"/>
                <a:gd name="T5" fmla="*/ 103 h 105"/>
                <a:gd name="T6" fmla="*/ 8 w 149"/>
                <a:gd name="T7" fmla="*/ 105 h 105"/>
                <a:gd name="T8" fmla="*/ 8 w 149"/>
                <a:gd name="T9" fmla="*/ 105 h 105"/>
                <a:gd name="T10" fmla="*/ 6 w 149"/>
                <a:gd name="T11" fmla="*/ 105 h 105"/>
                <a:gd name="T12" fmla="*/ 6 w 149"/>
                <a:gd name="T13" fmla="*/ 103 h 105"/>
                <a:gd name="T14" fmla="*/ 4 w 149"/>
                <a:gd name="T15" fmla="*/ 103 h 105"/>
                <a:gd name="T16" fmla="*/ 4 w 149"/>
                <a:gd name="T17" fmla="*/ 103 h 105"/>
                <a:gd name="T18" fmla="*/ 2 w 149"/>
                <a:gd name="T19" fmla="*/ 103 h 105"/>
                <a:gd name="T20" fmla="*/ 2 w 149"/>
                <a:gd name="T21" fmla="*/ 101 h 105"/>
                <a:gd name="T22" fmla="*/ 2 w 149"/>
                <a:gd name="T23" fmla="*/ 101 h 105"/>
                <a:gd name="T24" fmla="*/ 2 w 149"/>
                <a:gd name="T25" fmla="*/ 99 h 105"/>
                <a:gd name="T26" fmla="*/ 0 w 149"/>
                <a:gd name="T27" fmla="*/ 99 h 105"/>
                <a:gd name="T28" fmla="*/ 0 w 149"/>
                <a:gd name="T29" fmla="*/ 97 h 105"/>
                <a:gd name="T30" fmla="*/ 2 w 149"/>
                <a:gd name="T31" fmla="*/ 97 h 105"/>
                <a:gd name="T32" fmla="*/ 2 w 149"/>
                <a:gd name="T33" fmla="*/ 95 h 105"/>
                <a:gd name="T34" fmla="*/ 2 w 149"/>
                <a:gd name="T35" fmla="*/ 95 h 105"/>
                <a:gd name="T36" fmla="*/ 2 w 149"/>
                <a:gd name="T37" fmla="*/ 93 h 105"/>
                <a:gd name="T38" fmla="*/ 4 w 149"/>
                <a:gd name="T39" fmla="*/ 93 h 105"/>
                <a:gd name="T40" fmla="*/ 4 w 149"/>
                <a:gd name="T41" fmla="*/ 93 h 105"/>
                <a:gd name="T42" fmla="*/ 141 w 149"/>
                <a:gd name="T43" fmla="*/ 0 h 105"/>
                <a:gd name="T44" fmla="*/ 141 w 149"/>
                <a:gd name="T45" fmla="*/ 0 h 105"/>
                <a:gd name="T46" fmla="*/ 141 w 149"/>
                <a:gd name="T47" fmla="*/ 0 h 105"/>
                <a:gd name="T48" fmla="*/ 143 w 149"/>
                <a:gd name="T49" fmla="*/ 0 h 105"/>
                <a:gd name="T50" fmla="*/ 143 w 149"/>
                <a:gd name="T51" fmla="*/ 0 h 105"/>
                <a:gd name="T52" fmla="*/ 145 w 149"/>
                <a:gd name="T53" fmla="*/ 0 h 105"/>
                <a:gd name="T54" fmla="*/ 145 w 149"/>
                <a:gd name="T55" fmla="*/ 0 h 105"/>
                <a:gd name="T56" fmla="*/ 147 w 149"/>
                <a:gd name="T57" fmla="*/ 0 h 105"/>
                <a:gd name="T58" fmla="*/ 147 w 149"/>
                <a:gd name="T59" fmla="*/ 0 h 105"/>
                <a:gd name="T60" fmla="*/ 147 w 149"/>
                <a:gd name="T61" fmla="*/ 2 h 105"/>
                <a:gd name="T62" fmla="*/ 149 w 149"/>
                <a:gd name="T63" fmla="*/ 2 h 105"/>
                <a:gd name="T64" fmla="*/ 149 w 149"/>
                <a:gd name="T65" fmla="*/ 4 h 105"/>
                <a:gd name="T66" fmla="*/ 149 w 149"/>
                <a:gd name="T67" fmla="*/ 4 h 105"/>
                <a:gd name="T68" fmla="*/ 149 w 149"/>
                <a:gd name="T69" fmla="*/ 6 h 105"/>
                <a:gd name="T70" fmla="*/ 149 w 149"/>
                <a:gd name="T71" fmla="*/ 6 h 105"/>
                <a:gd name="T72" fmla="*/ 149 w 149"/>
                <a:gd name="T73" fmla="*/ 8 h 105"/>
                <a:gd name="T74" fmla="*/ 149 w 149"/>
                <a:gd name="T75" fmla="*/ 8 h 105"/>
                <a:gd name="T76" fmla="*/ 149 w 149"/>
                <a:gd name="T77" fmla="*/ 8 h 105"/>
                <a:gd name="T78" fmla="*/ 147 w 149"/>
                <a:gd name="T79" fmla="*/ 11 h 105"/>
                <a:gd name="T80" fmla="*/ 147 w 149"/>
                <a:gd name="T81" fmla="*/ 11 h 105"/>
                <a:gd name="T82" fmla="*/ 147 w 149"/>
                <a:gd name="T83" fmla="*/ 11 h 105"/>
                <a:gd name="T84" fmla="*/ 10 w 149"/>
                <a:gd name="T85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05">
                  <a:moveTo>
                    <a:pt x="10" y="103"/>
                  </a:moveTo>
                  <a:lnTo>
                    <a:pt x="10" y="103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03"/>
                  </a:lnTo>
                  <a:lnTo>
                    <a:pt x="4" y="103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1"/>
                  </a:lnTo>
                  <a:lnTo>
                    <a:pt x="10" y="103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26" name="Freeform 65">
              <a:extLst>
                <a:ext uri="{FF2B5EF4-FFF2-40B4-BE49-F238E27FC236}">
                  <a16:creationId xmlns:a16="http://schemas.microsoft.com/office/drawing/2014/main" id="{CDA2B508-B6FB-E07D-94B7-11CA381C8A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57" y="589"/>
              <a:ext cx="65" cy="51"/>
            </a:xfrm>
            <a:custGeom>
              <a:avLst/>
              <a:gdLst>
                <a:gd name="T0" fmla="*/ 65 w 65"/>
                <a:gd name="T1" fmla="*/ 0 h 51"/>
                <a:gd name="T2" fmla="*/ 0 w 65"/>
                <a:gd name="T3" fmla="*/ 16 h 51"/>
                <a:gd name="T4" fmla="*/ 22 w 65"/>
                <a:gd name="T5" fmla="*/ 51 h 51"/>
                <a:gd name="T6" fmla="*/ 65 w 65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1">
                  <a:moveTo>
                    <a:pt x="65" y="0"/>
                  </a:moveTo>
                  <a:lnTo>
                    <a:pt x="0" y="16"/>
                  </a:lnTo>
                  <a:lnTo>
                    <a:pt x="22" y="5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DDB29EA2-8C84-1B58-D397-E1C903AED3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5" y="597"/>
              <a:ext cx="149" cy="105"/>
            </a:xfrm>
            <a:custGeom>
              <a:avLst/>
              <a:gdLst>
                <a:gd name="T0" fmla="*/ 10 w 149"/>
                <a:gd name="T1" fmla="*/ 103 h 105"/>
                <a:gd name="T2" fmla="*/ 10 w 149"/>
                <a:gd name="T3" fmla="*/ 103 h 105"/>
                <a:gd name="T4" fmla="*/ 10 w 149"/>
                <a:gd name="T5" fmla="*/ 103 h 105"/>
                <a:gd name="T6" fmla="*/ 8 w 149"/>
                <a:gd name="T7" fmla="*/ 105 h 105"/>
                <a:gd name="T8" fmla="*/ 8 w 149"/>
                <a:gd name="T9" fmla="*/ 105 h 105"/>
                <a:gd name="T10" fmla="*/ 6 w 149"/>
                <a:gd name="T11" fmla="*/ 105 h 105"/>
                <a:gd name="T12" fmla="*/ 6 w 149"/>
                <a:gd name="T13" fmla="*/ 103 h 105"/>
                <a:gd name="T14" fmla="*/ 4 w 149"/>
                <a:gd name="T15" fmla="*/ 103 h 105"/>
                <a:gd name="T16" fmla="*/ 4 w 149"/>
                <a:gd name="T17" fmla="*/ 103 h 105"/>
                <a:gd name="T18" fmla="*/ 2 w 149"/>
                <a:gd name="T19" fmla="*/ 103 h 105"/>
                <a:gd name="T20" fmla="*/ 2 w 149"/>
                <a:gd name="T21" fmla="*/ 101 h 105"/>
                <a:gd name="T22" fmla="*/ 2 w 149"/>
                <a:gd name="T23" fmla="*/ 101 h 105"/>
                <a:gd name="T24" fmla="*/ 0 w 149"/>
                <a:gd name="T25" fmla="*/ 99 h 105"/>
                <a:gd name="T26" fmla="*/ 0 w 149"/>
                <a:gd name="T27" fmla="*/ 99 h 105"/>
                <a:gd name="T28" fmla="*/ 0 w 149"/>
                <a:gd name="T29" fmla="*/ 97 h 105"/>
                <a:gd name="T30" fmla="*/ 0 w 149"/>
                <a:gd name="T31" fmla="*/ 97 h 105"/>
                <a:gd name="T32" fmla="*/ 2 w 149"/>
                <a:gd name="T33" fmla="*/ 95 h 105"/>
                <a:gd name="T34" fmla="*/ 2 w 149"/>
                <a:gd name="T35" fmla="*/ 95 h 105"/>
                <a:gd name="T36" fmla="*/ 2 w 149"/>
                <a:gd name="T37" fmla="*/ 93 h 105"/>
                <a:gd name="T38" fmla="*/ 4 w 149"/>
                <a:gd name="T39" fmla="*/ 93 h 105"/>
                <a:gd name="T40" fmla="*/ 4 w 149"/>
                <a:gd name="T41" fmla="*/ 93 h 105"/>
                <a:gd name="T42" fmla="*/ 141 w 149"/>
                <a:gd name="T43" fmla="*/ 0 h 105"/>
                <a:gd name="T44" fmla="*/ 141 w 149"/>
                <a:gd name="T45" fmla="*/ 0 h 105"/>
                <a:gd name="T46" fmla="*/ 141 w 149"/>
                <a:gd name="T47" fmla="*/ 0 h 105"/>
                <a:gd name="T48" fmla="*/ 143 w 149"/>
                <a:gd name="T49" fmla="*/ 0 h 105"/>
                <a:gd name="T50" fmla="*/ 143 w 149"/>
                <a:gd name="T51" fmla="*/ 0 h 105"/>
                <a:gd name="T52" fmla="*/ 145 w 149"/>
                <a:gd name="T53" fmla="*/ 0 h 105"/>
                <a:gd name="T54" fmla="*/ 145 w 149"/>
                <a:gd name="T55" fmla="*/ 0 h 105"/>
                <a:gd name="T56" fmla="*/ 147 w 149"/>
                <a:gd name="T57" fmla="*/ 0 h 105"/>
                <a:gd name="T58" fmla="*/ 147 w 149"/>
                <a:gd name="T59" fmla="*/ 0 h 105"/>
                <a:gd name="T60" fmla="*/ 147 w 149"/>
                <a:gd name="T61" fmla="*/ 2 h 105"/>
                <a:gd name="T62" fmla="*/ 149 w 149"/>
                <a:gd name="T63" fmla="*/ 2 h 105"/>
                <a:gd name="T64" fmla="*/ 149 w 149"/>
                <a:gd name="T65" fmla="*/ 4 h 105"/>
                <a:gd name="T66" fmla="*/ 149 w 149"/>
                <a:gd name="T67" fmla="*/ 4 h 105"/>
                <a:gd name="T68" fmla="*/ 149 w 149"/>
                <a:gd name="T69" fmla="*/ 6 h 105"/>
                <a:gd name="T70" fmla="*/ 149 w 149"/>
                <a:gd name="T71" fmla="*/ 6 h 105"/>
                <a:gd name="T72" fmla="*/ 149 w 149"/>
                <a:gd name="T73" fmla="*/ 8 h 105"/>
                <a:gd name="T74" fmla="*/ 149 w 149"/>
                <a:gd name="T75" fmla="*/ 8 h 105"/>
                <a:gd name="T76" fmla="*/ 149 w 149"/>
                <a:gd name="T77" fmla="*/ 8 h 105"/>
                <a:gd name="T78" fmla="*/ 147 w 149"/>
                <a:gd name="T79" fmla="*/ 11 h 105"/>
                <a:gd name="T80" fmla="*/ 147 w 149"/>
                <a:gd name="T81" fmla="*/ 11 h 105"/>
                <a:gd name="T82" fmla="*/ 147 w 149"/>
                <a:gd name="T83" fmla="*/ 11 h 105"/>
                <a:gd name="T84" fmla="*/ 10 w 149"/>
                <a:gd name="T85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05">
                  <a:moveTo>
                    <a:pt x="10" y="103"/>
                  </a:moveTo>
                  <a:lnTo>
                    <a:pt x="10" y="103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03"/>
                  </a:lnTo>
                  <a:lnTo>
                    <a:pt x="4" y="103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1"/>
                  </a:lnTo>
                  <a:lnTo>
                    <a:pt x="10" y="103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28" name="Freeform 67">
              <a:extLst>
                <a:ext uri="{FF2B5EF4-FFF2-40B4-BE49-F238E27FC236}">
                  <a16:creationId xmlns:a16="http://schemas.microsoft.com/office/drawing/2014/main" id="{5184A54D-9A1D-949F-28E5-3F8D71C575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35" y="589"/>
              <a:ext cx="65" cy="51"/>
            </a:xfrm>
            <a:custGeom>
              <a:avLst/>
              <a:gdLst>
                <a:gd name="T0" fmla="*/ 65 w 65"/>
                <a:gd name="T1" fmla="*/ 0 h 51"/>
                <a:gd name="T2" fmla="*/ 0 w 65"/>
                <a:gd name="T3" fmla="*/ 16 h 51"/>
                <a:gd name="T4" fmla="*/ 22 w 65"/>
                <a:gd name="T5" fmla="*/ 51 h 51"/>
                <a:gd name="T6" fmla="*/ 65 w 65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1">
                  <a:moveTo>
                    <a:pt x="65" y="0"/>
                  </a:moveTo>
                  <a:lnTo>
                    <a:pt x="0" y="16"/>
                  </a:lnTo>
                  <a:lnTo>
                    <a:pt x="22" y="5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29" name="WordArt 68">
              <a:extLst>
                <a:ext uri="{FF2B5EF4-FFF2-40B4-BE49-F238E27FC236}">
                  <a16:creationId xmlns:a16="http://schemas.microsoft.com/office/drawing/2014/main" id="{47F5AAF8-430C-CEE6-76B8-CF4397C08EA6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21" y="566"/>
              <a:ext cx="279" cy="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b="1" kern="10"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Unicode MS"/>
                </a:rPr>
                <a:t>D1</a:t>
              </a:r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9282D614-51C1-4140-2569-A93EA491A6F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80" y="821"/>
              <a:ext cx="158" cy="147"/>
              <a:chOff x="2880" y="1264"/>
              <a:chExt cx="158" cy="147"/>
            </a:xfrm>
          </p:grpSpPr>
          <p:sp>
            <p:nvSpPr>
              <p:cNvPr id="32" name="Line 70">
                <a:extLst>
                  <a:ext uri="{FF2B5EF4-FFF2-40B4-BE49-F238E27FC236}">
                    <a16:creationId xmlns:a16="http://schemas.microsoft.com/office/drawing/2014/main" id="{81DE91E7-FAEB-836B-4EC3-06B41409309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880" y="1333"/>
                <a:ext cx="158" cy="2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33" name="Line 71">
                <a:extLst>
                  <a:ext uri="{FF2B5EF4-FFF2-40B4-BE49-F238E27FC236}">
                    <a16:creationId xmlns:a16="http://schemas.microsoft.com/office/drawing/2014/main" id="{DBD960C6-338D-E91D-117C-F44E15707FC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887" y="1338"/>
                <a:ext cx="147" cy="0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</p:grpSp>
        <p:sp>
          <p:nvSpPr>
            <p:cNvPr id="31" name="WordArt 72">
              <a:extLst>
                <a:ext uri="{FF2B5EF4-FFF2-40B4-BE49-F238E27FC236}">
                  <a16:creationId xmlns:a16="http://schemas.microsoft.com/office/drawing/2014/main" id="{764FE2DB-2515-86A0-66BA-D2E37C55A356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87" y="845"/>
              <a:ext cx="703" cy="8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erdana Ref"/>
                </a:rPr>
                <a:t>LED         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A41CA5-A868-2310-3C3D-3DE46796F7DA}"/>
              </a:ext>
            </a:extLst>
          </p:cNvPr>
          <p:cNvSpPr txBox="1">
            <a:spLocks/>
          </p:cNvSpPr>
          <p:nvPr/>
        </p:nvSpPr>
        <p:spPr>
          <a:xfrm>
            <a:off x="8145885" y="5540793"/>
            <a:ext cx="1405608" cy="36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GB" sz="1200" b="1" dirty="0">
                <a:solidFill>
                  <a:srgbClr val="FF0000"/>
                </a:solidFill>
              </a:rPr>
              <a:t>Only works 1 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FC329-D195-04B6-3460-95AA6A269E29}"/>
              </a:ext>
            </a:extLst>
          </p:cNvPr>
          <p:cNvSpPr txBox="1"/>
          <p:nvPr/>
        </p:nvSpPr>
        <p:spPr>
          <a:xfrm>
            <a:off x="6618662" y="2711006"/>
            <a:ext cx="918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Battery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02704-F9D3-B920-D70B-13E47194FDDB}"/>
              </a:ext>
            </a:extLst>
          </p:cNvPr>
          <p:cNvSpPr txBox="1"/>
          <p:nvPr/>
        </p:nvSpPr>
        <p:spPr>
          <a:xfrm>
            <a:off x="8497381" y="2722216"/>
            <a:ext cx="622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Wire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362C2-04B4-3F0B-C6E6-A302C805EF6A}"/>
              </a:ext>
            </a:extLst>
          </p:cNvPr>
          <p:cNvSpPr txBox="1"/>
          <p:nvPr/>
        </p:nvSpPr>
        <p:spPr>
          <a:xfrm>
            <a:off x="6568708" y="4840365"/>
            <a:ext cx="1005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/>
              <a:t>Resistor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2B9CE-AC9E-CDF3-B8FC-AE9A3109C69B}"/>
              </a:ext>
            </a:extLst>
          </p:cNvPr>
          <p:cNvSpPr txBox="1"/>
          <p:nvPr/>
        </p:nvSpPr>
        <p:spPr>
          <a:xfrm>
            <a:off x="8561610" y="4854512"/>
            <a:ext cx="576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LED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FA99D62-2793-6E2D-BA2A-6C1153FAD5D9}"/>
              </a:ext>
            </a:extLst>
          </p:cNvPr>
          <p:cNvSpPr/>
          <p:nvPr/>
        </p:nvSpPr>
        <p:spPr>
          <a:xfrm>
            <a:off x="6120246" y="2247133"/>
            <a:ext cx="3699164" cy="4204129"/>
          </a:xfrm>
          <a:prstGeom prst="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DE34E6BD-AA1D-34B4-7805-27B4F2D723E6}"/>
              </a:ext>
            </a:extLst>
          </p:cNvPr>
          <p:cNvSpPr/>
          <p:nvPr/>
        </p:nvSpPr>
        <p:spPr>
          <a:xfrm>
            <a:off x="264792" y="2248623"/>
            <a:ext cx="5758884" cy="4204129"/>
          </a:xfrm>
          <a:prstGeom prst="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4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7EC13-0240-117C-BE01-2F7E17B9C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1FCE87-561F-FC06-7170-F854A32DDBEB}"/>
              </a:ext>
            </a:extLst>
          </p:cNvPr>
          <p:cNvGrpSpPr>
            <a:grpSpLocks noChangeAspect="1"/>
          </p:cNvGrpSpPr>
          <p:nvPr/>
        </p:nvGrpSpPr>
        <p:grpSpPr>
          <a:xfrm>
            <a:off x="302279" y="2453961"/>
            <a:ext cx="5637600" cy="3584452"/>
            <a:chOff x="3406832" y="1875762"/>
            <a:chExt cx="6256810" cy="3978153"/>
          </a:xfrm>
        </p:grpSpPr>
        <p:pic>
          <p:nvPicPr>
            <p:cNvPr id="156" name="Picture 155" descr="A grid with red lines&#10;&#10;AI-generated content may be incorrect.">
              <a:extLst>
                <a:ext uri="{FF2B5EF4-FFF2-40B4-BE49-F238E27FC236}">
                  <a16:creationId xmlns:a16="http://schemas.microsoft.com/office/drawing/2014/main" id="{9083F901-3429-3DEB-D553-073CE9C94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01" b="27902"/>
            <a:stretch/>
          </p:blipFill>
          <p:spPr>
            <a:xfrm>
              <a:off x="3406832" y="1875762"/>
              <a:ext cx="5229168" cy="3972749"/>
            </a:xfrm>
            <a:prstGeom prst="rect">
              <a:avLst/>
            </a:prstGeom>
          </p:spPr>
        </p:pic>
        <p:grpSp>
          <p:nvGrpSpPr>
            <p:cNvPr id="157" name="Group 22">
              <a:extLst>
                <a:ext uri="{FF2B5EF4-FFF2-40B4-BE49-F238E27FC236}">
                  <a16:creationId xmlns:a16="http://schemas.microsoft.com/office/drawing/2014/main" id="{07796247-7C15-99A8-346F-852AB931D9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00986" y="3933382"/>
              <a:ext cx="4071854" cy="372350"/>
              <a:chOff x="441" y="364"/>
              <a:chExt cx="4072" cy="332"/>
            </a:xfrm>
          </p:grpSpPr>
          <p:sp>
            <p:nvSpPr>
              <p:cNvPr id="238" name="Freeform 23">
                <a:extLst>
                  <a:ext uri="{FF2B5EF4-FFF2-40B4-BE49-F238E27FC236}">
                    <a16:creationId xmlns:a16="http://schemas.microsoft.com/office/drawing/2014/main" id="{81795A23-8845-46D4-0573-BAA9C75A20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311" y="-1506"/>
                <a:ext cx="332" cy="4072"/>
              </a:xfrm>
              <a:custGeom>
                <a:avLst/>
                <a:gdLst>
                  <a:gd name="T0" fmla="*/ 308 w 332"/>
                  <a:gd name="T1" fmla="*/ 3990 h 4072"/>
                  <a:gd name="T2" fmla="*/ 322 w 332"/>
                  <a:gd name="T3" fmla="*/ 3855 h 4072"/>
                  <a:gd name="T4" fmla="*/ 254 w 332"/>
                  <a:gd name="T5" fmla="*/ 3768 h 4072"/>
                  <a:gd name="T6" fmla="*/ 254 w 332"/>
                  <a:gd name="T7" fmla="*/ 3571 h 4072"/>
                  <a:gd name="T8" fmla="*/ 254 w 332"/>
                  <a:gd name="T9" fmla="*/ 3299 h 4072"/>
                  <a:gd name="T10" fmla="*/ 322 w 332"/>
                  <a:gd name="T11" fmla="*/ 3214 h 4072"/>
                  <a:gd name="T12" fmla="*/ 322 w 332"/>
                  <a:gd name="T13" fmla="*/ 3106 h 4072"/>
                  <a:gd name="T14" fmla="*/ 254 w 332"/>
                  <a:gd name="T15" fmla="*/ 3020 h 4072"/>
                  <a:gd name="T16" fmla="*/ 254 w 332"/>
                  <a:gd name="T17" fmla="*/ 2792 h 4072"/>
                  <a:gd name="T18" fmla="*/ 254 w 332"/>
                  <a:gd name="T19" fmla="*/ 2550 h 4072"/>
                  <a:gd name="T20" fmla="*/ 322 w 332"/>
                  <a:gd name="T21" fmla="*/ 2466 h 4072"/>
                  <a:gd name="T22" fmla="*/ 322 w 332"/>
                  <a:gd name="T23" fmla="*/ 2357 h 4072"/>
                  <a:gd name="T24" fmla="*/ 254 w 332"/>
                  <a:gd name="T25" fmla="*/ 2271 h 4072"/>
                  <a:gd name="T26" fmla="*/ 254 w 332"/>
                  <a:gd name="T27" fmla="*/ 2037 h 4072"/>
                  <a:gd name="T28" fmla="*/ 254 w 332"/>
                  <a:gd name="T29" fmla="*/ 1801 h 4072"/>
                  <a:gd name="T30" fmla="*/ 322 w 332"/>
                  <a:gd name="T31" fmla="*/ 1717 h 4072"/>
                  <a:gd name="T32" fmla="*/ 322 w 332"/>
                  <a:gd name="T33" fmla="*/ 1608 h 4072"/>
                  <a:gd name="T34" fmla="*/ 254 w 332"/>
                  <a:gd name="T35" fmla="*/ 1522 h 4072"/>
                  <a:gd name="T36" fmla="*/ 254 w 332"/>
                  <a:gd name="T37" fmla="*/ 1282 h 4072"/>
                  <a:gd name="T38" fmla="*/ 254 w 332"/>
                  <a:gd name="T39" fmla="*/ 1052 h 4072"/>
                  <a:gd name="T40" fmla="*/ 322 w 332"/>
                  <a:gd name="T41" fmla="*/ 968 h 4072"/>
                  <a:gd name="T42" fmla="*/ 322 w 332"/>
                  <a:gd name="T43" fmla="*/ 859 h 4072"/>
                  <a:gd name="T44" fmla="*/ 254 w 332"/>
                  <a:gd name="T45" fmla="*/ 773 h 4072"/>
                  <a:gd name="T46" fmla="*/ 254 w 332"/>
                  <a:gd name="T47" fmla="*/ 502 h 4072"/>
                  <a:gd name="T48" fmla="*/ 254 w 332"/>
                  <a:gd name="T49" fmla="*/ 303 h 4072"/>
                  <a:gd name="T50" fmla="*/ 322 w 332"/>
                  <a:gd name="T51" fmla="*/ 221 h 4072"/>
                  <a:gd name="T52" fmla="*/ 310 w 332"/>
                  <a:gd name="T53" fmla="*/ 84 h 4072"/>
                  <a:gd name="T54" fmla="*/ 166 w 332"/>
                  <a:gd name="T55" fmla="*/ 0 h 4072"/>
                  <a:gd name="T56" fmla="*/ 0 w 332"/>
                  <a:gd name="T57" fmla="*/ 166 h 4072"/>
                  <a:gd name="T58" fmla="*/ 39 w 332"/>
                  <a:gd name="T59" fmla="*/ 270 h 4072"/>
                  <a:gd name="T60" fmla="*/ 82 w 332"/>
                  <a:gd name="T61" fmla="*/ 365 h 4072"/>
                  <a:gd name="T62" fmla="*/ 82 w 332"/>
                  <a:gd name="T63" fmla="*/ 586 h 4072"/>
                  <a:gd name="T64" fmla="*/ 82 w 332"/>
                  <a:gd name="T65" fmla="*/ 771 h 4072"/>
                  <a:gd name="T66" fmla="*/ 0 w 332"/>
                  <a:gd name="T67" fmla="*/ 915 h 4072"/>
                  <a:gd name="T68" fmla="*/ 39 w 332"/>
                  <a:gd name="T69" fmla="*/ 1019 h 4072"/>
                  <a:gd name="T70" fmla="*/ 82 w 332"/>
                  <a:gd name="T71" fmla="*/ 1130 h 4072"/>
                  <a:gd name="T72" fmla="*/ 82 w 332"/>
                  <a:gd name="T73" fmla="*/ 1360 h 4072"/>
                  <a:gd name="T74" fmla="*/ 82 w 332"/>
                  <a:gd name="T75" fmla="*/ 1520 h 4072"/>
                  <a:gd name="T76" fmla="*/ 0 w 332"/>
                  <a:gd name="T77" fmla="*/ 1663 h 4072"/>
                  <a:gd name="T78" fmla="*/ 39 w 332"/>
                  <a:gd name="T79" fmla="*/ 1768 h 4072"/>
                  <a:gd name="T80" fmla="*/ 82 w 332"/>
                  <a:gd name="T81" fmla="*/ 1881 h 4072"/>
                  <a:gd name="T82" fmla="*/ 82 w 332"/>
                  <a:gd name="T83" fmla="*/ 2115 h 4072"/>
                  <a:gd name="T84" fmla="*/ 82 w 332"/>
                  <a:gd name="T85" fmla="*/ 2269 h 4072"/>
                  <a:gd name="T86" fmla="*/ 0 w 332"/>
                  <a:gd name="T87" fmla="*/ 2412 h 4072"/>
                  <a:gd name="T88" fmla="*/ 39 w 332"/>
                  <a:gd name="T89" fmla="*/ 2517 h 4072"/>
                  <a:gd name="T90" fmla="*/ 82 w 332"/>
                  <a:gd name="T91" fmla="*/ 2634 h 4072"/>
                  <a:gd name="T92" fmla="*/ 82 w 332"/>
                  <a:gd name="T93" fmla="*/ 2868 h 4072"/>
                  <a:gd name="T94" fmla="*/ 82 w 332"/>
                  <a:gd name="T95" fmla="*/ 3018 h 4072"/>
                  <a:gd name="T96" fmla="*/ 0 w 332"/>
                  <a:gd name="T97" fmla="*/ 3161 h 4072"/>
                  <a:gd name="T98" fmla="*/ 39 w 332"/>
                  <a:gd name="T99" fmla="*/ 3264 h 4072"/>
                  <a:gd name="T100" fmla="*/ 82 w 332"/>
                  <a:gd name="T101" fmla="*/ 3399 h 4072"/>
                  <a:gd name="T102" fmla="*/ 82 w 332"/>
                  <a:gd name="T103" fmla="*/ 3645 h 4072"/>
                  <a:gd name="T104" fmla="*/ 82 w 332"/>
                  <a:gd name="T105" fmla="*/ 3766 h 4072"/>
                  <a:gd name="T106" fmla="*/ 0 w 332"/>
                  <a:gd name="T107" fmla="*/ 3908 h 4072"/>
                  <a:gd name="T108" fmla="*/ 82 w 332"/>
                  <a:gd name="T109" fmla="*/ 4050 h 4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2" h="4072">
                    <a:moveTo>
                      <a:pt x="164" y="4072"/>
                    </a:moveTo>
                    <a:lnTo>
                      <a:pt x="246" y="4050"/>
                    </a:lnTo>
                    <a:lnTo>
                      <a:pt x="308" y="3990"/>
                    </a:lnTo>
                    <a:lnTo>
                      <a:pt x="332" y="3908"/>
                    </a:lnTo>
                    <a:lnTo>
                      <a:pt x="322" y="3855"/>
                    </a:lnTo>
                    <a:lnTo>
                      <a:pt x="295" y="3805"/>
                    </a:lnTo>
                    <a:lnTo>
                      <a:pt x="254" y="3768"/>
                    </a:lnTo>
                    <a:lnTo>
                      <a:pt x="254" y="3713"/>
                    </a:lnTo>
                    <a:lnTo>
                      <a:pt x="254" y="3647"/>
                    </a:lnTo>
                    <a:lnTo>
                      <a:pt x="254" y="3571"/>
                    </a:lnTo>
                    <a:lnTo>
                      <a:pt x="254" y="3487"/>
                    </a:lnTo>
                    <a:lnTo>
                      <a:pt x="254" y="3397"/>
                    </a:lnTo>
                    <a:lnTo>
                      <a:pt x="254" y="3299"/>
                    </a:lnTo>
                    <a:lnTo>
                      <a:pt x="295" y="3262"/>
                    </a:lnTo>
                    <a:lnTo>
                      <a:pt x="322" y="3214"/>
                    </a:lnTo>
                    <a:lnTo>
                      <a:pt x="332" y="3161"/>
                    </a:lnTo>
                    <a:lnTo>
                      <a:pt x="322" y="3106"/>
                    </a:lnTo>
                    <a:lnTo>
                      <a:pt x="295" y="3057"/>
                    </a:lnTo>
                    <a:lnTo>
                      <a:pt x="254" y="3020"/>
                    </a:lnTo>
                    <a:lnTo>
                      <a:pt x="254" y="2946"/>
                    </a:lnTo>
                    <a:lnTo>
                      <a:pt x="254" y="2870"/>
                    </a:lnTo>
                    <a:lnTo>
                      <a:pt x="254" y="2792"/>
                    </a:lnTo>
                    <a:lnTo>
                      <a:pt x="254" y="2712"/>
                    </a:lnTo>
                    <a:lnTo>
                      <a:pt x="254" y="2632"/>
                    </a:lnTo>
                    <a:lnTo>
                      <a:pt x="254" y="2550"/>
                    </a:lnTo>
                    <a:lnTo>
                      <a:pt x="295" y="2513"/>
                    </a:lnTo>
                    <a:lnTo>
                      <a:pt x="322" y="2466"/>
                    </a:lnTo>
                    <a:lnTo>
                      <a:pt x="332" y="2412"/>
                    </a:lnTo>
                    <a:lnTo>
                      <a:pt x="322" y="2357"/>
                    </a:lnTo>
                    <a:lnTo>
                      <a:pt x="295" y="2308"/>
                    </a:lnTo>
                    <a:lnTo>
                      <a:pt x="254" y="2271"/>
                    </a:lnTo>
                    <a:lnTo>
                      <a:pt x="254" y="2193"/>
                    </a:lnTo>
                    <a:lnTo>
                      <a:pt x="254" y="2115"/>
                    </a:lnTo>
                    <a:lnTo>
                      <a:pt x="254" y="2037"/>
                    </a:lnTo>
                    <a:lnTo>
                      <a:pt x="254" y="1957"/>
                    </a:lnTo>
                    <a:lnTo>
                      <a:pt x="254" y="1879"/>
                    </a:lnTo>
                    <a:lnTo>
                      <a:pt x="254" y="1801"/>
                    </a:lnTo>
                    <a:lnTo>
                      <a:pt x="295" y="1764"/>
                    </a:lnTo>
                    <a:lnTo>
                      <a:pt x="322" y="1717"/>
                    </a:lnTo>
                    <a:lnTo>
                      <a:pt x="332" y="1663"/>
                    </a:lnTo>
                    <a:lnTo>
                      <a:pt x="322" y="1608"/>
                    </a:lnTo>
                    <a:lnTo>
                      <a:pt x="295" y="1561"/>
                    </a:lnTo>
                    <a:lnTo>
                      <a:pt x="254" y="1522"/>
                    </a:lnTo>
                    <a:lnTo>
                      <a:pt x="254" y="1442"/>
                    </a:lnTo>
                    <a:lnTo>
                      <a:pt x="254" y="1360"/>
                    </a:lnTo>
                    <a:lnTo>
                      <a:pt x="254" y="1282"/>
                    </a:lnTo>
                    <a:lnTo>
                      <a:pt x="254" y="1204"/>
                    </a:lnTo>
                    <a:lnTo>
                      <a:pt x="254" y="1126"/>
                    </a:lnTo>
                    <a:lnTo>
                      <a:pt x="254" y="1052"/>
                    </a:lnTo>
                    <a:lnTo>
                      <a:pt x="295" y="1017"/>
                    </a:lnTo>
                    <a:lnTo>
                      <a:pt x="322" y="968"/>
                    </a:lnTo>
                    <a:lnTo>
                      <a:pt x="332" y="915"/>
                    </a:lnTo>
                    <a:lnTo>
                      <a:pt x="322" y="859"/>
                    </a:lnTo>
                    <a:lnTo>
                      <a:pt x="295" y="812"/>
                    </a:lnTo>
                    <a:lnTo>
                      <a:pt x="254" y="773"/>
                    </a:lnTo>
                    <a:lnTo>
                      <a:pt x="254" y="677"/>
                    </a:lnTo>
                    <a:lnTo>
                      <a:pt x="254" y="584"/>
                    </a:lnTo>
                    <a:lnTo>
                      <a:pt x="254" y="502"/>
                    </a:lnTo>
                    <a:lnTo>
                      <a:pt x="254" y="426"/>
                    </a:lnTo>
                    <a:lnTo>
                      <a:pt x="254" y="361"/>
                    </a:lnTo>
                    <a:lnTo>
                      <a:pt x="254" y="303"/>
                    </a:lnTo>
                    <a:lnTo>
                      <a:pt x="295" y="268"/>
                    </a:lnTo>
                    <a:lnTo>
                      <a:pt x="322" y="221"/>
                    </a:lnTo>
                    <a:lnTo>
                      <a:pt x="332" y="166"/>
                    </a:lnTo>
                    <a:lnTo>
                      <a:pt x="310" y="84"/>
                    </a:lnTo>
                    <a:lnTo>
                      <a:pt x="248" y="22"/>
                    </a:lnTo>
                    <a:lnTo>
                      <a:pt x="166" y="0"/>
                    </a:lnTo>
                    <a:lnTo>
                      <a:pt x="84" y="22"/>
                    </a:lnTo>
                    <a:lnTo>
                      <a:pt x="25" y="84"/>
                    </a:lnTo>
                    <a:lnTo>
                      <a:pt x="0" y="166"/>
                    </a:lnTo>
                    <a:lnTo>
                      <a:pt x="10" y="221"/>
                    </a:lnTo>
                    <a:lnTo>
                      <a:pt x="39" y="270"/>
                    </a:lnTo>
                    <a:lnTo>
                      <a:pt x="82" y="307"/>
                    </a:lnTo>
                    <a:lnTo>
                      <a:pt x="82" y="365"/>
                    </a:lnTo>
                    <a:lnTo>
                      <a:pt x="82" y="430"/>
                    </a:lnTo>
                    <a:lnTo>
                      <a:pt x="82" y="504"/>
                    </a:lnTo>
                    <a:lnTo>
                      <a:pt x="82" y="586"/>
                    </a:lnTo>
                    <a:lnTo>
                      <a:pt x="82" y="677"/>
                    </a:lnTo>
                    <a:lnTo>
                      <a:pt x="82" y="771"/>
                    </a:lnTo>
                    <a:lnTo>
                      <a:pt x="39" y="808"/>
                    </a:lnTo>
                    <a:lnTo>
                      <a:pt x="10" y="857"/>
                    </a:lnTo>
                    <a:lnTo>
                      <a:pt x="0" y="915"/>
                    </a:lnTo>
                    <a:lnTo>
                      <a:pt x="10" y="970"/>
                    </a:lnTo>
                    <a:lnTo>
                      <a:pt x="39" y="1019"/>
                    </a:lnTo>
                    <a:lnTo>
                      <a:pt x="82" y="1056"/>
                    </a:lnTo>
                    <a:lnTo>
                      <a:pt x="82" y="1130"/>
                    </a:lnTo>
                    <a:lnTo>
                      <a:pt x="82" y="1204"/>
                    </a:lnTo>
                    <a:lnTo>
                      <a:pt x="82" y="1282"/>
                    </a:lnTo>
                    <a:lnTo>
                      <a:pt x="82" y="1360"/>
                    </a:lnTo>
                    <a:lnTo>
                      <a:pt x="82" y="1440"/>
                    </a:lnTo>
                    <a:lnTo>
                      <a:pt x="82" y="1520"/>
                    </a:lnTo>
                    <a:lnTo>
                      <a:pt x="39" y="1557"/>
                    </a:lnTo>
                    <a:lnTo>
                      <a:pt x="10" y="1606"/>
                    </a:lnTo>
                    <a:lnTo>
                      <a:pt x="0" y="1663"/>
                    </a:lnTo>
                    <a:lnTo>
                      <a:pt x="10" y="1719"/>
                    </a:lnTo>
                    <a:lnTo>
                      <a:pt x="39" y="1768"/>
                    </a:lnTo>
                    <a:lnTo>
                      <a:pt x="82" y="1805"/>
                    </a:lnTo>
                    <a:lnTo>
                      <a:pt x="82" y="1881"/>
                    </a:lnTo>
                    <a:lnTo>
                      <a:pt x="82" y="1959"/>
                    </a:lnTo>
                    <a:lnTo>
                      <a:pt x="82" y="2037"/>
                    </a:lnTo>
                    <a:lnTo>
                      <a:pt x="82" y="2115"/>
                    </a:lnTo>
                    <a:lnTo>
                      <a:pt x="82" y="2193"/>
                    </a:lnTo>
                    <a:lnTo>
                      <a:pt x="82" y="2269"/>
                    </a:lnTo>
                    <a:lnTo>
                      <a:pt x="39" y="2306"/>
                    </a:lnTo>
                    <a:lnTo>
                      <a:pt x="10" y="2355"/>
                    </a:lnTo>
                    <a:lnTo>
                      <a:pt x="0" y="2412"/>
                    </a:lnTo>
                    <a:lnTo>
                      <a:pt x="10" y="2468"/>
                    </a:lnTo>
                    <a:lnTo>
                      <a:pt x="39" y="2517"/>
                    </a:lnTo>
                    <a:lnTo>
                      <a:pt x="82" y="2554"/>
                    </a:lnTo>
                    <a:lnTo>
                      <a:pt x="82" y="2634"/>
                    </a:lnTo>
                    <a:lnTo>
                      <a:pt x="82" y="2714"/>
                    </a:lnTo>
                    <a:lnTo>
                      <a:pt x="82" y="2792"/>
                    </a:lnTo>
                    <a:lnTo>
                      <a:pt x="82" y="2868"/>
                    </a:lnTo>
                    <a:lnTo>
                      <a:pt x="82" y="2944"/>
                    </a:lnTo>
                    <a:lnTo>
                      <a:pt x="82" y="3018"/>
                    </a:lnTo>
                    <a:lnTo>
                      <a:pt x="39" y="3054"/>
                    </a:lnTo>
                    <a:lnTo>
                      <a:pt x="10" y="3104"/>
                    </a:lnTo>
                    <a:lnTo>
                      <a:pt x="0" y="3161"/>
                    </a:lnTo>
                    <a:lnTo>
                      <a:pt x="10" y="3217"/>
                    </a:lnTo>
                    <a:lnTo>
                      <a:pt x="39" y="3264"/>
                    </a:lnTo>
                    <a:lnTo>
                      <a:pt x="82" y="3303"/>
                    </a:lnTo>
                    <a:lnTo>
                      <a:pt x="82" y="3399"/>
                    </a:lnTo>
                    <a:lnTo>
                      <a:pt x="82" y="3487"/>
                    </a:lnTo>
                    <a:lnTo>
                      <a:pt x="82" y="3569"/>
                    </a:lnTo>
                    <a:lnTo>
                      <a:pt x="82" y="3645"/>
                    </a:lnTo>
                    <a:lnTo>
                      <a:pt x="82" y="3711"/>
                    </a:lnTo>
                    <a:lnTo>
                      <a:pt x="82" y="3766"/>
                    </a:lnTo>
                    <a:lnTo>
                      <a:pt x="39" y="3803"/>
                    </a:lnTo>
                    <a:lnTo>
                      <a:pt x="10" y="3853"/>
                    </a:lnTo>
                    <a:lnTo>
                      <a:pt x="0" y="3908"/>
                    </a:lnTo>
                    <a:lnTo>
                      <a:pt x="23" y="3990"/>
                    </a:lnTo>
                    <a:lnTo>
                      <a:pt x="82" y="4050"/>
                    </a:lnTo>
                    <a:lnTo>
                      <a:pt x="164" y="40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39" name="Freeform 24">
                <a:extLst>
                  <a:ext uri="{FF2B5EF4-FFF2-40B4-BE49-F238E27FC236}">
                    <a16:creationId xmlns:a16="http://schemas.microsoft.com/office/drawing/2014/main" id="{D04A3116-73A6-6520-29A3-A9407AC858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273" y="447"/>
                <a:ext cx="180" cy="180"/>
              </a:xfrm>
              <a:custGeom>
                <a:avLst/>
                <a:gdLst>
                  <a:gd name="T0" fmla="*/ 180 w 180"/>
                  <a:gd name="T1" fmla="*/ 90 h 180"/>
                  <a:gd name="T2" fmla="*/ 178 w 180"/>
                  <a:gd name="T3" fmla="*/ 109 h 180"/>
                  <a:gd name="T4" fmla="*/ 172 w 180"/>
                  <a:gd name="T5" fmla="*/ 127 h 180"/>
                  <a:gd name="T6" fmla="*/ 162 w 180"/>
                  <a:gd name="T7" fmla="*/ 144 h 180"/>
                  <a:gd name="T8" fmla="*/ 150 w 180"/>
                  <a:gd name="T9" fmla="*/ 158 h 180"/>
                  <a:gd name="T10" fmla="*/ 133 w 180"/>
                  <a:gd name="T11" fmla="*/ 168 h 180"/>
                  <a:gd name="T12" fmla="*/ 115 w 180"/>
                  <a:gd name="T13" fmla="*/ 176 h 180"/>
                  <a:gd name="T14" fmla="*/ 96 w 180"/>
                  <a:gd name="T15" fmla="*/ 180 h 180"/>
                  <a:gd name="T16" fmla="*/ 76 w 180"/>
                  <a:gd name="T17" fmla="*/ 178 h 180"/>
                  <a:gd name="T18" fmla="*/ 57 w 180"/>
                  <a:gd name="T19" fmla="*/ 172 h 180"/>
                  <a:gd name="T20" fmla="*/ 41 w 180"/>
                  <a:gd name="T21" fmla="*/ 164 h 180"/>
                  <a:gd name="T22" fmla="*/ 24 w 180"/>
                  <a:gd name="T23" fmla="*/ 152 h 180"/>
                  <a:gd name="T24" fmla="*/ 14 w 180"/>
                  <a:gd name="T25" fmla="*/ 135 h 180"/>
                  <a:gd name="T26" fmla="*/ 6 w 180"/>
                  <a:gd name="T27" fmla="*/ 119 h 180"/>
                  <a:gd name="T28" fmla="*/ 0 w 180"/>
                  <a:gd name="T29" fmla="*/ 100 h 180"/>
                  <a:gd name="T30" fmla="*/ 0 w 180"/>
                  <a:gd name="T31" fmla="*/ 80 h 180"/>
                  <a:gd name="T32" fmla="*/ 6 w 180"/>
                  <a:gd name="T33" fmla="*/ 61 h 180"/>
                  <a:gd name="T34" fmla="*/ 12 w 180"/>
                  <a:gd name="T35" fmla="*/ 43 h 180"/>
                  <a:gd name="T36" fmla="*/ 24 w 180"/>
                  <a:gd name="T37" fmla="*/ 29 h 180"/>
                  <a:gd name="T38" fmla="*/ 39 w 180"/>
                  <a:gd name="T39" fmla="*/ 14 h 180"/>
                  <a:gd name="T40" fmla="*/ 57 w 180"/>
                  <a:gd name="T41" fmla="*/ 6 h 180"/>
                  <a:gd name="T42" fmla="*/ 76 w 180"/>
                  <a:gd name="T43" fmla="*/ 0 h 180"/>
                  <a:gd name="T44" fmla="*/ 94 w 180"/>
                  <a:gd name="T45" fmla="*/ 0 h 180"/>
                  <a:gd name="T46" fmla="*/ 115 w 180"/>
                  <a:gd name="T47" fmla="*/ 2 h 180"/>
                  <a:gd name="T48" fmla="*/ 133 w 180"/>
                  <a:gd name="T49" fmla="*/ 10 h 180"/>
                  <a:gd name="T50" fmla="*/ 150 w 180"/>
                  <a:gd name="T51" fmla="*/ 20 h 180"/>
                  <a:gd name="T52" fmla="*/ 162 w 180"/>
                  <a:gd name="T53" fmla="*/ 35 h 180"/>
                  <a:gd name="T54" fmla="*/ 172 w 180"/>
                  <a:gd name="T55" fmla="*/ 51 h 180"/>
                  <a:gd name="T56" fmla="*/ 178 w 180"/>
                  <a:gd name="T57" fmla="*/ 70 h 180"/>
                  <a:gd name="T58" fmla="*/ 180 w 180"/>
                  <a:gd name="T59" fmla="*/ 90 h 180"/>
                  <a:gd name="T60" fmla="*/ 180 w 180"/>
                  <a:gd name="T61" fmla="*/ 9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0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68"/>
                    </a:lnTo>
                    <a:lnTo>
                      <a:pt x="115" y="176"/>
                    </a:lnTo>
                    <a:lnTo>
                      <a:pt x="96" y="180"/>
                    </a:lnTo>
                    <a:lnTo>
                      <a:pt x="76" y="178"/>
                    </a:lnTo>
                    <a:lnTo>
                      <a:pt x="57" y="172"/>
                    </a:lnTo>
                    <a:lnTo>
                      <a:pt x="41" y="164"/>
                    </a:lnTo>
                    <a:lnTo>
                      <a:pt x="24" y="152"/>
                    </a:lnTo>
                    <a:lnTo>
                      <a:pt x="14" y="135"/>
                    </a:lnTo>
                    <a:lnTo>
                      <a:pt x="6" y="119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6" y="61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4"/>
                    </a:lnTo>
                    <a:lnTo>
                      <a:pt x="57" y="6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0"/>
                    </a:lnTo>
                    <a:lnTo>
                      <a:pt x="150" y="20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0" name="Freeform 25">
                <a:extLst>
                  <a:ext uri="{FF2B5EF4-FFF2-40B4-BE49-F238E27FC236}">
                    <a16:creationId xmlns:a16="http://schemas.microsoft.com/office/drawing/2014/main" id="{1B317FD5-2482-D100-4721-A90183D804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326" y="502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5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2 w 74"/>
                  <a:gd name="T15" fmla="*/ 60 h 70"/>
                  <a:gd name="T16" fmla="*/ 4 w 74"/>
                  <a:gd name="T17" fmla="*/ 52 h 70"/>
                  <a:gd name="T18" fmla="*/ 0 w 74"/>
                  <a:gd name="T19" fmla="*/ 41 h 70"/>
                  <a:gd name="T20" fmla="*/ 0 w 74"/>
                  <a:gd name="T21" fmla="*/ 29 h 70"/>
                  <a:gd name="T22" fmla="*/ 4 w 74"/>
                  <a:gd name="T23" fmla="*/ 19 h 70"/>
                  <a:gd name="T24" fmla="*/ 12 w 74"/>
                  <a:gd name="T25" fmla="*/ 8 h 70"/>
                  <a:gd name="T26" fmla="*/ 23 w 74"/>
                  <a:gd name="T27" fmla="*/ 2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6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5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2" y="60"/>
                    </a:lnTo>
                    <a:lnTo>
                      <a:pt x="4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6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1" name="Freeform 26">
                <a:extLst>
                  <a:ext uri="{FF2B5EF4-FFF2-40B4-BE49-F238E27FC236}">
                    <a16:creationId xmlns:a16="http://schemas.microsoft.com/office/drawing/2014/main" id="{291442B6-7BDA-E6AB-FA6C-B9C62B0CC2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27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2" name="Freeform 27">
                <a:extLst>
                  <a:ext uri="{FF2B5EF4-FFF2-40B4-BE49-F238E27FC236}">
                    <a16:creationId xmlns:a16="http://schemas.microsoft.com/office/drawing/2014/main" id="{2B4C6907-298F-48AB-47D5-324236144B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79" y="498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6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3 w 74"/>
                  <a:gd name="T15" fmla="*/ 60 h 70"/>
                  <a:gd name="T16" fmla="*/ 4 w 74"/>
                  <a:gd name="T17" fmla="*/ 52 h 70"/>
                  <a:gd name="T18" fmla="*/ 0 w 74"/>
                  <a:gd name="T19" fmla="*/ 42 h 70"/>
                  <a:gd name="T20" fmla="*/ 0 w 74"/>
                  <a:gd name="T21" fmla="*/ 29 h 70"/>
                  <a:gd name="T22" fmla="*/ 4 w 74"/>
                  <a:gd name="T23" fmla="*/ 19 h 70"/>
                  <a:gd name="T24" fmla="*/ 13 w 74"/>
                  <a:gd name="T25" fmla="*/ 9 h 70"/>
                  <a:gd name="T26" fmla="*/ 23 w 74"/>
                  <a:gd name="T27" fmla="*/ 3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7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6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3" y="60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3" y="9"/>
                    </a:lnTo>
                    <a:lnTo>
                      <a:pt x="23" y="3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7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3" name="Freeform 28">
                <a:extLst>
                  <a:ext uri="{FF2B5EF4-FFF2-40B4-BE49-F238E27FC236}">
                    <a16:creationId xmlns:a16="http://schemas.microsoft.com/office/drawing/2014/main" id="{C4379322-FA64-E6C4-C7F2-9133C55E63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772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6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5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6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5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4" name="Freeform 29">
                <a:extLst>
                  <a:ext uri="{FF2B5EF4-FFF2-40B4-BE49-F238E27FC236}">
                    <a16:creationId xmlns:a16="http://schemas.microsoft.com/office/drawing/2014/main" id="{B95D060B-0530-DEC4-820E-FF48A81893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829" y="498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5 h 69"/>
                  <a:gd name="T4" fmla="*/ 66 w 74"/>
                  <a:gd name="T5" fmla="*/ 55 h 69"/>
                  <a:gd name="T6" fmla="*/ 58 w 74"/>
                  <a:gd name="T7" fmla="*/ 63 h 69"/>
                  <a:gd name="T8" fmla="*/ 47 w 74"/>
                  <a:gd name="T9" fmla="*/ 67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59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2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2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59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2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5" name="Freeform 30">
                <a:extLst>
                  <a:ext uri="{FF2B5EF4-FFF2-40B4-BE49-F238E27FC236}">
                    <a16:creationId xmlns:a16="http://schemas.microsoft.com/office/drawing/2014/main" id="{41107A68-2C71-D0AA-24CD-2EF9198701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21" y="440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50 w 180"/>
                  <a:gd name="T9" fmla="*/ 160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5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5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50" y="160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5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6" name="Freeform 31">
                <a:extLst>
                  <a:ext uri="{FF2B5EF4-FFF2-40B4-BE49-F238E27FC236}">
                    <a16:creationId xmlns:a16="http://schemas.microsoft.com/office/drawing/2014/main" id="{CB53EDB3-8032-2D3B-3C7C-5D69C67BBB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74" y="496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7" name="Freeform 32">
                <a:extLst>
                  <a:ext uri="{FF2B5EF4-FFF2-40B4-BE49-F238E27FC236}">
                    <a16:creationId xmlns:a16="http://schemas.microsoft.com/office/drawing/2014/main" id="{AA5D58D9-70B0-0C88-BA09-874E7A9E21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271" y="448"/>
                <a:ext cx="180" cy="181"/>
              </a:xfrm>
              <a:custGeom>
                <a:avLst/>
                <a:gdLst>
                  <a:gd name="T0" fmla="*/ 180 w 180"/>
                  <a:gd name="T1" fmla="*/ 91 h 181"/>
                  <a:gd name="T2" fmla="*/ 178 w 180"/>
                  <a:gd name="T3" fmla="*/ 111 h 181"/>
                  <a:gd name="T4" fmla="*/ 172 w 180"/>
                  <a:gd name="T5" fmla="*/ 130 h 181"/>
                  <a:gd name="T6" fmla="*/ 162 w 180"/>
                  <a:gd name="T7" fmla="*/ 146 h 181"/>
                  <a:gd name="T8" fmla="*/ 149 w 180"/>
                  <a:gd name="T9" fmla="*/ 160 h 181"/>
                  <a:gd name="T10" fmla="*/ 133 w 180"/>
                  <a:gd name="T11" fmla="*/ 171 h 181"/>
                  <a:gd name="T12" fmla="*/ 115 w 180"/>
                  <a:gd name="T13" fmla="*/ 179 h 181"/>
                  <a:gd name="T14" fmla="*/ 96 w 180"/>
                  <a:gd name="T15" fmla="*/ 181 h 181"/>
                  <a:gd name="T16" fmla="*/ 76 w 180"/>
                  <a:gd name="T17" fmla="*/ 181 h 181"/>
                  <a:gd name="T18" fmla="*/ 57 w 180"/>
                  <a:gd name="T19" fmla="*/ 175 h 181"/>
                  <a:gd name="T20" fmla="*/ 41 w 180"/>
                  <a:gd name="T21" fmla="*/ 166 h 181"/>
                  <a:gd name="T22" fmla="*/ 24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2 h 181"/>
                  <a:gd name="T32" fmla="*/ 6 w 180"/>
                  <a:gd name="T33" fmla="*/ 62 h 181"/>
                  <a:gd name="T34" fmla="*/ 12 w 180"/>
                  <a:gd name="T35" fmla="*/ 45 h 181"/>
                  <a:gd name="T36" fmla="*/ 24 w 180"/>
                  <a:gd name="T37" fmla="*/ 29 h 181"/>
                  <a:gd name="T38" fmla="*/ 39 w 180"/>
                  <a:gd name="T39" fmla="*/ 17 h 181"/>
                  <a:gd name="T40" fmla="*/ 57 w 180"/>
                  <a:gd name="T41" fmla="*/ 8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1 h 181"/>
                  <a:gd name="T50" fmla="*/ 149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1 h 181"/>
                  <a:gd name="T60" fmla="*/ 180 w 180"/>
                  <a:gd name="T61" fmla="*/ 9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1"/>
                    </a:moveTo>
                    <a:lnTo>
                      <a:pt x="178" y="111"/>
                    </a:lnTo>
                    <a:lnTo>
                      <a:pt x="172" y="130"/>
                    </a:lnTo>
                    <a:lnTo>
                      <a:pt x="162" y="146"/>
                    </a:lnTo>
                    <a:lnTo>
                      <a:pt x="149" y="160"/>
                    </a:lnTo>
                    <a:lnTo>
                      <a:pt x="133" y="171"/>
                    </a:lnTo>
                    <a:lnTo>
                      <a:pt x="115" y="179"/>
                    </a:lnTo>
                    <a:lnTo>
                      <a:pt x="96" y="181"/>
                    </a:lnTo>
                    <a:lnTo>
                      <a:pt x="76" y="181"/>
                    </a:lnTo>
                    <a:lnTo>
                      <a:pt x="57" y="175"/>
                    </a:lnTo>
                    <a:lnTo>
                      <a:pt x="41" y="166"/>
                    </a:lnTo>
                    <a:lnTo>
                      <a:pt x="24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7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1"/>
                    </a:lnTo>
                    <a:lnTo>
                      <a:pt x="149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1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8" name="Freeform 33">
                <a:extLst>
                  <a:ext uri="{FF2B5EF4-FFF2-40B4-BE49-F238E27FC236}">
                    <a16:creationId xmlns:a16="http://schemas.microsoft.com/office/drawing/2014/main" id="{03B3958D-E518-4D42-0D30-51C2F4C9CB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324" y="504"/>
                <a:ext cx="74" cy="69"/>
              </a:xfrm>
              <a:custGeom>
                <a:avLst/>
                <a:gdLst>
                  <a:gd name="T0" fmla="*/ 74 w 74"/>
                  <a:gd name="T1" fmla="*/ 35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2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2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5 h 69"/>
                  <a:gd name="T40" fmla="*/ 74 w 74"/>
                  <a:gd name="T41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5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2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2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9" name="Freeform 34">
                <a:extLst>
                  <a:ext uri="{FF2B5EF4-FFF2-40B4-BE49-F238E27FC236}">
                    <a16:creationId xmlns:a16="http://schemas.microsoft.com/office/drawing/2014/main" id="{AEDD6878-6784-E975-3E58-104EC12CA0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21" y="449"/>
                <a:ext cx="180" cy="179"/>
              </a:xfrm>
              <a:custGeom>
                <a:avLst/>
                <a:gdLst>
                  <a:gd name="T0" fmla="*/ 180 w 180"/>
                  <a:gd name="T1" fmla="*/ 89 h 179"/>
                  <a:gd name="T2" fmla="*/ 178 w 180"/>
                  <a:gd name="T3" fmla="*/ 109 h 179"/>
                  <a:gd name="T4" fmla="*/ 172 w 180"/>
                  <a:gd name="T5" fmla="*/ 128 h 179"/>
                  <a:gd name="T6" fmla="*/ 162 w 180"/>
                  <a:gd name="T7" fmla="*/ 144 h 179"/>
                  <a:gd name="T8" fmla="*/ 149 w 180"/>
                  <a:gd name="T9" fmla="*/ 158 h 179"/>
                  <a:gd name="T10" fmla="*/ 133 w 180"/>
                  <a:gd name="T11" fmla="*/ 169 h 179"/>
                  <a:gd name="T12" fmla="*/ 115 w 180"/>
                  <a:gd name="T13" fmla="*/ 177 h 179"/>
                  <a:gd name="T14" fmla="*/ 96 w 180"/>
                  <a:gd name="T15" fmla="*/ 179 h 179"/>
                  <a:gd name="T16" fmla="*/ 76 w 180"/>
                  <a:gd name="T17" fmla="*/ 179 h 179"/>
                  <a:gd name="T18" fmla="*/ 57 w 180"/>
                  <a:gd name="T19" fmla="*/ 173 h 179"/>
                  <a:gd name="T20" fmla="*/ 41 w 180"/>
                  <a:gd name="T21" fmla="*/ 165 h 179"/>
                  <a:gd name="T22" fmla="*/ 24 w 180"/>
                  <a:gd name="T23" fmla="*/ 152 h 179"/>
                  <a:gd name="T24" fmla="*/ 14 w 180"/>
                  <a:gd name="T25" fmla="*/ 136 h 179"/>
                  <a:gd name="T26" fmla="*/ 6 w 180"/>
                  <a:gd name="T27" fmla="*/ 117 h 179"/>
                  <a:gd name="T28" fmla="*/ 0 w 180"/>
                  <a:gd name="T29" fmla="*/ 99 h 179"/>
                  <a:gd name="T30" fmla="*/ 0 w 180"/>
                  <a:gd name="T31" fmla="*/ 80 h 179"/>
                  <a:gd name="T32" fmla="*/ 6 w 180"/>
                  <a:gd name="T33" fmla="*/ 60 h 179"/>
                  <a:gd name="T34" fmla="*/ 12 w 180"/>
                  <a:gd name="T35" fmla="*/ 43 h 179"/>
                  <a:gd name="T36" fmla="*/ 24 w 180"/>
                  <a:gd name="T37" fmla="*/ 27 h 179"/>
                  <a:gd name="T38" fmla="*/ 39 w 180"/>
                  <a:gd name="T39" fmla="*/ 15 h 179"/>
                  <a:gd name="T40" fmla="*/ 57 w 180"/>
                  <a:gd name="T41" fmla="*/ 7 h 179"/>
                  <a:gd name="T42" fmla="*/ 76 w 180"/>
                  <a:gd name="T43" fmla="*/ 0 h 179"/>
                  <a:gd name="T44" fmla="*/ 94 w 180"/>
                  <a:gd name="T45" fmla="*/ 0 h 179"/>
                  <a:gd name="T46" fmla="*/ 115 w 180"/>
                  <a:gd name="T47" fmla="*/ 2 h 179"/>
                  <a:gd name="T48" fmla="*/ 133 w 180"/>
                  <a:gd name="T49" fmla="*/ 11 h 179"/>
                  <a:gd name="T50" fmla="*/ 149 w 180"/>
                  <a:gd name="T51" fmla="*/ 21 h 179"/>
                  <a:gd name="T52" fmla="*/ 162 w 180"/>
                  <a:gd name="T53" fmla="*/ 35 h 179"/>
                  <a:gd name="T54" fmla="*/ 172 w 180"/>
                  <a:gd name="T55" fmla="*/ 52 h 179"/>
                  <a:gd name="T56" fmla="*/ 178 w 180"/>
                  <a:gd name="T57" fmla="*/ 70 h 179"/>
                  <a:gd name="T58" fmla="*/ 180 w 180"/>
                  <a:gd name="T59" fmla="*/ 89 h 179"/>
                  <a:gd name="T60" fmla="*/ 180 w 180"/>
                  <a:gd name="T6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79">
                    <a:moveTo>
                      <a:pt x="180" y="89"/>
                    </a:moveTo>
                    <a:lnTo>
                      <a:pt x="178" y="109"/>
                    </a:lnTo>
                    <a:lnTo>
                      <a:pt x="172" y="128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9"/>
                    </a:lnTo>
                    <a:lnTo>
                      <a:pt x="115" y="177"/>
                    </a:lnTo>
                    <a:lnTo>
                      <a:pt x="96" y="179"/>
                    </a:lnTo>
                    <a:lnTo>
                      <a:pt x="76" y="179"/>
                    </a:lnTo>
                    <a:lnTo>
                      <a:pt x="57" y="173"/>
                    </a:lnTo>
                    <a:lnTo>
                      <a:pt x="41" y="165"/>
                    </a:lnTo>
                    <a:lnTo>
                      <a:pt x="24" y="152"/>
                    </a:lnTo>
                    <a:lnTo>
                      <a:pt x="14" y="136"/>
                    </a:lnTo>
                    <a:lnTo>
                      <a:pt x="6" y="117"/>
                    </a:lnTo>
                    <a:lnTo>
                      <a:pt x="0" y="99"/>
                    </a:lnTo>
                    <a:lnTo>
                      <a:pt x="0" y="80"/>
                    </a:lnTo>
                    <a:lnTo>
                      <a:pt x="6" y="60"/>
                    </a:lnTo>
                    <a:lnTo>
                      <a:pt x="12" y="43"/>
                    </a:lnTo>
                    <a:lnTo>
                      <a:pt x="24" y="27"/>
                    </a:lnTo>
                    <a:lnTo>
                      <a:pt x="39" y="15"/>
                    </a:lnTo>
                    <a:lnTo>
                      <a:pt x="57" y="7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1"/>
                    </a:lnTo>
                    <a:lnTo>
                      <a:pt x="149" y="21"/>
                    </a:lnTo>
                    <a:lnTo>
                      <a:pt x="162" y="35"/>
                    </a:lnTo>
                    <a:lnTo>
                      <a:pt x="172" y="52"/>
                    </a:lnTo>
                    <a:lnTo>
                      <a:pt x="178" y="70"/>
                    </a:lnTo>
                    <a:lnTo>
                      <a:pt x="180" y="89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50" name="Freeform 35">
                <a:extLst>
                  <a:ext uri="{FF2B5EF4-FFF2-40B4-BE49-F238E27FC236}">
                    <a16:creationId xmlns:a16="http://schemas.microsoft.com/office/drawing/2014/main" id="{ECF6EFCD-12D9-414E-DC76-D069CCDD37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74" y="505"/>
                <a:ext cx="74" cy="67"/>
              </a:xfrm>
              <a:custGeom>
                <a:avLst/>
                <a:gdLst>
                  <a:gd name="T0" fmla="*/ 74 w 74"/>
                  <a:gd name="T1" fmla="*/ 33 h 67"/>
                  <a:gd name="T2" fmla="*/ 72 w 74"/>
                  <a:gd name="T3" fmla="*/ 45 h 67"/>
                  <a:gd name="T4" fmla="*/ 66 w 74"/>
                  <a:gd name="T5" fmla="*/ 55 h 67"/>
                  <a:gd name="T6" fmla="*/ 58 w 74"/>
                  <a:gd name="T7" fmla="*/ 63 h 67"/>
                  <a:gd name="T8" fmla="*/ 47 w 74"/>
                  <a:gd name="T9" fmla="*/ 67 h 67"/>
                  <a:gd name="T10" fmla="*/ 35 w 74"/>
                  <a:gd name="T11" fmla="*/ 67 h 67"/>
                  <a:gd name="T12" fmla="*/ 23 w 74"/>
                  <a:gd name="T13" fmla="*/ 65 h 67"/>
                  <a:gd name="T14" fmla="*/ 12 w 74"/>
                  <a:gd name="T15" fmla="*/ 59 h 67"/>
                  <a:gd name="T16" fmla="*/ 4 w 74"/>
                  <a:gd name="T17" fmla="*/ 49 h 67"/>
                  <a:gd name="T18" fmla="*/ 0 w 74"/>
                  <a:gd name="T19" fmla="*/ 39 h 67"/>
                  <a:gd name="T20" fmla="*/ 0 w 74"/>
                  <a:gd name="T21" fmla="*/ 29 h 67"/>
                  <a:gd name="T22" fmla="*/ 4 w 74"/>
                  <a:gd name="T23" fmla="*/ 16 h 67"/>
                  <a:gd name="T24" fmla="*/ 12 w 74"/>
                  <a:gd name="T25" fmla="*/ 8 h 67"/>
                  <a:gd name="T26" fmla="*/ 23 w 74"/>
                  <a:gd name="T27" fmla="*/ 2 h 67"/>
                  <a:gd name="T28" fmla="*/ 35 w 74"/>
                  <a:gd name="T29" fmla="*/ 0 h 67"/>
                  <a:gd name="T30" fmla="*/ 47 w 74"/>
                  <a:gd name="T31" fmla="*/ 0 h 67"/>
                  <a:gd name="T32" fmla="*/ 58 w 74"/>
                  <a:gd name="T33" fmla="*/ 4 h 67"/>
                  <a:gd name="T34" fmla="*/ 66 w 74"/>
                  <a:gd name="T35" fmla="*/ 12 h 67"/>
                  <a:gd name="T36" fmla="*/ 72 w 74"/>
                  <a:gd name="T37" fmla="*/ 22 h 67"/>
                  <a:gd name="T38" fmla="*/ 74 w 74"/>
                  <a:gd name="T39" fmla="*/ 33 h 67"/>
                  <a:gd name="T40" fmla="*/ 74 w 74"/>
                  <a:gd name="T41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7">
                    <a:moveTo>
                      <a:pt x="74" y="33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7"/>
                    </a:lnTo>
                    <a:lnTo>
                      <a:pt x="23" y="65"/>
                    </a:lnTo>
                    <a:lnTo>
                      <a:pt x="12" y="59"/>
                    </a:lnTo>
                    <a:lnTo>
                      <a:pt x="4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4"/>
                    </a:lnTo>
                    <a:lnTo>
                      <a:pt x="66" y="12"/>
                    </a:lnTo>
                    <a:lnTo>
                      <a:pt x="72" y="22"/>
                    </a:lnTo>
                    <a:lnTo>
                      <a:pt x="74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51" name="WordArt 36">
                <a:extLst>
                  <a:ext uri="{FF2B5EF4-FFF2-40B4-BE49-F238E27FC236}">
                    <a16:creationId xmlns:a16="http://schemas.microsoft.com/office/drawing/2014/main" id="{9A1911E3-2602-E76A-F329-085322A27EE0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496" y="493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6</a:t>
                </a:r>
              </a:p>
            </p:txBody>
          </p:sp>
        </p:grpSp>
        <p:grpSp>
          <p:nvGrpSpPr>
            <p:cNvPr id="158" name="Group 43">
              <a:extLst>
                <a:ext uri="{FF2B5EF4-FFF2-40B4-BE49-F238E27FC236}">
                  <a16:creationId xmlns:a16="http://schemas.microsoft.com/office/drawing/2014/main" id="{03B672CF-C1E7-EB68-8989-8D2D19035D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16847" y="5422338"/>
              <a:ext cx="1790596" cy="331329"/>
              <a:chOff x="621" y="544"/>
              <a:chExt cx="1824" cy="335"/>
            </a:xfrm>
          </p:grpSpPr>
          <p:sp>
            <p:nvSpPr>
              <p:cNvPr id="230" name="Freeform 44">
                <a:extLst>
                  <a:ext uri="{FF2B5EF4-FFF2-40B4-BE49-F238E27FC236}">
                    <a16:creationId xmlns:a16="http://schemas.microsoft.com/office/drawing/2014/main" id="{4740146A-60F2-4395-7EFC-B4A0FC2731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" y="544"/>
                <a:ext cx="1824" cy="335"/>
              </a:xfrm>
              <a:custGeom>
                <a:avLst/>
                <a:gdLst>
                  <a:gd name="T0" fmla="*/ 23 w 1824"/>
                  <a:gd name="T1" fmla="*/ 251 h 335"/>
                  <a:gd name="T2" fmla="*/ 166 w 1824"/>
                  <a:gd name="T3" fmla="*/ 335 h 335"/>
                  <a:gd name="T4" fmla="*/ 222 w 1824"/>
                  <a:gd name="T5" fmla="*/ 324 h 335"/>
                  <a:gd name="T6" fmla="*/ 306 w 1824"/>
                  <a:gd name="T7" fmla="*/ 257 h 335"/>
                  <a:gd name="T8" fmla="*/ 363 w 1824"/>
                  <a:gd name="T9" fmla="*/ 257 h 335"/>
                  <a:gd name="T10" fmla="*/ 513 w 1824"/>
                  <a:gd name="T11" fmla="*/ 257 h 335"/>
                  <a:gd name="T12" fmla="*/ 697 w 1824"/>
                  <a:gd name="T13" fmla="*/ 257 h 335"/>
                  <a:gd name="T14" fmla="*/ 798 w 1824"/>
                  <a:gd name="T15" fmla="*/ 257 h 335"/>
                  <a:gd name="T16" fmla="*/ 882 w 1824"/>
                  <a:gd name="T17" fmla="*/ 324 h 335"/>
                  <a:gd name="T18" fmla="*/ 939 w 1824"/>
                  <a:gd name="T19" fmla="*/ 335 h 335"/>
                  <a:gd name="T20" fmla="*/ 1039 w 1824"/>
                  <a:gd name="T21" fmla="*/ 298 h 335"/>
                  <a:gd name="T22" fmla="*/ 1078 w 1824"/>
                  <a:gd name="T23" fmla="*/ 257 h 335"/>
                  <a:gd name="T24" fmla="*/ 1279 w 1824"/>
                  <a:gd name="T25" fmla="*/ 257 h 335"/>
                  <a:gd name="T26" fmla="*/ 1449 w 1824"/>
                  <a:gd name="T27" fmla="*/ 257 h 335"/>
                  <a:gd name="T28" fmla="*/ 1517 w 1824"/>
                  <a:gd name="T29" fmla="*/ 257 h 335"/>
                  <a:gd name="T30" fmla="*/ 1601 w 1824"/>
                  <a:gd name="T31" fmla="*/ 324 h 335"/>
                  <a:gd name="T32" fmla="*/ 1656 w 1824"/>
                  <a:gd name="T33" fmla="*/ 335 h 335"/>
                  <a:gd name="T34" fmla="*/ 1802 w 1824"/>
                  <a:gd name="T35" fmla="*/ 251 h 335"/>
                  <a:gd name="T36" fmla="*/ 1824 w 1824"/>
                  <a:gd name="T37" fmla="*/ 168 h 335"/>
                  <a:gd name="T38" fmla="*/ 1740 w 1824"/>
                  <a:gd name="T39" fmla="*/ 23 h 335"/>
                  <a:gd name="T40" fmla="*/ 1656 w 1824"/>
                  <a:gd name="T41" fmla="*/ 0 h 335"/>
                  <a:gd name="T42" fmla="*/ 1554 w 1824"/>
                  <a:gd name="T43" fmla="*/ 37 h 335"/>
                  <a:gd name="T44" fmla="*/ 1517 w 1824"/>
                  <a:gd name="T45" fmla="*/ 78 h 335"/>
                  <a:gd name="T46" fmla="*/ 1369 w 1824"/>
                  <a:gd name="T47" fmla="*/ 78 h 335"/>
                  <a:gd name="T48" fmla="*/ 1181 w 1824"/>
                  <a:gd name="T49" fmla="*/ 78 h 335"/>
                  <a:gd name="T50" fmla="*/ 1078 w 1824"/>
                  <a:gd name="T51" fmla="*/ 78 h 335"/>
                  <a:gd name="T52" fmla="*/ 992 w 1824"/>
                  <a:gd name="T53" fmla="*/ 10 h 335"/>
                  <a:gd name="T54" fmla="*/ 939 w 1824"/>
                  <a:gd name="T55" fmla="*/ 0 h 335"/>
                  <a:gd name="T56" fmla="*/ 834 w 1824"/>
                  <a:gd name="T57" fmla="*/ 37 h 335"/>
                  <a:gd name="T58" fmla="*/ 798 w 1824"/>
                  <a:gd name="T59" fmla="*/ 78 h 335"/>
                  <a:gd name="T60" fmla="*/ 603 w 1824"/>
                  <a:gd name="T61" fmla="*/ 78 h 335"/>
                  <a:gd name="T62" fmla="*/ 433 w 1824"/>
                  <a:gd name="T63" fmla="*/ 78 h 335"/>
                  <a:gd name="T64" fmla="*/ 306 w 1824"/>
                  <a:gd name="T65" fmla="*/ 78 h 335"/>
                  <a:gd name="T66" fmla="*/ 269 w 1824"/>
                  <a:gd name="T67" fmla="*/ 37 h 335"/>
                  <a:gd name="T68" fmla="*/ 166 w 1824"/>
                  <a:gd name="T69" fmla="*/ 0 h 335"/>
                  <a:gd name="T70" fmla="*/ 82 w 1824"/>
                  <a:gd name="T71" fmla="*/ 23 h 335"/>
                  <a:gd name="T72" fmla="*/ 0 w 1824"/>
                  <a:gd name="T73" fmla="*/ 16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24" h="335">
                    <a:moveTo>
                      <a:pt x="0" y="168"/>
                    </a:moveTo>
                    <a:lnTo>
                      <a:pt x="23" y="251"/>
                    </a:lnTo>
                    <a:lnTo>
                      <a:pt x="82" y="310"/>
                    </a:lnTo>
                    <a:lnTo>
                      <a:pt x="166" y="335"/>
                    </a:lnTo>
                    <a:lnTo>
                      <a:pt x="222" y="324"/>
                    </a:lnTo>
                    <a:lnTo>
                      <a:pt x="269" y="298"/>
                    </a:lnTo>
                    <a:lnTo>
                      <a:pt x="306" y="257"/>
                    </a:lnTo>
                    <a:lnTo>
                      <a:pt x="363" y="257"/>
                    </a:lnTo>
                    <a:lnTo>
                      <a:pt x="433" y="257"/>
                    </a:lnTo>
                    <a:lnTo>
                      <a:pt x="513" y="257"/>
                    </a:lnTo>
                    <a:lnTo>
                      <a:pt x="603" y="257"/>
                    </a:lnTo>
                    <a:lnTo>
                      <a:pt x="697" y="257"/>
                    </a:lnTo>
                    <a:lnTo>
                      <a:pt x="798" y="257"/>
                    </a:lnTo>
                    <a:lnTo>
                      <a:pt x="834" y="298"/>
                    </a:lnTo>
                    <a:lnTo>
                      <a:pt x="882" y="324"/>
                    </a:lnTo>
                    <a:lnTo>
                      <a:pt x="939" y="335"/>
                    </a:lnTo>
                    <a:lnTo>
                      <a:pt x="992" y="324"/>
                    </a:lnTo>
                    <a:lnTo>
                      <a:pt x="1039" y="298"/>
                    </a:lnTo>
                    <a:lnTo>
                      <a:pt x="1078" y="257"/>
                    </a:lnTo>
                    <a:lnTo>
                      <a:pt x="1181" y="257"/>
                    </a:lnTo>
                    <a:lnTo>
                      <a:pt x="1279" y="257"/>
                    </a:lnTo>
                    <a:lnTo>
                      <a:pt x="1369" y="257"/>
                    </a:lnTo>
                    <a:lnTo>
                      <a:pt x="1449" y="257"/>
                    </a:lnTo>
                    <a:lnTo>
                      <a:pt x="1517" y="257"/>
                    </a:lnTo>
                    <a:lnTo>
                      <a:pt x="1554" y="298"/>
                    </a:lnTo>
                    <a:lnTo>
                      <a:pt x="1601" y="324"/>
                    </a:lnTo>
                    <a:lnTo>
                      <a:pt x="1656" y="335"/>
                    </a:lnTo>
                    <a:lnTo>
                      <a:pt x="1740" y="310"/>
                    </a:lnTo>
                    <a:lnTo>
                      <a:pt x="1802" y="251"/>
                    </a:lnTo>
                    <a:lnTo>
                      <a:pt x="1824" y="168"/>
                    </a:lnTo>
                    <a:lnTo>
                      <a:pt x="1802" y="84"/>
                    </a:lnTo>
                    <a:lnTo>
                      <a:pt x="1740" y="23"/>
                    </a:lnTo>
                    <a:lnTo>
                      <a:pt x="1656" y="0"/>
                    </a:lnTo>
                    <a:lnTo>
                      <a:pt x="1601" y="10"/>
                    </a:lnTo>
                    <a:lnTo>
                      <a:pt x="1554" y="37"/>
                    </a:lnTo>
                    <a:lnTo>
                      <a:pt x="1517" y="78"/>
                    </a:lnTo>
                    <a:lnTo>
                      <a:pt x="1449" y="78"/>
                    </a:lnTo>
                    <a:lnTo>
                      <a:pt x="1369" y="78"/>
                    </a:lnTo>
                    <a:lnTo>
                      <a:pt x="1279" y="78"/>
                    </a:lnTo>
                    <a:lnTo>
                      <a:pt x="1181" y="78"/>
                    </a:lnTo>
                    <a:lnTo>
                      <a:pt x="1078" y="78"/>
                    </a:lnTo>
                    <a:lnTo>
                      <a:pt x="1039" y="37"/>
                    </a:lnTo>
                    <a:lnTo>
                      <a:pt x="992" y="10"/>
                    </a:lnTo>
                    <a:lnTo>
                      <a:pt x="939" y="0"/>
                    </a:lnTo>
                    <a:lnTo>
                      <a:pt x="882" y="10"/>
                    </a:lnTo>
                    <a:lnTo>
                      <a:pt x="834" y="37"/>
                    </a:lnTo>
                    <a:lnTo>
                      <a:pt x="798" y="78"/>
                    </a:lnTo>
                    <a:lnTo>
                      <a:pt x="697" y="78"/>
                    </a:lnTo>
                    <a:lnTo>
                      <a:pt x="603" y="78"/>
                    </a:lnTo>
                    <a:lnTo>
                      <a:pt x="513" y="78"/>
                    </a:lnTo>
                    <a:lnTo>
                      <a:pt x="433" y="78"/>
                    </a:lnTo>
                    <a:lnTo>
                      <a:pt x="363" y="78"/>
                    </a:lnTo>
                    <a:lnTo>
                      <a:pt x="306" y="78"/>
                    </a:lnTo>
                    <a:lnTo>
                      <a:pt x="269" y="37"/>
                    </a:lnTo>
                    <a:lnTo>
                      <a:pt x="222" y="10"/>
                    </a:lnTo>
                    <a:lnTo>
                      <a:pt x="166" y="0"/>
                    </a:lnTo>
                    <a:lnTo>
                      <a:pt x="82" y="23"/>
                    </a:lnTo>
                    <a:lnTo>
                      <a:pt x="23" y="8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31" name="Freeform 45">
                <a:extLst>
                  <a:ext uri="{FF2B5EF4-FFF2-40B4-BE49-F238E27FC236}">
                    <a16:creationId xmlns:a16="http://schemas.microsoft.com/office/drawing/2014/main" id="{028DF3E6-9C8D-EB03-4A0E-0AC40B7DB0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" y="626"/>
                <a:ext cx="178" cy="181"/>
              </a:xfrm>
              <a:custGeom>
                <a:avLst/>
                <a:gdLst>
                  <a:gd name="T0" fmla="*/ 178 w 178"/>
                  <a:gd name="T1" fmla="*/ 90 h 181"/>
                  <a:gd name="T2" fmla="*/ 176 w 178"/>
                  <a:gd name="T3" fmla="*/ 109 h 181"/>
                  <a:gd name="T4" fmla="*/ 170 w 178"/>
                  <a:gd name="T5" fmla="*/ 127 h 181"/>
                  <a:gd name="T6" fmla="*/ 160 w 178"/>
                  <a:gd name="T7" fmla="*/ 144 h 181"/>
                  <a:gd name="T8" fmla="*/ 148 w 178"/>
                  <a:gd name="T9" fmla="*/ 158 h 181"/>
                  <a:gd name="T10" fmla="*/ 131 w 178"/>
                  <a:gd name="T11" fmla="*/ 170 h 181"/>
                  <a:gd name="T12" fmla="*/ 113 w 178"/>
                  <a:gd name="T13" fmla="*/ 177 h 181"/>
                  <a:gd name="T14" fmla="*/ 94 w 178"/>
                  <a:gd name="T15" fmla="*/ 181 h 181"/>
                  <a:gd name="T16" fmla="*/ 74 w 178"/>
                  <a:gd name="T17" fmla="*/ 179 h 181"/>
                  <a:gd name="T18" fmla="*/ 55 w 178"/>
                  <a:gd name="T19" fmla="*/ 175 h 181"/>
                  <a:gd name="T20" fmla="*/ 39 w 178"/>
                  <a:gd name="T21" fmla="*/ 164 h 181"/>
                  <a:gd name="T22" fmla="*/ 25 w 178"/>
                  <a:gd name="T23" fmla="*/ 152 h 181"/>
                  <a:gd name="T24" fmla="*/ 12 w 178"/>
                  <a:gd name="T25" fmla="*/ 136 h 181"/>
                  <a:gd name="T26" fmla="*/ 4 w 178"/>
                  <a:gd name="T27" fmla="*/ 119 h 181"/>
                  <a:gd name="T28" fmla="*/ 0 w 178"/>
                  <a:gd name="T29" fmla="*/ 101 h 181"/>
                  <a:gd name="T30" fmla="*/ 0 w 178"/>
                  <a:gd name="T31" fmla="*/ 80 h 181"/>
                  <a:gd name="T32" fmla="*/ 4 w 178"/>
                  <a:gd name="T33" fmla="*/ 62 h 181"/>
                  <a:gd name="T34" fmla="*/ 12 w 178"/>
                  <a:gd name="T35" fmla="*/ 43 h 181"/>
                  <a:gd name="T36" fmla="*/ 25 w 178"/>
                  <a:gd name="T37" fmla="*/ 29 h 181"/>
                  <a:gd name="T38" fmla="*/ 39 w 178"/>
                  <a:gd name="T39" fmla="*/ 17 h 181"/>
                  <a:gd name="T40" fmla="*/ 55 w 178"/>
                  <a:gd name="T41" fmla="*/ 6 h 181"/>
                  <a:gd name="T42" fmla="*/ 74 w 178"/>
                  <a:gd name="T43" fmla="*/ 2 h 181"/>
                  <a:gd name="T44" fmla="*/ 94 w 178"/>
                  <a:gd name="T45" fmla="*/ 0 h 181"/>
                  <a:gd name="T46" fmla="*/ 113 w 178"/>
                  <a:gd name="T47" fmla="*/ 4 h 181"/>
                  <a:gd name="T48" fmla="*/ 131 w 178"/>
                  <a:gd name="T49" fmla="*/ 10 h 181"/>
                  <a:gd name="T50" fmla="*/ 148 w 178"/>
                  <a:gd name="T51" fmla="*/ 21 h 181"/>
                  <a:gd name="T52" fmla="*/ 160 w 178"/>
                  <a:gd name="T53" fmla="*/ 35 h 181"/>
                  <a:gd name="T54" fmla="*/ 170 w 178"/>
                  <a:gd name="T55" fmla="*/ 51 h 181"/>
                  <a:gd name="T56" fmla="*/ 176 w 178"/>
                  <a:gd name="T57" fmla="*/ 70 h 181"/>
                  <a:gd name="T58" fmla="*/ 178 w 178"/>
                  <a:gd name="T59" fmla="*/ 90 h 181"/>
                  <a:gd name="T60" fmla="*/ 178 w 178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181">
                    <a:moveTo>
                      <a:pt x="178" y="90"/>
                    </a:moveTo>
                    <a:lnTo>
                      <a:pt x="176" y="109"/>
                    </a:lnTo>
                    <a:lnTo>
                      <a:pt x="170" y="127"/>
                    </a:lnTo>
                    <a:lnTo>
                      <a:pt x="160" y="144"/>
                    </a:lnTo>
                    <a:lnTo>
                      <a:pt x="148" y="158"/>
                    </a:lnTo>
                    <a:lnTo>
                      <a:pt x="131" y="170"/>
                    </a:lnTo>
                    <a:lnTo>
                      <a:pt x="113" y="177"/>
                    </a:lnTo>
                    <a:lnTo>
                      <a:pt x="94" y="181"/>
                    </a:lnTo>
                    <a:lnTo>
                      <a:pt x="74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0" y="35"/>
                    </a:lnTo>
                    <a:lnTo>
                      <a:pt x="170" y="51"/>
                    </a:lnTo>
                    <a:lnTo>
                      <a:pt x="176" y="70"/>
                    </a:lnTo>
                    <a:lnTo>
                      <a:pt x="178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32" name="Freeform 46">
                <a:extLst>
                  <a:ext uri="{FF2B5EF4-FFF2-40B4-BE49-F238E27FC236}">
                    <a16:creationId xmlns:a16="http://schemas.microsoft.com/office/drawing/2014/main" id="{493E28CF-DB15-E842-DEE4-159BC4D09A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6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4 w 70"/>
                  <a:gd name="T7" fmla="*/ 63 h 67"/>
                  <a:gd name="T8" fmla="*/ 41 w 70"/>
                  <a:gd name="T9" fmla="*/ 67 h 67"/>
                  <a:gd name="T10" fmla="*/ 31 w 70"/>
                  <a:gd name="T11" fmla="*/ 67 h 67"/>
                  <a:gd name="T12" fmla="*/ 19 w 70"/>
                  <a:gd name="T13" fmla="*/ 63 h 67"/>
                  <a:gd name="T14" fmla="*/ 9 w 70"/>
                  <a:gd name="T15" fmla="*/ 57 h 67"/>
                  <a:gd name="T16" fmla="*/ 4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9 w 70"/>
                  <a:gd name="T23" fmla="*/ 12 h 67"/>
                  <a:gd name="T24" fmla="*/ 19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4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4" y="63"/>
                    </a:lnTo>
                    <a:lnTo>
                      <a:pt x="41" y="67"/>
                    </a:lnTo>
                    <a:lnTo>
                      <a:pt x="31" y="67"/>
                    </a:lnTo>
                    <a:lnTo>
                      <a:pt x="19" y="63"/>
                    </a:lnTo>
                    <a:lnTo>
                      <a:pt x="9" y="57"/>
                    </a:lnTo>
                    <a:lnTo>
                      <a:pt x="4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9" y="12"/>
                    </a:lnTo>
                    <a:lnTo>
                      <a:pt x="19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4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33" name="Freeform 47">
                <a:extLst>
                  <a:ext uri="{FF2B5EF4-FFF2-40B4-BE49-F238E27FC236}">
                    <a16:creationId xmlns:a16="http://schemas.microsoft.com/office/drawing/2014/main" id="{AB28CE3A-E659-DF7A-F024-31A4106441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74" y="626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7 w 180"/>
                  <a:gd name="T9" fmla="*/ 158 h 181"/>
                  <a:gd name="T10" fmla="*/ 131 w 180"/>
                  <a:gd name="T11" fmla="*/ 170 h 181"/>
                  <a:gd name="T12" fmla="*/ 112 w 180"/>
                  <a:gd name="T13" fmla="*/ 177 h 181"/>
                  <a:gd name="T14" fmla="*/ 94 w 180"/>
                  <a:gd name="T15" fmla="*/ 181 h 181"/>
                  <a:gd name="T16" fmla="*/ 76 w 180"/>
                  <a:gd name="T17" fmla="*/ 179 h 181"/>
                  <a:gd name="T18" fmla="*/ 55 w 180"/>
                  <a:gd name="T19" fmla="*/ 175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6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7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2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7" y="158"/>
                    </a:lnTo>
                    <a:lnTo>
                      <a:pt x="131" y="170"/>
                    </a:lnTo>
                    <a:lnTo>
                      <a:pt x="112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2" y="4"/>
                    </a:lnTo>
                    <a:lnTo>
                      <a:pt x="131" y="10"/>
                    </a:lnTo>
                    <a:lnTo>
                      <a:pt x="147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34" name="Freeform 48">
                <a:extLst>
                  <a:ext uri="{FF2B5EF4-FFF2-40B4-BE49-F238E27FC236}">
                    <a16:creationId xmlns:a16="http://schemas.microsoft.com/office/drawing/2014/main" id="{C6F2745C-FF57-08AD-FF60-014F1B4266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1 w 70"/>
                  <a:gd name="T7" fmla="*/ 63 h 67"/>
                  <a:gd name="T8" fmla="*/ 41 w 70"/>
                  <a:gd name="T9" fmla="*/ 67 h 67"/>
                  <a:gd name="T10" fmla="*/ 29 w 70"/>
                  <a:gd name="T11" fmla="*/ 67 h 67"/>
                  <a:gd name="T12" fmla="*/ 16 w 70"/>
                  <a:gd name="T13" fmla="*/ 63 h 67"/>
                  <a:gd name="T14" fmla="*/ 8 w 70"/>
                  <a:gd name="T15" fmla="*/ 57 h 67"/>
                  <a:gd name="T16" fmla="*/ 2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8 w 70"/>
                  <a:gd name="T23" fmla="*/ 12 h 67"/>
                  <a:gd name="T24" fmla="*/ 16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1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1" y="63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16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35" name="Freeform 49">
                <a:extLst>
                  <a:ext uri="{FF2B5EF4-FFF2-40B4-BE49-F238E27FC236}">
                    <a16:creationId xmlns:a16="http://schemas.microsoft.com/office/drawing/2014/main" id="{BCDE1499-D072-052B-B4F0-AFC3C2B690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93" y="626"/>
                <a:ext cx="181" cy="181"/>
              </a:xfrm>
              <a:custGeom>
                <a:avLst/>
                <a:gdLst>
                  <a:gd name="T0" fmla="*/ 181 w 181"/>
                  <a:gd name="T1" fmla="*/ 90 h 181"/>
                  <a:gd name="T2" fmla="*/ 178 w 181"/>
                  <a:gd name="T3" fmla="*/ 109 h 181"/>
                  <a:gd name="T4" fmla="*/ 172 w 181"/>
                  <a:gd name="T5" fmla="*/ 127 h 181"/>
                  <a:gd name="T6" fmla="*/ 162 w 181"/>
                  <a:gd name="T7" fmla="*/ 144 h 181"/>
                  <a:gd name="T8" fmla="*/ 148 w 181"/>
                  <a:gd name="T9" fmla="*/ 158 h 181"/>
                  <a:gd name="T10" fmla="*/ 133 w 181"/>
                  <a:gd name="T11" fmla="*/ 170 h 181"/>
                  <a:gd name="T12" fmla="*/ 115 w 181"/>
                  <a:gd name="T13" fmla="*/ 177 h 181"/>
                  <a:gd name="T14" fmla="*/ 94 w 181"/>
                  <a:gd name="T15" fmla="*/ 181 h 181"/>
                  <a:gd name="T16" fmla="*/ 76 w 181"/>
                  <a:gd name="T17" fmla="*/ 179 h 181"/>
                  <a:gd name="T18" fmla="*/ 58 w 181"/>
                  <a:gd name="T19" fmla="*/ 175 h 181"/>
                  <a:gd name="T20" fmla="*/ 39 w 181"/>
                  <a:gd name="T21" fmla="*/ 164 h 181"/>
                  <a:gd name="T22" fmla="*/ 25 w 181"/>
                  <a:gd name="T23" fmla="*/ 152 h 181"/>
                  <a:gd name="T24" fmla="*/ 12 w 181"/>
                  <a:gd name="T25" fmla="*/ 136 h 181"/>
                  <a:gd name="T26" fmla="*/ 4 w 181"/>
                  <a:gd name="T27" fmla="*/ 119 h 181"/>
                  <a:gd name="T28" fmla="*/ 0 w 181"/>
                  <a:gd name="T29" fmla="*/ 101 h 181"/>
                  <a:gd name="T30" fmla="*/ 0 w 181"/>
                  <a:gd name="T31" fmla="*/ 80 h 181"/>
                  <a:gd name="T32" fmla="*/ 4 w 181"/>
                  <a:gd name="T33" fmla="*/ 62 h 181"/>
                  <a:gd name="T34" fmla="*/ 12 w 181"/>
                  <a:gd name="T35" fmla="*/ 43 h 181"/>
                  <a:gd name="T36" fmla="*/ 25 w 181"/>
                  <a:gd name="T37" fmla="*/ 29 h 181"/>
                  <a:gd name="T38" fmla="*/ 39 w 181"/>
                  <a:gd name="T39" fmla="*/ 17 h 181"/>
                  <a:gd name="T40" fmla="*/ 58 w 181"/>
                  <a:gd name="T41" fmla="*/ 6 h 181"/>
                  <a:gd name="T42" fmla="*/ 76 w 181"/>
                  <a:gd name="T43" fmla="*/ 2 h 181"/>
                  <a:gd name="T44" fmla="*/ 94 w 181"/>
                  <a:gd name="T45" fmla="*/ 0 h 181"/>
                  <a:gd name="T46" fmla="*/ 115 w 181"/>
                  <a:gd name="T47" fmla="*/ 4 h 181"/>
                  <a:gd name="T48" fmla="*/ 131 w 181"/>
                  <a:gd name="T49" fmla="*/ 10 h 181"/>
                  <a:gd name="T50" fmla="*/ 148 w 181"/>
                  <a:gd name="T51" fmla="*/ 21 h 181"/>
                  <a:gd name="T52" fmla="*/ 162 w 181"/>
                  <a:gd name="T53" fmla="*/ 35 h 181"/>
                  <a:gd name="T54" fmla="*/ 172 w 181"/>
                  <a:gd name="T55" fmla="*/ 51 h 181"/>
                  <a:gd name="T56" fmla="*/ 178 w 181"/>
                  <a:gd name="T57" fmla="*/ 70 h 181"/>
                  <a:gd name="T58" fmla="*/ 181 w 181"/>
                  <a:gd name="T59" fmla="*/ 90 h 181"/>
                  <a:gd name="T60" fmla="*/ 181 w 181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81">
                    <a:moveTo>
                      <a:pt x="181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8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8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8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36" name="Freeform 50">
                <a:extLst>
                  <a:ext uri="{FF2B5EF4-FFF2-40B4-BE49-F238E27FC236}">
                    <a16:creationId xmlns:a16="http://schemas.microsoft.com/office/drawing/2014/main" id="{A4FF3CAE-FE00-96CB-C841-A1B0075BDE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9" y="682"/>
                <a:ext cx="69" cy="67"/>
              </a:xfrm>
              <a:custGeom>
                <a:avLst/>
                <a:gdLst>
                  <a:gd name="T0" fmla="*/ 69 w 69"/>
                  <a:gd name="T1" fmla="*/ 34 h 67"/>
                  <a:gd name="T2" fmla="*/ 67 w 69"/>
                  <a:gd name="T3" fmla="*/ 47 h 67"/>
                  <a:gd name="T4" fmla="*/ 61 w 69"/>
                  <a:gd name="T5" fmla="*/ 57 h 67"/>
                  <a:gd name="T6" fmla="*/ 51 w 69"/>
                  <a:gd name="T7" fmla="*/ 63 h 67"/>
                  <a:gd name="T8" fmla="*/ 40 w 69"/>
                  <a:gd name="T9" fmla="*/ 67 h 67"/>
                  <a:gd name="T10" fmla="*/ 28 w 69"/>
                  <a:gd name="T11" fmla="*/ 67 h 67"/>
                  <a:gd name="T12" fmla="*/ 18 w 69"/>
                  <a:gd name="T13" fmla="*/ 63 h 67"/>
                  <a:gd name="T14" fmla="*/ 8 w 69"/>
                  <a:gd name="T15" fmla="*/ 57 h 67"/>
                  <a:gd name="T16" fmla="*/ 2 w 69"/>
                  <a:gd name="T17" fmla="*/ 47 h 67"/>
                  <a:gd name="T18" fmla="*/ 0 w 69"/>
                  <a:gd name="T19" fmla="*/ 34 h 67"/>
                  <a:gd name="T20" fmla="*/ 2 w 69"/>
                  <a:gd name="T21" fmla="*/ 22 h 67"/>
                  <a:gd name="T22" fmla="*/ 8 w 69"/>
                  <a:gd name="T23" fmla="*/ 12 h 67"/>
                  <a:gd name="T24" fmla="*/ 16 w 69"/>
                  <a:gd name="T25" fmla="*/ 4 h 67"/>
                  <a:gd name="T26" fmla="*/ 28 w 69"/>
                  <a:gd name="T27" fmla="*/ 0 h 67"/>
                  <a:gd name="T28" fmla="*/ 40 w 69"/>
                  <a:gd name="T29" fmla="*/ 0 h 67"/>
                  <a:gd name="T30" fmla="*/ 51 w 69"/>
                  <a:gd name="T31" fmla="*/ 4 h 67"/>
                  <a:gd name="T32" fmla="*/ 61 w 69"/>
                  <a:gd name="T33" fmla="*/ 12 h 67"/>
                  <a:gd name="T34" fmla="*/ 67 w 69"/>
                  <a:gd name="T35" fmla="*/ 22 h 67"/>
                  <a:gd name="T36" fmla="*/ 69 w 69"/>
                  <a:gd name="T37" fmla="*/ 34 h 67"/>
                  <a:gd name="T38" fmla="*/ 69 w 69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7">
                    <a:moveTo>
                      <a:pt x="69" y="34"/>
                    </a:moveTo>
                    <a:lnTo>
                      <a:pt x="67" y="47"/>
                    </a:lnTo>
                    <a:lnTo>
                      <a:pt x="61" y="57"/>
                    </a:lnTo>
                    <a:lnTo>
                      <a:pt x="51" y="63"/>
                    </a:lnTo>
                    <a:lnTo>
                      <a:pt x="40" y="67"/>
                    </a:lnTo>
                    <a:lnTo>
                      <a:pt x="28" y="67"/>
                    </a:lnTo>
                    <a:lnTo>
                      <a:pt x="18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2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37" name="WordArt 51">
                <a:extLst>
                  <a:ext uri="{FF2B5EF4-FFF2-40B4-BE49-F238E27FC236}">
                    <a16:creationId xmlns:a16="http://schemas.microsoft.com/office/drawing/2014/main" id="{DD389CC6-F757-9FBB-3506-94F413DE1691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36" y="65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3</a:t>
                </a:r>
              </a:p>
            </p:txBody>
          </p:sp>
        </p:grpSp>
        <p:grpSp>
          <p:nvGrpSpPr>
            <p:cNvPr id="159" name="Group 2">
              <a:extLst>
                <a:ext uri="{FF2B5EF4-FFF2-40B4-BE49-F238E27FC236}">
                  <a16:creationId xmlns:a16="http://schemas.microsoft.com/office/drawing/2014/main" id="{18E8EB3D-92A1-F6E4-5B05-57D74A3D985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24585" y="4009515"/>
              <a:ext cx="1439057" cy="1753803"/>
              <a:chOff x="8381" y="6085"/>
              <a:chExt cx="1453" cy="1785"/>
            </a:xfrm>
          </p:grpSpPr>
          <p:sp>
            <p:nvSpPr>
              <p:cNvPr id="208" name="Freeform 3">
                <a:extLst>
                  <a:ext uri="{FF2B5EF4-FFF2-40B4-BE49-F238E27FC236}">
                    <a16:creationId xmlns:a16="http://schemas.microsoft.com/office/drawing/2014/main" id="{5822495A-B42C-93A4-44D9-6F2FBB969B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81" y="6085"/>
                <a:ext cx="1453" cy="1785"/>
              </a:xfrm>
              <a:custGeom>
                <a:avLst/>
                <a:gdLst>
                  <a:gd name="T0" fmla="*/ 1453 w 1453"/>
                  <a:gd name="T1" fmla="*/ 1657 h 1785"/>
                  <a:gd name="T2" fmla="*/ 1451 w 1453"/>
                  <a:gd name="T3" fmla="*/ 1680 h 1785"/>
                  <a:gd name="T4" fmla="*/ 1445 w 1453"/>
                  <a:gd name="T5" fmla="*/ 1701 h 1785"/>
                  <a:gd name="T6" fmla="*/ 1437 w 1453"/>
                  <a:gd name="T7" fmla="*/ 1721 h 1785"/>
                  <a:gd name="T8" fmla="*/ 1424 w 1453"/>
                  <a:gd name="T9" fmla="*/ 1740 h 1785"/>
                  <a:gd name="T10" fmla="*/ 1408 w 1453"/>
                  <a:gd name="T11" fmla="*/ 1756 h 1785"/>
                  <a:gd name="T12" fmla="*/ 1390 w 1453"/>
                  <a:gd name="T13" fmla="*/ 1768 h 1785"/>
                  <a:gd name="T14" fmla="*/ 1369 w 1453"/>
                  <a:gd name="T15" fmla="*/ 1776 h 1785"/>
                  <a:gd name="T16" fmla="*/ 1349 w 1453"/>
                  <a:gd name="T17" fmla="*/ 1783 h 1785"/>
                  <a:gd name="T18" fmla="*/ 1326 w 1453"/>
                  <a:gd name="T19" fmla="*/ 1785 h 1785"/>
                  <a:gd name="T20" fmla="*/ 127 w 1453"/>
                  <a:gd name="T21" fmla="*/ 1785 h 1785"/>
                  <a:gd name="T22" fmla="*/ 107 w 1453"/>
                  <a:gd name="T23" fmla="*/ 1783 h 1785"/>
                  <a:gd name="T24" fmla="*/ 84 w 1453"/>
                  <a:gd name="T25" fmla="*/ 1776 h 1785"/>
                  <a:gd name="T26" fmla="*/ 64 w 1453"/>
                  <a:gd name="T27" fmla="*/ 1768 h 1785"/>
                  <a:gd name="T28" fmla="*/ 47 w 1453"/>
                  <a:gd name="T29" fmla="*/ 1756 h 1785"/>
                  <a:gd name="T30" fmla="*/ 31 w 1453"/>
                  <a:gd name="T31" fmla="*/ 1740 h 1785"/>
                  <a:gd name="T32" fmla="*/ 18 w 1453"/>
                  <a:gd name="T33" fmla="*/ 1721 h 1785"/>
                  <a:gd name="T34" fmla="*/ 8 w 1453"/>
                  <a:gd name="T35" fmla="*/ 1703 h 1785"/>
                  <a:gd name="T36" fmla="*/ 2 w 1453"/>
                  <a:gd name="T37" fmla="*/ 1680 h 1785"/>
                  <a:gd name="T38" fmla="*/ 0 w 1453"/>
                  <a:gd name="T39" fmla="*/ 1657 h 1785"/>
                  <a:gd name="T40" fmla="*/ 0 w 1453"/>
                  <a:gd name="T41" fmla="*/ 127 h 1785"/>
                  <a:gd name="T42" fmla="*/ 2 w 1453"/>
                  <a:gd name="T43" fmla="*/ 104 h 1785"/>
                  <a:gd name="T44" fmla="*/ 8 w 1453"/>
                  <a:gd name="T45" fmla="*/ 84 h 1785"/>
                  <a:gd name="T46" fmla="*/ 18 w 1453"/>
                  <a:gd name="T47" fmla="*/ 63 h 1785"/>
                  <a:gd name="T48" fmla="*/ 31 w 1453"/>
                  <a:gd name="T49" fmla="*/ 45 h 1785"/>
                  <a:gd name="T50" fmla="*/ 45 w 1453"/>
                  <a:gd name="T51" fmla="*/ 28 h 1785"/>
                  <a:gd name="T52" fmla="*/ 64 w 1453"/>
                  <a:gd name="T53" fmla="*/ 16 h 1785"/>
                  <a:gd name="T54" fmla="*/ 84 w 1453"/>
                  <a:gd name="T55" fmla="*/ 8 h 1785"/>
                  <a:gd name="T56" fmla="*/ 107 w 1453"/>
                  <a:gd name="T57" fmla="*/ 2 h 1785"/>
                  <a:gd name="T58" fmla="*/ 127 w 1453"/>
                  <a:gd name="T59" fmla="*/ 0 h 1785"/>
                  <a:gd name="T60" fmla="*/ 1326 w 1453"/>
                  <a:gd name="T61" fmla="*/ 0 h 1785"/>
                  <a:gd name="T62" fmla="*/ 1349 w 1453"/>
                  <a:gd name="T63" fmla="*/ 2 h 1785"/>
                  <a:gd name="T64" fmla="*/ 1369 w 1453"/>
                  <a:gd name="T65" fmla="*/ 8 h 1785"/>
                  <a:gd name="T66" fmla="*/ 1390 w 1453"/>
                  <a:gd name="T67" fmla="*/ 16 h 1785"/>
                  <a:gd name="T68" fmla="*/ 1408 w 1453"/>
                  <a:gd name="T69" fmla="*/ 28 h 1785"/>
                  <a:gd name="T70" fmla="*/ 1422 w 1453"/>
                  <a:gd name="T71" fmla="*/ 45 h 1785"/>
                  <a:gd name="T72" fmla="*/ 1437 w 1453"/>
                  <a:gd name="T73" fmla="*/ 63 h 1785"/>
                  <a:gd name="T74" fmla="*/ 1445 w 1453"/>
                  <a:gd name="T75" fmla="*/ 82 h 1785"/>
                  <a:gd name="T76" fmla="*/ 1451 w 1453"/>
                  <a:gd name="T77" fmla="*/ 104 h 1785"/>
                  <a:gd name="T78" fmla="*/ 1453 w 1453"/>
                  <a:gd name="T79" fmla="*/ 127 h 1785"/>
                  <a:gd name="T80" fmla="*/ 1453 w 1453"/>
                  <a:gd name="T81" fmla="*/ 165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3" h="1785">
                    <a:moveTo>
                      <a:pt x="1453" y="1657"/>
                    </a:moveTo>
                    <a:lnTo>
                      <a:pt x="1451" y="1680"/>
                    </a:lnTo>
                    <a:lnTo>
                      <a:pt x="1445" y="1701"/>
                    </a:lnTo>
                    <a:lnTo>
                      <a:pt x="1437" y="1721"/>
                    </a:lnTo>
                    <a:lnTo>
                      <a:pt x="1424" y="1740"/>
                    </a:lnTo>
                    <a:lnTo>
                      <a:pt x="1408" y="1756"/>
                    </a:lnTo>
                    <a:lnTo>
                      <a:pt x="1390" y="1768"/>
                    </a:lnTo>
                    <a:lnTo>
                      <a:pt x="1369" y="1776"/>
                    </a:lnTo>
                    <a:lnTo>
                      <a:pt x="1349" y="1783"/>
                    </a:lnTo>
                    <a:lnTo>
                      <a:pt x="1326" y="1785"/>
                    </a:lnTo>
                    <a:lnTo>
                      <a:pt x="127" y="1785"/>
                    </a:lnTo>
                    <a:lnTo>
                      <a:pt x="107" y="1783"/>
                    </a:lnTo>
                    <a:lnTo>
                      <a:pt x="84" y="1776"/>
                    </a:lnTo>
                    <a:lnTo>
                      <a:pt x="64" y="1768"/>
                    </a:lnTo>
                    <a:lnTo>
                      <a:pt x="47" y="1756"/>
                    </a:lnTo>
                    <a:lnTo>
                      <a:pt x="31" y="1740"/>
                    </a:lnTo>
                    <a:lnTo>
                      <a:pt x="18" y="1721"/>
                    </a:lnTo>
                    <a:lnTo>
                      <a:pt x="8" y="1703"/>
                    </a:lnTo>
                    <a:lnTo>
                      <a:pt x="2" y="1680"/>
                    </a:lnTo>
                    <a:lnTo>
                      <a:pt x="0" y="1657"/>
                    </a:lnTo>
                    <a:lnTo>
                      <a:pt x="0" y="127"/>
                    </a:lnTo>
                    <a:lnTo>
                      <a:pt x="2" y="104"/>
                    </a:lnTo>
                    <a:lnTo>
                      <a:pt x="8" y="84"/>
                    </a:lnTo>
                    <a:lnTo>
                      <a:pt x="18" y="63"/>
                    </a:lnTo>
                    <a:lnTo>
                      <a:pt x="31" y="45"/>
                    </a:lnTo>
                    <a:lnTo>
                      <a:pt x="45" y="28"/>
                    </a:lnTo>
                    <a:lnTo>
                      <a:pt x="64" y="16"/>
                    </a:lnTo>
                    <a:lnTo>
                      <a:pt x="84" y="8"/>
                    </a:lnTo>
                    <a:lnTo>
                      <a:pt x="107" y="2"/>
                    </a:lnTo>
                    <a:lnTo>
                      <a:pt x="127" y="0"/>
                    </a:lnTo>
                    <a:lnTo>
                      <a:pt x="1326" y="0"/>
                    </a:lnTo>
                    <a:lnTo>
                      <a:pt x="1349" y="2"/>
                    </a:lnTo>
                    <a:lnTo>
                      <a:pt x="1369" y="8"/>
                    </a:lnTo>
                    <a:lnTo>
                      <a:pt x="1390" y="16"/>
                    </a:lnTo>
                    <a:lnTo>
                      <a:pt x="1408" y="28"/>
                    </a:lnTo>
                    <a:lnTo>
                      <a:pt x="1422" y="45"/>
                    </a:lnTo>
                    <a:lnTo>
                      <a:pt x="1437" y="63"/>
                    </a:lnTo>
                    <a:lnTo>
                      <a:pt x="1445" y="82"/>
                    </a:lnTo>
                    <a:lnTo>
                      <a:pt x="1451" y="104"/>
                    </a:lnTo>
                    <a:lnTo>
                      <a:pt x="1453" y="127"/>
                    </a:lnTo>
                    <a:lnTo>
                      <a:pt x="1453" y="16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09" name="Freeform 4">
                <a:extLst>
                  <a:ext uri="{FF2B5EF4-FFF2-40B4-BE49-F238E27FC236}">
                    <a16:creationId xmlns:a16="http://schemas.microsoft.com/office/drawing/2014/main" id="{74F18579-E624-2555-6AF7-825833835F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0" y="7082"/>
                <a:ext cx="27" cy="595"/>
              </a:xfrm>
              <a:custGeom>
                <a:avLst/>
                <a:gdLst>
                  <a:gd name="T0" fmla="*/ 0 w 27"/>
                  <a:gd name="T1" fmla="*/ 12 h 595"/>
                  <a:gd name="T2" fmla="*/ 0 w 27"/>
                  <a:gd name="T3" fmla="*/ 12 h 595"/>
                  <a:gd name="T4" fmla="*/ 0 w 27"/>
                  <a:gd name="T5" fmla="*/ 10 h 595"/>
                  <a:gd name="T6" fmla="*/ 0 w 27"/>
                  <a:gd name="T7" fmla="*/ 8 h 595"/>
                  <a:gd name="T8" fmla="*/ 2 w 27"/>
                  <a:gd name="T9" fmla="*/ 6 h 595"/>
                  <a:gd name="T10" fmla="*/ 2 w 27"/>
                  <a:gd name="T11" fmla="*/ 4 h 595"/>
                  <a:gd name="T12" fmla="*/ 4 w 27"/>
                  <a:gd name="T13" fmla="*/ 2 h 595"/>
                  <a:gd name="T14" fmla="*/ 7 w 27"/>
                  <a:gd name="T15" fmla="*/ 2 h 595"/>
                  <a:gd name="T16" fmla="*/ 9 w 27"/>
                  <a:gd name="T17" fmla="*/ 0 h 595"/>
                  <a:gd name="T18" fmla="*/ 11 w 27"/>
                  <a:gd name="T19" fmla="*/ 0 h 595"/>
                  <a:gd name="T20" fmla="*/ 13 w 27"/>
                  <a:gd name="T21" fmla="*/ 0 h 595"/>
                  <a:gd name="T22" fmla="*/ 15 w 27"/>
                  <a:gd name="T23" fmla="*/ 0 h 595"/>
                  <a:gd name="T24" fmla="*/ 17 w 27"/>
                  <a:gd name="T25" fmla="*/ 0 h 595"/>
                  <a:gd name="T26" fmla="*/ 19 w 27"/>
                  <a:gd name="T27" fmla="*/ 2 h 595"/>
                  <a:gd name="T28" fmla="*/ 21 w 27"/>
                  <a:gd name="T29" fmla="*/ 2 h 595"/>
                  <a:gd name="T30" fmla="*/ 23 w 27"/>
                  <a:gd name="T31" fmla="*/ 4 h 595"/>
                  <a:gd name="T32" fmla="*/ 25 w 27"/>
                  <a:gd name="T33" fmla="*/ 6 h 595"/>
                  <a:gd name="T34" fmla="*/ 25 w 27"/>
                  <a:gd name="T35" fmla="*/ 8 h 595"/>
                  <a:gd name="T36" fmla="*/ 27 w 27"/>
                  <a:gd name="T37" fmla="*/ 10 h 595"/>
                  <a:gd name="T38" fmla="*/ 27 w 27"/>
                  <a:gd name="T39" fmla="*/ 12 h 595"/>
                  <a:gd name="T40" fmla="*/ 27 w 27"/>
                  <a:gd name="T41" fmla="*/ 12 h 595"/>
                  <a:gd name="T42" fmla="*/ 27 w 27"/>
                  <a:gd name="T43" fmla="*/ 580 h 595"/>
                  <a:gd name="T44" fmla="*/ 27 w 27"/>
                  <a:gd name="T45" fmla="*/ 580 h 595"/>
                  <a:gd name="T46" fmla="*/ 27 w 27"/>
                  <a:gd name="T47" fmla="*/ 584 h 595"/>
                  <a:gd name="T48" fmla="*/ 25 w 27"/>
                  <a:gd name="T49" fmla="*/ 586 h 595"/>
                  <a:gd name="T50" fmla="*/ 25 w 27"/>
                  <a:gd name="T51" fmla="*/ 589 h 595"/>
                  <a:gd name="T52" fmla="*/ 23 w 27"/>
                  <a:gd name="T53" fmla="*/ 591 h 595"/>
                  <a:gd name="T54" fmla="*/ 21 w 27"/>
                  <a:gd name="T55" fmla="*/ 591 h 595"/>
                  <a:gd name="T56" fmla="*/ 19 w 27"/>
                  <a:gd name="T57" fmla="*/ 593 h 595"/>
                  <a:gd name="T58" fmla="*/ 17 w 27"/>
                  <a:gd name="T59" fmla="*/ 595 h 595"/>
                  <a:gd name="T60" fmla="*/ 15 w 27"/>
                  <a:gd name="T61" fmla="*/ 595 h 595"/>
                  <a:gd name="T62" fmla="*/ 13 w 27"/>
                  <a:gd name="T63" fmla="*/ 595 h 595"/>
                  <a:gd name="T64" fmla="*/ 11 w 27"/>
                  <a:gd name="T65" fmla="*/ 595 h 595"/>
                  <a:gd name="T66" fmla="*/ 9 w 27"/>
                  <a:gd name="T67" fmla="*/ 595 h 595"/>
                  <a:gd name="T68" fmla="*/ 7 w 27"/>
                  <a:gd name="T69" fmla="*/ 593 h 595"/>
                  <a:gd name="T70" fmla="*/ 4 w 27"/>
                  <a:gd name="T71" fmla="*/ 591 h 595"/>
                  <a:gd name="T72" fmla="*/ 2 w 27"/>
                  <a:gd name="T73" fmla="*/ 591 h 595"/>
                  <a:gd name="T74" fmla="*/ 2 w 27"/>
                  <a:gd name="T75" fmla="*/ 589 h 595"/>
                  <a:gd name="T76" fmla="*/ 0 w 27"/>
                  <a:gd name="T77" fmla="*/ 586 h 595"/>
                  <a:gd name="T78" fmla="*/ 0 w 27"/>
                  <a:gd name="T79" fmla="*/ 584 h 595"/>
                  <a:gd name="T80" fmla="*/ 0 w 27"/>
                  <a:gd name="T81" fmla="*/ 580 h 595"/>
                  <a:gd name="T82" fmla="*/ 0 w 27"/>
                  <a:gd name="T83" fmla="*/ 580 h 595"/>
                  <a:gd name="T84" fmla="*/ 0 w 27"/>
                  <a:gd name="T85" fmla="*/ 12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" h="595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580"/>
                    </a:lnTo>
                    <a:lnTo>
                      <a:pt x="27" y="584"/>
                    </a:lnTo>
                    <a:lnTo>
                      <a:pt x="25" y="586"/>
                    </a:lnTo>
                    <a:lnTo>
                      <a:pt x="25" y="589"/>
                    </a:lnTo>
                    <a:lnTo>
                      <a:pt x="23" y="591"/>
                    </a:lnTo>
                    <a:lnTo>
                      <a:pt x="21" y="591"/>
                    </a:lnTo>
                    <a:lnTo>
                      <a:pt x="19" y="593"/>
                    </a:lnTo>
                    <a:lnTo>
                      <a:pt x="17" y="595"/>
                    </a:lnTo>
                    <a:lnTo>
                      <a:pt x="15" y="595"/>
                    </a:lnTo>
                    <a:lnTo>
                      <a:pt x="13" y="595"/>
                    </a:lnTo>
                    <a:lnTo>
                      <a:pt x="11" y="595"/>
                    </a:lnTo>
                    <a:lnTo>
                      <a:pt x="9" y="595"/>
                    </a:lnTo>
                    <a:lnTo>
                      <a:pt x="7" y="593"/>
                    </a:lnTo>
                    <a:lnTo>
                      <a:pt x="4" y="591"/>
                    </a:lnTo>
                    <a:lnTo>
                      <a:pt x="2" y="591"/>
                    </a:lnTo>
                    <a:lnTo>
                      <a:pt x="2" y="589"/>
                    </a:lnTo>
                    <a:lnTo>
                      <a:pt x="0" y="586"/>
                    </a:lnTo>
                    <a:lnTo>
                      <a:pt x="0" y="584"/>
                    </a:lnTo>
                    <a:lnTo>
                      <a:pt x="0" y="5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0" name="Freeform 5">
                <a:extLst>
                  <a:ext uri="{FF2B5EF4-FFF2-40B4-BE49-F238E27FC236}">
                    <a16:creationId xmlns:a16="http://schemas.microsoft.com/office/drawing/2014/main" id="{8900AB56-0037-B0CA-9334-41041130DD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0" y="7634"/>
                <a:ext cx="181" cy="178"/>
              </a:xfrm>
              <a:custGeom>
                <a:avLst/>
                <a:gdLst>
                  <a:gd name="T0" fmla="*/ 181 w 181"/>
                  <a:gd name="T1" fmla="*/ 88 h 178"/>
                  <a:gd name="T2" fmla="*/ 179 w 181"/>
                  <a:gd name="T3" fmla="*/ 108 h 178"/>
                  <a:gd name="T4" fmla="*/ 173 w 181"/>
                  <a:gd name="T5" fmla="*/ 125 h 178"/>
                  <a:gd name="T6" fmla="*/ 162 w 181"/>
                  <a:gd name="T7" fmla="*/ 141 h 178"/>
                  <a:gd name="T8" fmla="*/ 150 w 181"/>
                  <a:gd name="T9" fmla="*/ 156 h 178"/>
                  <a:gd name="T10" fmla="*/ 134 w 181"/>
                  <a:gd name="T11" fmla="*/ 166 h 178"/>
                  <a:gd name="T12" fmla="*/ 117 w 181"/>
                  <a:gd name="T13" fmla="*/ 174 h 178"/>
                  <a:gd name="T14" fmla="*/ 99 w 181"/>
                  <a:gd name="T15" fmla="*/ 178 h 178"/>
                  <a:gd name="T16" fmla="*/ 80 w 181"/>
                  <a:gd name="T17" fmla="*/ 178 h 178"/>
                  <a:gd name="T18" fmla="*/ 62 w 181"/>
                  <a:gd name="T19" fmla="*/ 174 h 178"/>
                  <a:gd name="T20" fmla="*/ 43 w 181"/>
                  <a:gd name="T21" fmla="*/ 166 h 178"/>
                  <a:gd name="T22" fmla="*/ 29 w 181"/>
                  <a:gd name="T23" fmla="*/ 156 h 178"/>
                  <a:gd name="T24" fmla="*/ 17 w 181"/>
                  <a:gd name="T25" fmla="*/ 141 h 178"/>
                  <a:gd name="T26" fmla="*/ 9 w 181"/>
                  <a:gd name="T27" fmla="*/ 125 h 178"/>
                  <a:gd name="T28" fmla="*/ 3 w 181"/>
                  <a:gd name="T29" fmla="*/ 108 h 178"/>
                  <a:gd name="T30" fmla="*/ 0 w 181"/>
                  <a:gd name="T31" fmla="*/ 88 h 178"/>
                  <a:gd name="T32" fmla="*/ 3 w 181"/>
                  <a:gd name="T33" fmla="*/ 69 h 178"/>
                  <a:gd name="T34" fmla="*/ 9 w 181"/>
                  <a:gd name="T35" fmla="*/ 53 h 178"/>
                  <a:gd name="T36" fmla="*/ 19 w 181"/>
                  <a:gd name="T37" fmla="*/ 37 h 178"/>
                  <a:gd name="T38" fmla="*/ 33 w 181"/>
                  <a:gd name="T39" fmla="*/ 22 h 178"/>
                  <a:gd name="T40" fmla="*/ 48 w 181"/>
                  <a:gd name="T41" fmla="*/ 10 h 178"/>
                  <a:gd name="T42" fmla="*/ 66 w 181"/>
                  <a:gd name="T43" fmla="*/ 4 h 178"/>
                  <a:gd name="T44" fmla="*/ 84 w 181"/>
                  <a:gd name="T45" fmla="*/ 0 h 178"/>
                  <a:gd name="T46" fmla="*/ 103 w 181"/>
                  <a:gd name="T47" fmla="*/ 0 h 178"/>
                  <a:gd name="T48" fmla="*/ 121 w 181"/>
                  <a:gd name="T49" fmla="*/ 4 h 178"/>
                  <a:gd name="T50" fmla="*/ 138 w 181"/>
                  <a:gd name="T51" fmla="*/ 10 h 178"/>
                  <a:gd name="T52" fmla="*/ 152 w 181"/>
                  <a:gd name="T53" fmla="*/ 22 h 178"/>
                  <a:gd name="T54" fmla="*/ 164 w 181"/>
                  <a:gd name="T55" fmla="*/ 37 h 178"/>
                  <a:gd name="T56" fmla="*/ 175 w 181"/>
                  <a:gd name="T57" fmla="*/ 53 h 178"/>
                  <a:gd name="T58" fmla="*/ 179 w 181"/>
                  <a:gd name="T59" fmla="*/ 69 h 178"/>
                  <a:gd name="T60" fmla="*/ 181 w 181"/>
                  <a:gd name="T61" fmla="*/ 88 h 178"/>
                  <a:gd name="T62" fmla="*/ 181 w 181"/>
                  <a:gd name="T63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78">
                    <a:moveTo>
                      <a:pt x="181" y="88"/>
                    </a:moveTo>
                    <a:lnTo>
                      <a:pt x="179" y="108"/>
                    </a:lnTo>
                    <a:lnTo>
                      <a:pt x="173" y="125"/>
                    </a:lnTo>
                    <a:lnTo>
                      <a:pt x="162" y="141"/>
                    </a:lnTo>
                    <a:lnTo>
                      <a:pt x="150" y="156"/>
                    </a:lnTo>
                    <a:lnTo>
                      <a:pt x="134" y="166"/>
                    </a:lnTo>
                    <a:lnTo>
                      <a:pt x="117" y="174"/>
                    </a:lnTo>
                    <a:lnTo>
                      <a:pt x="99" y="178"/>
                    </a:lnTo>
                    <a:lnTo>
                      <a:pt x="80" y="178"/>
                    </a:lnTo>
                    <a:lnTo>
                      <a:pt x="62" y="174"/>
                    </a:lnTo>
                    <a:lnTo>
                      <a:pt x="43" y="166"/>
                    </a:lnTo>
                    <a:lnTo>
                      <a:pt x="29" y="156"/>
                    </a:lnTo>
                    <a:lnTo>
                      <a:pt x="17" y="141"/>
                    </a:lnTo>
                    <a:lnTo>
                      <a:pt x="9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3" y="69"/>
                    </a:lnTo>
                    <a:lnTo>
                      <a:pt x="9" y="53"/>
                    </a:lnTo>
                    <a:lnTo>
                      <a:pt x="19" y="37"/>
                    </a:lnTo>
                    <a:lnTo>
                      <a:pt x="33" y="22"/>
                    </a:lnTo>
                    <a:lnTo>
                      <a:pt x="48" y="10"/>
                    </a:lnTo>
                    <a:lnTo>
                      <a:pt x="66" y="4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38" y="10"/>
                    </a:lnTo>
                    <a:lnTo>
                      <a:pt x="152" y="22"/>
                    </a:lnTo>
                    <a:lnTo>
                      <a:pt x="164" y="37"/>
                    </a:lnTo>
                    <a:lnTo>
                      <a:pt x="175" y="53"/>
                    </a:lnTo>
                    <a:lnTo>
                      <a:pt x="179" y="69"/>
                    </a:lnTo>
                    <a:lnTo>
                      <a:pt x="181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1" name="Freeform 6">
                <a:extLst>
                  <a:ext uri="{FF2B5EF4-FFF2-40B4-BE49-F238E27FC236}">
                    <a16:creationId xmlns:a16="http://schemas.microsoft.com/office/drawing/2014/main" id="{9D87B573-1C89-66C4-217D-21C2E3F064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96" y="7687"/>
                <a:ext cx="69" cy="74"/>
              </a:xfrm>
              <a:custGeom>
                <a:avLst/>
                <a:gdLst>
                  <a:gd name="T0" fmla="*/ 69 w 69"/>
                  <a:gd name="T1" fmla="*/ 37 h 74"/>
                  <a:gd name="T2" fmla="*/ 67 w 69"/>
                  <a:gd name="T3" fmla="*/ 49 h 74"/>
                  <a:gd name="T4" fmla="*/ 63 w 69"/>
                  <a:gd name="T5" fmla="*/ 59 h 74"/>
                  <a:gd name="T6" fmla="*/ 53 w 69"/>
                  <a:gd name="T7" fmla="*/ 68 h 74"/>
                  <a:gd name="T8" fmla="*/ 43 w 69"/>
                  <a:gd name="T9" fmla="*/ 74 h 74"/>
                  <a:gd name="T10" fmla="*/ 33 w 69"/>
                  <a:gd name="T11" fmla="*/ 74 h 74"/>
                  <a:gd name="T12" fmla="*/ 20 w 69"/>
                  <a:gd name="T13" fmla="*/ 72 h 74"/>
                  <a:gd name="T14" fmla="*/ 12 w 69"/>
                  <a:gd name="T15" fmla="*/ 66 h 74"/>
                  <a:gd name="T16" fmla="*/ 4 w 69"/>
                  <a:gd name="T17" fmla="*/ 55 h 74"/>
                  <a:gd name="T18" fmla="*/ 0 w 69"/>
                  <a:gd name="T19" fmla="*/ 43 h 74"/>
                  <a:gd name="T20" fmla="*/ 0 w 69"/>
                  <a:gd name="T21" fmla="*/ 31 h 74"/>
                  <a:gd name="T22" fmla="*/ 4 w 69"/>
                  <a:gd name="T23" fmla="*/ 20 h 74"/>
                  <a:gd name="T24" fmla="*/ 12 w 69"/>
                  <a:gd name="T25" fmla="*/ 10 h 74"/>
                  <a:gd name="T26" fmla="*/ 20 w 69"/>
                  <a:gd name="T27" fmla="*/ 4 h 74"/>
                  <a:gd name="T28" fmla="*/ 33 w 69"/>
                  <a:gd name="T29" fmla="*/ 0 h 74"/>
                  <a:gd name="T30" fmla="*/ 43 w 69"/>
                  <a:gd name="T31" fmla="*/ 2 h 74"/>
                  <a:gd name="T32" fmla="*/ 53 w 69"/>
                  <a:gd name="T33" fmla="*/ 6 h 74"/>
                  <a:gd name="T34" fmla="*/ 63 w 69"/>
                  <a:gd name="T35" fmla="*/ 14 h 74"/>
                  <a:gd name="T36" fmla="*/ 67 w 69"/>
                  <a:gd name="T37" fmla="*/ 27 h 74"/>
                  <a:gd name="T38" fmla="*/ 69 w 69"/>
                  <a:gd name="T39" fmla="*/ 37 h 74"/>
                  <a:gd name="T40" fmla="*/ 69 w 69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74">
                    <a:moveTo>
                      <a:pt x="69" y="37"/>
                    </a:moveTo>
                    <a:lnTo>
                      <a:pt x="67" y="49"/>
                    </a:lnTo>
                    <a:lnTo>
                      <a:pt x="63" y="59"/>
                    </a:lnTo>
                    <a:lnTo>
                      <a:pt x="53" y="68"/>
                    </a:lnTo>
                    <a:lnTo>
                      <a:pt x="43" y="74"/>
                    </a:lnTo>
                    <a:lnTo>
                      <a:pt x="33" y="74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4" y="55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0"/>
                    </a:lnTo>
                    <a:lnTo>
                      <a:pt x="12" y="10"/>
                    </a:lnTo>
                    <a:lnTo>
                      <a:pt x="20" y="4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3" y="14"/>
                    </a:lnTo>
                    <a:lnTo>
                      <a:pt x="67" y="27"/>
                    </a:lnTo>
                    <a:lnTo>
                      <a:pt x="69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2" name="Freeform 7">
                <a:extLst>
                  <a:ext uri="{FF2B5EF4-FFF2-40B4-BE49-F238E27FC236}">
                    <a16:creationId xmlns:a16="http://schemas.microsoft.com/office/drawing/2014/main" id="{15BB632D-8C6F-315E-0997-0A9F1F112F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85" y="6337"/>
                <a:ext cx="322" cy="1354"/>
              </a:xfrm>
              <a:custGeom>
                <a:avLst/>
                <a:gdLst>
                  <a:gd name="T0" fmla="*/ 322 w 322"/>
                  <a:gd name="T1" fmla="*/ 1305 h 1354"/>
                  <a:gd name="T2" fmla="*/ 318 w 322"/>
                  <a:gd name="T3" fmla="*/ 1321 h 1354"/>
                  <a:gd name="T4" fmla="*/ 312 w 322"/>
                  <a:gd name="T5" fmla="*/ 1336 h 1354"/>
                  <a:gd name="T6" fmla="*/ 302 w 322"/>
                  <a:gd name="T7" fmla="*/ 1346 h 1354"/>
                  <a:gd name="T8" fmla="*/ 287 w 322"/>
                  <a:gd name="T9" fmla="*/ 1352 h 1354"/>
                  <a:gd name="T10" fmla="*/ 273 w 322"/>
                  <a:gd name="T11" fmla="*/ 1354 h 1354"/>
                  <a:gd name="T12" fmla="*/ 49 w 322"/>
                  <a:gd name="T13" fmla="*/ 1354 h 1354"/>
                  <a:gd name="T14" fmla="*/ 33 w 322"/>
                  <a:gd name="T15" fmla="*/ 1352 h 1354"/>
                  <a:gd name="T16" fmla="*/ 21 w 322"/>
                  <a:gd name="T17" fmla="*/ 1346 h 1354"/>
                  <a:gd name="T18" fmla="*/ 8 w 322"/>
                  <a:gd name="T19" fmla="*/ 1336 h 1354"/>
                  <a:gd name="T20" fmla="*/ 2 w 322"/>
                  <a:gd name="T21" fmla="*/ 1321 h 1354"/>
                  <a:gd name="T22" fmla="*/ 0 w 322"/>
                  <a:gd name="T23" fmla="*/ 1307 h 1354"/>
                  <a:gd name="T24" fmla="*/ 0 w 322"/>
                  <a:gd name="T25" fmla="*/ 49 h 1354"/>
                  <a:gd name="T26" fmla="*/ 2 w 322"/>
                  <a:gd name="T27" fmla="*/ 35 h 1354"/>
                  <a:gd name="T28" fmla="*/ 8 w 322"/>
                  <a:gd name="T29" fmla="*/ 20 h 1354"/>
                  <a:gd name="T30" fmla="*/ 21 w 322"/>
                  <a:gd name="T31" fmla="*/ 10 h 1354"/>
                  <a:gd name="T32" fmla="*/ 33 w 322"/>
                  <a:gd name="T33" fmla="*/ 4 h 1354"/>
                  <a:gd name="T34" fmla="*/ 49 w 322"/>
                  <a:gd name="T35" fmla="*/ 0 h 1354"/>
                  <a:gd name="T36" fmla="*/ 273 w 322"/>
                  <a:gd name="T37" fmla="*/ 0 h 1354"/>
                  <a:gd name="T38" fmla="*/ 287 w 322"/>
                  <a:gd name="T39" fmla="*/ 4 h 1354"/>
                  <a:gd name="T40" fmla="*/ 302 w 322"/>
                  <a:gd name="T41" fmla="*/ 10 h 1354"/>
                  <a:gd name="T42" fmla="*/ 312 w 322"/>
                  <a:gd name="T43" fmla="*/ 20 h 1354"/>
                  <a:gd name="T44" fmla="*/ 318 w 322"/>
                  <a:gd name="T45" fmla="*/ 35 h 1354"/>
                  <a:gd name="T46" fmla="*/ 322 w 322"/>
                  <a:gd name="T47" fmla="*/ 49 h 1354"/>
                  <a:gd name="T48" fmla="*/ 322 w 322"/>
                  <a:gd name="T49" fmla="*/ 1305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2" h="1354">
                    <a:moveTo>
                      <a:pt x="322" y="1305"/>
                    </a:moveTo>
                    <a:lnTo>
                      <a:pt x="318" y="1321"/>
                    </a:lnTo>
                    <a:lnTo>
                      <a:pt x="312" y="1336"/>
                    </a:lnTo>
                    <a:lnTo>
                      <a:pt x="302" y="1346"/>
                    </a:lnTo>
                    <a:lnTo>
                      <a:pt x="287" y="1352"/>
                    </a:lnTo>
                    <a:lnTo>
                      <a:pt x="273" y="1354"/>
                    </a:lnTo>
                    <a:lnTo>
                      <a:pt x="49" y="1354"/>
                    </a:lnTo>
                    <a:lnTo>
                      <a:pt x="33" y="1352"/>
                    </a:lnTo>
                    <a:lnTo>
                      <a:pt x="21" y="1346"/>
                    </a:lnTo>
                    <a:lnTo>
                      <a:pt x="8" y="1336"/>
                    </a:lnTo>
                    <a:lnTo>
                      <a:pt x="2" y="1321"/>
                    </a:lnTo>
                    <a:lnTo>
                      <a:pt x="0" y="1307"/>
                    </a:lnTo>
                    <a:lnTo>
                      <a:pt x="0" y="49"/>
                    </a:lnTo>
                    <a:lnTo>
                      <a:pt x="2" y="35"/>
                    </a:lnTo>
                    <a:lnTo>
                      <a:pt x="8" y="20"/>
                    </a:lnTo>
                    <a:lnTo>
                      <a:pt x="21" y="10"/>
                    </a:lnTo>
                    <a:lnTo>
                      <a:pt x="33" y="4"/>
                    </a:lnTo>
                    <a:lnTo>
                      <a:pt x="49" y="0"/>
                    </a:lnTo>
                    <a:lnTo>
                      <a:pt x="273" y="0"/>
                    </a:lnTo>
                    <a:lnTo>
                      <a:pt x="287" y="4"/>
                    </a:lnTo>
                    <a:lnTo>
                      <a:pt x="302" y="10"/>
                    </a:lnTo>
                    <a:lnTo>
                      <a:pt x="312" y="20"/>
                    </a:lnTo>
                    <a:lnTo>
                      <a:pt x="318" y="35"/>
                    </a:lnTo>
                    <a:lnTo>
                      <a:pt x="322" y="49"/>
                    </a:lnTo>
                    <a:lnTo>
                      <a:pt x="322" y="1305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3" name="Freeform 8">
                <a:extLst>
                  <a:ext uri="{FF2B5EF4-FFF2-40B4-BE49-F238E27FC236}">
                    <a16:creationId xmlns:a16="http://schemas.microsoft.com/office/drawing/2014/main" id="{93655FC7-BA83-1EFF-9370-96448AA0F9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2" y="6279"/>
                <a:ext cx="224" cy="60"/>
              </a:xfrm>
              <a:custGeom>
                <a:avLst/>
                <a:gdLst>
                  <a:gd name="T0" fmla="*/ 224 w 224"/>
                  <a:gd name="T1" fmla="*/ 46 h 60"/>
                  <a:gd name="T2" fmla="*/ 222 w 224"/>
                  <a:gd name="T3" fmla="*/ 54 h 60"/>
                  <a:gd name="T4" fmla="*/ 216 w 224"/>
                  <a:gd name="T5" fmla="*/ 60 h 60"/>
                  <a:gd name="T6" fmla="*/ 209 w 224"/>
                  <a:gd name="T7" fmla="*/ 60 h 60"/>
                  <a:gd name="T8" fmla="*/ 15 w 224"/>
                  <a:gd name="T9" fmla="*/ 60 h 60"/>
                  <a:gd name="T10" fmla="*/ 7 w 224"/>
                  <a:gd name="T11" fmla="*/ 60 h 60"/>
                  <a:gd name="T12" fmla="*/ 2 w 224"/>
                  <a:gd name="T13" fmla="*/ 54 h 60"/>
                  <a:gd name="T14" fmla="*/ 0 w 224"/>
                  <a:gd name="T15" fmla="*/ 48 h 60"/>
                  <a:gd name="T16" fmla="*/ 0 w 224"/>
                  <a:gd name="T17" fmla="*/ 15 h 60"/>
                  <a:gd name="T18" fmla="*/ 2 w 224"/>
                  <a:gd name="T19" fmla="*/ 7 h 60"/>
                  <a:gd name="T20" fmla="*/ 7 w 224"/>
                  <a:gd name="T21" fmla="*/ 3 h 60"/>
                  <a:gd name="T22" fmla="*/ 15 w 224"/>
                  <a:gd name="T23" fmla="*/ 0 h 60"/>
                  <a:gd name="T24" fmla="*/ 209 w 224"/>
                  <a:gd name="T25" fmla="*/ 0 h 60"/>
                  <a:gd name="T26" fmla="*/ 216 w 224"/>
                  <a:gd name="T27" fmla="*/ 0 h 60"/>
                  <a:gd name="T28" fmla="*/ 222 w 224"/>
                  <a:gd name="T29" fmla="*/ 7 h 60"/>
                  <a:gd name="T30" fmla="*/ 224 w 224"/>
                  <a:gd name="T31" fmla="*/ 15 h 60"/>
                  <a:gd name="T32" fmla="*/ 224 w 224"/>
                  <a:gd name="T33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60">
                    <a:moveTo>
                      <a:pt x="224" y="46"/>
                    </a:moveTo>
                    <a:lnTo>
                      <a:pt x="222" y="54"/>
                    </a:lnTo>
                    <a:lnTo>
                      <a:pt x="216" y="60"/>
                    </a:lnTo>
                    <a:lnTo>
                      <a:pt x="209" y="60"/>
                    </a:lnTo>
                    <a:lnTo>
                      <a:pt x="15" y="60"/>
                    </a:lnTo>
                    <a:lnTo>
                      <a:pt x="7" y="60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2" y="7"/>
                    </a:lnTo>
                    <a:lnTo>
                      <a:pt x="224" y="15"/>
                    </a:lnTo>
                    <a:lnTo>
                      <a:pt x="224" y="46"/>
                    </a:lnTo>
                    <a:close/>
                  </a:path>
                </a:pathLst>
              </a:custGeom>
              <a:solidFill>
                <a:srgbClr val="90909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4" name="Freeform 9">
                <a:extLst>
                  <a:ext uri="{FF2B5EF4-FFF2-40B4-BE49-F238E27FC236}">
                    <a16:creationId xmlns:a16="http://schemas.microsoft.com/office/drawing/2014/main" id="{D6DFB102-CF80-585B-C8DA-17C1D114E3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50" y="6284"/>
                <a:ext cx="322" cy="1354"/>
              </a:xfrm>
              <a:custGeom>
                <a:avLst/>
                <a:gdLst>
                  <a:gd name="T0" fmla="*/ 0 w 322"/>
                  <a:gd name="T1" fmla="*/ 49 h 1354"/>
                  <a:gd name="T2" fmla="*/ 4 w 322"/>
                  <a:gd name="T3" fmla="*/ 32 h 1354"/>
                  <a:gd name="T4" fmla="*/ 10 w 322"/>
                  <a:gd name="T5" fmla="*/ 18 h 1354"/>
                  <a:gd name="T6" fmla="*/ 21 w 322"/>
                  <a:gd name="T7" fmla="*/ 8 h 1354"/>
                  <a:gd name="T8" fmla="*/ 35 w 322"/>
                  <a:gd name="T9" fmla="*/ 2 h 1354"/>
                  <a:gd name="T10" fmla="*/ 49 w 322"/>
                  <a:gd name="T11" fmla="*/ 0 h 1354"/>
                  <a:gd name="T12" fmla="*/ 273 w 322"/>
                  <a:gd name="T13" fmla="*/ 0 h 1354"/>
                  <a:gd name="T14" fmla="*/ 289 w 322"/>
                  <a:gd name="T15" fmla="*/ 2 h 1354"/>
                  <a:gd name="T16" fmla="*/ 301 w 322"/>
                  <a:gd name="T17" fmla="*/ 8 h 1354"/>
                  <a:gd name="T18" fmla="*/ 314 w 322"/>
                  <a:gd name="T19" fmla="*/ 18 h 1354"/>
                  <a:gd name="T20" fmla="*/ 320 w 322"/>
                  <a:gd name="T21" fmla="*/ 32 h 1354"/>
                  <a:gd name="T22" fmla="*/ 322 w 322"/>
                  <a:gd name="T23" fmla="*/ 47 h 1354"/>
                  <a:gd name="T24" fmla="*/ 322 w 322"/>
                  <a:gd name="T25" fmla="*/ 1304 h 1354"/>
                  <a:gd name="T26" fmla="*/ 320 w 322"/>
                  <a:gd name="T27" fmla="*/ 1319 h 1354"/>
                  <a:gd name="T28" fmla="*/ 314 w 322"/>
                  <a:gd name="T29" fmla="*/ 1333 h 1354"/>
                  <a:gd name="T30" fmla="*/ 301 w 322"/>
                  <a:gd name="T31" fmla="*/ 1343 h 1354"/>
                  <a:gd name="T32" fmla="*/ 289 w 322"/>
                  <a:gd name="T33" fmla="*/ 1350 h 1354"/>
                  <a:gd name="T34" fmla="*/ 273 w 322"/>
                  <a:gd name="T35" fmla="*/ 1354 h 1354"/>
                  <a:gd name="T36" fmla="*/ 49 w 322"/>
                  <a:gd name="T37" fmla="*/ 1354 h 1354"/>
                  <a:gd name="T38" fmla="*/ 35 w 322"/>
                  <a:gd name="T39" fmla="*/ 1350 h 1354"/>
                  <a:gd name="T40" fmla="*/ 21 w 322"/>
                  <a:gd name="T41" fmla="*/ 1343 h 1354"/>
                  <a:gd name="T42" fmla="*/ 10 w 322"/>
                  <a:gd name="T43" fmla="*/ 1333 h 1354"/>
                  <a:gd name="T44" fmla="*/ 4 w 322"/>
                  <a:gd name="T45" fmla="*/ 1319 h 1354"/>
                  <a:gd name="T46" fmla="*/ 0 w 322"/>
                  <a:gd name="T47" fmla="*/ 1304 h 1354"/>
                  <a:gd name="T48" fmla="*/ 0 w 322"/>
                  <a:gd name="T49" fmla="*/ 49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2" h="1354">
                    <a:moveTo>
                      <a:pt x="0" y="49"/>
                    </a:moveTo>
                    <a:lnTo>
                      <a:pt x="4" y="32"/>
                    </a:lnTo>
                    <a:lnTo>
                      <a:pt x="10" y="18"/>
                    </a:lnTo>
                    <a:lnTo>
                      <a:pt x="21" y="8"/>
                    </a:lnTo>
                    <a:lnTo>
                      <a:pt x="35" y="2"/>
                    </a:lnTo>
                    <a:lnTo>
                      <a:pt x="49" y="0"/>
                    </a:lnTo>
                    <a:lnTo>
                      <a:pt x="273" y="0"/>
                    </a:lnTo>
                    <a:lnTo>
                      <a:pt x="289" y="2"/>
                    </a:lnTo>
                    <a:lnTo>
                      <a:pt x="301" y="8"/>
                    </a:lnTo>
                    <a:lnTo>
                      <a:pt x="314" y="18"/>
                    </a:lnTo>
                    <a:lnTo>
                      <a:pt x="320" y="32"/>
                    </a:lnTo>
                    <a:lnTo>
                      <a:pt x="322" y="47"/>
                    </a:lnTo>
                    <a:lnTo>
                      <a:pt x="322" y="1304"/>
                    </a:lnTo>
                    <a:lnTo>
                      <a:pt x="320" y="1319"/>
                    </a:lnTo>
                    <a:lnTo>
                      <a:pt x="314" y="1333"/>
                    </a:lnTo>
                    <a:lnTo>
                      <a:pt x="301" y="1343"/>
                    </a:lnTo>
                    <a:lnTo>
                      <a:pt x="289" y="1350"/>
                    </a:lnTo>
                    <a:lnTo>
                      <a:pt x="273" y="1354"/>
                    </a:lnTo>
                    <a:lnTo>
                      <a:pt x="49" y="1354"/>
                    </a:lnTo>
                    <a:lnTo>
                      <a:pt x="35" y="1350"/>
                    </a:lnTo>
                    <a:lnTo>
                      <a:pt x="21" y="1343"/>
                    </a:lnTo>
                    <a:lnTo>
                      <a:pt x="10" y="1333"/>
                    </a:lnTo>
                    <a:lnTo>
                      <a:pt x="4" y="1319"/>
                    </a:lnTo>
                    <a:lnTo>
                      <a:pt x="0" y="1304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5" name="Freeform 10">
                <a:extLst>
                  <a:ext uri="{FF2B5EF4-FFF2-40B4-BE49-F238E27FC236}">
                    <a16:creationId xmlns:a16="http://schemas.microsoft.com/office/drawing/2014/main" id="{B162ECA9-2BEF-4297-094A-48908CC8B7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43" y="6807"/>
                <a:ext cx="371" cy="371"/>
              </a:xfrm>
              <a:custGeom>
                <a:avLst/>
                <a:gdLst>
                  <a:gd name="T0" fmla="*/ 371 w 371"/>
                  <a:gd name="T1" fmla="*/ 184 h 371"/>
                  <a:gd name="T2" fmla="*/ 369 w 371"/>
                  <a:gd name="T3" fmla="*/ 213 h 371"/>
                  <a:gd name="T4" fmla="*/ 363 w 371"/>
                  <a:gd name="T5" fmla="*/ 240 h 371"/>
                  <a:gd name="T6" fmla="*/ 353 w 371"/>
                  <a:gd name="T7" fmla="*/ 266 h 371"/>
                  <a:gd name="T8" fmla="*/ 340 w 371"/>
                  <a:gd name="T9" fmla="*/ 291 h 371"/>
                  <a:gd name="T10" fmla="*/ 322 w 371"/>
                  <a:gd name="T11" fmla="*/ 312 h 371"/>
                  <a:gd name="T12" fmla="*/ 301 w 371"/>
                  <a:gd name="T13" fmla="*/ 330 h 371"/>
                  <a:gd name="T14" fmla="*/ 279 w 371"/>
                  <a:gd name="T15" fmla="*/ 346 h 371"/>
                  <a:gd name="T16" fmla="*/ 254 w 371"/>
                  <a:gd name="T17" fmla="*/ 359 h 371"/>
                  <a:gd name="T18" fmla="*/ 228 w 371"/>
                  <a:gd name="T19" fmla="*/ 367 h 371"/>
                  <a:gd name="T20" fmla="*/ 199 w 371"/>
                  <a:gd name="T21" fmla="*/ 371 h 371"/>
                  <a:gd name="T22" fmla="*/ 172 w 371"/>
                  <a:gd name="T23" fmla="*/ 371 h 371"/>
                  <a:gd name="T24" fmla="*/ 144 w 371"/>
                  <a:gd name="T25" fmla="*/ 367 h 371"/>
                  <a:gd name="T26" fmla="*/ 117 w 371"/>
                  <a:gd name="T27" fmla="*/ 359 h 371"/>
                  <a:gd name="T28" fmla="*/ 92 w 371"/>
                  <a:gd name="T29" fmla="*/ 346 h 371"/>
                  <a:gd name="T30" fmla="*/ 70 w 371"/>
                  <a:gd name="T31" fmla="*/ 330 h 371"/>
                  <a:gd name="T32" fmla="*/ 49 w 371"/>
                  <a:gd name="T33" fmla="*/ 312 h 371"/>
                  <a:gd name="T34" fmla="*/ 33 w 371"/>
                  <a:gd name="T35" fmla="*/ 291 h 371"/>
                  <a:gd name="T36" fmla="*/ 18 w 371"/>
                  <a:gd name="T37" fmla="*/ 266 h 371"/>
                  <a:gd name="T38" fmla="*/ 8 w 371"/>
                  <a:gd name="T39" fmla="*/ 240 h 371"/>
                  <a:gd name="T40" fmla="*/ 2 w 371"/>
                  <a:gd name="T41" fmla="*/ 213 h 371"/>
                  <a:gd name="T42" fmla="*/ 0 w 371"/>
                  <a:gd name="T43" fmla="*/ 186 h 371"/>
                  <a:gd name="T44" fmla="*/ 2 w 371"/>
                  <a:gd name="T45" fmla="*/ 158 h 371"/>
                  <a:gd name="T46" fmla="*/ 8 w 371"/>
                  <a:gd name="T47" fmla="*/ 131 h 371"/>
                  <a:gd name="T48" fmla="*/ 18 w 371"/>
                  <a:gd name="T49" fmla="*/ 104 h 371"/>
                  <a:gd name="T50" fmla="*/ 31 w 371"/>
                  <a:gd name="T51" fmla="*/ 80 h 371"/>
                  <a:gd name="T52" fmla="*/ 49 w 371"/>
                  <a:gd name="T53" fmla="*/ 59 h 371"/>
                  <a:gd name="T54" fmla="*/ 70 w 371"/>
                  <a:gd name="T55" fmla="*/ 41 h 371"/>
                  <a:gd name="T56" fmla="*/ 92 w 371"/>
                  <a:gd name="T57" fmla="*/ 24 h 371"/>
                  <a:gd name="T58" fmla="*/ 117 w 371"/>
                  <a:gd name="T59" fmla="*/ 12 h 371"/>
                  <a:gd name="T60" fmla="*/ 144 w 371"/>
                  <a:gd name="T61" fmla="*/ 4 h 371"/>
                  <a:gd name="T62" fmla="*/ 172 w 371"/>
                  <a:gd name="T63" fmla="*/ 0 h 371"/>
                  <a:gd name="T64" fmla="*/ 199 w 371"/>
                  <a:gd name="T65" fmla="*/ 0 h 371"/>
                  <a:gd name="T66" fmla="*/ 228 w 371"/>
                  <a:gd name="T67" fmla="*/ 4 h 371"/>
                  <a:gd name="T68" fmla="*/ 254 w 371"/>
                  <a:gd name="T69" fmla="*/ 12 h 371"/>
                  <a:gd name="T70" fmla="*/ 279 w 371"/>
                  <a:gd name="T71" fmla="*/ 24 h 371"/>
                  <a:gd name="T72" fmla="*/ 301 w 371"/>
                  <a:gd name="T73" fmla="*/ 39 h 371"/>
                  <a:gd name="T74" fmla="*/ 322 w 371"/>
                  <a:gd name="T75" fmla="*/ 59 h 371"/>
                  <a:gd name="T76" fmla="*/ 338 w 371"/>
                  <a:gd name="T77" fmla="*/ 80 h 371"/>
                  <a:gd name="T78" fmla="*/ 353 w 371"/>
                  <a:gd name="T79" fmla="*/ 104 h 371"/>
                  <a:gd name="T80" fmla="*/ 363 w 371"/>
                  <a:gd name="T81" fmla="*/ 131 h 371"/>
                  <a:gd name="T82" fmla="*/ 369 w 371"/>
                  <a:gd name="T83" fmla="*/ 158 h 371"/>
                  <a:gd name="T84" fmla="*/ 371 w 371"/>
                  <a:gd name="T85" fmla="*/ 184 h 371"/>
                  <a:gd name="T86" fmla="*/ 371 w 371"/>
                  <a:gd name="T87" fmla="*/ 18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71" h="371">
                    <a:moveTo>
                      <a:pt x="371" y="184"/>
                    </a:moveTo>
                    <a:lnTo>
                      <a:pt x="369" y="213"/>
                    </a:lnTo>
                    <a:lnTo>
                      <a:pt x="363" y="240"/>
                    </a:lnTo>
                    <a:lnTo>
                      <a:pt x="353" y="266"/>
                    </a:lnTo>
                    <a:lnTo>
                      <a:pt x="340" y="291"/>
                    </a:lnTo>
                    <a:lnTo>
                      <a:pt x="322" y="312"/>
                    </a:lnTo>
                    <a:lnTo>
                      <a:pt x="301" y="330"/>
                    </a:lnTo>
                    <a:lnTo>
                      <a:pt x="279" y="346"/>
                    </a:lnTo>
                    <a:lnTo>
                      <a:pt x="254" y="359"/>
                    </a:lnTo>
                    <a:lnTo>
                      <a:pt x="228" y="367"/>
                    </a:lnTo>
                    <a:lnTo>
                      <a:pt x="199" y="371"/>
                    </a:lnTo>
                    <a:lnTo>
                      <a:pt x="172" y="371"/>
                    </a:lnTo>
                    <a:lnTo>
                      <a:pt x="144" y="367"/>
                    </a:lnTo>
                    <a:lnTo>
                      <a:pt x="117" y="359"/>
                    </a:lnTo>
                    <a:lnTo>
                      <a:pt x="92" y="346"/>
                    </a:lnTo>
                    <a:lnTo>
                      <a:pt x="70" y="330"/>
                    </a:lnTo>
                    <a:lnTo>
                      <a:pt x="49" y="312"/>
                    </a:lnTo>
                    <a:lnTo>
                      <a:pt x="33" y="291"/>
                    </a:lnTo>
                    <a:lnTo>
                      <a:pt x="18" y="266"/>
                    </a:lnTo>
                    <a:lnTo>
                      <a:pt x="8" y="240"/>
                    </a:lnTo>
                    <a:lnTo>
                      <a:pt x="2" y="213"/>
                    </a:lnTo>
                    <a:lnTo>
                      <a:pt x="0" y="186"/>
                    </a:lnTo>
                    <a:lnTo>
                      <a:pt x="2" y="158"/>
                    </a:lnTo>
                    <a:lnTo>
                      <a:pt x="8" y="131"/>
                    </a:lnTo>
                    <a:lnTo>
                      <a:pt x="18" y="104"/>
                    </a:lnTo>
                    <a:lnTo>
                      <a:pt x="31" y="80"/>
                    </a:lnTo>
                    <a:lnTo>
                      <a:pt x="49" y="59"/>
                    </a:lnTo>
                    <a:lnTo>
                      <a:pt x="70" y="41"/>
                    </a:lnTo>
                    <a:lnTo>
                      <a:pt x="92" y="24"/>
                    </a:lnTo>
                    <a:lnTo>
                      <a:pt x="117" y="12"/>
                    </a:lnTo>
                    <a:lnTo>
                      <a:pt x="144" y="4"/>
                    </a:lnTo>
                    <a:lnTo>
                      <a:pt x="172" y="0"/>
                    </a:lnTo>
                    <a:lnTo>
                      <a:pt x="199" y="0"/>
                    </a:lnTo>
                    <a:lnTo>
                      <a:pt x="228" y="4"/>
                    </a:lnTo>
                    <a:lnTo>
                      <a:pt x="254" y="12"/>
                    </a:lnTo>
                    <a:lnTo>
                      <a:pt x="279" y="24"/>
                    </a:lnTo>
                    <a:lnTo>
                      <a:pt x="301" y="39"/>
                    </a:lnTo>
                    <a:lnTo>
                      <a:pt x="322" y="59"/>
                    </a:lnTo>
                    <a:lnTo>
                      <a:pt x="338" y="80"/>
                    </a:lnTo>
                    <a:lnTo>
                      <a:pt x="353" y="104"/>
                    </a:lnTo>
                    <a:lnTo>
                      <a:pt x="363" y="131"/>
                    </a:lnTo>
                    <a:lnTo>
                      <a:pt x="369" y="158"/>
                    </a:lnTo>
                    <a:lnTo>
                      <a:pt x="371" y="184"/>
                    </a:lnTo>
                    <a:close/>
                  </a:path>
                </a:pathLst>
              </a:custGeom>
              <a:solidFill>
                <a:srgbClr val="A0A0A0"/>
              </a:solidFill>
              <a:ln w="1714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6" name="Freeform 11">
                <a:extLst>
                  <a:ext uri="{FF2B5EF4-FFF2-40B4-BE49-F238E27FC236}">
                    <a16:creationId xmlns:a16="http://schemas.microsoft.com/office/drawing/2014/main" id="{583E390D-3825-2943-DB9C-B2EE0ED0AB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31" y="6298"/>
                <a:ext cx="26" cy="533"/>
              </a:xfrm>
              <a:custGeom>
                <a:avLst/>
                <a:gdLst>
                  <a:gd name="T0" fmla="*/ 0 w 26"/>
                  <a:gd name="T1" fmla="*/ 14 h 533"/>
                  <a:gd name="T2" fmla="*/ 0 w 26"/>
                  <a:gd name="T3" fmla="*/ 14 h 533"/>
                  <a:gd name="T4" fmla="*/ 0 w 26"/>
                  <a:gd name="T5" fmla="*/ 10 h 533"/>
                  <a:gd name="T6" fmla="*/ 0 w 26"/>
                  <a:gd name="T7" fmla="*/ 8 h 533"/>
                  <a:gd name="T8" fmla="*/ 2 w 26"/>
                  <a:gd name="T9" fmla="*/ 6 h 533"/>
                  <a:gd name="T10" fmla="*/ 2 w 26"/>
                  <a:gd name="T11" fmla="*/ 4 h 533"/>
                  <a:gd name="T12" fmla="*/ 4 w 26"/>
                  <a:gd name="T13" fmla="*/ 4 h 533"/>
                  <a:gd name="T14" fmla="*/ 6 w 26"/>
                  <a:gd name="T15" fmla="*/ 2 h 533"/>
                  <a:gd name="T16" fmla="*/ 8 w 26"/>
                  <a:gd name="T17" fmla="*/ 0 h 533"/>
                  <a:gd name="T18" fmla="*/ 10 w 26"/>
                  <a:gd name="T19" fmla="*/ 0 h 533"/>
                  <a:gd name="T20" fmla="*/ 12 w 26"/>
                  <a:gd name="T21" fmla="*/ 0 h 533"/>
                  <a:gd name="T22" fmla="*/ 14 w 26"/>
                  <a:gd name="T23" fmla="*/ 0 h 533"/>
                  <a:gd name="T24" fmla="*/ 16 w 26"/>
                  <a:gd name="T25" fmla="*/ 0 h 533"/>
                  <a:gd name="T26" fmla="*/ 18 w 26"/>
                  <a:gd name="T27" fmla="*/ 2 h 533"/>
                  <a:gd name="T28" fmla="*/ 20 w 26"/>
                  <a:gd name="T29" fmla="*/ 4 h 533"/>
                  <a:gd name="T30" fmla="*/ 22 w 26"/>
                  <a:gd name="T31" fmla="*/ 4 h 533"/>
                  <a:gd name="T32" fmla="*/ 24 w 26"/>
                  <a:gd name="T33" fmla="*/ 6 h 533"/>
                  <a:gd name="T34" fmla="*/ 24 w 26"/>
                  <a:gd name="T35" fmla="*/ 8 h 533"/>
                  <a:gd name="T36" fmla="*/ 26 w 26"/>
                  <a:gd name="T37" fmla="*/ 10 h 533"/>
                  <a:gd name="T38" fmla="*/ 26 w 26"/>
                  <a:gd name="T39" fmla="*/ 14 h 533"/>
                  <a:gd name="T40" fmla="*/ 26 w 26"/>
                  <a:gd name="T41" fmla="*/ 14 h 533"/>
                  <a:gd name="T42" fmla="*/ 26 w 26"/>
                  <a:gd name="T43" fmla="*/ 521 h 533"/>
                  <a:gd name="T44" fmla="*/ 26 w 26"/>
                  <a:gd name="T45" fmla="*/ 521 h 533"/>
                  <a:gd name="T46" fmla="*/ 26 w 26"/>
                  <a:gd name="T47" fmla="*/ 523 h 533"/>
                  <a:gd name="T48" fmla="*/ 24 w 26"/>
                  <a:gd name="T49" fmla="*/ 525 h 533"/>
                  <a:gd name="T50" fmla="*/ 24 w 26"/>
                  <a:gd name="T51" fmla="*/ 527 h 533"/>
                  <a:gd name="T52" fmla="*/ 22 w 26"/>
                  <a:gd name="T53" fmla="*/ 529 h 533"/>
                  <a:gd name="T54" fmla="*/ 20 w 26"/>
                  <a:gd name="T55" fmla="*/ 531 h 533"/>
                  <a:gd name="T56" fmla="*/ 18 w 26"/>
                  <a:gd name="T57" fmla="*/ 531 h 533"/>
                  <a:gd name="T58" fmla="*/ 16 w 26"/>
                  <a:gd name="T59" fmla="*/ 533 h 533"/>
                  <a:gd name="T60" fmla="*/ 14 w 26"/>
                  <a:gd name="T61" fmla="*/ 533 h 533"/>
                  <a:gd name="T62" fmla="*/ 12 w 26"/>
                  <a:gd name="T63" fmla="*/ 533 h 533"/>
                  <a:gd name="T64" fmla="*/ 10 w 26"/>
                  <a:gd name="T65" fmla="*/ 533 h 533"/>
                  <a:gd name="T66" fmla="*/ 8 w 26"/>
                  <a:gd name="T67" fmla="*/ 533 h 533"/>
                  <a:gd name="T68" fmla="*/ 6 w 26"/>
                  <a:gd name="T69" fmla="*/ 531 h 533"/>
                  <a:gd name="T70" fmla="*/ 4 w 26"/>
                  <a:gd name="T71" fmla="*/ 531 h 533"/>
                  <a:gd name="T72" fmla="*/ 2 w 26"/>
                  <a:gd name="T73" fmla="*/ 529 h 533"/>
                  <a:gd name="T74" fmla="*/ 2 w 26"/>
                  <a:gd name="T75" fmla="*/ 527 h 533"/>
                  <a:gd name="T76" fmla="*/ 0 w 26"/>
                  <a:gd name="T77" fmla="*/ 525 h 533"/>
                  <a:gd name="T78" fmla="*/ 0 w 26"/>
                  <a:gd name="T79" fmla="*/ 523 h 533"/>
                  <a:gd name="T80" fmla="*/ 0 w 26"/>
                  <a:gd name="T81" fmla="*/ 521 h 533"/>
                  <a:gd name="T82" fmla="*/ 0 w 26"/>
                  <a:gd name="T83" fmla="*/ 521 h 533"/>
                  <a:gd name="T84" fmla="*/ 0 w 26"/>
                  <a:gd name="T85" fmla="*/ 14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533">
                    <a:moveTo>
                      <a:pt x="0" y="14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10"/>
                    </a:lnTo>
                    <a:lnTo>
                      <a:pt x="26" y="14"/>
                    </a:lnTo>
                    <a:lnTo>
                      <a:pt x="26" y="521"/>
                    </a:lnTo>
                    <a:lnTo>
                      <a:pt x="26" y="523"/>
                    </a:lnTo>
                    <a:lnTo>
                      <a:pt x="24" y="525"/>
                    </a:lnTo>
                    <a:lnTo>
                      <a:pt x="24" y="527"/>
                    </a:lnTo>
                    <a:lnTo>
                      <a:pt x="22" y="529"/>
                    </a:lnTo>
                    <a:lnTo>
                      <a:pt x="20" y="531"/>
                    </a:lnTo>
                    <a:lnTo>
                      <a:pt x="18" y="531"/>
                    </a:lnTo>
                    <a:lnTo>
                      <a:pt x="16" y="533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0" y="533"/>
                    </a:lnTo>
                    <a:lnTo>
                      <a:pt x="8" y="533"/>
                    </a:lnTo>
                    <a:lnTo>
                      <a:pt x="6" y="531"/>
                    </a:lnTo>
                    <a:lnTo>
                      <a:pt x="4" y="531"/>
                    </a:lnTo>
                    <a:lnTo>
                      <a:pt x="2" y="529"/>
                    </a:lnTo>
                    <a:lnTo>
                      <a:pt x="2" y="527"/>
                    </a:lnTo>
                    <a:lnTo>
                      <a:pt x="0" y="525"/>
                    </a:lnTo>
                    <a:lnTo>
                      <a:pt x="0" y="523"/>
                    </a:lnTo>
                    <a:lnTo>
                      <a:pt x="0" y="5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7" name="Freeform 12">
                <a:extLst>
                  <a:ext uri="{FF2B5EF4-FFF2-40B4-BE49-F238E27FC236}">
                    <a16:creationId xmlns:a16="http://schemas.microsoft.com/office/drawing/2014/main" id="{9382E3A4-7C51-D982-E261-28742EAD31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7" y="6825"/>
                <a:ext cx="271" cy="17"/>
              </a:xfrm>
              <a:custGeom>
                <a:avLst/>
                <a:gdLst>
                  <a:gd name="T0" fmla="*/ 9 w 271"/>
                  <a:gd name="T1" fmla="*/ 17 h 17"/>
                  <a:gd name="T2" fmla="*/ 9 w 271"/>
                  <a:gd name="T3" fmla="*/ 17 h 17"/>
                  <a:gd name="T4" fmla="*/ 9 w 271"/>
                  <a:gd name="T5" fmla="*/ 17 h 17"/>
                  <a:gd name="T6" fmla="*/ 7 w 271"/>
                  <a:gd name="T7" fmla="*/ 15 h 17"/>
                  <a:gd name="T8" fmla="*/ 5 w 271"/>
                  <a:gd name="T9" fmla="*/ 15 h 17"/>
                  <a:gd name="T10" fmla="*/ 5 w 271"/>
                  <a:gd name="T11" fmla="*/ 15 h 17"/>
                  <a:gd name="T12" fmla="*/ 2 w 271"/>
                  <a:gd name="T13" fmla="*/ 13 h 17"/>
                  <a:gd name="T14" fmla="*/ 2 w 271"/>
                  <a:gd name="T15" fmla="*/ 13 h 17"/>
                  <a:gd name="T16" fmla="*/ 2 w 271"/>
                  <a:gd name="T17" fmla="*/ 10 h 17"/>
                  <a:gd name="T18" fmla="*/ 0 w 271"/>
                  <a:gd name="T19" fmla="*/ 8 h 17"/>
                  <a:gd name="T20" fmla="*/ 0 w 271"/>
                  <a:gd name="T21" fmla="*/ 8 h 17"/>
                  <a:gd name="T22" fmla="*/ 0 w 271"/>
                  <a:gd name="T23" fmla="*/ 6 h 17"/>
                  <a:gd name="T24" fmla="*/ 2 w 271"/>
                  <a:gd name="T25" fmla="*/ 4 h 17"/>
                  <a:gd name="T26" fmla="*/ 2 w 271"/>
                  <a:gd name="T27" fmla="*/ 4 h 17"/>
                  <a:gd name="T28" fmla="*/ 2 w 271"/>
                  <a:gd name="T29" fmla="*/ 2 h 17"/>
                  <a:gd name="T30" fmla="*/ 5 w 271"/>
                  <a:gd name="T31" fmla="*/ 2 h 17"/>
                  <a:gd name="T32" fmla="*/ 5 w 271"/>
                  <a:gd name="T33" fmla="*/ 0 h 17"/>
                  <a:gd name="T34" fmla="*/ 7 w 271"/>
                  <a:gd name="T35" fmla="*/ 0 h 17"/>
                  <a:gd name="T36" fmla="*/ 9 w 271"/>
                  <a:gd name="T37" fmla="*/ 0 h 17"/>
                  <a:gd name="T38" fmla="*/ 9 w 271"/>
                  <a:gd name="T39" fmla="*/ 0 h 17"/>
                  <a:gd name="T40" fmla="*/ 9 w 271"/>
                  <a:gd name="T41" fmla="*/ 0 h 17"/>
                  <a:gd name="T42" fmla="*/ 263 w 271"/>
                  <a:gd name="T43" fmla="*/ 0 h 17"/>
                  <a:gd name="T44" fmla="*/ 263 w 271"/>
                  <a:gd name="T45" fmla="*/ 0 h 17"/>
                  <a:gd name="T46" fmla="*/ 265 w 271"/>
                  <a:gd name="T47" fmla="*/ 0 h 17"/>
                  <a:gd name="T48" fmla="*/ 265 w 271"/>
                  <a:gd name="T49" fmla="*/ 0 h 17"/>
                  <a:gd name="T50" fmla="*/ 267 w 271"/>
                  <a:gd name="T51" fmla="*/ 0 h 17"/>
                  <a:gd name="T52" fmla="*/ 269 w 271"/>
                  <a:gd name="T53" fmla="*/ 2 h 17"/>
                  <a:gd name="T54" fmla="*/ 269 w 271"/>
                  <a:gd name="T55" fmla="*/ 2 h 17"/>
                  <a:gd name="T56" fmla="*/ 271 w 271"/>
                  <a:gd name="T57" fmla="*/ 4 h 17"/>
                  <a:gd name="T58" fmla="*/ 271 w 271"/>
                  <a:gd name="T59" fmla="*/ 4 h 17"/>
                  <a:gd name="T60" fmla="*/ 271 w 271"/>
                  <a:gd name="T61" fmla="*/ 6 h 17"/>
                  <a:gd name="T62" fmla="*/ 271 w 271"/>
                  <a:gd name="T63" fmla="*/ 8 h 17"/>
                  <a:gd name="T64" fmla="*/ 271 w 271"/>
                  <a:gd name="T65" fmla="*/ 8 h 17"/>
                  <a:gd name="T66" fmla="*/ 271 w 271"/>
                  <a:gd name="T67" fmla="*/ 10 h 17"/>
                  <a:gd name="T68" fmla="*/ 271 w 271"/>
                  <a:gd name="T69" fmla="*/ 13 h 17"/>
                  <a:gd name="T70" fmla="*/ 269 w 271"/>
                  <a:gd name="T71" fmla="*/ 13 h 17"/>
                  <a:gd name="T72" fmla="*/ 269 w 271"/>
                  <a:gd name="T73" fmla="*/ 15 h 17"/>
                  <a:gd name="T74" fmla="*/ 267 w 271"/>
                  <a:gd name="T75" fmla="*/ 15 h 17"/>
                  <a:gd name="T76" fmla="*/ 265 w 271"/>
                  <a:gd name="T77" fmla="*/ 15 h 17"/>
                  <a:gd name="T78" fmla="*/ 265 w 271"/>
                  <a:gd name="T79" fmla="*/ 17 h 17"/>
                  <a:gd name="T80" fmla="*/ 263 w 271"/>
                  <a:gd name="T81" fmla="*/ 17 h 17"/>
                  <a:gd name="T82" fmla="*/ 263 w 271"/>
                  <a:gd name="T83" fmla="*/ 17 h 17"/>
                  <a:gd name="T84" fmla="*/ 9 w 271"/>
                  <a:gd name="T8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">
                    <a:moveTo>
                      <a:pt x="9" y="17"/>
                    </a:moveTo>
                    <a:lnTo>
                      <a:pt x="9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263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69" y="2"/>
                    </a:lnTo>
                    <a:lnTo>
                      <a:pt x="271" y="4"/>
                    </a:lnTo>
                    <a:lnTo>
                      <a:pt x="271" y="6"/>
                    </a:lnTo>
                    <a:lnTo>
                      <a:pt x="271" y="8"/>
                    </a:lnTo>
                    <a:lnTo>
                      <a:pt x="271" y="10"/>
                    </a:lnTo>
                    <a:lnTo>
                      <a:pt x="271" y="13"/>
                    </a:lnTo>
                    <a:lnTo>
                      <a:pt x="269" y="13"/>
                    </a:lnTo>
                    <a:lnTo>
                      <a:pt x="269" y="15"/>
                    </a:lnTo>
                    <a:lnTo>
                      <a:pt x="267" y="15"/>
                    </a:lnTo>
                    <a:lnTo>
                      <a:pt x="265" y="15"/>
                    </a:lnTo>
                    <a:lnTo>
                      <a:pt x="265" y="17"/>
                    </a:lnTo>
                    <a:lnTo>
                      <a:pt x="263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8" name="Freeform 13">
                <a:extLst>
                  <a:ext uri="{FF2B5EF4-FFF2-40B4-BE49-F238E27FC236}">
                    <a16:creationId xmlns:a16="http://schemas.microsoft.com/office/drawing/2014/main" id="{70284A95-7820-16C2-6996-9145168FE7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7" y="6987"/>
                <a:ext cx="271" cy="17"/>
              </a:xfrm>
              <a:custGeom>
                <a:avLst/>
                <a:gdLst>
                  <a:gd name="T0" fmla="*/ 9 w 271"/>
                  <a:gd name="T1" fmla="*/ 17 h 17"/>
                  <a:gd name="T2" fmla="*/ 9 w 271"/>
                  <a:gd name="T3" fmla="*/ 17 h 17"/>
                  <a:gd name="T4" fmla="*/ 9 w 271"/>
                  <a:gd name="T5" fmla="*/ 17 h 17"/>
                  <a:gd name="T6" fmla="*/ 7 w 271"/>
                  <a:gd name="T7" fmla="*/ 17 h 17"/>
                  <a:gd name="T8" fmla="*/ 5 w 271"/>
                  <a:gd name="T9" fmla="*/ 17 h 17"/>
                  <a:gd name="T10" fmla="*/ 5 w 271"/>
                  <a:gd name="T11" fmla="*/ 17 h 17"/>
                  <a:gd name="T12" fmla="*/ 2 w 271"/>
                  <a:gd name="T13" fmla="*/ 15 h 17"/>
                  <a:gd name="T14" fmla="*/ 2 w 271"/>
                  <a:gd name="T15" fmla="*/ 13 h 17"/>
                  <a:gd name="T16" fmla="*/ 2 w 271"/>
                  <a:gd name="T17" fmla="*/ 13 h 17"/>
                  <a:gd name="T18" fmla="*/ 0 w 271"/>
                  <a:gd name="T19" fmla="*/ 11 h 17"/>
                  <a:gd name="T20" fmla="*/ 0 w 271"/>
                  <a:gd name="T21" fmla="*/ 9 h 17"/>
                  <a:gd name="T22" fmla="*/ 0 w 271"/>
                  <a:gd name="T23" fmla="*/ 9 h 17"/>
                  <a:gd name="T24" fmla="*/ 2 w 271"/>
                  <a:gd name="T25" fmla="*/ 6 h 17"/>
                  <a:gd name="T26" fmla="*/ 2 w 271"/>
                  <a:gd name="T27" fmla="*/ 4 h 17"/>
                  <a:gd name="T28" fmla="*/ 2 w 271"/>
                  <a:gd name="T29" fmla="*/ 4 h 17"/>
                  <a:gd name="T30" fmla="*/ 5 w 271"/>
                  <a:gd name="T31" fmla="*/ 2 h 17"/>
                  <a:gd name="T32" fmla="*/ 5 w 271"/>
                  <a:gd name="T33" fmla="*/ 2 h 17"/>
                  <a:gd name="T34" fmla="*/ 7 w 271"/>
                  <a:gd name="T35" fmla="*/ 2 h 17"/>
                  <a:gd name="T36" fmla="*/ 9 w 271"/>
                  <a:gd name="T37" fmla="*/ 2 h 17"/>
                  <a:gd name="T38" fmla="*/ 9 w 271"/>
                  <a:gd name="T39" fmla="*/ 0 h 17"/>
                  <a:gd name="T40" fmla="*/ 9 w 271"/>
                  <a:gd name="T41" fmla="*/ 0 h 17"/>
                  <a:gd name="T42" fmla="*/ 263 w 271"/>
                  <a:gd name="T43" fmla="*/ 0 h 17"/>
                  <a:gd name="T44" fmla="*/ 263 w 271"/>
                  <a:gd name="T45" fmla="*/ 0 h 17"/>
                  <a:gd name="T46" fmla="*/ 265 w 271"/>
                  <a:gd name="T47" fmla="*/ 2 h 17"/>
                  <a:gd name="T48" fmla="*/ 265 w 271"/>
                  <a:gd name="T49" fmla="*/ 2 h 17"/>
                  <a:gd name="T50" fmla="*/ 267 w 271"/>
                  <a:gd name="T51" fmla="*/ 2 h 17"/>
                  <a:gd name="T52" fmla="*/ 269 w 271"/>
                  <a:gd name="T53" fmla="*/ 2 h 17"/>
                  <a:gd name="T54" fmla="*/ 269 w 271"/>
                  <a:gd name="T55" fmla="*/ 4 h 17"/>
                  <a:gd name="T56" fmla="*/ 271 w 271"/>
                  <a:gd name="T57" fmla="*/ 4 h 17"/>
                  <a:gd name="T58" fmla="*/ 271 w 271"/>
                  <a:gd name="T59" fmla="*/ 6 h 17"/>
                  <a:gd name="T60" fmla="*/ 271 w 271"/>
                  <a:gd name="T61" fmla="*/ 9 h 17"/>
                  <a:gd name="T62" fmla="*/ 271 w 271"/>
                  <a:gd name="T63" fmla="*/ 9 h 17"/>
                  <a:gd name="T64" fmla="*/ 271 w 271"/>
                  <a:gd name="T65" fmla="*/ 11 h 17"/>
                  <a:gd name="T66" fmla="*/ 271 w 271"/>
                  <a:gd name="T67" fmla="*/ 13 h 17"/>
                  <a:gd name="T68" fmla="*/ 271 w 271"/>
                  <a:gd name="T69" fmla="*/ 13 h 17"/>
                  <a:gd name="T70" fmla="*/ 269 w 271"/>
                  <a:gd name="T71" fmla="*/ 15 h 17"/>
                  <a:gd name="T72" fmla="*/ 269 w 271"/>
                  <a:gd name="T73" fmla="*/ 17 h 17"/>
                  <a:gd name="T74" fmla="*/ 267 w 271"/>
                  <a:gd name="T75" fmla="*/ 17 h 17"/>
                  <a:gd name="T76" fmla="*/ 265 w 271"/>
                  <a:gd name="T77" fmla="*/ 17 h 17"/>
                  <a:gd name="T78" fmla="*/ 265 w 271"/>
                  <a:gd name="T79" fmla="*/ 17 h 17"/>
                  <a:gd name="T80" fmla="*/ 263 w 271"/>
                  <a:gd name="T81" fmla="*/ 17 h 17"/>
                  <a:gd name="T82" fmla="*/ 263 w 271"/>
                  <a:gd name="T83" fmla="*/ 17 h 17"/>
                  <a:gd name="T84" fmla="*/ 9 w 271"/>
                  <a:gd name="T8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">
                    <a:moveTo>
                      <a:pt x="9" y="17"/>
                    </a:move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263" y="0"/>
                    </a:lnTo>
                    <a:lnTo>
                      <a:pt x="265" y="2"/>
                    </a:lnTo>
                    <a:lnTo>
                      <a:pt x="267" y="2"/>
                    </a:lnTo>
                    <a:lnTo>
                      <a:pt x="269" y="2"/>
                    </a:lnTo>
                    <a:lnTo>
                      <a:pt x="269" y="4"/>
                    </a:lnTo>
                    <a:lnTo>
                      <a:pt x="271" y="4"/>
                    </a:lnTo>
                    <a:lnTo>
                      <a:pt x="271" y="6"/>
                    </a:lnTo>
                    <a:lnTo>
                      <a:pt x="271" y="9"/>
                    </a:lnTo>
                    <a:lnTo>
                      <a:pt x="271" y="11"/>
                    </a:lnTo>
                    <a:lnTo>
                      <a:pt x="271" y="13"/>
                    </a:lnTo>
                    <a:lnTo>
                      <a:pt x="269" y="15"/>
                    </a:lnTo>
                    <a:lnTo>
                      <a:pt x="269" y="17"/>
                    </a:lnTo>
                    <a:lnTo>
                      <a:pt x="267" y="17"/>
                    </a:lnTo>
                    <a:lnTo>
                      <a:pt x="265" y="17"/>
                    </a:lnTo>
                    <a:lnTo>
                      <a:pt x="263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9" name="Line 14">
                <a:extLst>
                  <a:ext uri="{FF2B5EF4-FFF2-40B4-BE49-F238E27FC236}">
                    <a16:creationId xmlns:a16="http://schemas.microsoft.com/office/drawing/2014/main" id="{857D858E-10DF-6BED-2413-945B8A48CCE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561" y="6926"/>
                <a:ext cx="143" cy="1"/>
              </a:xfrm>
              <a:prstGeom prst="line">
                <a:avLst/>
              </a:prstGeom>
              <a:noFill/>
              <a:ln w="50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20" name="Line 15">
                <a:extLst>
                  <a:ext uri="{FF2B5EF4-FFF2-40B4-BE49-F238E27FC236}">
                    <a16:creationId xmlns:a16="http://schemas.microsoft.com/office/drawing/2014/main" id="{5F18D0A8-87DE-E508-687A-E818DB116B4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561" y="7088"/>
                <a:ext cx="143" cy="1"/>
              </a:xfrm>
              <a:prstGeom prst="line">
                <a:avLst/>
              </a:prstGeom>
              <a:noFill/>
              <a:ln w="50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21" name="Freeform 16">
                <a:extLst>
                  <a:ext uri="{FF2B5EF4-FFF2-40B4-BE49-F238E27FC236}">
                    <a16:creationId xmlns:a16="http://schemas.microsoft.com/office/drawing/2014/main" id="{618E4451-EC0A-97C9-2174-41B76E1135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0" y="6142"/>
                <a:ext cx="181" cy="179"/>
              </a:xfrm>
              <a:custGeom>
                <a:avLst/>
                <a:gdLst>
                  <a:gd name="T0" fmla="*/ 181 w 181"/>
                  <a:gd name="T1" fmla="*/ 90 h 179"/>
                  <a:gd name="T2" fmla="*/ 179 w 181"/>
                  <a:gd name="T3" fmla="*/ 109 h 179"/>
                  <a:gd name="T4" fmla="*/ 173 w 181"/>
                  <a:gd name="T5" fmla="*/ 125 h 179"/>
                  <a:gd name="T6" fmla="*/ 162 w 181"/>
                  <a:gd name="T7" fmla="*/ 142 h 179"/>
                  <a:gd name="T8" fmla="*/ 150 w 181"/>
                  <a:gd name="T9" fmla="*/ 156 h 179"/>
                  <a:gd name="T10" fmla="*/ 134 w 181"/>
                  <a:gd name="T11" fmla="*/ 168 h 179"/>
                  <a:gd name="T12" fmla="*/ 117 w 181"/>
                  <a:gd name="T13" fmla="*/ 174 h 179"/>
                  <a:gd name="T14" fmla="*/ 99 w 181"/>
                  <a:gd name="T15" fmla="*/ 179 h 179"/>
                  <a:gd name="T16" fmla="*/ 80 w 181"/>
                  <a:gd name="T17" fmla="*/ 179 h 179"/>
                  <a:gd name="T18" fmla="*/ 62 w 181"/>
                  <a:gd name="T19" fmla="*/ 174 h 179"/>
                  <a:gd name="T20" fmla="*/ 43 w 181"/>
                  <a:gd name="T21" fmla="*/ 168 h 179"/>
                  <a:gd name="T22" fmla="*/ 29 w 181"/>
                  <a:gd name="T23" fmla="*/ 156 h 179"/>
                  <a:gd name="T24" fmla="*/ 17 w 181"/>
                  <a:gd name="T25" fmla="*/ 142 h 179"/>
                  <a:gd name="T26" fmla="*/ 9 w 181"/>
                  <a:gd name="T27" fmla="*/ 125 h 179"/>
                  <a:gd name="T28" fmla="*/ 3 w 181"/>
                  <a:gd name="T29" fmla="*/ 109 h 179"/>
                  <a:gd name="T30" fmla="*/ 0 w 181"/>
                  <a:gd name="T31" fmla="*/ 90 h 179"/>
                  <a:gd name="T32" fmla="*/ 3 w 181"/>
                  <a:gd name="T33" fmla="*/ 72 h 179"/>
                  <a:gd name="T34" fmla="*/ 9 w 181"/>
                  <a:gd name="T35" fmla="*/ 53 h 179"/>
                  <a:gd name="T36" fmla="*/ 19 w 181"/>
                  <a:gd name="T37" fmla="*/ 37 h 179"/>
                  <a:gd name="T38" fmla="*/ 33 w 181"/>
                  <a:gd name="T39" fmla="*/ 23 h 179"/>
                  <a:gd name="T40" fmla="*/ 48 w 181"/>
                  <a:gd name="T41" fmla="*/ 12 h 179"/>
                  <a:gd name="T42" fmla="*/ 66 w 181"/>
                  <a:gd name="T43" fmla="*/ 4 h 179"/>
                  <a:gd name="T44" fmla="*/ 84 w 181"/>
                  <a:gd name="T45" fmla="*/ 0 h 179"/>
                  <a:gd name="T46" fmla="*/ 103 w 181"/>
                  <a:gd name="T47" fmla="*/ 0 h 179"/>
                  <a:gd name="T48" fmla="*/ 121 w 181"/>
                  <a:gd name="T49" fmla="*/ 4 h 179"/>
                  <a:gd name="T50" fmla="*/ 138 w 181"/>
                  <a:gd name="T51" fmla="*/ 12 h 179"/>
                  <a:gd name="T52" fmla="*/ 152 w 181"/>
                  <a:gd name="T53" fmla="*/ 23 h 179"/>
                  <a:gd name="T54" fmla="*/ 164 w 181"/>
                  <a:gd name="T55" fmla="*/ 37 h 179"/>
                  <a:gd name="T56" fmla="*/ 175 w 181"/>
                  <a:gd name="T57" fmla="*/ 53 h 179"/>
                  <a:gd name="T58" fmla="*/ 179 w 181"/>
                  <a:gd name="T59" fmla="*/ 72 h 179"/>
                  <a:gd name="T60" fmla="*/ 181 w 181"/>
                  <a:gd name="T61" fmla="*/ 90 h 179"/>
                  <a:gd name="T62" fmla="*/ 181 w 181"/>
                  <a:gd name="T63" fmla="*/ 9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79">
                    <a:moveTo>
                      <a:pt x="181" y="90"/>
                    </a:moveTo>
                    <a:lnTo>
                      <a:pt x="179" y="109"/>
                    </a:lnTo>
                    <a:lnTo>
                      <a:pt x="173" y="125"/>
                    </a:lnTo>
                    <a:lnTo>
                      <a:pt x="162" y="142"/>
                    </a:lnTo>
                    <a:lnTo>
                      <a:pt x="150" y="156"/>
                    </a:lnTo>
                    <a:lnTo>
                      <a:pt x="134" y="168"/>
                    </a:lnTo>
                    <a:lnTo>
                      <a:pt x="117" y="174"/>
                    </a:lnTo>
                    <a:lnTo>
                      <a:pt x="99" y="179"/>
                    </a:lnTo>
                    <a:lnTo>
                      <a:pt x="80" y="179"/>
                    </a:lnTo>
                    <a:lnTo>
                      <a:pt x="62" y="174"/>
                    </a:lnTo>
                    <a:lnTo>
                      <a:pt x="43" y="168"/>
                    </a:lnTo>
                    <a:lnTo>
                      <a:pt x="29" y="156"/>
                    </a:lnTo>
                    <a:lnTo>
                      <a:pt x="17" y="142"/>
                    </a:lnTo>
                    <a:lnTo>
                      <a:pt x="9" y="125"/>
                    </a:lnTo>
                    <a:lnTo>
                      <a:pt x="3" y="109"/>
                    </a:lnTo>
                    <a:lnTo>
                      <a:pt x="0" y="90"/>
                    </a:lnTo>
                    <a:lnTo>
                      <a:pt x="3" y="72"/>
                    </a:lnTo>
                    <a:lnTo>
                      <a:pt x="9" y="53"/>
                    </a:lnTo>
                    <a:lnTo>
                      <a:pt x="19" y="37"/>
                    </a:lnTo>
                    <a:lnTo>
                      <a:pt x="33" y="23"/>
                    </a:lnTo>
                    <a:lnTo>
                      <a:pt x="48" y="12"/>
                    </a:lnTo>
                    <a:lnTo>
                      <a:pt x="66" y="4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38" y="12"/>
                    </a:lnTo>
                    <a:lnTo>
                      <a:pt x="152" y="23"/>
                    </a:lnTo>
                    <a:lnTo>
                      <a:pt x="164" y="37"/>
                    </a:lnTo>
                    <a:lnTo>
                      <a:pt x="175" y="53"/>
                    </a:lnTo>
                    <a:lnTo>
                      <a:pt x="179" y="72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22" name="Freeform 17">
                <a:extLst>
                  <a:ext uri="{FF2B5EF4-FFF2-40B4-BE49-F238E27FC236}">
                    <a16:creationId xmlns:a16="http://schemas.microsoft.com/office/drawing/2014/main" id="{4B0F2109-BDCD-7146-D974-1661615B5D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96" y="6197"/>
                <a:ext cx="69" cy="74"/>
              </a:xfrm>
              <a:custGeom>
                <a:avLst/>
                <a:gdLst>
                  <a:gd name="T0" fmla="*/ 69 w 69"/>
                  <a:gd name="T1" fmla="*/ 37 h 74"/>
                  <a:gd name="T2" fmla="*/ 67 w 69"/>
                  <a:gd name="T3" fmla="*/ 48 h 74"/>
                  <a:gd name="T4" fmla="*/ 63 w 69"/>
                  <a:gd name="T5" fmla="*/ 60 h 74"/>
                  <a:gd name="T6" fmla="*/ 53 w 69"/>
                  <a:gd name="T7" fmla="*/ 68 h 74"/>
                  <a:gd name="T8" fmla="*/ 43 w 69"/>
                  <a:gd name="T9" fmla="*/ 72 h 74"/>
                  <a:gd name="T10" fmla="*/ 33 w 69"/>
                  <a:gd name="T11" fmla="*/ 74 h 74"/>
                  <a:gd name="T12" fmla="*/ 20 w 69"/>
                  <a:gd name="T13" fmla="*/ 70 h 74"/>
                  <a:gd name="T14" fmla="*/ 12 w 69"/>
                  <a:gd name="T15" fmla="*/ 64 h 74"/>
                  <a:gd name="T16" fmla="*/ 4 w 69"/>
                  <a:gd name="T17" fmla="*/ 54 h 74"/>
                  <a:gd name="T18" fmla="*/ 0 w 69"/>
                  <a:gd name="T19" fmla="*/ 43 h 74"/>
                  <a:gd name="T20" fmla="*/ 0 w 69"/>
                  <a:gd name="T21" fmla="*/ 31 h 74"/>
                  <a:gd name="T22" fmla="*/ 4 w 69"/>
                  <a:gd name="T23" fmla="*/ 19 h 74"/>
                  <a:gd name="T24" fmla="*/ 12 w 69"/>
                  <a:gd name="T25" fmla="*/ 9 h 74"/>
                  <a:gd name="T26" fmla="*/ 20 w 69"/>
                  <a:gd name="T27" fmla="*/ 2 h 74"/>
                  <a:gd name="T28" fmla="*/ 33 w 69"/>
                  <a:gd name="T29" fmla="*/ 0 h 74"/>
                  <a:gd name="T30" fmla="*/ 43 w 69"/>
                  <a:gd name="T31" fmla="*/ 0 h 74"/>
                  <a:gd name="T32" fmla="*/ 53 w 69"/>
                  <a:gd name="T33" fmla="*/ 7 h 74"/>
                  <a:gd name="T34" fmla="*/ 63 w 69"/>
                  <a:gd name="T35" fmla="*/ 15 h 74"/>
                  <a:gd name="T36" fmla="*/ 67 w 69"/>
                  <a:gd name="T37" fmla="*/ 25 h 74"/>
                  <a:gd name="T38" fmla="*/ 69 w 69"/>
                  <a:gd name="T39" fmla="*/ 37 h 74"/>
                  <a:gd name="T40" fmla="*/ 69 w 69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74">
                    <a:moveTo>
                      <a:pt x="69" y="37"/>
                    </a:moveTo>
                    <a:lnTo>
                      <a:pt x="67" y="48"/>
                    </a:lnTo>
                    <a:lnTo>
                      <a:pt x="63" y="60"/>
                    </a:lnTo>
                    <a:lnTo>
                      <a:pt x="53" y="68"/>
                    </a:lnTo>
                    <a:lnTo>
                      <a:pt x="43" y="72"/>
                    </a:lnTo>
                    <a:lnTo>
                      <a:pt x="33" y="74"/>
                    </a:lnTo>
                    <a:lnTo>
                      <a:pt x="20" y="70"/>
                    </a:lnTo>
                    <a:lnTo>
                      <a:pt x="12" y="64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2" y="9"/>
                    </a:lnTo>
                    <a:lnTo>
                      <a:pt x="20" y="2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3" y="7"/>
                    </a:lnTo>
                    <a:lnTo>
                      <a:pt x="63" y="15"/>
                    </a:lnTo>
                    <a:lnTo>
                      <a:pt x="67" y="25"/>
                    </a:lnTo>
                    <a:lnTo>
                      <a:pt x="69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23" name="WordArt 18">
                <a:extLst>
                  <a:ext uri="{FF2B5EF4-FFF2-40B4-BE49-F238E27FC236}">
                    <a16:creationId xmlns:a16="http://schemas.microsoft.com/office/drawing/2014/main" id="{C45DCB49-FB9F-9A3D-D28B-9DCF859661FC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9185" y="6915"/>
                <a:ext cx="279" cy="1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Verdana Ref"/>
                  </a:rPr>
                  <a:t>B1</a:t>
                </a:r>
              </a:p>
            </p:txBody>
          </p:sp>
          <p:sp>
            <p:nvSpPr>
              <p:cNvPr id="224" name="Line 19">
                <a:extLst>
                  <a:ext uri="{FF2B5EF4-FFF2-40B4-BE49-F238E27FC236}">
                    <a16:creationId xmlns:a16="http://schemas.microsoft.com/office/drawing/2014/main" id="{04B15666-2C36-7EC5-4ED3-DED6A4A554F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711" y="6683"/>
                <a:ext cx="150" cy="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25" name="Line 20">
                <a:extLst>
                  <a:ext uri="{FF2B5EF4-FFF2-40B4-BE49-F238E27FC236}">
                    <a16:creationId xmlns:a16="http://schemas.microsoft.com/office/drawing/2014/main" id="{DD590DC6-562D-F2A9-11A0-6D731F49EAD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8696" y="6692"/>
                <a:ext cx="168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26" name="Line 21">
                <a:extLst>
                  <a:ext uri="{FF2B5EF4-FFF2-40B4-BE49-F238E27FC236}">
                    <a16:creationId xmlns:a16="http://schemas.microsoft.com/office/drawing/2014/main" id="{26C6D639-9924-B038-D7F5-569382929A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703" y="7204"/>
                <a:ext cx="107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27" name="WordArt 22">
                <a:extLst>
                  <a:ext uri="{FF2B5EF4-FFF2-40B4-BE49-F238E27FC236}">
                    <a16:creationId xmlns:a16="http://schemas.microsoft.com/office/drawing/2014/main" id="{31B36335-3CDD-8C1E-B1DA-6F2EC570C7CD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8712" y="6405"/>
                <a:ext cx="150" cy="9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badi MT Condensed"/>
                  </a:rPr>
                  <a:t>3V</a:t>
                </a:r>
              </a:p>
            </p:txBody>
          </p:sp>
          <p:sp>
            <p:nvSpPr>
              <p:cNvPr id="228" name="Freeform 23">
                <a:extLst>
                  <a:ext uri="{FF2B5EF4-FFF2-40B4-BE49-F238E27FC236}">
                    <a16:creationId xmlns:a16="http://schemas.microsoft.com/office/drawing/2014/main" id="{86AFEC71-9725-2BF0-BE73-A8ADBBB138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97" y="7645"/>
                <a:ext cx="224" cy="60"/>
              </a:xfrm>
              <a:custGeom>
                <a:avLst/>
                <a:gdLst>
                  <a:gd name="T0" fmla="*/ 224 w 224"/>
                  <a:gd name="T1" fmla="*/ 46 h 60"/>
                  <a:gd name="T2" fmla="*/ 222 w 224"/>
                  <a:gd name="T3" fmla="*/ 54 h 60"/>
                  <a:gd name="T4" fmla="*/ 216 w 224"/>
                  <a:gd name="T5" fmla="*/ 60 h 60"/>
                  <a:gd name="T6" fmla="*/ 209 w 224"/>
                  <a:gd name="T7" fmla="*/ 60 h 60"/>
                  <a:gd name="T8" fmla="*/ 15 w 224"/>
                  <a:gd name="T9" fmla="*/ 60 h 60"/>
                  <a:gd name="T10" fmla="*/ 7 w 224"/>
                  <a:gd name="T11" fmla="*/ 60 h 60"/>
                  <a:gd name="T12" fmla="*/ 2 w 224"/>
                  <a:gd name="T13" fmla="*/ 54 h 60"/>
                  <a:gd name="T14" fmla="*/ 0 w 224"/>
                  <a:gd name="T15" fmla="*/ 48 h 60"/>
                  <a:gd name="T16" fmla="*/ 0 w 224"/>
                  <a:gd name="T17" fmla="*/ 15 h 60"/>
                  <a:gd name="T18" fmla="*/ 2 w 224"/>
                  <a:gd name="T19" fmla="*/ 7 h 60"/>
                  <a:gd name="T20" fmla="*/ 7 w 224"/>
                  <a:gd name="T21" fmla="*/ 3 h 60"/>
                  <a:gd name="T22" fmla="*/ 15 w 224"/>
                  <a:gd name="T23" fmla="*/ 0 h 60"/>
                  <a:gd name="T24" fmla="*/ 209 w 224"/>
                  <a:gd name="T25" fmla="*/ 0 h 60"/>
                  <a:gd name="T26" fmla="*/ 216 w 224"/>
                  <a:gd name="T27" fmla="*/ 0 h 60"/>
                  <a:gd name="T28" fmla="*/ 222 w 224"/>
                  <a:gd name="T29" fmla="*/ 7 h 60"/>
                  <a:gd name="T30" fmla="*/ 224 w 224"/>
                  <a:gd name="T31" fmla="*/ 15 h 60"/>
                  <a:gd name="T32" fmla="*/ 224 w 224"/>
                  <a:gd name="T33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60">
                    <a:moveTo>
                      <a:pt x="224" y="46"/>
                    </a:moveTo>
                    <a:lnTo>
                      <a:pt x="222" y="54"/>
                    </a:lnTo>
                    <a:lnTo>
                      <a:pt x="216" y="60"/>
                    </a:lnTo>
                    <a:lnTo>
                      <a:pt x="209" y="60"/>
                    </a:lnTo>
                    <a:lnTo>
                      <a:pt x="15" y="60"/>
                    </a:lnTo>
                    <a:lnTo>
                      <a:pt x="7" y="60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2" y="7"/>
                    </a:lnTo>
                    <a:lnTo>
                      <a:pt x="224" y="15"/>
                    </a:lnTo>
                    <a:lnTo>
                      <a:pt x="224" y="46"/>
                    </a:lnTo>
                    <a:close/>
                  </a:path>
                </a:pathLst>
              </a:custGeom>
              <a:solidFill>
                <a:srgbClr val="90909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29" name="Freeform 24">
                <a:extLst>
                  <a:ext uri="{FF2B5EF4-FFF2-40B4-BE49-F238E27FC236}">
                    <a16:creationId xmlns:a16="http://schemas.microsoft.com/office/drawing/2014/main" id="{C4E3DEDF-C9E0-9AA8-D984-6925A6A47C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00" y="6216"/>
                <a:ext cx="851" cy="1556"/>
              </a:xfrm>
              <a:custGeom>
                <a:avLst/>
                <a:gdLst>
                  <a:gd name="T0" fmla="*/ 1453 w 1453"/>
                  <a:gd name="T1" fmla="*/ 1657 h 1785"/>
                  <a:gd name="T2" fmla="*/ 1451 w 1453"/>
                  <a:gd name="T3" fmla="*/ 1680 h 1785"/>
                  <a:gd name="T4" fmla="*/ 1445 w 1453"/>
                  <a:gd name="T5" fmla="*/ 1701 h 1785"/>
                  <a:gd name="T6" fmla="*/ 1437 w 1453"/>
                  <a:gd name="T7" fmla="*/ 1721 h 1785"/>
                  <a:gd name="T8" fmla="*/ 1424 w 1453"/>
                  <a:gd name="T9" fmla="*/ 1740 h 1785"/>
                  <a:gd name="T10" fmla="*/ 1408 w 1453"/>
                  <a:gd name="T11" fmla="*/ 1756 h 1785"/>
                  <a:gd name="T12" fmla="*/ 1390 w 1453"/>
                  <a:gd name="T13" fmla="*/ 1768 h 1785"/>
                  <a:gd name="T14" fmla="*/ 1369 w 1453"/>
                  <a:gd name="T15" fmla="*/ 1776 h 1785"/>
                  <a:gd name="T16" fmla="*/ 1349 w 1453"/>
                  <a:gd name="T17" fmla="*/ 1783 h 1785"/>
                  <a:gd name="T18" fmla="*/ 1326 w 1453"/>
                  <a:gd name="T19" fmla="*/ 1785 h 1785"/>
                  <a:gd name="T20" fmla="*/ 127 w 1453"/>
                  <a:gd name="T21" fmla="*/ 1785 h 1785"/>
                  <a:gd name="T22" fmla="*/ 107 w 1453"/>
                  <a:gd name="T23" fmla="*/ 1783 h 1785"/>
                  <a:gd name="T24" fmla="*/ 84 w 1453"/>
                  <a:gd name="T25" fmla="*/ 1776 h 1785"/>
                  <a:gd name="T26" fmla="*/ 64 w 1453"/>
                  <a:gd name="T27" fmla="*/ 1768 h 1785"/>
                  <a:gd name="T28" fmla="*/ 47 w 1453"/>
                  <a:gd name="T29" fmla="*/ 1756 h 1785"/>
                  <a:gd name="T30" fmla="*/ 31 w 1453"/>
                  <a:gd name="T31" fmla="*/ 1740 h 1785"/>
                  <a:gd name="T32" fmla="*/ 18 w 1453"/>
                  <a:gd name="T33" fmla="*/ 1721 h 1785"/>
                  <a:gd name="T34" fmla="*/ 8 w 1453"/>
                  <a:gd name="T35" fmla="*/ 1703 h 1785"/>
                  <a:gd name="T36" fmla="*/ 2 w 1453"/>
                  <a:gd name="T37" fmla="*/ 1680 h 1785"/>
                  <a:gd name="T38" fmla="*/ 0 w 1453"/>
                  <a:gd name="T39" fmla="*/ 1657 h 1785"/>
                  <a:gd name="T40" fmla="*/ 0 w 1453"/>
                  <a:gd name="T41" fmla="*/ 127 h 1785"/>
                  <a:gd name="T42" fmla="*/ 2 w 1453"/>
                  <a:gd name="T43" fmla="*/ 104 h 1785"/>
                  <a:gd name="T44" fmla="*/ 8 w 1453"/>
                  <a:gd name="T45" fmla="*/ 84 h 1785"/>
                  <a:gd name="T46" fmla="*/ 18 w 1453"/>
                  <a:gd name="T47" fmla="*/ 63 h 1785"/>
                  <a:gd name="T48" fmla="*/ 31 w 1453"/>
                  <a:gd name="T49" fmla="*/ 45 h 1785"/>
                  <a:gd name="T50" fmla="*/ 45 w 1453"/>
                  <a:gd name="T51" fmla="*/ 28 h 1785"/>
                  <a:gd name="T52" fmla="*/ 64 w 1453"/>
                  <a:gd name="T53" fmla="*/ 16 h 1785"/>
                  <a:gd name="T54" fmla="*/ 84 w 1453"/>
                  <a:gd name="T55" fmla="*/ 8 h 1785"/>
                  <a:gd name="T56" fmla="*/ 107 w 1453"/>
                  <a:gd name="T57" fmla="*/ 2 h 1785"/>
                  <a:gd name="T58" fmla="*/ 127 w 1453"/>
                  <a:gd name="T59" fmla="*/ 0 h 1785"/>
                  <a:gd name="T60" fmla="*/ 1326 w 1453"/>
                  <a:gd name="T61" fmla="*/ 0 h 1785"/>
                  <a:gd name="T62" fmla="*/ 1349 w 1453"/>
                  <a:gd name="T63" fmla="*/ 2 h 1785"/>
                  <a:gd name="T64" fmla="*/ 1369 w 1453"/>
                  <a:gd name="T65" fmla="*/ 8 h 1785"/>
                  <a:gd name="T66" fmla="*/ 1390 w 1453"/>
                  <a:gd name="T67" fmla="*/ 16 h 1785"/>
                  <a:gd name="T68" fmla="*/ 1408 w 1453"/>
                  <a:gd name="T69" fmla="*/ 28 h 1785"/>
                  <a:gd name="T70" fmla="*/ 1422 w 1453"/>
                  <a:gd name="T71" fmla="*/ 45 h 1785"/>
                  <a:gd name="T72" fmla="*/ 1437 w 1453"/>
                  <a:gd name="T73" fmla="*/ 63 h 1785"/>
                  <a:gd name="T74" fmla="*/ 1445 w 1453"/>
                  <a:gd name="T75" fmla="*/ 82 h 1785"/>
                  <a:gd name="T76" fmla="*/ 1451 w 1453"/>
                  <a:gd name="T77" fmla="*/ 104 h 1785"/>
                  <a:gd name="T78" fmla="*/ 1453 w 1453"/>
                  <a:gd name="T79" fmla="*/ 127 h 1785"/>
                  <a:gd name="T80" fmla="*/ 1453 w 1453"/>
                  <a:gd name="T81" fmla="*/ 165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3" h="1785">
                    <a:moveTo>
                      <a:pt x="1453" y="1657"/>
                    </a:moveTo>
                    <a:lnTo>
                      <a:pt x="1451" y="1680"/>
                    </a:lnTo>
                    <a:lnTo>
                      <a:pt x="1445" y="1701"/>
                    </a:lnTo>
                    <a:lnTo>
                      <a:pt x="1437" y="1721"/>
                    </a:lnTo>
                    <a:lnTo>
                      <a:pt x="1424" y="1740"/>
                    </a:lnTo>
                    <a:lnTo>
                      <a:pt x="1408" y="1756"/>
                    </a:lnTo>
                    <a:lnTo>
                      <a:pt x="1390" y="1768"/>
                    </a:lnTo>
                    <a:lnTo>
                      <a:pt x="1369" y="1776"/>
                    </a:lnTo>
                    <a:lnTo>
                      <a:pt x="1349" y="1783"/>
                    </a:lnTo>
                    <a:lnTo>
                      <a:pt x="1326" y="1785"/>
                    </a:lnTo>
                    <a:lnTo>
                      <a:pt x="127" y="1785"/>
                    </a:lnTo>
                    <a:lnTo>
                      <a:pt x="107" y="1783"/>
                    </a:lnTo>
                    <a:lnTo>
                      <a:pt x="84" y="1776"/>
                    </a:lnTo>
                    <a:lnTo>
                      <a:pt x="64" y="1768"/>
                    </a:lnTo>
                    <a:lnTo>
                      <a:pt x="47" y="1756"/>
                    </a:lnTo>
                    <a:lnTo>
                      <a:pt x="31" y="1740"/>
                    </a:lnTo>
                    <a:lnTo>
                      <a:pt x="18" y="1721"/>
                    </a:lnTo>
                    <a:lnTo>
                      <a:pt x="8" y="1703"/>
                    </a:lnTo>
                    <a:lnTo>
                      <a:pt x="2" y="1680"/>
                    </a:lnTo>
                    <a:lnTo>
                      <a:pt x="0" y="1657"/>
                    </a:lnTo>
                    <a:lnTo>
                      <a:pt x="0" y="127"/>
                    </a:lnTo>
                    <a:lnTo>
                      <a:pt x="2" y="104"/>
                    </a:lnTo>
                    <a:lnTo>
                      <a:pt x="8" y="84"/>
                    </a:lnTo>
                    <a:lnTo>
                      <a:pt x="18" y="63"/>
                    </a:lnTo>
                    <a:lnTo>
                      <a:pt x="31" y="45"/>
                    </a:lnTo>
                    <a:lnTo>
                      <a:pt x="45" y="28"/>
                    </a:lnTo>
                    <a:lnTo>
                      <a:pt x="64" y="16"/>
                    </a:lnTo>
                    <a:lnTo>
                      <a:pt x="84" y="8"/>
                    </a:lnTo>
                    <a:lnTo>
                      <a:pt x="107" y="2"/>
                    </a:lnTo>
                    <a:lnTo>
                      <a:pt x="127" y="0"/>
                    </a:lnTo>
                    <a:lnTo>
                      <a:pt x="1326" y="0"/>
                    </a:lnTo>
                    <a:lnTo>
                      <a:pt x="1349" y="2"/>
                    </a:lnTo>
                    <a:lnTo>
                      <a:pt x="1369" y="8"/>
                    </a:lnTo>
                    <a:lnTo>
                      <a:pt x="1390" y="16"/>
                    </a:lnTo>
                    <a:lnTo>
                      <a:pt x="1408" y="28"/>
                    </a:lnTo>
                    <a:lnTo>
                      <a:pt x="1422" y="45"/>
                    </a:lnTo>
                    <a:lnTo>
                      <a:pt x="1437" y="63"/>
                    </a:lnTo>
                    <a:lnTo>
                      <a:pt x="1445" y="82"/>
                    </a:lnTo>
                    <a:lnTo>
                      <a:pt x="1451" y="104"/>
                    </a:lnTo>
                    <a:lnTo>
                      <a:pt x="1453" y="127"/>
                    </a:lnTo>
                    <a:lnTo>
                      <a:pt x="1453" y="1657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</p:grpSp>
        <p:grpSp>
          <p:nvGrpSpPr>
            <p:cNvPr id="160" name="Group 52">
              <a:extLst>
                <a:ext uri="{FF2B5EF4-FFF2-40B4-BE49-F238E27FC236}">
                  <a16:creationId xmlns:a16="http://schemas.microsoft.com/office/drawing/2014/main" id="{5BB0D49A-15BD-F588-0696-D9F9D74366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5346776" y="4618361"/>
              <a:ext cx="1765442" cy="446422"/>
              <a:chOff x="807" y="550"/>
              <a:chExt cx="1785" cy="454"/>
            </a:xfrm>
          </p:grpSpPr>
          <p:sp>
            <p:nvSpPr>
              <p:cNvPr id="188" name="Freeform 53">
                <a:extLst>
                  <a:ext uri="{FF2B5EF4-FFF2-40B4-BE49-F238E27FC236}">
                    <a16:creationId xmlns:a16="http://schemas.microsoft.com/office/drawing/2014/main" id="{407B85B6-830F-3111-D814-AA912764CA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" y="550"/>
                <a:ext cx="1785" cy="454"/>
              </a:xfrm>
              <a:custGeom>
                <a:avLst/>
                <a:gdLst>
                  <a:gd name="T0" fmla="*/ 1658 w 1785"/>
                  <a:gd name="T1" fmla="*/ 454 h 454"/>
                  <a:gd name="T2" fmla="*/ 1681 w 1785"/>
                  <a:gd name="T3" fmla="*/ 451 h 454"/>
                  <a:gd name="T4" fmla="*/ 1701 w 1785"/>
                  <a:gd name="T5" fmla="*/ 445 h 454"/>
                  <a:gd name="T6" fmla="*/ 1722 w 1785"/>
                  <a:gd name="T7" fmla="*/ 437 h 454"/>
                  <a:gd name="T8" fmla="*/ 1740 w 1785"/>
                  <a:gd name="T9" fmla="*/ 425 h 454"/>
                  <a:gd name="T10" fmla="*/ 1755 w 1785"/>
                  <a:gd name="T11" fmla="*/ 408 h 454"/>
                  <a:gd name="T12" fmla="*/ 1767 w 1785"/>
                  <a:gd name="T13" fmla="*/ 390 h 454"/>
                  <a:gd name="T14" fmla="*/ 1777 w 1785"/>
                  <a:gd name="T15" fmla="*/ 369 h 454"/>
                  <a:gd name="T16" fmla="*/ 1783 w 1785"/>
                  <a:gd name="T17" fmla="*/ 349 h 454"/>
                  <a:gd name="T18" fmla="*/ 1785 w 1785"/>
                  <a:gd name="T19" fmla="*/ 326 h 454"/>
                  <a:gd name="T20" fmla="*/ 1785 w 1785"/>
                  <a:gd name="T21" fmla="*/ 127 h 454"/>
                  <a:gd name="T22" fmla="*/ 1783 w 1785"/>
                  <a:gd name="T23" fmla="*/ 105 h 454"/>
                  <a:gd name="T24" fmla="*/ 1777 w 1785"/>
                  <a:gd name="T25" fmla="*/ 82 h 454"/>
                  <a:gd name="T26" fmla="*/ 1767 w 1785"/>
                  <a:gd name="T27" fmla="*/ 64 h 454"/>
                  <a:gd name="T28" fmla="*/ 1755 w 1785"/>
                  <a:gd name="T29" fmla="*/ 45 h 454"/>
                  <a:gd name="T30" fmla="*/ 1740 w 1785"/>
                  <a:gd name="T31" fmla="*/ 29 h 454"/>
                  <a:gd name="T32" fmla="*/ 1722 w 1785"/>
                  <a:gd name="T33" fmla="*/ 16 h 454"/>
                  <a:gd name="T34" fmla="*/ 1701 w 1785"/>
                  <a:gd name="T35" fmla="*/ 8 h 454"/>
                  <a:gd name="T36" fmla="*/ 1681 w 1785"/>
                  <a:gd name="T37" fmla="*/ 2 h 454"/>
                  <a:gd name="T38" fmla="*/ 1658 w 1785"/>
                  <a:gd name="T39" fmla="*/ 0 h 454"/>
                  <a:gd name="T40" fmla="*/ 127 w 1785"/>
                  <a:gd name="T41" fmla="*/ 0 h 454"/>
                  <a:gd name="T42" fmla="*/ 107 w 1785"/>
                  <a:gd name="T43" fmla="*/ 2 h 454"/>
                  <a:gd name="T44" fmla="*/ 84 w 1785"/>
                  <a:gd name="T45" fmla="*/ 8 h 454"/>
                  <a:gd name="T46" fmla="*/ 64 w 1785"/>
                  <a:gd name="T47" fmla="*/ 16 h 454"/>
                  <a:gd name="T48" fmla="*/ 47 w 1785"/>
                  <a:gd name="T49" fmla="*/ 29 h 454"/>
                  <a:gd name="T50" fmla="*/ 31 w 1785"/>
                  <a:gd name="T51" fmla="*/ 45 h 454"/>
                  <a:gd name="T52" fmla="*/ 18 w 1785"/>
                  <a:gd name="T53" fmla="*/ 64 h 454"/>
                  <a:gd name="T54" fmla="*/ 8 w 1785"/>
                  <a:gd name="T55" fmla="*/ 84 h 454"/>
                  <a:gd name="T56" fmla="*/ 2 w 1785"/>
                  <a:gd name="T57" fmla="*/ 105 h 454"/>
                  <a:gd name="T58" fmla="*/ 0 w 1785"/>
                  <a:gd name="T59" fmla="*/ 127 h 454"/>
                  <a:gd name="T60" fmla="*/ 0 w 1785"/>
                  <a:gd name="T61" fmla="*/ 326 h 454"/>
                  <a:gd name="T62" fmla="*/ 2 w 1785"/>
                  <a:gd name="T63" fmla="*/ 349 h 454"/>
                  <a:gd name="T64" fmla="*/ 8 w 1785"/>
                  <a:gd name="T65" fmla="*/ 369 h 454"/>
                  <a:gd name="T66" fmla="*/ 18 w 1785"/>
                  <a:gd name="T67" fmla="*/ 390 h 454"/>
                  <a:gd name="T68" fmla="*/ 31 w 1785"/>
                  <a:gd name="T69" fmla="*/ 408 h 454"/>
                  <a:gd name="T70" fmla="*/ 47 w 1785"/>
                  <a:gd name="T71" fmla="*/ 425 h 454"/>
                  <a:gd name="T72" fmla="*/ 64 w 1785"/>
                  <a:gd name="T73" fmla="*/ 437 h 454"/>
                  <a:gd name="T74" fmla="*/ 84 w 1785"/>
                  <a:gd name="T75" fmla="*/ 445 h 454"/>
                  <a:gd name="T76" fmla="*/ 107 w 1785"/>
                  <a:gd name="T77" fmla="*/ 451 h 454"/>
                  <a:gd name="T78" fmla="*/ 127 w 1785"/>
                  <a:gd name="T79" fmla="*/ 454 h 454"/>
                  <a:gd name="T80" fmla="*/ 1658 w 1785"/>
                  <a:gd name="T81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5" h="454">
                    <a:moveTo>
                      <a:pt x="1658" y="454"/>
                    </a:moveTo>
                    <a:lnTo>
                      <a:pt x="1681" y="451"/>
                    </a:lnTo>
                    <a:lnTo>
                      <a:pt x="1701" y="445"/>
                    </a:lnTo>
                    <a:lnTo>
                      <a:pt x="1722" y="437"/>
                    </a:lnTo>
                    <a:lnTo>
                      <a:pt x="1740" y="425"/>
                    </a:lnTo>
                    <a:lnTo>
                      <a:pt x="1755" y="408"/>
                    </a:lnTo>
                    <a:lnTo>
                      <a:pt x="1767" y="390"/>
                    </a:lnTo>
                    <a:lnTo>
                      <a:pt x="1777" y="369"/>
                    </a:lnTo>
                    <a:lnTo>
                      <a:pt x="1783" y="349"/>
                    </a:lnTo>
                    <a:lnTo>
                      <a:pt x="1785" y="326"/>
                    </a:lnTo>
                    <a:lnTo>
                      <a:pt x="1785" y="127"/>
                    </a:lnTo>
                    <a:lnTo>
                      <a:pt x="1783" y="105"/>
                    </a:lnTo>
                    <a:lnTo>
                      <a:pt x="1777" y="82"/>
                    </a:lnTo>
                    <a:lnTo>
                      <a:pt x="1767" y="64"/>
                    </a:lnTo>
                    <a:lnTo>
                      <a:pt x="1755" y="45"/>
                    </a:lnTo>
                    <a:lnTo>
                      <a:pt x="1740" y="29"/>
                    </a:lnTo>
                    <a:lnTo>
                      <a:pt x="1722" y="16"/>
                    </a:lnTo>
                    <a:lnTo>
                      <a:pt x="1701" y="8"/>
                    </a:lnTo>
                    <a:lnTo>
                      <a:pt x="1681" y="2"/>
                    </a:lnTo>
                    <a:lnTo>
                      <a:pt x="1658" y="0"/>
                    </a:lnTo>
                    <a:lnTo>
                      <a:pt x="127" y="0"/>
                    </a:lnTo>
                    <a:lnTo>
                      <a:pt x="107" y="2"/>
                    </a:lnTo>
                    <a:lnTo>
                      <a:pt x="84" y="8"/>
                    </a:lnTo>
                    <a:lnTo>
                      <a:pt x="64" y="16"/>
                    </a:lnTo>
                    <a:lnTo>
                      <a:pt x="47" y="29"/>
                    </a:lnTo>
                    <a:lnTo>
                      <a:pt x="31" y="45"/>
                    </a:lnTo>
                    <a:lnTo>
                      <a:pt x="18" y="64"/>
                    </a:lnTo>
                    <a:lnTo>
                      <a:pt x="8" y="84"/>
                    </a:lnTo>
                    <a:lnTo>
                      <a:pt x="2" y="105"/>
                    </a:lnTo>
                    <a:lnTo>
                      <a:pt x="0" y="127"/>
                    </a:lnTo>
                    <a:lnTo>
                      <a:pt x="0" y="326"/>
                    </a:lnTo>
                    <a:lnTo>
                      <a:pt x="2" y="349"/>
                    </a:lnTo>
                    <a:lnTo>
                      <a:pt x="8" y="369"/>
                    </a:lnTo>
                    <a:lnTo>
                      <a:pt x="18" y="390"/>
                    </a:lnTo>
                    <a:lnTo>
                      <a:pt x="31" y="408"/>
                    </a:lnTo>
                    <a:lnTo>
                      <a:pt x="47" y="425"/>
                    </a:lnTo>
                    <a:lnTo>
                      <a:pt x="64" y="437"/>
                    </a:lnTo>
                    <a:lnTo>
                      <a:pt x="84" y="445"/>
                    </a:lnTo>
                    <a:lnTo>
                      <a:pt x="107" y="451"/>
                    </a:lnTo>
                    <a:lnTo>
                      <a:pt x="127" y="454"/>
                    </a:lnTo>
                    <a:lnTo>
                      <a:pt x="1658" y="45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9" name="Freeform 54">
                <a:extLst>
                  <a:ext uri="{FF2B5EF4-FFF2-40B4-BE49-F238E27FC236}">
                    <a16:creationId xmlns:a16="http://schemas.microsoft.com/office/drawing/2014/main" id="{7C33D531-2906-2805-9845-F2553F8860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04" y="757"/>
                <a:ext cx="543" cy="41"/>
              </a:xfrm>
              <a:custGeom>
                <a:avLst/>
                <a:gdLst>
                  <a:gd name="T0" fmla="*/ 20 w 543"/>
                  <a:gd name="T1" fmla="*/ 41 h 41"/>
                  <a:gd name="T2" fmla="*/ 20 w 543"/>
                  <a:gd name="T3" fmla="*/ 41 h 41"/>
                  <a:gd name="T4" fmla="*/ 18 w 543"/>
                  <a:gd name="T5" fmla="*/ 41 h 41"/>
                  <a:gd name="T6" fmla="*/ 14 w 543"/>
                  <a:gd name="T7" fmla="*/ 41 h 41"/>
                  <a:gd name="T8" fmla="*/ 10 w 543"/>
                  <a:gd name="T9" fmla="*/ 39 h 41"/>
                  <a:gd name="T10" fmla="*/ 8 w 543"/>
                  <a:gd name="T11" fmla="*/ 37 h 41"/>
                  <a:gd name="T12" fmla="*/ 6 w 543"/>
                  <a:gd name="T13" fmla="*/ 35 h 41"/>
                  <a:gd name="T14" fmla="*/ 4 w 543"/>
                  <a:gd name="T15" fmla="*/ 31 h 41"/>
                  <a:gd name="T16" fmla="*/ 2 w 543"/>
                  <a:gd name="T17" fmla="*/ 29 h 41"/>
                  <a:gd name="T18" fmla="*/ 0 w 543"/>
                  <a:gd name="T19" fmla="*/ 25 h 41"/>
                  <a:gd name="T20" fmla="*/ 0 w 543"/>
                  <a:gd name="T21" fmla="*/ 21 h 41"/>
                  <a:gd name="T22" fmla="*/ 0 w 543"/>
                  <a:gd name="T23" fmla="*/ 19 h 41"/>
                  <a:gd name="T24" fmla="*/ 2 w 543"/>
                  <a:gd name="T25" fmla="*/ 15 h 41"/>
                  <a:gd name="T26" fmla="*/ 4 w 543"/>
                  <a:gd name="T27" fmla="*/ 11 h 41"/>
                  <a:gd name="T28" fmla="*/ 6 w 543"/>
                  <a:gd name="T29" fmla="*/ 9 h 41"/>
                  <a:gd name="T30" fmla="*/ 8 w 543"/>
                  <a:gd name="T31" fmla="*/ 6 h 41"/>
                  <a:gd name="T32" fmla="*/ 10 w 543"/>
                  <a:gd name="T33" fmla="*/ 4 h 41"/>
                  <a:gd name="T34" fmla="*/ 14 w 543"/>
                  <a:gd name="T35" fmla="*/ 2 h 41"/>
                  <a:gd name="T36" fmla="*/ 18 w 543"/>
                  <a:gd name="T37" fmla="*/ 2 h 41"/>
                  <a:gd name="T38" fmla="*/ 20 w 543"/>
                  <a:gd name="T39" fmla="*/ 0 h 41"/>
                  <a:gd name="T40" fmla="*/ 20 w 543"/>
                  <a:gd name="T41" fmla="*/ 0 h 41"/>
                  <a:gd name="T42" fmla="*/ 522 w 543"/>
                  <a:gd name="T43" fmla="*/ 0 h 41"/>
                  <a:gd name="T44" fmla="*/ 522 w 543"/>
                  <a:gd name="T45" fmla="*/ 0 h 41"/>
                  <a:gd name="T46" fmla="*/ 527 w 543"/>
                  <a:gd name="T47" fmla="*/ 2 h 41"/>
                  <a:gd name="T48" fmla="*/ 529 w 543"/>
                  <a:gd name="T49" fmla="*/ 2 h 41"/>
                  <a:gd name="T50" fmla="*/ 533 w 543"/>
                  <a:gd name="T51" fmla="*/ 4 h 41"/>
                  <a:gd name="T52" fmla="*/ 535 w 543"/>
                  <a:gd name="T53" fmla="*/ 6 h 41"/>
                  <a:gd name="T54" fmla="*/ 537 w 543"/>
                  <a:gd name="T55" fmla="*/ 9 h 41"/>
                  <a:gd name="T56" fmla="*/ 539 w 543"/>
                  <a:gd name="T57" fmla="*/ 11 h 41"/>
                  <a:gd name="T58" fmla="*/ 541 w 543"/>
                  <a:gd name="T59" fmla="*/ 15 h 41"/>
                  <a:gd name="T60" fmla="*/ 543 w 543"/>
                  <a:gd name="T61" fmla="*/ 19 h 41"/>
                  <a:gd name="T62" fmla="*/ 543 w 543"/>
                  <a:gd name="T63" fmla="*/ 21 h 41"/>
                  <a:gd name="T64" fmla="*/ 543 w 543"/>
                  <a:gd name="T65" fmla="*/ 25 h 41"/>
                  <a:gd name="T66" fmla="*/ 541 w 543"/>
                  <a:gd name="T67" fmla="*/ 29 h 41"/>
                  <a:gd name="T68" fmla="*/ 539 w 543"/>
                  <a:gd name="T69" fmla="*/ 31 h 41"/>
                  <a:gd name="T70" fmla="*/ 537 w 543"/>
                  <a:gd name="T71" fmla="*/ 35 h 41"/>
                  <a:gd name="T72" fmla="*/ 535 w 543"/>
                  <a:gd name="T73" fmla="*/ 37 h 41"/>
                  <a:gd name="T74" fmla="*/ 533 w 543"/>
                  <a:gd name="T75" fmla="*/ 39 h 41"/>
                  <a:gd name="T76" fmla="*/ 529 w 543"/>
                  <a:gd name="T77" fmla="*/ 41 h 41"/>
                  <a:gd name="T78" fmla="*/ 527 w 543"/>
                  <a:gd name="T79" fmla="*/ 41 h 41"/>
                  <a:gd name="T80" fmla="*/ 522 w 543"/>
                  <a:gd name="T81" fmla="*/ 41 h 41"/>
                  <a:gd name="T82" fmla="*/ 522 w 543"/>
                  <a:gd name="T83" fmla="*/ 41 h 41"/>
                  <a:gd name="T84" fmla="*/ 20 w 543"/>
                  <a:gd name="T8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3" h="41">
                    <a:moveTo>
                      <a:pt x="20" y="41"/>
                    </a:moveTo>
                    <a:lnTo>
                      <a:pt x="20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522" y="0"/>
                    </a:lnTo>
                    <a:lnTo>
                      <a:pt x="527" y="2"/>
                    </a:lnTo>
                    <a:lnTo>
                      <a:pt x="529" y="2"/>
                    </a:lnTo>
                    <a:lnTo>
                      <a:pt x="533" y="4"/>
                    </a:lnTo>
                    <a:lnTo>
                      <a:pt x="535" y="6"/>
                    </a:lnTo>
                    <a:lnTo>
                      <a:pt x="537" y="9"/>
                    </a:lnTo>
                    <a:lnTo>
                      <a:pt x="539" y="11"/>
                    </a:lnTo>
                    <a:lnTo>
                      <a:pt x="541" y="15"/>
                    </a:lnTo>
                    <a:lnTo>
                      <a:pt x="543" y="19"/>
                    </a:lnTo>
                    <a:lnTo>
                      <a:pt x="543" y="21"/>
                    </a:lnTo>
                    <a:lnTo>
                      <a:pt x="543" y="25"/>
                    </a:lnTo>
                    <a:lnTo>
                      <a:pt x="541" y="29"/>
                    </a:lnTo>
                    <a:lnTo>
                      <a:pt x="539" y="31"/>
                    </a:lnTo>
                    <a:lnTo>
                      <a:pt x="537" y="35"/>
                    </a:lnTo>
                    <a:lnTo>
                      <a:pt x="535" y="37"/>
                    </a:lnTo>
                    <a:lnTo>
                      <a:pt x="533" y="39"/>
                    </a:lnTo>
                    <a:lnTo>
                      <a:pt x="529" y="41"/>
                    </a:lnTo>
                    <a:lnTo>
                      <a:pt x="527" y="41"/>
                    </a:lnTo>
                    <a:lnTo>
                      <a:pt x="522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0" name="Freeform 55">
                <a:extLst>
                  <a:ext uri="{FF2B5EF4-FFF2-40B4-BE49-F238E27FC236}">
                    <a16:creationId xmlns:a16="http://schemas.microsoft.com/office/drawing/2014/main" id="{A63ED8E1-8600-A713-C12C-F59E1413E6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0" y="690"/>
                <a:ext cx="179" cy="178"/>
              </a:xfrm>
              <a:custGeom>
                <a:avLst/>
                <a:gdLst>
                  <a:gd name="T0" fmla="*/ 179 w 179"/>
                  <a:gd name="T1" fmla="*/ 88 h 178"/>
                  <a:gd name="T2" fmla="*/ 177 w 179"/>
                  <a:gd name="T3" fmla="*/ 108 h 178"/>
                  <a:gd name="T4" fmla="*/ 170 w 179"/>
                  <a:gd name="T5" fmla="*/ 127 h 178"/>
                  <a:gd name="T6" fmla="*/ 160 w 179"/>
                  <a:gd name="T7" fmla="*/ 143 h 178"/>
                  <a:gd name="T8" fmla="*/ 148 w 179"/>
                  <a:gd name="T9" fmla="*/ 158 h 178"/>
                  <a:gd name="T10" fmla="*/ 132 w 179"/>
                  <a:gd name="T11" fmla="*/ 168 h 178"/>
                  <a:gd name="T12" fmla="*/ 113 w 179"/>
                  <a:gd name="T13" fmla="*/ 176 h 178"/>
                  <a:gd name="T14" fmla="*/ 95 w 179"/>
                  <a:gd name="T15" fmla="*/ 178 h 178"/>
                  <a:gd name="T16" fmla="*/ 74 w 179"/>
                  <a:gd name="T17" fmla="*/ 178 h 178"/>
                  <a:gd name="T18" fmla="*/ 56 w 179"/>
                  <a:gd name="T19" fmla="*/ 172 h 178"/>
                  <a:gd name="T20" fmla="*/ 39 w 179"/>
                  <a:gd name="T21" fmla="*/ 164 h 178"/>
                  <a:gd name="T22" fmla="*/ 25 w 179"/>
                  <a:gd name="T23" fmla="*/ 151 h 178"/>
                  <a:gd name="T24" fmla="*/ 13 w 179"/>
                  <a:gd name="T25" fmla="*/ 135 h 178"/>
                  <a:gd name="T26" fmla="*/ 4 w 179"/>
                  <a:gd name="T27" fmla="*/ 119 h 178"/>
                  <a:gd name="T28" fmla="*/ 0 w 179"/>
                  <a:gd name="T29" fmla="*/ 98 h 178"/>
                  <a:gd name="T30" fmla="*/ 0 w 179"/>
                  <a:gd name="T31" fmla="*/ 80 h 178"/>
                  <a:gd name="T32" fmla="*/ 4 w 179"/>
                  <a:gd name="T33" fmla="*/ 61 h 178"/>
                  <a:gd name="T34" fmla="*/ 13 w 179"/>
                  <a:gd name="T35" fmla="*/ 43 h 178"/>
                  <a:gd name="T36" fmla="*/ 23 w 179"/>
                  <a:gd name="T37" fmla="*/ 26 h 178"/>
                  <a:gd name="T38" fmla="*/ 39 w 179"/>
                  <a:gd name="T39" fmla="*/ 14 h 178"/>
                  <a:gd name="T40" fmla="*/ 56 w 179"/>
                  <a:gd name="T41" fmla="*/ 6 h 178"/>
                  <a:gd name="T42" fmla="*/ 74 w 179"/>
                  <a:gd name="T43" fmla="*/ 0 h 178"/>
                  <a:gd name="T44" fmla="*/ 95 w 179"/>
                  <a:gd name="T45" fmla="*/ 0 h 178"/>
                  <a:gd name="T46" fmla="*/ 113 w 179"/>
                  <a:gd name="T47" fmla="*/ 2 h 178"/>
                  <a:gd name="T48" fmla="*/ 132 w 179"/>
                  <a:gd name="T49" fmla="*/ 10 h 178"/>
                  <a:gd name="T50" fmla="*/ 148 w 179"/>
                  <a:gd name="T51" fmla="*/ 20 h 178"/>
                  <a:gd name="T52" fmla="*/ 160 w 179"/>
                  <a:gd name="T53" fmla="*/ 34 h 178"/>
                  <a:gd name="T54" fmla="*/ 170 w 179"/>
                  <a:gd name="T55" fmla="*/ 51 h 178"/>
                  <a:gd name="T56" fmla="*/ 177 w 179"/>
                  <a:gd name="T57" fmla="*/ 69 h 178"/>
                  <a:gd name="T58" fmla="*/ 179 w 179"/>
                  <a:gd name="T59" fmla="*/ 88 h 178"/>
                  <a:gd name="T60" fmla="*/ 179 w 179"/>
                  <a:gd name="T61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" h="178">
                    <a:moveTo>
                      <a:pt x="179" y="88"/>
                    </a:moveTo>
                    <a:lnTo>
                      <a:pt x="177" y="108"/>
                    </a:lnTo>
                    <a:lnTo>
                      <a:pt x="170" y="127"/>
                    </a:lnTo>
                    <a:lnTo>
                      <a:pt x="160" y="143"/>
                    </a:lnTo>
                    <a:lnTo>
                      <a:pt x="148" y="158"/>
                    </a:lnTo>
                    <a:lnTo>
                      <a:pt x="132" y="168"/>
                    </a:lnTo>
                    <a:lnTo>
                      <a:pt x="113" y="176"/>
                    </a:lnTo>
                    <a:lnTo>
                      <a:pt x="95" y="178"/>
                    </a:lnTo>
                    <a:lnTo>
                      <a:pt x="74" y="178"/>
                    </a:lnTo>
                    <a:lnTo>
                      <a:pt x="56" y="172"/>
                    </a:lnTo>
                    <a:lnTo>
                      <a:pt x="39" y="164"/>
                    </a:lnTo>
                    <a:lnTo>
                      <a:pt x="25" y="151"/>
                    </a:lnTo>
                    <a:lnTo>
                      <a:pt x="13" y="135"/>
                    </a:lnTo>
                    <a:lnTo>
                      <a:pt x="4" y="119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4" y="61"/>
                    </a:lnTo>
                    <a:lnTo>
                      <a:pt x="13" y="43"/>
                    </a:lnTo>
                    <a:lnTo>
                      <a:pt x="23" y="26"/>
                    </a:lnTo>
                    <a:lnTo>
                      <a:pt x="39" y="14"/>
                    </a:lnTo>
                    <a:lnTo>
                      <a:pt x="56" y="6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3" y="2"/>
                    </a:lnTo>
                    <a:lnTo>
                      <a:pt x="132" y="10"/>
                    </a:lnTo>
                    <a:lnTo>
                      <a:pt x="148" y="20"/>
                    </a:lnTo>
                    <a:lnTo>
                      <a:pt x="160" y="34"/>
                    </a:lnTo>
                    <a:lnTo>
                      <a:pt x="170" y="51"/>
                    </a:lnTo>
                    <a:lnTo>
                      <a:pt x="177" y="69"/>
                    </a:lnTo>
                    <a:lnTo>
                      <a:pt x="179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1" name="Freeform 56">
                <a:extLst>
                  <a:ext uri="{FF2B5EF4-FFF2-40B4-BE49-F238E27FC236}">
                    <a16:creationId xmlns:a16="http://schemas.microsoft.com/office/drawing/2014/main" id="{52DEA994-2C67-1F3A-37CD-9CDD6C91D1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4" y="745"/>
                <a:ext cx="69" cy="68"/>
              </a:xfrm>
              <a:custGeom>
                <a:avLst/>
                <a:gdLst>
                  <a:gd name="T0" fmla="*/ 69 w 69"/>
                  <a:gd name="T1" fmla="*/ 33 h 68"/>
                  <a:gd name="T2" fmla="*/ 67 w 69"/>
                  <a:gd name="T3" fmla="*/ 45 h 68"/>
                  <a:gd name="T4" fmla="*/ 61 w 69"/>
                  <a:gd name="T5" fmla="*/ 55 h 68"/>
                  <a:gd name="T6" fmla="*/ 53 w 69"/>
                  <a:gd name="T7" fmla="*/ 64 h 68"/>
                  <a:gd name="T8" fmla="*/ 41 w 69"/>
                  <a:gd name="T9" fmla="*/ 68 h 68"/>
                  <a:gd name="T10" fmla="*/ 28 w 69"/>
                  <a:gd name="T11" fmla="*/ 68 h 68"/>
                  <a:gd name="T12" fmla="*/ 18 w 69"/>
                  <a:gd name="T13" fmla="*/ 64 h 68"/>
                  <a:gd name="T14" fmla="*/ 8 w 69"/>
                  <a:gd name="T15" fmla="*/ 55 h 68"/>
                  <a:gd name="T16" fmla="*/ 2 w 69"/>
                  <a:gd name="T17" fmla="*/ 45 h 68"/>
                  <a:gd name="T18" fmla="*/ 0 w 69"/>
                  <a:gd name="T19" fmla="*/ 33 h 68"/>
                  <a:gd name="T20" fmla="*/ 2 w 69"/>
                  <a:gd name="T21" fmla="*/ 23 h 68"/>
                  <a:gd name="T22" fmla="*/ 8 w 69"/>
                  <a:gd name="T23" fmla="*/ 12 h 68"/>
                  <a:gd name="T24" fmla="*/ 18 w 69"/>
                  <a:gd name="T25" fmla="*/ 4 h 68"/>
                  <a:gd name="T26" fmla="*/ 28 w 69"/>
                  <a:gd name="T27" fmla="*/ 0 h 68"/>
                  <a:gd name="T28" fmla="*/ 41 w 69"/>
                  <a:gd name="T29" fmla="*/ 0 h 68"/>
                  <a:gd name="T30" fmla="*/ 53 w 69"/>
                  <a:gd name="T31" fmla="*/ 4 h 68"/>
                  <a:gd name="T32" fmla="*/ 61 w 69"/>
                  <a:gd name="T33" fmla="*/ 12 h 68"/>
                  <a:gd name="T34" fmla="*/ 67 w 69"/>
                  <a:gd name="T35" fmla="*/ 23 h 68"/>
                  <a:gd name="T36" fmla="*/ 69 w 69"/>
                  <a:gd name="T37" fmla="*/ 33 h 68"/>
                  <a:gd name="T38" fmla="*/ 69 w 69"/>
                  <a:gd name="T39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8">
                    <a:moveTo>
                      <a:pt x="69" y="33"/>
                    </a:moveTo>
                    <a:lnTo>
                      <a:pt x="67" y="45"/>
                    </a:lnTo>
                    <a:lnTo>
                      <a:pt x="61" y="55"/>
                    </a:lnTo>
                    <a:lnTo>
                      <a:pt x="53" y="64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18" y="64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8" y="12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3" y="4"/>
                    </a:lnTo>
                    <a:lnTo>
                      <a:pt x="61" y="12"/>
                    </a:lnTo>
                    <a:lnTo>
                      <a:pt x="67" y="23"/>
                    </a:lnTo>
                    <a:lnTo>
                      <a:pt x="69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2" name="Freeform 57">
                <a:extLst>
                  <a:ext uri="{FF2B5EF4-FFF2-40B4-BE49-F238E27FC236}">
                    <a16:creationId xmlns:a16="http://schemas.microsoft.com/office/drawing/2014/main" id="{2BF76355-F08E-B7AA-F1B7-C90515BF71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7" y="757"/>
                <a:ext cx="580" cy="41"/>
              </a:xfrm>
              <a:custGeom>
                <a:avLst/>
                <a:gdLst>
                  <a:gd name="T0" fmla="*/ 20 w 580"/>
                  <a:gd name="T1" fmla="*/ 41 h 41"/>
                  <a:gd name="T2" fmla="*/ 20 w 580"/>
                  <a:gd name="T3" fmla="*/ 41 h 41"/>
                  <a:gd name="T4" fmla="*/ 18 w 580"/>
                  <a:gd name="T5" fmla="*/ 41 h 41"/>
                  <a:gd name="T6" fmla="*/ 14 w 580"/>
                  <a:gd name="T7" fmla="*/ 41 h 41"/>
                  <a:gd name="T8" fmla="*/ 10 w 580"/>
                  <a:gd name="T9" fmla="*/ 39 h 41"/>
                  <a:gd name="T10" fmla="*/ 8 w 580"/>
                  <a:gd name="T11" fmla="*/ 37 h 41"/>
                  <a:gd name="T12" fmla="*/ 6 w 580"/>
                  <a:gd name="T13" fmla="*/ 35 h 41"/>
                  <a:gd name="T14" fmla="*/ 4 w 580"/>
                  <a:gd name="T15" fmla="*/ 31 h 41"/>
                  <a:gd name="T16" fmla="*/ 2 w 580"/>
                  <a:gd name="T17" fmla="*/ 29 h 41"/>
                  <a:gd name="T18" fmla="*/ 2 w 580"/>
                  <a:gd name="T19" fmla="*/ 25 h 41"/>
                  <a:gd name="T20" fmla="*/ 0 w 580"/>
                  <a:gd name="T21" fmla="*/ 21 h 41"/>
                  <a:gd name="T22" fmla="*/ 2 w 580"/>
                  <a:gd name="T23" fmla="*/ 19 h 41"/>
                  <a:gd name="T24" fmla="*/ 2 w 580"/>
                  <a:gd name="T25" fmla="*/ 15 h 41"/>
                  <a:gd name="T26" fmla="*/ 4 w 580"/>
                  <a:gd name="T27" fmla="*/ 11 h 41"/>
                  <a:gd name="T28" fmla="*/ 6 w 580"/>
                  <a:gd name="T29" fmla="*/ 9 h 41"/>
                  <a:gd name="T30" fmla="*/ 8 w 580"/>
                  <a:gd name="T31" fmla="*/ 6 h 41"/>
                  <a:gd name="T32" fmla="*/ 10 w 580"/>
                  <a:gd name="T33" fmla="*/ 4 h 41"/>
                  <a:gd name="T34" fmla="*/ 14 w 580"/>
                  <a:gd name="T35" fmla="*/ 2 h 41"/>
                  <a:gd name="T36" fmla="*/ 18 w 580"/>
                  <a:gd name="T37" fmla="*/ 2 h 41"/>
                  <a:gd name="T38" fmla="*/ 20 w 580"/>
                  <a:gd name="T39" fmla="*/ 0 h 41"/>
                  <a:gd name="T40" fmla="*/ 20 w 580"/>
                  <a:gd name="T41" fmla="*/ 0 h 41"/>
                  <a:gd name="T42" fmla="*/ 560 w 580"/>
                  <a:gd name="T43" fmla="*/ 0 h 41"/>
                  <a:gd name="T44" fmla="*/ 560 w 580"/>
                  <a:gd name="T45" fmla="*/ 0 h 41"/>
                  <a:gd name="T46" fmla="*/ 564 w 580"/>
                  <a:gd name="T47" fmla="*/ 2 h 41"/>
                  <a:gd name="T48" fmla="*/ 566 w 580"/>
                  <a:gd name="T49" fmla="*/ 2 h 41"/>
                  <a:gd name="T50" fmla="*/ 570 w 580"/>
                  <a:gd name="T51" fmla="*/ 4 h 41"/>
                  <a:gd name="T52" fmla="*/ 572 w 580"/>
                  <a:gd name="T53" fmla="*/ 6 h 41"/>
                  <a:gd name="T54" fmla="*/ 576 w 580"/>
                  <a:gd name="T55" fmla="*/ 9 h 41"/>
                  <a:gd name="T56" fmla="*/ 578 w 580"/>
                  <a:gd name="T57" fmla="*/ 11 h 41"/>
                  <a:gd name="T58" fmla="*/ 578 w 580"/>
                  <a:gd name="T59" fmla="*/ 15 h 41"/>
                  <a:gd name="T60" fmla="*/ 580 w 580"/>
                  <a:gd name="T61" fmla="*/ 19 h 41"/>
                  <a:gd name="T62" fmla="*/ 580 w 580"/>
                  <a:gd name="T63" fmla="*/ 21 h 41"/>
                  <a:gd name="T64" fmla="*/ 580 w 580"/>
                  <a:gd name="T65" fmla="*/ 25 h 41"/>
                  <a:gd name="T66" fmla="*/ 578 w 580"/>
                  <a:gd name="T67" fmla="*/ 29 h 41"/>
                  <a:gd name="T68" fmla="*/ 578 w 580"/>
                  <a:gd name="T69" fmla="*/ 31 h 41"/>
                  <a:gd name="T70" fmla="*/ 576 w 580"/>
                  <a:gd name="T71" fmla="*/ 35 h 41"/>
                  <a:gd name="T72" fmla="*/ 572 w 580"/>
                  <a:gd name="T73" fmla="*/ 37 h 41"/>
                  <a:gd name="T74" fmla="*/ 570 w 580"/>
                  <a:gd name="T75" fmla="*/ 39 h 41"/>
                  <a:gd name="T76" fmla="*/ 566 w 580"/>
                  <a:gd name="T77" fmla="*/ 41 h 41"/>
                  <a:gd name="T78" fmla="*/ 564 w 580"/>
                  <a:gd name="T79" fmla="*/ 41 h 41"/>
                  <a:gd name="T80" fmla="*/ 560 w 580"/>
                  <a:gd name="T81" fmla="*/ 41 h 41"/>
                  <a:gd name="T82" fmla="*/ 560 w 580"/>
                  <a:gd name="T83" fmla="*/ 41 h 41"/>
                  <a:gd name="T84" fmla="*/ 20 w 580"/>
                  <a:gd name="T8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0" h="41">
                    <a:moveTo>
                      <a:pt x="20" y="41"/>
                    </a:moveTo>
                    <a:lnTo>
                      <a:pt x="20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560" y="0"/>
                    </a:lnTo>
                    <a:lnTo>
                      <a:pt x="564" y="2"/>
                    </a:lnTo>
                    <a:lnTo>
                      <a:pt x="566" y="2"/>
                    </a:lnTo>
                    <a:lnTo>
                      <a:pt x="570" y="4"/>
                    </a:lnTo>
                    <a:lnTo>
                      <a:pt x="572" y="6"/>
                    </a:lnTo>
                    <a:lnTo>
                      <a:pt x="576" y="9"/>
                    </a:lnTo>
                    <a:lnTo>
                      <a:pt x="578" y="11"/>
                    </a:lnTo>
                    <a:lnTo>
                      <a:pt x="578" y="15"/>
                    </a:lnTo>
                    <a:lnTo>
                      <a:pt x="580" y="19"/>
                    </a:lnTo>
                    <a:lnTo>
                      <a:pt x="580" y="21"/>
                    </a:lnTo>
                    <a:lnTo>
                      <a:pt x="580" y="25"/>
                    </a:lnTo>
                    <a:lnTo>
                      <a:pt x="578" y="29"/>
                    </a:lnTo>
                    <a:lnTo>
                      <a:pt x="578" y="31"/>
                    </a:lnTo>
                    <a:lnTo>
                      <a:pt x="576" y="35"/>
                    </a:lnTo>
                    <a:lnTo>
                      <a:pt x="572" y="37"/>
                    </a:lnTo>
                    <a:lnTo>
                      <a:pt x="570" y="39"/>
                    </a:lnTo>
                    <a:lnTo>
                      <a:pt x="566" y="41"/>
                    </a:lnTo>
                    <a:lnTo>
                      <a:pt x="564" y="41"/>
                    </a:lnTo>
                    <a:lnTo>
                      <a:pt x="560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3" name="Freeform 58">
                <a:extLst>
                  <a:ext uri="{FF2B5EF4-FFF2-40B4-BE49-F238E27FC236}">
                    <a16:creationId xmlns:a16="http://schemas.microsoft.com/office/drawing/2014/main" id="{4FCB1C0E-5D0A-B7C7-8C48-975D395DD7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87" y="618"/>
                <a:ext cx="41" cy="289"/>
              </a:xfrm>
              <a:custGeom>
                <a:avLst/>
                <a:gdLst>
                  <a:gd name="T0" fmla="*/ 0 w 41"/>
                  <a:gd name="T1" fmla="*/ 20 h 289"/>
                  <a:gd name="T2" fmla="*/ 0 w 41"/>
                  <a:gd name="T3" fmla="*/ 20 h 289"/>
                  <a:gd name="T4" fmla="*/ 2 w 41"/>
                  <a:gd name="T5" fmla="*/ 16 h 289"/>
                  <a:gd name="T6" fmla="*/ 2 w 41"/>
                  <a:gd name="T7" fmla="*/ 12 h 289"/>
                  <a:gd name="T8" fmla="*/ 4 w 41"/>
                  <a:gd name="T9" fmla="*/ 10 h 289"/>
                  <a:gd name="T10" fmla="*/ 6 w 41"/>
                  <a:gd name="T11" fmla="*/ 6 h 289"/>
                  <a:gd name="T12" fmla="*/ 8 w 41"/>
                  <a:gd name="T13" fmla="*/ 4 h 289"/>
                  <a:gd name="T14" fmla="*/ 12 w 41"/>
                  <a:gd name="T15" fmla="*/ 2 h 289"/>
                  <a:gd name="T16" fmla="*/ 14 w 41"/>
                  <a:gd name="T17" fmla="*/ 0 h 289"/>
                  <a:gd name="T18" fmla="*/ 18 w 41"/>
                  <a:gd name="T19" fmla="*/ 0 h 289"/>
                  <a:gd name="T20" fmla="*/ 22 w 41"/>
                  <a:gd name="T21" fmla="*/ 0 h 289"/>
                  <a:gd name="T22" fmla="*/ 24 w 41"/>
                  <a:gd name="T23" fmla="*/ 0 h 289"/>
                  <a:gd name="T24" fmla="*/ 28 w 41"/>
                  <a:gd name="T25" fmla="*/ 0 h 289"/>
                  <a:gd name="T26" fmla="*/ 33 w 41"/>
                  <a:gd name="T27" fmla="*/ 2 h 289"/>
                  <a:gd name="T28" fmla="*/ 35 w 41"/>
                  <a:gd name="T29" fmla="*/ 4 h 289"/>
                  <a:gd name="T30" fmla="*/ 37 w 41"/>
                  <a:gd name="T31" fmla="*/ 6 h 289"/>
                  <a:gd name="T32" fmla="*/ 39 w 41"/>
                  <a:gd name="T33" fmla="*/ 10 h 289"/>
                  <a:gd name="T34" fmla="*/ 41 w 41"/>
                  <a:gd name="T35" fmla="*/ 12 h 289"/>
                  <a:gd name="T36" fmla="*/ 41 w 41"/>
                  <a:gd name="T37" fmla="*/ 16 h 289"/>
                  <a:gd name="T38" fmla="*/ 41 w 41"/>
                  <a:gd name="T39" fmla="*/ 20 h 289"/>
                  <a:gd name="T40" fmla="*/ 41 w 41"/>
                  <a:gd name="T41" fmla="*/ 20 h 289"/>
                  <a:gd name="T42" fmla="*/ 41 w 41"/>
                  <a:gd name="T43" fmla="*/ 269 h 289"/>
                  <a:gd name="T44" fmla="*/ 41 w 41"/>
                  <a:gd name="T45" fmla="*/ 269 h 289"/>
                  <a:gd name="T46" fmla="*/ 39 w 41"/>
                  <a:gd name="T47" fmla="*/ 273 h 289"/>
                  <a:gd name="T48" fmla="*/ 39 w 41"/>
                  <a:gd name="T49" fmla="*/ 277 h 289"/>
                  <a:gd name="T50" fmla="*/ 37 w 41"/>
                  <a:gd name="T51" fmla="*/ 279 h 289"/>
                  <a:gd name="T52" fmla="*/ 35 w 41"/>
                  <a:gd name="T53" fmla="*/ 283 h 289"/>
                  <a:gd name="T54" fmla="*/ 33 w 41"/>
                  <a:gd name="T55" fmla="*/ 285 h 289"/>
                  <a:gd name="T56" fmla="*/ 28 w 41"/>
                  <a:gd name="T57" fmla="*/ 287 h 289"/>
                  <a:gd name="T58" fmla="*/ 26 w 41"/>
                  <a:gd name="T59" fmla="*/ 289 h 289"/>
                  <a:gd name="T60" fmla="*/ 22 w 41"/>
                  <a:gd name="T61" fmla="*/ 289 h 289"/>
                  <a:gd name="T62" fmla="*/ 18 w 41"/>
                  <a:gd name="T63" fmla="*/ 289 h 289"/>
                  <a:gd name="T64" fmla="*/ 16 w 41"/>
                  <a:gd name="T65" fmla="*/ 289 h 289"/>
                  <a:gd name="T66" fmla="*/ 12 w 41"/>
                  <a:gd name="T67" fmla="*/ 289 h 289"/>
                  <a:gd name="T68" fmla="*/ 8 w 41"/>
                  <a:gd name="T69" fmla="*/ 287 h 289"/>
                  <a:gd name="T70" fmla="*/ 6 w 41"/>
                  <a:gd name="T71" fmla="*/ 285 h 289"/>
                  <a:gd name="T72" fmla="*/ 4 w 41"/>
                  <a:gd name="T73" fmla="*/ 283 h 289"/>
                  <a:gd name="T74" fmla="*/ 2 w 41"/>
                  <a:gd name="T75" fmla="*/ 279 h 289"/>
                  <a:gd name="T76" fmla="*/ 0 w 41"/>
                  <a:gd name="T77" fmla="*/ 277 h 289"/>
                  <a:gd name="T78" fmla="*/ 0 w 41"/>
                  <a:gd name="T79" fmla="*/ 273 h 289"/>
                  <a:gd name="T80" fmla="*/ 0 w 41"/>
                  <a:gd name="T81" fmla="*/ 269 h 289"/>
                  <a:gd name="T82" fmla="*/ 0 w 41"/>
                  <a:gd name="T83" fmla="*/ 269 h 289"/>
                  <a:gd name="T84" fmla="*/ 0 w 41"/>
                  <a:gd name="T85" fmla="*/ 2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289">
                    <a:moveTo>
                      <a:pt x="0" y="20"/>
                    </a:moveTo>
                    <a:lnTo>
                      <a:pt x="0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1" y="16"/>
                    </a:lnTo>
                    <a:lnTo>
                      <a:pt x="41" y="20"/>
                    </a:lnTo>
                    <a:lnTo>
                      <a:pt x="41" y="269"/>
                    </a:lnTo>
                    <a:lnTo>
                      <a:pt x="39" y="273"/>
                    </a:lnTo>
                    <a:lnTo>
                      <a:pt x="39" y="277"/>
                    </a:lnTo>
                    <a:lnTo>
                      <a:pt x="37" y="279"/>
                    </a:lnTo>
                    <a:lnTo>
                      <a:pt x="35" y="283"/>
                    </a:lnTo>
                    <a:lnTo>
                      <a:pt x="33" y="285"/>
                    </a:lnTo>
                    <a:lnTo>
                      <a:pt x="28" y="287"/>
                    </a:lnTo>
                    <a:lnTo>
                      <a:pt x="26" y="289"/>
                    </a:lnTo>
                    <a:lnTo>
                      <a:pt x="22" y="289"/>
                    </a:lnTo>
                    <a:lnTo>
                      <a:pt x="18" y="289"/>
                    </a:lnTo>
                    <a:lnTo>
                      <a:pt x="16" y="289"/>
                    </a:lnTo>
                    <a:lnTo>
                      <a:pt x="12" y="289"/>
                    </a:lnTo>
                    <a:lnTo>
                      <a:pt x="8" y="287"/>
                    </a:lnTo>
                    <a:lnTo>
                      <a:pt x="6" y="285"/>
                    </a:lnTo>
                    <a:lnTo>
                      <a:pt x="4" y="283"/>
                    </a:lnTo>
                    <a:lnTo>
                      <a:pt x="2" y="279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0" y="26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4" name="Freeform 59">
                <a:extLst>
                  <a:ext uri="{FF2B5EF4-FFF2-40B4-BE49-F238E27FC236}">
                    <a16:creationId xmlns:a16="http://schemas.microsoft.com/office/drawing/2014/main" id="{67832F19-11B4-C360-55EC-C834FB4572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8" y="597"/>
                <a:ext cx="43" cy="343"/>
              </a:xfrm>
              <a:custGeom>
                <a:avLst/>
                <a:gdLst>
                  <a:gd name="T0" fmla="*/ 0 w 43"/>
                  <a:gd name="T1" fmla="*/ 21 h 343"/>
                  <a:gd name="T2" fmla="*/ 0 w 43"/>
                  <a:gd name="T3" fmla="*/ 21 h 343"/>
                  <a:gd name="T4" fmla="*/ 0 w 43"/>
                  <a:gd name="T5" fmla="*/ 17 h 343"/>
                  <a:gd name="T6" fmla="*/ 0 w 43"/>
                  <a:gd name="T7" fmla="*/ 13 h 343"/>
                  <a:gd name="T8" fmla="*/ 2 w 43"/>
                  <a:gd name="T9" fmla="*/ 11 h 343"/>
                  <a:gd name="T10" fmla="*/ 4 w 43"/>
                  <a:gd name="T11" fmla="*/ 6 h 343"/>
                  <a:gd name="T12" fmla="*/ 6 w 43"/>
                  <a:gd name="T13" fmla="*/ 4 h 343"/>
                  <a:gd name="T14" fmla="*/ 10 w 43"/>
                  <a:gd name="T15" fmla="*/ 2 h 343"/>
                  <a:gd name="T16" fmla="*/ 12 w 43"/>
                  <a:gd name="T17" fmla="*/ 0 h 343"/>
                  <a:gd name="T18" fmla="*/ 16 w 43"/>
                  <a:gd name="T19" fmla="*/ 0 h 343"/>
                  <a:gd name="T20" fmla="*/ 21 w 43"/>
                  <a:gd name="T21" fmla="*/ 0 h 343"/>
                  <a:gd name="T22" fmla="*/ 23 w 43"/>
                  <a:gd name="T23" fmla="*/ 0 h 343"/>
                  <a:gd name="T24" fmla="*/ 27 w 43"/>
                  <a:gd name="T25" fmla="*/ 0 h 343"/>
                  <a:gd name="T26" fmla="*/ 31 w 43"/>
                  <a:gd name="T27" fmla="*/ 2 h 343"/>
                  <a:gd name="T28" fmla="*/ 33 w 43"/>
                  <a:gd name="T29" fmla="*/ 4 h 343"/>
                  <a:gd name="T30" fmla="*/ 35 w 43"/>
                  <a:gd name="T31" fmla="*/ 6 h 343"/>
                  <a:gd name="T32" fmla="*/ 37 w 43"/>
                  <a:gd name="T33" fmla="*/ 11 h 343"/>
                  <a:gd name="T34" fmla="*/ 39 w 43"/>
                  <a:gd name="T35" fmla="*/ 13 h 343"/>
                  <a:gd name="T36" fmla="*/ 41 w 43"/>
                  <a:gd name="T37" fmla="*/ 17 h 343"/>
                  <a:gd name="T38" fmla="*/ 41 w 43"/>
                  <a:gd name="T39" fmla="*/ 21 h 343"/>
                  <a:gd name="T40" fmla="*/ 41 w 43"/>
                  <a:gd name="T41" fmla="*/ 21 h 343"/>
                  <a:gd name="T42" fmla="*/ 43 w 43"/>
                  <a:gd name="T43" fmla="*/ 322 h 343"/>
                  <a:gd name="T44" fmla="*/ 43 w 43"/>
                  <a:gd name="T45" fmla="*/ 322 h 343"/>
                  <a:gd name="T46" fmla="*/ 43 w 43"/>
                  <a:gd name="T47" fmla="*/ 326 h 343"/>
                  <a:gd name="T48" fmla="*/ 41 w 43"/>
                  <a:gd name="T49" fmla="*/ 331 h 343"/>
                  <a:gd name="T50" fmla="*/ 39 w 43"/>
                  <a:gd name="T51" fmla="*/ 333 h 343"/>
                  <a:gd name="T52" fmla="*/ 37 w 43"/>
                  <a:gd name="T53" fmla="*/ 337 h 343"/>
                  <a:gd name="T54" fmla="*/ 35 w 43"/>
                  <a:gd name="T55" fmla="*/ 339 h 343"/>
                  <a:gd name="T56" fmla="*/ 33 w 43"/>
                  <a:gd name="T57" fmla="*/ 341 h 343"/>
                  <a:gd name="T58" fmla="*/ 29 w 43"/>
                  <a:gd name="T59" fmla="*/ 343 h 343"/>
                  <a:gd name="T60" fmla="*/ 27 w 43"/>
                  <a:gd name="T61" fmla="*/ 343 h 343"/>
                  <a:gd name="T62" fmla="*/ 23 w 43"/>
                  <a:gd name="T63" fmla="*/ 343 h 343"/>
                  <a:gd name="T64" fmla="*/ 18 w 43"/>
                  <a:gd name="T65" fmla="*/ 343 h 343"/>
                  <a:gd name="T66" fmla="*/ 14 w 43"/>
                  <a:gd name="T67" fmla="*/ 343 h 343"/>
                  <a:gd name="T68" fmla="*/ 12 w 43"/>
                  <a:gd name="T69" fmla="*/ 341 h 343"/>
                  <a:gd name="T70" fmla="*/ 8 w 43"/>
                  <a:gd name="T71" fmla="*/ 339 h 343"/>
                  <a:gd name="T72" fmla="*/ 6 w 43"/>
                  <a:gd name="T73" fmla="*/ 337 h 343"/>
                  <a:gd name="T74" fmla="*/ 4 w 43"/>
                  <a:gd name="T75" fmla="*/ 333 h 343"/>
                  <a:gd name="T76" fmla="*/ 2 w 43"/>
                  <a:gd name="T77" fmla="*/ 331 h 343"/>
                  <a:gd name="T78" fmla="*/ 2 w 43"/>
                  <a:gd name="T79" fmla="*/ 326 h 343"/>
                  <a:gd name="T80" fmla="*/ 2 w 43"/>
                  <a:gd name="T81" fmla="*/ 322 h 343"/>
                  <a:gd name="T82" fmla="*/ 2 w 43"/>
                  <a:gd name="T83" fmla="*/ 322 h 343"/>
                  <a:gd name="T84" fmla="*/ 0 w 43"/>
                  <a:gd name="T85" fmla="*/ 2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343">
                    <a:moveTo>
                      <a:pt x="0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41" y="17"/>
                    </a:lnTo>
                    <a:lnTo>
                      <a:pt x="41" y="21"/>
                    </a:lnTo>
                    <a:lnTo>
                      <a:pt x="43" y="322"/>
                    </a:lnTo>
                    <a:lnTo>
                      <a:pt x="43" y="326"/>
                    </a:lnTo>
                    <a:lnTo>
                      <a:pt x="41" y="331"/>
                    </a:lnTo>
                    <a:lnTo>
                      <a:pt x="39" y="333"/>
                    </a:lnTo>
                    <a:lnTo>
                      <a:pt x="37" y="337"/>
                    </a:lnTo>
                    <a:lnTo>
                      <a:pt x="35" y="339"/>
                    </a:lnTo>
                    <a:lnTo>
                      <a:pt x="33" y="341"/>
                    </a:lnTo>
                    <a:lnTo>
                      <a:pt x="29" y="343"/>
                    </a:lnTo>
                    <a:lnTo>
                      <a:pt x="27" y="343"/>
                    </a:lnTo>
                    <a:lnTo>
                      <a:pt x="23" y="343"/>
                    </a:lnTo>
                    <a:lnTo>
                      <a:pt x="18" y="343"/>
                    </a:lnTo>
                    <a:lnTo>
                      <a:pt x="14" y="343"/>
                    </a:lnTo>
                    <a:lnTo>
                      <a:pt x="12" y="341"/>
                    </a:lnTo>
                    <a:lnTo>
                      <a:pt x="8" y="339"/>
                    </a:lnTo>
                    <a:lnTo>
                      <a:pt x="6" y="337"/>
                    </a:lnTo>
                    <a:lnTo>
                      <a:pt x="4" y="333"/>
                    </a:lnTo>
                    <a:lnTo>
                      <a:pt x="2" y="331"/>
                    </a:lnTo>
                    <a:lnTo>
                      <a:pt x="2" y="326"/>
                    </a:lnTo>
                    <a:lnTo>
                      <a:pt x="2" y="32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5" name="Freeform 60">
                <a:extLst>
                  <a:ext uri="{FF2B5EF4-FFF2-40B4-BE49-F238E27FC236}">
                    <a16:creationId xmlns:a16="http://schemas.microsoft.com/office/drawing/2014/main" id="{E83CD173-01FD-E2C8-10DF-45924180BC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0" y="755"/>
                <a:ext cx="293" cy="179"/>
              </a:xfrm>
              <a:custGeom>
                <a:avLst/>
                <a:gdLst>
                  <a:gd name="T0" fmla="*/ 31 w 293"/>
                  <a:gd name="T1" fmla="*/ 177 h 179"/>
                  <a:gd name="T2" fmla="*/ 31 w 293"/>
                  <a:gd name="T3" fmla="*/ 177 h 179"/>
                  <a:gd name="T4" fmla="*/ 27 w 293"/>
                  <a:gd name="T5" fmla="*/ 179 h 179"/>
                  <a:gd name="T6" fmla="*/ 23 w 293"/>
                  <a:gd name="T7" fmla="*/ 179 h 179"/>
                  <a:gd name="T8" fmla="*/ 21 w 293"/>
                  <a:gd name="T9" fmla="*/ 179 h 179"/>
                  <a:gd name="T10" fmla="*/ 17 w 293"/>
                  <a:gd name="T11" fmla="*/ 179 h 179"/>
                  <a:gd name="T12" fmla="*/ 13 w 293"/>
                  <a:gd name="T13" fmla="*/ 179 h 179"/>
                  <a:gd name="T14" fmla="*/ 11 w 293"/>
                  <a:gd name="T15" fmla="*/ 177 h 179"/>
                  <a:gd name="T16" fmla="*/ 6 w 293"/>
                  <a:gd name="T17" fmla="*/ 175 h 179"/>
                  <a:gd name="T18" fmla="*/ 4 w 293"/>
                  <a:gd name="T19" fmla="*/ 171 h 179"/>
                  <a:gd name="T20" fmla="*/ 2 w 293"/>
                  <a:gd name="T21" fmla="*/ 168 h 179"/>
                  <a:gd name="T22" fmla="*/ 0 w 293"/>
                  <a:gd name="T23" fmla="*/ 164 h 179"/>
                  <a:gd name="T24" fmla="*/ 0 w 293"/>
                  <a:gd name="T25" fmla="*/ 162 h 179"/>
                  <a:gd name="T26" fmla="*/ 0 w 293"/>
                  <a:gd name="T27" fmla="*/ 158 h 179"/>
                  <a:gd name="T28" fmla="*/ 0 w 293"/>
                  <a:gd name="T29" fmla="*/ 154 h 179"/>
                  <a:gd name="T30" fmla="*/ 0 w 293"/>
                  <a:gd name="T31" fmla="*/ 152 h 179"/>
                  <a:gd name="T32" fmla="*/ 2 w 293"/>
                  <a:gd name="T33" fmla="*/ 148 h 179"/>
                  <a:gd name="T34" fmla="*/ 4 w 293"/>
                  <a:gd name="T35" fmla="*/ 146 h 179"/>
                  <a:gd name="T36" fmla="*/ 9 w 293"/>
                  <a:gd name="T37" fmla="*/ 142 h 179"/>
                  <a:gd name="T38" fmla="*/ 11 w 293"/>
                  <a:gd name="T39" fmla="*/ 140 h 179"/>
                  <a:gd name="T40" fmla="*/ 11 w 293"/>
                  <a:gd name="T41" fmla="*/ 140 h 179"/>
                  <a:gd name="T42" fmla="*/ 263 w 293"/>
                  <a:gd name="T43" fmla="*/ 4 h 179"/>
                  <a:gd name="T44" fmla="*/ 263 w 293"/>
                  <a:gd name="T45" fmla="*/ 4 h 179"/>
                  <a:gd name="T46" fmla="*/ 265 w 293"/>
                  <a:gd name="T47" fmla="*/ 2 h 179"/>
                  <a:gd name="T48" fmla="*/ 269 w 293"/>
                  <a:gd name="T49" fmla="*/ 2 h 179"/>
                  <a:gd name="T50" fmla="*/ 273 w 293"/>
                  <a:gd name="T51" fmla="*/ 0 h 179"/>
                  <a:gd name="T52" fmla="*/ 277 w 293"/>
                  <a:gd name="T53" fmla="*/ 2 h 179"/>
                  <a:gd name="T54" fmla="*/ 279 w 293"/>
                  <a:gd name="T55" fmla="*/ 2 h 179"/>
                  <a:gd name="T56" fmla="*/ 283 w 293"/>
                  <a:gd name="T57" fmla="*/ 4 h 179"/>
                  <a:gd name="T58" fmla="*/ 285 w 293"/>
                  <a:gd name="T59" fmla="*/ 6 h 179"/>
                  <a:gd name="T60" fmla="*/ 287 w 293"/>
                  <a:gd name="T61" fmla="*/ 8 h 179"/>
                  <a:gd name="T62" fmla="*/ 289 w 293"/>
                  <a:gd name="T63" fmla="*/ 13 h 179"/>
                  <a:gd name="T64" fmla="*/ 291 w 293"/>
                  <a:gd name="T65" fmla="*/ 15 h 179"/>
                  <a:gd name="T66" fmla="*/ 291 w 293"/>
                  <a:gd name="T67" fmla="*/ 19 h 179"/>
                  <a:gd name="T68" fmla="*/ 293 w 293"/>
                  <a:gd name="T69" fmla="*/ 23 h 179"/>
                  <a:gd name="T70" fmla="*/ 291 w 293"/>
                  <a:gd name="T71" fmla="*/ 25 h 179"/>
                  <a:gd name="T72" fmla="*/ 291 w 293"/>
                  <a:gd name="T73" fmla="*/ 29 h 179"/>
                  <a:gd name="T74" fmla="*/ 289 w 293"/>
                  <a:gd name="T75" fmla="*/ 33 h 179"/>
                  <a:gd name="T76" fmla="*/ 287 w 293"/>
                  <a:gd name="T77" fmla="*/ 35 h 179"/>
                  <a:gd name="T78" fmla="*/ 285 w 293"/>
                  <a:gd name="T79" fmla="*/ 37 h 179"/>
                  <a:gd name="T80" fmla="*/ 281 w 293"/>
                  <a:gd name="T81" fmla="*/ 39 h 179"/>
                  <a:gd name="T82" fmla="*/ 281 w 293"/>
                  <a:gd name="T83" fmla="*/ 39 h 179"/>
                  <a:gd name="T84" fmla="*/ 31 w 293"/>
                  <a:gd name="T85" fmla="*/ 17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3" h="179">
                    <a:moveTo>
                      <a:pt x="31" y="177"/>
                    </a:moveTo>
                    <a:lnTo>
                      <a:pt x="31" y="177"/>
                    </a:lnTo>
                    <a:lnTo>
                      <a:pt x="27" y="179"/>
                    </a:lnTo>
                    <a:lnTo>
                      <a:pt x="23" y="179"/>
                    </a:lnTo>
                    <a:lnTo>
                      <a:pt x="21" y="179"/>
                    </a:lnTo>
                    <a:lnTo>
                      <a:pt x="17" y="179"/>
                    </a:lnTo>
                    <a:lnTo>
                      <a:pt x="13" y="179"/>
                    </a:lnTo>
                    <a:lnTo>
                      <a:pt x="11" y="177"/>
                    </a:lnTo>
                    <a:lnTo>
                      <a:pt x="6" y="175"/>
                    </a:lnTo>
                    <a:lnTo>
                      <a:pt x="4" y="171"/>
                    </a:lnTo>
                    <a:lnTo>
                      <a:pt x="2" y="168"/>
                    </a:lnTo>
                    <a:lnTo>
                      <a:pt x="0" y="164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0" y="154"/>
                    </a:lnTo>
                    <a:lnTo>
                      <a:pt x="0" y="152"/>
                    </a:lnTo>
                    <a:lnTo>
                      <a:pt x="2" y="148"/>
                    </a:lnTo>
                    <a:lnTo>
                      <a:pt x="4" y="146"/>
                    </a:lnTo>
                    <a:lnTo>
                      <a:pt x="9" y="142"/>
                    </a:lnTo>
                    <a:lnTo>
                      <a:pt x="11" y="140"/>
                    </a:lnTo>
                    <a:lnTo>
                      <a:pt x="263" y="4"/>
                    </a:lnTo>
                    <a:lnTo>
                      <a:pt x="265" y="2"/>
                    </a:lnTo>
                    <a:lnTo>
                      <a:pt x="269" y="2"/>
                    </a:lnTo>
                    <a:lnTo>
                      <a:pt x="273" y="0"/>
                    </a:lnTo>
                    <a:lnTo>
                      <a:pt x="277" y="2"/>
                    </a:lnTo>
                    <a:lnTo>
                      <a:pt x="279" y="2"/>
                    </a:lnTo>
                    <a:lnTo>
                      <a:pt x="283" y="4"/>
                    </a:lnTo>
                    <a:lnTo>
                      <a:pt x="285" y="6"/>
                    </a:lnTo>
                    <a:lnTo>
                      <a:pt x="287" y="8"/>
                    </a:lnTo>
                    <a:lnTo>
                      <a:pt x="289" y="13"/>
                    </a:lnTo>
                    <a:lnTo>
                      <a:pt x="291" y="15"/>
                    </a:lnTo>
                    <a:lnTo>
                      <a:pt x="291" y="19"/>
                    </a:lnTo>
                    <a:lnTo>
                      <a:pt x="293" y="23"/>
                    </a:lnTo>
                    <a:lnTo>
                      <a:pt x="291" y="25"/>
                    </a:lnTo>
                    <a:lnTo>
                      <a:pt x="291" y="29"/>
                    </a:lnTo>
                    <a:lnTo>
                      <a:pt x="289" y="33"/>
                    </a:lnTo>
                    <a:lnTo>
                      <a:pt x="287" y="35"/>
                    </a:lnTo>
                    <a:lnTo>
                      <a:pt x="285" y="37"/>
                    </a:lnTo>
                    <a:lnTo>
                      <a:pt x="281" y="39"/>
                    </a:lnTo>
                    <a:lnTo>
                      <a:pt x="31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6" name="Freeform 61">
                <a:extLst>
                  <a:ext uri="{FF2B5EF4-FFF2-40B4-BE49-F238E27FC236}">
                    <a16:creationId xmlns:a16="http://schemas.microsoft.com/office/drawing/2014/main" id="{F73DAA30-3396-15DD-B0D4-B275755FEA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10"/>
                <a:ext cx="293" cy="178"/>
              </a:xfrm>
              <a:custGeom>
                <a:avLst/>
                <a:gdLst>
                  <a:gd name="T0" fmla="*/ 280 w 293"/>
                  <a:gd name="T1" fmla="*/ 141 h 178"/>
                  <a:gd name="T2" fmla="*/ 280 w 293"/>
                  <a:gd name="T3" fmla="*/ 141 h 178"/>
                  <a:gd name="T4" fmla="*/ 284 w 293"/>
                  <a:gd name="T5" fmla="*/ 143 h 178"/>
                  <a:gd name="T6" fmla="*/ 286 w 293"/>
                  <a:gd name="T7" fmla="*/ 145 h 178"/>
                  <a:gd name="T8" fmla="*/ 288 w 293"/>
                  <a:gd name="T9" fmla="*/ 147 h 178"/>
                  <a:gd name="T10" fmla="*/ 291 w 293"/>
                  <a:gd name="T11" fmla="*/ 151 h 178"/>
                  <a:gd name="T12" fmla="*/ 291 w 293"/>
                  <a:gd name="T13" fmla="*/ 156 h 178"/>
                  <a:gd name="T14" fmla="*/ 293 w 293"/>
                  <a:gd name="T15" fmla="*/ 158 h 178"/>
                  <a:gd name="T16" fmla="*/ 291 w 293"/>
                  <a:gd name="T17" fmla="*/ 162 h 178"/>
                  <a:gd name="T18" fmla="*/ 291 w 293"/>
                  <a:gd name="T19" fmla="*/ 166 h 178"/>
                  <a:gd name="T20" fmla="*/ 288 w 293"/>
                  <a:gd name="T21" fmla="*/ 168 h 178"/>
                  <a:gd name="T22" fmla="*/ 286 w 293"/>
                  <a:gd name="T23" fmla="*/ 172 h 178"/>
                  <a:gd name="T24" fmla="*/ 284 w 293"/>
                  <a:gd name="T25" fmla="*/ 174 h 178"/>
                  <a:gd name="T26" fmla="*/ 282 w 293"/>
                  <a:gd name="T27" fmla="*/ 176 h 178"/>
                  <a:gd name="T28" fmla="*/ 278 w 293"/>
                  <a:gd name="T29" fmla="*/ 178 h 178"/>
                  <a:gd name="T30" fmla="*/ 274 w 293"/>
                  <a:gd name="T31" fmla="*/ 178 h 178"/>
                  <a:gd name="T32" fmla="*/ 272 w 293"/>
                  <a:gd name="T33" fmla="*/ 178 h 178"/>
                  <a:gd name="T34" fmla="*/ 268 w 293"/>
                  <a:gd name="T35" fmla="*/ 178 h 178"/>
                  <a:gd name="T36" fmla="*/ 264 w 293"/>
                  <a:gd name="T37" fmla="*/ 178 h 178"/>
                  <a:gd name="T38" fmla="*/ 262 w 293"/>
                  <a:gd name="T39" fmla="*/ 176 h 178"/>
                  <a:gd name="T40" fmla="*/ 262 w 293"/>
                  <a:gd name="T41" fmla="*/ 176 h 178"/>
                  <a:gd name="T42" fmla="*/ 10 w 293"/>
                  <a:gd name="T43" fmla="*/ 37 h 178"/>
                  <a:gd name="T44" fmla="*/ 10 w 293"/>
                  <a:gd name="T45" fmla="*/ 37 h 178"/>
                  <a:gd name="T46" fmla="*/ 6 w 293"/>
                  <a:gd name="T47" fmla="*/ 34 h 178"/>
                  <a:gd name="T48" fmla="*/ 4 w 293"/>
                  <a:gd name="T49" fmla="*/ 32 h 178"/>
                  <a:gd name="T50" fmla="*/ 2 w 293"/>
                  <a:gd name="T51" fmla="*/ 30 h 178"/>
                  <a:gd name="T52" fmla="*/ 0 w 293"/>
                  <a:gd name="T53" fmla="*/ 26 h 178"/>
                  <a:gd name="T54" fmla="*/ 0 w 293"/>
                  <a:gd name="T55" fmla="*/ 24 h 178"/>
                  <a:gd name="T56" fmla="*/ 0 w 293"/>
                  <a:gd name="T57" fmla="*/ 20 h 178"/>
                  <a:gd name="T58" fmla="*/ 0 w 293"/>
                  <a:gd name="T59" fmla="*/ 16 h 178"/>
                  <a:gd name="T60" fmla="*/ 0 w 293"/>
                  <a:gd name="T61" fmla="*/ 12 h 178"/>
                  <a:gd name="T62" fmla="*/ 2 w 293"/>
                  <a:gd name="T63" fmla="*/ 10 h 178"/>
                  <a:gd name="T64" fmla="*/ 4 w 293"/>
                  <a:gd name="T65" fmla="*/ 6 h 178"/>
                  <a:gd name="T66" fmla="*/ 6 w 293"/>
                  <a:gd name="T67" fmla="*/ 4 h 178"/>
                  <a:gd name="T68" fmla="*/ 10 w 293"/>
                  <a:gd name="T69" fmla="*/ 2 h 178"/>
                  <a:gd name="T70" fmla="*/ 12 w 293"/>
                  <a:gd name="T71" fmla="*/ 0 h 178"/>
                  <a:gd name="T72" fmla="*/ 16 w 293"/>
                  <a:gd name="T73" fmla="*/ 0 h 178"/>
                  <a:gd name="T74" fmla="*/ 20 w 293"/>
                  <a:gd name="T75" fmla="*/ 0 h 178"/>
                  <a:gd name="T76" fmla="*/ 22 w 293"/>
                  <a:gd name="T77" fmla="*/ 0 h 178"/>
                  <a:gd name="T78" fmla="*/ 26 w 293"/>
                  <a:gd name="T79" fmla="*/ 0 h 178"/>
                  <a:gd name="T80" fmla="*/ 30 w 293"/>
                  <a:gd name="T81" fmla="*/ 2 h 178"/>
                  <a:gd name="T82" fmla="*/ 30 w 293"/>
                  <a:gd name="T83" fmla="*/ 2 h 178"/>
                  <a:gd name="T84" fmla="*/ 280 w 293"/>
                  <a:gd name="T85" fmla="*/ 14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3" h="178">
                    <a:moveTo>
                      <a:pt x="280" y="141"/>
                    </a:moveTo>
                    <a:lnTo>
                      <a:pt x="280" y="141"/>
                    </a:lnTo>
                    <a:lnTo>
                      <a:pt x="284" y="143"/>
                    </a:lnTo>
                    <a:lnTo>
                      <a:pt x="286" y="145"/>
                    </a:lnTo>
                    <a:lnTo>
                      <a:pt x="288" y="147"/>
                    </a:lnTo>
                    <a:lnTo>
                      <a:pt x="291" y="151"/>
                    </a:lnTo>
                    <a:lnTo>
                      <a:pt x="291" y="156"/>
                    </a:lnTo>
                    <a:lnTo>
                      <a:pt x="293" y="158"/>
                    </a:lnTo>
                    <a:lnTo>
                      <a:pt x="291" y="162"/>
                    </a:lnTo>
                    <a:lnTo>
                      <a:pt x="291" y="166"/>
                    </a:lnTo>
                    <a:lnTo>
                      <a:pt x="288" y="168"/>
                    </a:lnTo>
                    <a:lnTo>
                      <a:pt x="286" y="172"/>
                    </a:lnTo>
                    <a:lnTo>
                      <a:pt x="284" y="174"/>
                    </a:lnTo>
                    <a:lnTo>
                      <a:pt x="282" y="176"/>
                    </a:lnTo>
                    <a:lnTo>
                      <a:pt x="278" y="178"/>
                    </a:lnTo>
                    <a:lnTo>
                      <a:pt x="274" y="178"/>
                    </a:lnTo>
                    <a:lnTo>
                      <a:pt x="272" y="178"/>
                    </a:lnTo>
                    <a:lnTo>
                      <a:pt x="268" y="178"/>
                    </a:lnTo>
                    <a:lnTo>
                      <a:pt x="264" y="178"/>
                    </a:lnTo>
                    <a:lnTo>
                      <a:pt x="262" y="176"/>
                    </a:lnTo>
                    <a:lnTo>
                      <a:pt x="10" y="37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28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7" name="Freeform 62">
                <a:extLst>
                  <a:ext uri="{FF2B5EF4-FFF2-40B4-BE49-F238E27FC236}">
                    <a16:creationId xmlns:a16="http://schemas.microsoft.com/office/drawing/2014/main" id="{8B741952-E8A1-8EB5-6699-0BCBE230C6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50" y="690"/>
                <a:ext cx="181" cy="178"/>
              </a:xfrm>
              <a:custGeom>
                <a:avLst/>
                <a:gdLst>
                  <a:gd name="T0" fmla="*/ 181 w 181"/>
                  <a:gd name="T1" fmla="*/ 88 h 178"/>
                  <a:gd name="T2" fmla="*/ 179 w 181"/>
                  <a:gd name="T3" fmla="*/ 108 h 178"/>
                  <a:gd name="T4" fmla="*/ 173 w 181"/>
                  <a:gd name="T5" fmla="*/ 127 h 178"/>
                  <a:gd name="T6" fmla="*/ 162 w 181"/>
                  <a:gd name="T7" fmla="*/ 143 h 178"/>
                  <a:gd name="T8" fmla="*/ 148 w 181"/>
                  <a:gd name="T9" fmla="*/ 158 h 178"/>
                  <a:gd name="T10" fmla="*/ 132 w 181"/>
                  <a:gd name="T11" fmla="*/ 168 h 178"/>
                  <a:gd name="T12" fmla="*/ 115 w 181"/>
                  <a:gd name="T13" fmla="*/ 176 h 178"/>
                  <a:gd name="T14" fmla="*/ 95 w 181"/>
                  <a:gd name="T15" fmla="*/ 178 h 178"/>
                  <a:gd name="T16" fmla="*/ 76 w 181"/>
                  <a:gd name="T17" fmla="*/ 178 h 178"/>
                  <a:gd name="T18" fmla="*/ 58 w 181"/>
                  <a:gd name="T19" fmla="*/ 172 h 178"/>
                  <a:gd name="T20" fmla="*/ 39 w 181"/>
                  <a:gd name="T21" fmla="*/ 164 h 178"/>
                  <a:gd name="T22" fmla="*/ 25 w 181"/>
                  <a:gd name="T23" fmla="*/ 151 h 178"/>
                  <a:gd name="T24" fmla="*/ 13 w 181"/>
                  <a:gd name="T25" fmla="*/ 135 h 178"/>
                  <a:gd name="T26" fmla="*/ 4 w 181"/>
                  <a:gd name="T27" fmla="*/ 119 h 178"/>
                  <a:gd name="T28" fmla="*/ 0 w 181"/>
                  <a:gd name="T29" fmla="*/ 98 h 178"/>
                  <a:gd name="T30" fmla="*/ 0 w 181"/>
                  <a:gd name="T31" fmla="*/ 80 h 178"/>
                  <a:gd name="T32" fmla="*/ 4 w 181"/>
                  <a:gd name="T33" fmla="*/ 61 h 178"/>
                  <a:gd name="T34" fmla="*/ 13 w 181"/>
                  <a:gd name="T35" fmla="*/ 43 h 178"/>
                  <a:gd name="T36" fmla="*/ 25 w 181"/>
                  <a:gd name="T37" fmla="*/ 26 h 178"/>
                  <a:gd name="T38" fmla="*/ 39 w 181"/>
                  <a:gd name="T39" fmla="*/ 14 h 178"/>
                  <a:gd name="T40" fmla="*/ 58 w 181"/>
                  <a:gd name="T41" fmla="*/ 6 h 178"/>
                  <a:gd name="T42" fmla="*/ 76 w 181"/>
                  <a:gd name="T43" fmla="*/ 0 h 178"/>
                  <a:gd name="T44" fmla="*/ 95 w 181"/>
                  <a:gd name="T45" fmla="*/ 0 h 178"/>
                  <a:gd name="T46" fmla="*/ 115 w 181"/>
                  <a:gd name="T47" fmla="*/ 2 h 178"/>
                  <a:gd name="T48" fmla="*/ 132 w 181"/>
                  <a:gd name="T49" fmla="*/ 10 h 178"/>
                  <a:gd name="T50" fmla="*/ 148 w 181"/>
                  <a:gd name="T51" fmla="*/ 20 h 178"/>
                  <a:gd name="T52" fmla="*/ 162 w 181"/>
                  <a:gd name="T53" fmla="*/ 34 h 178"/>
                  <a:gd name="T54" fmla="*/ 173 w 181"/>
                  <a:gd name="T55" fmla="*/ 51 h 178"/>
                  <a:gd name="T56" fmla="*/ 179 w 181"/>
                  <a:gd name="T57" fmla="*/ 69 h 178"/>
                  <a:gd name="T58" fmla="*/ 181 w 181"/>
                  <a:gd name="T59" fmla="*/ 88 h 178"/>
                  <a:gd name="T60" fmla="*/ 181 w 181"/>
                  <a:gd name="T61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78">
                    <a:moveTo>
                      <a:pt x="181" y="88"/>
                    </a:moveTo>
                    <a:lnTo>
                      <a:pt x="179" y="108"/>
                    </a:lnTo>
                    <a:lnTo>
                      <a:pt x="173" y="127"/>
                    </a:lnTo>
                    <a:lnTo>
                      <a:pt x="162" y="143"/>
                    </a:lnTo>
                    <a:lnTo>
                      <a:pt x="148" y="158"/>
                    </a:lnTo>
                    <a:lnTo>
                      <a:pt x="132" y="168"/>
                    </a:lnTo>
                    <a:lnTo>
                      <a:pt x="115" y="176"/>
                    </a:lnTo>
                    <a:lnTo>
                      <a:pt x="95" y="178"/>
                    </a:lnTo>
                    <a:lnTo>
                      <a:pt x="76" y="178"/>
                    </a:lnTo>
                    <a:lnTo>
                      <a:pt x="58" y="172"/>
                    </a:lnTo>
                    <a:lnTo>
                      <a:pt x="39" y="164"/>
                    </a:lnTo>
                    <a:lnTo>
                      <a:pt x="25" y="151"/>
                    </a:lnTo>
                    <a:lnTo>
                      <a:pt x="13" y="135"/>
                    </a:lnTo>
                    <a:lnTo>
                      <a:pt x="4" y="119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4" y="61"/>
                    </a:lnTo>
                    <a:lnTo>
                      <a:pt x="13" y="43"/>
                    </a:lnTo>
                    <a:lnTo>
                      <a:pt x="25" y="26"/>
                    </a:lnTo>
                    <a:lnTo>
                      <a:pt x="39" y="14"/>
                    </a:lnTo>
                    <a:lnTo>
                      <a:pt x="58" y="6"/>
                    </a:lnTo>
                    <a:lnTo>
                      <a:pt x="76" y="0"/>
                    </a:lnTo>
                    <a:lnTo>
                      <a:pt x="95" y="0"/>
                    </a:lnTo>
                    <a:lnTo>
                      <a:pt x="115" y="2"/>
                    </a:lnTo>
                    <a:lnTo>
                      <a:pt x="132" y="10"/>
                    </a:lnTo>
                    <a:lnTo>
                      <a:pt x="148" y="20"/>
                    </a:lnTo>
                    <a:lnTo>
                      <a:pt x="162" y="34"/>
                    </a:lnTo>
                    <a:lnTo>
                      <a:pt x="173" y="51"/>
                    </a:lnTo>
                    <a:lnTo>
                      <a:pt x="179" y="69"/>
                    </a:lnTo>
                    <a:lnTo>
                      <a:pt x="181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8" name="Freeform 63">
                <a:extLst>
                  <a:ext uri="{FF2B5EF4-FFF2-40B4-BE49-F238E27FC236}">
                    <a16:creationId xmlns:a16="http://schemas.microsoft.com/office/drawing/2014/main" id="{6A42C54F-E0A1-5B05-D770-E599B53BAC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06" y="745"/>
                <a:ext cx="69" cy="68"/>
              </a:xfrm>
              <a:custGeom>
                <a:avLst/>
                <a:gdLst>
                  <a:gd name="T0" fmla="*/ 69 w 69"/>
                  <a:gd name="T1" fmla="*/ 33 h 68"/>
                  <a:gd name="T2" fmla="*/ 67 w 69"/>
                  <a:gd name="T3" fmla="*/ 45 h 68"/>
                  <a:gd name="T4" fmla="*/ 61 w 69"/>
                  <a:gd name="T5" fmla="*/ 55 h 68"/>
                  <a:gd name="T6" fmla="*/ 51 w 69"/>
                  <a:gd name="T7" fmla="*/ 64 h 68"/>
                  <a:gd name="T8" fmla="*/ 41 w 69"/>
                  <a:gd name="T9" fmla="*/ 68 h 68"/>
                  <a:gd name="T10" fmla="*/ 28 w 69"/>
                  <a:gd name="T11" fmla="*/ 68 h 68"/>
                  <a:gd name="T12" fmla="*/ 16 w 69"/>
                  <a:gd name="T13" fmla="*/ 64 h 68"/>
                  <a:gd name="T14" fmla="*/ 8 w 69"/>
                  <a:gd name="T15" fmla="*/ 55 h 68"/>
                  <a:gd name="T16" fmla="*/ 2 w 69"/>
                  <a:gd name="T17" fmla="*/ 45 h 68"/>
                  <a:gd name="T18" fmla="*/ 0 w 69"/>
                  <a:gd name="T19" fmla="*/ 33 h 68"/>
                  <a:gd name="T20" fmla="*/ 2 w 69"/>
                  <a:gd name="T21" fmla="*/ 23 h 68"/>
                  <a:gd name="T22" fmla="*/ 8 w 69"/>
                  <a:gd name="T23" fmla="*/ 12 h 68"/>
                  <a:gd name="T24" fmla="*/ 16 w 69"/>
                  <a:gd name="T25" fmla="*/ 4 h 68"/>
                  <a:gd name="T26" fmla="*/ 28 w 69"/>
                  <a:gd name="T27" fmla="*/ 0 h 68"/>
                  <a:gd name="T28" fmla="*/ 41 w 69"/>
                  <a:gd name="T29" fmla="*/ 0 h 68"/>
                  <a:gd name="T30" fmla="*/ 51 w 69"/>
                  <a:gd name="T31" fmla="*/ 4 h 68"/>
                  <a:gd name="T32" fmla="*/ 61 w 69"/>
                  <a:gd name="T33" fmla="*/ 12 h 68"/>
                  <a:gd name="T34" fmla="*/ 67 w 69"/>
                  <a:gd name="T35" fmla="*/ 23 h 68"/>
                  <a:gd name="T36" fmla="*/ 69 w 69"/>
                  <a:gd name="T37" fmla="*/ 33 h 68"/>
                  <a:gd name="T38" fmla="*/ 69 w 69"/>
                  <a:gd name="T39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8">
                    <a:moveTo>
                      <a:pt x="69" y="33"/>
                    </a:moveTo>
                    <a:lnTo>
                      <a:pt x="67" y="45"/>
                    </a:lnTo>
                    <a:lnTo>
                      <a:pt x="61" y="55"/>
                    </a:lnTo>
                    <a:lnTo>
                      <a:pt x="51" y="64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16" y="64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3"/>
                    </a:lnTo>
                    <a:lnTo>
                      <a:pt x="69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9" name="Freeform 64">
                <a:extLst>
                  <a:ext uri="{FF2B5EF4-FFF2-40B4-BE49-F238E27FC236}">
                    <a16:creationId xmlns:a16="http://schemas.microsoft.com/office/drawing/2014/main" id="{EBB1DBB7-C67A-E598-EB17-E4123B4406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7" y="597"/>
                <a:ext cx="149" cy="105"/>
              </a:xfrm>
              <a:custGeom>
                <a:avLst/>
                <a:gdLst>
                  <a:gd name="T0" fmla="*/ 10 w 149"/>
                  <a:gd name="T1" fmla="*/ 103 h 105"/>
                  <a:gd name="T2" fmla="*/ 10 w 149"/>
                  <a:gd name="T3" fmla="*/ 103 h 105"/>
                  <a:gd name="T4" fmla="*/ 10 w 149"/>
                  <a:gd name="T5" fmla="*/ 103 h 105"/>
                  <a:gd name="T6" fmla="*/ 8 w 149"/>
                  <a:gd name="T7" fmla="*/ 105 h 105"/>
                  <a:gd name="T8" fmla="*/ 8 w 149"/>
                  <a:gd name="T9" fmla="*/ 105 h 105"/>
                  <a:gd name="T10" fmla="*/ 6 w 149"/>
                  <a:gd name="T11" fmla="*/ 105 h 105"/>
                  <a:gd name="T12" fmla="*/ 6 w 149"/>
                  <a:gd name="T13" fmla="*/ 103 h 105"/>
                  <a:gd name="T14" fmla="*/ 4 w 149"/>
                  <a:gd name="T15" fmla="*/ 103 h 105"/>
                  <a:gd name="T16" fmla="*/ 4 w 149"/>
                  <a:gd name="T17" fmla="*/ 103 h 105"/>
                  <a:gd name="T18" fmla="*/ 2 w 149"/>
                  <a:gd name="T19" fmla="*/ 103 h 105"/>
                  <a:gd name="T20" fmla="*/ 2 w 149"/>
                  <a:gd name="T21" fmla="*/ 101 h 105"/>
                  <a:gd name="T22" fmla="*/ 2 w 149"/>
                  <a:gd name="T23" fmla="*/ 101 h 105"/>
                  <a:gd name="T24" fmla="*/ 2 w 149"/>
                  <a:gd name="T25" fmla="*/ 99 h 105"/>
                  <a:gd name="T26" fmla="*/ 0 w 149"/>
                  <a:gd name="T27" fmla="*/ 99 h 105"/>
                  <a:gd name="T28" fmla="*/ 0 w 149"/>
                  <a:gd name="T29" fmla="*/ 97 h 105"/>
                  <a:gd name="T30" fmla="*/ 2 w 149"/>
                  <a:gd name="T31" fmla="*/ 97 h 105"/>
                  <a:gd name="T32" fmla="*/ 2 w 149"/>
                  <a:gd name="T33" fmla="*/ 95 h 105"/>
                  <a:gd name="T34" fmla="*/ 2 w 149"/>
                  <a:gd name="T35" fmla="*/ 95 h 105"/>
                  <a:gd name="T36" fmla="*/ 2 w 149"/>
                  <a:gd name="T37" fmla="*/ 93 h 105"/>
                  <a:gd name="T38" fmla="*/ 4 w 149"/>
                  <a:gd name="T39" fmla="*/ 93 h 105"/>
                  <a:gd name="T40" fmla="*/ 4 w 149"/>
                  <a:gd name="T41" fmla="*/ 93 h 105"/>
                  <a:gd name="T42" fmla="*/ 141 w 149"/>
                  <a:gd name="T43" fmla="*/ 0 h 105"/>
                  <a:gd name="T44" fmla="*/ 141 w 149"/>
                  <a:gd name="T45" fmla="*/ 0 h 105"/>
                  <a:gd name="T46" fmla="*/ 141 w 149"/>
                  <a:gd name="T47" fmla="*/ 0 h 105"/>
                  <a:gd name="T48" fmla="*/ 143 w 149"/>
                  <a:gd name="T49" fmla="*/ 0 h 105"/>
                  <a:gd name="T50" fmla="*/ 143 w 149"/>
                  <a:gd name="T51" fmla="*/ 0 h 105"/>
                  <a:gd name="T52" fmla="*/ 145 w 149"/>
                  <a:gd name="T53" fmla="*/ 0 h 105"/>
                  <a:gd name="T54" fmla="*/ 145 w 149"/>
                  <a:gd name="T55" fmla="*/ 0 h 105"/>
                  <a:gd name="T56" fmla="*/ 147 w 149"/>
                  <a:gd name="T57" fmla="*/ 0 h 105"/>
                  <a:gd name="T58" fmla="*/ 147 w 149"/>
                  <a:gd name="T59" fmla="*/ 0 h 105"/>
                  <a:gd name="T60" fmla="*/ 147 w 149"/>
                  <a:gd name="T61" fmla="*/ 2 h 105"/>
                  <a:gd name="T62" fmla="*/ 149 w 149"/>
                  <a:gd name="T63" fmla="*/ 2 h 105"/>
                  <a:gd name="T64" fmla="*/ 149 w 149"/>
                  <a:gd name="T65" fmla="*/ 4 h 105"/>
                  <a:gd name="T66" fmla="*/ 149 w 149"/>
                  <a:gd name="T67" fmla="*/ 4 h 105"/>
                  <a:gd name="T68" fmla="*/ 149 w 149"/>
                  <a:gd name="T69" fmla="*/ 6 h 105"/>
                  <a:gd name="T70" fmla="*/ 149 w 149"/>
                  <a:gd name="T71" fmla="*/ 6 h 105"/>
                  <a:gd name="T72" fmla="*/ 149 w 149"/>
                  <a:gd name="T73" fmla="*/ 8 h 105"/>
                  <a:gd name="T74" fmla="*/ 149 w 149"/>
                  <a:gd name="T75" fmla="*/ 8 h 105"/>
                  <a:gd name="T76" fmla="*/ 149 w 149"/>
                  <a:gd name="T77" fmla="*/ 8 h 105"/>
                  <a:gd name="T78" fmla="*/ 147 w 149"/>
                  <a:gd name="T79" fmla="*/ 11 h 105"/>
                  <a:gd name="T80" fmla="*/ 147 w 149"/>
                  <a:gd name="T81" fmla="*/ 11 h 105"/>
                  <a:gd name="T82" fmla="*/ 147 w 149"/>
                  <a:gd name="T83" fmla="*/ 11 h 105"/>
                  <a:gd name="T84" fmla="*/ 10 w 149"/>
                  <a:gd name="T8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05">
                    <a:moveTo>
                      <a:pt x="10" y="103"/>
                    </a:moveTo>
                    <a:lnTo>
                      <a:pt x="10" y="103"/>
                    </a:lnTo>
                    <a:lnTo>
                      <a:pt x="8" y="105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00" name="Freeform 65">
                <a:extLst>
                  <a:ext uri="{FF2B5EF4-FFF2-40B4-BE49-F238E27FC236}">
                    <a16:creationId xmlns:a16="http://schemas.microsoft.com/office/drawing/2014/main" id="{4CA904DB-8996-D0C1-6036-D08F6106D7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57" y="589"/>
                <a:ext cx="65" cy="51"/>
              </a:xfrm>
              <a:custGeom>
                <a:avLst/>
                <a:gdLst>
                  <a:gd name="T0" fmla="*/ 65 w 65"/>
                  <a:gd name="T1" fmla="*/ 0 h 51"/>
                  <a:gd name="T2" fmla="*/ 0 w 65"/>
                  <a:gd name="T3" fmla="*/ 16 h 51"/>
                  <a:gd name="T4" fmla="*/ 22 w 65"/>
                  <a:gd name="T5" fmla="*/ 51 h 51"/>
                  <a:gd name="T6" fmla="*/ 65 w 6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1">
                    <a:moveTo>
                      <a:pt x="65" y="0"/>
                    </a:moveTo>
                    <a:lnTo>
                      <a:pt x="0" y="16"/>
                    </a:lnTo>
                    <a:lnTo>
                      <a:pt x="22" y="5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01" name="Freeform 66">
                <a:extLst>
                  <a:ext uri="{FF2B5EF4-FFF2-40B4-BE49-F238E27FC236}">
                    <a16:creationId xmlns:a16="http://schemas.microsoft.com/office/drawing/2014/main" id="{2B019F19-6046-93C8-F7E4-9CA40EB32F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45" y="597"/>
                <a:ext cx="149" cy="105"/>
              </a:xfrm>
              <a:custGeom>
                <a:avLst/>
                <a:gdLst>
                  <a:gd name="T0" fmla="*/ 10 w 149"/>
                  <a:gd name="T1" fmla="*/ 103 h 105"/>
                  <a:gd name="T2" fmla="*/ 10 w 149"/>
                  <a:gd name="T3" fmla="*/ 103 h 105"/>
                  <a:gd name="T4" fmla="*/ 10 w 149"/>
                  <a:gd name="T5" fmla="*/ 103 h 105"/>
                  <a:gd name="T6" fmla="*/ 8 w 149"/>
                  <a:gd name="T7" fmla="*/ 105 h 105"/>
                  <a:gd name="T8" fmla="*/ 8 w 149"/>
                  <a:gd name="T9" fmla="*/ 105 h 105"/>
                  <a:gd name="T10" fmla="*/ 6 w 149"/>
                  <a:gd name="T11" fmla="*/ 105 h 105"/>
                  <a:gd name="T12" fmla="*/ 6 w 149"/>
                  <a:gd name="T13" fmla="*/ 103 h 105"/>
                  <a:gd name="T14" fmla="*/ 4 w 149"/>
                  <a:gd name="T15" fmla="*/ 103 h 105"/>
                  <a:gd name="T16" fmla="*/ 4 w 149"/>
                  <a:gd name="T17" fmla="*/ 103 h 105"/>
                  <a:gd name="T18" fmla="*/ 2 w 149"/>
                  <a:gd name="T19" fmla="*/ 103 h 105"/>
                  <a:gd name="T20" fmla="*/ 2 w 149"/>
                  <a:gd name="T21" fmla="*/ 101 h 105"/>
                  <a:gd name="T22" fmla="*/ 2 w 149"/>
                  <a:gd name="T23" fmla="*/ 101 h 105"/>
                  <a:gd name="T24" fmla="*/ 0 w 149"/>
                  <a:gd name="T25" fmla="*/ 99 h 105"/>
                  <a:gd name="T26" fmla="*/ 0 w 149"/>
                  <a:gd name="T27" fmla="*/ 99 h 105"/>
                  <a:gd name="T28" fmla="*/ 0 w 149"/>
                  <a:gd name="T29" fmla="*/ 97 h 105"/>
                  <a:gd name="T30" fmla="*/ 0 w 149"/>
                  <a:gd name="T31" fmla="*/ 97 h 105"/>
                  <a:gd name="T32" fmla="*/ 2 w 149"/>
                  <a:gd name="T33" fmla="*/ 95 h 105"/>
                  <a:gd name="T34" fmla="*/ 2 w 149"/>
                  <a:gd name="T35" fmla="*/ 95 h 105"/>
                  <a:gd name="T36" fmla="*/ 2 w 149"/>
                  <a:gd name="T37" fmla="*/ 93 h 105"/>
                  <a:gd name="T38" fmla="*/ 4 w 149"/>
                  <a:gd name="T39" fmla="*/ 93 h 105"/>
                  <a:gd name="T40" fmla="*/ 4 w 149"/>
                  <a:gd name="T41" fmla="*/ 93 h 105"/>
                  <a:gd name="T42" fmla="*/ 141 w 149"/>
                  <a:gd name="T43" fmla="*/ 0 h 105"/>
                  <a:gd name="T44" fmla="*/ 141 w 149"/>
                  <a:gd name="T45" fmla="*/ 0 h 105"/>
                  <a:gd name="T46" fmla="*/ 141 w 149"/>
                  <a:gd name="T47" fmla="*/ 0 h 105"/>
                  <a:gd name="T48" fmla="*/ 143 w 149"/>
                  <a:gd name="T49" fmla="*/ 0 h 105"/>
                  <a:gd name="T50" fmla="*/ 143 w 149"/>
                  <a:gd name="T51" fmla="*/ 0 h 105"/>
                  <a:gd name="T52" fmla="*/ 145 w 149"/>
                  <a:gd name="T53" fmla="*/ 0 h 105"/>
                  <a:gd name="T54" fmla="*/ 145 w 149"/>
                  <a:gd name="T55" fmla="*/ 0 h 105"/>
                  <a:gd name="T56" fmla="*/ 147 w 149"/>
                  <a:gd name="T57" fmla="*/ 0 h 105"/>
                  <a:gd name="T58" fmla="*/ 147 w 149"/>
                  <a:gd name="T59" fmla="*/ 0 h 105"/>
                  <a:gd name="T60" fmla="*/ 147 w 149"/>
                  <a:gd name="T61" fmla="*/ 2 h 105"/>
                  <a:gd name="T62" fmla="*/ 149 w 149"/>
                  <a:gd name="T63" fmla="*/ 2 h 105"/>
                  <a:gd name="T64" fmla="*/ 149 w 149"/>
                  <a:gd name="T65" fmla="*/ 4 h 105"/>
                  <a:gd name="T66" fmla="*/ 149 w 149"/>
                  <a:gd name="T67" fmla="*/ 4 h 105"/>
                  <a:gd name="T68" fmla="*/ 149 w 149"/>
                  <a:gd name="T69" fmla="*/ 6 h 105"/>
                  <a:gd name="T70" fmla="*/ 149 w 149"/>
                  <a:gd name="T71" fmla="*/ 6 h 105"/>
                  <a:gd name="T72" fmla="*/ 149 w 149"/>
                  <a:gd name="T73" fmla="*/ 8 h 105"/>
                  <a:gd name="T74" fmla="*/ 149 w 149"/>
                  <a:gd name="T75" fmla="*/ 8 h 105"/>
                  <a:gd name="T76" fmla="*/ 149 w 149"/>
                  <a:gd name="T77" fmla="*/ 8 h 105"/>
                  <a:gd name="T78" fmla="*/ 147 w 149"/>
                  <a:gd name="T79" fmla="*/ 11 h 105"/>
                  <a:gd name="T80" fmla="*/ 147 w 149"/>
                  <a:gd name="T81" fmla="*/ 11 h 105"/>
                  <a:gd name="T82" fmla="*/ 147 w 149"/>
                  <a:gd name="T83" fmla="*/ 11 h 105"/>
                  <a:gd name="T84" fmla="*/ 10 w 149"/>
                  <a:gd name="T8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05">
                    <a:moveTo>
                      <a:pt x="10" y="103"/>
                    </a:moveTo>
                    <a:lnTo>
                      <a:pt x="10" y="103"/>
                    </a:lnTo>
                    <a:lnTo>
                      <a:pt x="8" y="105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02" name="Freeform 67">
                <a:extLst>
                  <a:ext uri="{FF2B5EF4-FFF2-40B4-BE49-F238E27FC236}">
                    <a16:creationId xmlns:a16="http://schemas.microsoft.com/office/drawing/2014/main" id="{98212134-53CC-EAB1-123D-DB9554246E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35" y="589"/>
                <a:ext cx="65" cy="51"/>
              </a:xfrm>
              <a:custGeom>
                <a:avLst/>
                <a:gdLst>
                  <a:gd name="T0" fmla="*/ 65 w 65"/>
                  <a:gd name="T1" fmla="*/ 0 h 51"/>
                  <a:gd name="T2" fmla="*/ 0 w 65"/>
                  <a:gd name="T3" fmla="*/ 16 h 51"/>
                  <a:gd name="T4" fmla="*/ 22 w 65"/>
                  <a:gd name="T5" fmla="*/ 51 h 51"/>
                  <a:gd name="T6" fmla="*/ 65 w 6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1">
                    <a:moveTo>
                      <a:pt x="65" y="0"/>
                    </a:moveTo>
                    <a:lnTo>
                      <a:pt x="0" y="16"/>
                    </a:lnTo>
                    <a:lnTo>
                      <a:pt x="22" y="5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03" name="WordArt 68">
                <a:extLst>
                  <a:ext uri="{FF2B5EF4-FFF2-40B4-BE49-F238E27FC236}">
                    <a16:creationId xmlns:a16="http://schemas.microsoft.com/office/drawing/2014/main" id="{5A67DCBF-AB1E-011A-5F3E-55505DC07BB1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21" y="566"/>
                <a:ext cx="279" cy="1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b="1" kern="10"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Unicode MS"/>
                  </a:rPr>
                  <a:t>D1</a:t>
                </a:r>
              </a:p>
            </p:txBody>
          </p:sp>
          <p:grpSp>
            <p:nvGrpSpPr>
              <p:cNvPr id="204" name="Group 69">
                <a:extLst>
                  <a:ext uri="{FF2B5EF4-FFF2-40B4-BE49-F238E27FC236}">
                    <a16:creationId xmlns:a16="http://schemas.microsoft.com/office/drawing/2014/main" id="{08440F7A-3AAF-9912-B6F8-0E907434213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80" y="821"/>
                <a:ext cx="158" cy="147"/>
                <a:chOff x="2880" y="1264"/>
                <a:chExt cx="158" cy="147"/>
              </a:xfrm>
            </p:grpSpPr>
            <p:sp>
              <p:nvSpPr>
                <p:cNvPr id="206" name="Line 70">
                  <a:extLst>
                    <a:ext uri="{FF2B5EF4-FFF2-40B4-BE49-F238E27FC236}">
                      <a16:creationId xmlns:a16="http://schemas.microsoft.com/office/drawing/2014/main" id="{90709C35-85CB-8741-2DA5-330F9A06208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880" y="1333"/>
                  <a:ext cx="158" cy="2"/>
                </a:xfrm>
                <a:prstGeom prst="line">
                  <a:avLst/>
                </a:prstGeom>
                <a:noFill/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207" name="Line 71">
                  <a:extLst>
                    <a:ext uri="{FF2B5EF4-FFF2-40B4-BE49-F238E27FC236}">
                      <a16:creationId xmlns:a16="http://schemas.microsoft.com/office/drawing/2014/main" id="{D4503DE7-5F7F-7E9A-97FE-973CA15FC18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887" y="1338"/>
                  <a:ext cx="147" cy="0"/>
                </a:xfrm>
                <a:prstGeom prst="line">
                  <a:avLst/>
                </a:prstGeom>
                <a:noFill/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</p:grpSp>
          <p:sp>
            <p:nvSpPr>
              <p:cNvPr id="205" name="WordArt 72">
                <a:extLst>
                  <a:ext uri="{FF2B5EF4-FFF2-40B4-BE49-F238E27FC236}">
                    <a16:creationId xmlns:a16="http://schemas.microsoft.com/office/drawing/2014/main" id="{05C82968-BA01-CA2C-A6C6-82E026279F86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87" y="845"/>
                <a:ext cx="703" cy="8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Verdana Ref"/>
                  </a:rPr>
                  <a:t>LED         </a:t>
                </a:r>
              </a:p>
            </p:txBody>
          </p:sp>
        </p:grpSp>
        <p:grpSp>
          <p:nvGrpSpPr>
            <p:cNvPr id="161" name="Group 11">
              <a:extLst>
                <a:ext uri="{FF2B5EF4-FFF2-40B4-BE49-F238E27FC236}">
                  <a16:creationId xmlns:a16="http://schemas.microsoft.com/office/drawing/2014/main" id="{91CF59AB-4A71-176A-CF5C-E1D4E1AB3EB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16379" y="5386948"/>
              <a:ext cx="1842067" cy="466967"/>
              <a:chOff x="1814" y="2174"/>
              <a:chExt cx="1783" cy="453"/>
            </a:xfrm>
          </p:grpSpPr>
          <p:sp>
            <p:nvSpPr>
              <p:cNvPr id="178" name="Freeform 12">
                <a:extLst>
                  <a:ext uri="{FF2B5EF4-FFF2-40B4-BE49-F238E27FC236}">
                    <a16:creationId xmlns:a16="http://schemas.microsoft.com/office/drawing/2014/main" id="{FF04BFE8-7371-453F-737A-AEBF36944F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2479" y="1509"/>
                <a:ext cx="453" cy="1783"/>
              </a:xfrm>
              <a:custGeom>
                <a:avLst/>
                <a:gdLst>
                  <a:gd name="T0" fmla="*/ 0 w 453"/>
                  <a:gd name="T1" fmla="*/ 128 h 1783"/>
                  <a:gd name="T2" fmla="*/ 0 w 453"/>
                  <a:gd name="T3" fmla="*/ 105 h 1783"/>
                  <a:gd name="T4" fmla="*/ 7 w 453"/>
                  <a:gd name="T5" fmla="*/ 84 h 1783"/>
                  <a:gd name="T6" fmla="*/ 17 w 453"/>
                  <a:gd name="T7" fmla="*/ 64 h 1783"/>
                  <a:gd name="T8" fmla="*/ 29 w 453"/>
                  <a:gd name="T9" fmla="*/ 45 h 1783"/>
                  <a:gd name="T10" fmla="*/ 46 w 453"/>
                  <a:gd name="T11" fmla="*/ 29 h 1783"/>
                  <a:gd name="T12" fmla="*/ 62 w 453"/>
                  <a:gd name="T13" fmla="*/ 17 h 1783"/>
                  <a:gd name="T14" fmla="*/ 82 w 453"/>
                  <a:gd name="T15" fmla="*/ 9 h 1783"/>
                  <a:gd name="T16" fmla="*/ 105 w 453"/>
                  <a:gd name="T17" fmla="*/ 2 h 1783"/>
                  <a:gd name="T18" fmla="*/ 125 w 453"/>
                  <a:gd name="T19" fmla="*/ 0 h 1783"/>
                  <a:gd name="T20" fmla="*/ 326 w 453"/>
                  <a:gd name="T21" fmla="*/ 0 h 1783"/>
                  <a:gd name="T22" fmla="*/ 349 w 453"/>
                  <a:gd name="T23" fmla="*/ 2 h 1783"/>
                  <a:gd name="T24" fmla="*/ 369 w 453"/>
                  <a:gd name="T25" fmla="*/ 9 h 1783"/>
                  <a:gd name="T26" fmla="*/ 390 w 453"/>
                  <a:gd name="T27" fmla="*/ 17 h 1783"/>
                  <a:gd name="T28" fmla="*/ 408 w 453"/>
                  <a:gd name="T29" fmla="*/ 29 h 1783"/>
                  <a:gd name="T30" fmla="*/ 425 w 453"/>
                  <a:gd name="T31" fmla="*/ 45 h 1783"/>
                  <a:gd name="T32" fmla="*/ 437 w 453"/>
                  <a:gd name="T33" fmla="*/ 64 h 1783"/>
                  <a:gd name="T34" fmla="*/ 445 w 453"/>
                  <a:gd name="T35" fmla="*/ 82 h 1783"/>
                  <a:gd name="T36" fmla="*/ 451 w 453"/>
                  <a:gd name="T37" fmla="*/ 105 h 1783"/>
                  <a:gd name="T38" fmla="*/ 453 w 453"/>
                  <a:gd name="T39" fmla="*/ 128 h 1783"/>
                  <a:gd name="T40" fmla="*/ 453 w 453"/>
                  <a:gd name="T41" fmla="*/ 1656 h 1783"/>
                  <a:gd name="T42" fmla="*/ 451 w 453"/>
                  <a:gd name="T43" fmla="*/ 1679 h 1783"/>
                  <a:gd name="T44" fmla="*/ 445 w 453"/>
                  <a:gd name="T45" fmla="*/ 1699 h 1783"/>
                  <a:gd name="T46" fmla="*/ 437 w 453"/>
                  <a:gd name="T47" fmla="*/ 1720 h 1783"/>
                  <a:gd name="T48" fmla="*/ 425 w 453"/>
                  <a:gd name="T49" fmla="*/ 1738 h 1783"/>
                  <a:gd name="T50" fmla="*/ 408 w 453"/>
                  <a:gd name="T51" fmla="*/ 1755 h 1783"/>
                  <a:gd name="T52" fmla="*/ 390 w 453"/>
                  <a:gd name="T53" fmla="*/ 1767 h 1783"/>
                  <a:gd name="T54" fmla="*/ 369 w 453"/>
                  <a:gd name="T55" fmla="*/ 1775 h 1783"/>
                  <a:gd name="T56" fmla="*/ 349 w 453"/>
                  <a:gd name="T57" fmla="*/ 1781 h 1783"/>
                  <a:gd name="T58" fmla="*/ 326 w 453"/>
                  <a:gd name="T59" fmla="*/ 1783 h 1783"/>
                  <a:gd name="T60" fmla="*/ 128 w 453"/>
                  <a:gd name="T61" fmla="*/ 1783 h 1783"/>
                  <a:gd name="T62" fmla="*/ 105 w 453"/>
                  <a:gd name="T63" fmla="*/ 1781 h 1783"/>
                  <a:gd name="T64" fmla="*/ 82 w 453"/>
                  <a:gd name="T65" fmla="*/ 1775 h 1783"/>
                  <a:gd name="T66" fmla="*/ 64 w 453"/>
                  <a:gd name="T67" fmla="*/ 1767 h 1783"/>
                  <a:gd name="T68" fmla="*/ 46 w 453"/>
                  <a:gd name="T69" fmla="*/ 1755 h 1783"/>
                  <a:gd name="T70" fmla="*/ 29 w 453"/>
                  <a:gd name="T71" fmla="*/ 1738 h 1783"/>
                  <a:gd name="T72" fmla="*/ 17 w 453"/>
                  <a:gd name="T73" fmla="*/ 1720 h 1783"/>
                  <a:gd name="T74" fmla="*/ 7 w 453"/>
                  <a:gd name="T75" fmla="*/ 1701 h 1783"/>
                  <a:gd name="T76" fmla="*/ 3 w 453"/>
                  <a:gd name="T77" fmla="*/ 1679 h 1783"/>
                  <a:gd name="T78" fmla="*/ 0 w 453"/>
                  <a:gd name="T79" fmla="*/ 1656 h 1783"/>
                  <a:gd name="T80" fmla="*/ 0 w 453"/>
                  <a:gd name="T81" fmla="*/ 128 h 1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3" h="1783">
                    <a:moveTo>
                      <a:pt x="0" y="128"/>
                    </a:moveTo>
                    <a:lnTo>
                      <a:pt x="0" y="105"/>
                    </a:lnTo>
                    <a:lnTo>
                      <a:pt x="7" y="84"/>
                    </a:lnTo>
                    <a:lnTo>
                      <a:pt x="17" y="64"/>
                    </a:lnTo>
                    <a:lnTo>
                      <a:pt x="29" y="45"/>
                    </a:lnTo>
                    <a:lnTo>
                      <a:pt x="46" y="29"/>
                    </a:lnTo>
                    <a:lnTo>
                      <a:pt x="62" y="17"/>
                    </a:lnTo>
                    <a:lnTo>
                      <a:pt x="82" y="9"/>
                    </a:lnTo>
                    <a:lnTo>
                      <a:pt x="105" y="2"/>
                    </a:lnTo>
                    <a:lnTo>
                      <a:pt x="125" y="0"/>
                    </a:lnTo>
                    <a:lnTo>
                      <a:pt x="326" y="0"/>
                    </a:lnTo>
                    <a:lnTo>
                      <a:pt x="349" y="2"/>
                    </a:lnTo>
                    <a:lnTo>
                      <a:pt x="369" y="9"/>
                    </a:lnTo>
                    <a:lnTo>
                      <a:pt x="390" y="17"/>
                    </a:lnTo>
                    <a:lnTo>
                      <a:pt x="408" y="29"/>
                    </a:lnTo>
                    <a:lnTo>
                      <a:pt x="425" y="45"/>
                    </a:lnTo>
                    <a:lnTo>
                      <a:pt x="437" y="64"/>
                    </a:lnTo>
                    <a:lnTo>
                      <a:pt x="445" y="82"/>
                    </a:lnTo>
                    <a:lnTo>
                      <a:pt x="451" y="105"/>
                    </a:lnTo>
                    <a:lnTo>
                      <a:pt x="453" y="128"/>
                    </a:lnTo>
                    <a:lnTo>
                      <a:pt x="453" y="1656"/>
                    </a:lnTo>
                    <a:lnTo>
                      <a:pt x="451" y="1679"/>
                    </a:lnTo>
                    <a:lnTo>
                      <a:pt x="445" y="1699"/>
                    </a:lnTo>
                    <a:lnTo>
                      <a:pt x="437" y="1720"/>
                    </a:lnTo>
                    <a:lnTo>
                      <a:pt x="425" y="1738"/>
                    </a:lnTo>
                    <a:lnTo>
                      <a:pt x="408" y="1755"/>
                    </a:lnTo>
                    <a:lnTo>
                      <a:pt x="390" y="1767"/>
                    </a:lnTo>
                    <a:lnTo>
                      <a:pt x="369" y="1775"/>
                    </a:lnTo>
                    <a:lnTo>
                      <a:pt x="349" y="1781"/>
                    </a:lnTo>
                    <a:lnTo>
                      <a:pt x="326" y="1783"/>
                    </a:lnTo>
                    <a:lnTo>
                      <a:pt x="128" y="1783"/>
                    </a:lnTo>
                    <a:lnTo>
                      <a:pt x="105" y="1781"/>
                    </a:lnTo>
                    <a:lnTo>
                      <a:pt x="82" y="1775"/>
                    </a:lnTo>
                    <a:lnTo>
                      <a:pt x="64" y="1767"/>
                    </a:lnTo>
                    <a:lnTo>
                      <a:pt x="46" y="1755"/>
                    </a:lnTo>
                    <a:lnTo>
                      <a:pt x="29" y="1738"/>
                    </a:lnTo>
                    <a:lnTo>
                      <a:pt x="17" y="1720"/>
                    </a:lnTo>
                    <a:lnTo>
                      <a:pt x="7" y="1701"/>
                    </a:lnTo>
                    <a:lnTo>
                      <a:pt x="3" y="1679"/>
                    </a:lnTo>
                    <a:lnTo>
                      <a:pt x="0" y="1656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40C04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9" name="Freeform 13">
                <a:extLst>
                  <a:ext uri="{FF2B5EF4-FFF2-40B4-BE49-F238E27FC236}">
                    <a16:creationId xmlns:a16="http://schemas.microsoft.com/office/drawing/2014/main" id="{DA24B7CC-627A-75A3-3019-8035825A8F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3108" y="2129"/>
                <a:ext cx="26" cy="548"/>
              </a:xfrm>
              <a:custGeom>
                <a:avLst/>
                <a:gdLst>
                  <a:gd name="T0" fmla="*/ 26 w 26"/>
                  <a:gd name="T1" fmla="*/ 536 h 548"/>
                  <a:gd name="T2" fmla="*/ 26 w 26"/>
                  <a:gd name="T3" fmla="*/ 536 h 548"/>
                  <a:gd name="T4" fmla="*/ 26 w 26"/>
                  <a:gd name="T5" fmla="*/ 538 h 548"/>
                  <a:gd name="T6" fmla="*/ 24 w 26"/>
                  <a:gd name="T7" fmla="*/ 540 h 548"/>
                  <a:gd name="T8" fmla="*/ 24 w 26"/>
                  <a:gd name="T9" fmla="*/ 542 h 548"/>
                  <a:gd name="T10" fmla="*/ 22 w 26"/>
                  <a:gd name="T11" fmla="*/ 544 h 548"/>
                  <a:gd name="T12" fmla="*/ 22 w 26"/>
                  <a:gd name="T13" fmla="*/ 546 h 548"/>
                  <a:gd name="T14" fmla="*/ 20 w 26"/>
                  <a:gd name="T15" fmla="*/ 546 h 548"/>
                  <a:gd name="T16" fmla="*/ 18 w 26"/>
                  <a:gd name="T17" fmla="*/ 548 h 548"/>
                  <a:gd name="T18" fmla="*/ 14 w 26"/>
                  <a:gd name="T19" fmla="*/ 548 h 548"/>
                  <a:gd name="T20" fmla="*/ 12 w 26"/>
                  <a:gd name="T21" fmla="*/ 548 h 548"/>
                  <a:gd name="T22" fmla="*/ 10 w 26"/>
                  <a:gd name="T23" fmla="*/ 548 h 548"/>
                  <a:gd name="T24" fmla="*/ 8 w 26"/>
                  <a:gd name="T25" fmla="*/ 548 h 548"/>
                  <a:gd name="T26" fmla="*/ 6 w 26"/>
                  <a:gd name="T27" fmla="*/ 546 h 548"/>
                  <a:gd name="T28" fmla="*/ 4 w 26"/>
                  <a:gd name="T29" fmla="*/ 546 h 548"/>
                  <a:gd name="T30" fmla="*/ 2 w 26"/>
                  <a:gd name="T31" fmla="*/ 544 h 548"/>
                  <a:gd name="T32" fmla="*/ 2 w 26"/>
                  <a:gd name="T33" fmla="*/ 542 h 548"/>
                  <a:gd name="T34" fmla="*/ 0 w 26"/>
                  <a:gd name="T35" fmla="*/ 540 h 548"/>
                  <a:gd name="T36" fmla="*/ 0 w 26"/>
                  <a:gd name="T37" fmla="*/ 538 h 548"/>
                  <a:gd name="T38" fmla="*/ 0 w 26"/>
                  <a:gd name="T39" fmla="*/ 536 h 548"/>
                  <a:gd name="T40" fmla="*/ 0 w 26"/>
                  <a:gd name="T41" fmla="*/ 536 h 548"/>
                  <a:gd name="T42" fmla="*/ 0 w 26"/>
                  <a:gd name="T43" fmla="*/ 13 h 548"/>
                  <a:gd name="T44" fmla="*/ 0 w 26"/>
                  <a:gd name="T45" fmla="*/ 13 h 548"/>
                  <a:gd name="T46" fmla="*/ 0 w 26"/>
                  <a:gd name="T47" fmla="*/ 11 h 548"/>
                  <a:gd name="T48" fmla="*/ 0 w 26"/>
                  <a:gd name="T49" fmla="*/ 9 h 548"/>
                  <a:gd name="T50" fmla="*/ 2 w 26"/>
                  <a:gd name="T51" fmla="*/ 7 h 548"/>
                  <a:gd name="T52" fmla="*/ 2 w 26"/>
                  <a:gd name="T53" fmla="*/ 5 h 548"/>
                  <a:gd name="T54" fmla="*/ 4 w 26"/>
                  <a:gd name="T55" fmla="*/ 5 h 548"/>
                  <a:gd name="T56" fmla="*/ 6 w 26"/>
                  <a:gd name="T57" fmla="*/ 3 h 548"/>
                  <a:gd name="T58" fmla="*/ 8 w 26"/>
                  <a:gd name="T59" fmla="*/ 0 h 548"/>
                  <a:gd name="T60" fmla="*/ 10 w 26"/>
                  <a:gd name="T61" fmla="*/ 0 h 548"/>
                  <a:gd name="T62" fmla="*/ 12 w 26"/>
                  <a:gd name="T63" fmla="*/ 0 h 548"/>
                  <a:gd name="T64" fmla="*/ 14 w 26"/>
                  <a:gd name="T65" fmla="*/ 0 h 548"/>
                  <a:gd name="T66" fmla="*/ 18 w 26"/>
                  <a:gd name="T67" fmla="*/ 0 h 548"/>
                  <a:gd name="T68" fmla="*/ 20 w 26"/>
                  <a:gd name="T69" fmla="*/ 3 h 548"/>
                  <a:gd name="T70" fmla="*/ 22 w 26"/>
                  <a:gd name="T71" fmla="*/ 5 h 548"/>
                  <a:gd name="T72" fmla="*/ 22 w 26"/>
                  <a:gd name="T73" fmla="*/ 5 h 548"/>
                  <a:gd name="T74" fmla="*/ 24 w 26"/>
                  <a:gd name="T75" fmla="*/ 7 h 548"/>
                  <a:gd name="T76" fmla="*/ 24 w 26"/>
                  <a:gd name="T77" fmla="*/ 9 h 548"/>
                  <a:gd name="T78" fmla="*/ 26 w 26"/>
                  <a:gd name="T79" fmla="*/ 11 h 548"/>
                  <a:gd name="T80" fmla="*/ 26 w 26"/>
                  <a:gd name="T81" fmla="*/ 13 h 548"/>
                  <a:gd name="T82" fmla="*/ 26 w 26"/>
                  <a:gd name="T83" fmla="*/ 13 h 548"/>
                  <a:gd name="T84" fmla="*/ 26 w 26"/>
                  <a:gd name="T85" fmla="*/ 53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548">
                    <a:moveTo>
                      <a:pt x="26" y="536"/>
                    </a:moveTo>
                    <a:lnTo>
                      <a:pt x="26" y="536"/>
                    </a:lnTo>
                    <a:lnTo>
                      <a:pt x="26" y="538"/>
                    </a:lnTo>
                    <a:lnTo>
                      <a:pt x="24" y="540"/>
                    </a:lnTo>
                    <a:lnTo>
                      <a:pt x="24" y="542"/>
                    </a:lnTo>
                    <a:lnTo>
                      <a:pt x="22" y="544"/>
                    </a:lnTo>
                    <a:lnTo>
                      <a:pt x="22" y="546"/>
                    </a:lnTo>
                    <a:lnTo>
                      <a:pt x="20" y="546"/>
                    </a:lnTo>
                    <a:lnTo>
                      <a:pt x="18" y="548"/>
                    </a:lnTo>
                    <a:lnTo>
                      <a:pt x="14" y="548"/>
                    </a:lnTo>
                    <a:lnTo>
                      <a:pt x="12" y="548"/>
                    </a:lnTo>
                    <a:lnTo>
                      <a:pt x="10" y="548"/>
                    </a:lnTo>
                    <a:lnTo>
                      <a:pt x="8" y="548"/>
                    </a:lnTo>
                    <a:lnTo>
                      <a:pt x="6" y="546"/>
                    </a:lnTo>
                    <a:lnTo>
                      <a:pt x="4" y="546"/>
                    </a:lnTo>
                    <a:lnTo>
                      <a:pt x="2" y="544"/>
                    </a:lnTo>
                    <a:lnTo>
                      <a:pt x="2" y="542"/>
                    </a:lnTo>
                    <a:lnTo>
                      <a:pt x="0" y="540"/>
                    </a:lnTo>
                    <a:lnTo>
                      <a:pt x="0" y="538"/>
                    </a:lnTo>
                    <a:lnTo>
                      <a:pt x="0" y="53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536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0" name="Freeform 14">
                <a:extLst>
                  <a:ext uri="{FF2B5EF4-FFF2-40B4-BE49-F238E27FC236}">
                    <a16:creationId xmlns:a16="http://schemas.microsoft.com/office/drawing/2014/main" id="{EA8D47D9-AE15-AE36-3206-FFF8B0E23D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3355" y="2313"/>
                <a:ext cx="180" cy="178"/>
              </a:xfrm>
              <a:custGeom>
                <a:avLst/>
                <a:gdLst>
                  <a:gd name="T0" fmla="*/ 180 w 180"/>
                  <a:gd name="T1" fmla="*/ 90 h 178"/>
                  <a:gd name="T2" fmla="*/ 178 w 180"/>
                  <a:gd name="T3" fmla="*/ 109 h 178"/>
                  <a:gd name="T4" fmla="*/ 172 w 180"/>
                  <a:gd name="T5" fmla="*/ 125 h 178"/>
                  <a:gd name="T6" fmla="*/ 162 w 180"/>
                  <a:gd name="T7" fmla="*/ 142 h 178"/>
                  <a:gd name="T8" fmla="*/ 149 w 180"/>
                  <a:gd name="T9" fmla="*/ 156 h 178"/>
                  <a:gd name="T10" fmla="*/ 133 w 180"/>
                  <a:gd name="T11" fmla="*/ 168 h 178"/>
                  <a:gd name="T12" fmla="*/ 117 w 180"/>
                  <a:gd name="T13" fmla="*/ 174 h 178"/>
                  <a:gd name="T14" fmla="*/ 98 w 180"/>
                  <a:gd name="T15" fmla="*/ 178 h 178"/>
                  <a:gd name="T16" fmla="*/ 80 w 180"/>
                  <a:gd name="T17" fmla="*/ 178 h 178"/>
                  <a:gd name="T18" fmla="*/ 61 w 180"/>
                  <a:gd name="T19" fmla="*/ 174 h 178"/>
                  <a:gd name="T20" fmla="*/ 45 w 180"/>
                  <a:gd name="T21" fmla="*/ 168 h 178"/>
                  <a:gd name="T22" fmla="*/ 28 w 180"/>
                  <a:gd name="T23" fmla="*/ 156 h 178"/>
                  <a:gd name="T24" fmla="*/ 16 w 180"/>
                  <a:gd name="T25" fmla="*/ 142 h 178"/>
                  <a:gd name="T26" fmla="*/ 8 w 180"/>
                  <a:gd name="T27" fmla="*/ 125 h 178"/>
                  <a:gd name="T28" fmla="*/ 2 w 180"/>
                  <a:gd name="T29" fmla="*/ 109 h 178"/>
                  <a:gd name="T30" fmla="*/ 0 w 180"/>
                  <a:gd name="T31" fmla="*/ 90 h 178"/>
                  <a:gd name="T32" fmla="*/ 4 w 180"/>
                  <a:gd name="T33" fmla="*/ 72 h 178"/>
                  <a:gd name="T34" fmla="*/ 10 w 180"/>
                  <a:gd name="T35" fmla="*/ 53 h 178"/>
                  <a:gd name="T36" fmla="*/ 18 w 180"/>
                  <a:gd name="T37" fmla="*/ 37 h 178"/>
                  <a:gd name="T38" fmla="*/ 33 w 180"/>
                  <a:gd name="T39" fmla="*/ 23 h 178"/>
                  <a:gd name="T40" fmla="*/ 47 w 180"/>
                  <a:gd name="T41" fmla="*/ 12 h 178"/>
                  <a:gd name="T42" fmla="*/ 65 w 180"/>
                  <a:gd name="T43" fmla="*/ 4 h 178"/>
                  <a:gd name="T44" fmla="*/ 84 w 180"/>
                  <a:gd name="T45" fmla="*/ 0 h 178"/>
                  <a:gd name="T46" fmla="*/ 102 w 180"/>
                  <a:gd name="T47" fmla="*/ 0 h 178"/>
                  <a:gd name="T48" fmla="*/ 121 w 180"/>
                  <a:gd name="T49" fmla="*/ 4 h 178"/>
                  <a:gd name="T50" fmla="*/ 137 w 180"/>
                  <a:gd name="T51" fmla="*/ 12 h 178"/>
                  <a:gd name="T52" fmla="*/ 151 w 180"/>
                  <a:gd name="T53" fmla="*/ 23 h 178"/>
                  <a:gd name="T54" fmla="*/ 164 w 180"/>
                  <a:gd name="T55" fmla="*/ 37 h 178"/>
                  <a:gd name="T56" fmla="*/ 174 w 180"/>
                  <a:gd name="T57" fmla="*/ 53 h 178"/>
                  <a:gd name="T58" fmla="*/ 178 w 180"/>
                  <a:gd name="T59" fmla="*/ 70 h 178"/>
                  <a:gd name="T60" fmla="*/ 180 w 180"/>
                  <a:gd name="T61" fmla="*/ 90 h 178"/>
                  <a:gd name="T62" fmla="*/ 180 w 180"/>
                  <a:gd name="T63" fmla="*/ 9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78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5"/>
                    </a:lnTo>
                    <a:lnTo>
                      <a:pt x="162" y="142"/>
                    </a:lnTo>
                    <a:lnTo>
                      <a:pt x="149" y="156"/>
                    </a:lnTo>
                    <a:lnTo>
                      <a:pt x="133" y="168"/>
                    </a:lnTo>
                    <a:lnTo>
                      <a:pt x="117" y="174"/>
                    </a:lnTo>
                    <a:lnTo>
                      <a:pt x="98" y="178"/>
                    </a:lnTo>
                    <a:lnTo>
                      <a:pt x="80" y="178"/>
                    </a:lnTo>
                    <a:lnTo>
                      <a:pt x="61" y="174"/>
                    </a:lnTo>
                    <a:lnTo>
                      <a:pt x="45" y="168"/>
                    </a:lnTo>
                    <a:lnTo>
                      <a:pt x="28" y="156"/>
                    </a:lnTo>
                    <a:lnTo>
                      <a:pt x="16" y="142"/>
                    </a:lnTo>
                    <a:lnTo>
                      <a:pt x="8" y="125"/>
                    </a:lnTo>
                    <a:lnTo>
                      <a:pt x="2" y="109"/>
                    </a:lnTo>
                    <a:lnTo>
                      <a:pt x="0" y="90"/>
                    </a:lnTo>
                    <a:lnTo>
                      <a:pt x="4" y="72"/>
                    </a:lnTo>
                    <a:lnTo>
                      <a:pt x="10" y="53"/>
                    </a:lnTo>
                    <a:lnTo>
                      <a:pt x="18" y="37"/>
                    </a:lnTo>
                    <a:lnTo>
                      <a:pt x="33" y="23"/>
                    </a:lnTo>
                    <a:lnTo>
                      <a:pt x="47" y="12"/>
                    </a:lnTo>
                    <a:lnTo>
                      <a:pt x="65" y="4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21" y="4"/>
                    </a:lnTo>
                    <a:lnTo>
                      <a:pt x="137" y="12"/>
                    </a:lnTo>
                    <a:lnTo>
                      <a:pt x="151" y="23"/>
                    </a:lnTo>
                    <a:lnTo>
                      <a:pt x="164" y="37"/>
                    </a:lnTo>
                    <a:lnTo>
                      <a:pt x="174" y="53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1" name="Freeform 15">
                <a:extLst>
                  <a:ext uri="{FF2B5EF4-FFF2-40B4-BE49-F238E27FC236}">
                    <a16:creationId xmlns:a16="http://schemas.microsoft.com/office/drawing/2014/main" id="{1DF0ED66-4833-64B3-5527-8E3946BA68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3413" y="2367"/>
                <a:ext cx="68" cy="72"/>
              </a:xfrm>
              <a:custGeom>
                <a:avLst/>
                <a:gdLst>
                  <a:gd name="T0" fmla="*/ 68 w 68"/>
                  <a:gd name="T1" fmla="*/ 37 h 72"/>
                  <a:gd name="T2" fmla="*/ 66 w 68"/>
                  <a:gd name="T3" fmla="*/ 47 h 72"/>
                  <a:gd name="T4" fmla="*/ 62 w 68"/>
                  <a:gd name="T5" fmla="*/ 60 h 72"/>
                  <a:gd name="T6" fmla="*/ 53 w 68"/>
                  <a:gd name="T7" fmla="*/ 68 h 72"/>
                  <a:gd name="T8" fmla="*/ 41 w 68"/>
                  <a:gd name="T9" fmla="*/ 72 h 72"/>
                  <a:gd name="T10" fmla="*/ 31 w 68"/>
                  <a:gd name="T11" fmla="*/ 72 h 72"/>
                  <a:gd name="T12" fmla="*/ 21 w 68"/>
                  <a:gd name="T13" fmla="*/ 70 h 72"/>
                  <a:gd name="T14" fmla="*/ 10 w 68"/>
                  <a:gd name="T15" fmla="*/ 64 h 72"/>
                  <a:gd name="T16" fmla="*/ 2 w 68"/>
                  <a:gd name="T17" fmla="*/ 54 h 72"/>
                  <a:gd name="T18" fmla="*/ 0 w 68"/>
                  <a:gd name="T19" fmla="*/ 43 h 72"/>
                  <a:gd name="T20" fmla="*/ 0 w 68"/>
                  <a:gd name="T21" fmla="*/ 31 h 72"/>
                  <a:gd name="T22" fmla="*/ 2 w 68"/>
                  <a:gd name="T23" fmla="*/ 19 h 72"/>
                  <a:gd name="T24" fmla="*/ 10 w 68"/>
                  <a:gd name="T25" fmla="*/ 8 h 72"/>
                  <a:gd name="T26" fmla="*/ 21 w 68"/>
                  <a:gd name="T27" fmla="*/ 2 h 72"/>
                  <a:gd name="T28" fmla="*/ 31 w 68"/>
                  <a:gd name="T29" fmla="*/ 0 h 72"/>
                  <a:gd name="T30" fmla="*/ 41 w 68"/>
                  <a:gd name="T31" fmla="*/ 0 h 72"/>
                  <a:gd name="T32" fmla="*/ 53 w 68"/>
                  <a:gd name="T33" fmla="*/ 6 h 72"/>
                  <a:gd name="T34" fmla="*/ 62 w 68"/>
                  <a:gd name="T35" fmla="*/ 15 h 72"/>
                  <a:gd name="T36" fmla="*/ 66 w 68"/>
                  <a:gd name="T37" fmla="*/ 25 h 72"/>
                  <a:gd name="T38" fmla="*/ 68 w 68"/>
                  <a:gd name="T39" fmla="*/ 37 h 72"/>
                  <a:gd name="T40" fmla="*/ 68 w 68"/>
                  <a:gd name="T41" fmla="*/ 3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72">
                    <a:moveTo>
                      <a:pt x="68" y="37"/>
                    </a:moveTo>
                    <a:lnTo>
                      <a:pt x="66" y="47"/>
                    </a:lnTo>
                    <a:lnTo>
                      <a:pt x="62" y="60"/>
                    </a:lnTo>
                    <a:lnTo>
                      <a:pt x="53" y="68"/>
                    </a:lnTo>
                    <a:lnTo>
                      <a:pt x="41" y="72"/>
                    </a:lnTo>
                    <a:lnTo>
                      <a:pt x="31" y="72"/>
                    </a:lnTo>
                    <a:lnTo>
                      <a:pt x="21" y="70"/>
                    </a:lnTo>
                    <a:lnTo>
                      <a:pt x="10" y="64"/>
                    </a:lnTo>
                    <a:lnTo>
                      <a:pt x="2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10" y="8"/>
                    </a:lnTo>
                    <a:lnTo>
                      <a:pt x="21" y="2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53" y="6"/>
                    </a:lnTo>
                    <a:lnTo>
                      <a:pt x="62" y="15"/>
                    </a:lnTo>
                    <a:lnTo>
                      <a:pt x="66" y="25"/>
                    </a:lnTo>
                    <a:lnTo>
                      <a:pt x="68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2" name="Freeform 16">
                <a:extLst>
                  <a:ext uri="{FF2B5EF4-FFF2-40B4-BE49-F238E27FC236}">
                    <a16:creationId xmlns:a16="http://schemas.microsoft.com/office/drawing/2014/main" id="{6EB5B65C-7FCF-DE0D-7442-44C919660D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2204" y="2167"/>
                <a:ext cx="26" cy="472"/>
              </a:xfrm>
              <a:custGeom>
                <a:avLst/>
                <a:gdLst>
                  <a:gd name="T0" fmla="*/ 26 w 26"/>
                  <a:gd name="T1" fmla="*/ 458 h 472"/>
                  <a:gd name="T2" fmla="*/ 26 w 26"/>
                  <a:gd name="T3" fmla="*/ 458 h 472"/>
                  <a:gd name="T4" fmla="*/ 26 w 26"/>
                  <a:gd name="T5" fmla="*/ 462 h 472"/>
                  <a:gd name="T6" fmla="*/ 24 w 26"/>
                  <a:gd name="T7" fmla="*/ 464 h 472"/>
                  <a:gd name="T8" fmla="*/ 24 w 26"/>
                  <a:gd name="T9" fmla="*/ 466 h 472"/>
                  <a:gd name="T10" fmla="*/ 22 w 26"/>
                  <a:gd name="T11" fmla="*/ 468 h 472"/>
                  <a:gd name="T12" fmla="*/ 22 w 26"/>
                  <a:gd name="T13" fmla="*/ 468 h 472"/>
                  <a:gd name="T14" fmla="*/ 20 w 26"/>
                  <a:gd name="T15" fmla="*/ 470 h 472"/>
                  <a:gd name="T16" fmla="*/ 18 w 26"/>
                  <a:gd name="T17" fmla="*/ 470 h 472"/>
                  <a:gd name="T18" fmla="*/ 14 w 26"/>
                  <a:gd name="T19" fmla="*/ 472 h 472"/>
                  <a:gd name="T20" fmla="*/ 12 w 26"/>
                  <a:gd name="T21" fmla="*/ 472 h 472"/>
                  <a:gd name="T22" fmla="*/ 10 w 26"/>
                  <a:gd name="T23" fmla="*/ 472 h 472"/>
                  <a:gd name="T24" fmla="*/ 8 w 26"/>
                  <a:gd name="T25" fmla="*/ 470 h 472"/>
                  <a:gd name="T26" fmla="*/ 6 w 26"/>
                  <a:gd name="T27" fmla="*/ 470 h 472"/>
                  <a:gd name="T28" fmla="*/ 4 w 26"/>
                  <a:gd name="T29" fmla="*/ 468 h 472"/>
                  <a:gd name="T30" fmla="*/ 2 w 26"/>
                  <a:gd name="T31" fmla="*/ 468 h 472"/>
                  <a:gd name="T32" fmla="*/ 2 w 26"/>
                  <a:gd name="T33" fmla="*/ 466 h 472"/>
                  <a:gd name="T34" fmla="*/ 0 w 26"/>
                  <a:gd name="T35" fmla="*/ 464 h 472"/>
                  <a:gd name="T36" fmla="*/ 0 w 26"/>
                  <a:gd name="T37" fmla="*/ 462 h 472"/>
                  <a:gd name="T38" fmla="*/ 0 w 26"/>
                  <a:gd name="T39" fmla="*/ 458 h 472"/>
                  <a:gd name="T40" fmla="*/ 0 w 26"/>
                  <a:gd name="T41" fmla="*/ 458 h 472"/>
                  <a:gd name="T42" fmla="*/ 0 w 26"/>
                  <a:gd name="T43" fmla="*/ 12 h 472"/>
                  <a:gd name="T44" fmla="*/ 0 w 26"/>
                  <a:gd name="T45" fmla="*/ 12 h 472"/>
                  <a:gd name="T46" fmla="*/ 0 w 26"/>
                  <a:gd name="T47" fmla="*/ 10 h 472"/>
                  <a:gd name="T48" fmla="*/ 0 w 26"/>
                  <a:gd name="T49" fmla="*/ 8 h 472"/>
                  <a:gd name="T50" fmla="*/ 2 w 26"/>
                  <a:gd name="T51" fmla="*/ 6 h 472"/>
                  <a:gd name="T52" fmla="*/ 2 w 26"/>
                  <a:gd name="T53" fmla="*/ 4 h 472"/>
                  <a:gd name="T54" fmla="*/ 4 w 26"/>
                  <a:gd name="T55" fmla="*/ 2 h 472"/>
                  <a:gd name="T56" fmla="*/ 6 w 26"/>
                  <a:gd name="T57" fmla="*/ 0 h 472"/>
                  <a:gd name="T58" fmla="*/ 8 w 26"/>
                  <a:gd name="T59" fmla="*/ 0 h 472"/>
                  <a:gd name="T60" fmla="*/ 10 w 26"/>
                  <a:gd name="T61" fmla="*/ 0 h 472"/>
                  <a:gd name="T62" fmla="*/ 12 w 26"/>
                  <a:gd name="T63" fmla="*/ 0 h 472"/>
                  <a:gd name="T64" fmla="*/ 14 w 26"/>
                  <a:gd name="T65" fmla="*/ 0 h 472"/>
                  <a:gd name="T66" fmla="*/ 18 w 26"/>
                  <a:gd name="T67" fmla="*/ 0 h 472"/>
                  <a:gd name="T68" fmla="*/ 20 w 26"/>
                  <a:gd name="T69" fmla="*/ 0 h 472"/>
                  <a:gd name="T70" fmla="*/ 22 w 26"/>
                  <a:gd name="T71" fmla="*/ 2 h 472"/>
                  <a:gd name="T72" fmla="*/ 22 w 26"/>
                  <a:gd name="T73" fmla="*/ 4 h 472"/>
                  <a:gd name="T74" fmla="*/ 24 w 26"/>
                  <a:gd name="T75" fmla="*/ 6 h 472"/>
                  <a:gd name="T76" fmla="*/ 24 w 26"/>
                  <a:gd name="T77" fmla="*/ 8 h 472"/>
                  <a:gd name="T78" fmla="*/ 26 w 26"/>
                  <a:gd name="T79" fmla="*/ 10 h 472"/>
                  <a:gd name="T80" fmla="*/ 26 w 26"/>
                  <a:gd name="T81" fmla="*/ 12 h 472"/>
                  <a:gd name="T82" fmla="*/ 26 w 26"/>
                  <a:gd name="T83" fmla="*/ 12 h 472"/>
                  <a:gd name="T84" fmla="*/ 26 w 26"/>
                  <a:gd name="T85" fmla="*/ 458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472">
                    <a:moveTo>
                      <a:pt x="26" y="458"/>
                    </a:moveTo>
                    <a:lnTo>
                      <a:pt x="26" y="458"/>
                    </a:lnTo>
                    <a:lnTo>
                      <a:pt x="26" y="462"/>
                    </a:lnTo>
                    <a:lnTo>
                      <a:pt x="24" y="464"/>
                    </a:lnTo>
                    <a:lnTo>
                      <a:pt x="24" y="466"/>
                    </a:lnTo>
                    <a:lnTo>
                      <a:pt x="22" y="468"/>
                    </a:lnTo>
                    <a:lnTo>
                      <a:pt x="20" y="470"/>
                    </a:lnTo>
                    <a:lnTo>
                      <a:pt x="18" y="470"/>
                    </a:lnTo>
                    <a:lnTo>
                      <a:pt x="14" y="472"/>
                    </a:lnTo>
                    <a:lnTo>
                      <a:pt x="12" y="472"/>
                    </a:lnTo>
                    <a:lnTo>
                      <a:pt x="10" y="472"/>
                    </a:lnTo>
                    <a:lnTo>
                      <a:pt x="8" y="470"/>
                    </a:lnTo>
                    <a:lnTo>
                      <a:pt x="6" y="470"/>
                    </a:lnTo>
                    <a:lnTo>
                      <a:pt x="4" y="468"/>
                    </a:lnTo>
                    <a:lnTo>
                      <a:pt x="2" y="468"/>
                    </a:lnTo>
                    <a:lnTo>
                      <a:pt x="2" y="466"/>
                    </a:lnTo>
                    <a:lnTo>
                      <a:pt x="0" y="464"/>
                    </a:lnTo>
                    <a:lnTo>
                      <a:pt x="0" y="462"/>
                    </a:lnTo>
                    <a:lnTo>
                      <a:pt x="0" y="458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458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3" name="Freeform 17">
                <a:extLst>
                  <a:ext uri="{FF2B5EF4-FFF2-40B4-BE49-F238E27FC236}">
                    <a16:creationId xmlns:a16="http://schemas.microsoft.com/office/drawing/2014/main" id="{A9FBB7A0-99E9-96AD-2D14-C69EBE27AC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2493" y="2125"/>
                <a:ext cx="221" cy="361"/>
              </a:xfrm>
              <a:custGeom>
                <a:avLst/>
                <a:gdLst>
                  <a:gd name="T0" fmla="*/ 219 w 221"/>
                  <a:gd name="T1" fmla="*/ 340 h 361"/>
                  <a:gd name="T2" fmla="*/ 219 w 221"/>
                  <a:gd name="T3" fmla="*/ 340 h 361"/>
                  <a:gd name="T4" fmla="*/ 219 w 221"/>
                  <a:gd name="T5" fmla="*/ 342 h 361"/>
                  <a:gd name="T6" fmla="*/ 221 w 221"/>
                  <a:gd name="T7" fmla="*/ 344 h 361"/>
                  <a:gd name="T8" fmla="*/ 221 w 221"/>
                  <a:gd name="T9" fmla="*/ 347 h 361"/>
                  <a:gd name="T10" fmla="*/ 221 w 221"/>
                  <a:gd name="T11" fmla="*/ 349 h 361"/>
                  <a:gd name="T12" fmla="*/ 219 w 221"/>
                  <a:gd name="T13" fmla="*/ 351 h 361"/>
                  <a:gd name="T14" fmla="*/ 219 w 221"/>
                  <a:gd name="T15" fmla="*/ 353 h 361"/>
                  <a:gd name="T16" fmla="*/ 217 w 221"/>
                  <a:gd name="T17" fmla="*/ 355 h 361"/>
                  <a:gd name="T18" fmla="*/ 217 w 221"/>
                  <a:gd name="T19" fmla="*/ 357 h 361"/>
                  <a:gd name="T20" fmla="*/ 215 w 221"/>
                  <a:gd name="T21" fmla="*/ 359 h 361"/>
                  <a:gd name="T22" fmla="*/ 213 w 221"/>
                  <a:gd name="T23" fmla="*/ 359 h 361"/>
                  <a:gd name="T24" fmla="*/ 209 w 221"/>
                  <a:gd name="T25" fmla="*/ 359 h 361"/>
                  <a:gd name="T26" fmla="*/ 207 w 221"/>
                  <a:gd name="T27" fmla="*/ 361 h 361"/>
                  <a:gd name="T28" fmla="*/ 205 w 221"/>
                  <a:gd name="T29" fmla="*/ 359 h 361"/>
                  <a:gd name="T30" fmla="*/ 203 w 221"/>
                  <a:gd name="T31" fmla="*/ 359 h 361"/>
                  <a:gd name="T32" fmla="*/ 201 w 221"/>
                  <a:gd name="T33" fmla="*/ 359 h 361"/>
                  <a:gd name="T34" fmla="*/ 199 w 221"/>
                  <a:gd name="T35" fmla="*/ 357 h 361"/>
                  <a:gd name="T36" fmla="*/ 197 w 221"/>
                  <a:gd name="T37" fmla="*/ 355 h 361"/>
                  <a:gd name="T38" fmla="*/ 197 w 221"/>
                  <a:gd name="T39" fmla="*/ 353 h 361"/>
                  <a:gd name="T40" fmla="*/ 197 w 221"/>
                  <a:gd name="T41" fmla="*/ 353 h 361"/>
                  <a:gd name="T42" fmla="*/ 2 w 221"/>
                  <a:gd name="T43" fmla="*/ 20 h 361"/>
                  <a:gd name="T44" fmla="*/ 2 w 221"/>
                  <a:gd name="T45" fmla="*/ 20 h 361"/>
                  <a:gd name="T46" fmla="*/ 0 w 221"/>
                  <a:gd name="T47" fmla="*/ 18 h 361"/>
                  <a:gd name="T48" fmla="*/ 0 w 221"/>
                  <a:gd name="T49" fmla="*/ 16 h 361"/>
                  <a:gd name="T50" fmla="*/ 0 w 221"/>
                  <a:gd name="T51" fmla="*/ 14 h 361"/>
                  <a:gd name="T52" fmla="*/ 0 w 221"/>
                  <a:gd name="T53" fmla="*/ 10 h 361"/>
                  <a:gd name="T54" fmla="*/ 0 w 221"/>
                  <a:gd name="T55" fmla="*/ 8 h 361"/>
                  <a:gd name="T56" fmla="*/ 2 w 221"/>
                  <a:gd name="T57" fmla="*/ 6 h 361"/>
                  <a:gd name="T58" fmla="*/ 4 w 221"/>
                  <a:gd name="T59" fmla="*/ 4 h 361"/>
                  <a:gd name="T60" fmla="*/ 4 w 221"/>
                  <a:gd name="T61" fmla="*/ 4 h 361"/>
                  <a:gd name="T62" fmla="*/ 6 w 221"/>
                  <a:gd name="T63" fmla="*/ 2 h 361"/>
                  <a:gd name="T64" fmla="*/ 8 w 221"/>
                  <a:gd name="T65" fmla="*/ 0 h 361"/>
                  <a:gd name="T66" fmla="*/ 10 w 221"/>
                  <a:gd name="T67" fmla="*/ 0 h 361"/>
                  <a:gd name="T68" fmla="*/ 12 w 221"/>
                  <a:gd name="T69" fmla="*/ 0 h 361"/>
                  <a:gd name="T70" fmla="*/ 16 w 221"/>
                  <a:gd name="T71" fmla="*/ 0 h 361"/>
                  <a:gd name="T72" fmla="*/ 18 w 221"/>
                  <a:gd name="T73" fmla="*/ 0 h 361"/>
                  <a:gd name="T74" fmla="*/ 20 w 221"/>
                  <a:gd name="T75" fmla="*/ 2 h 361"/>
                  <a:gd name="T76" fmla="*/ 23 w 221"/>
                  <a:gd name="T77" fmla="*/ 4 h 361"/>
                  <a:gd name="T78" fmla="*/ 23 w 221"/>
                  <a:gd name="T79" fmla="*/ 4 h 361"/>
                  <a:gd name="T80" fmla="*/ 25 w 221"/>
                  <a:gd name="T81" fmla="*/ 6 h 361"/>
                  <a:gd name="T82" fmla="*/ 25 w 221"/>
                  <a:gd name="T83" fmla="*/ 6 h 361"/>
                  <a:gd name="T84" fmla="*/ 219 w 221"/>
                  <a:gd name="T85" fmla="*/ 34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" h="361">
                    <a:moveTo>
                      <a:pt x="219" y="340"/>
                    </a:moveTo>
                    <a:lnTo>
                      <a:pt x="219" y="340"/>
                    </a:lnTo>
                    <a:lnTo>
                      <a:pt x="219" y="342"/>
                    </a:lnTo>
                    <a:lnTo>
                      <a:pt x="221" y="344"/>
                    </a:lnTo>
                    <a:lnTo>
                      <a:pt x="221" y="347"/>
                    </a:lnTo>
                    <a:lnTo>
                      <a:pt x="221" y="349"/>
                    </a:lnTo>
                    <a:lnTo>
                      <a:pt x="219" y="351"/>
                    </a:lnTo>
                    <a:lnTo>
                      <a:pt x="219" y="353"/>
                    </a:lnTo>
                    <a:lnTo>
                      <a:pt x="217" y="355"/>
                    </a:lnTo>
                    <a:lnTo>
                      <a:pt x="217" y="357"/>
                    </a:lnTo>
                    <a:lnTo>
                      <a:pt x="215" y="359"/>
                    </a:lnTo>
                    <a:lnTo>
                      <a:pt x="213" y="359"/>
                    </a:lnTo>
                    <a:lnTo>
                      <a:pt x="209" y="359"/>
                    </a:lnTo>
                    <a:lnTo>
                      <a:pt x="207" y="361"/>
                    </a:lnTo>
                    <a:lnTo>
                      <a:pt x="205" y="359"/>
                    </a:lnTo>
                    <a:lnTo>
                      <a:pt x="203" y="359"/>
                    </a:lnTo>
                    <a:lnTo>
                      <a:pt x="201" y="359"/>
                    </a:lnTo>
                    <a:lnTo>
                      <a:pt x="199" y="357"/>
                    </a:lnTo>
                    <a:lnTo>
                      <a:pt x="197" y="355"/>
                    </a:lnTo>
                    <a:lnTo>
                      <a:pt x="197" y="353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19" y="340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4" name="Freeform 18">
                <a:extLst>
                  <a:ext uri="{FF2B5EF4-FFF2-40B4-BE49-F238E27FC236}">
                    <a16:creationId xmlns:a16="http://schemas.microsoft.com/office/drawing/2014/main" id="{7DA850A8-A93F-F92D-8DA7-EF4B32323C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863" y="2313"/>
                <a:ext cx="180" cy="178"/>
              </a:xfrm>
              <a:custGeom>
                <a:avLst/>
                <a:gdLst>
                  <a:gd name="T0" fmla="*/ 180 w 180"/>
                  <a:gd name="T1" fmla="*/ 88 h 178"/>
                  <a:gd name="T2" fmla="*/ 178 w 180"/>
                  <a:gd name="T3" fmla="*/ 106 h 178"/>
                  <a:gd name="T4" fmla="*/ 172 w 180"/>
                  <a:gd name="T5" fmla="*/ 125 h 178"/>
                  <a:gd name="T6" fmla="*/ 162 w 180"/>
                  <a:gd name="T7" fmla="*/ 141 h 178"/>
                  <a:gd name="T8" fmla="*/ 149 w 180"/>
                  <a:gd name="T9" fmla="*/ 155 h 178"/>
                  <a:gd name="T10" fmla="*/ 133 w 180"/>
                  <a:gd name="T11" fmla="*/ 166 h 178"/>
                  <a:gd name="T12" fmla="*/ 117 w 180"/>
                  <a:gd name="T13" fmla="*/ 174 h 178"/>
                  <a:gd name="T14" fmla="*/ 98 w 180"/>
                  <a:gd name="T15" fmla="*/ 178 h 178"/>
                  <a:gd name="T16" fmla="*/ 80 w 180"/>
                  <a:gd name="T17" fmla="*/ 178 h 178"/>
                  <a:gd name="T18" fmla="*/ 61 w 180"/>
                  <a:gd name="T19" fmla="*/ 174 h 178"/>
                  <a:gd name="T20" fmla="*/ 45 w 180"/>
                  <a:gd name="T21" fmla="*/ 166 h 178"/>
                  <a:gd name="T22" fmla="*/ 28 w 180"/>
                  <a:gd name="T23" fmla="*/ 155 h 178"/>
                  <a:gd name="T24" fmla="*/ 16 w 180"/>
                  <a:gd name="T25" fmla="*/ 141 h 178"/>
                  <a:gd name="T26" fmla="*/ 8 w 180"/>
                  <a:gd name="T27" fmla="*/ 125 h 178"/>
                  <a:gd name="T28" fmla="*/ 2 w 180"/>
                  <a:gd name="T29" fmla="*/ 108 h 178"/>
                  <a:gd name="T30" fmla="*/ 0 w 180"/>
                  <a:gd name="T31" fmla="*/ 88 h 178"/>
                  <a:gd name="T32" fmla="*/ 4 w 180"/>
                  <a:gd name="T33" fmla="*/ 69 h 178"/>
                  <a:gd name="T34" fmla="*/ 10 w 180"/>
                  <a:gd name="T35" fmla="*/ 53 h 178"/>
                  <a:gd name="T36" fmla="*/ 18 w 180"/>
                  <a:gd name="T37" fmla="*/ 36 h 178"/>
                  <a:gd name="T38" fmla="*/ 33 w 180"/>
                  <a:gd name="T39" fmla="*/ 22 h 178"/>
                  <a:gd name="T40" fmla="*/ 47 w 180"/>
                  <a:gd name="T41" fmla="*/ 10 h 178"/>
                  <a:gd name="T42" fmla="*/ 65 w 180"/>
                  <a:gd name="T43" fmla="*/ 4 h 178"/>
                  <a:gd name="T44" fmla="*/ 84 w 180"/>
                  <a:gd name="T45" fmla="*/ 0 h 178"/>
                  <a:gd name="T46" fmla="*/ 102 w 180"/>
                  <a:gd name="T47" fmla="*/ 0 h 178"/>
                  <a:gd name="T48" fmla="*/ 121 w 180"/>
                  <a:gd name="T49" fmla="*/ 4 h 178"/>
                  <a:gd name="T50" fmla="*/ 137 w 180"/>
                  <a:gd name="T51" fmla="*/ 10 h 178"/>
                  <a:gd name="T52" fmla="*/ 151 w 180"/>
                  <a:gd name="T53" fmla="*/ 22 h 178"/>
                  <a:gd name="T54" fmla="*/ 164 w 180"/>
                  <a:gd name="T55" fmla="*/ 34 h 178"/>
                  <a:gd name="T56" fmla="*/ 174 w 180"/>
                  <a:gd name="T57" fmla="*/ 51 h 178"/>
                  <a:gd name="T58" fmla="*/ 178 w 180"/>
                  <a:gd name="T59" fmla="*/ 69 h 178"/>
                  <a:gd name="T60" fmla="*/ 180 w 180"/>
                  <a:gd name="T61" fmla="*/ 88 h 178"/>
                  <a:gd name="T62" fmla="*/ 180 w 180"/>
                  <a:gd name="T63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78">
                    <a:moveTo>
                      <a:pt x="180" y="88"/>
                    </a:moveTo>
                    <a:lnTo>
                      <a:pt x="178" y="106"/>
                    </a:lnTo>
                    <a:lnTo>
                      <a:pt x="172" y="125"/>
                    </a:lnTo>
                    <a:lnTo>
                      <a:pt x="162" y="141"/>
                    </a:lnTo>
                    <a:lnTo>
                      <a:pt x="149" y="155"/>
                    </a:lnTo>
                    <a:lnTo>
                      <a:pt x="133" y="166"/>
                    </a:lnTo>
                    <a:lnTo>
                      <a:pt x="117" y="174"/>
                    </a:lnTo>
                    <a:lnTo>
                      <a:pt x="98" y="178"/>
                    </a:lnTo>
                    <a:lnTo>
                      <a:pt x="80" y="178"/>
                    </a:lnTo>
                    <a:lnTo>
                      <a:pt x="61" y="174"/>
                    </a:lnTo>
                    <a:lnTo>
                      <a:pt x="45" y="166"/>
                    </a:lnTo>
                    <a:lnTo>
                      <a:pt x="28" y="155"/>
                    </a:lnTo>
                    <a:lnTo>
                      <a:pt x="16" y="141"/>
                    </a:lnTo>
                    <a:lnTo>
                      <a:pt x="8" y="125"/>
                    </a:lnTo>
                    <a:lnTo>
                      <a:pt x="2" y="108"/>
                    </a:lnTo>
                    <a:lnTo>
                      <a:pt x="0" y="88"/>
                    </a:lnTo>
                    <a:lnTo>
                      <a:pt x="4" y="69"/>
                    </a:lnTo>
                    <a:lnTo>
                      <a:pt x="10" y="53"/>
                    </a:lnTo>
                    <a:lnTo>
                      <a:pt x="18" y="36"/>
                    </a:lnTo>
                    <a:lnTo>
                      <a:pt x="33" y="22"/>
                    </a:lnTo>
                    <a:lnTo>
                      <a:pt x="47" y="10"/>
                    </a:lnTo>
                    <a:lnTo>
                      <a:pt x="65" y="4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21" y="4"/>
                    </a:lnTo>
                    <a:lnTo>
                      <a:pt x="137" y="10"/>
                    </a:lnTo>
                    <a:lnTo>
                      <a:pt x="151" y="22"/>
                    </a:lnTo>
                    <a:lnTo>
                      <a:pt x="164" y="34"/>
                    </a:lnTo>
                    <a:lnTo>
                      <a:pt x="174" y="51"/>
                    </a:lnTo>
                    <a:lnTo>
                      <a:pt x="178" y="69"/>
                    </a:lnTo>
                    <a:lnTo>
                      <a:pt x="180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5" name="Freeform 19">
                <a:extLst>
                  <a:ext uri="{FF2B5EF4-FFF2-40B4-BE49-F238E27FC236}">
                    <a16:creationId xmlns:a16="http://schemas.microsoft.com/office/drawing/2014/main" id="{C7B667CC-836A-DF36-BFFC-7224F47F11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922" y="2366"/>
                <a:ext cx="68" cy="74"/>
              </a:xfrm>
              <a:custGeom>
                <a:avLst/>
                <a:gdLst>
                  <a:gd name="T0" fmla="*/ 68 w 68"/>
                  <a:gd name="T1" fmla="*/ 37 h 74"/>
                  <a:gd name="T2" fmla="*/ 66 w 68"/>
                  <a:gd name="T3" fmla="*/ 49 h 74"/>
                  <a:gd name="T4" fmla="*/ 62 w 68"/>
                  <a:gd name="T5" fmla="*/ 59 h 74"/>
                  <a:gd name="T6" fmla="*/ 53 w 68"/>
                  <a:gd name="T7" fmla="*/ 67 h 74"/>
                  <a:gd name="T8" fmla="*/ 41 w 68"/>
                  <a:gd name="T9" fmla="*/ 74 h 74"/>
                  <a:gd name="T10" fmla="*/ 31 w 68"/>
                  <a:gd name="T11" fmla="*/ 74 h 74"/>
                  <a:gd name="T12" fmla="*/ 21 w 68"/>
                  <a:gd name="T13" fmla="*/ 72 h 74"/>
                  <a:gd name="T14" fmla="*/ 10 w 68"/>
                  <a:gd name="T15" fmla="*/ 65 h 74"/>
                  <a:gd name="T16" fmla="*/ 2 w 68"/>
                  <a:gd name="T17" fmla="*/ 55 h 74"/>
                  <a:gd name="T18" fmla="*/ 0 w 68"/>
                  <a:gd name="T19" fmla="*/ 43 h 74"/>
                  <a:gd name="T20" fmla="*/ 0 w 68"/>
                  <a:gd name="T21" fmla="*/ 31 h 74"/>
                  <a:gd name="T22" fmla="*/ 2 w 68"/>
                  <a:gd name="T23" fmla="*/ 20 h 74"/>
                  <a:gd name="T24" fmla="*/ 10 w 68"/>
                  <a:gd name="T25" fmla="*/ 10 h 74"/>
                  <a:gd name="T26" fmla="*/ 21 w 68"/>
                  <a:gd name="T27" fmla="*/ 4 h 74"/>
                  <a:gd name="T28" fmla="*/ 31 w 68"/>
                  <a:gd name="T29" fmla="*/ 0 h 74"/>
                  <a:gd name="T30" fmla="*/ 41 w 68"/>
                  <a:gd name="T31" fmla="*/ 2 h 74"/>
                  <a:gd name="T32" fmla="*/ 53 w 68"/>
                  <a:gd name="T33" fmla="*/ 6 h 74"/>
                  <a:gd name="T34" fmla="*/ 62 w 68"/>
                  <a:gd name="T35" fmla="*/ 14 h 74"/>
                  <a:gd name="T36" fmla="*/ 66 w 68"/>
                  <a:gd name="T37" fmla="*/ 26 h 74"/>
                  <a:gd name="T38" fmla="*/ 68 w 68"/>
                  <a:gd name="T39" fmla="*/ 37 h 74"/>
                  <a:gd name="T40" fmla="*/ 68 w 68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74">
                    <a:moveTo>
                      <a:pt x="68" y="37"/>
                    </a:moveTo>
                    <a:lnTo>
                      <a:pt x="66" y="49"/>
                    </a:lnTo>
                    <a:lnTo>
                      <a:pt x="62" y="59"/>
                    </a:lnTo>
                    <a:lnTo>
                      <a:pt x="53" y="67"/>
                    </a:lnTo>
                    <a:lnTo>
                      <a:pt x="41" y="74"/>
                    </a:lnTo>
                    <a:lnTo>
                      <a:pt x="31" y="74"/>
                    </a:lnTo>
                    <a:lnTo>
                      <a:pt x="21" y="72"/>
                    </a:lnTo>
                    <a:lnTo>
                      <a:pt x="10" y="65"/>
                    </a:lnTo>
                    <a:lnTo>
                      <a:pt x="2" y="55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2" y="20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53" y="6"/>
                    </a:lnTo>
                    <a:lnTo>
                      <a:pt x="62" y="14"/>
                    </a:lnTo>
                    <a:lnTo>
                      <a:pt x="66" y="26"/>
                    </a:lnTo>
                    <a:lnTo>
                      <a:pt x="68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6" name="WordArt 20">
                <a:extLst>
                  <a:ext uri="{FF2B5EF4-FFF2-40B4-BE49-F238E27FC236}">
                    <a16:creationId xmlns:a16="http://schemas.microsoft.com/office/drawing/2014/main" id="{B1AC53F8-E315-DF33-FEFC-F6C286FCBCFD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031" y="2505"/>
                <a:ext cx="1411" cy="8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solidFill>
                      <a:srgbClr val="000000"/>
                    </a:solidFill>
                    <a:latin typeface="Abadi MT Condensed"/>
                  </a:rPr>
                  <a:t>SLIDE      SWITCH</a:t>
                </a:r>
              </a:p>
            </p:txBody>
          </p:sp>
          <p:sp>
            <p:nvSpPr>
              <p:cNvPr id="187" name="WordArt 21">
                <a:extLst>
                  <a:ext uri="{FF2B5EF4-FFF2-40B4-BE49-F238E27FC236}">
                    <a16:creationId xmlns:a16="http://schemas.microsoft.com/office/drawing/2014/main" id="{5AA78A1B-4BDF-9998-2885-34944DDA161C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562" y="2361"/>
                <a:ext cx="230" cy="22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900" b="1" kern="1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S1</a:t>
                </a:r>
              </a:p>
            </p:txBody>
          </p:sp>
        </p:grpSp>
        <p:grpSp>
          <p:nvGrpSpPr>
            <p:cNvPr id="162" name="Group 2">
              <a:extLst>
                <a:ext uri="{FF2B5EF4-FFF2-40B4-BE49-F238E27FC236}">
                  <a16:creationId xmlns:a16="http://schemas.microsoft.com/office/drawing/2014/main" id="{B693597B-91C5-3379-A122-215176D0FE3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590896" y="4633411"/>
              <a:ext cx="1816407" cy="473770"/>
              <a:chOff x="9304" y="11468"/>
              <a:chExt cx="1784" cy="453"/>
            </a:xfrm>
          </p:grpSpPr>
          <p:sp>
            <p:nvSpPr>
              <p:cNvPr id="170" name="Freeform 3">
                <a:extLst>
                  <a:ext uri="{FF2B5EF4-FFF2-40B4-BE49-F238E27FC236}">
                    <a16:creationId xmlns:a16="http://schemas.microsoft.com/office/drawing/2014/main" id="{E4857B57-9DAA-280D-39B4-444C68EC05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969" y="10803"/>
                <a:ext cx="453" cy="1784"/>
              </a:xfrm>
              <a:custGeom>
                <a:avLst/>
                <a:gdLst>
                  <a:gd name="T0" fmla="*/ 0 w 453"/>
                  <a:gd name="T1" fmla="*/ 127 h 1783"/>
                  <a:gd name="T2" fmla="*/ 2 w 453"/>
                  <a:gd name="T3" fmla="*/ 104 h 1783"/>
                  <a:gd name="T4" fmla="*/ 6 w 453"/>
                  <a:gd name="T5" fmla="*/ 82 h 1783"/>
                  <a:gd name="T6" fmla="*/ 17 w 453"/>
                  <a:gd name="T7" fmla="*/ 63 h 1783"/>
                  <a:gd name="T8" fmla="*/ 29 w 453"/>
                  <a:gd name="T9" fmla="*/ 45 h 1783"/>
                  <a:gd name="T10" fmla="*/ 45 w 453"/>
                  <a:gd name="T11" fmla="*/ 29 h 1783"/>
                  <a:gd name="T12" fmla="*/ 64 w 453"/>
                  <a:gd name="T13" fmla="*/ 16 h 1783"/>
                  <a:gd name="T14" fmla="*/ 82 w 453"/>
                  <a:gd name="T15" fmla="*/ 8 h 1783"/>
                  <a:gd name="T16" fmla="*/ 105 w 453"/>
                  <a:gd name="T17" fmla="*/ 2 h 1783"/>
                  <a:gd name="T18" fmla="*/ 127 w 453"/>
                  <a:gd name="T19" fmla="*/ 0 h 1783"/>
                  <a:gd name="T20" fmla="*/ 326 w 453"/>
                  <a:gd name="T21" fmla="*/ 0 h 1783"/>
                  <a:gd name="T22" fmla="*/ 349 w 453"/>
                  <a:gd name="T23" fmla="*/ 2 h 1783"/>
                  <a:gd name="T24" fmla="*/ 371 w 453"/>
                  <a:gd name="T25" fmla="*/ 6 h 1783"/>
                  <a:gd name="T26" fmla="*/ 390 w 453"/>
                  <a:gd name="T27" fmla="*/ 16 h 1783"/>
                  <a:gd name="T28" fmla="*/ 408 w 453"/>
                  <a:gd name="T29" fmla="*/ 29 h 1783"/>
                  <a:gd name="T30" fmla="*/ 425 w 453"/>
                  <a:gd name="T31" fmla="*/ 45 h 1783"/>
                  <a:gd name="T32" fmla="*/ 437 w 453"/>
                  <a:gd name="T33" fmla="*/ 63 h 1783"/>
                  <a:gd name="T34" fmla="*/ 447 w 453"/>
                  <a:gd name="T35" fmla="*/ 82 h 1783"/>
                  <a:gd name="T36" fmla="*/ 451 w 453"/>
                  <a:gd name="T37" fmla="*/ 104 h 1783"/>
                  <a:gd name="T38" fmla="*/ 453 w 453"/>
                  <a:gd name="T39" fmla="*/ 127 h 1783"/>
                  <a:gd name="T40" fmla="*/ 453 w 453"/>
                  <a:gd name="T41" fmla="*/ 1656 h 1783"/>
                  <a:gd name="T42" fmla="*/ 451 w 453"/>
                  <a:gd name="T43" fmla="*/ 1678 h 1783"/>
                  <a:gd name="T44" fmla="*/ 447 w 453"/>
                  <a:gd name="T45" fmla="*/ 1699 h 1783"/>
                  <a:gd name="T46" fmla="*/ 437 w 453"/>
                  <a:gd name="T47" fmla="*/ 1719 h 1783"/>
                  <a:gd name="T48" fmla="*/ 425 w 453"/>
                  <a:gd name="T49" fmla="*/ 1738 h 1783"/>
                  <a:gd name="T50" fmla="*/ 408 w 453"/>
                  <a:gd name="T51" fmla="*/ 1754 h 1783"/>
                  <a:gd name="T52" fmla="*/ 390 w 453"/>
                  <a:gd name="T53" fmla="*/ 1766 h 1783"/>
                  <a:gd name="T54" fmla="*/ 371 w 453"/>
                  <a:gd name="T55" fmla="*/ 1775 h 1783"/>
                  <a:gd name="T56" fmla="*/ 349 w 453"/>
                  <a:gd name="T57" fmla="*/ 1781 h 1783"/>
                  <a:gd name="T58" fmla="*/ 326 w 453"/>
                  <a:gd name="T59" fmla="*/ 1783 h 1783"/>
                  <a:gd name="T60" fmla="*/ 127 w 453"/>
                  <a:gd name="T61" fmla="*/ 1783 h 1783"/>
                  <a:gd name="T62" fmla="*/ 105 w 453"/>
                  <a:gd name="T63" fmla="*/ 1781 h 1783"/>
                  <a:gd name="T64" fmla="*/ 84 w 453"/>
                  <a:gd name="T65" fmla="*/ 1775 h 1783"/>
                  <a:gd name="T66" fmla="*/ 64 w 453"/>
                  <a:gd name="T67" fmla="*/ 1766 h 1783"/>
                  <a:gd name="T68" fmla="*/ 45 w 453"/>
                  <a:gd name="T69" fmla="*/ 1754 h 1783"/>
                  <a:gd name="T70" fmla="*/ 29 w 453"/>
                  <a:gd name="T71" fmla="*/ 1738 h 1783"/>
                  <a:gd name="T72" fmla="*/ 17 w 453"/>
                  <a:gd name="T73" fmla="*/ 1719 h 1783"/>
                  <a:gd name="T74" fmla="*/ 6 w 453"/>
                  <a:gd name="T75" fmla="*/ 1699 h 1783"/>
                  <a:gd name="T76" fmla="*/ 2 w 453"/>
                  <a:gd name="T77" fmla="*/ 1678 h 1783"/>
                  <a:gd name="T78" fmla="*/ 0 w 453"/>
                  <a:gd name="T79" fmla="*/ 1656 h 1783"/>
                  <a:gd name="T80" fmla="*/ 0 w 453"/>
                  <a:gd name="T81" fmla="*/ 127 h 1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3" h="1783">
                    <a:moveTo>
                      <a:pt x="0" y="127"/>
                    </a:moveTo>
                    <a:lnTo>
                      <a:pt x="2" y="104"/>
                    </a:lnTo>
                    <a:lnTo>
                      <a:pt x="6" y="82"/>
                    </a:lnTo>
                    <a:lnTo>
                      <a:pt x="17" y="63"/>
                    </a:lnTo>
                    <a:lnTo>
                      <a:pt x="29" y="45"/>
                    </a:lnTo>
                    <a:lnTo>
                      <a:pt x="45" y="29"/>
                    </a:lnTo>
                    <a:lnTo>
                      <a:pt x="64" y="16"/>
                    </a:lnTo>
                    <a:lnTo>
                      <a:pt x="82" y="8"/>
                    </a:lnTo>
                    <a:lnTo>
                      <a:pt x="105" y="2"/>
                    </a:lnTo>
                    <a:lnTo>
                      <a:pt x="127" y="0"/>
                    </a:lnTo>
                    <a:lnTo>
                      <a:pt x="326" y="0"/>
                    </a:lnTo>
                    <a:lnTo>
                      <a:pt x="349" y="2"/>
                    </a:lnTo>
                    <a:lnTo>
                      <a:pt x="371" y="6"/>
                    </a:lnTo>
                    <a:lnTo>
                      <a:pt x="390" y="16"/>
                    </a:lnTo>
                    <a:lnTo>
                      <a:pt x="408" y="29"/>
                    </a:lnTo>
                    <a:lnTo>
                      <a:pt x="425" y="45"/>
                    </a:lnTo>
                    <a:lnTo>
                      <a:pt x="437" y="63"/>
                    </a:lnTo>
                    <a:lnTo>
                      <a:pt x="447" y="82"/>
                    </a:lnTo>
                    <a:lnTo>
                      <a:pt x="451" y="104"/>
                    </a:lnTo>
                    <a:lnTo>
                      <a:pt x="453" y="127"/>
                    </a:lnTo>
                    <a:lnTo>
                      <a:pt x="453" y="1656"/>
                    </a:lnTo>
                    <a:lnTo>
                      <a:pt x="451" y="1678"/>
                    </a:lnTo>
                    <a:lnTo>
                      <a:pt x="447" y="1699"/>
                    </a:lnTo>
                    <a:lnTo>
                      <a:pt x="437" y="1719"/>
                    </a:lnTo>
                    <a:lnTo>
                      <a:pt x="425" y="1738"/>
                    </a:lnTo>
                    <a:lnTo>
                      <a:pt x="408" y="1754"/>
                    </a:lnTo>
                    <a:lnTo>
                      <a:pt x="390" y="1766"/>
                    </a:lnTo>
                    <a:lnTo>
                      <a:pt x="371" y="1775"/>
                    </a:lnTo>
                    <a:lnTo>
                      <a:pt x="349" y="1781"/>
                    </a:lnTo>
                    <a:lnTo>
                      <a:pt x="326" y="1783"/>
                    </a:lnTo>
                    <a:lnTo>
                      <a:pt x="127" y="1783"/>
                    </a:lnTo>
                    <a:lnTo>
                      <a:pt x="105" y="1781"/>
                    </a:lnTo>
                    <a:lnTo>
                      <a:pt x="84" y="1775"/>
                    </a:lnTo>
                    <a:lnTo>
                      <a:pt x="64" y="1766"/>
                    </a:lnTo>
                    <a:lnTo>
                      <a:pt x="45" y="1754"/>
                    </a:lnTo>
                    <a:lnTo>
                      <a:pt x="29" y="1738"/>
                    </a:lnTo>
                    <a:lnTo>
                      <a:pt x="17" y="1719"/>
                    </a:lnTo>
                    <a:lnTo>
                      <a:pt x="6" y="1699"/>
                    </a:lnTo>
                    <a:lnTo>
                      <a:pt x="2" y="1678"/>
                    </a:lnTo>
                    <a:lnTo>
                      <a:pt x="0" y="1656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1" name="Freeform 4">
                <a:extLst>
                  <a:ext uri="{FF2B5EF4-FFF2-40B4-BE49-F238E27FC236}">
                    <a16:creationId xmlns:a16="http://schemas.microsoft.com/office/drawing/2014/main" id="{2A87B20C-F395-B9C8-D79B-4885987B7E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187" y="10982"/>
                <a:ext cx="26" cy="1396"/>
              </a:xfrm>
              <a:custGeom>
                <a:avLst/>
                <a:gdLst>
                  <a:gd name="T0" fmla="*/ 26 w 26"/>
                  <a:gd name="T1" fmla="*/ 1381 h 1395"/>
                  <a:gd name="T2" fmla="*/ 26 w 26"/>
                  <a:gd name="T3" fmla="*/ 1381 h 1395"/>
                  <a:gd name="T4" fmla="*/ 26 w 26"/>
                  <a:gd name="T5" fmla="*/ 1385 h 1395"/>
                  <a:gd name="T6" fmla="*/ 26 w 26"/>
                  <a:gd name="T7" fmla="*/ 1387 h 1395"/>
                  <a:gd name="T8" fmla="*/ 24 w 26"/>
                  <a:gd name="T9" fmla="*/ 1389 h 1395"/>
                  <a:gd name="T10" fmla="*/ 22 w 26"/>
                  <a:gd name="T11" fmla="*/ 1391 h 1395"/>
                  <a:gd name="T12" fmla="*/ 22 w 26"/>
                  <a:gd name="T13" fmla="*/ 1391 h 1395"/>
                  <a:gd name="T14" fmla="*/ 20 w 26"/>
                  <a:gd name="T15" fmla="*/ 1393 h 1395"/>
                  <a:gd name="T16" fmla="*/ 18 w 26"/>
                  <a:gd name="T17" fmla="*/ 1393 h 1395"/>
                  <a:gd name="T18" fmla="*/ 16 w 26"/>
                  <a:gd name="T19" fmla="*/ 1395 h 1395"/>
                  <a:gd name="T20" fmla="*/ 12 w 26"/>
                  <a:gd name="T21" fmla="*/ 1395 h 1395"/>
                  <a:gd name="T22" fmla="*/ 10 w 26"/>
                  <a:gd name="T23" fmla="*/ 1395 h 1395"/>
                  <a:gd name="T24" fmla="*/ 8 w 26"/>
                  <a:gd name="T25" fmla="*/ 1393 h 1395"/>
                  <a:gd name="T26" fmla="*/ 6 w 26"/>
                  <a:gd name="T27" fmla="*/ 1393 h 1395"/>
                  <a:gd name="T28" fmla="*/ 4 w 26"/>
                  <a:gd name="T29" fmla="*/ 1391 h 1395"/>
                  <a:gd name="T30" fmla="*/ 4 w 26"/>
                  <a:gd name="T31" fmla="*/ 1391 h 1395"/>
                  <a:gd name="T32" fmla="*/ 2 w 26"/>
                  <a:gd name="T33" fmla="*/ 1389 h 1395"/>
                  <a:gd name="T34" fmla="*/ 0 w 26"/>
                  <a:gd name="T35" fmla="*/ 1387 h 1395"/>
                  <a:gd name="T36" fmla="*/ 0 w 26"/>
                  <a:gd name="T37" fmla="*/ 1385 h 1395"/>
                  <a:gd name="T38" fmla="*/ 0 w 26"/>
                  <a:gd name="T39" fmla="*/ 1381 h 1395"/>
                  <a:gd name="T40" fmla="*/ 0 w 26"/>
                  <a:gd name="T41" fmla="*/ 1381 h 1395"/>
                  <a:gd name="T42" fmla="*/ 0 w 26"/>
                  <a:gd name="T43" fmla="*/ 12 h 1395"/>
                  <a:gd name="T44" fmla="*/ 0 w 26"/>
                  <a:gd name="T45" fmla="*/ 12 h 1395"/>
                  <a:gd name="T46" fmla="*/ 0 w 26"/>
                  <a:gd name="T47" fmla="*/ 10 h 1395"/>
                  <a:gd name="T48" fmla="*/ 0 w 26"/>
                  <a:gd name="T49" fmla="*/ 8 h 1395"/>
                  <a:gd name="T50" fmla="*/ 2 w 26"/>
                  <a:gd name="T51" fmla="*/ 6 h 1395"/>
                  <a:gd name="T52" fmla="*/ 4 w 26"/>
                  <a:gd name="T53" fmla="*/ 4 h 1395"/>
                  <a:gd name="T54" fmla="*/ 4 w 26"/>
                  <a:gd name="T55" fmla="*/ 2 h 1395"/>
                  <a:gd name="T56" fmla="*/ 6 w 26"/>
                  <a:gd name="T57" fmla="*/ 2 h 1395"/>
                  <a:gd name="T58" fmla="*/ 8 w 26"/>
                  <a:gd name="T59" fmla="*/ 0 h 1395"/>
                  <a:gd name="T60" fmla="*/ 10 w 26"/>
                  <a:gd name="T61" fmla="*/ 0 h 1395"/>
                  <a:gd name="T62" fmla="*/ 12 w 26"/>
                  <a:gd name="T63" fmla="*/ 0 h 1395"/>
                  <a:gd name="T64" fmla="*/ 16 w 26"/>
                  <a:gd name="T65" fmla="*/ 0 h 1395"/>
                  <a:gd name="T66" fmla="*/ 18 w 26"/>
                  <a:gd name="T67" fmla="*/ 0 h 1395"/>
                  <a:gd name="T68" fmla="*/ 20 w 26"/>
                  <a:gd name="T69" fmla="*/ 2 h 1395"/>
                  <a:gd name="T70" fmla="*/ 22 w 26"/>
                  <a:gd name="T71" fmla="*/ 2 h 1395"/>
                  <a:gd name="T72" fmla="*/ 22 w 26"/>
                  <a:gd name="T73" fmla="*/ 4 h 1395"/>
                  <a:gd name="T74" fmla="*/ 24 w 26"/>
                  <a:gd name="T75" fmla="*/ 6 h 1395"/>
                  <a:gd name="T76" fmla="*/ 26 w 26"/>
                  <a:gd name="T77" fmla="*/ 8 h 1395"/>
                  <a:gd name="T78" fmla="*/ 26 w 26"/>
                  <a:gd name="T79" fmla="*/ 10 h 1395"/>
                  <a:gd name="T80" fmla="*/ 26 w 26"/>
                  <a:gd name="T81" fmla="*/ 12 h 1395"/>
                  <a:gd name="T82" fmla="*/ 26 w 26"/>
                  <a:gd name="T83" fmla="*/ 12 h 1395"/>
                  <a:gd name="T84" fmla="*/ 26 w 26"/>
                  <a:gd name="T85" fmla="*/ 1381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395">
                    <a:moveTo>
                      <a:pt x="26" y="1381"/>
                    </a:moveTo>
                    <a:lnTo>
                      <a:pt x="26" y="1381"/>
                    </a:lnTo>
                    <a:lnTo>
                      <a:pt x="26" y="1385"/>
                    </a:lnTo>
                    <a:lnTo>
                      <a:pt x="26" y="1387"/>
                    </a:lnTo>
                    <a:lnTo>
                      <a:pt x="24" y="1389"/>
                    </a:lnTo>
                    <a:lnTo>
                      <a:pt x="22" y="1391"/>
                    </a:lnTo>
                    <a:lnTo>
                      <a:pt x="20" y="1393"/>
                    </a:lnTo>
                    <a:lnTo>
                      <a:pt x="18" y="1393"/>
                    </a:lnTo>
                    <a:lnTo>
                      <a:pt x="16" y="1395"/>
                    </a:lnTo>
                    <a:lnTo>
                      <a:pt x="12" y="1395"/>
                    </a:lnTo>
                    <a:lnTo>
                      <a:pt x="10" y="1395"/>
                    </a:lnTo>
                    <a:lnTo>
                      <a:pt x="8" y="1393"/>
                    </a:lnTo>
                    <a:lnTo>
                      <a:pt x="6" y="1393"/>
                    </a:lnTo>
                    <a:lnTo>
                      <a:pt x="4" y="1391"/>
                    </a:lnTo>
                    <a:lnTo>
                      <a:pt x="2" y="1389"/>
                    </a:lnTo>
                    <a:lnTo>
                      <a:pt x="0" y="1387"/>
                    </a:lnTo>
                    <a:lnTo>
                      <a:pt x="0" y="1385"/>
                    </a:lnTo>
                    <a:lnTo>
                      <a:pt x="0" y="1381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1381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2" name="Freeform 5">
                <a:extLst>
                  <a:ext uri="{FF2B5EF4-FFF2-40B4-BE49-F238E27FC236}">
                    <a16:creationId xmlns:a16="http://schemas.microsoft.com/office/drawing/2014/main" id="{A10E6BFC-4C3D-C811-B1CE-B790400F77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054" y="11517"/>
                <a:ext cx="306" cy="311"/>
              </a:xfrm>
              <a:custGeom>
                <a:avLst/>
                <a:gdLst>
                  <a:gd name="T0" fmla="*/ 306 w 306"/>
                  <a:gd name="T1" fmla="*/ 154 h 310"/>
                  <a:gd name="T2" fmla="*/ 303 w 306"/>
                  <a:gd name="T3" fmla="*/ 180 h 310"/>
                  <a:gd name="T4" fmla="*/ 297 w 306"/>
                  <a:gd name="T5" fmla="*/ 203 h 310"/>
                  <a:gd name="T6" fmla="*/ 289 w 306"/>
                  <a:gd name="T7" fmla="*/ 228 h 310"/>
                  <a:gd name="T8" fmla="*/ 275 w 306"/>
                  <a:gd name="T9" fmla="*/ 248 h 310"/>
                  <a:gd name="T10" fmla="*/ 258 w 306"/>
                  <a:gd name="T11" fmla="*/ 267 h 310"/>
                  <a:gd name="T12" fmla="*/ 240 w 306"/>
                  <a:gd name="T13" fmla="*/ 283 h 310"/>
                  <a:gd name="T14" fmla="*/ 219 w 306"/>
                  <a:gd name="T15" fmla="*/ 295 h 310"/>
                  <a:gd name="T16" fmla="*/ 195 w 306"/>
                  <a:gd name="T17" fmla="*/ 304 h 310"/>
                  <a:gd name="T18" fmla="*/ 172 w 306"/>
                  <a:gd name="T19" fmla="*/ 310 h 310"/>
                  <a:gd name="T20" fmla="*/ 146 w 306"/>
                  <a:gd name="T21" fmla="*/ 310 h 310"/>
                  <a:gd name="T22" fmla="*/ 123 w 306"/>
                  <a:gd name="T23" fmla="*/ 308 h 310"/>
                  <a:gd name="T24" fmla="*/ 99 w 306"/>
                  <a:gd name="T25" fmla="*/ 299 h 310"/>
                  <a:gd name="T26" fmla="*/ 76 w 306"/>
                  <a:gd name="T27" fmla="*/ 289 h 310"/>
                  <a:gd name="T28" fmla="*/ 55 w 306"/>
                  <a:gd name="T29" fmla="*/ 275 h 310"/>
                  <a:gd name="T30" fmla="*/ 37 w 306"/>
                  <a:gd name="T31" fmla="*/ 258 h 310"/>
                  <a:gd name="T32" fmla="*/ 23 w 306"/>
                  <a:gd name="T33" fmla="*/ 238 h 310"/>
                  <a:gd name="T34" fmla="*/ 12 w 306"/>
                  <a:gd name="T35" fmla="*/ 215 h 310"/>
                  <a:gd name="T36" fmla="*/ 4 w 306"/>
                  <a:gd name="T37" fmla="*/ 193 h 310"/>
                  <a:gd name="T38" fmla="*/ 0 w 306"/>
                  <a:gd name="T39" fmla="*/ 168 h 310"/>
                  <a:gd name="T40" fmla="*/ 0 w 306"/>
                  <a:gd name="T41" fmla="*/ 142 h 310"/>
                  <a:gd name="T42" fmla="*/ 4 w 306"/>
                  <a:gd name="T43" fmla="*/ 117 h 310"/>
                  <a:gd name="T44" fmla="*/ 12 w 306"/>
                  <a:gd name="T45" fmla="*/ 94 h 310"/>
                  <a:gd name="T46" fmla="*/ 23 w 306"/>
                  <a:gd name="T47" fmla="*/ 72 h 310"/>
                  <a:gd name="T48" fmla="*/ 37 w 306"/>
                  <a:gd name="T49" fmla="*/ 51 h 310"/>
                  <a:gd name="T50" fmla="*/ 55 w 306"/>
                  <a:gd name="T51" fmla="*/ 35 h 310"/>
                  <a:gd name="T52" fmla="*/ 76 w 306"/>
                  <a:gd name="T53" fmla="*/ 20 h 310"/>
                  <a:gd name="T54" fmla="*/ 99 w 306"/>
                  <a:gd name="T55" fmla="*/ 10 h 310"/>
                  <a:gd name="T56" fmla="*/ 123 w 306"/>
                  <a:gd name="T57" fmla="*/ 2 h 310"/>
                  <a:gd name="T58" fmla="*/ 146 w 306"/>
                  <a:gd name="T59" fmla="*/ 0 h 310"/>
                  <a:gd name="T60" fmla="*/ 172 w 306"/>
                  <a:gd name="T61" fmla="*/ 0 h 310"/>
                  <a:gd name="T62" fmla="*/ 195 w 306"/>
                  <a:gd name="T63" fmla="*/ 6 h 310"/>
                  <a:gd name="T64" fmla="*/ 219 w 306"/>
                  <a:gd name="T65" fmla="*/ 14 h 310"/>
                  <a:gd name="T66" fmla="*/ 240 w 306"/>
                  <a:gd name="T67" fmla="*/ 27 h 310"/>
                  <a:gd name="T68" fmla="*/ 258 w 306"/>
                  <a:gd name="T69" fmla="*/ 43 h 310"/>
                  <a:gd name="T70" fmla="*/ 275 w 306"/>
                  <a:gd name="T71" fmla="*/ 61 h 310"/>
                  <a:gd name="T72" fmla="*/ 289 w 306"/>
                  <a:gd name="T73" fmla="*/ 82 h 310"/>
                  <a:gd name="T74" fmla="*/ 297 w 306"/>
                  <a:gd name="T75" fmla="*/ 105 h 310"/>
                  <a:gd name="T76" fmla="*/ 303 w 306"/>
                  <a:gd name="T77" fmla="*/ 129 h 310"/>
                  <a:gd name="T78" fmla="*/ 306 w 306"/>
                  <a:gd name="T79" fmla="*/ 154 h 310"/>
                  <a:gd name="T80" fmla="*/ 306 w 306"/>
                  <a:gd name="T81" fmla="*/ 15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6" h="310">
                    <a:moveTo>
                      <a:pt x="306" y="154"/>
                    </a:moveTo>
                    <a:lnTo>
                      <a:pt x="303" y="180"/>
                    </a:lnTo>
                    <a:lnTo>
                      <a:pt x="297" y="203"/>
                    </a:lnTo>
                    <a:lnTo>
                      <a:pt x="289" y="228"/>
                    </a:lnTo>
                    <a:lnTo>
                      <a:pt x="275" y="248"/>
                    </a:lnTo>
                    <a:lnTo>
                      <a:pt x="258" y="267"/>
                    </a:lnTo>
                    <a:lnTo>
                      <a:pt x="240" y="283"/>
                    </a:lnTo>
                    <a:lnTo>
                      <a:pt x="219" y="295"/>
                    </a:lnTo>
                    <a:lnTo>
                      <a:pt x="195" y="304"/>
                    </a:lnTo>
                    <a:lnTo>
                      <a:pt x="172" y="310"/>
                    </a:lnTo>
                    <a:lnTo>
                      <a:pt x="146" y="310"/>
                    </a:lnTo>
                    <a:lnTo>
                      <a:pt x="123" y="308"/>
                    </a:lnTo>
                    <a:lnTo>
                      <a:pt x="99" y="299"/>
                    </a:lnTo>
                    <a:lnTo>
                      <a:pt x="76" y="289"/>
                    </a:lnTo>
                    <a:lnTo>
                      <a:pt x="55" y="275"/>
                    </a:lnTo>
                    <a:lnTo>
                      <a:pt x="37" y="258"/>
                    </a:lnTo>
                    <a:lnTo>
                      <a:pt x="23" y="238"/>
                    </a:lnTo>
                    <a:lnTo>
                      <a:pt x="12" y="215"/>
                    </a:lnTo>
                    <a:lnTo>
                      <a:pt x="4" y="193"/>
                    </a:lnTo>
                    <a:lnTo>
                      <a:pt x="0" y="168"/>
                    </a:lnTo>
                    <a:lnTo>
                      <a:pt x="0" y="142"/>
                    </a:lnTo>
                    <a:lnTo>
                      <a:pt x="4" y="117"/>
                    </a:lnTo>
                    <a:lnTo>
                      <a:pt x="12" y="94"/>
                    </a:lnTo>
                    <a:lnTo>
                      <a:pt x="23" y="72"/>
                    </a:lnTo>
                    <a:lnTo>
                      <a:pt x="37" y="51"/>
                    </a:lnTo>
                    <a:lnTo>
                      <a:pt x="55" y="35"/>
                    </a:lnTo>
                    <a:lnTo>
                      <a:pt x="76" y="20"/>
                    </a:lnTo>
                    <a:lnTo>
                      <a:pt x="99" y="10"/>
                    </a:lnTo>
                    <a:lnTo>
                      <a:pt x="123" y="2"/>
                    </a:lnTo>
                    <a:lnTo>
                      <a:pt x="146" y="0"/>
                    </a:lnTo>
                    <a:lnTo>
                      <a:pt x="172" y="0"/>
                    </a:lnTo>
                    <a:lnTo>
                      <a:pt x="195" y="6"/>
                    </a:lnTo>
                    <a:lnTo>
                      <a:pt x="219" y="14"/>
                    </a:lnTo>
                    <a:lnTo>
                      <a:pt x="240" y="27"/>
                    </a:lnTo>
                    <a:lnTo>
                      <a:pt x="258" y="43"/>
                    </a:lnTo>
                    <a:lnTo>
                      <a:pt x="275" y="61"/>
                    </a:lnTo>
                    <a:lnTo>
                      <a:pt x="289" y="82"/>
                    </a:lnTo>
                    <a:lnTo>
                      <a:pt x="297" y="105"/>
                    </a:lnTo>
                    <a:lnTo>
                      <a:pt x="303" y="129"/>
                    </a:lnTo>
                    <a:lnTo>
                      <a:pt x="306" y="154"/>
                    </a:lnTo>
                    <a:close/>
                  </a:path>
                </a:pathLst>
              </a:custGeom>
              <a:solidFill>
                <a:srgbClr val="A0A0A0"/>
              </a:solidFill>
              <a:ln w="1714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3" name="Freeform 6">
                <a:extLst>
                  <a:ext uri="{FF2B5EF4-FFF2-40B4-BE49-F238E27FC236}">
                    <a16:creationId xmlns:a16="http://schemas.microsoft.com/office/drawing/2014/main" id="{66DF5053-73B7-3CC6-E46C-894744E8AD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858" y="11590"/>
                <a:ext cx="178" cy="179"/>
              </a:xfrm>
              <a:custGeom>
                <a:avLst/>
                <a:gdLst>
                  <a:gd name="T0" fmla="*/ 178 w 178"/>
                  <a:gd name="T1" fmla="*/ 91 h 179"/>
                  <a:gd name="T2" fmla="*/ 176 w 178"/>
                  <a:gd name="T3" fmla="*/ 109 h 179"/>
                  <a:gd name="T4" fmla="*/ 170 w 178"/>
                  <a:gd name="T5" fmla="*/ 126 h 179"/>
                  <a:gd name="T6" fmla="*/ 160 w 178"/>
                  <a:gd name="T7" fmla="*/ 142 h 179"/>
                  <a:gd name="T8" fmla="*/ 147 w 178"/>
                  <a:gd name="T9" fmla="*/ 156 h 179"/>
                  <a:gd name="T10" fmla="*/ 133 w 178"/>
                  <a:gd name="T11" fmla="*/ 169 h 179"/>
                  <a:gd name="T12" fmla="*/ 114 w 178"/>
                  <a:gd name="T13" fmla="*/ 175 h 179"/>
                  <a:gd name="T14" fmla="*/ 96 w 178"/>
                  <a:gd name="T15" fmla="*/ 179 h 179"/>
                  <a:gd name="T16" fmla="*/ 78 w 178"/>
                  <a:gd name="T17" fmla="*/ 179 h 179"/>
                  <a:gd name="T18" fmla="*/ 59 w 178"/>
                  <a:gd name="T19" fmla="*/ 175 h 179"/>
                  <a:gd name="T20" fmla="*/ 43 w 178"/>
                  <a:gd name="T21" fmla="*/ 169 h 179"/>
                  <a:gd name="T22" fmla="*/ 26 w 178"/>
                  <a:gd name="T23" fmla="*/ 156 h 179"/>
                  <a:gd name="T24" fmla="*/ 14 w 178"/>
                  <a:gd name="T25" fmla="*/ 142 h 179"/>
                  <a:gd name="T26" fmla="*/ 6 w 178"/>
                  <a:gd name="T27" fmla="*/ 126 h 179"/>
                  <a:gd name="T28" fmla="*/ 0 w 178"/>
                  <a:gd name="T29" fmla="*/ 109 h 179"/>
                  <a:gd name="T30" fmla="*/ 0 w 178"/>
                  <a:gd name="T31" fmla="*/ 91 h 179"/>
                  <a:gd name="T32" fmla="*/ 2 w 178"/>
                  <a:gd name="T33" fmla="*/ 70 h 179"/>
                  <a:gd name="T34" fmla="*/ 8 w 178"/>
                  <a:gd name="T35" fmla="*/ 54 h 179"/>
                  <a:gd name="T36" fmla="*/ 18 w 178"/>
                  <a:gd name="T37" fmla="*/ 37 h 179"/>
                  <a:gd name="T38" fmla="*/ 30 w 178"/>
                  <a:gd name="T39" fmla="*/ 23 h 179"/>
                  <a:gd name="T40" fmla="*/ 45 w 178"/>
                  <a:gd name="T41" fmla="*/ 13 h 179"/>
                  <a:gd name="T42" fmla="*/ 63 w 178"/>
                  <a:gd name="T43" fmla="*/ 5 h 179"/>
                  <a:gd name="T44" fmla="*/ 82 w 178"/>
                  <a:gd name="T45" fmla="*/ 0 h 179"/>
                  <a:gd name="T46" fmla="*/ 100 w 178"/>
                  <a:gd name="T47" fmla="*/ 0 h 179"/>
                  <a:gd name="T48" fmla="*/ 119 w 178"/>
                  <a:gd name="T49" fmla="*/ 5 h 179"/>
                  <a:gd name="T50" fmla="*/ 135 w 178"/>
                  <a:gd name="T51" fmla="*/ 13 h 179"/>
                  <a:gd name="T52" fmla="*/ 151 w 178"/>
                  <a:gd name="T53" fmla="*/ 23 h 179"/>
                  <a:gd name="T54" fmla="*/ 164 w 178"/>
                  <a:gd name="T55" fmla="*/ 37 h 179"/>
                  <a:gd name="T56" fmla="*/ 172 w 178"/>
                  <a:gd name="T57" fmla="*/ 54 h 179"/>
                  <a:gd name="T58" fmla="*/ 178 w 178"/>
                  <a:gd name="T59" fmla="*/ 70 h 179"/>
                  <a:gd name="T60" fmla="*/ 178 w 178"/>
                  <a:gd name="T61" fmla="*/ 89 h 179"/>
                  <a:gd name="T62" fmla="*/ 178 w 178"/>
                  <a:gd name="T63" fmla="*/ 9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" h="179">
                    <a:moveTo>
                      <a:pt x="178" y="91"/>
                    </a:moveTo>
                    <a:lnTo>
                      <a:pt x="176" y="109"/>
                    </a:lnTo>
                    <a:lnTo>
                      <a:pt x="170" y="126"/>
                    </a:lnTo>
                    <a:lnTo>
                      <a:pt x="160" y="142"/>
                    </a:lnTo>
                    <a:lnTo>
                      <a:pt x="147" y="156"/>
                    </a:lnTo>
                    <a:lnTo>
                      <a:pt x="133" y="169"/>
                    </a:lnTo>
                    <a:lnTo>
                      <a:pt x="114" y="175"/>
                    </a:lnTo>
                    <a:lnTo>
                      <a:pt x="96" y="179"/>
                    </a:lnTo>
                    <a:lnTo>
                      <a:pt x="78" y="179"/>
                    </a:lnTo>
                    <a:lnTo>
                      <a:pt x="59" y="175"/>
                    </a:lnTo>
                    <a:lnTo>
                      <a:pt x="43" y="169"/>
                    </a:lnTo>
                    <a:lnTo>
                      <a:pt x="26" y="156"/>
                    </a:lnTo>
                    <a:lnTo>
                      <a:pt x="14" y="142"/>
                    </a:lnTo>
                    <a:lnTo>
                      <a:pt x="6" y="126"/>
                    </a:lnTo>
                    <a:lnTo>
                      <a:pt x="0" y="109"/>
                    </a:lnTo>
                    <a:lnTo>
                      <a:pt x="0" y="91"/>
                    </a:lnTo>
                    <a:lnTo>
                      <a:pt x="2" y="70"/>
                    </a:lnTo>
                    <a:lnTo>
                      <a:pt x="8" y="54"/>
                    </a:lnTo>
                    <a:lnTo>
                      <a:pt x="18" y="37"/>
                    </a:lnTo>
                    <a:lnTo>
                      <a:pt x="30" y="23"/>
                    </a:lnTo>
                    <a:lnTo>
                      <a:pt x="45" y="13"/>
                    </a:lnTo>
                    <a:lnTo>
                      <a:pt x="63" y="5"/>
                    </a:lnTo>
                    <a:lnTo>
                      <a:pt x="82" y="0"/>
                    </a:lnTo>
                    <a:lnTo>
                      <a:pt x="100" y="0"/>
                    </a:lnTo>
                    <a:lnTo>
                      <a:pt x="119" y="5"/>
                    </a:lnTo>
                    <a:lnTo>
                      <a:pt x="135" y="13"/>
                    </a:lnTo>
                    <a:lnTo>
                      <a:pt x="151" y="23"/>
                    </a:lnTo>
                    <a:lnTo>
                      <a:pt x="164" y="37"/>
                    </a:lnTo>
                    <a:lnTo>
                      <a:pt x="172" y="54"/>
                    </a:lnTo>
                    <a:lnTo>
                      <a:pt x="178" y="70"/>
                    </a:lnTo>
                    <a:lnTo>
                      <a:pt x="178" y="89"/>
                    </a:lnTo>
                    <a:lnTo>
                      <a:pt x="178" y="91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4" name="Freeform 7">
                <a:extLst>
                  <a:ext uri="{FF2B5EF4-FFF2-40B4-BE49-F238E27FC236}">
                    <a16:creationId xmlns:a16="http://schemas.microsoft.com/office/drawing/2014/main" id="{51DE14F4-F33E-5664-EFAF-254FA43B03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915" y="11644"/>
                <a:ext cx="68" cy="72"/>
              </a:xfrm>
              <a:custGeom>
                <a:avLst/>
                <a:gdLst>
                  <a:gd name="T0" fmla="*/ 68 w 68"/>
                  <a:gd name="T1" fmla="*/ 37 h 72"/>
                  <a:gd name="T2" fmla="*/ 68 w 68"/>
                  <a:gd name="T3" fmla="*/ 47 h 72"/>
                  <a:gd name="T4" fmla="*/ 62 w 68"/>
                  <a:gd name="T5" fmla="*/ 59 h 72"/>
                  <a:gd name="T6" fmla="*/ 53 w 68"/>
                  <a:gd name="T7" fmla="*/ 67 h 72"/>
                  <a:gd name="T8" fmla="*/ 43 w 68"/>
                  <a:gd name="T9" fmla="*/ 72 h 72"/>
                  <a:gd name="T10" fmla="*/ 31 w 68"/>
                  <a:gd name="T11" fmla="*/ 72 h 72"/>
                  <a:gd name="T12" fmla="*/ 21 w 68"/>
                  <a:gd name="T13" fmla="*/ 70 h 72"/>
                  <a:gd name="T14" fmla="*/ 10 w 68"/>
                  <a:gd name="T15" fmla="*/ 63 h 72"/>
                  <a:gd name="T16" fmla="*/ 4 w 68"/>
                  <a:gd name="T17" fmla="*/ 53 h 72"/>
                  <a:gd name="T18" fmla="*/ 0 w 68"/>
                  <a:gd name="T19" fmla="*/ 43 h 72"/>
                  <a:gd name="T20" fmla="*/ 0 w 68"/>
                  <a:gd name="T21" fmla="*/ 31 h 72"/>
                  <a:gd name="T22" fmla="*/ 4 w 68"/>
                  <a:gd name="T23" fmla="*/ 18 h 72"/>
                  <a:gd name="T24" fmla="*/ 10 w 68"/>
                  <a:gd name="T25" fmla="*/ 8 h 72"/>
                  <a:gd name="T26" fmla="*/ 21 w 68"/>
                  <a:gd name="T27" fmla="*/ 2 h 72"/>
                  <a:gd name="T28" fmla="*/ 31 w 68"/>
                  <a:gd name="T29" fmla="*/ 0 h 72"/>
                  <a:gd name="T30" fmla="*/ 43 w 68"/>
                  <a:gd name="T31" fmla="*/ 0 h 72"/>
                  <a:gd name="T32" fmla="*/ 53 w 68"/>
                  <a:gd name="T33" fmla="*/ 6 h 72"/>
                  <a:gd name="T34" fmla="*/ 62 w 68"/>
                  <a:gd name="T35" fmla="*/ 14 h 72"/>
                  <a:gd name="T36" fmla="*/ 68 w 68"/>
                  <a:gd name="T37" fmla="*/ 24 h 72"/>
                  <a:gd name="T38" fmla="*/ 68 w 68"/>
                  <a:gd name="T39" fmla="*/ 37 h 72"/>
                  <a:gd name="T40" fmla="*/ 68 w 68"/>
                  <a:gd name="T41" fmla="*/ 3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72">
                    <a:moveTo>
                      <a:pt x="68" y="37"/>
                    </a:moveTo>
                    <a:lnTo>
                      <a:pt x="68" y="47"/>
                    </a:lnTo>
                    <a:lnTo>
                      <a:pt x="62" y="59"/>
                    </a:lnTo>
                    <a:lnTo>
                      <a:pt x="53" y="67"/>
                    </a:lnTo>
                    <a:lnTo>
                      <a:pt x="43" y="72"/>
                    </a:lnTo>
                    <a:lnTo>
                      <a:pt x="31" y="72"/>
                    </a:lnTo>
                    <a:lnTo>
                      <a:pt x="21" y="70"/>
                    </a:lnTo>
                    <a:lnTo>
                      <a:pt x="10" y="63"/>
                    </a:lnTo>
                    <a:lnTo>
                      <a:pt x="4" y="53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21" y="2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3" y="6"/>
                    </a:lnTo>
                    <a:lnTo>
                      <a:pt x="62" y="14"/>
                    </a:lnTo>
                    <a:lnTo>
                      <a:pt x="68" y="24"/>
                    </a:lnTo>
                    <a:lnTo>
                      <a:pt x="68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5" name="Freeform 8">
                <a:extLst>
                  <a:ext uri="{FF2B5EF4-FFF2-40B4-BE49-F238E27FC236}">
                    <a16:creationId xmlns:a16="http://schemas.microsoft.com/office/drawing/2014/main" id="{6B101873-5CCB-293D-DFB2-6759FC139A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365" y="11590"/>
                <a:ext cx="178" cy="179"/>
              </a:xfrm>
              <a:custGeom>
                <a:avLst/>
                <a:gdLst>
                  <a:gd name="T0" fmla="*/ 178 w 178"/>
                  <a:gd name="T1" fmla="*/ 88 h 179"/>
                  <a:gd name="T2" fmla="*/ 176 w 178"/>
                  <a:gd name="T3" fmla="*/ 107 h 179"/>
                  <a:gd name="T4" fmla="*/ 170 w 178"/>
                  <a:gd name="T5" fmla="*/ 125 h 179"/>
                  <a:gd name="T6" fmla="*/ 160 w 178"/>
                  <a:gd name="T7" fmla="*/ 142 h 179"/>
                  <a:gd name="T8" fmla="*/ 147 w 178"/>
                  <a:gd name="T9" fmla="*/ 156 h 179"/>
                  <a:gd name="T10" fmla="*/ 133 w 178"/>
                  <a:gd name="T11" fmla="*/ 166 h 179"/>
                  <a:gd name="T12" fmla="*/ 114 w 178"/>
                  <a:gd name="T13" fmla="*/ 174 h 179"/>
                  <a:gd name="T14" fmla="*/ 96 w 178"/>
                  <a:gd name="T15" fmla="*/ 179 h 179"/>
                  <a:gd name="T16" fmla="*/ 78 w 178"/>
                  <a:gd name="T17" fmla="*/ 179 h 179"/>
                  <a:gd name="T18" fmla="*/ 59 w 178"/>
                  <a:gd name="T19" fmla="*/ 174 h 179"/>
                  <a:gd name="T20" fmla="*/ 43 w 178"/>
                  <a:gd name="T21" fmla="*/ 166 h 179"/>
                  <a:gd name="T22" fmla="*/ 26 w 178"/>
                  <a:gd name="T23" fmla="*/ 156 h 179"/>
                  <a:gd name="T24" fmla="*/ 14 w 178"/>
                  <a:gd name="T25" fmla="*/ 142 h 179"/>
                  <a:gd name="T26" fmla="*/ 6 w 178"/>
                  <a:gd name="T27" fmla="*/ 125 h 179"/>
                  <a:gd name="T28" fmla="*/ 0 w 178"/>
                  <a:gd name="T29" fmla="*/ 107 h 179"/>
                  <a:gd name="T30" fmla="*/ 0 w 178"/>
                  <a:gd name="T31" fmla="*/ 88 h 179"/>
                  <a:gd name="T32" fmla="*/ 2 w 178"/>
                  <a:gd name="T33" fmla="*/ 70 h 179"/>
                  <a:gd name="T34" fmla="*/ 8 w 178"/>
                  <a:gd name="T35" fmla="*/ 53 h 179"/>
                  <a:gd name="T36" fmla="*/ 18 w 178"/>
                  <a:gd name="T37" fmla="*/ 37 h 179"/>
                  <a:gd name="T38" fmla="*/ 30 w 178"/>
                  <a:gd name="T39" fmla="*/ 23 h 179"/>
                  <a:gd name="T40" fmla="*/ 45 w 178"/>
                  <a:gd name="T41" fmla="*/ 10 h 179"/>
                  <a:gd name="T42" fmla="*/ 63 w 178"/>
                  <a:gd name="T43" fmla="*/ 4 h 179"/>
                  <a:gd name="T44" fmla="*/ 82 w 178"/>
                  <a:gd name="T45" fmla="*/ 0 h 179"/>
                  <a:gd name="T46" fmla="*/ 100 w 178"/>
                  <a:gd name="T47" fmla="*/ 0 h 179"/>
                  <a:gd name="T48" fmla="*/ 119 w 178"/>
                  <a:gd name="T49" fmla="*/ 4 h 179"/>
                  <a:gd name="T50" fmla="*/ 135 w 178"/>
                  <a:gd name="T51" fmla="*/ 10 h 179"/>
                  <a:gd name="T52" fmla="*/ 151 w 178"/>
                  <a:gd name="T53" fmla="*/ 23 h 179"/>
                  <a:gd name="T54" fmla="*/ 164 w 178"/>
                  <a:gd name="T55" fmla="*/ 35 h 179"/>
                  <a:gd name="T56" fmla="*/ 172 w 178"/>
                  <a:gd name="T57" fmla="*/ 51 h 179"/>
                  <a:gd name="T58" fmla="*/ 178 w 178"/>
                  <a:gd name="T59" fmla="*/ 70 h 179"/>
                  <a:gd name="T60" fmla="*/ 178 w 178"/>
                  <a:gd name="T61" fmla="*/ 88 h 179"/>
                  <a:gd name="T62" fmla="*/ 178 w 178"/>
                  <a:gd name="T63" fmla="*/ 8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" h="179">
                    <a:moveTo>
                      <a:pt x="178" y="88"/>
                    </a:moveTo>
                    <a:lnTo>
                      <a:pt x="176" y="107"/>
                    </a:lnTo>
                    <a:lnTo>
                      <a:pt x="170" y="125"/>
                    </a:lnTo>
                    <a:lnTo>
                      <a:pt x="160" y="142"/>
                    </a:lnTo>
                    <a:lnTo>
                      <a:pt x="147" y="156"/>
                    </a:lnTo>
                    <a:lnTo>
                      <a:pt x="133" y="166"/>
                    </a:lnTo>
                    <a:lnTo>
                      <a:pt x="114" y="174"/>
                    </a:lnTo>
                    <a:lnTo>
                      <a:pt x="96" y="179"/>
                    </a:lnTo>
                    <a:lnTo>
                      <a:pt x="78" y="179"/>
                    </a:lnTo>
                    <a:lnTo>
                      <a:pt x="59" y="174"/>
                    </a:lnTo>
                    <a:lnTo>
                      <a:pt x="43" y="166"/>
                    </a:lnTo>
                    <a:lnTo>
                      <a:pt x="26" y="156"/>
                    </a:lnTo>
                    <a:lnTo>
                      <a:pt x="14" y="142"/>
                    </a:lnTo>
                    <a:lnTo>
                      <a:pt x="6" y="125"/>
                    </a:lnTo>
                    <a:lnTo>
                      <a:pt x="0" y="107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8" y="53"/>
                    </a:lnTo>
                    <a:lnTo>
                      <a:pt x="18" y="37"/>
                    </a:lnTo>
                    <a:lnTo>
                      <a:pt x="30" y="23"/>
                    </a:lnTo>
                    <a:lnTo>
                      <a:pt x="45" y="10"/>
                    </a:lnTo>
                    <a:lnTo>
                      <a:pt x="63" y="4"/>
                    </a:lnTo>
                    <a:lnTo>
                      <a:pt x="82" y="0"/>
                    </a:lnTo>
                    <a:lnTo>
                      <a:pt x="100" y="0"/>
                    </a:lnTo>
                    <a:lnTo>
                      <a:pt x="119" y="4"/>
                    </a:lnTo>
                    <a:lnTo>
                      <a:pt x="135" y="10"/>
                    </a:lnTo>
                    <a:lnTo>
                      <a:pt x="151" y="23"/>
                    </a:lnTo>
                    <a:lnTo>
                      <a:pt x="164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78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6" name="Freeform 9">
                <a:extLst>
                  <a:ext uri="{FF2B5EF4-FFF2-40B4-BE49-F238E27FC236}">
                    <a16:creationId xmlns:a16="http://schemas.microsoft.com/office/drawing/2014/main" id="{154EE71D-3A21-C2D5-BC33-7197B3957C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24" y="11643"/>
                <a:ext cx="68" cy="74"/>
              </a:xfrm>
              <a:custGeom>
                <a:avLst/>
                <a:gdLst>
                  <a:gd name="T0" fmla="*/ 68 w 68"/>
                  <a:gd name="T1" fmla="*/ 37 h 74"/>
                  <a:gd name="T2" fmla="*/ 68 w 68"/>
                  <a:gd name="T3" fmla="*/ 50 h 74"/>
                  <a:gd name="T4" fmla="*/ 62 w 68"/>
                  <a:gd name="T5" fmla="*/ 60 h 74"/>
                  <a:gd name="T6" fmla="*/ 53 w 68"/>
                  <a:gd name="T7" fmla="*/ 68 h 74"/>
                  <a:gd name="T8" fmla="*/ 43 w 68"/>
                  <a:gd name="T9" fmla="*/ 74 h 74"/>
                  <a:gd name="T10" fmla="*/ 31 w 68"/>
                  <a:gd name="T11" fmla="*/ 74 h 74"/>
                  <a:gd name="T12" fmla="*/ 21 w 68"/>
                  <a:gd name="T13" fmla="*/ 72 h 74"/>
                  <a:gd name="T14" fmla="*/ 10 w 68"/>
                  <a:gd name="T15" fmla="*/ 66 h 74"/>
                  <a:gd name="T16" fmla="*/ 4 w 68"/>
                  <a:gd name="T17" fmla="*/ 56 h 74"/>
                  <a:gd name="T18" fmla="*/ 0 w 68"/>
                  <a:gd name="T19" fmla="*/ 43 h 74"/>
                  <a:gd name="T20" fmla="*/ 0 w 68"/>
                  <a:gd name="T21" fmla="*/ 31 h 74"/>
                  <a:gd name="T22" fmla="*/ 4 w 68"/>
                  <a:gd name="T23" fmla="*/ 21 h 74"/>
                  <a:gd name="T24" fmla="*/ 10 w 68"/>
                  <a:gd name="T25" fmla="*/ 11 h 74"/>
                  <a:gd name="T26" fmla="*/ 21 w 68"/>
                  <a:gd name="T27" fmla="*/ 4 h 74"/>
                  <a:gd name="T28" fmla="*/ 31 w 68"/>
                  <a:gd name="T29" fmla="*/ 0 h 74"/>
                  <a:gd name="T30" fmla="*/ 43 w 68"/>
                  <a:gd name="T31" fmla="*/ 2 h 74"/>
                  <a:gd name="T32" fmla="*/ 53 w 68"/>
                  <a:gd name="T33" fmla="*/ 6 h 74"/>
                  <a:gd name="T34" fmla="*/ 62 w 68"/>
                  <a:gd name="T35" fmla="*/ 15 h 74"/>
                  <a:gd name="T36" fmla="*/ 68 w 68"/>
                  <a:gd name="T37" fmla="*/ 25 h 74"/>
                  <a:gd name="T38" fmla="*/ 68 w 68"/>
                  <a:gd name="T39" fmla="*/ 37 h 74"/>
                  <a:gd name="T40" fmla="*/ 68 w 68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74">
                    <a:moveTo>
                      <a:pt x="68" y="37"/>
                    </a:moveTo>
                    <a:lnTo>
                      <a:pt x="68" y="50"/>
                    </a:lnTo>
                    <a:lnTo>
                      <a:pt x="62" y="60"/>
                    </a:lnTo>
                    <a:lnTo>
                      <a:pt x="53" y="68"/>
                    </a:lnTo>
                    <a:lnTo>
                      <a:pt x="43" y="74"/>
                    </a:lnTo>
                    <a:lnTo>
                      <a:pt x="31" y="74"/>
                    </a:lnTo>
                    <a:lnTo>
                      <a:pt x="21" y="72"/>
                    </a:lnTo>
                    <a:lnTo>
                      <a:pt x="10" y="66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1"/>
                    </a:lnTo>
                    <a:lnTo>
                      <a:pt x="10" y="11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2" y="15"/>
                    </a:lnTo>
                    <a:lnTo>
                      <a:pt x="68" y="25"/>
                    </a:lnTo>
                    <a:lnTo>
                      <a:pt x="68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7" name="WordArt 10">
                <a:extLst>
                  <a:ext uri="{FF2B5EF4-FFF2-40B4-BE49-F238E27FC236}">
                    <a16:creationId xmlns:a16="http://schemas.microsoft.com/office/drawing/2014/main" id="{878A8544-3DEA-965F-498B-3658AD20F859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9605" y="11767"/>
                <a:ext cx="395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b="1" kern="1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LAMP</a:t>
                </a:r>
              </a:p>
            </p:txBody>
          </p:sp>
        </p:grpSp>
        <p:grpSp>
          <p:nvGrpSpPr>
            <p:cNvPr id="163" name="Group 11">
              <a:extLst>
                <a:ext uri="{FF2B5EF4-FFF2-40B4-BE49-F238E27FC236}">
                  <a16:creationId xmlns:a16="http://schemas.microsoft.com/office/drawing/2014/main" id="{33B5F798-D41E-417F-BC89-AE37011276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542762" y="3937319"/>
              <a:ext cx="1093239" cy="342582"/>
              <a:chOff x="981" y="544"/>
              <a:chExt cx="1084" cy="341"/>
            </a:xfrm>
          </p:grpSpPr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9D29ECBA-68C1-7424-AC0A-0A5254E0C3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1" y="544"/>
                <a:ext cx="1084" cy="341"/>
              </a:xfrm>
              <a:custGeom>
                <a:avLst/>
                <a:gdLst>
                  <a:gd name="T0" fmla="*/ 168 w 1084"/>
                  <a:gd name="T1" fmla="*/ 0 h 341"/>
                  <a:gd name="T2" fmla="*/ 84 w 1084"/>
                  <a:gd name="T3" fmla="*/ 25 h 341"/>
                  <a:gd name="T4" fmla="*/ 22 w 1084"/>
                  <a:gd name="T5" fmla="*/ 86 h 341"/>
                  <a:gd name="T6" fmla="*/ 0 w 1084"/>
                  <a:gd name="T7" fmla="*/ 170 h 341"/>
                  <a:gd name="T8" fmla="*/ 0 w 1084"/>
                  <a:gd name="T9" fmla="*/ 170 h 341"/>
                  <a:gd name="T10" fmla="*/ 22 w 1084"/>
                  <a:gd name="T11" fmla="*/ 256 h 341"/>
                  <a:gd name="T12" fmla="*/ 84 w 1084"/>
                  <a:gd name="T13" fmla="*/ 318 h 341"/>
                  <a:gd name="T14" fmla="*/ 168 w 1084"/>
                  <a:gd name="T15" fmla="*/ 341 h 341"/>
                  <a:gd name="T16" fmla="*/ 168 w 1084"/>
                  <a:gd name="T17" fmla="*/ 341 h 341"/>
                  <a:gd name="T18" fmla="*/ 223 w 1084"/>
                  <a:gd name="T19" fmla="*/ 330 h 341"/>
                  <a:gd name="T20" fmla="*/ 273 w 1084"/>
                  <a:gd name="T21" fmla="*/ 304 h 341"/>
                  <a:gd name="T22" fmla="*/ 309 w 1084"/>
                  <a:gd name="T23" fmla="*/ 263 h 341"/>
                  <a:gd name="T24" fmla="*/ 309 w 1084"/>
                  <a:gd name="T25" fmla="*/ 263 h 341"/>
                  <a:gd name="T26" fmla="*/ 377 w 1084"/>
                  <a:gd name="T27" fmla="*/ 263 h 341"/>
                  <a:gd name="T28" fmla="*/ 455 w 1084"/>
                  <a:gd name="T29" fmla="*/ 263 h 341"/>
                  <a:gd name="T30" fmla="*/ 541 w 1084"/>
                  <a:gd name="T31" fmla="*/ 263 h 341"/>
                  <a:gd name="T32" fmla="*/ 627 w 1084"/>
                  <a:gd name="T33" fmla="*/ 263 h 341"/>
                  <a:gd name="T34" fmla="*/ 707 w 1084"/>
                  <a:gd name="T35" fmla="*/ 263 h 341"/>
                  <a:gd name="T36" fmla="*/ 775 w 1084"/>
                  <a:gd name="T37" fmla="*/ 263 h 341"/>
                  <a:gd name="T38" fmla="*/ 775 w 1084"/>
                  <a:gd name="T39" fmla="*/ 263 h 341"/>
                  <a:gd name="T40" fmla="*/ 812 w 1084"/>
                  <a:gd name="T41" fmla="*/ 304 h 341"/>
                  <a:gd name="T42" fmla="*/ 861 w 1084"/>
                  <a:gd name="T43" fmla="*/ 330 h 341"/>
                  <a:gd name="T44" fmla="*/ 916 w 1084"/>
                  <a:gd name="T45" fmla="*/ 341 h 341"/>
                  <a:gd name="T46" fmla="*/ 916 w 1084"/>
                  <a:gd name="T47" fmla="*/ 341 h 341"/>
                  <a:gd name="T48" fmla="*/ 1000 w 1084"/>
                  <a:gd name="T49" fmla="*/ 318 h 341"/>
                  <a:gd name="T50" fmla="*/ 1062 w 1084"/>
                  <a:gd name="T51" fmla="*/ 256 h 341"/>
                  <a:gd name="T52" fmla="*/ 1084 w 1084"/>
                  <a:gd name="T53" fmla="*/ 170 h 341"/>
                  <a:gd name="T54" fmla="*/ 1084 w 1084"/>
                  <a:gd name="T55" fmla="*/ 170 h 341"/>
                  <a:gd name="T56" fmla="*/ 1062 w 1084"/>
                  <a:gd name="T57" fmla="*/ 86 h 341"/>
                  <a:gd name="T58" fmla="*/ 1000 w 1084"/>
                  <a:gd name="T59" fmla="*/ 25 h 341"/>
                  <a:gd name="T60" fmla="*/ 916 w 1084"/>
                  <a:gd name="T61" fmla="*/ 0 h 341"/>
                  <a:gd name="T62" fmla="*/ 916 w 1084"/>
                  <a:gd name="T63" fmla="*/ 0 h 341"/>
                  <a:gd name="T64" fmla="*/ 861 w 1084"/>
                  <a:gd name="T65" fmla="*/ 10 h 341"/>
                  <a:gd name="T66" fmla="*/ 812 w 1084"/>
                  <a:gd name="T67" fmla="*/ 39 h 341"/>
                  <a:gd name="T68" fmla="*/ 775 w 1084"/>
                  <a:gd name="T69" fmla="*/ 80 h 341"/>
                  <a:gd name="T70" fmla="*/ 775 w 1084"/>
                  <a:gd name="T71" fmla="*/ 80 h 341"/>
                  <a:gd name="T72" fmla="*/ 707 w 1084"/>
                  <a:gd name="T73" fmla="*/ 80 h 341"/>
                  <a:gd name="T74" fmla="*/ 627 w 1084"/>
                  <a:gd name="T75" fmla="*/ 80 h 341"/>
                  <a:gd name="T76" fmla="*/ 541 w 1084"/>
                  <a:gd name="T77" fmla="*/ 80 h 341"/>
                  <a:gd name="T78" fmla="*/ 455 w 1084"/>
                  <a:gd name="T79" fmla="*/ 80 h 341"/>
                  <a:gd name="T80" fmla="*/ 377 w 1084"/>
                  <a:gd name="T81" fmla="*/ 80 h 341"/>
                  <a:gd name="T82" fmla="*/ 309 w 1084"/>
                  <a:gd name="T83" fmla="*/ 80 h 341"/>
                  <a:gd name="T84" fmla="*/ 309 w 1084"/>
                  <a:gd name="T85" fmla="*/ 80 h 341"/>
                  <a:gd name="T86" fmla="*/ 273 w 1084"/>
                  <a:gd name="T87" fmla="*/ 39 h 341"/>
                  <a:gd name="T88" fmla="*/ 223 w 1084"/>
                  <a:gd name="T89" fmla="*/ 10 h 341"/>
                  <a:gd name="T90" fmla="*/ 168 w 1084"/>
                  <a:gd name="T91" fmla="*/ 0 h 341"/>
                  <a:gd name="T92" fmla="*/ 168 w 1084"/>
                  <a:gd name="T93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4" h="341">
                    <a:moveTo>
                      <a:pt x="168" y="0"/>
                    </a:moveTo>
                    <a:lnTo>
                      <a:pt x="84" y="25"/>
                    </a:lnTo>
                    <a:lnTo>
                      <a:pt x="22" y="86"/>
                    </a:lnTo>
                    <a:lnTo>
                      <a:pt x="0" y="170"/>
                    </a:lnTo>
                    <a:lnTo>
                      <a:pt x="22" y="256"/>
                    </a:lnTo>
                    <a:lnTo>
                      <a:pt x="84" y="318"/>
                    </a:lnTo>
                    <a:lnTo>
                      <a:pt x="168" y="341"/>
                    </a:lnTo>
                    <a:lnTo>
                      <a:pt x="223" y="330"/>
                    </a:lnTo>
                    <a:lnTo>
                      <a:pt x="273" y="304"/>
                    </a:lnTo>
                    <a:lnTo>
                      <a:pt x="309" y="263"/>
                    </a:lnTo>
                    <a:lnTo>
                      <a:pt x="377" y="263"/>
                    </a:lnTo>
                    <a:lnTo>
                      <a:pt x="455" y="263"/>
                    </a:lnTo>
                    <a:lnTo>
                      <a:pt x="541" y="263"/>
                    </a:lnTo>
                    <a:lnTo>
                      <a:pt x="627" y="263"/>
                    </a:lnTo>
                    <a:lnTo>
                      <a:pt x="707" y="263"/>
                    </a:lnTo>
                    <a:lnTo>
                      <a:pt x="775" y="263"/>
                    </a:lnTo>
                    <a:lnTo>
                      <a:pt x="812" y="304"/>
                    </a:lnTo>
                    <a:lnTo>
                      <a:pt x="861" y="330"/>
                    </a:lnTo>
                    <a:lnTo>
                      <a:pt x="916" y="341"/>
                    </a:lnTo>
                    <a:lnTo>
                      <a:pt x="1000" y="318"/>
                    </a:lnTo>
                    <a:lnTo>
                      <a:pt x="1062" y="256"/>
                    </a:lnTo>
                    <a:lnTo>
                      <a:pt x="1084" y="170"/>
                    </a:lnTo>
                    <a:lnTo>
                      <a:pt x="1062" y="86"/>
                    </a:lnTo>
                    <a:lnTo>
                      <a:pt x="1000" y="25"/>
                    </a:lnTo>
                    <a:lnTo>
                      <a:pt x="916" y="0"/>
                    </a:lnTo>
                    <a:lnTo>
                      <a:pt x="861" y="10"/>
                    </a:lnTo>
                    <a:lnTo>
                      <a:pt x="812" y="39"/>
                    </a:lnTo>
                    <a:lnTo>
                      <a:pt x="775" y="80"/>
                    </a:lnTo>
                    <a:lnTo>
                      <a:pt x="707" y="80"/>
                    </a:lnTo>
                    <a:lnTo>
                      <a:pt x="627" y="80"/>
                    </a:lnTo>
                    <a:lnTo>
                      <a:pt x="541" y="80"/>
                    </a:lnTo>
                    <a:lnTo>
                      <a:pt x="455" y="80"/>
                    </a:lnTo>
                    <a:lnTo>
                      <a:pt x="377" y="80"/>
                    </a:lnTo>
                    <a:lnTo>
                      <a:pt x="309" y="80"/>
                    </a:lnTo>
                    <a:lnTo>
                      <a:pt x="273" y="39"/>
                    </a:lnTo>
                    <a:lnTo>
                      <a:pt x="223" y="1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8C8F3026-0D62-3C11-A948-BDAA069C01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09" y="628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9 w 180"/>
                  <a:gd name="T9" fmla="*/ 158 h 181"/>
                  <a:gd name="T10" fmla="*/ 133 w 180"/>
                  <a:gd name="T11" fmla="*/ 168 h 181"/>
                  <a:gd name="T12" fmla="*/ 117 w 180"/>
                  <a:gd name="T13" fmla="*/ 176 h 181"/>
                  <a:gd name="T14" fmla="*/ 98 w 180"/>
                  <a:gd name="T15" fmla="*/ 181 h 181"/>
                  <a:gd name="T16" fmla="*/ 78 w 180"/>
                  <a:gd name="T17" fmla="*/ 181 h 181"/>
                  <a:gd name="T18" fmla="*/ 61 w 180"/>
                  <a:gd name="T19" fmla="*/ 176 h 181"/>
                  <a:gd name="T20" fmla="*/ 43 w 180"/>
                  <a:gd name="T21" fmla="*/ 168 h 181"/>
                  <a:gd name="T22" fmla="*/ 29 w 180"/>
                  <a:gd name="T23" fmla="*/ 158 h 181"/>
                  <a:gd name="T24" fmla="*/ 16 w 180"/>
                  <a:gd name="T25" fmla="*/ 144 h 181"/>
                  <a:gd name="T26" fmla="*/ 8 w 180"/>
                  <a:gd name="T27" fmla="*/ 127 h 181"/>
                  <a:gd name="T28" fmla="*/ 2 w 180"/>
                  <a:gd name="T29" fmla="*/ 109 h 181"/>
                  <a:gd name="T30" fmla="*/ 0 w 180"/>
                  <a:gd name="T31" fmla="*/ 90 h 181"/>
                  <a:gd name="T32" fmla="*/ 2 w 180"/>
                  <a:gd name="T33" fmla="*/ 72 h 181"/>
                  <a:gd name="T34" fmla="*/ 8 w 180"/>
                  <a:gd name="T35" fmla="*/ 53 h 181"/>
                  <a:gd name="T36" fmla="*/ 18 w 180"/>
                  <a:gd name="T37" fmla="*/ 37 h 181"/>
                  <a:gd name="T38" fmla="*/ 31 w 180"/>
                  <a:gd name="T39" fmla="*/ 23 h 181"/>
                  <a:gd name="T40" fmla="*/ 47 w 180"/>
                  <a:gd name="T41" fmla="*/ 12 h 181"/>
                  <a:gd name="T42" fmla="*/ 63 w 180"/>
                  <a:gd name="T43" fmla="*/ 4 h 181"/>
                  <a:gd name="T44" fmla="*/ 82 w 180"/>
                  <a:gd name="T45" fmla="*/ 0 h 181"/>
                  <a:gd name="T46" fmla="*/ 102 w 180"/>
                  <a:gd name="T47" fmla="*/ 0 h 181"/>
                  <a:gd name="T48" fmla="*/ 121 w 180"/>
                  <a:gd name="T49" fmla="*/ 4 h 181"/>
                  <a:gd name="T50" fmla="*/ 137 w 180"/>
                  <a:gd name="T51" fmla="*/ 12 h 181"/>
                  <a:gd name="T52" fmla="*/ 151 w 180"/>
                  <a:gd name="T53" fmla="*/ 23 h 181"/>
                  <a:gd name="T54" fmla="*/ 164 w 180"/>
                  <a:gd name="T55" fmla="*/ 37 h 181"/>
                  <a:gd name="T56" fmla="*/ 174 w 180"/>
                  <a:gd name="T57" fmla="*/ 53 h 181"/>
                  <a:gd name="T58" fmla="*/ 178 w 180"/>
                  <a:gd name="T59" fmla="*/ 72 h 181"/>
                  <a:gd name="T60" fmla="*/ 180 w 180"/>
                  <a:gd name="T61" fmla="*/ 90 h 181"/>
                  <a:gd name="T62" fmla="*/ 180 w 180"/>
                  <a:gd name="T63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8"/>
                    </a:lnTo>
                    <a:lnTo>
                      <a:pt x="117" y="176"/>
                    </a:lnTo>
                    <a:lnTo>
                      <a:pt x="98" y="181"/>
                    </a:lnTo>
                    <a:lnTo>
                      <a:pt x="78" y="181"/>
                    </a:lnTo>
                    <a:lnTo>
                      <a:pt x="61" y="176"/>
                    </a:lnTo>
                    <a:lnTo>
                      <a:pt x="43" y="168"/>
                    </a:lnTo>
                    <a:lnTo>
                      <a:pt x="29" y="158"/>
                    </a:lnTo>
                    <a:lnTo>
                      <a:pt x="16" y="144"/>
                    </a:lnTo>
                    <a:lnTo>
                      <a:pt x="8" y="127"/>
                    </a:lnTo>
                    <a:lnTo>
                      <a:pt x="2" y="109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53"/>
                    </a:lnTo>
                    <a:lnTo>
                      <a:pt x="18" y="37"/>
                    </a:lnTo>
                    <a:lnTo>
                      <a:pt x="31" y="23"/>
                    </a:lnTo>
                    <a:lnTo>
                      <a:pt x="47" y="12"/>
                    </a:lnTo>
                    <a:lnTo>
                      <a:pt x="63" y="4"/>
                    </a:lnTo>
                    <a:lnTo>
                      <a:pt x="82" y="0"/>
                    </a:lnTo>
                    <a:lnTo>
                      <a:pt x="102" y="0"/>
                    </a:lnTo>
                    <a:lnTo>
                      <a:pt x="121" y="4"/>
                    </a:lnTo>
                    <a:lnTo>
                      <a:pt x="137" y="12"/>
                    </a:lnTo>
                    <a:lnTo>
                      <a:pt x="151" y="23"/>
                    </a:lnTo>
                    <a:lnTo>
                      <a:pt x="164" y="37"/>
                    </a:lnTo>
                    <a:lnTo>
                      <a:pt x="174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086EAE10-72F7-F849-5C1D-F9B12939C3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2" y="681"/>
                <a:ext cx="74" cy="74"/>
              </a:xfrm>
              <a:custGeom>
                <a:avLst/>
                <a:gdLst>
                  <a:gd name="T0" fmla="*/ 74 w 74"/>
                  <a:gd name="T1" fmla="*/ 37 h 74"/>
                  <a:gd name="T2" fmla="*/ 72 w 74"/>
                  <a:gd name="T3" fmla="*/ 50 h 74"/>
                  <a:gd name="T4" fmla="*/ 66 w 74"/>
                  <a:gd name="T5" fmla="*/ 60 h 74"/>
                  <a:gd name="T6" fmla="*/ 55 w 74"/>
                  <a:gd name="T7" fmla="*/ 68 h 74"/>
                  <a:gd name="T8" fmla="*/ 43 w 74"/>
                  <a:gd name="T9" fmla="*/ 72 h 74"/>
                  <a:gd name="T10" fmla="*/ 33 w 74"/>
                  <a:gd name="T11" fmla="*/ 74 h 74"/>
                  <a:gd name="T12" fmla="*/ 21 w 74"/>
                  <a:gd name="T13" fmla="*/ 72 h 74"/>
                  <a:gd name="T14" fmla="*/ 10 w 74"/>
                  <a:gd name="T15" fmla="*/ 64 h 74"/>
                  <a:gd name="T16" fmla="*/ 4 w 74"/>
                  <a:gd name="T17" fmla="*/ 56 h 74"/>
                  <a:gd name="T18" fmla="*/ 0 w 74"/>
                  <a:gd name="T19" fmla="*/ 43 h 74"/>
                  <a:gd name="T20" fmla="*/ 0 w 74"/>
                  <a:gd name="T21" fmla="*/ 31 h 74"/>
                  <a:gd name="T22" fmla="*/ 6 w 74"/>
                  <a:gd name="T23" fmla="*/ 21 h 74"/>
                  <a:gd name="T24" fmla="*/ 14 w 74"/>
                  <a:gd name="T25" fmla="*/ 11 h 74"/>
                  <a:gd name="T26" fmla="*/ 25 w 74"/>
                  <a:gd name="T27" fmla="*/ 4 h 74"/>
                  <a:gd name="T28" fmla="*/ 37 w 74"/>
                  <a:gd name="T29" fmla="*/ 0 h 74"/>
                  <a:gd name="T30" fmla="*/ 47 w 74"/>
                  <a:gd name="T31" fmla="*/ 2 h 74"/>
                  <a:gd name="T32" fmla="*/ 60 w 74"/>
                  <a:gd name="T33" fmla="*/ 6 h 74"/>
                  <a:gd name="T34" fmla="*/ 68 w 74"/>
                  <a:gd name="T35" fmla="*/ 15 h 74"/>
                  <a:gd name="T36" fmla="*/ 72 w 74"/>
                  <a:gd name="T37" fmla="*/ 25 h 74"/>
                  <a:gd name="T38" fmla="*/ 74 w 74"/>
                  <a:gd name="T39" fmla="*/ 37 h 74"/>
                  <a:gd name="T40" fmla="*/ 74 w 74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2" y="50"/>
                    </a:lnTo>
                    <a:lnTo>
                      <a:pt x="66" y="60"/>
                    </a:lnTo>
                    <a:lnTo>
                      <a:pt x="55" y="68"/>
                    </a:lnTo>
                    <a:lnTo>
                      <a:pt x="43" y="72"/>
                    </a:lnTo>
                    <a:lnTo>
                      <a:pt x="33" y="74"/>
                    </a:lnTo>
                    <a:lnTo>
                      <a:pt x="21" y="72"/>
                    </a:lnTo>
                    <a:lnTo>
                      <a:pt x="10" y="64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6" y="21"/>
                    </a:lnTo>
                    <a:lnTo>
                      <a:pt x="14" y="11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7" y="2"/>
                    </a:lnTo>
                    <a:lnTo>
                      <a:pt x="60" y="6"/>
                    </a:lnTo>
                    <a:lnTo>
                      <a:pt x="68" y="15"/>
                    </a:lnTo>
                    <a:lnTo>
                      <a:pt x="72" y="25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7" name="Freeform 15">
                <a:extLst>
                  <a:ext uri="{FF2B5EF4-FFF2-40B4-BE49-F238E27FC236}">
                    <a16:creationId xmlns:a16="http://schemas.microsoft.com/office/drawing/2014/main" id="{13569ADF-ED24-A915-5413-949F02F106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" y="628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47 w 180"/>
                  <a:gd name="T9" fmla="*/ 160 h 181"/>
                  <a:gd name="T10" fmla="*/ 131 w 180"/>
                  <a:gd name="T11" fmla="*/ 170 h 181"/>
                  <a:gd name="T12" fmla="*/ 115 w 180"/>
                  <a:gd name="T13" fmla="*/ 176 h 181"/>
                  <a:gd name="T14" fmla="*/ 94 w 180"/>
                  <a:gd name="T15" fmla="*/ 181 h 181"/>
                  <a:gd name="T16" fmla="*/ 76 w 180"/>
                  <a:gd name="T17" fmla="*/ 178 h 181"/>
                  <a:gd name="T18" fmla="*/ 57 w 180"/>
                  <a:gd name="T19" fmla="*/ 174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7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6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3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47" y="160"/>
                    </a:lnTo>
                    <a:lnTo>
                      <a:pt x="131" y="170"/>
                    </a:lnTo>
                    <a:lnTo>
                      <a:pt x="115" y="176"/>
                    </a:lnTo>
                    <a:lnTo>
                      <a:pt x="94" y="181"/>
                    </a:lnTo>
                    <a:lnTo>
                      <a:pt x="76" y="178"/>
                    </a:lnTo>
                    <a:lnTo>
                      <a:pt x="57" y="174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7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6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7" y="23"/>
                    </a:lnTo>
                    <a:lnTo>
                      <a:pt x="162" y="37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1FFCF592-C026-5FF8-C973-3C2224FB6C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20" y="681"/>
                <a:ext cx="70" cy="74"/>
              </a:xfrm>
              <a:custGeom>
                <a:avLst/>
                <a:gdLst>
                  <a:gd name="T0" fmla="*/ 70 w 70"/>
                  <a:gd name="T1" fmla="*/ 37 h 74"/>
                  <a:gd name="T2" fmla="*/ 68 w 70"/>
                  <a:gd name="T3" fmla="*/ 50 h 74"/>
                  <a:gd name="T4" fmla="*/ 62 w 70"/>
                  <a:gd name="T5" fmla="*/ 60 h 74"/>
                  <a:gd name="T6" fmla="*/ 53 w 70"/>
                  <a:gd name="T7" fmla="*/ 68 h 74"/>
                  <a:gd name="T8" fmla="*/ 43 w 70"/>
                  <a:gd name="T9" fmla="*/ 72 h 74"/>
                  <a:gd name="T10" fmla="*/ 31 w 70"/>
                  <a:gd name="T11" fmla="*/ 74 h 74"/>
                  <a:gd name="T12" fmla="*/ 21 w 70"/>
                  <a:gd name="T13" fmla="*/ 72 h 74"/>
                  <a:gd name="T14" fmla="*/ 10 w 70"/>
                  <a:gd name="T15" fmla="*/ 64 h 74"/>
                  <a:gd name="T16" fmla="*/ 4 w 70"/>
                  <a:gd name="T17" fmla="*/ 56 h 74"/>
                  <a:gd name="T18" fmla="*/ 0 w 70"/>
                  <a:gd name="T19" fmla="*/ 43 h 74"/>
                  <a:gd name="T20" fmla="*/ 0 w 70"/>
                  <a:gd name="T21" fmla="*/ 31 h 74"/>
                  <a:gd name="T22" fmla="*/ 4 w 70"/>
                  <a:gd name="T23" fmla="*/ 21 h 74"/>
                  <a:gd name="T24" fmla="*/ 10 w 70"/>
                  <a:gd name="T25" fmla="*/ 11 h 74"/>
                  <a:gd name="T26" fmla="*/ 21 w 70"/>
                  <a:gd name="T27" fmla="*/ 4 h 74"/>
                  <a:gd name="T28" fmla="*/ 31 w 70"/>
                  <a:gd name="T29" fmla="*/ 0 h 74"/>
                  <a:gd name="T30" fmla="*/ 43 w 70"/>
                  <a:gd name="T31" fmla="*/ 2 h 74"/>
                  <a:gd name="T32" fmla="*/ 53 w 70"/>
                  <a:gd name="T33" fmla="*/ 6 h 74"/>
                  <a:gd name="T34" fmla="*/ 62 w 70"/>
                  <a:gd name="T35" fmla="*/ 15 h 74"/>
                  <a:gd name="T36" fmla="*/ 68 w 70"/>
                  <a:gd name="T37" fmla="*/ 25 h 74"/>
                  <a:gd name="T38" fmla="*/ 70 w 70"/>
                  <a:gd name="T39" fmla="*/ 37 h 74"/>
                  <a:gd name="T40" fmla="*/ 70 w 70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4">
                    <a:moveTo>
                      <a:pt x="70" y="37"/>
                    </a:moveTo>
                    <a:lnTo>
                      <a:pt x="68" y="50"/>
                    </a:lnTo>
                    <a:lnTo>
                      <a:pt x="62" y="60"/>
                    </a:lnTo>
                    <a:lnTo>
                      <a:pt x="53" y="68"/>
                    </a:lnTo>
                    <a:lnTo>
                      <a:pt x="43" y="72"/>
                    </a:lnTo>
                    <a:lnTo>
                      <a:pt x="31" y="74"/>
                    </a:lnTo>
                    <a:lnTo>
                      <a:pt x="21" y="72"/>
                    </a:lnTo>
                    <a:lnTo>
                      <a:pt x="10" y="64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1"/>
                    </a:lnTo>
                    <a:lnTo>
                      <a:pt x="10" y="11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2" y="15"/>
                    </a:lnTo>
                    <a:lnTo>
                      <a:pt x="68" y="25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9" name="WordArt 17">
                <a:extLst>
                  <a:ext uri="{FF2B5EF4-FFF2-40B4-BE49-F238E27FC236}">
                    <a16:creationId xmlns:a16="http://schemas.microsoft.com/office/drawing/2014/main" id="{6FB6CBEF-37E0-2565-30D8-F31E9A364656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23" y="67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2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79C825-1D7C-A20E-35CE-E5F51C3F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2 – LED and Lamp</a:t>
            </a:r>
          </a:p>
        </p:txBody>
      </p:sp>
      <p:grpSp>
        <p:nvGrpSpPr>
          <p:cNvPr id="368" name="Group 2">
            <a:extLst>
              <a:ext uri="{FF2B5EF4-FFF2-40B4-BE49-F238E27FC236}">
                <a16:creationId xmlns:a16="http://schemas.microsoft.com/office/drawing/2014/main" id="{7E6BD8DA-4632-76E0-36FC-1433972305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78477" y="2558286"/>
            <a:ext cx="1346297" cy="1545384"/>
            <a:chOff x="8381" y="6085"/>
            <a:chExt cx="1453" cy="1785"/>
          </a:xfrm>
        </p:grpSpPr>
        <p:sp>
          <p:nvSpPr>
            <p:cNvPr id="369" name="Freeform 3">
              <a:extLst>
                <a:ext uri="{FF2B5EF4-FFF2-40B4-BE49-F238E27FC236}">
                  <a16:creationId xmlns:a16="http://schemas.microsoft.com/office/drawing/2014/main" id="{5601DA74-4161-3A62-466A-7DE5536E6C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81" y="6085"/>
              <a:ext cx="1453" cy="1785"/>
            </a:xfrm>
            <a:custGeom>
              <a:avLst/>
              <a:gdLst>
                <a:gd name="T0" fmla="*/ 1453 w 1453"/>
                <a:gd name="T1" fmla="*/ 1657 h 1785"/>
                <a:gd name="T2" fmla="*/ 1451 w 1453"/>
                <a:gd name="T3" fmla="*/ 1680 h 1785"/>
                <a:gd name="T4" fmla="*/ 1445 w 1453"/>
                <a:gd name="T5" fmla="*/ 1701 h 1785"/>
                <a:gd name="T6" fmla="*/ 1437 w 1453"/>
                <a:gd name="T7" fmla="*/ 1721 h 1785"/>
                <a:gd name="T8" fmla="*/ 1424 w 1453"/>
                <a:gd name="T9" fmla="*/ 1740 h 1785"/>
                <a:gd name="T10" fmla="*/ 1408 w 1453"/>
                <a:gd name="T11" fmla="*/ 1756 h 1785"/>
                <a:gd name="T12" fmla="*/ 1390 w 1453"/>
                <a:gd name="T13" fmla="*/ 1768 h 1785"/>
                <a:gd name="T14" fmla="*/ 1369 w 1453"/>
                <a:gd name="T15" fmla="*/ 1776 h 1785"/>
                <a:gd name="T16" fmla="*/ 1349 w 1453"/>
                <a:gd name="T17" fmla="*/ 1783 h 1785"/>
                <a:gd name="T18" fmla="*/ 1326 w 1453"/>
                <a:gd name="T19" fmla="*/ 1785 h 1785"/>
                <a:gd name="T20" fmla="*/ 127 w 1453"/>
                <a:gd name="T21" fmla="*/ 1785 h 1785"/>
                <a:gd name="T22" fmla="*/ 107 w 1453"/>
                <a:gd name="T23" fmla="*/ 1783 h 1785"/>
                <a:gd name="T24" fmla="*/ 84 w 1453"/>
                <a:gd name="T25" fmla="*/ 1776 h 1785"/>
                <a:gd name="T26" fmla="*/ 64 w 1453"/>
                <a:gd name="T27" fmla="*/ 1768 h 1785"/>
                <a:gd name="T28" fmla="*/ 47 w 1453"/>
                <a:gd name="T29" fmla="*/ 1756 h 1785"/>
                <a:gd name="T30" fmla="*/ 31 w 1453"/>
                <a:gd name="T31" fmla="*/ 1740 h 1785"/>
                <a:gd name="T32" fmla="*/ 18 w 1453"/>
                <a:gd name="T33" fmla="*/ 1721 h 1785"/>
                <a:gd name="T34" fmla="*/ 8 w 1453"/>
                <a:gd name="T35" fmla="*/ 1703 h 1785"/>
                <a:gd name="T36" fmla="*/ 2 w 1453"/>
                <a:gd name="T37" fmla="*/ 1680 h 1785"/>
                <a:gd name="T38" fmla="*/ 0 w 1453"/>
                <a:gd name="T39" fmla="*/ 1657 h 1785"/>
                <a:gd name="T40" fmla="*/ 0 w 1453"/>
                <a:gd name="T41" fmla="*/ 127 h 1785"/>
                <a:gd name="T42" fmla="*/ 2 w 1453"/>
                <a:gd name="T43" fmla="*/ 104 h 1785"/>
                <a:gd name="T44" fmla="*/ 8 w 1453"/>
                <a:gd name="T45" fmla="*/ 84 h 1785"/>
                <a:gd name="T46" fmla="*/ 18 w 1453"/>
                <a:gd name="T47" fmla="*/ 63 h 1785"/>
                <a:gd name="T48" fmla="*/ 31 w 1453"/>
                <a:gd name="T49" fmla="*/ 45 h 1785"/>
                <a:gd name="T50" fmla="*/ 45 w 1453"/>
                <a:gd name="T51" fmla="*/ 28 h 1785"/>
                <a:gd name="T52" fmla="*/ 64 w 1453"/>
                <a:gd name="T53" fmla="*/ 16 h 1785"/>
                <a:gd name="T54" fmla="*/ 84 w 1453"/>
                <a:gd name="T55" fmla="*/ 8 h 1785"/>
                <a:gd name="T56" fmla="*/ 107 w 1453"/>
                <a:gd name="T57" fmla="*/ 2 h 1785"/>
                <a:gd name="T58" fmla="*/ 127 w 1453"/>
                <a:gd name="T59" fmla="*/ 0 h 1785"/>
                <a:gd name="T60" fmla="*/ 1326 w 1453"/>
                <a:gd name="T61" fmla="*/ 0 h 1785"/>
                <a:gd name="T62" fmla="*/ 1349 w 1453"/>
                <a:gd name="T63" fmla="*/ 2 h 1785"/>
                <a:gd name="T64" fmla="*/ 1369 w 1453"/>
                <a:gd name="T65" fmla="*/ 8 h 1785"/>
                <a:gd name="T66" fmla="*/ 1390 w 1453"/>
                <a:gd name="T67" fmla="*/ 16 h 1785"/>
                <a:gd name="T68" fmla="*/ 1408 w 1453"/>
                <a:gd name="T69" fmla="*/ 28 h 1785"/>
                <a:gd name="T70" fmla="*/ 1422 w 1453"/>
                <a:gd name="T71" fmla="*/ 45 h 1785"/>
                <a:gd name="T72" fmla="*/ 1437 w 1453"/>
                <a:gd name="T73" fmla="*/ 63 h 1785"/>
                <a:gd name="T74" fmla="*/ 1445 w 1453"/>
                <a:gd name="T75" fmla="*/ 82 h 1785"/>
                <a:gd name="T76" fmla="*/ 1451 w 1453"/>
                <a:gd name="T77" fmla="*/ 104 h 1785"/>
                <a:gd name="T78" fmla="*/ 1453 w 1453"/>
                <a:gd name="T79" fmla="*/ 127 h 1785"/>
                <a:gd name="T80" fmla="*/ 1453 w 1453"/>
                <a:gd name="T81" fmla="*/ 165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3" h="1785">
                  <a:moveTo>
                    <a:pt x="1453" y="1657"/>
                  </a:moveTo>
                  <a:lnTo>
                    <a:pt x="1451" y="1680"/>
                  </a:lnTo>
                  <a:lnTo>
                    <a:pt x="1445" y="1701"/>
                  </a:lnTo>
                  <a:lnTo>
                    <a:pt x="1437" y="1721"/>
                  </a:lnTo>
                  <a:lnTo>
                    <a:pt x="1424" y="1740"/>
                  </a:lnTo>
                  <a:lnTo>
                    <a:pt x="1408" y="1756"/>
                  </a:lnTo>
                  <a:lnTo>
                    <a:pt x="1390" y="1768"/>
                  </a:lnTo>
                  <a:lnTo>
                    <a:pt x="1369" y="1776"/>
                  </a:lnTo>
                  <a:lnTo>
                    <a:pt x="1349" y="1783"/>
                  </a:lnTo>
                  <a:lnTo>
                    <a:pt x="1326" y="1785"/>
                  </a:lnTo>
                  <a:lnTo>
                    <a:pt x="127" y="1785"/>
                  </a:lnTo>
                  <a:lnTo>
                    <a:pt x="107" y="1783"/>
                  </a:lnTo>
                  <a:lnTo>
                    <a:pt x="84" y="1776"/>
                  </a:lnTo>
                  <a:lnTo>
                    <a:pt x="64" y="1768"/>
                  </a:lnTo>
                  <a:lnTo>
                    <a:pt x="47" y="1756"/>
                  </a:lnTo>
                  <a:lnTo>
                    <a:pt x="31" y="1740"/>
                  </a:lnTo>
                  <a:lnTo>
                    <a:pt x="18" y="1721"/>
                  </a:lnTo>
                  <a:lnTo>
                    <a:pt x="8" y="1703"/>
                  </a:lnTo>
                  <a:lnTo>
                    <a:pt x="2" y="1680"/>
                  </a:lnTo>
                  <a:lnTo>
                    <a:pt x="0" y="1657"/>
                  </a:lnTo>
                  <a:lnTo>
                    <a:pt x="0" y="127"/>
                  </a:lnTo>
                  <a:lnTo>
                    <a:pt x="2" y="104"/>
                  </a:lnTo>
                  <a:lnTo>
                    <a:pt x="8" y="84"/>
                  </a:lnTo>
                  <a:lnTo>
                    <a:pt x="18" y="63"/>
                  </a:lnTo>
                  <a:lnTo>
                    <a:pt x="31" y="45"/>
                  </a:lnTo>
                  <a:lnTo>
                    <a:pt x="45" y="28"/>
                  </a:lnTo>
                  <a:lnTo>
                    <a:pt x="64" y="16"/>
                  </a:lnTo>
                  <a:lnTo>
                    <a:pt x="84" y="8"/>
                  </a:lnTo>
                  <a:lnTo>
                    <a:pt x="107" y="2"/>
                  </a:lnTo>
                  <a:lnTo>
                    <a:pt x="127" y="0"/>
                  </a:lnTo>
                  <a:lnTo>
                    <a:pt x="1326" y="0"/>
                  </a:lnTo>
                  <a:lnTo>
                    <a:pt x="1349" y="2"/>
                  </a:lnTo>
                  <a:lnTo>
                    <a:pt x="1369" y="8"/>
                  </a:lnTo>
                  <a:lnTo>
                    <a:pt x="1390" y="16"/>
                  </a:lnTo>
                  <a:lnTo>
                    <a:pt x="1408" y="28"/>
                  </a:lnTo>
                  <a:lnTo>
                    <a:pt x="1422" y="45"/>
                  </a:lnTo>
                  <a:lnTo>
                    <a:pt x="1437" y="63"/>
                  </a:lnTo>
                  <a:lnTo>
                    <a:pt x="1445" y="82"/>
                  </a:lnTo>
                  <a:lnTo>
                    <a:pt x="1451" y="104"/>
                  </a:lnTo>
                  <a:lnTo>
                    <a:pt x="1453" y="127"/>
                  </a:lnTo>
                  <a:lnTo>
                    <a:pt x="1453" y="16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0" name="Freeform 4">
              <a:extLst>
                <a:ext uri="{FF2B5EF4-FFF2-40B4-BE49-F238E27FC236}">
                  <a16:creationId xmlns:a16="http://schemas.microsoft.com/office/drawing/2014/main" id="{48118449-E0BE-A76F-E364-10256C2AA8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20" y="7082"/>
              <a:ext cx="27" cy="595"/>
            </a:xfrm>
            <a:custGeom>
              <a:avLst/>
              <a:gdLst>
                <a:gd name="T0" fmla="*/ 0 w 27"/>
                <a:gd name="T1" fmla="*/ 12 h 595"/>
                <a:gd name="T2" fmla="*/ 0 w 27"/>
                <a:gd name="T3" fmla="*/ 12 h 595"/>
                <a:gd name="T4" fmla="*/ 0 w 27"/>
                <a:gd name="T5" fmla="*/ 10 h 595"/>
                <a:gd name="T6" fmla="*/ 0 w 27"/>
                <a:gd name="T7" fmla="*/ 8 h 595"/>
                <a:gd name="T8" fmla="*/ 2 w 27"/>
                <a:gd name="T9" fmla="*/ 6 h 595"/>
                <a:gd name="T10" fmla="*/ 2 w 27"/>
                <a:gd name="T11" fmla="*/ 4 h 595"/>
                <a:gd name="T12" fmla="*/ 4 w 27"/>
                <a:gd name="T13" fmla="*/ 2 h 595"/>
                <a:gd name="T14" fmla="*/ 7 w 27"/>
                <a:gd name="T15" fmla="*/ 2 h 595"/>
                <a:gd name="T16" fmla="*/ 9 w 27"/>
                <a:gd name="T17" fmla="*/ 0 h 595"/>
                <a:gd name="T18" fmla="*/ 11 w 27"/>
                <a:gd name="T19" fmla="*/ 0 h 595"/>
                <a:gd name="T20" fmla="*/ 13 w 27"/>
                <a:gd name="T21" fmla="*/ 0 h 595"/>
                <a:gd name="T22" fmla="*/ 15 w 27"/>
                <a:gd name="T23" fmla="*/ 0 h 595"/>
                <a:gd name="T24" fmla="*/ 17 w 27"/>
                <a:gd name="T25" fmla="*/ 0 h 595"/>
                <a:gd name="T26" fmla="*/ 19 w 27"/>
                <a:gd name="T27" fmla="*/ 2 h 595"/>
                <a:gd name="T28" fmla="*/ 21 w 27"/>
                <a:gd name="T29" fmla="*/ 2 h 595"/>
                <a:gd name="T30" fmla="*/ 23 w 27"/>
                <a:gd name="T31" fmla="*/ 4 h 595"/>
                <a:gd name="T32" fmla="*/ 25 w 27"/>
                <a:gd name="T33" fmla="*/ 6 h 595"/>
                <a:gd name="T34" fmla="*/ 25 w 27"/>
                <a:gd name="T35" fmla="*/ 8 h 595"/>
                <a:gd name="T36" fmla="*/ 27 w 27"/>
                <a:gd name="T37" fmla="*/ 10 h 595"/>
                <a:gd name="T38" fmla="*/ 27 w 27"/>
                <a:gd name="T39" fmla="*/ 12 h 595"/>
                <a:gd name="T40" fmla="*/ 27 w 27"/>
                <a:gd name="T41" fmla="*/ 12 h 595"/>
                <a:gd name="T42" fmla="*/ 27 w 27"/>
                <a:gd name="T43" fmla="*/ 580 h 595"/>
                <a:gd name="T44" fmla="*/ 27 w 27"/>
                <a:gd name="T45" fmla="*/ 580 h 595"/>
                <a:gd name="T46" fmla="*/ 27 w 27"/>
                <a:gd name="T47" fmla="*/ 584 h 595"/>
                <a:gd name="T48" fmla="*/ 25 w 27"/>
                <a:gd name="T49" fmla="*/ 586 h 595"/>
                <a:gd name="T50" fmla="*/ 25 w 27"/>
                <a:gd name="T51" fmla="*/ 589 h 595"/>
                <a:gd name="T52" fmla="*/ 23 w 27"/>
                <a:gd name="T53" fmla="*/ 591 h 595"/>
                <a:gd name="T54" fmla="*/ 21 w 27"/>
                <a:gd name="T55" fmla="*/ 591 h 595"/>
                <a:gd name="T56" fmla="*/ 19 w 27"/>
                <a:gd name="T57" fmla="*/ 593 h 595"/>
                <a:gd name="T58" fmla="*/ 17 w 27"/>
                <a:gd name="T59" fmla="*/ 595 h 595"/>
                <a:gd name="T60" fmla="*/ 15 w 27"/>
                <a:gd name="T61" fmla="*/ 595 h 595"/>
                <a:gd name="T62" fmla="*/ 13 w 27"/>
                <a:gd name="T63" fmla="*/ 595 h 595"/>
                <a:gd name="T64" fmla="*/ 11 w 27"/>
                <a:gd name="T65" fmla="*/ 595 h 595"/>
                <a:gd name="T66" fmla="*/ 9 w 27"/>
                <a:gd name="T67" fmla="*/ 595 h 595"/>
                <a:gd name="T68" fmla="*/ 7 w 27"/>
                <a:gd name="T69" fmla="*/ 593 h 595"/>
                <a:gd name="T70" fmla="*/ 4 w 27"/>
                <a:gd name="T71" fmla="*/ 591 h 595"/>
                <a:gd name="T72" fmla="*/ 2 w 27"/>
                <a:gd name="T73" fmla="*/ 591 h 595"/>
                <a:gd name="T74" fmla="*/ 2 w 27"/>
                <a:gd name="T75" fmla="*/ 589 h 595"/>
                <a:gd name="T76" fmla="*/ 0 w 27"/>
                <a:gd name="T77" fmla="*/ 586 h 595"/>
                <a:gd name="T78" fmla="*/ 0 w 27"/>
                <a:gd name="T79" fmla="*/ 584 h 595"/>
                <a:gd name="T80" fmla="*/ 0 w 27"/>
                <a:gd name="T81" fmla="*/ 580 h 595"/>
                <a:gd name="T82" fmla="*/ 0 w 27"/>
                <a:gd name="T83" fmla="*/ 580 h 595"/>
                <a:gd name="T84" fmla="*/ 0 w 27"/>
                <a:gd name="T85" fmla="*/ 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595">
                  <a:moveTo>
                    <a:pt x="0" y="12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580"/>
                  </a:lnTo>
                  <a:lnTo>
                    <a:pt x="27" y="584"/>
                  </a:lnTo>
                  <a:lnTo>
                    <a:pt x="25" y="586"/>
                  </a:lnTo>
                  <a:lnTo>
                    <a:pt x="25" y="589"/>
                  </a:lnTo>
                  <a:lnTo>
                    <a:pt x="23" y="591"/>
                  </a:lnTo>
                  <a:lnTo>
                    <a:pt x="21" y="591"/>
                  </a:lnTo>
                  <a:lnTo>
                    <a:pt x="19" y="593"/>
                  </a:lnTo>
                  <a:lnTo>
                    <a:pt x="17" y="595"/>
                  </a:lnTo>
                  <a:lnTo>
                    <a:pt x="15" y="595"/>
                  </a:lnTo>
                  <a:lnTo>
                    <a:pt x="13" y="595"/>
                  </a:lnTo>
                  <a:lnTo>
                    <a:pt x="11" y="595"/>
                  </a:lnTo>
                  <a:lnTo>
                    <a:pt x="9" y="595"/>
                  </a:lnTo>
                  <a:lnTo>
                    <a:pt x="7" y="593"/>
                  </a:lnTo>
                  <a:lnTo>
                    <a:pt x="4" y="591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0" y="586"/>
                  </a:lnTo>
                  <a:lnTo>
                    <a:pt x="0" y="584"/>
                  </a:lnTo>
                  <a:lnTo>
                    <a:pt x="0" y="58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1" name="Freeform 5">
              <a:extLst>
                <a:ext uri="{FF2B5EF4-FFF2-40B4-BE49-F238E27FC236}">
                  <a16:creationId xmlns:a16="http://schemas.microsoft.com/office/drawing/2014/main" id="{6A5708F1-C40B-8183-D7EF-D4AFEA8D9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40" y="7634"/>
              <a:ext cx="181" cy="178"/>
            </a:xfrm>
            <a:custGeom>
              <a:avLst/>
              <a:gdLst>
                <a:gd name="T0" fmla="*/ 181 w 181"/>
                <a:gd name="T1" fmla="*/ 88 h 178"/>
                <a:gd name="T2" fmla="*/ 179 w 181"/>
                <a:gd name="T3" fmla="*/ 108 h 178"/>
                <a:gd name="T4" fmla="*/ 173 w 181"/>
                <a:gd name="T5" fmla="*/ 125 h 178"/>
                <a:gd name="T6" fmla="*/ 162 w 181"/>
                <a:gd name="T7" fmla="*/ 141 h 178"/>
                <a:gd name="T8" fmla="*/ 150 w 181"/>
                <a:gd name="T9" fmla="*/ 156 h 178"/>
                <a:gd name="T10" fmla="*/ 134 w 181"/>
                <a:gd name="T11" fmla="*/ 166 h 178"/>
                <a:gd name="T12" fmla="*/ 117 w 181"/>
                <a:gd name="T13" fmla="*/ 174 h 178"/>
                <a:gd name="T14" fmla="*/ 99 w 181"/>
                <a:gd name="T15" fmla="*/ 178 h 178"/>
                <a:gd name="T16" fmla="*/ 80 w 181"/>
                <a:gd name="T17" fmla="*/ 178 h 178"/>
                <a:gd name="T18" fmla="*/ 62 w 181"/>
                <a:gd name="T19" fmla="*/ 174 h 178"/>
                <a:gd name="T20" fmla="*/ 43 w 181"/>
                <a:gd name="T21" fmla="*/ 166 h 178"/>
                <a:gd name="T22" fmla="*/ 29 w 181"/>
                <a:gd name="T23" fmla="*/ 156 h 178"/>
                <a:gd name="T24" fmla="*/ 17 w 181"/>
                <a:gd name="T25" fmla="*/ 141 h 178"/>
                <a:gd name="T26" fmla="*/ 9 w 181"/>
                <a:gd name="T27" fmla="*/ 125 h 178"/>
                <a:gd name="T28" fmla="*/ 3 w 181"/>
                <a:gd name="T29" fmla="*/ 108 h 178"/>
                <a:gd name="T30" fmla="*/ 0 w 181"/>
                <a:gd name="T31" fmla="*/ 88 h 178"/>
                <a:gd name="T32" fmla="*/ 3 w 181"/>
                <a:gd name="T33" fmla="*/ 69 h 178"/>
                <a:gd name="T34" fmla="*/ 9 w 181"/>
                <a:gd name="T35" fmla="*/ 53 h 178"/>
                <a:gd name="T36" fmla="*/ 19 w 181"/>
                <a:gd name="T37" fmla="*/ 37 h 178"/>
                <a:gd name="T38" fmla="*/ 33 w 181"/>
                <a:gd name="T39" fmla="*/ 22 h 178"/>
                <a:gd name="T40" fmla="*/ 48 w 181"/>
                <a:gd name="T41" fmla="*/ 10 h 178"/>
                <a:gd name="T42" fmla="*/ 66 w 181"/>
                <a:gd name="T43" fmla="*/ 4 h 178"/>
                <a:gd name="T44" fmla="*/ 84 w 181"/>
                <a:gd name="T45" fmla="*/ 0 h 178"/>
                <a:gd name="T46" fmla="*/ 103 w 181"/>
                <a:gd name="T47" fmla="*/ 0 h 178"/>
                <a:gd name="T48" fmla="*/ 121 w 181"/>
                <a:gd name="T49" fmla="*/ 4 h 178"/>
                <a:gd name="T50" fmla="*/ 138 w 181"/>
                <a:gd name="T51" fmla="*/ 10 h 178"/>
                <a:gd name="T52" fmla="*/ 152 w 181"/>
                <a:gd name="T53" fmla="*/ 22 h 178"/>
                <a:gd name="T54" fmla="*/ 164 w 181"/>
                <a:gd name="T55" fmla="*/ 37 h 178"/>
                <a:gd name="T56" fmla="*/ 175 w 181"/>
                <a:gd name="T57" fmla="*/ 53 h 178"/>
                <a:gd name="T58" fmla="*/ 179 w 181"/>
                <a:gd name="T59" fmla="*/ 69 h 178"/>
                <a:gd name="T60" fmla="*/ 181 w 181"/>
                <a:gd name="T61" fmla="*/ 88 h 178"/>
                <a:gd name="T62" fmla="*/ 181 w 181"/>
                <a:gd name="T6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178">
                  <a:moveTo>
                    <a:pt x="181" y="88"/>
                  </a:moveTo>
                  <a:lnTo>
                    <a:pt x="179" y="108"/>
                  </a:lnTo>
                  <a:lnTo>
                    <a:pt x="173" y="125"/>
                  </a:lnTo>
                  <a:lnTo>
                    <a:pt x="162" y="141"/>
                  </a:lnTo>
                  <a:lnTo>
                    <a:pt x="150" y="156"/>
                  </a:lnTo>
                  <a:lnTo>
                    <a:pt x="134" y="166"/>
                  </a:lnTo>
                  <a:lnTo>
                    <a:pt x="117" y="174"/>
                  </a:lnTo>
                  <a:lnTo>
                    <a:pt x="99" y="178"/>
                  </a:lnTo>
                  <a:lnTo>
                    <a:pt x="80" y="178"/>
                  </a:lnTo>
                  <a:lnTo>
                    <a:pt x="62" y="174"/>
                  </a:lnTo>
                  <a:lnTo>
                    <a:pt x="43" y="166"/>
                  </a:lnTo>
                  <a:lnTo>
                    <a:pt x="29" y="156"/>
                  </a:lnTo>
                  <a:lnTo>
                    <a:pt x="17" y="141"/>
                  </a:lnTo>
                  <a:lnTo>
                    <a:pt x="9" y="125"/>
                  </a:lnTo>
                  <a:lnTo>
                    <a:pt x="3" y="108"/>
                  </a:lnTo>
                  <a:lnTo>
                    <a:pt x="0" y="88"/>
                  </a:lnTo>
                  <a:lnTo>
                    <a:pt x="3" y="69"/>
                  </a:lnTo>
                  <a:lnTo>
                    <a:pt x="9" y="53"/>
                  </a:lnTo>
                  <a:lnTo>
                    <a:pt x="19" y="37"/>
                  </a:lnTo>
                  <a:lnTo>
                    <a:pt x="33" y="22"/>
                  </a:lnTo>
                  <a:lnTo>
                    <a:pt x="48" y="10"/>
                  </a:lnTo>
                  <a:lnTo>
                    <a:pt x="66" y="4"/>
                  </a:lnTo>
                  <a:lnTo>
                    <a:pt x="84" y="0"/>
                  </a:lnTo>
                  <a:lnTo>
                    <a:pt x="103" y="0"/>
                  </a:lnTo>
                  <a:lnTo>
                    <a:pt x="121" y="4"/>
                  </a:lnTo>
                  <a:lnTo>
                    <a:pt x="138" y="10"/>
                  </a:lnTo>
                  <a:lnTo>
                    <a:pt x="152" y="22"/>
                  </a:lnTo>
                  <a:lnTo>
                    <a:pt x="164" y="37"/>
                  </a:lnTo>
                  <a:lnTo>
                    <a:pt x="175" y="53"/>
                  </a:lnTo>
                  <a:lnTo>
                    <a:pt x="179" y="69"/>
                  </a:lnTo>
                  <a:lnTo>
                    <a:pt x="181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2" name="Freeform 6">
              <a:extLst>
                <a:ext uri="{FF2B5EF4-FFF2-40B4-BE49-F238E27FC236}">
                  <a16:creationId xmlns:a16="http://schemas.microsoft.com/office/drawing/2014/main" id="{21239780-712B-68FB-EB9F-DFC4ABF860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6" y="7687"/>
              <a:ext cx="69" cy="74"/>
            </a:xfrm>
            <a:custGeom>
              <a:avLst/>
              <a:gdLst>
                <a:gd name="T0" fmla="*/ 69 w 69"/>
                <a:gd name="T1" fmla="*/ 37 h 74"/>
                <a:gd name="T2" fmla="*/ 67 w 69"/>
                <a:gd name="T3" fmla="*/ 49 h 74"/>
                <a:gd name="T4" fmla="*/ 63 w 69"/>
                <a:gd name="T5" fmla="*/ 59 h 74"/>
                <a:gd name="T6" fmla="*/ 53 w 69"/>
                <a:gd name="T7" fmla="*/ 68 h 74"/>
                <a:gd name="T8" fmla="*/ 43 w 69"/>
                <a:gd name="T9" fmla="*/ 74 h 74"/>
                <a:gd name="T10" fmla="*/ 33 w 69"/>
                <a:gd name="T11" fmla="*/ 74 h 74"/>
                <a:gd name="T12" fmla="*/ 20 w 69"/>
                <a:gd name="T13" fmla="*/ 72 h 74"/>
                <a:gd name="T14" fmla="*/ 12 w 69"/>
                <a:gd name="T15" fmla="*/ 66 h 74"/>
                <a:gd name="T16" fmla="*/ 4 w 69"/>
                <a:gd name="T17" fmla="*/ 55 h 74"/>
                <a:gd name="T18" fmla="*/ 0 w 69"/>
                <a:gd name="T19" fmla="*/ 43 h 74"/>
                <a:gd name="T20" fmla="*/ 0 w 69"/>
                <a:gd name="T21" fmla="*/ 31 h 74"/>
                <a:gd name="T22" fmla="*/ 4 w 69"/>
                <a:gd name="T23" fmla="*/ 20 h 74"/>
                <a:gd name="T24" fmla="*/ 12 w 69"/>
                <a:gd name="T25" fmla="*/ 10 h 74"/>
                <a:gd name="T26" fmla="*/ 20 w 69"/>
                <a:gd name="T27" fmla="*/ 4 h 74"/>
                <a:gd name="T28" fmla="*/ 33 w 69"/>
                <a:gd name="T29" fmla="*/ 0 h 74"/>
                <a:gd name="T30" fmla="*/ 43 w 69"/>
                <a:gd name="T31" fmla="*/ 2 h 74"/>
                <a:gd name="T32" fmla="*/ 53 w 69"/>
                <a:gd name="T33" fmla="*/ 6 h 74"/>
                <a:gd name="T34" fmla="*/ 63 w 69"/>
                <a:gd name="T35" fmla="*/ 14 h 74"/>
                <a:gd name="T36" fmla="*/ 67 w 69"/>
                <a:gd name="T37" fmla="*/ 27 h 74"/>
                <a:gd name="T38" fmla="*/ 69 w 69"/>
                <a:gd name="T39" fmla="*/ 37 h 74"/>
                <a:gd name="T40" fmla="*/ 69 w 69"/>
                <a:gd name="T4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74">
                  <a:moveTo>
                    <a:pt x="69" y="37"/>
                  </a:moveTo>
                  <a:lnTo>
                    <a:pt x="67" y="49"/>
                  </a:lnTo>
                  <a:lnTo>
                    <a:pt x="63" y="59"/>
                  </a:lnTo>
                  <a:lnTo>
                    <a:pt x="53" y="68"/>
                  </a:lnTo>
                  <a:lnTo>
                    <a:pt x="43" y="74"/>
                  </a:lnTo>
                  <a:lnTo>
                    <a:pt x="33" y="74"/>
                  </a:lnTo>
                  <a:lnTo>
                    <a:pt x="20" y="72"/>
                  </a:lnTo>
                  <a:lnTo>
                    <a:pt x="12" y="66"/>
                  </a:lnTo>
                  <a:lnTo>
                    <a:pt x="4" y="55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4" y="20"/>
                  </a:lnTo>
                  <a:lnTo>
                    <a:pt x="12" y="10"/>
                  </a:lnTo>
                  <a:lnTo>
                    <a:pt x="20" y="4"/>
                  </a:lnTo>
                  <a:lnTo>
                    <a:pt x="33" y="0"/>
                  </a:lnTo>
                  <a:lnTo>
                    <a:pt x="43" y="2"/>
                  </a:lnTo>
                  <a:lnTo>
                    <a:pt x="53" y="6"/>
                  </a:lnTo>
                  <a:lnTo>
                    <a:pt x="63" y="14"/>
                  </a:lnTo>
                  <a:lnTo>
                    <a:pt x="67" y="27"/>
                  </a:lnTo>
                  <a:lnTo>
                    <a:pt x="69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3" name="Freeform 7">
              <a:extLst>
                <a:ext uri="{FF2B5EF4-FFF2-40B4-BE49-F238E27FC236}">
                  <a16:creationId xmlns:a16="http://schemas.microsoft.com/office/drawing/2014/main" id="{81F69AD6-86EE-4B42-FCE5-EF8934A05F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85" y="6337"/>
              <a:ext cx="322" cy="1354"/>
            </a:xfrm>
            <a:custGeom>
              <a:avLst/>
              <a:gdLst>
                <a:gd name="T0" fmla="*/ 322 w 322"/>
                <a:gd name="T1" fmla="*/ 1305 h 1354"/>
                <a:gd name="T2" fmla="*/ 318 w 322"/>
                <a:gd name="T3" fmla="*/ 1321 h 1354"/>
                <a:gd name="T4" fmla="*/ 312 w 322"/>
                <a:gd name="T5" fmla="*/ 1336 h 1354"/>
                <a:gd name="T6" fmla="*/ 302 w 322"/>
                <a:gd name="T7" fmla="*/ 1346 h 1354"/>
                <a:gd name="T8" fmla="*/ 287 w 322"/>
                <a:gd name="T9" fmla="*/ 1352 h 1354"/>
                <a:gd name="T10" fmla="*/ 273 w 322"/>
                <a:gd name="T11" fmla="*/ 1354 h 1354"/>
                <a:gd name="T12" fmla="*/ 49 w 322"/>
                <a:gd name="T13" fmla="*/ 1354 h 1354"/>
                <a:gd name="T14" fmla="*/ 33 w 322"/>
                <a:gd name="T15" fmla="*/ 1352 h 1354"/>
                <a:gd name="T16" fmla="*/ 21 w 322"/>
                <a:gd name="T17" fmla="*/ 1346 h 1354"/>
                <a:gd name="T18" fmla="*/ 8 w 322"/>
                <a:gd name="T19" fmla="*/ 1336 h 1354"/>
                <a:gd name="T20" fmla="*/ 2 w 322"/>
                <a:gd name="T21" fmla="*/ 1321 h 1354"/>
                <a:gd name="T22" fmla="*/ 0 w 322"/>
                <a:gd name="T23" fmla="*/ 1307 h 1354"/>
                <a:gd name="T24" fmla="*/ 0 w 322"/>
                <a:gd name="T25" fmla="*/ 49 h 1354"/>
                <a:gd name="T26" fmla="*/ 2 w 322"/>
                <a:gd name="T27" fmla="*/ 35 h 1354"/>
                <a:gd name="T28" fmla="*/ 8 w 322"/>
                <a:gd name="T29" fmla="*/ 20 h 1354"/>
                <a:gd name="T30" fmla="*/ 21 w 322"/>
                <a:gd name="T31" fmla="*/ 10 h 1354"/>
                <a:gd name="T32" fmla="*/ 33 w 322"/>
                <a:gd name="T33" fmla="*/ 4 h 1354"/>
                <a:gd name="T34" fmla="*/ 49 w 322"/>
                <a:gd name="T35" fmla="*/ 0 h 1354"/>
                <a:gd name="T36" fmla="*/ 273 w 322"/>
                <a:gd name="T37" fmla="*/ 0 h 1354"/>
                <a:gd name="T38" fmla="*/ 287 w 322"/>
                <a:gd name="T39" fmla="*/ 4 h 1354"/>
                <a:gd name="T40" fmla="*/ 302 w 322"/>
                <a:gd name="T41" fmla="*/ 10 h 1354"/>
                <a:gd name="T42" fmla="*/ 312 w 322"/>
                <a:gd name="T43" fmla="*/ 20 h 1354"/>
                <a:gd name="T44" fmla="*/ 318 w 322"/>
                <a:gd name="T45" fmla="*/ 35 h 1354"/>
                <a:gd name="T46" fmla="*/ 322 w 322"/>
                <a:gd name="T47" fmla="*/ 49 h 1354"/>
                <a:gd name="T48" fmla="*/ 322 w 322"/>
                <a:gd name="T49" fmla="*/ 130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1354">
                  <a:moveTo>
                    <a:pt x="322" y="1305"/>
                  </a:moveTo>
                  <a:lnTo>
                    <a:pt x="318" y="1321"/>
                  </a:lnTo>
                  <a:lnTo>
                    <a:pt x="312" y="1336"/>
                  </a:lnTo>
                  <a:lnTo>
                    <a:pt x="302" y="1346"/>
                  </a:lnTo>
                  <a:lnTo>
                    <a:pt x="287" y="1352"/>
                  </a:lnTo>
                  <a:lnTo>
                    <a:pt x="273" y="1354"/>
                  </a:lnTo>
                  <a:lnTo>
                    <a:pt x="49" y="1354"/>
                  </a:lnTo>
                  <a:lnTo>
                    <a:pt x="33" y="1352"/>
                  </a:lnTo>
                  <a:lnTo>
                    <a:pt x="21" y="1346"/>
                  </a:lnTo>
                  <a:lnTo>
                    <a:pt x="8" y="1336"/>
                  </a:lnTo>
                  <a:lnTo>
                    <a:pt x="2" y="1321"/>
                  </a:lnTo>
                  <a:lnTo>
                    <a:pt x="0" y="1307"/>
                  </a:lnTo>
                  <a:lnTo>
                    <a:pt x="0" y="49"/>
                  </a:lnTo>
                  <a:lnTo>
                    <a:pt x="2" y="35"/>
                  </a:lnTo>
                  <a:lnTo>
                    <a:pt x="8" y="20"/>
                  </a:lnTo>
                  <a:lnTo>
                    <a:pt x="21" y="10"/>
                  </a:lnTo>
                  <a:lnTo>
                    <a:pt x="33" y="4"/>
                  </a:lnTo>
                  <a:lnTo>
                    <a:pt x="49" y="0"/>
                  </a:lnTo>
                  <a:lnTo>
                    <a:pt x="273" y="0"/>
                  </a:lnTo>
                  <a:lnTo>
                    <a:pt x="287" y="4"/>
                  </a:lnTo>
                  <a:lnTo>
                    <a:pt x="302" y="10"/>
                  </a:lnTo>
                  <a:lnTo>
                    <a:pt x="312" y="20"/>
                  </a:lnTo>
                  <a:lnTo>
                    <a:pt x="318" y="35"/>
                  </a:lnTo>
                  <a:lnTo>
                    <a:pt x="322" y="49"/>
                  </a:lnTo>
                  <a:lnTo>
                    <a:pt x="322" y="1305"/>
                  </a:lnTo>
                  <a:close/>
                </a:path>
              </a:pathLst>
            </a:custGeom>
            <a:solidFill>
              <a:srgbClr val="FFC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4" name="Freeform 8">
              <a:extLst>
                <a:ext uri="{FF2B5EF4-FFF2-40B4-BE49-F238E27FC236}">
                  <a16:creationId xmlns:a16="http://schemas.microsoft.com/office/drawing/2014/main" id="{5D31CC79-F0EC-B97E-E205-C3BF0DA891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32" y="6279"/>
              <a:ext cx="224" cy="60"/>
            </a:xfrm>
            <a:custGeom>
              <a:avLst/>
              <a:gdLst>
                <a:gd name="T0" fmla="*/ 224 w 224"/>
                <a:gd name="T1" fmla="*/ 46 h 60"/>
                <a:gd name="T2" fmla="*/ 222 w 224"/>
                <a:gd name="T3" fmla="*/ 54 h 60"/>
                <a:gd name="T4" fmla="*/ 216 w 224"/>
                <a:gd name="T5" fmla="*/ 60 h 60"/>
                <a:gd name="T6" fmla="*/ 209 w 224"/>
                <a:gd name="T7" fmla="*/ 60 h 60"/>
                <a:gd name="T8" fmla="*/ 15 w 224"/>
                <a:gd name="T9" fmla="*/ 60 h 60"/>
                <a:gd name="T10" fmla="*/ 7 w 224"/>
                <a:gd name="T11" fmla="*/ 60 h 60"/>
                <a:gd name="T12" fmla="*/ 2 w 224"/>
                <a:gd name="T13" fmla="*/ 54 h 60"/>
                <a:gd name="T14" fmla="*/ 0 w 224"/>
                <a:gd name="T15" fmla="*/ 48 h 60"/>
                <a:gd name="T16" fmla="*/ 0 w 224"/>
                <a:gd name="T17" fmla="*/ 15 h 60"/>
                <a:gd name="T18" fmla="*/ 2 w 224"/>
                <a:gd name="T19" fmla="*/ 7 h 60"/>
                <a:gd name="T20" fmla="*/ 7 w 224"/>
                <a:gd name="T21" fmla="*/ 3 h 60"/>
                <a:gd name="T22" fmla="*/ 15 w 224"/>
                <a:gd name="T23" fmla="*/ 0 h 60"/>
                <a:gd name="T24" fmla="*/ 209 w 224"/>
                <a:gd name="T25" fmla="*/ 0 h 60"/>
                <a:gd name="T26" fmla="*/ 216 w 224"/>
                <a:gd name="T27" fmla="*/ 0 h 60"/>
                <a:gd name="T28" fmla="*/ 222 w 224"/>
                <a:gd name="T29" fmla="*/ 7 h 60"/>
                <a:gd name="T30" fmla="*/ 224 w 224"/>
                <a:gd name="T31" fmla="*/ 15 h 60"/>
                <a:gd name="T32" fmla="*/ 224 w 224"/>
                <a:gd name="T33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" h="60">
                  <a:moveTo>
                    <a:pt x="224" y="46"/>
                  </a:moveTo>
                  <a:lnTo>
                    <a:pt x="222" y="54"/>
                  </a:lnTo>
                  <a:lnTo>
                    <a:pt x="216" y="60"/>
                  </a:lnTo>
                  <a:lnTo>
                    <a:pt x="209" y="60"/>
                  </a:lnTo>
                  <a:lnTo>
                    <a:pt x="15" y="60"/>
                  </a:lnTo>
                  <a:lnTo>
                    <a:pt x="7" y="60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15"/>
                  </a:lnTo>
                  <a:lnTo>
                    <a:pt x="2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7"/>
                  </a:lnTo>
                  <a:lnTo>
                    <a:pt x="224" y="15"/>
                  </a:lnTo>
                  <a:lnTo>
                    <a:pt x="224" y="46"/>
                  </a:lnTo>
                  <a:close/>
                </a:path>
              </a:pathLst>
            </a:custGeom>
            <a:solidFill>
              <a:srgbClr val="90909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5" name="Freeform 9">
              <a:extLst>
                <a:ext uri="{FF2B5EF4-FFF2-40B4-BE49-F238E27FC236}">
                  <a16:creationId xmlns:a16="http://schemas.microsoft.com/office/drawing/2014/main" id="{4223EE26-BA7D-F847-3FA8-0B0F9B9210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50" y="6284"/>
              <a:ext cx="322" cy="1354"/>
            </a:xfrm>
            <a:custGeom>
              <a:avLst/>
              <a:gdLst>
                <a:gd name="T0" fmla="*/ 0 w 322"/>
                <a:gd name="T1" fmla="*/ 49 h 1354"/>
                <a:gd name="T2" fmla="*/ 4 w 322"/>
                <a:gd name="T3" fmla="*/ 32 h 1354"/>
                <a:gd name="T4" fmla="*/ 10 w 322"/>
                <a:gd name="T5" fmla="*/ 18 h 1354"/>
                <a:gd name="T6" fmla="*/ 21 w 322"/>
                <a:gd name="T7" fmla="*/ 8 h 1354"/>
                <a:gd name="T8" fmla="*/ 35 w 322"/>
                <a:gd name="T9" fmla="*/ 2 h 1354"/>
                <a:gd name="T10" fmla="*/ 49 w 322"/>
                <a:gd name="T11" fmla="*/ 0 h 1354"/>
                <a:gd name="T12" fmla="*/ 273 w 322"/>
                <a:gd name="T13" fmla="*/ 0 h 1354"/>
                <a:gd name="T14" fmla="*/ 289 w 322"/>
                <a:gd name="T15" fmla="*/ 2 h 1354"/>
                <a:gd name="T16" fmla="*/ 301 w 322"/>
                <a:gd name="T17" fmla="*/ 8 h 1354"/>
                <a:gd name="T18" fmla="*/ 314 w 322"/>
                <a:gd name="T19" fmla="*/ 18 h 1354"/>
                <a:gd name="T20" fmla="*/ 320 w 322"/>
                <a:gd name="T21" fmla="*/ 32 h 1354"/>
                <a:gd name="T22" fmla="*/ 322 w 322"/>
                <a:gd name="T23" fmla="*/ 47 h 1354"/>
                <a:gd name="T24" fmla="*/ 322 w 322"/>
                <a:gd name="T25" fmla="*/ 1304 h 1354"/>
                <a:gd name="T26" fmla="*/ 320 w 322"/>
                <a:gd name="T27" fmla="*/ 1319 h 1354"/>
                <a:gd name="T28" fmla="*/ 314 w 322"/>
                <a:gd name="T29" fmla="*/ 1333 h 1354"/>
                <a:gd name="T30" fmla="*/ 301 w 322"/>
                <a:gd name="T31" fmla="*/ 1343 h 1354"/>
                <a:gd name="T32" fmla="*/ 289 w 322"/>
                <a:gd name="T33" fmla="*/ 1350 h 1354"/>
                <a:gd name="T34" fmla="*/ 273 w 322"/>
                <a:gd name="T35" fmla="*/ 1354 h 1354"/>
                <a:gd name="T36" fmla="*/ 49 w 322"/>
                <a:gd name="T37" fmla="*/ 1354 h 1354"/>
                <a:gd name="T38" fmla="*/ 35 w 322"/>
                <a:gd name="T39" fmla="*/ 1350 h 1354"/>
                <a:gd name="T40" fmla="*/ 21 w 322"/>
                <a:gd name="T41" fmla="*/ 1343 h 1354"/>
                <a:gd name="T42" fmla="*/ 10 w 322"/>
                <a:gd name="T43" fmla="*/ 1333 h 1354"/>
                <a:gd name="T44" fmla="*/ 4 w 322"/>
                <a:gd name="T45" fmla="*/ 1319 h 1354"/>
                <a:gd name="T46" fmla="*/ 0 w 322"/>
                <a:gd name="T47" fmla="*/ 1304 h 1354"/>
                <a:gd name="T48" fmla="*/ 0 w 322"/>
                <a:gd name="T49" fmla="*/ 49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1354">
                  <a:moveTo>
                    <a:pt x="0" y="49"/>
                  </a:moveTo>
                  <a:lnTo>
                    <a:pt x="4" y="32"/>
                  </a:lnTo>
                  <a:lnTo>
                    <a:pt x="10" y="18"/>
                  </a:lnTo>
                  <a:lnTo>
                    <a:pt x="21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273" y="0"/>
                  </a:lnTo>
                  <a:lnTo>
                    <a:pt x="289" y="2"/>
                  </a:lnTo>
                  <a:lnTo>
                    <a:pt x="301" y="8"/>
                  </a:lnTo>
                  <a:lnTo>
                    <a:pt x="314" y="18"/>
                  </a:lnTo>
                  <a:lnTo>
                    <a:pt x="320" y="32"/>
                  </a:lnTo>
                  <a:lnTo>
                    <a:pt x="322" y="47"/>
                  </a:lnTo>
                  <a:lnTo>
                    <a:pt x="322" y="1304"/>
                  </a:lnTo>
                  <a:lnTo>
                    <a:pt x="320" y="1319"/>
                  </a:lnTo>
                  <a:lnTo>
                    <a:pt x="314" y="1333"/>
                  </a:lnTo>
                  <a:lnTo>
                    <a:pt x="301" y="1343"/>
                  </a:lnTo>
                  <a:lnTo>
                    <a:pt x="289" y="1350"/>
                  </a:lnTo>
                  <a:lnTo>
                    <a:pt x="273" y="1354"/>
                  </a:lnTo>
                  <a:lnTo>
                    <a:pt x="49" y="1354"/>
                  </a:lnTo>
                  <a:lnTo>
                    <a:pt x="35" y="1350"/>
                  </a:lnTo>
                  <a:lnTo>
                    <a:pt x="21" y="1343"/>
                  </a:lnTo>
                  <a:lnTo>
                    <a:pt x="10" y="1333"/>
                  </a:lnTo>
                  <a:lnTo>
                    <a:pt x="4" y="1319"/>
                  </a:lnTo>
                  <a:lnTo>
                    <a:pt x="0" y="130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6" name="Freeform 10">
              <a:extLst>
                <a:ext uri="{FF2B5EF4-FFF2-40B4-BE49-F238E27FC236}">
                  <a16:creationId xmlns:a16="http://schemas.microsoft.com/office/drawing/2014/main" id="{AC58D3E1-FDE1-82FA-FB48-D2162DEF8C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3" y="6807"/>
              <a:ext cx="371" cy="371"/>
            </a:xfrm>
            <a:custGeom>
              <a:avLst/>
              <a:gdLst>
                <a:gd name="T0" fmla="*/ 371 w 371"/>
                <a:gd name="T1" fmla="*/ 184 h 371"/>
                <a:gd name="T2" fmla="*/ 369 w 371"/>
                <a:gd name="T3" fmla="*/ 213 h 371"/>
                <a:gd name="T4" fmla="*/ 363 w 371"/>
                <a:gd name="T5" fmla="*/ 240 h 371"/>
                <a:gd name="T6" fmla="*/ 353 w 371"/>
                <a:gd name="T7" fmla="*/ 266 h 371"/>
                <a:gd name="T8" fmla="*/ 340 w 371"/>
                <a:gd name="T9" fmla="*/ 291 h 371"/>
                <a:gd name="T10" fmla="*/ 322 w 371"/>
                <a:gd name="T11" fmla="*/ 312 h 371"/>
                <a:gd name="T12" fmla="*/ 301 w 371"/>
                <a:gd name="T13" fmla="*/ 330 h 371"/>
                <a:gd name="T14" fmla="*/ 279 w 371"/>
                <a:gd name="T15" fmla="*/ 346 h 371"/>
                <a:gd name="T16" fmla="*/ 254 w 371"/>
                <a:gd name="T17" fmla="*/ 359 h 371"/>
                <a:gd name="T18" fmla="*/ 228 w 371"/>
                <a:gd name="T19" fmla="*/ 367 h 371"/>
                <a:gd name="T20" fmla="*/ 199 w 371"/>
                <a:gd name="T21" fmla="*/ 371 h 371"/>
                <a:gd name="T22" fmla="*/ 172 w 371"/>
                <a:gd name="T23" fmla="*/ 371 h 371"/>
                <a:gd name="T24" fmla="*/ 144 w 371"/>
                <a:gd name="T25" fmla="*/ 367 h 371"/>
                <a:gd name="T26" fmla="*/ 117 w 371"/>
                <a:gd name="T27" fmla="*/ 359 h 371"/>
                <a:gd name="T28" fmla="*/ 92 w 371"/>
                <a:gd name="T29" fmla="*/ 346 h 371"/>
                <a:gd name="T30" fmla="*/ 70 w 371"/>
                <a:gd name="T31" fmla="*/ 330 h 371"/>
                <a:gd name="T32" fmla="*/ 49 w 371"/>
                <a:gd name="T33" fmla="*/ 312 h 371"/>
                <a:gd name="T34" fmla="*/ 33 w 371"/>
                <a:gd name="T35" fmla="*/ 291 h 371"/>
                <a:gd name="T36" fmla="*/ 18 w 371"/>
                <a:gd name="T37" fmla="*/ 266 h 371"/>
                <a:gd name="T38" fmla="*/ 8 w 371"/>
                <a:gd name="T39" fmla="*/ 240 h 371"/>
                <a:gd name="T40" fmla="*/ 2 w 371"/>
                <a:gd name="T41" fmla="*/ 213 h 371"/>
                <a:gd name="T42" fmla="*/ 0 w 371"/>
                <a:gd name="T43" fmla="*/ 186 h 371"/>
                <a:gd name="T44" fmla="*/ 2 w 371"/>
                <a:gd name="T45" fmla="*/ 158 h 371"/>
                <a:gd name="T46" fmla="*/ 8 w 371"/>
                <a:gd name="T47" fmla="*/ 131 h 371"/>
                <a:gd name="T48" fmla="*/ 18 w 371"/>
                <a:gd name="T49" fmla="*/ 104 h 371"/>
                <a:gd name="T50" fmla="*/ 31 w 371"/>
                <a:gd name="T51" fmla="*/ 80 h 371"/>
                <a:gd name="T52" fmla="*/ 49 w 371"/>
                <a:gd name="T53" fmla="*/ 59 h 371"/>
                <a:gd name="T54" fmla="*/ 70 w 371"/>
                <a:gd name="T55" fmla="*/ 41 h 371"/>
                <a:gd name="T56" fmla="*/ 92 w 371"/>
                <a:gd name="T57" fmla="*/ 24 h 371"/>
                <a:gd name="T58" fmla="*/ 117 w 371"/>
                <a:gd name="T59" fmla="*/ 12 h 371"/>
                <a:gd name="T60" fmla="*/ 144 w 371"/>
                <a:gd name="T61" fmla="*/ 4 h 371"/>
                <a:gd name="T62" fmla="*/ 172 w 371"/>
                <a:gd name="T63" fmla="*/ 0 h 371"/>
                <a:gd name="T64" fmla="*/ 199 w 371"/>
                <a:gd name="T65" fmla="*/ 0 h 371"/>
                <a:gd name="T66" fmla="*/ 228 w 371"/>
                <a:gd name="T67" fmla="*/ 4 h 371"/>
                <a:gd name="T68" fmla="*/ 254 w 371"/>
                <a:gd name="T69" fmla="*/ 12 h 371"/>
                <a:gd name="T70" fmla="*/ 279 w 371"/>
                <a:gd name="T71" fmla="*/ 24 h 371"/>
                <a:gd name="T72" fmla="*/ 301 w 371"/>
                <a:gd name="T73" fmla="*/ 39 h 371"/>
                <a:gd name="T74" fmla="*/ 322 w 371"/>
                <a:gd name="T75" fmla="*/ 59 h 371"/>
                <a:gd name="T76" fmla="*/ 338 w 371"/>
                <a:gd name="T77" fmla="*/ 80 h 371"/>
                <a:gd name="T78" fmla="*/ 353 w 371"/>
                <a:gd name="T79" fmla="*/ 104 h 371"/>
                <a:gd name="T80" fmla="*/ 363 w 371"/>
                <a:gd name="T81" fmla="*/ 131 h 371"/>
                <a:gd name="T82" fmla="*/ 369 w 371"/>
                <a:gd name="T83" fmla="*/ 158 h 371"/>
                <a:gd name="T84" fmla="*/ 371 w 371"/>
                <a:gd name="T85" fmla="*/ 184 h 371"/>
                <a:gd name="T86" fmla="*/ 371 w 371"/>
                <a:gd name="T87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371">
                  <a:moveTo>
                    <a:pt x="371" y="184"/>
                  </a:moveTo>
                  <a:lnTo>
                    <a:pt x="369" y="213"/>
                  </a:lnTo>
                  <a:lnTo>
                    <a:pt x="363" y="240"/>
                  </a:lnTo>
                  <a:lnTo>
                    <a:pt x="353" y="266"/>
                  </a:lnTo>
                  <a:lnTo>
                    <a:pt x="340" y="291"/>
                  </a:lnTo>
                  <a:lnTo>
                    <a:pt x="322" y="312"/>
                  </a:lnTo>
                  <a:lnTo>
                    <a:pt x="301" y="330"/>
                  </a:lnTo>
                  <a:lnTo>
                    <a:pt x="279" y="346"/>
                  </a:lnTo>
                  <a:lnTo>
                    <a:pt x="254" y="359"/>
                  </a:lnTo>
                  <a:lnTo>
                    <a:pt x="228" y="367"/>
                  </a:lnTo>
                  <a:lnTo>
                    <a:pt x="199" y="371"/>
                  </a:lnTo>
                  <a:lnTo>
                    <a:pt x="172" y="371"/>
                  </a:lnTo>
                  <a:lnTo>
                    <a:pt x="144" y="367"/>
                  </a:lnTo>
                  <a:lnTo>
                    <a:pt x="117" y="359"/>
                  </a:lnTo>
                  <a:lnTo>
                    <a:pt x="92" y="346"/>
                  </a:lnTo>
                  <a:lnTo>
                    <a:pt x="70" y="330"/>
                  </a:lnTo>
                  <a:lnTo>
                    <a:pt x="49" y="312"/>
                  </a:lnTo>
                  <a:lnTo>
                    <a:pt x="33" y="291"/>
                  </a:lnTo>
                  <a:lnTo>
                    <a:pt x="18" y="266"/>
                  </a:lnTo>
                  <a:lnTo>
                    <a:pt x="8" y="240"/>
                  </a:lnTo>
                  <a:lnTo>
                    <a:pt x="2" y="213"/>
                  </a:lnTo>
                  <a:lnTo>
                    <a:pt x="0" y="186"/>
                  </a:lnTo>
                  <a:lnTo>
                    <a:pt x="2" y="158"/>
                  </a:lnTo>
                  <a:lnTo>
                    <a:pt x="8" y="131"/>
                  </a:lnTo>
                  <a:lnTo>
                    <a:pt x="18" y="104"/>
                  </a:lnTo>
                  <a:lnTo>
                    <a:pt x="31" y="80"/>
                  </a:lnTo>
                  <a:lnTo>
                    <a:pt x="49" y="59"/>
                  </a:lnTo>
                  <a:lnTo>
                    <a:pt x="70" y="41"/>
                  </a:lnTo>
                  <a:lnTo>
                    <a:pt x="92" y="24"/>
                  </a:lnTo>
                  <a:lnTo>
                    <a:pt x="117" y="12"/>
                  </a:lnTo>
                  <a:lnTo>
                    <a:pt x="144" y="4"/>
                  </a:lnTo>
                  <a:lnTo>
                    <a:pt x="172" y="0"/>
                  </a:lnTo>
                  <a:lnTo>
                    <a:pt x="199" y="0"/>
                  </a:lnTo>
                  <a:lnTo>
                    <a:pt x="228" y="4"/>
                  </a:lnTo>
                  <a:lnTo>
                    <a:pt x="254" y="12"/>
                  </a:lnTo>
                  <a:lnTo>
                    <a:pt x="279" y="24"/>
                  </a:lnTo>
                  <a:lnTo>
                    <a:pt x="301" y="39"/>
                  </a:lnTo>
                  <a:lnTo>
                    <a:pt x="322" y="59"/>
                  </a:lnTo>
                  <a:lnTo>
                    <a:pt x="338" y="80"/>
                  </a:lnTo>
                  <a:lnTo>
                    <a:pt x="353" y="104"/>
                  </a:lnTo>
                  <a:lnTo>
                    <a:pt x="363" y="131"/>
                  </a:lnTo>
                  <a:lnTo>
                    <a:pt x="369" y="158"/>
                  </a:lnTo>
                  <a:lnTo>
                    <a:pt x="371" y="184"/>
                  </a:lnTo>
                  <a:close/>
                </a:path>
              </a:pathLst>
            </a:custGeom>
            <a:solidFill>
              <a:srgbClr val="A0A0A0"/>
            </a:solidFill>
            <a:ln w="1714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7" name="Freeform 11">
              <a:extLst>
                <a:ext uri="{FF2B5EF4-FFF2-40B4-BE49-F238E27FC236}">
                  <a16:creationId xmlns:a16="http://schemas.microsoft.com/office/drawing/2014/main" id="{ADB8B123-3511-9D8C-21E6-BC65CD48FE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1" y="6298"/>
              <a:ext cx="26" cy="533"/>
            </a:xfrm>
            <a:custGeom>
              <a:avLst/>
              <a:gdLst>
                <a:gd name="T0" fmla="*/ 0 w 26"/>
                <a:gd name="T1" fmla="*/ 14 h 533"/>
                <a:gd name="T2" fmla="*/ 0 w 26"/>
                <a:gd name="T3" fmla="*/ 14 h 533"/>
                <a:gd name="T4" fmla="*/ 0 w 26"/>
                <a:gd name="T5" fmla="*/ 10 h 533"/>
                <a:gd name="T6" fmla="*/ 0 w 26"/>
                <a:gd name="T7" fmla="*/ 8 h 533"/>
                <a:gd name="T8" fmla="*/ 2 w 26"/>
                <a:gd name="T9" fmla="*/ 6 h 533"/>
                <a:gd name="T10" fmla="*/ 2 w 26"/>
                <a:gd name="T11" fmla="*/ 4 h 533"/>
                <a:gd name="T12" fmla="*/ 4 w 26"/>
                <a:gd name="T13" fmla="*/ 4 h 533"/>
                <a:gd name="T14" fmla="*/ 6 w 26"/>
                <a:gd name="T15" fmla="*/ 2 h 533"/>
                <a:gd name="T16" fmla="*/ 8 w 26"/>
                <a:gd name="T17" fmla="*/ 0 h 533"/>
                <a:gd name="T18" fmla="*/ 10 w 26"/>
                <a:gd name="T19" fmla="*/ 0 h 533"/>
                <a:gd name="T20" fmla="*/ 12 w 26"/>
                <a:gd name="T21" fmla="*/ 0 h 533"/>
                <a:gd name="T22" fmla="*/ 14 w 26"/>
                <a:gd name="T23" fmla="*/ 0 h 533"/>
                <a:gd name="T24" fmla="*/ 16 w 26"/>
                <a:gd name="T25" fmla="*/ 0 h 533"/>
                <a:gd name="T26" fmla="*/ 18 w 26"/>
                <a:gd name="T27" fmla="*/ 2 h 533"/>
                <a:gd name="T28" fmla="*/ 20 w 26"/>
                <a:gd name="T29" fmla="*/ 4 h 533"/>
                <a:gd name="T30" fmla="*/ 22 w 26"/>
                <a:gd name="T31" fmla="*/ 4 h 533"/>
                <a:gd name="T32" fmla="*/ 24 w 26"/>
                <a:gd name="T33" fmla="*/ 6 h 533"/>
                <a:gd name="T34" fmla="*/ 24 w 26"/>
                <a:gd name="T35" fmla="*/ 8 h 533"/>
                <a:gd name="T36" fmla="*/ 26 w 26"/>
                <a:gd name="T37" fmla="*/ 10 h 533"/>
                <a:gd name="T38" fmla="*/ 26 w 26"/>
                <a:gd name="T39" fmla="*/ 14 h 533"/>
                <a:gd name="T40" fmla="*/ 26 w 26"/>
                <a:gd name="T41" fmla="*/ 14 h 533"/>
                <a:gd name="T42" fmla="*/ 26 w 26"/>
                <a:gd name="T43" fmla="*/ 521 h 533"/>
                <a:gd name="T44" fmla="*/ 26 w 26"/>
                <a:gd name="T45" fmla="*/ 521 h 533"/>
                <a:gd name="T46" fmla="*/ 26 w 26"/>
                <a:gd name="T47" fmla="*/ 523 h 533"/>
                <a:gd name="T48" fmla="*/ 24 w 26"/>
                <a:gd name="T49" fmla="*/ 525 h 533"/>
                <a:gd name="T50" fmla="*/ 24 w 26"/>
                <a:gd name="T51" fmla="*/ 527 h 533"/>
                <a:gd name="T52" fmla="*/ 22 w 26"/>
                <a:gd name="T53" fmla="*/ 529 h 533"/>
                <a:gd name="T54" fmla="*/ 20 w 26"/>
                <a:gd name="T55" fmla="*/ 531 h 533"/>
                <a:gd name="T56" fmla="*/ 18 w 26"/>
                <a:gd name="T57" fmla="*/ 531 h 533"/>
                <a:gd name="T58" fmla="*/ 16 w 26"/>
                <a:gd name="T59" fmla="*/ 533 h 533"/>
                <a:gd name="T60" fmla="*/ 14 w 26"/>
                <a:gd name="T61" fmla="*/ 533 h 533"/>
                <a:gd name="T62" fmla="*/ 12 w 26"/>
                <a:gd name="T63" fmla="*/ 533 h 533"/>
                <a:gd name="T64" fmla="*/ 10 w 26"/>
                <a:gd name="T65" fmla="*/ 533 h 533"/>
                <a:gd name="T66" fmla="*/ 8 w 26"/>
                <a:gd name="T67" fmla="*/ 533 h 533"/>
                <a:gd name="T68" fmla="*/ 6 w 26"/>
                <a:gd name="T69" fmla="*/ 531 h 533"/>
                <a:gd name="T70" fmla="*/ 4 w 26"/>
                <a:gd name="T71" fmla="*/ 531 h 533"/>
                <a:gd name="T72" fmla="*/ 2 w 26"/>
                <a:gd name="T73" fmla="*/ 529 h 533"/>
                <a:gd name="T74" fmla="*/ 2 w 26"/>
                <a:gd name="T75" fmla="*/ 527 h 533"/>
                <a:gd name="T76" fmla="*/ 0 w 26"/>
                <a:gd name="T77" fmla="*/ 525 h 533"/>
                <a:gd name="T78" fmla="*/ 0 w 26"/>
                <a:gd name="T79" fmla="*/ 523 h 533"/>
                <a:gd name="T80" fmla="*/ 0 w 26"/>
                <a:gd name="T81" fmla="*/ 521 h 533"/>
                <a:gd name="T82" fmla="*/ 0 w 26"/>
                <a:gd name="T83" fmla="*/ 521 h 533"/>
                <a:gd name="T84" fmla="*/ 0 w 26"/>
                <a:gd name="T85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533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521"/>
                  </a:lnTo>
                  <a:lnTo>
                    <a:pt x="26" y="523"/>
                  </a:lnTo>
                  <a:lnTo>
                    <a:pt x="24" y="525"/>
                  </a:lnTo>
                  <a:lnTo>
                    <a:pt x="24" y="527"/>
                  </a:lnTo>
                  <a:lnTo>
                    <a:pt x="22" y="529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0" y="533"/>
                  </a:lnTo>
                  <a:lnTo>
                    <a:pt x="8" y="533"/>
                  </a:lnTo>
                  <a:lnTo>
                    <a:pt x="6" y="531"/>
                  </a:lnTo>
                  <a:lnTo>
                    <a:pt x="4" y="531"/>
                  </a:lnTo>
                  <a:lnTo>
                    <a:pt x="2" y="529"/>
                  </a:lnTo>
                  <a:lnTo>
                    <a:pt x="2" y="527"/>
                  </a:lnTo>
                  <a:lnTo>
                    <a:pt x="0" y="525"/>
                  </a:lnTo>
                  <a:lnTo>
                    <a:pt x="0" y="523"/>
                  </a:lnTo>
                  <a:lnTo>
                    <a:pt x="0" y="5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8" name="Freeform 12">
              <a:extLst>
                <a:ext uri="{FF2B5EF4-FFF2-40B4-BE49-F238E27FC236}">
                  <a16:creationId xmlns:a16="http://schemas.microsoft.com/office/drawing/2014/main" id="{AFF066E3-8F01-1B8C-AF71-2557E8FFE8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97" y="6825"/>
              <a:ext cx="271" cy="17"/>
            </a:xfrm>
            <a:custGeom>
              <a:avLst/>
              <a:gdLst>
                <a:gd name="T0" fmla="*/ 9 w 271"/>
                <a:gd name="T1" fmla="*/ 17 h 17"/>
                <a:gd name="T2" fmla="*/ 9 w 271"/>
                <a:gd name="T3" fmla="*/ 17 h 17"/>
                <a:gd name="T4" fmla="*/ 9 w 271"/>
                <a:gd name="T5" fmla="*/ 17 h 17"/>
                <a:gd name="T6" fmla="*/ 7 w 271"/>
                <a:gd name="T7" fmla="*/ 15 h 17"/>
                <a:gd name="T8" fmla="*/ 5 w 271"/>
                <a:gd name="T9" fmla="*/ 15 h 17"/>
                <a:gd name="T10" fmla="*/ 5 w 271"/>
                <a:gd name="T11" fmla="*/ 15 h 17"/>
                <a:gd name="T12" fmla="*/ 2 w 271"/>
                <a:gd name="T13" fmla="*/ 13 h 17"/>
                <a:gd name="T14" fmla="*/ 2 w 271"/>
                <a:gd name="T15" fmla="*/ 13 h 17"/>
                <a:gd name="T16" fmla="*/ 2 w 271"/>
                <a:gd name="T17" fmla="*/ 10 h 17"/>
                <a:gd name="T18" fmla="*/ 0 w 271"/>
                <a:gd name="T19" fmla="*/ 8 h 17"/>
                <a:gd name="T20" fmla="*/ 0 w 271"/>
                <a:gd name="T21" fmla="*/ 8 h 17"/>
                <a:gd name="T22" fmla="*/ 0 w 271"/>
                <a:gd name="T23" fmla="*/ 6 h 17"/>
                <a:gd name="T24" fmla="*/ 2 w 271"/>
                <a:gd name="T25" fmla="*/ 4 h 17"/>
                <a:gd name="T26" fmla="*/ 2 w 271"/>
                <a:gd name="T27" fmla="*/ 4 h 17"/>
                <a:gd name="T28" fmla="*/ 2 w 271"/>
                <a:gd name="T29" fmla="*/ 2 h 17"/>
                <a:gd name="T30" fmla="*/ 5 w 271"/>
                <a:gd name="T31" fmla="*/ 2 h 17"/>
                <a:gd name="T32" fmla="*/ 5 w 271"/>
                <a:gd name="T33" fmla="*/ 0 h 17"/>
                <a:gd name="T34" fmla="*/ 7 w 271"/>
                <a:gd name="T35" fmla="*/ 0 h 17"/>
                <a:gd name="T36" fmla="*/ 9 w 271"/>
                <a:gd name="T37" fmla="*/ 0 h 17"/>
                <a:gd name="T38" fmla="*/ 9 w 271"/>
                <a:gd name="T39" fmla="*/ 0 h 17"/>
                <a:gd name="T40" fmla="*/ 9 w 271"/>
                <a:gd name="T41" fmla="*/ 0 h 17"/>
                <a:gd name="T42" fmla="*/ 263 w 271"/>
                <a:gd name="T43" fmla="*/ 0 h 17"/>
                <a:gd name="T44" fmla="*/ 263 w 271"/>
                <a:gd name="T45" fmla="*/ 0 h 17"/>
                <a:gd name="T46" fmla="*/ 265 w 271"/>
                <a:gd name="T47" fmla="*/ 0 h 17"/>
                <a:gd name="T48" fmla="*/ 265 w 271"/>
                <a:gd name="T49" fmla="*/ 0 h 17"/>
                <a:gd name="T50" fmla="*/ 267 w 271"/>
                <a:gd name="T51" fmla="*/ 0 h 17"/>
                <a:gd name="T52" fmla="*/ 269 w 271"/>
                <a:gd name="T53" fmla="*/ 2 h 17"/>
                <a:gd name="T54" fmla="*/ 269 w 271"/>
                <a:gd name="T55" fmla="*/ 2 h 17"/>
                <a:gd name="T56" fmla="*/ 271 w 271"/>
                <a:gd name="T57" fmla="*/ 4 h 17"/>
                <a:gd name="T58" fmla="*/ 271 w 271"/>
                <a:gd name="T59" fmla="*/ 4 h 17"/>
                <a:gd name="T60" fmla="*/ 271 w 271"/>
                <a:gd name="T61" fmla="*/ 6 h 17"/>
                <a:gd name="T62" fmla="*/ 271 w 271"/>
                <a:gd name="T63" fmla="*/ 8 h 17"/>
                <a:gd name="T64" fmla="*/ 271 w 271"/>
                <a:gd name="T65" fmla="*/ 8 h 17"/>
                <a:gd name="T66" fmla="*/ 271 w 271"/>
                <a:gd name="T67" fmla="*/ 10 h 17"/>
                <a:gd name="T68" fmla="*/ 271 w 271"/>
                <a:gd name="T69" fmla="*/ 13 h 17"/>
                <a:gd name="T70" fmla="*/ 269 w 271"/>
                <a:gd name="T71" fmla="*/ 13 h 17"/>
                <a:gd name="T72" fmla="*/ 269 w 271"/>
                <a:gd name="T73" fmla="*/ 15 h 17"/>
                <a:gd name="T74" fmla="*/ 267 w 271"/>
                <a:gd name="T75" fmla="*/ 15 h 17"/>
                <a:gd name="T76" fmla="*/ 265 w 271"/>
                <a:gd name="T77" fmla="*/ 15 h 17"/>
                <a:gd name="T78" fmla="*/ 265 w 271"/>
                <a:gd name="T79" fmla="*/ 17 h 17"/>
                <a:gd name="T80" fmla="*/ 263 w 271"/>
                <a:gd name="T81" fmla="*/ 17 h 17"/>
                <a:gd name="T82" fmla="*/ 263 w 271"/>
                <a:gd name="T83" fmla="*/ 17 h 17"/>
                <a:gd name="T84" fmla="*/ 9 w 271"/>
                <a:gd name="T8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17">
                  <a:moveTo>
                    <a:pt x="9" y="17"/>
                  </a:moveTo>
                  <a:lnTo>
                    <a:pt x="9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2"/>
                  </a:lnTo>
                  <a:lnTo>
                    <a:pt x="271" y="4"/>
                  </a:lnTo>
                  <a:lnTo>
                    <a:pt x="271" y="6"/>
                  </a:lnTo>
                  <a:lnTo>
                    <a:pt x="271" y="8"/>
                  </a:lnTo>
                  <a:lnTo>
                    <a:pt x="271" y="10"/>
                  </a:lnTo>
                  <a:lnTo>
                    <a:pt x="271" y="13"/>
                  </a:lnTo>
                  <a:lnTo>
                    <a:pt x="269" y="13"/>
                  </a:lnTo>
                  <a:lnTo>
                    <a:pt x="269" y="15"/>
                  </a:lnTo>
                  <a:lnTo>
                    <a:pt x="267" y="15"/>
                  </a:lnTo>
                  <a:lnTo>
                    <a:pt x="265" y="15"/>
                  </a:lnTo>
                  <a:lnTo>
                    <a:pt x="265" y="17"/>
                  </a:lnTo>
                  <a:lnTo>
                    <a:pt x="263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79" name="Freeform 13">
              <a:extLst>
                <a:ext uri="{FF2B5EF4-FFF2-40B4-BE49-F238E27FC236}">
                  <a16:creationId xmlns:a16="http://schemas.microsoft.com/office/drawing/2014/main" id="{1FE82FC9-AC93-708E-C3E3-A59F0B992B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97" y="6987"/>
              <a:ext cx="271" cy="17"/>
            </a:xfrm>
            <a:custGeom>
              <a:avLst/>
              <a:gdLst>
                <a:gd name="T0" fmla="*/ 9 w 271"/>
                <a:gd name="T1" fmla="*/ 17 h 17"/>
                <a:gd name="T2" fmla="*/ 9 w 271"/>
                <a:gd name="T3" fmla="*/ 17 h 17"/>
                <a:gd name="T4" fmla="*/ 9 w 271"/>
                <a:gd name="T5" fmla="*/ 17 h 17"/>
                <a:gd name="T6" fmla="*/ 7 w 271"/>
                <a:gd name="T7" fmla="*/ 17 h 17"/>
                <a:gd name="T8" fmla="*/ 5 w 271"/>
                <a:gd name="T9" fmla="*/ 17 h 17"/>
                <a:gd name="T10" fmla="*/ 5 w 271"/>
                <a:gd name="T11" fmla="*/ 17 h 17"/>
                <a:gd name="T12" fmla="*/ 2 w 271"/>
                <a:gd name="T13" fmla="*/ 15 h 17"/>
                <a:gd name="T14" fmla="*/ 2 w 271"/>
                <a:gd name="T15" fmla="*/ 13 h 17"/>
                <a:gd name="T16" fmla="*/ 2 w 271"/>
                <a:gd name="T17" fmla="*/ 13 h 17"/>
                <a:gd name="T18" fmla="*/ 0 w 271"/>
                <a:gd name="T19" fmla="*/ 11 h 17"/>
                <a:gd name="T20" fmla="*/ 0 w 271"/>
                <a:gd name="T21" fmla="*/ 9 h 17"/>
                <a:gd name="T22" fmla="*/ 0 w 271"/>
                <a:gd name="T23" fmla="*/ 9 h 17"/>
                <a:gd name="T24" fmla="*/ 2 w 271"/>
                <a:gd name="T25" fmla="*/ 6 h 17"/>
                <a:gd name="T26" fmla="*/ 2 w 271"/>
                <a:gd name="T27" fmla="*/ 4 h 17"/>
                <a:gd name="T28" fmla="*/ 2 w 271"/>
                <a:gd name="T29" fmla="*/ 4 h 17"/>
                <a:gd name="T30" fmla="*/ 5 w 271"/>
                <a:gd name="T31" fmla="*/ 2 h 17"/>
                <a:gd name="T32" fmla="*/ 5 w 271"/>
                <a:gd name="T33" fmla="*/ 2 h 17"/>
                <a:gd name="T34" fmla="*/ 7 w 271"/>
                <a:gd name="T35" fmla="*/ 2 h 17"/>
                <a:gd name="T36" fmla="*/ 9 w 271"/>
                <a:gd name="T37" fmla="*/ 2 h 17"/>
                <a:gd name="T38" fmla="*/ 9 w 271"/>
                <a:gd name="T39" fmla="*/ 0 h 17"/>
                <a:gd name="T40" fmla="*/ 9 w 271"/>
                <a:gd name="T41" fmla="*/ 0 h 17"/>
                <a:gd name="T42" fmla="*/ 263 w 271"/>
                <a:gd name="T43" fmla="*/ 0 h 17"/>
                <a:gd name="T44" fmla="*/ 263 w 271"/>
                <a:gd name="T45" fmla="*/ 0 h 17"/>
                <a:gd name="T46" fmla="*/ 265 w 271"/>
                <a:gd name="T47" fmla="*/ 2 h 17"/>
                <a:gd name="T48" fmla="*/ 265 w 271"/>
                <a:gd name="T49" fmla="*/ 2 h 17"/>
                <a:gd name="T50" fmla="*/ 267 w 271"/>
                <a:gd name="T51" fmla="*/ 2 h 17"/>
                <a:gd name="T52" fmla="*/ 269 w 271"/>
                <a:gd name="T53" fmla="*/ 2 h 17"/>
                <a:gd name="T54" fmla="*/ 269 w 271"/>
                <a:gd name="T55" fmla="*/ 4 h 17"/>
                <a:gd name="T56" fmla="*/ 271 w 271"/>
                <a:gd name="T57" fmla="*/ 4 h 17"/>
                <a:gd name="T58" fmla="*/ 271 w 271"/>
                <a:gd name="T59" fmla="*/ 6 h 17"/>
                <a:gd name="T60" fmla="*/ 271 w 271"/>
                <a:gd name="T61" fmla="*/ 9 h 17"/>
                <a:gd name="T62" fmla="*/ 271 w 271"/>
                <a:gd name="T63" fmla="*/ 9 h 17"/>
                <a:gd name="T64" fmla="*/ 271 w 271"/>
                <a:gd name="T65" fmla="*/ 11 h 17"/>
                <a:gd name="T66" fmla="*/ 271 w 271"/>
                <a:gd name="T67" fmla="*/ 13 h 17"/>
                <a:gd name="T68" fmla="*/ 271 w 271"/>
                <a:gd name="T69" fmla="*/ 13 h 17"/>
                <a:gd name="T70" fmla="*/ 269 w 271"/>
                <a:gd name="T71" fmla="*/ 15 h 17"/>
                <a:gd name="T72" fmla="*/ 269 w 271"/>
                <a:gd name="T73" fmla="*/ 17 h 17"/>
                <a:gd name="T74" fmla="*/ 267 w 271"/>
                <a:gd name="T75" fmla="*/ 17 h 17"/>
                <a:gd name="T76" fmla="*/ 265 w 271"/>
                <a:gd name="T77" fmla="*/ 17 h 17"/>
                <a:gd name="T78" fmla="*/ 265 w 271"/>
                <a:gd name="T79" fmla="*/ 17 h 17"/>
                <a:gd name="T80" fmla="*/ 263 w 271"/>
                <a:gd name="T81" fmla="*/ 17 h 17"/>
                <a:gd name="T82" fmla="*/ 263 w 271"/>
                <a:gd name="T83" fmla="*/ 17 h 17"/>
                <a:gd name="T84" fmla="*/ 9 w 271"/>
                <a:gd name="T8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17">
                  <a:moveTo>
                    <a:pt x="9" y="17"/>
                  </a:move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263" y="0"/>
                  </a:lnTo>
                  <a:lnTo>
                    <a:pt x="265" y="2"/>
                  </a:lnTo>
                  <a:lnTo>
                    <a:pt x="267" y="2"/>
                  </a:lnTo>
                  <a:lnTo>
                    <a:pt x="269" y="2"/>
                  </a:lnTo>
                  <a:lnTo>
                    <a:pt x="269" y="4"/>
                  </a:lnTo>
                  <a:lnTo>
                    <a:pt x="271" y="4"/>
                  </a:lnTo>
                  <a:lnTo>
                    <a:pt x="271" y="6"/>
                  </a:lnTo>
                  <a:lnTo>
                    <a:pt x="271" y="9"/>
                  </a:lnTo>
                  <a:lnTo>
                    <a:pt x="271" y="11"/>
                  </a:lnTo>
                  <a:lnTo>
                    <a:pt x="271" y="13"/>
                  </a:lnTo>
                  <a:lnTo>
                    <a:pt x="269" y="15"/>
                  </a:lnTo>
                  <a:lnTo>
                    <a:pt x="269" y="17"/>
                  </a:lnTo>
                  <a:lnTo>
                    <a:pt x="267" y="17"/>
                  </a:lnTo>
                  <a:lnTo>
                    <a:pt x="265" y="17"/>
                  </a:lnTo>
                  <a:lnTo>
                    <a:pt x="263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80" name="Line 14">
              <a:extLst>
                <a:ext uri="{FF2B5EF4-FFF2-40B4-BE49-F238E27FC236}">
                  <a16:creationId xmlns:a16="http://schemas.microsoft.com/office/drawing/2014/main" id="{32DA7BC2-F4B0-12F2-708E-85949ECD80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561" y="6926"/>
              <a:ext cx="143" cy="1"/>
            </a:xfrm>
            <a:prstGeom prst="line">
              <a:avLst/>
            </a:prstGeom>
            <a:noFill/>
            <a:ln w="508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81" name="Line 15">
              <a:extLst>
                <a:ext uri="{FF2B5EF4-FFF2-40B4-BE49-F238E27FC236}">
                  <a16:creationId xmlns:a16="http://schemas.microsoft.com/office/drawing/2014/main" id="{F424E418-4BF9-F4C0-EAFC-B9A2D5A1A64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561" y="7088"/>
              <a:ext cx="143" cy="1"/>
            </a:xfrm>
            <a:prstGeom prst="line">
              <a:avLst/>
            </a:prstGeom>
            <a:noFill/>
            <a:ln w="508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82" name="Freeform 16">
              <a:extLst>
                <a:ext uri="{FF2B5EF4-FFF2-40B4-BE49-F238E27FC236}">
                  <a16:creationId xmlns:a16="http://schemas.microsoft.com/office/drawing/2014/main" id="{049DFD89-37DC-A2E9-74E1-6C45DA18CD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40" y="6142"/>
              <a:ext cx="181" cy="179"/>
            </a:xfrm>
            <a:custGeom>
              <a:avLst/>
              <a:gdLst>
                <a:gd name="T0" fmla="*/ 181 w 181"/>
                <a:gd name="T1" fmla="*/ 90 h 179"/>
                <a:gd name="T2" fmla="*/ 179 w 181"/>
                <a:gd name="T3" fmla="*/ 109 h 179"/>
                <a:gd name="T4" fmla="*/ 173 w 181"/>
                <a:gd name="T5" fmla="*/ 125 h 179"/>
                <a:gd name="T6" fmla="*/ 162 w 181"/>
                <a:gd name="T7" fmla="*/ 142 h 179"/>
                <a:gd name="T8" fmla="*/ 150 w 181"/>
                <a:gd name="T9" fmla="*/ 156 h 179"/>
                <a:gd name="T10" fmla="*/ 134 w 181"/>
                <a:gd name="T11" fmla="*/ 168 h 179"/>
                <a:gd name="T12" fmla="*/ 117 w 181"/>
                <a:gd name="T13" fmla="*/ 174 h 179"/>
                <a:gd name="T14" fmla="*/ 99 w 181"/>
                <a:gd name="T15" fmla="*/ 179 h 179"/>
                <a:gd name="T16" fmla="*/ 80 w 181"/>
                <a:gd name="T17" fmla="*/ 179 h 179"/>
                <a:gd name="T18" fmla="*/ 62 w 181"/>
                <a:gd name="T19" fmla="*/ 174 h 179"/>
                <a:gd name="T20" fmla="*/ 43 w 181"/>
                <a:gd name="T21" fmla="*/ 168 h 179"/>
                <a:gd name="T22" fmla="*/ 29 w 181"/>
                <a:gd name="T23" fmla="*/ 156 h 179"/>
                <a:gd name="T24" fmla="*/ 17 w 181"/>
                <a:gd name="T25" fmla="*/ 142 h 179"/>
                <a:gd name="T26" fmla="*/ 9 w 181"/>
                <a:gd name="T27" fmla="*/ 125 h 179"/>
                <a:gd name="T28" fmla="*/ 3 w 181"/>
                <a:gd name="T29" fmla="*/ 109 h 179"/>
                <a:gd name="T30" fmla="*/ 0 w 181"/>
                <a:gd name="T31" fmla="*/ 90 h 179"/>
                <a:gd name="T32" fmla="*/ 3 w 181"/>
                <a:gd name="T33" fmla="*/ 72 h 179"/>
                <a:gd name="T34" fmla="*/ 9 w 181"/>
                <a:gd name="T35" fmla="*/ 53 h 179"/>
                <a:gd name="T36" fmla="*/ 19 w 181"/>
                <a:gd name="T37" fmla="*/ 37 h 179"/>
                <a:gd name="T38" fmla="*/ 33 w 181"/>
                <a:gd name="T39" fmla="*/ 23 h 179"/>
                <a:gd name="T40" fmla="*/ 48 w 181"/>
                <a:gd name="T41" fmla="*/ 12 h 179"/>
                <a:gd name="T42" fmla="*/ 66 w 181"/>
                <a:gd name="T43" fmla="*/ 4 h 179"/>
                <a:gd name="T44" fmla="*/ 84 w 181"/>
                <a:gd name="T45" fmla="*/ 0 h 179"/>
                <a:gd name="T46" fmla="*/ 103 w 181"/>
                <a:gd name="T47" fmla="*/ 0 h 179"/>
                <a:gd name="T48" fmla="*/ 121 w 181"/>
                <a:gd name="T49" fmla="*/ 4 h 179"/>
                <a:gd name="T50" fmla="*/ 138 w 181"/>
                <a:gd name="T51" fmla="*/ 12 h 179"/>
                <a:gd name="T52" fmla="*/ 152 w 181"/>
                <a:gd name="T53" fmla="*/ 23 h 179"/>
                <a:gd name="T54" fmla="*/ 164 w 181"/>
                <a:gd name="T55" fmla="*/ 37 h 179"/>
                <a:gd name="T56" fmla="*/ 175 w 181"/>
                <a:gd name="T57" fmla="*/ 53 h 179"/>
                <a:gd name="T58" fmla="*/ 179 w 181"/>
                <a:gd name="T59" fmla="*/ 72 h 179"/>
                <a:gd name="T60" fmla="*/ 181 w 181"/>
                <a:gd name="T61" fmla="*/ 90 h 179"/>
                <a:gd name="T62" fmla="*/ 181 w 181"/>
                <a:gd name="T63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179">
                  <a:moveTo>
                    <a:pt x="181" y="90"/>
                  </a:moveTo>
                  <a:lnTo>
                    <a:pt x="179" y="109"/>
                  </a:lnTo>
                  <a:lnTo>
                    <a:pt x="173" y="125"/>
                  </a:lnTo>
                  <a:lnTo>
                    <a:pt x="162" y="142"/>
                  </a:lnTo>
                  <a:lnTo>
                    <a:pt x="150" y="156"/>
                  </a:lnTo>
                  <a:lnTo>
                    <a:pt x="134" y="168"/>
                  </a:lnTo>
                  <a:lnTo>
                    <a:pt x="117" y="174"/>
                  </a:lnTo>
                  <a:lnTo>
                    <a:pt x="99" y="179"/>
                  </a:lnTo>
                  <a:lnTo>
                    <a:pt x="80" y="179"/>
                  </a:lnTo>
                  <a:lnTo>
                    <a:pt x="62" y="174"/>
                  </a:lnTo>
                  <a:lnTo>
                    <a:pt x="43" y="168"/>
                  </a:lnTo>
                  <a:lnTo>
                    <a:pt x="29" y="156"/>
                  </a:lnTo>
                  <a:lnTo>
                    <a:pt x="17" y="142"/>
                  </a:lnTo>
                  <a:lnTo>
                    <a:pt x="9" y="125"/>
                  </a:lnTo>
                  <a:lnTo>
                    <a:pt x="3" y="109"/>
                  </a:lnTo>
                  <a:lnTo>
                    <a:pt x="0" y="90"/>
                  </a:lnTo>
                  <a:lnTo>
                    <a:pt x="3" y="72"/>
                  </a:lnTo>
                  <a:lnTo>
                    <a:pt x="9" y="53"/>
                  </a:lnTo>
                  <a:lnTo>
                    <a:pt x="19" y="37"/>
                  </a:lnTo>
                  <a:lnTo>
                    <a:pt x="33" y="23"/>
                  </a:lnTo>
                  <a:lnTo>
                    <a:pt x="48" y="12"/>
                  </a:lnTo>
                  <a:lnTo>
                    <a:pt x="66" y="4"/>
                  </a:lnTo>
                  <a:lnTo>
                    <a:pt x="84" y="0"/>
                  </a:lnTo>
                  <a:lnTo>
                    <a:pt x="103" y="0"/>
                  </a:lnTo>
                  <a:lnTo>
                    <a:pt x="121" y="4"/>
                  </a:lnTo>
                  <a:lnTo>
                    <a:pt x="138" y="12"/>
                  </a:lnTo>
                  <a:lnTo>
                    <a:pt x="152" y="23"/>
                  </a:lnTo>
                  <a:lnTo>
                    <a:pt x="164" y="37"/>
                  </a:lnTo>
                  <a:lnTo>
                    <a:pt x="175" y="53"/>
                  </a:lnTo>
                  <a:lnTo>
                    <a:pt x="179" y="72"/>
                  </a:lnTo>
                  <a:lnTo>
                    <a:pt x="181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83" name="Freeform 17">
              <a:extLst>
                <a:ext uri="{FF2B5EF4-FFF2-40B4-BE49-F238E27FC236}">
                  <a16:creationId xmlns:a16="http://schemas.microsoft.com/office/drawing/2014/main" id="{1E210D68-8F83-B2E8-1EB3-682687ABFB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6" y="6197"/>
              <a:ext cx="69" cy="74"/>
            </a:xfrm>
            <a:custGeom>
              <a:avLst/>
              <a:gdLst>
                <a:gd name="T0" fmla="*/ 69 w 69"/>
                <a:gd name="T1" fmla="*/ 37 h 74"/>
                <a:gd name="T2" fmla="*/ 67 w 69"/>
                <a:gd name="T3" fmla="*/ 48 h 74"/>
                <a:gd name="T4" fmla="*/ 63 w 69"/>
                <a:gd name="T5" fmla="*/ 60 h 74"/>
                <a:gd name="T6" fmla="*/ 53 w 69"/>
                <a:gd name="T7" fmla="*/ 68 h 74"/>
                <a:gd name="T8" fmla="*/ 43 w 69"/>
                <a:gd name="T9" fmla="*/ 72 h 74"/>
                <a:gd name="T10" fmla="*/ 33 w 69"/>
                <a:gd name="T11" fmla="*/ 74 h 74"/>
                <a:gd name="T12" fmla="*/ 20 w 69"/>
                <a:gd name="T13" fmla="*/ 70 h 74"/>
                <a:gd name="T14" fmla="*/ 12 w 69"/>
                <a:gd name="T15" fmla="*/ 64 h 74"/>
                <a:gd name="T16" fmla="*/ 4 w 69"/>
                <a:gd name="T17" fmla="*/ 54 h 74"/>
                <a:gd name="T18" fmla="*/ 0 w 69"/>
                <a:gd name="T19" fmla="*/ 43 h 74"/>
                <a:gd name="T20" fmla="*/ 0 w 69"/>
                <a:gd name="T21" fmla="*/ 31 h 74"/>
                <a:gd name="T22" fmla="*/ 4 w 69"/>
                <a:gd name="T23" fmla="*/ 19 h 74"/>
                <a:gd name="T24" fmla="*/ 12 w 69"/>
                <a:gd name="T25" fmla="*/ 9 h 74"/>
                <a:gd name="T26" fmla="*/ 20 w 69"/>
                <a:gd name="T27" fmla="*/ 2 h 74"/>
                <a:gd name="T28" fmla="*/ 33 w 69"/>
                <a:gd name="T29" fmla="*/ 0 h 74"/>
                <a:gd name="T30" fmla="*/ 43 w 69"/>
                <a:gd name="T31" fmla="*/ 0 h 74"/>
                <a:gd name="T32" fmla="*/ 53 w 69"/>
                <a:gd name="T33" fmla="*/ 7 h 74"/>
                <a:gd name="T34" fmla="*/ 63 w 69"/>
                <a:gd name="T35" fmla="*/ 15 h 74"/>
                <a:gd name="T36" fmla="*/ 67 w 69"/>
                <a:gd name="T37" fmla="*/ 25 h 74"/>
                <a:gd name="T38" fmla="*/ 69 w 69"/>
                <a:gd name="T39" fmla="*/ 37 h 74"/>
                <a:gd name="T40" fmla="*/ 69 w 69"/>
                <a:gd name="T4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74">
                  <a:moveTo>
                    <a:pt x="69" y="37"/>
                  </a:moveTo>
                  <a:lnTo>
                    <a:pt x="67" y="48"/>
                  </a:lnTo>
                  <a:lnTo>
                    <a:pt x="63" y="60"/>
                  </a:lnTo>
                  <a:lnTo>
                    <a:pt x="53" y="68"/>
                  </a:lnTo>
                  <a:lnTo>
                    <a:pt x="43" y="72"/>
                  </a:lnTo>
                  <a:lnTo>
                    <a:pt x="33" y="74"/>
                  </a:lnTo>
                  <a:lnTo>
                    <a:pt x="20" y="70"/>
                  </a:lnTo>
                  <a:lnTo>
                    <a:pt x="12" y="64"/>
                  </a:lnTo>
                  <a:lnTo>
                    <a:pt x="4" y="5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4" y="19"/>
                  </a:lnTo>
                  <a:lnTo>
                    <a:pt x="12" y="9"/>
                  </a:lnTo>
                  <a:lnTo>
                    <a:pt x="20" y="2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3" y="7"/>
                  </a:lnTo>
                  <a:lnTo>
                    <a:pt x="63" y="15"/>
                  </a:lnTo>
                  <a:lnTo>
                    <a:pt x="67" y="25"/>
                  </a:lnTo>
                  <a:lnTo>
                    <a:pt x="69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84" name="WordArt 18">
              <a:extLst>
                <a:ext uri="{FF2B5EF4-FFF2-40B4-BE49-F238E27FC236}">
                  <a16:creationId xmlns:a16="http://schemas.microsoft.com/office/drawing/2014/main" id="{9D42D4E6-3D60-9287-0197-5A8C9D356755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9185" y="6915"/>
              <a:ext cx="279" cy="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erdana Ref"/>
                </a:rPr>
                <a:t>B1</a:t>
              </a:r>
            </a:p>
          </p:txBody>
        </p:sp>
        <p:sp>
          <p:nvSpPr>
            <p:cNvPr id="385" name="Line 19">
              <a:extLst>
                <a:ext uri="{FF2B5EF4-FFF2-40B4-BE49-F238E27FC236}">
                  <a16:creationId xmlns:a16="http://schemas.microsoft.com/office/drawing/2014/main" id="{F5420827-DC14-E58A-807E-5C0ADA4B49E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8711" y="6683"/>
              <a:ext cx="150" cy="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86" name="Line 20">
              <a:extLst>
                <a:ext uri="{FF2B5EF4-FFF2-40B4-BE49-F238E27FC236}">
                  <a16:creationId xmlns:a16="http://schemas.microsoft.com/office/drawing/2014/main" id="{4F27D2C0-0B72-B289-5941-CBDFE8FB56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H="1" flipV="1">
              <a:off x="8696" y="6692"/>
              <a:ext cx="16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87" name="Line 21">
              <a:extLst>
                <a:ext uri="{FF2B5EF4-FFF2-40B4-BE49-F238E27FC236}">
                  <a16:creationId xmlns:a16="http://schemas.microsoft.com/office/drawing/2014/main" id="{58ED4FE4-F4E8-3CAA-E366-3A73D44BF7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8703" y="7204"/>
              <a:ext cx="10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88" name="WordArt 22">
              <a:extLst>
                <a:ext uri="{FF2B5EF4-FFF2-40B4-BE49-F238E27FC236}">
                  <a16:creationId xmlns:a16="http://schemas.microsoft.com/office/drawing/2014/main" id="{FD5A5437-EEDD-617F-DF28-3F2E64359C43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712" y="6405"/>
              <a:ext cx="150" cy="9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800" kern="10"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badi MT Condensed"/>
                </a:rPr>
                <a:t>3V</a:t>
              </a:r>
            </a:p>
          </p:txBody>
        </p:sp>
        <p:sp>
          <p:nvSpPr>
            <p:cNvPr id="389" name="Freeform 23">
              <a:extLst>
                <a:ext uri="{FF2B5EF4-FFF2-40B4-BE49-F238E27FC236}">
                  <a16:creationId xmlns:a16="http://schemas.microsoft.com/office/drawing/2014/main" id="{516E7751-F611-D712-0FF3-C02577AE49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7" y="7645"/>
              <a:ext cx="224" cy="60"/>
            </a:xfrm>
            <a:custGeom>
              <a:avLst/>
              <a:gdLst>
                <a:gd name="T0" fmla="*/ 224 w 224"/>
                <a:gd name="T1" fmla="*/ 46 h 60"/>
                <a:gd name="T2" fmla="*/ 222 w 224"/>
                <a:gd name="T3" fmla="*/ 54 h 60"/>
                <a:gd name="T4" fmla="*/ 216 w 224"/>
                <a:gd name="T5" fmla="*/ 60 h 60"/>
                <a:gd name="T6" fmla="*/ 209 w 224"/>
                <a:gd name="T7" fmla="*/ 60 h 60"/>
                <a:gd name="T8" fmla="*/ 15 w 224"/>
                <a:gd name="T9" fmla="*/ 60 h 60"/>
                <a:gd name="T10" fmla="*/ 7 w 224"/>
                <a:gd name="T11" fmla="*/ 60 h 60"/>
                <a:gd name="T12" fmla="*/ 2 w 224"/>
                <a:gd name="T13" fmla="*/ 54 h 60"/>
                <a:gd name="T14" fmla="*/ 0 w 224"/>
                <a:gd name="T15" fmla="*/ 48 h 60"/>
                <a:gd name="T16" fmla="*/ 0 w 224"/>
                <a:gd name="T17" fmla="*/ 15 h 60"/>
                <a:gd name="T18" fmla="*/ 2 w 224"/>
                <a:gd name="T19" fmla="*/ 7 h 60"/>
                <a:gd name="T20" fmla="*/ 7 w 224"/>
                <a:gd name="T21" fmla="*/ 3 h 60"/>
                <a:gd name="T22" fmla="*/ 15 w 224"/>
                <a:gd name="T23" fmla="*/ 0 h 60"/>
                <a:gd name="T24" fmla="*/ 209 w 224"/>
                <a:gd name="T25" fmla="*/ 0 h 60"/>
                <a:gd name="T26" fmla="*/ 216 w 224"/>
                <a:gd name="T27" fmla="*/ 0 h 60"/>
                <a:gd name="T28" fmla="*/ 222 w 224"/>
                <a:gd name="T29" fmla="*/ 7 h 60"/>
                <a:gd name="T30" fmla="*/ 224 w 224"/>
                <a:gd name="T31" fmla="*/ 15 h 60"/>
                <a:gd name="T32" fmla="*/ 224 w 224"/>
                <a:gd name="T33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" h="60">
                  <a:moveTo>
                    <a:pt x="224" y="46"/>
                  </a:moveTo>
                  <a:lnTo>
                    <a:pt x="222" y="54"/>
                  </a:lnTo>
                  <a:lnTo>
                    <a:pt x="216" y="60"/>
                  </a:lnTo>
                  <a:lnTo>
                    <a:pt x="209" y="60"/>
                  </a:lnTo>
                  <a:lnTo>
                    <a:pt x="15" y="60"/>
                  </a:lnTo>
                  <a:lnTo>
                    <a:pt x="7" y="60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15"/>
                  </a:lnTo>
                  <a:lnTo>
                    <a:pt x="2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7"/>
                  </a:lnTo>
                  <a:lnTo>
                    <a:pt x="224" y="15"/>
                  </a:lnTo>
                  <a:lnTo>
                    <a:pt x="224" y="46"/>
                  </a:lnTo>
                  <a:close/>
                </a:path>
              </a:pathLst>
            </a:custGeom>
            <a:solidFill>
              <a:srgbClr val="90909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390" name="Freeform 24">
              <a:extLst>
                <a:ext uri="{FF2B5EF4-FFF2-40B4-BE49-F238E27FC236}">
                  <a16:creationId xmlns:a16="http://schemas.microsoft.com/office/drawing/2014/main" id="{3CBFECE3-940B-0D98-8599-6765D2132A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0" y="6216"/>
              <a:ext cx="851" cy="1556"/>
            </a:xfrm>
            <a:custGeom>
              <a:avLst/>
              <a:gdLst>
                <a:gd name="T0" fmla="*/ 1453 w 1453"/>
                <a:gd name="T1" fmla="*/ 1657 h 1785"/>
                <a:gd name="T2" fmla="*/ 1451 w 1453"/>
                <a:gd name="T3" fmla="*/ 1680 h 1785"/>
                <a:gd name="T4" fmla="*/ 1445 w 1453"/>
                <a:gd name="T5" fmla="*/ 1701 h 1785"/>
                <a:gd name="T6" fmla="*/ 1437 w 1453"/>
                <a:gd name="T7" fmla="*/ 1721 h 1785"/>
                <a:gd name="T8" fmla="*/ 1424 w 1453"/>
                <a:gd name="T9" fmla="*/ 1740 h 1785"/>
                <a:gd name="T10" fmla="*/ 1408 w 1453"/>
                <a:gd name="T11" fmla="*/ 1756 h 1785"/>
                <a:gd name="T12" fmla="*/ 1390 w 1453"/>
                <a:gd name="T13" fmla="*/ 1768 h 1785"/>
                <a:gd name="T14" fmla="*/ 1369 w 1453"/>
                <a:gd name="T15" fmla="*/ 1776 h 1785"/>
                <a:gd name="T16" fmla="*/ 1349 w 1453"/>
                <a:gd name="T17" fmla="*/ 1783 h 1785"/>
                <a:gd name="T18" fmla="*/ 1326 w 1453"/>
                <a:gd name="T19" fmla="*/ 1785 h 1785"/>
                <a:gd name="T20" fmla="*/ 127 w 1453"/>
                <a:gd name="T21" fmla="*/ 1785 h 1785"/>
                <a:gd name="T22" fmla="*/ 107 w 1453"/>
                <a:gd name="T23" fmla="*/ 1783 h 1785"/>
                <a:gd name="T24" fmla="*/ 84 w 1453"/>
                <a:gd name="T25" fmla="*/ 1776 h 1785"/>
                <a:gd name="T26" fmla="*/ 64 w 1453"/>
                <a:gd name="T27" fmla="*/ 1768 h 1785"/>
                <a:gd name="T28" fmla="*/ 47 w 1453"/>
                <a:gd name="T29" fmla="*/ 1756 h 1785"/>
                <a:gd name="T30" fmla="*/ 31 w 1453"/>
                <a:gd name="T31" fmla="*/ 1740 h 1785"/>
                <a:gd name="T32" fmla="*/ 18 w 1453"/>
                <a:gd name="T33" fmla="*/ 1721 h 1785"/>
                <a:gd name="T34" fmla="*/ 8 w 1453"/>
                <a:gd name="T35" fmla="*/ 1703 h 1785"/>
                <a:gd name="T36" fmla="*/ 2 w 1453"/>
                <a:gd name="T37" fmla="*/ 1680 h 1785"/>
                <a:gd name="T38" fmla="*/ 0 w 1453"/>
                <a:gd name="T39" fmla="*/ 1657 h 1785"/>
                <a:gd name="T40" fmla="*/ 0 w 1453"/>
                <a:gd name="T41" fmla="*/ 127 h 1785"/>
                <a:gd name="T42" fmla="*/ 2 w 1453"/>
                <a:gd name="T43" fmla="*/ 104 h 1785"/>
                <a:gd name="T44" fmla="*/ 8 w 1453"/>
                <a:gd name="T45" fmla="*/ 84 h 1785"/>
                <a:gd name="T46" fmla="*/ 18 w 1453"/>
                <a:gd name="T47" fmla="*/ 63 h 1785"/>
                <a:gd name="T48" fmla="*/ 31 w 1453"/>
                <a:gd name="T49" fmla="*/ 45 h 1785"/>
                <a:gd name="T50" fmla="*/ 45 w 1453"/>
                <a:gd name="T51" fmla="*/ 28 h 1785"/>
                <a:gd name="T52" fmla="*/ 64 w 1453"/>
                <a:gd name="T53" fmla="*/ 16 h 1785"/>
                <a:gd name="T54" fmla="*/ 84 w 1453"/>
                <a:gd name="T55" fmla="*/ 8 h 1785"/>
                <a:gd name="T56" fmla="*/ 107 w 1453"/>
                <a:gd name="T57" fmla="*/ 2 h 1785"/>
                <a:gd name="T58" fmla="*/ 127 w 1453"/>
                <a:gd name="T59" fmla="*/ 0 h 1785"/>
                <a:gd name="T60" fmla="*/ 1326 w 1453"/>
                <a:gd name="T61" fmla="*/ 0 h 1785"/>
                <a:gd name="T62" fmla="*/ 1349 w 1453"/>
                <a:gd name="T63" fmla="*/ 2 h 1785"/>
                <a:gd name="T64" fmla="*/ 1369 w 1453"/>
                <a:gd name="T65" fmla="*/ 8 h 1785"/>
                <a:gd name="T66" fmla="*/ 1390 w 1453"/>
                <a:gd name="T67" fmla="*/ 16 h 1785"/>
                <a:gd name="T68" fmla="*/ 1408 w 1453"/>
                <a:gd name="T69" fmla="*/ 28 h 1785"/>
                <a:gd name="T70" fmla="*/ 1422 w 1453"/>
                <a:gd name="T71" fmla="*/ 45 h 1785"/>
                <a:gd name="T72" fmla="*/ 1437 w 1453"/>
                <a:gd name="T73" fmla="*/ 63 h 1785"/>
                <a:gd name="T74" fmla="*/ 1445 w 1453"/>
                <a:gd name="T75" fmla="*/ 82 h 1785"/>
                <a:gd name="T76" fmla="*/ 1451 w 1453"/>
                <a:gd name="T77" fmla="*/ 104 h 1785"/>
                <a:gd name="T78" fmla="*/ 1453 w 1453"/>
                <a:gd name="T79" fmla="*/ 127 h 1785"/>
                <a:gd name="T80" fmla="*/ 1453 w 1453"/>
                <a:gd name="T81" fmla="*/ 165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3" h="1785">
                  <a:moveTo>
                    <a:pt x="1453" y="1657"/>
                  </a:moveTo>
                  <a:lnTo>
                    <a:pt x="1451" y="1680"/>
                  </a:lnTo>
                  <a:lnTo>
                    <a:pt x="1445" y="1701"/>
                  </a:lnTo>
                  <a:lnTo>
                    <a:pt x="1437" y="1721"/>
                  </a:lnTo>
                  <a:lnTo>
                    <a:pt x="1424" y="1740"/>
                  </a:lnTo>
                  <a:lnTo>
                    <a:pt x="1408" y="1756"/>
                  </a:lnTo>
                  <a:lnTo>
                    <a:pt x="1390" y="1768"/>
                  </a:lnTo>
                  <a:lnTo>
                    <a:pt x="1369" y="1776"/>
                  </a:lnTo>
                  <a:lnTo>
                    <a:pt x="1349" y="1783"/>
                  </a:lnTo>
                  <a:lnTo>
                    <a:pt x="1326" y="1785"/>
                  </a:lnTo>
                  <a:lnTo>
                    <a:pt x="127" y="1785"/>
                  </a:lnTo>
                  <a:lnTo>
                    <a:pt x="107" y="1783"/>
                  </a:lnTo>
                  <a:lnTo>
                    <a:pt x="84" y="1776"/>
                  </a:lnTo>
                  <a:lnTo>
                    <a:pt x="64" y="1768"/>
                  </a:lnTo>
                  <a:lnTo>
                    <a:pt x="47" y="1756"/>
                  </a:lnTo>
                  <a:lnTo>
                    <a:pt x="31" y="1740"/>
                  </a:lnTo>
                  <a:lnTo>
                    <a:pt x="18" y="1721"/>
                  </a:lnTo>
                  <a:lnTo>
                    <a:pt x="8" y="1703"/>
                  </a:lnTo>
                  <a:lnTo>
                    <a:pt x="2" y="1680"/>
                  </a:lnTo>
                  <a:lnTo>
                    <a:pt x="0" y="1657"/>
                  </a:lnTo>
                  <a:lnTo>
                    <a:pt x="0" y="127"/>
                  </a:lnTo>
                  <a:lnTo>
                    <a:pt x="2" y="104"/>
                  </a:lnTo>
                  <a:lnTo>
                    <a:pt x="8" y="84"/>
                  </a:lnTo>
                  <a:lnTo>
                    <a:pt x="18" y="63"/>
                  </a:lnTo>
                  <a:lnTo>
                    <a:pt x="31" y="45"/>
                  </a:lnTo>
                  <a:lnTo>
                    <a:pt x="45" y="28"/>
                  </a:lnTo>
                  <a:lnTo>
                    <a:pt x="64" y="16"/>
                  </a:lnTo>
                  <a:lnTo>
                    <a:pt x="84" y="8"/>
                  </a:lnTo>
                  <a:lnTo>
                    <a:pt x="107" y="2"/>
                  </a:lnTo>
                  <a:lnTo>
                    <a:pt x="127" y="0"/>
                  </a:lnTo>
                  <a:lnTo>
                    <a:pt x="1326" y="0"/>
                  </a:lnTo>
                  <a:lnTo>
                    <a:pt x="1349" y="2"/>
                  </a:lnTo>
                  <a:lnTo>
                    <a:pt x="1369" y="8"/>
                  </a:lnTo>
                  <a:lnTo>
                    <a:pt x="1390" y="16"/>
                  </a:lnTo>
                  <a:lnTo>
                    <a:pt x="1408" y="28"/>
                  </a:lnTo>
                  <a:lnTo>
                    <a:pt x="1422" y="45"/>
                  </a:lnTo>
                  <a:lnTo>
                    <a:pt x="1437" y="63"/>
                  </a:lnTo>
                  <a:lnTo>
                    <a:pt x="1445" y="82"/>
                  </a:lnTo>
                  <a:lnTo>
                    <a:pt x="1451" y="104"/>
                  </a:lnTo>
                  <a:lnTo>
                    <a:pt x="1453" y="127"/>
                  </a:lnTo>
                  <a:lnTo>
                    <a:pt x="1453" y="1657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</p:grpSp>
      <p:sp>
        <p:nvSpPr>
          <p:cNvPr id="391" name="TextBox 390">
            <a:extLst>
              <a:ext uri="{FF2B5EF4-FFF2-40B4-BE49-F238E27FC236}">
                <a16:creationId xmlns:a16="http://schemas.microsoft.com/office/drawing/2014/main" id="{BAD3BB57-FABD-5020-81AC-50417B8BE084}"/>
              </a:ext>
            </a:extLst>
          </p:cNvPr>
          <p:cNvSpPr txBox="1"/>
          <p:nvPr/>
        </p:nvSpPr>
        <p:spPr>
          <a:xfrm>
            <a:off x="6592057" y="2270948"/>
            <a:ext cx="874219" cy="252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Battery</a:t>
            </a:r>
          </a:p>
        </p:txBody>
      </p:sp>
      <p:grpSp>
        <p:nvGrpSpPr>
          <p:cNvPr id="394" name="Group 11">
            <a:extLst>
              <a:ext uri="{FF2B5EF4-FFF2-40B4-BE49-F238E27FC236}">
                <a16:creationId xmlns:a16="http://schemas.microsoft.com/office/drawing/2014/main" id="{BBE5B49F-14BD-1F8B-8CC1-2E6B566530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49373" y="4494892"/>
            <a:ext cx="1594090" cy="404105"/>
            <a:chOff x="1814" y="2174"/>
            <a:chExt cx="1783" cy="453"/>
          </a:xfrm>
        </p:grpSpPr>
        <p:sp>
          <p:nvSpPr>
            <p:cNvPr id="411" name="Freeform 12">
              <a:extLst>
                <a:ext uri="{FF2B5EF4-FFF2-40B4-BE49-F238E27FC236}">
                  <a16:creationId xmlns:a16="http://schemas.microsoft.com/office/drawing/2014/main" id="{F05CF74B-D700-6824-8192-BB46108A7E28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2479" y="1509"/>
              <a:ext cx="453" cy="1783"/>
            </a:xfrm>
            <a:custGeom>
              <a:avLst/>
              <a:gdLst>
                <a:gd name="T0" fmla="*/ 0 w 453"/>
                <a:gd name="T1" fmla="*/ 128 h 1783"/>
                <a:gd name="T2" fmla="*/ 0 w 453"/>
                <a:gd name="T3" fmla="*/ 105 h 1783"/>
                <a:gd name="T4" fmla="*/ 7 w 453"/>
                <a:gd name="T5" fmla="*/ 84 h 1783"/>
                <a:gd name="T6" fmla="*/ 17 w 453"/>
                <a:gd name="T7" fmla="*/ 64 h 1783"/>
                <a:gd name="T8" fmla="*/ 29 w 453"/>
                <a:gd name="T9" fmla="*/ 45 h 1783"/>
                <a:gd name="T10" fmla="*/ 46 w 453"/>
                <a:gd name="T11" fmla="*/ 29 h 1783"/>
                <a:gd name="T12" fmla="*/ 62 w 453"/>
                <a:gd name="T13" fmla="*/ 17 h 1783"/>
                <a:gd name="T14" fmla="*/ 82 w 453"/>
                <a:gd name="T15" fmla="*/ 9 h 1783"/>
                <a:gd name="T16" fmla="*/ 105 w 453"/>
                <a:gd name="T17" fmla="*/ 2 h 1783"/>
                <a:gd name="T18" fmla="*/ 125 w 453"/>
                <a:gd name="T19" fmla="*/ 0 h 1783"/>
                <a:gd name="T20" fmla="*/ 326 w 453"/>
                <a:gd name="T21" fmla="*/ 0 h 1783"/>
                <a:gd name="T22" fmla="*/ 349 w 453"/>
                <a:gd name="T23" fmla="*/ 2 h 1783"/>
                <a:gd name="T24" fmla="*/ 369 w 453"/>
                <a:gd name="T25" fmla="*/ 9 h 1783"/>
                <a:gd name="T26" fmla="*/ 390 w 453"/>
                <a:gd name="T27" fmla="*/ 17 h 1783"/>
                <a:gd name="T28" fmla="*/ 408 w 453"/>
                <a:gd name="T29" fmla="*/ 29 h 1783"/>
                <a:gd name="T30" fmla="*/ 425 w 453"/>
                <a:gd name="T31" fmla="*/ 45 h 1783"/>
                <a:gd name="T32" fmla="*/ 437 w 453"/>
                <a:gd name="T33" fmla="*/ 64 h 1783"/>
                <a:gd name="T34" fmla="*/ 445 w 453"/>
                <a:gd name="T35" fmla="*/ 82 h 1783"/>
                <a:gd name="T36" fmla="*/ 451 w 453"/>
                <a:gd name="T37" fmla="*/ 105 h 1783"/>
                <a:gd name="T38" fmla="*/ 453 w 453"/>
                <a:gd name="T39" fmla="*/ 128 h 1783"/>
                <a:gd name="T40" fmla="*/ 453 w 453"/>
                <a:gd name="T41" fmla="*/ 1656 h 1783"/>
                <a:gd name="T42" fmla="*/ 451 w 453"/>
                <a:gd name="T43" fmla="*/ 1679 h 1783"/>
                <a:gd name="T44" fmla="*/ 445 w 453"/>
                <a:gd name="T45" fmla="*/ 1699 h 1783"/>
                <a:gd name="T46" fmla="*/ 437 w 453"/>
                <a:gd name="T47" fmla="*/ 1720 h 1783"/>
                <a:gd name="T48" fmla="*/ 425 w 453"/>
                <a:gd name="T49" fmla="*/ 1738 h 1783"/>
                <a:gd name="T50" fmla="*/ 408 w 453"/>
                <a:gd name="T51" fmla="*/ 1755 h 1783"/>
                <a:gd name="T52" fmla="*/ 390 w 453"/>
                <a:gd name="T53" fmla="*/ 1767 h 1783"/>
                <a:gd name="T54" fmla="*/ 369 w 453"/>
                <a:gd name="T55" fmla="*/ 1775 h 1783"/>
                <a:gd name="T56" fmla="*/ 349 w 453"/>
                <a:gd name="T57" fmla="*/ 1781 h 1783"/>
                <a:gd name="T58" fmla="*/ 326 w 453"/>
                <a:gd name="T59" fmla="*/ 1783 h 1783"/>
                <a:gd name="T60" fmla="*/ 128 w 453"/>
                <a:gd name="T61" fmla="*/ 1783 h 1783"/>
                <a:gd name="T62" fmla="*/ 105 w 453"/>
                <a:gd name="T63" fmla="*/ 1781 h 1783"/>
                <a:gd name="T64" fmla="*/ 82 w 453"/>
                <a:gd name="T65" fmla="*/ 1775 h 1783"/>
                <a:gd name="T66" fmla="*/ 64 w 453"/>
                <a:gd name="T67" fmla="*/ 1767 h 1783"/>
                <a:gd name="T68" fmla="*/ 46 w 453"/>
                <a:gd name="T69" fmla="*/ 1755 h 1783"/>
                <a:gd name="T70" fmla="*/ 29 w 453"/>
                <a:gd name="T71" fmla="*/ 1738 h 1783"/>
                <a:gd name="T72" fmla="*/ 17 w 453"/>
                <a:gd name="T73" fmla="*/ 1720 h 1783"/>
                <a:gd name="T74" fmla="*/ 7 w 453"/>
                <a:gd name="T75" fmla="*/ 1701 h 1783"/>
                <a:gd name="T76" fmla="*/ 3 w 453"/>
                <a:gd name="T77" fmla="*/ 1679 h 1783"/>
                <a:gd name="T78" fmla="*/ 0 w 453"/>
                <a:gd name="T79" fmla="*/ 1656 h 1783"/>
                <a:gd name="T80" fmla="*/ 0 w 453"/>
                <a:gd name="T81" fmla="*/ 128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1783">
                  <a:moveTo>
                    <a:pt x="0" y="128"/>
                  </a:moveTo>
                  <a:lnTo>
                    <a:pt x="0" y="105"/>
                  </a:lnTo>
                  <a:lnTo>
                    <a:pt x="7" y="84"/>
                  </a:lnTo>
                  <a:lnTo>
                    <a:pt x="17" y="64"/>
                  </a:lnTo>
                  <a:lnTo>
                    <a:pt x="29" y="45"/>
                  </a:lnTo>
                  <a:lnTo>
                    <a:pt x="46" y="29"/>
                  </a:lnTo>
                  <a:lnTo>
                    <a:pt x="62" y="17"/>
                  </a:lnTo>
                  <a:lnTo>
                    <a:pt x="82" y="9"/>
                  </a:lnTo>
                  <a:lnTo>
                    <a:pt x="105" y="2"/>
                  </a:lnTo>
                  <a:lnTo>
                    <a:pt x="125" y="0"/>
                  </a:lnTo>
                  <a:lnTo>
                    <a:pt x="326" y="0"/>
                  </a:lnTo>
                  <a:lnTo>
                    <a:pt x="349" y="2"/>
                  </a:lnTo>
                  <a:lnTo>
                    <a:pt x="369" y="9"/>
                  </a:lnTo>
                  <a:lnTo>
                    <a:pt x="390" y="17"/>
                  </a:lnTo>
                  <a:lnTo>
                    <a:pt x="408" y="29"/>
                  </a:lnTo>
                  <a:lnTo>
                    <a:pt x="425" y="45"/>
                  </a:lnTo>
                  <a:lnTo>
                    <a:pt x="437" y="64"/>
                  </a:lnTo>
                  <a:lnTo>
                    <a:pt x="445" y="82"/>
                  </a:lnTo>
                  <a:lnTo>
                    <a:pt x="451" y="105"/>
                  </a:lnTo>
                  <a:lnTo>
                    <a:pt x="453" y="128"/>
                  </a:lnTo>
                  <a:lnTo>
                    <a:pt x="453" y="1656"/>
                  </a:lnTo>
                  <a:lnTo>
                    <a:pt x="451" y="1679"/>
                  </a:lnTo>
                  <a:lnTo>
                    <a:pt x="445" y="1699"/>
                  </a:lnTo>
                  <a:lnTo>
                    <a:pt x="437" y="1720"/>
                  </a:lnTo>
                  <a:lnTo>
                    <a:pt x="425" y="1738"/>
                  </a:lnTo>
                  <a:lnTo>
                    <a:pt x="408" y="1755"/>
                  </a:lnTo>
                  <a:lnTo>
                    <a:pt x="390" y="1767"/>
                  </a:lnTo>
                  <a:lnTo>
                    <a:pt x="369" y="1775"/>
                  </a:lnTo>
                  <a:lnTo>
                    <a:pt x="349" y="1781"/>
                  </a:lnTo>
                  <a:lnTo>
                    <a:pt x="326" y="1783"/>
                  </a:lnTo>
                  <a:lnTo>
                    <a:pt x="128" y="1783"/>
                  </a:lnTo>
                  <a:lnTo>
                    <a:pt x="105" y="1781"/>
                  </a:lnTo>
                  <a:lnTo>
                    <a:pt x="82" y="1775"/>
                  </a:lnTo>
                  <a:lnTo>
                    <a:pt x="64" y="1767"/>
                  </a:lnTo>
                  <a:lnTo>
                    <a:pt x="46" y="1755"/>
                  </a:lnTo>
                  <a:lnTo>
                    <a:pt x="29" y="1738"/>
                  </a:lnTo>
                  <a:lnTo>
                    <a:pt x="17" y="1720"/>
                  </a:lnTo>
                  <a:lnTo>
                    <a:pt x="7" y="1701"/>
                  </a:lnTo>
                  <a:lnTo>
                    <a:pt x="3" y="1679"/>
                  </a:lnTo>
                  <a:lnTo>
                    <a:pt x="0" y="165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40C04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12" name="Freeform 13">
              <a:extLst>
                <a:ext uri="{FF2B5EF4-FFF2-40B4-BE49-F238E27FC236}">
                  <a16:creationId xmlns:a16="http://schemas.microsoft.com/office/drawing/2014/main" id="{61BDD1B6-87C3-0B5B-CA94-CDBC2DD0BCDF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108" y="2129"/>
              <a:ext cx="26" cy="548"/>
            </a:xfrm>
            <a:custGeom>
              <a:avLst/>
              <a:gdLst>
                <a:gd name="T0" fmla="*/ 26 w 26"/>
                <a:gd name="T1" fmla="*/ 536 h 548"/>
                <a:gd name="T2" fmla="*/ 26 w 26"/>
                <a:gd name="T3" fmla="*/ 536 h 548"/>
                <a:gd name="T4" fmla="*/ 26 w 26"/>
                <a:gd name="T5" fmla="*/ 538 h 548"/>
                <a:gd name="T6" fmla="*/ 24 w 26"/>
                <a:gd name="T7" fmla="*/ 540 h 548"/>
                <a:gd name="T8" fmla="*/ 24 w 26"/>
                <a:gd name="T9" fmla="*/ 542 h 548"/>
                <a:gd name="T10" fmla="*/ 22 w 26"/>
                <a:gd name="T11" fmla="*/ 544 h 548"/>
                <a:gd name="T12" fmla="*/ 22 w 26"/>
                <a:gd name="T13" fmla="*/ 546 h 548"/>
                <a:gd name="T14" fmla="*/ 20 w 26"/>
                <a:gd name="T15" fmla="*/ 546 h 548"/>
                <a:gd name="T16" fmla="*/ 18 w 26"/>
                <a:gd name="T17" fmla="*/ 548 h 548"/>
                <a:gd name="T18" fmla="*/ 14 w 26"/>
                <a:gd name="T19" fmla="*/ 548 h 548"/>
                <a:gd name="T20" fmla="*/ 12 w 26"/>
                <a:gd name="T21" fmla="*/ 548 h 548"/>
                <a:gd name="T22" fmla="*/ 10 w 26"/>
                <a:gd name="T23" fmla="*/ 548 h 548"/>
                <a:gd name="T24" fmla="*/ 8 w 26"/>
                <a:gd name="T25" fmla="*/ 548 h 548"/>
                <a:gd name="T26" fmla="*/ 6 w 26"/>
                <a:gd name="T27" fmla="*/ 546 h 548"/>
                <a:gd name="T28" fmla="*/ 4 w 26"/>
                <a:gd name="T29" fmla="*/ 546 h 548"/>
                <a:gd name="T30" fmla="*/ 2 w 26"/>
                <a:gd name="T31" fmla="*/ 544 h 548"/>
                <a:gd name="T32" fmla="*/ 2 w 26"/>
                <a:gd name="T33" fmla="*/ 542 h 548"/>
                <a:gd name="T34" fmla="*/ 0 w 26"/>
                <a:gd name="T35" fmla="*/ 540 h 548"/>
                <a:gd name="T36" fmla="*/ 0 w 26"/>
                <a:gd name="T37" fmla="*/ 538 h 548"/>
                <a:gd name="T38" fmla="*/ 0 w 26"/>
                <a:gd name="T39" fmla="*/ 536 h 548"/>
                <a:gd name="T40" fmla="*/ 0 w 26"/>
                <a:gd name="T41" fmla="*/ 536 h 548"/>
                <a:gd name="T42" fmla="*/ 0 w 26"/>
                <a:gd name="T43" fmla="*/ 13 h 548"/>
                <a:gd name="T44" fmla="*/ 0 w 26"/>
                <a:gd name="T45" fmla="*/ 13 h 548"/>
                <a:gd name="T46" fmla="*/ 0 w 26"/>
                <a:gd name="T47" fmla="*/ 11 h 548"/>
                <a:gd name="T48" fmla="*/ 0 w 26"/>
                <a:gd name="T49" fmla="*/ 9 h 548"/>
                <a:gd name="T50" fmla="*/ 2 w 26"/>
                <a:gd name="T51" fmla="*/ 7 h 548"/>
                <a:gd name="T52" fmla="*/ 2 w 26"/>
                <a:gd name="T53" fmla="*/ 5 h 548"/>
                <a:gd name="T54" fmla="*/ 4 w 26"/>
                <a:gd name="T55" fmla="*/ 5 h 548"/>
                <a:gd name="T56" fmla="*/ 6 w 26"/>
                <a:gd name="T57" fmla="*/ 3 h 548"/>
                <a:gd name="T58" fmla="*/ 8 w 26"/>
                <a:gd name="T59" fmla="*/ 0 h 548"/>
                <a:gd name="T60" fmla="*/ 10 w 26"/>
                <a:gd name="T61" fmla="*/ 0 h 548"/>
                <a:gd name="T62" fmla="*/ 12 w 26"/>
                <a:gd name="T63" fmla="*/ 0 h 548"/>
                <a:gd name="T64" fmla="*/ 14 w 26"/>
                <a:gd name="T65" fmla="*/ 0 h 548"/>
                <a:gd name="T66" fmla="*/ 18 w 26"/>
                <a:gd name="T67" fmla="*/ 0 h 548"/>
                <a:gd name="T68" fmla="*/ 20 w 26"/>
                <a:gd name="T69" fmla="*/ 3 h 548"/>
                <a:gd name="T70" fmla="*/ 22 w 26"/>
                <a:gd name="T71" fmla="*/ 5 h 548"/>
                <a:gd name="T72" fmla="*/ 22 w 26"/>
                <a:gd name="T73" fmla="*/ 5 h 548"/>
                <a:gd name="T74" fmla="*/ 24 w 26"/>
                <a:gd name="T75" fmla="*/ 7 h 548"/>
                <a:gd name="T76" fmla="*/ 24 w 26"/>
                <a:gd name="T77" fmla="*/ 9 h 548"/>
                <a:gd name="T78" fmla="*/ 26 w 26"/>
                <a:gd name="T79" fmla="*/ 11 h 548"/>
                <a:gd name="T80" fmla="*/ 26 w 26"/>
                <a:gd name="T81" fmla="*/ 13 h 548"/>
                <a:gd name="T82" fmla="*/ 26 w 26"/>
                <a:gd name="T83" fmla="*/ 13 h 548"/>
                <a:gd name="T84" fmla="*/ 26 w 26"/>
                <a:gd name="T85" fmla="*/ 53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548">
                  <a:moveTo>
                    <a:pt x="26" y="536"/>
                  </a:moveTo>
                  <a:lnTo>
                    <a:pt x="26" y="536"/>
                  </a:lnTo>
                  <a:lnTo>
                    <a:pt x="26" y="538"/>
                  </a:lnTo>
                  <a:lnTo>
                    <a:pt x="24" y="540"/>
                  </a:lnTo>
                  <a:lnTo>
                    <a:pt x="24" y="542"/>
                  </a:lnTo>
                  <a:lnTo>
                    <a:pt x="22" y="544"/>
                  </a:lnTo>
                  <a:lnTo>
                    <a:pt x="22" y="546"/>
                  </a:lnTo>
                  <a:lnTo>
                    <a:pt x="20" y="546"/>
                  </a:lnTo>
                  <a:lnTo>
                    <a:pt x="18" y="548"/>
                  </a:lnTo>
                  <a:lnTo>
                    <a:pt x="14" y="548"/>
                  </a:lnTo>
                  <a:lnTo>
                    <a:pt x="12" y="548"/>
                  </a:lnTo>
                  <a:lnTo>
                    <a:pt x="10" y="548"/>
                  </a:lnTo>
                  <a:lnTo>
                    <a:pt x="8" y="548"/>
                  </a:lnTo>
                  <a:lnTo>
                    <a:pt x="6" y="546"/>
                  </a:lnTo>
                  <a:lnTo>
                    <a:pt x="4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0" y="540"/>
                  </a:lnTo>
                  <a:lnTo>
                    <a:pt x="0" y="538"/>
                  </a:lnTo>
                  <a:lnTo>
                    <a:pt x="0" y="53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53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13" name="Freeform 14">
              <a:extLst>
                <a:ext uri="{FF2B5EF4-FFF2-40B4-BE49-F238E27FC236}">
                  <a16:creationId xmlns:a16="http://schemas.microsoft.com/office/drawing/2014/main" id="{B282FAF6-F1EC-C5EF-88D2-C43AAF2E24A9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355" y="2313"/>
              <a:ext cx="180" cy="178"/>
            </a:xfrm>
            <a:custGeom>
              <a:avLst/>
              <a:gdLst>
                <a:gd name="T0" fmla="*/ 180 w 180"/>
                <a:gd name="T1" fmla="*/ 90 h 178"/>
                <a:gd name="T2" fmla="*/ 178 w 180"/>
                <a:gd name="T3" fmla="*/ 109 h 178"/>
                <a:gd name="T4" fmla="*/ 172 w 180"/>
                <a:gd name="T5" fmla="*/ 125 h 178"/>
                <a:gd name="T6" fmla="*/ 162 w 180"/>
                <a:gd name="T7" fmla="*/ 142 h 178"/>
                <a:gd name="T8" fmla="*/ 149 w 180"/>
                <a:gd name="T9" fmla="*/ 156 h 178"/>
                <a:gd name="T10" fmla="*/ 133 w 180"/>
                <a:gd name="T11" fmla="*/ 168 h 178"/>
                <a:gd name="T12" fmla="*/ 117 w 180"/>
                <a:gd name="T13" fmla="*/ 174 h 178"/>
                <a:gd name="T14" fmla="*/ 98 w 180"/>
                <a:gd name="T15" fmla="*/ 178 h 178"/>
                <a:gd name="T16" fmla="*/ 80 w 180"/>
                <a:gd name="T17" fmla="*/ 178 h 178"/>
                <a:gd name="T18" fmla="*/ 61 w 180"/>
                <a:gd name="T19" fmla="*/ 174 h 178"/>
                <a:gd name="T20" fmla="*/ 45 w 180"/>
                <a:gd name="T21" fmla="*/ 168 h 178"/>
                <a:gd name="T22" fmla="*/ 28 w 180"/>
                <a:gd name="T23" fmla="*/ 156 h 178"/>
                <a:gd name="T24" fmla="*/ 16 w 180"/>
                <a:gd name="T25" fmla="*/ 142 h 178"/>
                <a:gd name="T26" fmla="*/ 8 w 180"/>
                <a:gd name="T27" fmla="*/ 125 h 178"/>
                <a:gd name="T28" fmla="*/ 2 w 180"/>
                <a:gd name="T29" fmla="*/ 109 h 178"/>
                <a:gd name="T30" fmla="*/ 0 w 180"/>
                <a:gd name="T31" fmla="*/ 90 h 178"/>
                <a:gd name="T32" fmla="*/ 4 w 180"/>
                <a:gd name="T33" fmla="*/ 72 h 178"/>
                <a:gd name="T34" fmla="*/ 10 w 180"/>
                <a:gd name="T35" fmla="*/ 53 h 178"/>
                <a:gd name="T36" fmla="*/ 18 w 180"/>
                <a:gd name="T37" fmla="*/ 37 h 178"/>
                <a:gd name="T38" fmla="*/ 33 w 180"/>
                <a:gd name="T39" fmla="*/ 23 h 178"/>
                <a:gd name="T40" fmla="*/ 47 w 180"/>
                <a:gd name="T41" fmla="*/ 12 h 178"/>
                <a:gd name="T42" fmla="*/ 65 w 180"/>
                <a:gd name="T43" fmla="*/ 4 h 178"/>
                <a:gd name="T44" fmla="*/ 84 w 180"/>
                <a:gd name="T45" fmla="*/ 0 h 178"/>
                <a:gd name="T46" fmla="*/ 102 w 180"/>
                <a:gd name="T47" fmla="*/ 0 h 178"/>
                <a:gd name="T48" fmla="*/ 121 w 180"/>
                <a:gd name="T49" fmla="*/ 4 h 178"/>
                <a:gd name="T50" fmla="*/ 137 w 180"/>
                <a:gd name="T51" fmla="*/ 12 h 178"/>
                <a:gd name="T52" fmla="*/ 151 w 180"/>
                <a:gd name="T53" fmla="*/ 23 h 178"/>
                <a:gd name="T54" fmla="*/ 164 w 180"/>
                <a:gd name="T55" fmla="*/ 37 h 178"/>
                <a:gd name="T56" fmla="*/ 174 w 180"/>
                <a:gd name="T57" fmla="*/ 53 h 178"/>
                <a:gd name="T58" fmla="*/ 178 w 180"/>
                <a:gd name="T59" fmla="*/ 70 h 178"/>
                <a:gd name="T60" fmla="*/ 180 w 180"/>
                <a:gd name="T61" fmla="*/ 90 h 178"/>
                <a:gd name="T62" fmla="*/ 180 w 180"/>
                <a:gd name="T63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78">
                  <a:moveTo>
                    <a:pt x="180" y="90"/>
                  </a:moveTo>
                  <a:lnTo>
                    <a:pt x="178" y="109"/>
                  </a:lnTo>
                  <a:lnTo>
                    <a:pt x="172" y="125"/>
                  </a:lnTo>
                  <a:lnTo>
                    <a:pt x="162" y="142"/>
                  </a:lnTo>
                  <a:lnTo>
                    <a:pt x="149" y="156"/>
                  </a:lnTo>
                  <a:lnTo>
                    <a:pt x="133" y="168"/>
                  </a:lnTo>
                  <a:lnTo>
                    <a:pt x="117" y="174"/>
                  </a:lnTo>
                  <a:lnTo>
                    <a:pt x="98" y="178"/>
                  </a:lnTo>
                  <a:lnTo>
                    <a:pt x="80" y="178"/>
                  </a:lnTo>
                  <a:lnTo>
                    <a:pt x="61" y="174"/>
                  </a:lnTo>
                  <a:lnTo>
                    <a:pt x="45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5"/>
                  </a:lnTo>
                  <a:lnTo>
                    <a:pt x="2" y="109"/>
                  </a:lnTo>
                  <a:lnTo>
                    <a:pt x="0" y="90"/>
                  </a:lnTo>
                  <a:lnTo>
                    <a:pt x="4" y="72"/>
                  </a:lnTo>
                  <a:lnTo>
                    <a:pt x="10" y="53"/>
                  </a:lnTo>
                  <a:lnTo>
                    <a:pt x="18" y="37"/>
                  </a:lnTo>
                  <a:lnTo>
                    <a:pt x="33" y="23"/>
                  </a:lnTo>
                  <a:lnTo>
                    <a:pt x="47" y="12"/>
                  </a:lnTo>
                  <a:lnTo>
                    <a:pt x="65" y="4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1" y="4"/>
                  </a:lnTo>
                  <a:lnTo>
                    <a:pt x="137" y="12"/>
                  </a:lnTo>
                  <a:lnTo>
                    <a:pt x="151" y="23"/>
                  </a:lnTo>
                  <a:lnTo>
                    <a:pt x="164" y="37"/>
                  </a:lnTo>
                  <a:lnTo>
                    <a:pt x="174" y="53"/>
                  </a:lnTo>
                  <a:lnTo>
                    <a:pt x="178" y="70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14" name="Freeform 15">
              <a:extLst>
                <a:ext uri="{FF2B5EF4-FFF2-40B4-BE49-F238E27FC236}">
                  <a16:creationId xmlns:a16="http://schemas.microsoft.com/office/drawing/2014/main" id="{D66E5C72-A23C-8AD8-5C79-5F746F23FC2A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413" y="2367"/>
              <a:ext cx="68" cy="72"/>
            </a:xfrm>
            <a:custGeom>
              <a:avLst/>
              <a:gdLst>
                <a:gd name="T0" fmla="*/ 68 w 68"/>
                <a:gd name="T1" fmla="*/ 37 h 72"/>
                <a:gd name="T2" fmla="*/ 66 w 68"/>
                <a:gd name="T3" fmla="*/ 47 h 72"/>
                <a:gd name="T4" fmla="*/ 62 w 68"/>
                <a:gd name="T5" fmla="*/ 60 h 72"/>
                <a:gd name="T6" fmla="*/ 53 w 68"/>
                <a:gd name="T7" fmla="*/ 68 h 72"/>
                <a:gd name="T8" fmla="*/ 41 w 68"/>
                <a:gd name="T9" fmla="*/ 72 h 72"/>
                <a:gd name="T10" fmla="*/ 31 w 68"/>
                <a:gd name="T11" fmla="*/ 72 h 72"/>
                <a:gd name="T12" fmla="*/ 21 w 68"/>
                <a:gd name="T13" fmla="*/ 70 h 72"/>
                <a:gd name="T14" fmla="*/ 10 w 68"/>
                <a:gd name="T15" fmla="*/ 64 h 72"/>
                <a:gd name="T16" fmla="*/ 2 w 68"/>
                <a:gd name="T17" fmla="*/ 54 h 72"/>
                <a:gd name="T18" fmla="*/ 0 w 68"/>
                <a:gd name="T19" fmla="*/ 43 h 72"/>
                <a:gd name="T20" fmla="*/ 0 w 68"/>
                <a:gd name="T21" fmla="*/ 31 h 72"/>
                <a:gd name="T22" fmla="*/ 2 w 68"/>
                <a:gd name="T23" fmla="*/ 19 h 72"/>
                <a:gd name="T24" fmla="*/ 10 w 68"/>
                <a:gd name="T25" fmla="*/ 8 h 72"/>
                <a:gd name="T26" fmla="*/ 21 w 68"/>
                <a:gd name="T27" fmla="*/ 2 h 72"/>
                <a:gd name="T28" fmla="*/ 31 w 68"/>
                <a:gd name="T29" fmla="*/ 0 h 72"/>
                <a:gd name="T30" fmla="*/ 41 w 68"/>
                <a:gd name="T31" fmla="*/ 0 h 72"/>
                <a:gd name="T32" fmla="*/ 53 w 68"/>
                <a:gd name="T33" fmla="*/ 6 h 72"/>
                <a:gd name="T34" fmla="*/ 62 w 68"/>
                <a:gd name="T35" fmla="*/ 15 h 72"/>
                <a:gd name="T36" fmla="*/ 66 w 68"/>
                <a:gd name="T37" fmla="*/ 25 h 72"/>
                <a:gd name="T38" fmla="*/ 68 w 68"/>
                <a:gd name="T39" fmla="*/ 37 h 72"/>
                <a:gd name="T40" fmla="*/ 68 w 68"/>
                <a:gd name="T41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72">
                  <a:moveTo>
                    <a:pt x="68" y="37"/>
                  </a:moveTo>
                  <a:lnTo>
                    <a:pt x="66" y="47"/>
                  </a:lnTo>
                  <a:lnTo>
                    <a:pt x="62" y="60"/>
                  </a:lnTo>
                  <a:lnTo>
                    <a:pt x="53" y="68"/>
                  </a:lnTo>
                  <a:lnTo>
                    <a:pt x="41" y="72"/>
                  </a:lnTo>
                  <a:lnTo>
                    <a:pt x="31" y="72"/>
                  </a:lnTo>
                  <a:lnTo>
                    <a:pt x="21" y="70"/>
                  </a:lnTo>
                  <a:lnTo>
                    <a:pt x="10" y="64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10" y="8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3" y="6"/>
                  </a:lnTo>
                  <a:lnTo>
                    <a:pt x="62" y="15"/>
                  </a:lnTo>
                  <a:lnTo>
                    <a:pt x="66" y="25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15" name="Freeform 16">
              <a:extLst>
                <a:ext uri="{FF2B5EF4-FFF2-40B4-BE49-F238E27FC236}">
                  <a16:creationId xmlns:a16="http://schemas.microsoft.com/office/drawing/2014/main" id="{E9FFDA4A-7C47-8482-BC4E-C25F2AD24BBC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2204" y="2167"/>
              <a:ext cx="26" cy="472"/>
            </a:xfrm>
            <a:custGeom>
              <a:avLst/>
              <a:gdLst>
                <a:gd name="T0" fmla="*/ 26 w 26"/>
                <a:gd name="T1" fmla="*/ 458 h 472"/>
                <a:gd name="T2" fmla="*/ 26 w 26"/>
                <a:gd name="T3" fmla="*/ 458 h 472"/>
                <a:gd name="T4" fmla="*/ 26 w 26"/>
                <a:gd name="T5" fmla="*/ 462 h 472"/>
                <a:gd name="T6" fmla="*/ 24 w 26"/>
                <a:gd name="T7" fmla="*/ 464 h 472"/>
                <a:gd name="T8" fmla="*/ 24 w 26"/>
                <a:gd name="T9" fmla="*/ 466 h 472"/>
                <a:gd name="T10" fmla="*/ 22 w 26"/>
                <a:gd name="T11" fmla="*/ 468 h 472"/>
                <a:gd name="T12" fmla="*/ 22 w 26"/>
                <a:gd name="T13" fmla="*/ 468 h 472"/>
                <a:gd name="T14" fmla="*/ 20 w 26"/>
                <a:gd name="T15" fmla="*/ 470 h 472"/>
                <a:gd name="T16" fmla="*/ 18 w 26"/>
                <a:gd name="T17" fmla="*/ 470 h 472"/>
                <a:gd name="T18" fmla="*/ 14 w 26"/>
                <a:gd name="T19" fmla="*/ 472 h 472"/>
                <a:gd name="T20" fmla="*/ 12 w 26"/>
                <a:gd name="T21" fmla="*/ 472 h 472"/>
                <a:gd name="T22" fmla="*/ 10 w 26"/>
                <a:gd name="T23" fmla="*/ 472 h 472"/>
                <a:gd name="T24" fmla="*/ 8 w 26"/>
                <a:gd name="T25" fmla="*/ 470 h 472"/>
                <a:gd name="T26" fmla="*/ 6 w 26"/>
                <a:gd name="T27" fmla="*/ 470 h 472"/>
                <a:gd name="T28" fmla="*/ 4 w 26"/>
                <a:gd name="T29" fmla="*/ 468 h 472"/>
                <a:gd name="T30" fmla="*/ 2 w 26"/>
                <a:gd name="T31" fmla="*/ 468 h 472"/>
                <a:gd name="T32" fmla="*/ 2 w 26"/>
                <a:gd name="T33" fmla="*/ 466 h 472"/>
                <a:gd name="T34" fmla="*/ 0 w 26"/>
                <a:gd name="T35" fmla="*/ 464 h 472"/>
                <a:gd name="T36" fmla="*/ 0 w 26"/>
                <a:gd name="T37" fmla="*/ 462 h 472"/>
                <a:gd name="T38" fmla="*/ 0 w 26"/>
                <a:gd name="T39" fmla="*/ 458 h 472"/>
                <a:gd name="T40" fmla="*/ 0 w 26"/>
                <a:gd name="T41" fmla="*/ 458 h 472"/>
                <a:gd name="T42" fmla="*/ 0 w 26"/>
                <a:gd name="T43" fmla="*/ 12 h 472"/>
                <a:gd name="T44" fmla="*/ 0 w 26"/>
                <a:gd name="T45" fmla="*/ 12 h 472"/>
                <a:gd name="T46" fmla="*/ 0 w 26"/>
                <a:gd name="T47" fmla="*/ 10 h 472"/>
                <a:gd name="T48" fmla="*/ 0 w 26"/>
                <a:gd name="T49" fmla="*/ 8 h 472"/>
                <a:gd name="T50" fmla="*/ 2 w 26"/>
                <a:gd name="T51" fmla="*/ 6 h 472"/>
                <a:gd name="T52" fmla="*/ 2 w 26"/>
                <a:gd name="T53" fmla="*/ 4 h 472"/>
                <a:gd name="T54" fmla="*/ 4 w 26"/>
                <a:gd name="T55" fmla="*/ 2 h 472"/>
                <a:gd name="T56" fmla="*/ 6 w 26"/>
                <a:gd name="T57" fmla="*/ 0 h 472"/>
                <a:gd name="T58" fmla="*/ 8 w 26"/>
                <a:gd name="T59" fmla="*/ 0 h 472"/>
                <a:gd name="T60" fmla="*/ 10 w 26"/>
                <a:gd name="T61" fmla="*/ 0 h 472"/>
                <a:gd name="T62" fmla="*/ 12 w 26"/>
                <a:gd name="T63" fmla="*/ 0 h 472"/>
                <a:gd name="T64" fmla="*/ 14 w 26"/>
                <a:gd name="T65" fmla="*/ 0 h 472"/>
                <a:gd name="T66" fmla="*/ 18 w 26"/>
                <a:gd name="T67" fmla="*/ 0 h 472"/>
                <a:gd name="T68" fmla="*/ 20 w 26"/>
                <a:gd name="T69" fmla="*/ 0 h 472"/>
                <a:gd name="T70" fmla="*/ 22 w 26"/>
                <a:gd name="T71" fmla="*/ 2 h 472"/>
                <a:gd name="T72" fmla="*/ 22 w 26"/>
                <a:gd name="T73" fmla="*/ 4 h 472"/>
                <a:gd name="T74" fmla="*/ 24 w 26"/>
                <a:gd name="T75" fmla="*/ 6 h 472"/>
                <a:gd name="T76" fmla="*/ 24 w 26"/>
                <a:gd name="T77" fmla="*/ 8 h 472"/>
                <a:gd name="T78" fmla="*/ 26 w 26"/>
                <a:gd name="T79" fmla="*/ 10 h 472"/>
                <a:gd name="T80" fmla="*/ 26 w 26"/>
                <a:gd name="T81" fmla="*/ 12 h 472"/>
                <a:gd name="T82" fmla="*/ 26 w 26"/>
                <a:gd name="T83" fmla="*/ 12 h 472"/>
                <a:gd name="T84" fmla="*/ 26 w 26"/>
                <a:gd name="T85" fmla="*/ 45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472">
                  <a:moveTo>
                    <a:pt x="26" y="458"/>
                  </a:moveTo>
                  <a:lnTo>
                    <a:pt x="26" y="458"/>
                  </a:lnTo>
                  <a:lnTo>
                    <a:pt x="26" y="462"/>
                  </a:lnTo>
                  <a:lnTo>
                    <a:pt x="24" y="464"/>
                  </a:lnTo>
                  <a:lnTo>
                    <a:pt x="24" y="466"/>
                  </a:lnTo>
                  <a:lnTo>
                    <a:pt x="22" y="468"/>
                  </a:lnTo>
                  <a:lnTo>
                    <a:pt x="20" y="470"/>
                  </a:lnTo>
                  <a:lnTo>
                    <a:pt x="18" y="470"/>
                  </a:lnTo>
                  <a:lnTo>
                    <a:pt x="14" y="472"/>
                  </a:lnTo>
                  <a:lnTo>
                    <a:pt x="12" y="472"/>
                  </a:lnTo>
                  <a:lnTo>
                    <a:pt x="10" y="472"/>
                  </a:lnTo>
                  <a:lnTo>
                    <a:pt x="8" y="470"/>
                  </a:lnTo>
                  <a:lnTo>
                    <a:pt x="6" y="470"/>
                  </a:lnTo>
                  <a:lnTo>
                    <a:pt x="4" y="468"/>
                  </a:lnTo>
                  <a:lnTo>
                    <a:pt x="2" y="468"/>
                  </a:lnTo>
                  <a:lnTo>
                    <a:pt x="2" y="466"/>
                  </a:lnTo>
                  <a:lnTo>
                    <a:pt x="0" y="464"/>
                  </a:lnTo>
                  <a:lnTo>
                    <a:pt x="0" y="462"/>
                  </a:lnTo>
                  <a:lnTo>
                    <a:pt x="0" y="45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458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16" name="Freeform 17">
              <a:extLst>
                <a:ext uri="{FF2B5EF4-FFF2-40B4-BE49-F238E27FC236}">
                  <a16:creationId xmlns:a16="http://schemas.microsoft.com/office/drawing/2014/main" id="{2D9B5351-61C0-5986-9EEE-78C9A460169C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2493" y="2125"/>
              <a:ext cx="221" cy="361"/>
            </a:xfrm>
            <a:custGeom>
              <a:avLst/>
              <a:gdLst>
                <a:gd name="T0" fmla="*/ 219 w 221"/>
                <a:gd name="T1" fmla="*/ 340 h 361"/>
                <a:gd name="T2" fmla="*/ 219 w 221"/>
                <a:gd name="T3" fmla="*/ 340 h 361"/>
                <a:gd name="T4" fmla="*/ 219 w 221"/>
                <a:gd name="T5" fmla="*/ 342 h 361"/>
                <a:gd name="T6" fmla="*/ 221 w 221"/>
                <a:gd name="T7" fmla="*/ 344 h 361"/>
                <a:gd name="T8" fmla="*/ 221 w 221"/>
                <a:gd name="T9" fmla="*/ 347 h 361"/>
                <a:gd name="T10" fmla="*/ 221 w 221"/>
                <a:gd name="T11" fmla="*/ 349 h 361"/>
                <a:gd name="T12" fmla="*/ 219 w 221"/>
                <a:gd name="T13" fmla="*/ 351 h 361"/>
                <a:gd name="T14" fmla="*/ 219 w 221"/>
                <a:gd name="T15" fmla="*/ 353 h 361"/>
                <a:gd name="T16" fmla="*/ 217 w 221"/>
                <a:gd name="T17" fmla="*/ 355 h 361"/>
                <a:gd name="T18" fmla="*/ 217 w 221"/>
                <a:gd name="T19" fmla="*/ 357 h 361"/>
                <a:gd name="T20" fmla="*/ 215 w 221"/>
                <a:gd name="T21" fmla="*/ 359 h 361"/>
                <a:gd name="T22" fmla="*/ 213 w 221"/>
                <a:gd name="T23" fmla="*/ 359 h 361"/>
                <a:gd name="T24" fmla="*/ 209 w 221"/>
                <a:gd name="T25" fmla="*/ 359 h 361"/>
                <a:gd name="T26" fmla="*/ 207 w 221"/>
                <a:gd name="T27" fmla="*/ 361 h 361"/>
                <a:gd name="T28" fmla="*/ 205 w 221"/>
                <a:gd name="T29" fmla="*/ 359 h 361"/>
                <a:gd name="T30" fmla="*/ 203 w 221"/>
                <a:gd name="T31" fmla="*/ 359 h 361"/>
                <a:gd name="T32" fmla="*/ 201 w 221"/>
                <a:gd name="T33" fmla="*/ 359 h 361"/>
                <a:gd name="T34" fmla="*/ 199 w 221"/>
                <a:gd name="T35" fmla="*/ 357 h 361"/>
                <a:gd name="T36" fmla="*/ 197 w 221"/>
                <a:gd name="T37" fmla="*/ 355 h 361"/>
                <a:gd name="T38" fmla="*/ 197 w 221"/>
                <a:gd name="T39" fmla="*/ 353 h 361"/>
                <a:gd name="T40" fmla="*/ 197 w 221"/>
                <a:gd name="T41" fmla="*/ 353 h 361"/>
                <a:gd name="T42" fmla="*/ 2 w 221"/>
                <a:gd name="T43" fmla="*/ 20 h 361"/>
                <a:gd name="T44" fmla="*/ 2 w 221"/>
                <a:gd name="T45" fmla="*/ 20 h 361"/>
                <a:gd name="T46" fmla="*/ 0 w 221"/>
                <a:gd name="T47" fmla="*/ 18 h 361"/>
                <a:gd name="T48" fmla="*/ 0 w 221"/>
                <a:gd name="T49" fmla="*/ 16 h 361"/>
                <a:gd name="T50" fmla="*/ 0 w 221"/>
                <a:gd name="T51" fmla="*/ 14 h 361"/>
                <a:gd name="T52" fmla="*/ 0 w 221"/>
                <a:gd name="T53" fmla="*/ 10 h 361"/>
                <a:gd name="T54" fmla="*/ 0 w 221"/>
                <a:gd name="T55" fmla="*/ 8 h 361"/>
                <a:gd name="T56" fmla="*/ 2 w 221"/>
                <a:gd name="T57" fmla="*/ 6 h 361"/>
                <a:gd name="T58" fmla="*/ 4 w 221"/>
                <a:gd name="T59" fmla="*/ 4 h 361"/>
                <a:gd name="T60" fmla="*/ 4 w 221"/>
                <a:gd name="T61" fmla="*/ 4 h 361"/>
                <a:gd name="T62" fmla="*/ 6 w 221"/>
                <a:gd name="T63" fmla="*/ 2 h 361"/>
                <a:gd name="T64" fmla="*/ 8 w 221"/>
                <a:gd name="T65" fmla="*/ 0 h 361"/>
                <a:gd name="T66" fmla="*/ 10 w 221"/>
                <a:gd name="T67" fmla="*/ 0 h 361"/>
                <a:gd name="T68" fmla="*/ 12 w 221"/>
                <a:gd name="T69" fmla="*/ 0 h 361"/>
                <a:gd name="T70" fmla="*/ 16 w 221"/>
                <a:gd name="T71" fmla="*/ 0 h 361"/>
                <a:gd name="T72" fmla="*/ 18 w 221"/>
                <a:gd name="T73" fmla="*/ 0 h 361"/>
                <a:gd name="T74" fmla="*/ 20 w 221"/>
                <a:gd name="T75" fmla="*/ 2 h 361"/>
                <a:gd name="T76" fmla="*/ 23 w 221"/>
                <a:gd name="T77" fmla="*/ 4 h 361"/>
                <a:gd name="T78" fmla="*/ 23 w 221"/>
                <a:gd name="T79" fmla="*/ 4 h 361"/>
                <a:gd name="T80" fmla="*/ 25 w 221"/>
                <a:gd name="T81" fmla="*/ 6 h 361"/>
                <a:gd name="T82" fmla="*/ 25 w 221"/>
                <a:gd name="T83" fmla="*/ 6 h 361"/>
                <a:gd name="T84" fmla="*/ 219 w 221"/>
                <a:gd name="T85" fmla="*/ 34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361">
                  <a:moveTo>
                    <a:pt x="219" y="340"/>
                  </a:moveTo>
                  <a:lnTo>
                    <a:pt x="219" y="340"/>
                  </a:lnTo>
                  <a:lnTo>
                    <a:pt x="219" y="342"/>
                  </a:lnTo>
                  <a:lnTo>
                    <a:pt x="221" y="344"/>
                  </a:lnTo>
                  <a:lnTo>
                    <a:pt x="221" y="347"/>
                  </a:lnTo>
                  <a:lnTo>
                    <a:pt x="221" y="349"/>
                  </a:lnTo>
                  <a:lnTo>
                    <a:pt x="219" y="351"/>
                  </a:lnTo>
                  <a:lnTo>
                    <a:pt x="219" y="353"/>
                  </a:lnTo>
                  <a:lnTo>
                    <a:pt x="217" y="355"/>
                  </a:lnTo>
                  <a:lnTo>
                    <a:pt x="217" y="357"/>
                  </a:lnTo>
                  <a:lnTo>
                    <a:pt x="215" y="359"/>
                  </a:lnTo>
                  <a:lnTo>
                    <a:pt x="213" y="359"/>
                  </a:lnTo>
                  <a:lnTo>
                    <a:pt x="209" y="359"/>
                  </a:lnTo>
                  <a:lnTo>
                    <a:pt x="207" y="361"/>
                  </a:lnTo>
                  <a:lnTo>
                    <a:pt x="205" y="359"/>
                  </a:lnTo>
                  <a:lnTo>
                    <a:pt x="203" y="359"/>
                  </a:lnTo>
                  <a:lnTo>
                    <a:pt x="201" y="359"/>
                  </a:lnTo>
                  <a:lnTo>
                    <a:pt x="199" y="357"/>
                  </a:lnTo>
                  <a:lnTo>
                    <a:pt x="197" y="355"/>
                  </a:lnTo>
                  <a:lnTo>
                    <a:pt x="197" y="353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19" y="34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17" name="Freeform 18">
              <a:extLst>
                <a:ext uri="{FF2B5EF4-FFF2-40B4-BE49-F238E27FC236}">
                  <a16:creationId xmlns:a16="http://schemas.microsoft.com/office/drawing/2014/main" id="{FFF959D7-17C5-A68A-42E0-CB6EE1E27021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863" y="2313"/>
              <a:ext cx="180" cy="178"/>
            </a:xfrm>
            <a:custGeom>
              <a:avLst/>
              <a:gdLst>
                <a:gd name="T0" fmla="*/ 180 w 180"/>
                <a:gd name="T1" fmla="*/ 88 h 178"/>
                <a:gd name="T2" fmla="*/ 178 w 180"/>
                <a:gd name="T3" fmla="*/ 106 h 178"/>
                <a:gd name="T4" fmla="*/ 172 w 180"/>
                <a:gd name="T5" fmla="*/ 125 h 178"/>
                <a:gd name="T6" fmla="*/ 162 w 180"/>
                <a:gd name="T7" fmla="*/ 141 h 178"/>
                <a:gd name="T8" fmla="*/ 149 w 180"/>
                <a:gd name="T9" fmla="*/ 155 h 178"/>
                <a:gd name="T10" fmla="*/ 133 w 180"/>
                <a:gd name="T11" fmla="*/ 166 h 178"/>
                <a:gd name="T12" fmla="*/ 117 w 180"/>
                <a:gd name="T13" fmla="*/ 174 h 178"/>
                <a:gd name="T14" fmla="*/ 98 w 180"/>
                <a:gd name="T15" fmla="*/ 178 h 178"/>
                <a:gd name="T16" fmla="*/ 80 w 180"/>
                <a:gd name="T17" fmla="*/ 178 h 178"/>
                <a:gd name="T18" fmla="*/ 61 w 180"/>
                <a:gd name="T19" fmla="*/ 174 h 178"/>
                <a:gd name="T20" fmla="*/ 45 w 180"/>
                <a:gd name="T21" fmla="*/ 166 h 178"/>
                <a:gd name="T22" fmla="*/ 28 w 180"/>
                <a:gd name="T23" fmla="*/ 155 h 178"/>
                <a:gd name="T24" fmla="*/ 16 w 180"/>
                <a:gd name="T25" fmla="*/ 141 h 178"/>
                <a:gd name="T26" fmla="*/ 8 w 180"/>
                <a:gd name="T27" fmla="*/ 125 h 178"/>
                <a:gd name="T28" fmla="*/ 2 w 180"/>
                <a:gd name="T29" fmla="*/ 108 h 178"/>
                <a:gd name="T30" fmla="*/ 0 w 180"/>
                <a:gd name="T31" fmla="*/ 88 h 178"/>
                <a:gd name="T32" fmla="*/ 4 w 180"/>
                <a:gd name="T33" fmla="*/ 69 h 178"/>
                <a:gd name="T34" fmla="*/ 10 w 180"/>
                <a:gd name="T35" fmla="*/ 53 h 178"/>
                <a:gd name="T36" fmla="*/ 18 w 180"/>
                <a:gd name="T37" fmla="*/ 36 h 178"/>
                <a:gd name="T38" fmla="*/ 33 w 180"/>
                <a:gd name="T39" fmla="*/ 22 h 178"/>
                <a:gd name="T40" fmla="*/ 47 w 180"/>
                <a:gd name="T41" fmla="*/ 10 h 178"/>
                <a:gd name="T42" fmla="*/ 65 w 180"/>
                <a:gd name="T43" fmla="*/ 4 h 178"/>
                <a:gd name="T44" fmla="*/ 84 w 180"/>
                <a:gd name="T45" fmla="*/ 0 h 178"/>
                <a:gd name="T46" fmla="*/ 102 w 180"/>
                <a:gd name="T47" fmla="*/ 0 h 178"/>
                <a:gd name="T48" fmla="*/ 121 w 180"/>
                <a:gd name="T49" fmla="*/ 4 h 178"/>
                <a:gd name="T50" fmla="*/ 137 w 180"/>
                <a:gd name="T51" fmla="*/ 10 h 178"/>
                <a:gd name="T52" fmla="*/ 151 w 180"/>
                <a:gd name="T53" fmla="*/ 22 h 178"/>
                <a:gd name="T54" fmla="*/ 164 w 180"/>
                <a:gd name="T55" fmla="*/ 34 h 178"/>
                <a:gd name="T56" fmla="*/ 174 w 180"/>
                <a:gd name="T57" fmla="*/ 51 h 178"/>
                <a:gd name="T58" fmla="*/ 178 w 180"/>
                <a:gd name="T59" fmla="*/ 69 h 178"/>
                <a:gd name="T60" fmla="*/ 180 w 180"/>
                <a:gd name="T61" fmla="*/ 88 h 178"/>
                <a:gd name="T62" fmla="*/ 180 w 180"/>
                <a:gd name="T6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78">
                  <a:moveTo>
                    <a:pt x="180" y="88"/>
                  </a:moveTo>
                  <a:lnTo>
                    <a:pt x="178" y="106"/>
                  </a:lnTo>
                  <a:lnTo>
                    <a:pt x="172" y="125"/>
                  </a:lnTo>
                  <a:lnTo>
                    <a:pt x="162" y="141"/>
                  </a:lnTo>
                  <a:lnTo>
                    <a:pt x="149" y="155"/>
                  </a:lnTo>
                  <a:lnTo>
                    <a:pt x="133" y="166"/>
                  </a:lnTo>
                  <a:lnTo>
                    <a:pt x="117" y="174"/>
                  </a:lnTo>
                  <a:lnTo>
                    <a:pt x="98" y="178"/>
                  </a:lnTo>
                  <a:lnTo>
                    <a:pt x="80" y="178"/>
                  </a:lnTo>
                  <a:lnTo>
                    <a:pt x="61" y="174"/>
                  </a:lnTo>
                  <a:lnTo>
                    <a:pt x="45" y="166"/>
                  </a:lnTo>
                  <a:lnTo>
                    <a:pt x="28" y="155"/>
                  </a:lnTo>
                  <a:lnTo>
                    <a:pt x="16" y="141"/>
                  </a:lnTo>
                  <a:lnTo>
                    <a:pt x="8" y="125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4" y="69"/>
                  </a:lnTo>
                  <a:lnTo>
                    <a:pt x="10" y="53"/>
                  </a:lnTo>
                  <a:lnTo>
                    <a:pt x="18" y="36"/>
                  </a:lnTo>
                  <a:lnTo>
                    <a:pt x="33" y="22"/>
                  </a:lnTo>
                  <a:lnTo>
                    <a:pt x="47" y="10"/>
                  </a:lnTo>
                  <a:lnTo>
                    <a:pt x="65" y="4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1" y="4"/>
                  </a:lnTo>
                  <a:lnTo>
                    <a:pt x="137" y="10"/>
                  </a:lnTo>
                  <a:lnTo>
                    <a:pt x="151" y="22"/>
                  </a:lnTo>
                  <a:lnTo>
                    <a:pt x="164" y="34"/>
                  </a:lnTo>
                  <a:lnTo>
                    <a:pt x="174" y="51"/>
                  </a:lnTo>
                  <a:lnTo>
                    <a:pt x="178" y="69"/>
                  </a:lnTo>
                  <a:lnTo>
                    <a:pt x="180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18" name="Freeform 19">
              <a:extLst>
                <a:ext uri="{FF2B5EF4-FFF2-40B4-BE49-F238E27FC236}">
                  <a16:creationId xmlns:a16="http://schemas.microsoft.com/office/drawing/2014/main" id="{7918B575-40F5-CBCA-CF6A-AF90CDFA1B45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922" y="2366"/>
              <a:ext cx="68" cy="74"/>
            </a:xfrm>
            <a:custGeom>
              <a:avLst/>
              <a:gdLst>
                <a:gd name="T0" fmla="*/ 68 w 68"/>
                <a:gd name="T1" fmla="*/ 37 h 74"/>
                <a:gd name="T2" fmla="*/ 66 w 68"/>
                <a:gd name="T3" fmla="*/ 49 h 74"/>
                <a:gd name="T4" fmla="*/ 62 w 68"/>
                <a:gd name="T5" fmla="*/ 59 h 74"/>
                <a:gd name="T6" fmla="*/ 53 w 68"/>
                <a:gd name="T7" fmla="*/ 67 h 74"/>
                <a:gd name="T8" fmla="*/ 41 w 68"/>
                <a:gd name="T9" fmla="*/ 74 h 74"/>
                <a:gd name="T10" fmla="*/ 31 w 68"/>
                <a:gd name="T11" fmla="*/ 74 h 74"/>
                <a:gd name="T12" fmla="*/ 21 w 68"/>
                <a:gd name="T13" fmla="*/ 72 h 74"/>
                <a:gd name="T14" fmla="*/ 10 w 68"/>
                <a:gd name="T15" fmla="*/ 65 h 74"/>
                <a:gd name="T16" fmla="*/ 2 w 68"/>
                <a:gd name="T17" fmla="*/ 55 h 74"/>
                <a:gd name="T18" fmla="*/ 0 w 68"/>
                <a:gd name="T19" fmla="*/ 43 h 74"/>
                <a:gd name="T20" fmla="*/ 0 w 68"/>
                <a:gd name="T21" fmla="*/ 31 h 74"/>
                <a:gd name="T22" fmla="*/ 2 w 68"/>
                <a:gd name="T23" fmla="*/ 20 h 74"/>
                <a:gd name="T24" fmla="*/ 10 w 68"/>
                <a:gd name="T25" fmla="*/ 10 h 74"/>
                <a:gd name="T26" fmla="*/ 21 w 68"/>
                <a:gd name="T27" fmla="*/ 4 h 74"/>
                <a:gd name="T28" fmla="*/ 31 w 68"/>
                <a:gd name="T29" fmla="*/ 0 h 74"/>
                <a:gd name="T30" fmla="*/ 41 w 68"/>
                <a:gd name="T31" fmla="*/ 2 h 74"/>
                <a:gd name="T32" fmla="*/ 53 w 68"/>
                <a:gd name="T33" fmla="*/ 6 h 74"/>
                <a:gd name="T34" fmla="*/ 62 w 68"/>
                <a:gd name="T35" fmla="*/ 14 h 74"/>
                <a:gd name="T36" fmla="*/ 66 w 68"/>
                <a:gd name="T37" fmla="*/ 26 h 74"/>
                <a:gd name="T38" fmla="*/ 68 w 68"/>
                <a:gd name="T39" fmla="*/ 37 h 74"/>
                <a:gd name="T40" fmla="*/ 68 w 68"/>
                <a:gd name="T4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74">
                  <a:moveTo>
                    <a:pt x="68" y="37"/>
                  </a:moveTo>
                  <a:lnTo>
                    <a:pt x="66" y="49"/>
                  </a:lnTo>
                  <a:lnTo>
                    <a:pt x="62" y="59"/>
                  </a:lnTo>
                  <a:lnTo>
                    <a:pt x="53" y="67"/>
                  </a:lnTo>
                  <a:lnTo>
                    <a:pt x="41" y="74"/>
                  </a:lnTo>
                  <a:lnTo>
                    <a:pt x="31" y="74"/>
                  </a:lnTo>
                  <a:lnTo>
                    <a:pt x="21" y="72"/>
                  </a:lnTo>
                  <a:lnTo>
                    <a:pt x="10" y="65"/>
                  </a:lnTo>
                  <a:lnTo>
                    <a:pt x="2" y="55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1" y="4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3" y="6"/>
                  </a:lnTo>
                  <a:lnTo>
                    <a:pt x="62" y="14"/>
                  </a:lnTo>
                  <a:lnTo>
                    <a:pt x="66" y="26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19" name="WordArt 20">
              <a:extLst>
                <a:ext uri="{FF2B5EF4-FFF2-40B4-BE49-F238E27FC236}">
                  <a16:creationId xmlns:a16="http://schemas.microsoft.com/office/drawing/2014/main" id="{99FC4615-FB76-BF54-3AD2-505D5A7CCF2C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031" y="2505"/>
              <a:ext cx="1411" cy="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800" kern="10">
                  <a:solidFill>
                    <a:srgbClr val="000000"/>
                  </a:solidFill>
                  <a:latin typeface="Abadi MT Condensed"/>
                </a:rPr>
                <a:t>SLIDE      SWITCH</a:t>
              </a:r>
            </a:p>
          </p:txBody>
        </p:sp>
        <p:sp>
          <p:nvSpPr>
            <p:cNvPr id="420" name="WordArt 21">
              <a:extLst>
                <a:ext uri="{FF2B5EF4-FFF2-40B4-BE49-F238E27FC236}">
                  <a16:creationId xmlns:a16="http://schemas.microsoft.com/office/drawing/2014/main" id="{0D17821D-C3D6-B0E7-00C4-8ACADC550ABB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562" y="2361"/>
              <a:ext cx="230" cy="2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900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S1</a:t>
              </a:r>
            </a:p>
          </p:txBody>
        </p:sp>
      </p:grpSp>
      <p:sp>
        <p:nvSpPr>
          <p:cNvPr id="395" name="TextBox 394">
            <a:extLst>
              <a:ext uri="{FF2B5EF4-FFF2-40B4-BE49-F238E27FC236}">
                <a16:creationId xmlns:a16="http://schemas.microsoft.com/office/drawing/2014/main" id="{7A31BD66-82B8-2CCB-60C1-AEB642A465C1}"/>
              </a:ext>
            </a:extLst>
          </p:cNvPr>
          <p:cNvSpPr txBox="1"/>
          <p:nvPr/>
        </p:nvSpPr>
        <p:spPr>
          <a:xfrm>
            <a:off x="6630185" y="4215324"/>
            <a:ext cx="832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Switch</a:t>
            </a:r>
          </a:p>
        </p:txBody>
      </p:sp>
      <p:sp>
        <p:nvSpPr>
          <p:cNvPr id="396" name="Content Placeholder 2">
            <a:extLst>
              <a:ext uri="{FF2B5EF4-FFF2-40B4-BE49-F238E27FC236}">
                <a16:creationId xmlns:a16="http://schemas.microsoft.com/office/drawing/2014/main" id="{F5060981-1078-D25A-8380-F1F0FE13E941}"/>
              </a:ext>
            </a:extLst>
          </p:cNvPr>
          <p:cNvSpPr txBox="1">
            <a:spLocks/>
          </p:cNvSpPr>
          <p:nvPr/>
        </p:nvSpPr>
        <p:spPr>
          <a:xfrm>
            <a:off x="6271182" y="4885638"/>
            <a:ext cx="1550474" cy="250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en-GB" b="1" dirty="0"/>
              <a:t>Or</a:t>
            </a:r>
          </a:p>
        </p:txBody>
      </p:sp>
      <p:grpSp>
        <p:nvGrpSpPr>
          <p:cNvPr id="397" name="Group 2">
            <a:extLst>
              <a:ext uri="{FF2B5EF4-FFF2-40B4-BE49-F238E27FC236}">
                <a16:creationId xmlns:a16="http://schemas.microsoft.com/office/drawing/2014/main" id="{ACF931FD-D863-168D-45C5-72CE4640A5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49140" y="5113312"/>
            <a:ext cx="1594557" cy="404223"/>
            <a:chOff x="17967" y="4086"/>
            <a:chExt cx="1783" cy="453"/>
          </a:xfrm>
        </p:grpSpPr>
        <p:sp>
          <p:nvSpPr>
            <p:cNvPr id="398" name="Freeform 3">
              <a:extLst>
                <a:ext uri="{FF2B5EF4-FFF2-40B4-BE49-F238E27FC236}">
                  <a16:creationId xmlns:a16="http://schemas.microsoft.com/office/drawing/2014/main" id="{E278BC4A-29E6-F961-C0BC-5B2ADD085CE9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8632" y="3421"/>
              <a:ext cx="453" cy="1783"/>
            </a:xfrm>
            <a:custGeom>
              <a:avLst/>
              <a:gdLst>
                <a:gd name="T0" fmla="*/ 0 w 453"/>
                <a:gd name="T1" fmla="*/ 128 h 1783"/>
                <a:gd name="T2" fmla="*/ 0 w 453"/>
                <a:gd name="T3" fmla="*/ 105 h 1783"/>
                <a:gd name="T4" fmla="*/ 7 w 453"/>
                <a:gd name="T5" fmla="*/ 84 h 1783"/>
                <a:gd name="T6" fmla="*/ 17 w 453"/>
                <a:gd name="T7" fmla="*/ 64 h 1783"/>
                <a:gd name="T8" fmla="*/ 29 w 453"/>
                <a:gd name="T9" fmla="*/ 45 h 1783"/>
                <a:gd name="T10" fmla="*/ 46 w 453"/>
                <a:gd name="T11" fmla="*/ 29 h 1783"/>
                <a:gd name="T12" fmla="*/ 62 w 453"/>
                <a:gd name="T13" fmla="*/ 17 h 1783"/>
                <a:gd name="T14" fmla="*/ 82 w 453"/>
                <a:gd name="T15" fmla="*/ 9 h 1783"/>
                <a:gd name="T16" fmla="*/ 105 w 453"/>
                <a:gd name="T17" fmla="*/ 2 h 1783"/>
                <a:gd name="T18" fmla="*/ 125 w 453"/>
                <a:gd name="T19" fmla="*/ 0 h 1783"/>
                <a:gd name="T20" fmla="*/ 326 w 453"/>
                <a:gd name="T21" fmla="*/ 0 h 1783"/>
                <a:gd name="T22" fmla="*/ 349 w 453"/>
                <a:gd name="T23" fmla="*/ 2 h 1783"/>
                <a:gd name="T24" fmla="*/ 369 w 453"/>
                <a:gd name="T25" fmla="*/ 9 h 1783"/>
                <a:gd name="T26" fmla="*/ 390 w 453"/>
                <a:gd name="T27" fmla="*/ 17 h 1783"/>
                <a:gd name="T28" fmla="*/ 408 w 453"/>
                <a:gd name="T29" fmla="*/ 29 h 1783"/>
                <a:gd name="T30" fmla="*/ 425 w 453"/>
                <a:gd name="T31" fmla="*/ 45 h 1783"/>
                <a:gd name="T32" fmla="*/ 437 w 453"/>
                <a:gd name="T33" fmla="*/ 64 h 1783"/>
                <a:gd name="T34" fmla="*/ 445 w 453"/>
                <a:gd name="T35" fmla="*/ 82 h 1783"/>
                <a:gd name="T36" fmla="*/ 451 w 453"/>
                <a:gd name="T37" fmla="*/ 105 h 1783"/>
                <a:gd name="T38" fmla="*/ 453 w 453"/>
                <a:gd name="T39" fmla="*/ 128 h 1783"/>
                <a:gd name="T40" fmla="*/ 453 w 453"/>
                <a:gd name="T41" fmla="*/ 1656 h 1783"/>
                <a:gd name="T42" fmla="*/ 451 w 453"/>
                <a:gd name="T43" fmla="*/ 1679 h 1783"/>
                <a:gd name="T44" fmla="*/ 445 w 453"/>
                <a:gd name="T45" fmla="*/ 1699 h 1783"/>
                <a:gd name="T46" fmla="*/ 437 w 453"/>
                <a:gd name="T47" fmla="*/ 1720 h 1783"/>
                <a:gd name="T48" fmla="*/ 425 w 453"/>
                <a:gd name="T49" fmla="*/ 1738 h 1783"/>
                <a:gd name="T50" fmla="*/ 408 w 453"/>
                <a:gd name="T51" fmla="*/ 1755 h 1783"/>
                <a:gd name="T52" fmla="*/ 390 w 453"/>
                <a:gd name="T53" fmla="*/ 1767 h 1783"/>
                <a:gd name="T54" fmla="*/ 369 w 453"/>
                <a:gd name="T55" fmla="*/ 1775 h 1783"/>
                <a:gd name="T56" fmla="*/ 349 w 453"/>
                <a:gd name="T57" fmla="*/ 1781 h 1783"/>
                <a:gd name="T58" fmla="*/ 326 w 453"/>
                <a:gd name="T59" fmla="*/ 1783 h 1783"/>
                <a:gd name="T60" fmla="*/ 128 w 453"/>
                <a:gd name="T61" fmla="*/ 1783 h 1783"/>
                <a:gd name="T62" fmla="*/ 105 w 453"/>
                <a:gd name="T63" fmla="*/ 1781 h 1783"/>
                <a:gd name="T64" fmla="*/ 82 w 453"/>
                <a:gd name="T65" fmla="*/ 1775 h 1783"/>
                <a:gd name="T66" fmla="*/ 64 w 453"/>
                <a:gd name="T67" fmla="*/ 1767 h 1783"/>
                <a:gd name="T68" fmla="*/ 46 w 453"/>
                <a:gd name="T69" fmla="*/ 1755 h 1783"/>
                <a:gd name="T70" fmla="*/ 29 w 453"/>
                <a:gd name="T71" fmla="*/ 1738 h 1783"/>
                <a:gd name="T72" fmla="*/ 17 w 453"/>
                <a:gd name="T73" fmla="*/ 1720 h 1783"/>
                <a:gd name="T74" fmla="*/ 7 w 453"/>
                <a:gd name="T75" fmla="*/ 1701 h 1783"/>
                <a:gd name="T76" fmla="*/ 3 w 453"/>
                <a:gd name="T77" fmla="*/ 1679 h 1783"/>
                <a:gd name="T78" fmla="*/ 0 w 453"/>
                <a:gd name="T79" fmla="*/ 1656 h 1783"/>
                <a:gd name="T80" fmla="*/ 0 w 453"/>
                <a:gd name="T81" fmla="*/ 128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1783">
                  <a:moveTo>
                    <a:pt x="0" y="128"/>
                  </a:moveTo>
                  <a:lnTo>
                    <a:pt x="0" y="105"/>
                  </a:lnTo>
                  <a:lnTo>
                    <a:pt x="7" y="84"/>
                  </a:lnTo>
                  <a:lnTo>
                    <a:pt x="17" y="64"/>
                  </a:lnTo>
                  <a:lnTo>
                    <a:pt x="29" y="45"/>
                  </a:lnTo>
                  <a:lnTo>
                    <a:pt x="46" y="29"/>
                  </a:lnTo>
                  <a:lnTo>
                    <a:pt x="62" y="17"/>
                  </a:lnTo>
                  <a:lnTo>
                    <a:pt x="82" y="9"/>
                  </a:lnTo>
                  <a:lnTo>
                    <a:pt x="105" y="2"/>
                  </a:lnTo>
                  <a:lnTo>
                    <a:pt x="125" y="0"/>
                  </a:lnTo>
                  <a:lnTo>
                    <a:pt x="326" y="0"/>
                  </a:lnTo>
                  <a:lnTo>
                    <a:pt x="349" y="2"/>
                  </a:lnTo>
                  <a:lnTo>
                    <a:pt x="369" y="9"/>
                  </a:lnTo>
                  <a:lnTo>
                    <a:pt x="390" y="17"/>
                  </a:lnTo>
                  <a:lnTo>
                    <a:pt x="408" y="29"/>
                  </a:lnTo>
                  <a:lnTo>
                    <a:pt x="425" y="45"/>
                  </a:lnTo>
                  <a:lnTo>
                    <a:pt x="437" y="64"/>
                  </a:lnTo>
                  <a:lnTo>
                    <a:pt x="445" y="82"/>
                  </a:lnTo>
                  <a:lnTo>
                    <a:pt x="451" y="105"/>
                  </a:lnTo>
                  <a:lnTo>
                    <a:pt x="453" y="128"/>
                  </a:lnTo>
                  <a:lnTo>
                    <a:pt x="453" y="1656"/>
                  </a:lnTo>
                  <a:lnTo>
                    <a:pt x="451" y="1679"/>
                  </a:lnTo>
                  <a:lnTo>
                    <a:pt x="445" y="1699"/>
                  </a:lnTo>
                  <a:lnTo>
                    <a:pt x="437" y="1720"/>
                  </a:lnTo>
                  <a:lnTo>
                    <a:pt x="425" y="1738"/>
                  </a:lnTo>
                  <a:lnTo>
                    <a:pt x="408" y="1755"/>
                  </a:lnTo>
                  <a:lnTo>
                    <a:pt x="390" y="1767"/>
                  </a:lnTo>
                  <a:lnTo>
                    <a:pt x="369" y="1775"/>
                  </a:lnTo>
                  <a:lnTo>
                    <a:pt x="349" y="1781"/>
                  </a:lnTo>
                  <a:lnTo>
                    <a:pt x="326" y="1783"/>
                  </a:lnTo>
                  <a:lnTo>
                    <a:pt x="128" y="1783"/>
                  </a:lnTo>
                  <a:lnTo>
                    <a:pt x="105" y="1781"/>
                  </a:lnTo>
                  <a:lnTo>
                    <a:pt x="82" y="1775"/>
                  </a:lnTo>
                  <a:lnTo>
                    <a:pt x="64" y="1767"/>
                  </a:lnTo>
                  <a:lnTo>
                    <a:pt x="46" y="1755"/>
                  </a:lnTo>
                  <a:lnTo>
                    <a:pt x="29" y="1738"/>
                  </a:lnTo>
                  <a:lnTo>
                    <a:pt x="17" y="1720"/>
                  </a:lnTo>
                  <a:lnTo>
                    <a:pt x="7" y="1701"/>
                  </a:lnTo>
                  <a:lnTo>
                    <a:pt x="3" y="1679"/>
                  </a:lnTo>
                  <a:lnTo>
                    <a:pt x="0" y="165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40C04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9" name="Freeform 4">
              <a:extLst>
                <a:ext uri="{FF2B5EF4-FFF2-40B4-BE49-F238E27FC236}">
                  <a16:creationId xmlns:a16="http://schemas.microsoft.com/office/drawing/2014/main" id="{71AFED99-32E4-6451-771C-4A534DECB022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9330" y="4043"/>
              <a:ext cx="26" cy="548"/>
            </a:xfrm>
            <a:custGeom>
              <a:avLst/>
              <a:gdLst>
                <a:gd name="T0" fmla="*/ 26 w 26"/>
                <a:gd name="T1" fmla="*/ 536 h 548"/>
                <a:gd name="T2" fmla="*/ 26 w 26"/>
                <a:gd name="T3" fmla="*/ 536 h 548"/>
                <a:gd name="T4" fmla="*/ 26 w 26"/>
                <a:gd name="T5" fmla="*/ 538 h 548"/>
                <a:gd name="T6" fmla="*/ 24 w 26"/>
                <a:gd name="T7" fmla="*/ 540 h 548"/>
                <a:gd name="T8" fmla="*/ 24 w 26"/>
                <a:gd name="T9" fmla="*/ 542 h 548"/>
                <a:gd name="T10" fmla="*/ 22 w 26"/>
                <a:gd name="T11" fmla="*/ 544 h 548"/>
                <a:gd name="T12" fmla="*/ 22 w 26"/>
                <a:gd name="T13" fmla="*/ 546 h 548"/>
                <a:gd name="T14" fmla="*/ 20 w 26"/>
                <a:gd name="T15" fmla="*/ 546 h 548"/>
                <a:gd name="T16" fmla="*/ 18 w 26"/>
                <a:gd name="T17" fmla="*/ 548 h 548"/>
                <a:gd name="T18" fmla="*/ 14 w 26"/>
                <a:gd name="T19" fmla="*/ 548 h 548"/>
                <a:gd name="T20" fmla="*/ 12 w 26"/>
                <a:gd name="T21" fmla="*/ 548 h 548"/>
                <a:gd name="T22" fmla="*/ 10 w 26"/>
                <a:gd name="T23" fmla="*/ 548 h 548"/>
                <a:gd name="T24" fmla="*/ 8 w 26"/>
                <a:gd name="T25" fmla="*/ 548 h 548"/>
                <a:gd name="T26" fmla="*/ 6 w 26"/>
                <a:gd name="T27" fmla="*/ 546 h 548"/>
                <a:gd name="T28" fmla="*/ 4 w 26"/>
                <a:gd name="T29" fmla="*/ 546 h 548"/>
                <a:gd name="T30" fmla="*/ 2 w 26"/>
                <a:gd name="T31" fmla="*/ 544 h 548"/>
                <a:gd name="T32" fmla="*/ 2 w 26"/>
                <a:gd name="T33" fmla="*/ 542 h 548"/>
                <a:gd name="T34" fmla="*/ 0 w 26"/>
                <a:gd name="T35" fmla="*/ 540 h 548"/>
                <a:gd name="T36" fmla="*/ 0 w 26"/>
                <a:gd name="T37" fmla="*/ 538 h 548"/>
                <a:gd name="T38" fmla="*/ 0 w 26"/>
                <a:gd name="T39" fmla="*/ 536 h 548"/>
                <a:gd name="T40" fmla="*/ 0 w 26"/>
                <a:gd name="T41" fmla="*/ 536 h 548"/>
                <a:gd name="T42" fmla="*/ 0 w 26"/>
                <a:gd name="T43" fmla="*/ 13 h 548"/>
                <a:gd name="T44" fmla="*/ 0 w 26"/>
                <a:gd name="T45" fmla="*/ 13 h 548"/>
                <a:gd name="T46" fmla="*/ 0 w 26"/>
                <a:gd name="T47" fmla="*/ 11 h 548"/>
                <a:gd name="T48" fmla="*/ 0 w 26"/>
                <a:gd name="T49" fmla="*/ 9 h 548"/>
                <a:gd name="T50" fmla="*/ 2 w 26"/>
                <a:gd name="T51" fmla="*/ 7 h 548"/>
                <a:gd name="T52" fmla="*/ 2 w 26"/>
                <a:gd name="T53" fmla="*/ 5 h 548"/>
                <a:gd name="T54" fmla="*/ 4 w 26"/>
                <a:gd name="T55" fmla="*/ 5 h 548"/>
                <a:gd name="T56" fmla="*/ 6 w 26"/>
                <a:gd name="T57" fmla="*/ 3 h 548"/>
                <a:gd name="T58" fmla="*/ 8 w 26"/>
                <a:gd name="T59" fmla="*/ 0 h 548"/>
                <a:gd name="T60" fmla="*/ 10 w 26"/>
                <a:gd name="T61" fmla="*/ 0 h 548"/>
                <a:gd name="T62" fmla="*/ 12 w 26"/>
                <a:gd name="T63" fmla="*/ 0 h 548"/>
                <a:gd name="T64" fmla="*/ 14 w 26"/>
                <a:gd name="T65" fmla="*/ 0 h 548"/>
                <a:gd name="T66" fmla="*/ 18 w 26"/>
                <a:gd name="T67" fmla="*/ 0 h 548"/>
                <a:gd name="T68" fmla="*/ 20 w 26"/>
                <a:gd name="T69" fmla="*/ 3 h 548"/>
                <a:gd name="T70" fmla="*/ 22 w 26"/>
                <a:gd name="T71" fmla="*/ 5 h 548"/>
                <a:gd name="T72" fmla="*/ 22 w 26"/>
                <a:gd name="T73" fmla="*/ 5 h 548"/>
                <a:gd name="T74" fmla="*/ 24 w 26"/>
                <a:gd name="T75" fmla="*/ 7 h 548"/>
                <a:gd name="T76" fmla="*/ 24 w 26"/>
                <a:gd name="T77" fmla="*/ 9 h 548"/>
                <a:gd name="T78" fmla="*/ 26 w 26"/>
                <a:gd name="T79" fmla="*/ 11 h 548"/>
                <a:gd name="T80" fmla="*/ 26 w 26"/>
                <a:gd name="T81" fmla="*/ 13 h 548"/>
                <a:gd name="T82" fmla="*/ 26 w 26"/>
                <a:gd name="T83" fmla="*/ 13 h 548"/>
                <a:gd name="T84" fmla="*/ 26 w 26"/>
                <a:gd name="T85" fmla="*/ 53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548">
                  <a:moveTo>
                    <a:pt x="26" y="536"/>
                  </a:moveTo>
                  <a:lnTo>
                    <a:pt x="26" y="536"/>
                  </a:lnTo>
                  <a:lnTo>
                    <a:pt x="26" y="538"/>
                  </a:lnTo>
                  <a:lnTo>
                    <a:pt x="24" y="540"/>
                  </a:lnTo>
                  <a:lnTo>
                    <a:pt x="24" y="542"/>
                  </a:lnTo>
                  <a:lnTo>
                    <a:pt x="22" y="544"/>
                  </a:lnTo>
                  <a:lnTo>
                    <a:pt x="22" y="546"/>
                  </a:lnTo>
                  <a:lnTo>
                    <a:pt x="20" y="546"/>
                  </a:lnTo>
                  <a:lnTo>
                    <a:pt x="18" y="548"/>
                  </a:lnTo>
                  <a:lnTo>
                    <a:pt x="14" y="548"/>
                  </a:lnTo>
                  <a:lnTo>
                    <a:pt x="12" y="548"/>
                  </a:lnTo>
                  <a:lnTo>
                    <a:pt x="10" y="548"/>
                  </a:lnTo>
                  <a:lnTo>
                    <a:pt x="8" y="548"/>
                  </a:lnTo>
                  <a:lnTo>
                    <a:pt x="6" y="546"/>
                  </a:lnTo>
                  <a:lnTo>
                    <a:pt x="4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0" y="540"/>
                  </a:lnTo>
                  <a:lnTo>
                    <a:pt x="0" y="538"/>
                  </a:lnTo>
                  <a:lnTo>
                    <a:pt x="0" y="53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53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0" name="Freeform 5">
              <a:extLst>
                <a:ext uri="{FF2B5EF4-FFF2-40B4-BE49-F238E27FC236}">
                  <a16:creationId xmlns:a16="http://schemas.microsoft.com/office/drawing/2014/main" id="{B5914C98-2519-2B80-A670-20352E373C29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9508" y="4225"/>
              <a:ext cx="180" cy="178"/>
            </a:xfrm>
            <a:custGeom>
              <a:avLst/>
              <a:gdLst>
                <a:gd name="T0" fmla="*/ 180 w 180"/>
                <a:gd name="T1" fmla="*/ 90 h 178"/>
                <a:gd name="T2" fmla="*/ 178 w 180"/>
                <a:gd name="T3" fmla="*/ 109 h 178"/>
                <a:gd name="T4" fmla="*/ 172 w 180"/>
                <a:gd name="T5" fmla="*/ 125 h 178"/>
                <a:gd name="T6" fmla="*/ 162 w 180"/>
                <a:gd name="T7" fmla="*/ 142 h 178"/>
                <a:gd name="T8" fmla="*/ 149 w 180"/>
                <a:gd name="T9" fmla="*/ 156 h 178"/>
                <a:gd name="T10" fmla="*/ 133 w 180"/>
                <a:gd name="T11" fmla="*/ 168 h 178"/>
                <a:gd name="T12" fmla="*/ 117 w 180"/>
                <a:gd name="T13" fmla="*/ 174 h 178"/>
                <a:gd name="T14" fmla="*/ 98 w 180"/>
                <a:gd name="T15" fmla="*/ 178 h 178"/>
                <a:gd name="T16" fmla="*/ 80 w 180"/>
                <a:gd name="T17" fmla="*/ 178 h 178"/>
                <a:gd name="T18" fmla="*/ 61 w 180"/>
                <a:gd name="T19" fmla="*/ 174 h 178"/>
                <a:gd name="T20" fmla="*/ 45 w 180"/>
                <a:gd name="T21" fmla="*/ 168 h 178"/>
                <a:gd name="T22" fmla="*/ 28 w 180"/>
                <a:gd name="T23" fmla="*/ 156 h 178"/>
                <a:gd name="T24" fmla="*/ 16 w 180"/>
                <a:gd name="T25" fmla="*/ 142 h 178"/>
                <a:gd name="T26" fmla="*/ 8 w 180"/>
                <a:gd name="T27" fmla="*/ 125 h 178"/>
                <a:gd name="T28" fmla="*/ 2 w 180"/>
                <a:gd name="T29" fmla="*/ 109 h 178"/>
                <a:gd name="T30" fmla="*/ 0 w 180"/>
                <a:gd name="T31" fmla="*/ 90 h 178"/>
                <a:gd name="T32" fmla="*/ 4 w 180"/>
                <a:gd name="T33" fmla="*/ 72 h 178"/>
                <a:gd name="T34" fmla="*/ 10 w 180"/>
                <a:gd name="T35" fmla="*/ 53 h 178"/>
                <a:gd name="T36" fmla="*/ 18 w 180"/>
                <a:gd name="T37" fmla="*/ 37 h 178"/>
                <a:gd name="T38" fmla="*/ 33 w 180"/>
                <a:gd name="T39" fmla="*/ 23 h 178"/>
                <a:gd name="T40" fmla="*/ 47 w 180"/>
                <a:gd name="T41" fmla="*/ 12 h 178"/>
                <a:gd name="T42" fmla="*/ 65 w 180"/>
                <a:gd name="T43" fmla="*/ 4 h 178"/>
                <a:gd name="T44" fmla="*/ 84 w 180"/>
                <a:gd name="T45" fmla="*/ 0 h 178"/>
                <a:gd name="T46" fmla="*/ 102 w 180"/>
                <a:gd name="T47" fmla="*/ 0 h 178"/>
                <a:gd name="T48" fmla="*/ 121 w 180"/>
                <a:gd name="T49" fmla="*/ 4 h 178"/>
                <a:gd name="T50" fmla="*/ 137 w 180"/>
                <a:gd name="T51" fmla="*/ 12 h 178"/>
                <a:gd name="T52" fmla="*/ 151 w 180"/>
                <a:gd name="T53" fmla="*/ 23 h 178"/>
                <a:gd name="T54" fmla="*/ 164 w 180"/>
                <a:gd name="T55" fmla="*/ 37 h 178"/>
                <a:gd name="T56" fmla="*/ 174 w 180"/>
                <a:gd name="T57" fmla="*/ 53 h 178"/>
                <a:gd name="T58" fmla="*/ 178 w 180"/>
                <a:gd name="T59" fmla="*/ 70 h 178"/>
                <a:gd name="T60" fmla="*/ 180 w 180"/>
                <a:gd name="T61" fmla="*/ 90 h 178"/>
                <a:gd name="T62" fmla="*/ 180 w 180"/>
                <a:gd name="T63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78">
                  <a:moveTo>
                    <a:pt x="180" y="90"/>
                  </a:moveTo>
                  <a:lnTo>
                    <a:pt x="178" y="109"/>
                  </a:lnTo>
                  <a:lnTo>
                    <a:pt x="172" y="125"/>
                  </a:lnTo>
                  <a:lnTo>
                    <a:pt x="162" y="142"/>
                  </a:lnTo>
                  <a:lnTo>
                    <a:pt x="149" y="156"/>
                  </a:lnTo>
                  <a:lnTo>
                    <a:pt x="133" y="168"/>
                  </a:lnTo>
                  <a:lnTo>
                    <a:pt x="117" y="174"/>
                  </a:lnTo>
                  <a:lnTo>
                    <a:pt x="98" y="178"/>
                  </a:lnTo>
                  <a:lnTo>
                    <a:pt x="80" y="178"/>
                  </a:lnTo>
                  <a:lnTo>
                    <a:pt x="61" y="174"/>
                  </a:lnTo>
                  <a:lnTo>
                    <a:pt x="45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5"/>
                  </a:lnTo>
                  <a:lnTo>
                    <a:pt x="2" y="109"/>
                  </a:lnTo>
                  <a:lnTo>
                    <a:pt x="0" y="90"/>
                  </a:lnTo>
                  <a:lnTo>
                    <a:pt x="4" y="72"/>
                  </a:lnTo>
                  <a:lnTo>
                    <a:pt x="10" y="53"/>
                  </a:lnTo>
                  <a:lnTo>
                    <a:pt x="18" y="37"/>
                  </a:lnTo>
                  <a:lnTo>
                    <a:pt x="33" y="23"/>
                  </a:lnTo>
                  <a:lnTo>
                    <a:pt x="47" y="12"/>
                  </a:lnTo>
                  <a:lnTo>
                    <a:pt x="65" y="4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1" y="4"/>
                  </a:lnTo>
                  <a:lnTo>
                    <a:pt x="137" y="12"/>
                  </a:lnTo>
                  <a:lnTo>
                    <a:pt x="151" y="23"/>
                  </a:lnTo>
                  <a:lnTo>
                    <a:pt x="164" y="37"/>
                  </a:lnTo>
                  <a:lnTo>
                    <a:pt x="174" y="53"/>
                  </a:lnTo>
                  <a:lnTo>
                    <a:pt x="178" y="70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1" name="Freeform 6">
              <a:extLst>
                <a:ext uri="{FF2B5EF4-FFF2-40B4-BE49-F238E27FC236}">
                  <a16:creationId xmlns:a16="http://schemas.microsoft.com/office/drawing/2014/main" id="{99E7729A-3D72-118B-3306-CE7D3A779279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9566" y="4279"/>
              <a:ext cx="68" cy="72"/>
            </a:xfrm>
            <a:custGeom>
              <a:avLst/>
              <a:gdLst>
                <a:gd name="T0" fmla="*/ 68 w 68"/>
                <a:gd name="T1" fmla="*/ 37 h 72"/>
                <a:gd name="T2" fmla="*/ 66 w 68"/>
                <a:gd name="T3" fmla="*/ 47 h 72"/>
                <a:gd name="T4" fmla="*/ 62 w 68"/>
                <a:gd name="T5" fmla="*/ 60 h 72"/>
                <a:gd name="T6" fmla="*/ 53 w 68"/>
                <a:gd name="T7" fmla="*/ 68 h 72"/>
                <a:gd name="T8" fmla="*/ 41 w 68"/>
                <a:gd name="T9" fmla="*/ 72 h 72"/>
                <a:gd name="T10" fmla="*/ 31 w 68"/>
                <a:gd name="T11" fmla="*/ 72 h 72"/>
                <a:gd name="T12" fmla="*/ 21 w 68"/>
                <a:gd name="T13" fmla="*/ 70 h 72"/>
                <a:gd name="T14" fmla="*/ 10 w 68"/>
                <a:gd name="T15" fmla="*/ 64 h 72"/>
                <a:gd name="T16" fmla="*/ 2 w 68"/>
                <a:gd name="T17" fmla="*/ 54 h 72"/>
                <a:gd name="T18" fmla="*/ 0 w 68"/>
                <a:gd name="T19" fmla="*/ 43 h 72"/>
                <a:gd name="T20" fmla="*/ 0 w 68"/>
                <a:gd name="T21" fmla="*/ 31 h 72"/>
                <a:gd name="T22" fmla="*/ 2 w 68"/>
                <a:gd name="T23" fmla="*/ 19 h 72"/>
                <a:gd name="T24" fmla="*/ 10 w 68"/>
                <a:gd name="T25" fmla="*/ 8 h 72"/>
                <a:gd name="T26" fmla="*/ 21 w 68"/>
                <a:gd name="T27" fmla="*/ 2 h 72"/>
                <a:gd name="T28" fmla="*/ 31 w 68"/>
                <a:gd name="T29" fmla="*/ 0 h 72"/>
                <a:gd name="T30" fmla="*/ 41 w 68"/>
                <a:gd name="T31" fmla="*/ 0 h 72"/>
                <a:gd name="T32" fmla="*/ 53 w 68"/>
                <a:gd name="T33" fmla="*/ 6 h 72"/>
                <a:gd name="T34" fmla="*/ 62 w 68"/>
                <a:gd name="T35" fmla="*/ 15 h 72"/>
                <a:gd name="T36" fmla="*/ 66 w 68"/>
                <a:gd name="T37" fmla="*/ 25 h 72"/>
                <a:gd name="T38" fmla="*/ 68 w 68"/>
                <a:gd name="T39" fmla="*/ 37 h 72"/>
                <a:gd name="T40" fmla="*/ 68 w 68"/>
                <a:gd name="T41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72">
                  <a:moveTo>
                    <a:pt x="68" y="37"/>
                  </a:moveTo>
                  <a:lnTo>
                    <a:pt x="66" y="47"/>
                  </a:lnTo>
                  <a:lnTo>
                    <a:pt x="62" y="60"/>
                  </a:lnTo>
                  <a:lnTo>
                    <a:pt x="53" y="68"/>
                  </a:lnTo>
                  <a:lnTo>
                    <a:pt x="41" y="72"/>
                  </a:lnTo>
                  <a:lnTo>
                    <a:pt x="31" y="72"/>
                  </a:lnTo>
                  <a:lnTo>
                    <a:pt x="21" y="70"/>
                  </a:lnTo>
                  <a:lnTo>
                    <a:pt x="10" y="64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10" y="8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3" y="6"/>
                  </a:lnTo>
                  <a:lnTo>
                    <a:pt x="62" y="15"/>
                  </a:lnTo>
                  <a:lnTo>
                    <a:pt x="66" y="25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2" name="Freeform 7">
              <a:extLst>
                <a:ext uri="{FF2B5EF4-FFF2-40B4-BE49-F238E27FC236}">
                  <a16:creationId xmlns:a16="http://schemas.microsoft.com/office/drawing/2014/main" id="{5D507AE0-54AA-0A52-9DE8-4F7E2513421B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8357" y="4079"/>
              <a:ext cx="26" cy="472"/>
            </a:xfrm>
            <a:custGeom>
              <a:avLst/>
              <a:gdLst>
                <a:gd name="T0" fmla="*/ 26 w 26"/>
                <a:gd name="T1" fmla="*/ 458 h 472"/>
                <a:gd name="T2" fmla="*/ 26 w 26"/>
                <a:gd name="T3" fmla="*/ 458 h 472"/>
                <a:gd name="T4" fmla="*/ 26 w 26"/>
                <a:gd name="T5" fmla="*/ 462 h 472"/>
                <a:gd name="T6" fmla="*/ 24 w 26"/>
                <a:gd name="T7" fmla="*/ 464 h 472"/>
                <a:gd name="T8" fmla="*/ 24 w 26"/>
                <a:gd name="T9" fmla="*/ 466 h 472"/>
                <a:gd name="T10" fmla="*/ 22 w 26"/>
                <a:gd name="T11" fmla="*/ 468 h 472"/>
                <a:gd name="T12" fmla="*/ 22 w 26"/>
                <a:gd name="T13" fmla="*/ 468 h 472"/>
                <a:gd name="T14" fmla="*/ 20 w 26"/>
                <a:gd name="T15" fmla="*/ 470 h 472"/>
                <a:gd name="T16" fmla="*/ 18 w 26"/>
                <a:gd name="T17" fmla="*/ 470 h 472"/>
                <a:gd name="T18" fmla="*/ 14 w 26"/>
                <a:gd name="T19" fmla="*/ 472 h 472"/>
                <a:gd name="T20" fmla="*/ 12 w 26"/>
                <a:gd name="T21" fmla="*/ 472 h 472"/>
                <a:gd name="T22" fmla="*/ 10 w 26"/>
                <a:gd name="T23" fmla="*/ 472 h 472"/>
                <a:gd name="T24" fmla="*/ 8 w 26"/>
                <a:gd name="T25" fmla="*/ 470 h 472"/>
                <a:gd name="T26" fmla="*/ 6 w 26"/>
                <a:gd name="T27" fmla="*/ 470 h 472"/>
                <a:gd name="T28" fmla="*/ 4 w 26"/>
                <a:gd name="T29" fmla="*/ 468 h 472"/>
                <a:gd name="T30" fmla="*/ 2 w 26"/>
                <a:gd name="T31" fmla="*/ 468 h 472"/>
                <a:gd name="T32" fmla="*/ 2 w 26"/>
                <a:gd name="T33" fmla="*/ 466 h 472"/>
                <a:gd name="T34" fmla="*/ 0 w 26"/>
                <a:gd name="T35" fmla="*/ 464 h 472"/>
                <a:gd name="T36" fmla="*/ 0 w 26"/>
                <a:gd name="T37" fmla="*/ 462 h 472"/>
                <a:gd name="T38" fmla="*/ 0 w 26"/>
                <a:gd name="T39" fmla="*/ 458 h 472"/>
                <a:gd name="T40" fmla="*/ 0 w 26"/>
                <a:gd name="T41" fmla="*/ 458 h 472"/>
                <a:gd name="T42" fmla="*/ 0 w 26"/>
                <a:gd name="T43" fmla="*/ 12 h 472"/>
                <a:gd name="T44" fmla="*/ 0 w 26"/>
                <a:gd name="T45" fmla="*/ 12 h 472"/>
                <a:gd name="T46" fmla="*/ 0 w 26"/>
                <a:gd name="T47" fmla="*/ 10 h 472"/>
                <a:gd name="T48" fmla="*/ 0 w 26"/>
                <a:gd name="T49" fmla="*/ 8 h 472"/>
                <a:gd name="T50" fmla="*/ 2 w 26"/>
                <a:gd name="T51" fmla="*/ 6 h 472"/>
                <a:gd name="T52" fmla="*/ 2 w 26"/>
                <a:gd name="T53" fmla="*/ 4 h 472"/>
                <a:gd name="T54" fmla="*/ 4 w 26"/>
                <a:gd name="T55" fmla="*/ 2 h 472"/>
                <a:gd name="T56" fmla="*/ 6 w 26"/>
                <a:gd name="T57" fmla="*/ 0 h 472"/>
                <a:gd name="T58" fmla="*/ 8 w 26"/>
                <a:gd name="T59" fmla="*/ 0 h 472"/>
                <a:gd name="T60" fmla="*/ 10 w 26"/>
                <a:gd name="T61" fmla="*/ 0 h 472"/>
                <a:gd name="T62" fmla="*/ 12 w 26"/>
                <a:gd name="T63" fmla="*/ 0 h 472"/>
                <a:gd name="T64" fmla="*/ 14 w 26"/>
                <a:gd name="T65" fmla="*/ 0 h 472"/>
                <a:gd name="T66" fmla="*/ 18 w 26"/>
                <a:gd name="T67" fmla="*/ 0 h 472"/>
                <a:gd name="T68" fmla="*/ 20 w 26"/>
                <a:gd name="T69" fmla="*/ 0 h 472"/>
                <a:gd name="T70" fmla="*/ 22 w 26"/>
                <a:gd name="T71" fmla="*/ 2 h 472"/>
                <a:gd name="T72" fmla="*/ 22 w 26"/>
                <a:gd name="T73" fmla="*/ 4 h 472"/>
                <a:gd name="T74" fmla="*/ 24 w 26"/>
                <a:gd name="T75" fmla="*/ 6 h 472"/>
                <a:gd name="T76" fmla="*/ 24 w 26"/>
                <a:gd name="T77" fmla="*/ 8 h 472"/>
                <a:gd name="T78" fmla="*/ 26 w 26"/>
                <a:gd name="T79" fmla="*/ 10 h 472"/>
                <a:gd name="T80" fmla="*/ 26 w 26"/>
                <a:gd name="T81" fmla="*/ 12 h 472"/>
                <a:gd name="T82" fmla="*/ 26 w 26"/>
                <a:gd name="T83" fmla="*/ 12 h 472"/>
                <a:gd name="T84" fmla="*/ 26 w 26"/>
                <a:gd name="T85" fmla="*/ 45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472">
                  <a:moveTo>
                    <a:pt x="26" y="458"/>
                  </a:moveTo>
                  <a:lnTo>
                    <a:pt x="26" y="458"/>
                  </a:lnTo>
                  <a:lnTo>
                    <a:pt x="26" y="462"/>
                  </a:lnTo>
                  <a:lnTo>
                    <a:pt x="24" y="464"/>
                  </a:lnTo>
                  <a:lnTo>
                    <a:pt x="24" y="466"/>
                  </a:lnTo>
                  <a:lnTo>
                    <a:pt x="22" y="468"/>
                  </a:lnTo>
                  <a:lnTo>
                    <a:pt x="20" y="470"/>
                  </a:lnTo>
                  <a:lnTo>
                    <a:pt x="18" y="470"/>
                  </a:lnTo>
                  <a:lnTo>
                    <a:pt x="14" y="472"/>
                  </a:lnTo>
                  <a:lnTo>
                    <a:pt x="12" y="472"/>
                  </a:lnTo>
                  <a:lnTo>
                    <a:pt x="10" y="472"/>
                  </a:lnTo>
                  <a:lnTo>
                    <a:pt x="8" y="470"/>
                  </a:lnTo>
                  <a:lnTo>
                    <a:pt x="6" y="470"/>
                  </a:lnTo>
                  <a:lnTo>
                    <a:pt x="4" y="468"/>
                  </a:lnTo>
                  <a:lnTo>
                    <a:pt x="2" y="468"/>
                  </a:lnTo>
                  <a:lnTo>
                    <a:pt x="2" y="466"/>
                  </a:lnTo>
                  <a:lnTo>
                    <a:pt x="0" y="464"/>
                  </a:lnTo>
                  <a:lnTo>
                    <a:pt x="0" y="462"/>
                  </a:lnTo>
                  <a:lnTo>
                    <a:pt x="0" y="45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458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3" name="Freeform 8">
              <a:extLst>
                <a:ext uri="{FF2B5EF4-FFF2-40B4-BE49-F238E27FC236}">
                  <a16:creationId xmlns:a16="http://schemas.microsoft.com/office/drawing/2014/main" id="{4003CC97-7C53-15BA-6E97-1153D425C52B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8016" y="4225"/>
              <a:ext cx="180" cy="178"/>
            </a:xfrm>
            <a:custGeom>
              <a:avLst/>
              <a:gdLst>
                <a:gd name="T0" fmla="*/ 180 w 180"/>
                <a:gd name="T1" fmla="*/ 88 h 178"/>
                <a:gd name="T2" fmla="*/ 178 w 180"/>
                <a:gd name="T3" fmla="*/ 106 h 178"/>
                <a:gd name="T4" fmla="*/ 172 w 180"/>
                <a:gd name="T5" fmla="*/ 125 h 178"/>
                <a:gd name="T6" fmla="*/ 162 w 180"/>
                <a:gd name="T7" fmla="*/ 141 h 178"/>
                <a:gd name="T8" fmla="*/ 149 w 180"/>
                <a:gd name="T9" fmla="*/ 155 h 178"/>
                <a:gd name="T10" fmla="*/ 133 w 180"/>
                <a:gd name="T11" fmla="*/ 166 h 178"/>
                <a:gd name="T12" fmla="*/ 117 w 180"/>
                <a:gd name="T13" fmla="*/ 174 h 178"/>
                <a:gd name="T14" fmla="*/ 98 w 180"/>
                <a:gd name="T15" fmla="*/ 178 h 178"/>
                <a:gd name="T16" fmla="*/ 80 w 180"/>
                <a:gd name="T17" fmla="*/ 178 h 178"/>
                <a:gd name="T18" fmla="*/ 61 w 180"/>
                <a:gd name="T19" fmla="*/ 174 h 178"/>
                <a:gd name="T20" fmla="*/ 45 w 180"/>
                <a:gd name="T21" fmla="*/ 166 h 178"/>
                <a:gd name="T22" fmla="*/ 28 w 180"/>
                <a:gd name="T23" fmla="*/ 155 h 178"/>
                <a:gd name="T24" fmla="*/ 16 w 180"/>
                <a:gd name="T25" fmla="*/ 141 h 178"/>
                <a:gd name="T26" fmla="*/ 8 w 180"/>
                <a:gd name="T27" fmla="*/ 125 h 178"/>
                <a:gd name="T28" fmla="*/ 2 w 180"/>
                <a:gd name="T29" fmla="*/ 108 h 178"/>
                <a:gd name="T30" fmla="*/ 0 w 180"/>
                <a:gd name="T31" fmla="*/ 88 h 178"/>
                <a:gd name="T32" fmla="*/ 4 w 180"/>
                <a:gd name="T33" fmla="*/ 69 h 178"/>
                <a:gd name="T34" fmla="*/ 10 w 180"/>
                <a:gd name="T35" fmla="*/ 53 h 178"/>
                <a:gd name="T36" fmla="*/ 18 w 180"/>
                <a:gd name="T37" fmla="*/ 36 h 178"/>
                <a:gd name="T38" fmla="*/ 33 w 180"/>
                <a:gd name="T39" fmla="*/ 22 h 178"/>
                <a:gd name="T40" fmla="*/ 47 w 180"/>
                <a:gd name="T41" fmla="*/ 10 h 178"/>
                <a:gd name="T42" fmla="*/ 65 w 180"/>
                <a:gd name="T43" fmla="*/ 4 h 178"/>
                <a:gd name="T44" fmla="*/ 84 w 180"/>
                <a:gd name="T45" fmla="*/ 0 h 178"/>
                <a:gd name="T46" fmla="*/ 102 w 180"/>
                <a:gd name="T47" fmla="*/ 0 h 178"/>
                <a:gd name="T48" fmla="*/ 121 w 180"/>
                <a:gd name="T49" fmla="*/ 4 h 178"/>
                <a:gd name="T50" fmla="*/ 137 w 180"/>
                <a:gd name="T51" fmla="*/ 10 h 178"/>
                <a:gd name="T52" fmla="*/ 151 w 180"/>
                <a:gd name="T53" fmla="*/ 22 h 178"/>
                <a:gd name="T54" fmla="*/ 164 w 180"/>
                <a:gd name="T55" fmla="*/ 34 h 178"/>
                <a:gd name="T56" fmla="*/ 174 w 180"/>
                <a:gd name="T57" fmla="*/ 51 h 178"/>
                <a:gd name="T58" fmla="*/ 178 w 180"/>
                <a:gd name="T59" fmla="*/ 69 h 178"/>
                <a:gd name="T60" fmla="*/ 180 w 180"/>
                <a:gd name="T61" fmla="*/ 88 h 178"/>
                <a:gd name="T62" fmla="*/ 180 w 180"/>
                <a:gd name="T6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78">
                  <a:moveTo>
                    <a:pt x="180" y="88"/>
                  </a:moveTo>
                  <a:lnTo>
                    <a:pt x="178" y="106"/>
                  </a:lnTo>
                  <a:lnTo>
                    <a:pt x="172" y="125"/>
                  </a:lnTo>
                  <a:lnTo>
                    <a:pt x="162" y="141"/>
                  </a:lnTo>
                  <a:lnTo>
                    <a:pt x="149" y="155"/>
                  </a:lnTo>
                  <a:lnTo>
                    <a:pt x="133" y="166"/>
                  </a:lnTo>
                  <a:lnTo>
                    <a:pt x="117" y="174"/>
                  </a:lnTo>
                  <a:lnTo>
                    <a:pt x="98" y="178"/>
                  </a:lnTo>
                  <a:lnTo>
                    <a:pt x="80" y="178"/>
                  </a:lnTo>
                  <a:lnTo>
                    <a:pt x="61" y="174"/>
                  </a:lnTo>
                  <a:lnTo>
                    <a:pt x="45" y="166"/>
                  </a:lnTo>
                  <a:lnTo>
                    <a:pt x="28" y="155"/>
                  </a:lnTo>
                  <a:lnTo>
                    <a:pt x="16" y="141"/>
                  </a:lnTo>
                  <a:lnTo>
                    <a:pt x="8" y="125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4" y="69"/>
                  </a:lnTo>
                  <a:lnTo>
                    <a:pt x="10" y="53"/>
                  </a:lnTo>
                  <a:lnTo>
                    <a:pt x="18" y="36"/>
                  </a:lnTo>
                  <a:lnTo>
                    <a:pt x="33" y="22"/>
                  </a:lnTo>
                  <a:lnTo>
                    <a:pt x="47" y="10"/>
                  </a:lnTo>
                  <a:lnTo>
                    <a:pt x="65" y="4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1" y="4"/>
                  </a:lnTo>
                  <a:lnTo>
                    <a:pt x="137" y="10"/>
                  </a:lnTo>
                  <a:lnTo>
                    <a:pt x="151" y="22"/>
                  </a:lnTo>
                  <a:lnTo>
                    <a:pt x="164" y="34"/>
                  </a:lnTo>
                  <a:lnTo>
                    <a:pt x="174" y="51"/>
                  </a:lnTo>
                  <a:lnTo>
                    <a:pt x="178" y="69"/>
                  </a:lnTo>
                  <a:lnTo>
                    <a:pt x="180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4" name="Freeform 9">
              <a:extLst>
                <a:ext uri="{FF2B5EF4-FFF2-40B4-BE49-F238E27FC236}">
                  <a16:creationId xmlns:a16="http://schemas.microsoft.com/office/drawing/2014/main" id="{FAE96277-4794-E57A-D5A6-FE1EC635F84B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8075" y="4278"/>
              <a:ext cx="68" cy="74"/>
            </a:xfrm>
            <a:custGeom>
              <a:avLst/>
              <a:gdLst>
                <a:gd name="T0" fmla="*/ 68 w 68"/>
                <a:gd name="T1" fmla="*/ 37 h 74"/>
                <a:gd name="T2" fmla="*/ 66 w 68"/>
                <a:gd name="T3" fmla="*/ 49 h 74"/>
                <a:gd name="T4" fmla="*/ 62 w 68"/>
                <a:gd name="T5" fmla="*/ 59 h 74"/>
                <a:gd name="T6" fmla="*/ 53 w 68"/>
                <a:gd name="T7" fmla="*/ 67 h 74"/>
                <a:gd name="T8" fmla="*/ 41 w 68"/>
                <a:gd name="T9" fmla="*/ 74 h 74"/>
                <a:gd name="T10" fmla="*/ 31 w 68"/>
                <a:gd name="T11" fmla="*/ 74 h 74"/>
                <a:gd name="T12" fmla="*/ 21 w 68"/>
                <a:gd name="T13" fmla="*/ 72 h 74"/>
                <a:gd name="T14" fmla="*/ 10 w 68"/>
                <a:gd name="T15" fmla="*/ 65 h 74"/>
                <a:gd name="T16" fmla="*/ 2 w 68"/>
                <a:gd name="T17" fmla="*/ 55 h 74"/>
                <a:gd name="T18" fmla="*/ 0 w 68"/>
                <a:gd name="T19" fmla="*/ 43 h 74"/>
                <a:gd name="T20" fmla="*/ 0 w 68"/>
                <a:gd name="T21" fmla="*/ 31 h 74"/>
                <a:gd name="T22" fmla="*/ 2 w 68"/>
                <a:gd name="T23" fmla="*/ 20 h 74"/>
                <a:gd name="T24" fmla="*/ 10 w 68"/>
                <a:gd name="T25" fmla="*/ 10 h 74"/>
                <a:gd name="T26" fmla="*/ 21 w 68"/>
                <a:gd name="T27" fmla="*/ 4 h 74"/>
                <a:gd name="T28" fmla="*/ 31 w 68"/>
                <a:gd name="T29" fmla="*/ 0 h 74"/>
                <a:gd name="T30" fmla="*/ 41 w 68"/>
                <a:gd name="T31" fmla="*/ 2 h 74"/>
                <a:gd name="T32" fmla="*/ 53 w 68"/>
                <a:gd name="T33" fmla="*/ 6 h 74"/>
                <a:gd name="T34" fmla="*/ 62 w 68"/>
                <a:gd name="T35" fmla="*/ 14 h 74"/>
                <a:gd name="T36" fmla="*/ 66 w 68"/>
                <a:gd name="T37" fmla="*/ 26 h 74"/>
                <a:gd name="T38" fmla="*/ 68 w 68"/>
                <a:gd name="T39" fmla="*/ 37 h 74"/>
                <a:gd name="T40" fmla="*/ 68 w 68"/>
                <a:gd name="T4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74">
                  <a:moveTo>
                    <a:pt x="68" y="37"/>
                  </a:moveTo>
                  <a:lnTo>
                    <a:pt x="66" y="49"/>
                  </a:lnTo>
                  <a:lnTo>
                    <a:pt x="62" y="59"/>
                  </a:lnTo>
                  <a:lnTo>
                    <a:pt x="53" y="67"/>
                  </a:lnTo>
                  <a:lnTo>
                    <a:pt x="41" y="74"/>
                  </a:lnTo>
                  <a:lnTo>
                    <a:pt x="31" y="74"/>
                  </a:lnTo>
                  <a:lnTo>
                    <a:pt x="21" y="72"/>
                  </a:lnTo>
                  <a:lnTo>
                    <a:pt x="10" y="65"/>
                  </a:lnTo>
                  <a:lnTo>
                    <a:pt x="2" y="55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1" y="4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3" y="6"/>
                  </a:lnTo>
                  <a:lnTo>
                    <a:pt x="62" y="14"/>
                  </a:lnTo>
                  <a:lnTo>
                    <a:pt x="66" y="26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5" name="WordArt 10">
              <a:extLst>
                <a:ext uri="{FF2B5EF4-FFF2-40B4-BE49-F238E27FC236}">
                  <a16:creationId xmlns:a16="http://schemas.microsoft.com/office/drawing/2014/main" id="{F3C46994-7B07-200F-E4E4-8A8EF8CA90B2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184" y="4417"/>
              <a:ext cx="1411" cy="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800" kern="10">
                  <a:solidFill>
                    <a:srgbClr val="000000"/>
                  </a:solidFill>
                  <a:latin typeface="Abadi MT Condensed"/>
                </a:rPr>
                <a:t>PRESS     SWITCH</a:t>
              </a:r>
            </a:p>
          </p:txBody>
        </p:sp>
        <p:sp>
          <p:nvSpPr>
            <p:cNvPr id="406" name="WordArt 11">
              <a:extLst>
                <a:ext uri="{FF2B5EF4-FFF2-40B4-BE49-F238E27FC236}">
                  <a16:creationId xmlns:a16="http://schemas.microsoft.com/office/drawing/2014/main" id="{1DFE05B2-EFE0-DA90-2C1C-948E6976FF4F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731" y="4297"/>
              <a:ext cx="230" cy="2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900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407" name="Freeform 12">
              <a:extLst>
                <a:ext uri="{FF2B5EF4-FFF2-40B4-BE49-F238E27FC236}">
                  <a16:creationId xmlns:a16="http://schemas.microsoft.com/office/drawing/2014/main" id="{6BDAF25C-FBFF-4539-F702-24526A400B9E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9061" y="4270"/>
              <a:ext cx="68" cy="72"/>
            </a:xfrm>
            <a:custGeom>
              <a:avLst/>
              <a:gdLst>
                <a:gd name="T0" fmla="*/ 68 w 68"/>
                <a:gd name="T1" fmla="*/ 37 h 72"/>
                <a:gd name="T2" fmla="*/ 66 w 68"/>
                <a:gd name="T3" fmla="*/ 47 h 72"/>
                <a:gd name="T4" fmla="*/ 62 w 68"/>
                <a:gd name="T5" fmla="*/ 60 h 72"/>
                <a:gd name="T6" fmla="*/ 53 w 68"/>
                <a:gd name="T7" fmla="*/ 68 h 72"/>
                <a:gd name="T8" fmla="*/ 41 w 68"/>
                <a:gd name="T9" fmla="*/ 72 h 72"/>
                <a:gd name="T10" fmla="*/ 31 w 68"/>
                <a:gd name="T11" fmla="*/ 72 h 72"/>
                <a:gd name="T12" fmla="*/ 21 w 68"/>
                <a:gd name="T13" fmla="*/ 70 h 72"/>
                <a:gd name="T14" fmla="*/ 10 w 68"/>
                <a:gd name="T15" fmla="*/ 64 h 72"/>
                <a:gd name="T16" fmla="*/ 2 w 68"/>
                <a:gd name="T17" fmla="*/ 54 h 72"/>
                <a:gd name="T18" fmla="*/ 0 w 68"/>
                <a:gd name="T19" fmla="*/ 43 h 72"/>
                <a:gd name="T20" fmla="*/ 0 w 68"/>
                <a:gd name="T21" fmla="*/ 31 h 72"/>
                <a:gd name="T22" fmla="*/ 2 w 68"/>
                <a:gd name="T23" fmla="*/ 19 h 72"/>
                <a:gd name="T24" fmla="*/ 10 w 68"/>
                <a:gd name="T25" fmla="*/ 8 h 72"/>
                <a:gd name="T26" fmla="*/ 21 w 68"/>
                <a:gd name="T27" fmla="*/ 2 h 72"/>
                <a:gd name="T28" fmla="*/ 31 w 68"/>
                <a:gd name="T29" fmla="*/ 0 h 72"/>
                <a:gd name="T30" fmla="*/ 41 w 68"/>
                <a:gd name="T31" fmla="*/ 0 h 72"/>
                <a:gd name="T32" fmla="*/ 53 w 68"/>
                <a:gd name="T33" fmla="*/ 6 h 72"/>
                <a:gd name="T34" fmla="*/ 62 w 68"/>
                <a:gd name="T35" fmla="*/ 15 h 72"/>
                <a:gd name="T36" fmla="*/ 66 w 68"/>
                <a:gd name="T37" fmla="*/ 25 h 72"/>
                <a:gd name="T38" fmla="*/ 68 w 68"/>
                <a:gd name="T39" fmla="*/ 37 h 72"/>
                <a:gd name="T40" fmla="*/ 68 w 68"/>
                <a:gd name="T41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72">
                  <a:moveTo>
                    <a:pt x="68" y="37"/>
                  </a:moveTo>
                  <a:lnTo>
                    <a:pt x="66" y="47"/>
                  </a:lnTo>
                  <a:lnTo>
                    <a:pt x="62" y="60"/>
                  </a:lnTo>
                  <a:lnTo>
                    <a:pt x="53" y="68"/>
                  </a:lnTo>
                  <a:lnTo>
                    <a:pt x="41" y="72"/>
                  </a:lnTo>
                  <a:lnTo>
                    <a:pt x="31" y="72"/>
                  </a:lnTo>
                  <a:lnTo>
                    <a:pt x="21" y="70"/>
                  </a:lnTo>
                  <a:lnTo>
                    <a:pt x="10" y="64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10" y="8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3" y="6"/>
                  </a:lnTo>
                  <a:lnTo>
                    <a:pt x="62" y="15"/>
                  </a:lnTo>
                  <a:lnTo>
                    <a:pt x="66" y="25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8" name="Freeform 13">
              <a:extLst>
                <a:ext uri="{FF2B5EF4-FFF2-40B4-BE49-F238E27FC236}">
                  <a16:creationId xmlns:a16="http://schemas.microsoft.com/office/drawing/2014/main" id="{B79DEFBA-510D-794B-13E5-460A48AF8997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8551" y="4264"/>
              <a:ext cx="68" cy="72"/>
            </a:xfrm>
            <a:custGeom>
              <a:avLst/>
              <a:gdLst>
                <a:gd name="T0" fmla="*/ 68 w 68"/>
                <a:gd name="T1" fmla="*/ 37 h 72"/>
                <a:gd name="T2" fmla="*/ 66 w 68"/>
                <a:gd name="T3" fmla="*/ 47 h 72"/>
                <a:gd name="T4" fmla="*/ 62 w 68"/>
                <a:gd name="T5" fmla="*/ 60 h 72"/>
                <a:gd name="T6" fmla="*/ 53 w 68"/>
                <a:gd name="T7" fmla="*/ 68 h 72"/>
                <a:gd name="T8" fmla="*/ 41 w 68"/>
                <a:gd name="T9" fmla="*/ 72 h 72"/>
                <a:gd name="T10" fmla="*/ 31 w 68"/>
                <a:gd name="T11" fmla="*/ 72 h 72"/>
                <a:gd name="T12" fmla="*/ 21 w 68"/>
                <a:gd name="T13" fmla="*/ 70 h 72"/>
                <a:gd name="T14" fmla="*/ 10 w 68"/>
                <a:gd name="T15" fmla="*/ 64 h 72"/>
                <a:gd name="T16" fmla="*/ 2 w 68"/>
                <a:gd name="T17" fmla="*/ 54 h 72"/>
                <a:gd name="T18" fmla="*/ 0 w 68"/>
                <a:gd name="T19" fmla="*/ 43 h 72"/>
                <a:gd name="T20" fmla="*/ 0 w 68"/>
                <a:gd name="T21" fmla="*/ 31 h 72"/>
                <a:gd name="T22" fmla="*/ 2 w 68"/>
                <a:gd name="T23" fmla="*/ 19 h 72"/>
                <a:gd name="T24" fmla="*/ 10 w 68"/>
                <a:gd name="T25" fmla="*/ 8 h 72"/>
                <a:gd name="T26" fmla="*/ 21 w 68"/>
                <a:gd name="T27" fmla="*/ 2 h 72"/>
                <a:gd name="T28" fmla="*/ 31 w 68"/>
                <a:gd name="T29" fmla="*/ 0 h 72"/>
                <a:gd name="T30" fmla="*/ 41 w 68"/>
                <a:gd name="T31" fmla="*/ 0 h 72"/>
                <a:gd name="T32" fmla="*/ 53 w 68"/>
                <a:gd name="T33" fmla="*/ 6 h 72"/>
                <a:gd name="T34" fmla="*/ 62 w 68"/>
                <a:gd name="T35" fmla="*/ 15 h 72"/>
                <a:gd name="T36" fmla="*/ 66 w 68"/>
                <a:gd name="T37" fmla="*/ 25 h 72"/>
                <a:gd name="T38" fmla="*/ 68 w 68"/>
                <a:gd name="T39" fmla="*/ 37 h 72"/>
                <a:gd name="T40" fmla="*/ 68 w 68"/>
                <a:gd name="T41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72">
                  <a:moveTo>
                    <a:pt x="68" y="37"/>
                  </a:moveTo>
                  <a:lnTo>
                    <a:pt x="66" y="47"/>
                  </a:lnTo>
                  <a:lnTo>
                    <a:pt x="62" y="60"/>
                  </a:lnTo>
                  <a:lnTo>
                    <a:pt x="53" y="68"/>
                  </a:lnTo>
                  <a:lnTo>
                    <a:pt x="41" y="72"/>
                  </a:lnTo>
                  <a:lnTo>
                    <a:pt x="31" y="72"/>
                  </a:lnTo>
                  <a:lnTo>
                    <a:pt x="21" y="70"/>
                  </a:lnTo>
                  <a:lnTo>
                    <a:pt x="10" y="64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10" y="8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3" y="6"/>
                  </a:lnTo>
                  <a:lnTo>
                    <a:pt x="62" y="15"/>
                  </a:lnTo>
                  <a:lnTo>
                    <a:pt x="66" y="25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9" name="Freeform 14">
              <a:extLst>
                <a:ext uri="{FF2B5EF4-FFF2-40B4-BE49-F238E27FC236}">
                  <a16:creationId xmlns:a16="http://schemas.microsoft.com/office/drawing/2014/main" id="{5B532C1D-963E-54FE-BC25-135C8C3DE9F7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8825" y="3946"/>
              <a:ext cx="26" cy="548"/>
            </a:xfrm>
            <a:custGeom>
              <a:avLst/>
              <a:gdLst>
                <a:gd name="T0" fmla="*/ 26 w 26"/>
                <a:gd name="T1" fmla="*/ 536 h 548"/>
                <a:gd name="T2" fmla="*/ 26 w 26"/>
                <a:gd name="T3" fmla="*/ 536 h 548"/>
                <a:gd name="T4" fmla="*/ 26 w 26"/>
                <a:gd name="T5" fmla="*/ 538 h 548"/>
                <a:gd name="T6" fmla="*/ 24 w 26"/>
                <a:gd name="T7" fmla="*/ 540 h 548"/>
                <a:gd name="T8" fmla="*/ 24 w 26"/>
                <a:gd name="T9" fmla="*/ 542 h 548"/>
                <a:gd name="T10" fmla="*/ 22 w 26"/>
                <a:gd name="T11" fmla="*/ 544 h 548"/>
                <a:gd name="T12" fmla="*/ 22 w 26"/>
                <a:gd name="T13" fmla="*/ 546 h 548"/>
                <a:gd name="T14" fmla="*/ 20 w 26"/>
                <a:gd name="T15" fmla="*/ 546 h 548"/>
                <a:gd name="T16" fmla="*/ 18 w 26"/>
                <a:gd name="T17" fmla="*/ 548 h 548"/>
                <a:gd name="T18" fmla="*/ 14 w 26"/>
                <a:gd name="T19" fmla="*/ 548 h 548"/>
                <a:gd name="T20" fmla="*/ 12 w 26"/>
                <a:gd name="T21" fmla="*/ 548 h 548"/>
                <a:gd name="T22" fmla="*/ 10 w 26"/>
                <a:gd name="T23" fmla="*/ 548 h 548"/>
                <a:gd name="T24" fmla="*/ 8 w 26"/>
                <a:gd name="T25" fmla="*/ 548 h 548"/>
                <a:gd name="T26" fmla="*/ 6 w 26"/>
                <a:gd name="T27" fmla="*/ 546 h 548"/>
                <a:gd name="T28" fmla="*/ 4 w 26"/>
                <a:gd name="T29" fmla="*/ 546 h 548"/>
                <a:gd name="T30" fmla="*/ 2 w 26"/>
                <a:gd name="T31" fmla="*/ 544 h 548"/>
                <a:gd name="T32" fmla="*/ 2 w 26"/>
                <a:gd name="T33" fmla="*/ 542 h 548"/>
                <a:gd name="T34" fmla="*/ 0 w 26"/>
                <a:gd name="T35" fmla="*/ 540 h 548"/>
                <a:gd name="T36" fmla="*/ 0 w 26"/>
                <a:gd name="T37" fmla="*/ 538 h 548"/>
                <a:gd name="T38" fmla="*/ 0 w 26"/>
                <a:gd name="T39" fmla="*/ 536 h 548"/>
                <a:gd name="T40" fmla="*/ 0 w 26"/>
                <a:gd name="T41" fmla="*/ 536 h 548"/>
                <a:gd name="T42" fmla="*/ 0 w 26"/>
                <a:gd name="T43" fmla="*/ 13 h 548"/>
                <a:gd name="T44" fmla="*/ 0 w 26"/>
                <a:gd name="T45" fmla="*/ 13 h 548"/>
                <a:gd name="T46" fmla="*/ 0 w 26"/>
                <a:gd name="T47" fmla="*/ 11 h 548"/>
                <a:gd name="T48" fmla="*/ 0 w 26"/>
                <a:gd name="T49" fmla="*/ 9 h 548"/>
                <a:gd name="T50" fmla="*/ 2 w 26"/>
                <a:gd name="T51" fmla="*/ 7 h 548"/>
                <a:gd name="T52" fmla="*/ 2 w 26"/>
                <a:gd name="T53" fmla="*/ 5 h 548"/>
                <a:gd name="T54" fmla="*/ 4 w 26"/>
                <a:gd name="T55" fmla="*/ 5 h 548"/>
                <a:gd name="T56" fmla="*/ 6 w 26"/>
                <a:gd name="T57" fmla="*/ 3 h 548"/>
                <a:gd name="T58" fmla="*/ 8 w 26"/>
                <a:gd name="T59" fmla="*/ 0 h 548"/>
                <a:gd name="T60" fmla="*/ 10 w 26"/>
                <a:gd name="T61" fmla="*/ 0 h 548"/>
                <a:gd name="T62" fmla="*/ 12 w 26"/>
                <a:gd name="T63" fmla="*/ 0 h 548"/>
                <a:gd name="T64" fmla="*/ 14 w 26"/>
                <a:gd name="T65" fmla="*/ 0 h 548"/>
                <a:gd name="T66" fmla="*/ 18 w 26"/>
                <a:gd name="T67" fmla="*/ 0 h 548"/>
                <a:gd name="T68" fmla="*/ 20 w 26"/>
                <a:gd name="T69" fmla="*/ 3 h 548"/>
                <a:gd name="T70" fmla="*/ 22 w 26"/>
                <a:gd name="T71" fmla="*/ 5 h 548"/>
                <a:gd name="T72" fmla="*/ 22 w 26"/>
                <a:gd name="T73" fmla="*/ 5 h 548"/>
                <a:gd name="T74" fmla="*/ 24 w 26"/>
                <a:gd name="T75" fmla="*/ 7 h 548"/>
                <a:gd name="T76" fmla="*/ 24 w 26"/>
                <a:gd name="T77" fmla="*/ 9 h 548"/>
                <a:gd name="T78" fmla="*/ 26 w 26"/>
                <a:gd name="T79" fmla="*/ 11 h 548"/>
                <a:gd name="T80" fmla="*/ 26 w 26"/>
                <a:gd name="T81" fmla="*/ 13 h 548"/>
                <a:gd name="T82" fmla="*/ 26 w 26"/>
                <a:gd name="T83" fmla="*/ 13 h 548"/>
                <a:gd name="T84" fmla="*/ 26 w 26"/>
                <a:gd name="T85" fmla="*/ 53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548">
                  <a:moveTo>
                    <a:pt x="26" y="536"/>
                  </a:moveTo>
                  <a:lnTo>
                    <a:pt x="26" y="536"/>
                  </a:lnTo>
                  <a:lnTo>
                    <a:pt x="26" y="538"/>
                  </a:lnTo>
                  <a:lnTo>
                    <a:pt x="24" y="540"/>
                  </a:lnTo>
                  <a:lnTo>
                    <a:pt x="24" y="542"/>
                  </a:lnTo>
                  <a:lnTo>
                    <a:pt x="22" y="544"/>
                  </a:lnTo>
                  <a:lnTo>
                    <a:pt x="22" y="546"/>
                  </a:lnTo>
                  <a:lnTo>
                    <a:pt x="20" y="546"/>
                  </a:lnTo>
                  <a:lnTo>
                    <a:pt x="18" y="548"/>
                  </a:lnTo>
                  <a:lnTo>
                    <a:pt x="14" y="548"/>
                  </a:lnTo>
                  <a:lnTo>
                    <a:pt x="12" y="548"/>
                  </a:lnTo>
                  <a:lnTo>
                    <a:pt x="10" y="548"/>
                  </a:lnTo>
                  <a:lnTo>
                    <a:pt x="8" y="548"/>
                  </a:lnTo>
                  <a:lnTo>
                    <a:pt x="6" y="546"/>
                  </a:lnTo>
                  <a:lnTo>
                    <a:pt x="4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0" y="540"/>
                  </a:lnTo>
                  <a:lnTo>
                    <a:pt x="0" y="538"/>
                  </a:lnTo>
                  <a:lnTo>
                    <a:pt x="0" y="53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53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" name="Rectangle 15">
              <a:extLst>
                <a:ext uri="{FF2B5EF4-FFF2-40B4-BE49-F238E27FC236}">
                  <a16:creationId xmlns:a16="http://schemas.microsoft.com/office/drawing/2014/main" id="{852E66D8-1E7A-80F9-8490-EF2F05EFB17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16" y="4134"/>
              <a:ext cx="259" cy="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2" name="Group 52">
            <a:extLst>
              <a:ext uri="{FF2B5EF4-FFF2-40B4-BE49-F238E27FC236}">
                <a16:creationId xmlns:a16="http://schemas.microsoft.com/office/drawing/2014/main" id="{B8934794-D938-716C-8D1D-CE1A13F20F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02561" y="2608040"/>
            <a:ext cx="1528068" cy="384727"/>
            <a:chOff x="807" y="550"/>
            <a:chExt cx="1785" cy="454"/>
          </a:xfrm>
        </p:grpSpPr>
        <p:sp>
          <p:nvSpPr>
            <p:cNvPr id="435" name="Freeform 53">
              <a:extLst>
                <a:ext uri="{FF2B5EF4-FFF2-40B4-BE49-F238E27FC236}">
                  <a16:creationId xmlns:a16="http://schemas.microsoft.com/office/drawing/2014/main" id="{2E155F60-F473-2D21-93F6-CFFC936294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" y="550"/>
              <a:ext cx="1785" cy="454"/>
            </a:xfrm>
            <a:custGeom>
              <a:avLst/>
              <a:gdLst>
                <a:gd name="T0" fmla="*/ 1658 w 1785"/>
                <a:gd name="T1" fmla="*/ 454 h 454"/>
                <a:gd name="T2" fmla="*/ 1681 w 1785"/>
                <a:gd name="T3" fmla="*/ 451 h 454"/>
                <a:gd name="T4" fmla="*/ 1701 w 1785"/>
                <a:gd name="T5" fmla="*/ 445 h 454"/>
                <a:gd name="T6" fmla="*/ 1722 w 1785"/>
                <a:gd name="T7" fmla="*/ 437 h 454"/>
                <a:gd name="T8" fmla="*/ 1740 w 1785"/>
                <a:gd name="T9" fmla="*/ 425 h 454"/>
                <a:gd name="T10" fmla="*/ 1755 w 1785"/>
                <a:gd name="T11" fmla="*/ 408 h 454"/>
                <a:gd name="T12" fmla="*/ 1767 w 1785"/>
                <a:gd name="T13" fmla="*/ 390 h 454"/>
                <a:gd name="T14" fmla="*/ 1777 w 1785"/>
                <a:gd name="T15" fmla="*/ 369 h 454"/>
                <a:gd name="T16" fmla="*/ 1783 w 1785"/>
                <a:gd name="T17" fmla="*/ 349 h 454"/>
                <a:gd name="T18" fmla="*/ 1785 w 1785"/>
                <a:gd name="T19" fmla="*/ 326 h 454"/>
                <a:gd name="T20" fmla="*/ 1785 w 1785"/>
                <a:gd name="T21" fmla="*/ 127 h 454"/>
                <a:gd name="T22" fmla="*/ 1783 w 1785"/>
                <a:gd name="T23" fmla="*/ 105 h 454"/>
                <a:gd name="T24" fmla="*/ 1777 w 1785"/>
                <a:gd name="T25" fmla="*/ 82 h 454"/>
                <a:gd name="T26" fmla="*/ 1767 w 1785"/>
                <a:gd name="T27" fmla="*/ 64 h 454"/>
                <a:gd name="T28" fmla="*/ 1755 w 1785"/>
                <a:gd name="T29" fmla="*/ 45 h 454"/>
                <a:gd name="T30" fmla="*/ 1740 w 1785"/>
                <a:gd name="T31" fmla="*/ 29 h 454"/>
                <a:gd name="T32" fmla="*/ 1722 w 1785"/>
                <a:gd name="T33" fmla="*/ 16 h 454"/>
                <a:gd name="T34" fmla="*/ 1701 w 1785"/>
                <a:gd name="T35" fmla="*/ 8 h 454"/>
                <a:gd name="T36" fmla="*/ 1681 w 1785"/>
                <a:gd name="T37" fmla="*/ 2 h 454"/>
                <a:gd name="T38" fmla="*/ 1658 w 1785"/>
                <a:gd name="T39" fmla="*/ 0 h 454"/>
                <a:gd name="T40" fmla="*/ 127 w 1785"/>
                <a:gd name="T41" fmla="*/ 0 h 454"/>
                <a:gd name="T42" fmla="*/ 107 w 1785"/>
                <a:gd name="T43" fmla="*/ 2 h 454"/>
                <a:gd name="T44" fmla="*/ 84 w 1785"/>
                <a:gd name="T45" fmla="*/ 8 h 454"/>
                <a:gd name="T46" fmla="*/ 64 w 1785"/>
                <a:gd name="T47" fmla="*/ 16 h 454"/>
                <a:gd name="T48" fmla="*/ 47 w 1785"/>
                <a:gd name="T49" fmla="*/ 29 h 454"/>
                <a:gd name="T50" fmla="*/ 31 w 1785"/>
                <a:gd name="T51" fmla="*/ 45 h 454"/>
                <a:gd name="T52" fmla="*/ 18 w 1785"/>
                <a:gd name="T53" fmla="*/ 64 h 454"/>
                <a:gd name="T54" fmla="*/ 8 w 1785"/>
                <a:gd name="T55" fmla="*/ 84 h 454"/>
                <a:gd name="T56" fmla="*/ 2 w 1785"/>
                <a:gd name="T57" fmla="*/ 105 h 454"/>
                <a:gd name="T58" fmla="*/ 0 w 1785"/>
                <a:gd name="T59" fmla="*/ 127 h 454"/>
                <a:gd name="T60" fmla="*/ 0 w 1785"/>
                <a:gd name="T61" fmla="*/ 326 h 454"/>
                <a:gd name="T62" fmla="*/ 2 w 1785"/>
                <a:gd name="T63" fmla="*/ 349 h 454"/>
                <a:gd name="T64" fmla="*/ 8 w 1785"/>
                <a:gd name="T65" fmla="*/ 369 h 454"/>
                <a:gd name="T66" fmla="*/ 18 w 1785"/>
                <a:gd name="T67" fmla="*/ 390 h 454"/>
                <a:gd name="T68" fmla="*/ 31 w 1785"/>
                <a:gd name="T69" fmla="*/ 408 h 454"/>
                <a:gd name="T70" fmla="*/ 47 w 1785"/>
                <a:gd name="T71" fmla="*/ 425 h 454"/>
                <a:gd name="T72" fmla="*/ 64 w 1785"/>
                <a:gd name="T73" fmla="*/ 437 h 454"/>
                <a:gd name="T74" fmla="*/ 84 w 1785"/>
                <a:gd name="T75" fmla="*/ 445 h 454"/>
                <a:gd name="T76" fmla="*/ 107 w 1785"/>
                <a:gd name="T77" fmla="*/ 451 h 454"/>
                <a:gd name="T78" fmla="*/ 127 w 1785"/>
                <a:gd name="T79" fmla="*/ 454 h 454"/>
                <a:gd name="T80" fmla="*/ 1658 w 1785"/>
                <a:gd name="T81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5" h="454">
                  <a:moveTo>
                    <a:pt x="1658" y="454"/>
                  </a:moveTo>
                  <a:lnTo>
                    <a:pt x="1681" y="451"/>
                  </a:lnTo>
                  <a:lnTo>
                    <a:pt x="1701" y="445"/>
                  </a:lnTo>
                  <a:lnTo>
                    <a:pt x="1722" y="437"/>
                  </a:lnTo>
                  <a:lnTo>
                    <a:pt x="1740" y="425"/>
                  </a:lnTo>
                  <a:lnTo>
                    <a:pt x="1755" y="408"/>
                  </a:lnTo>
                  <a:lnTo>
                    <a:pt x="1767" y="390"/>
                  </a:lnTo>
                  <a:lnTo>
                    <a:pt x="1777" y="369"/>
                  </a:lnTo>
                  <a:lnTo>
                    <a:pt x="1783" y="349"/>
                  </a:lnTo>
                  <a:lnTo>
                    <a:pt x="1785" y="326"/>
                  </a:lnTo>
                  <a:lnTo>
                    <a:pt x="1785" y="127"/>
                  </a:lnTo>
                  <a:lnTo>
                    <a:pt x="1783" y="105"/>
                  </a:lnTo>
                  <a:lnTo>
                    <a:pt x="1777" y="82"/>
                  </a:lnTo>
                  <a:lnTo>
                    <a:pt x="1767" y="64"/>
                  </a:lnTo>
                  <a:lnTo>
                    <a:pt x="1755" y="45"/>
                  </a:lnTo>
                  <a:lnTo>
                    <a:pt x="1740" y="29"/>
                  </a:lnTo>
                  <a:lnTo>
                    <a:pt x="1722" y="16"/>
                  </a:lnTo>
                  <a:lnTo>
                    <a:pt x="1701" y="8"/>
                  </a:lnTo>
                  <a:lnTo>
                    <a:pt x="1681" y="2"/>
                  </a:lnTo>
                  <a:lnTo>
                    <a:pt x="1658" y="0"/>
                  </a:lnTo>
                  <a:lnTo>
                    <a:pt x="127" y="0"/>
                  </a:lnTo>
                  <a:lnTo>
                    <a:pt x="107" y="2"/>
                  </a:lnTo>
                  <a:lnTo>
                    <a:pt x="84" y="8"/>
                  </a:lnTo>
                  <a:lnTo>
                    <a:pt x="64" y="16"/>
                  </a:lnTo>
                  <a:lnTo>
                    <a:pt x="47" y="29"/>
                  </a:lnTo>
                  <a:lnTo>
                    <a:pt x="31" y="45"/>
                  </a:lnTo>
                  <a:lnTo>
                    <a:pt x="18" y="64"/>
                  </a:lnTo>
                  <a:lnTo>
                    <a:pt x="8" y="84"/>
                  </a:lnTo>
                  <a:lnTo>
                    <a:pt x="2" y="105"/>
                  </a:lnTo>
                  <a:lnTo>
                    <a:pt x="0" y="127"/>
                  </a:lnTo>
                  <a:lnTo>
                    <a:pt x="0" y="326"/>
                  </a:lnTo>
                  <a:lnTo>
                    <a:pt x="2" y="349"/>
                  </a:lnTo>
                  <a:lnTo>
                    <a:pt x="8" y="369"/>
                  </a:lnTo>
                  <a:lnTo>
                    <a:pt x="18" y="390"/>
                  </a:lnTo>
                  <a:lnTo>
                    <a:pt x="31" y="408"/>
                  </a:lnTo>
                  <a:lnTo>
                    <a:pt x="47" y="425"/>
                  </a:lnTo>
                  <a:lnTo>
                    <a:pt x="64" y="437"/>
                  </a:lnTo>
                  <a:lnTo>
                    <a:pt x="84" y="445"/>
                  </a:lnTo>
                  <a:lnTo>
                    <a:pt x="107" y="451"/>
                  </a:lnTo>
                  <a:lnTo>
                    <a:pt x="127" y="454"/>
                  </a:lnTo>
                  <a:lnTo>
                    <a:pt x="1658" y="4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36" name="Freeform 54">
              <a:extLst>
                <a:ext uri="{FF2B5EF4-FFF2-40B4-BE49-F238E27FC236}">
                  <a16:creationId xmlns:a16="http://schemas.microsoft.com/office/drawing/2014/main" id="{4C1E8529-CB6D-82F9-94D1-C595194A6E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4" y="757"/>
              <a:ext cx="543" cy="41"/>
            </a:xfrm>
            <a:custGeom>
              <a:avLst/>
              <a:gdLst>
                <a:gd name="T0" fmla="*/ 20 w 543"/>
                <a:gd name="T1" fmla="*/ 41 h 41"/>
                <a:gd name="T2" fmla="*/ 20 w 543"/>
                <a:gd name="T3" fmla="*/ 41 h 41"/>
                <a:gd name="T4" fmla="*/ 18 w 543"/>
                <a:gd name="T5" fmla="*/ 41 h 41"/>
                <a:gd name="T6" fmla="*/ 14 w 543"/>
                <a:gd name="T7" fmla="*/ 41 h 41"/>
                <a:gd name="T8" fmla="*/ 10 w 543"/>
                <a:gd name="T9" fmla="*/ 39 h 41"/>
                <a:gd name="T10" fmla="*/ 8 w 543"/>
                <a:gd name="T11" fmla="*/ 37 h 41"/>
                <a:gd name="T12" fmla="*/ 6 w 543"/>
                <a:gd name="T13" fmla="*/ 35 h 41"/>
                <a:gd name="T14" fmla="*/ 4 w 543"/>
                <a:gd name="T15" fmla="*/ 31 h 41"/>
                <a:gd name="T16" fmla="*/ 2 w 543"/>
                <a:gd name="T17" fmla="*/ 29 h 41"/>
                <a:gd name="T18" fmla="*/ 0 w 543"/>
                <a:gd name="T19" fmla="*/ 25 h 41"/>
                <a:gd name="T20" fmla="*/ 0 w 543"/>
                <a:gd name="T21" fmla="*/ 21 h 41"/>
                <a:gd name="T22" fmla="*/ 0 w 543"/>
                <a:gd name="T23" fmla="*/ 19 h 41"/>
                <a:gd name="T24" fmla="*/ 2 w 543"/>
                <a:gd name="T25" fmla="*/ 15 h 41"/>
                <a:gd name="T26" fmla="*/ 4 w 543"/>
                <a:gd name="T27" fmla="*/ 11 h 41"/>
                <a:gd name="T28" fmla="*/ 6 w 543"/>
                <a:gd name="T29" fmla="*/ 9 h 41"/>
                <a:gd name="T30" fmla="*/ 8 w 543"/>
                <a:gd name="T31" fmla="*/ 6 h 41"/>
                <a:gd name="T32" fmla="*/ 10 w 543"/>
                <a:gd name="T33" fmla="*/ 4 h 41"/>
                <a:gd name="T34" fmla="*/ 14 w 543"/>
                <a:gd name="T35" fmla="*/ 2 h 41"/>
                <a:gd name="T36" fmla="*/ 18 w 543"/>
                <a:gd name="T37" fmla="*/ 2 h 41"/>
                <a:gd name="T38" fmla="*/ 20 w 543"/>
                <a:gd name="T39" fmla="*/ 0 h 41"/>
                <a:gd name="T40" fmla="*/ 20 w 543"/>
                <a:gd name="T41" fmla="*/ 0 h 41"/>
                <a:gd name="T42" fmla="*/ 522 w 543"/>
                <a:gd name="T43" fmla="*/ 0 h 41"/>
                <a:gd name="T44" fmla="*/ 522 w 543"/>
                <a:gd name="T45" fmla="*/ 0 h 41"/>
                <a:gd name="T46" fmla="*/ 527 w 543"/>
                <a:gd name="T47" fmla="*/ 2 h 41"/>
                <a:gd name="T48" fmla="*/ 529 w 543"/>
                <a:gd name="T49" fmla="*/ 2 h 41"/>
                <a:gd name="T50" fmla="*/ 533 w 543"/>
                <a:gd name="T51" fmla="*/ 4 h 41"/>
                <a:gd name="T52" fmla="*/ 535 w 543"/>
                <a:gd name="T53" fmla="*/ 6 h 41"/>
                <a:gd name="T54" fmla="*/ 537 w 543"/>
                <a:gd name="T55" fmla="*/ 9 h 41"/>
                <a:gd name="T56" fmla="*/ 539 w 543"/>
                <a:gd name="T57" fmla="*/ 11 h 41"/>
                <a:gd name="T58" fmla="*/ 541 w 543"/>
                <a:gd name="T59" fmla="*/ 15 h 41"/>
                <a:gd name="T60" fmla="*/ 543 w 543"/>
                <a:gd name="T61" fmla="*/ 19 h 41"/>
                <a:gd name="T62" fmla="*/ 543 w 543"/>
                <a:gd name="T63" fmla="*/ 21 h 41"/>
                <a:gd name="T64" fmla="*/ 543 w 543"/>
                <a:gd name="T65" fmla="*/ 25 h 41"/>
                <a:gd name="T66" fmla="*/ 541 w 543"/>
                <a:gd name="T67" fmla="*/ 29 h 41"/>
                <a:gd name="T68" fmla="*/ 539 w 543"/>
                <a:gd name="T69" fmla="*/ 31 h 41"/>
                <a:gd name="T70" fmla="*/ 537 w 543"/>
                <a:gd name="T71" fmla="*/ 35 h 41"/>
                <a:gd name="T72" fmla="*/ 535 w 543"/>
                <a:gd name="T73" fmla="*/ 37 h 41"/>
                <a:gd name="T74" fmla="*/ 533 w 543"/>
                <a:gd name="T75" fmla="*/ 39 h 41"/>
                <a:gd name="T76" fmla="*/ 529 w 543"/>
                <a:gd name="T77" fmla="*/ 41 h 41"/>
                <a:gd name="T78" fmla="*/ 527 w 543"/>
                <a:gd name="T79" fmla="*/ 41 h 41"/>
                <a:gd name="T80" fmla="*/ 522 w 543"/>
                <a:gd name="T81" fmla="*/ 41 h 41"/>
                <a:gd name="T82" fmla="*/ 522 w 543"/>
                <a:gd name="T83" fmla="*/ 41 h 41"/>
                <a:gd name="T84" fmla="*/ 20 w 543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3" h="41">
                  <a:moveTo>
                    <a:pt x="20" y="41"/>
                  </a:moveTo>
                  <a:lnTo>
                    <a:pt x="20" y="41"/>
                  </a:lnTo>
                  <a:lnTo>
                    <a:pt x="18" y="41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522" y="0"/>
                  </a:lnTo>
                  <a:lnTo>
                    <a:pt x="527" y="2"/>
                  </a:lnTo>
                  <a:lnTo>
                    <a:pt x="529" y="2"/>
                  </a:lnTo>
                  <a:lnTo>
                    <a:pt x="533" y="4"/>
                  </a:lnTo>
                  <a:lnTo>
                    <a:pt x="535" y="6"/>
                  </a:lnTo>
                  <a:lnTo>
                    <a:pt x="537" y="9"/>
                  </a:lnTo>
                  <a:lnTo>
                    <a:pt x="539" y="11"/>
                  </a:lnTo>
                  <a:lnTo>
                    <a:pt x="541" y="15"/>
                  </a:lnTo>
                  <a:lnTo>
                    <a:pt x="543" y="19"/>
                  </a:lnTo>
                  <a:lnTo>
                    <a:pt x="543" y="21"/>
                  </a:lnTo>
                  <a:lnTo>
                    <a:pt x="543" y="25"/>
                  </a:lnTo>
                  <a:lnTo>
                    <a:pt x="541" y="29"/>
                  </a:lnTo>
                  <a:lnTo>
                    <a:pt x="539" y="31"/>
                  </a:lnTo>
                  <a:lnTo>
                    <a:pt x="537" y="35"/>
                  </a:lnTo>
                  <a:lnTo>
                    <a:pt x="535" y="37"/>
                  </a:lnTo>
                  <a:lnTo>
                    <a:pt x="533" y="39"/>
                  </a:lnTo>
                  <a:lnTo>
                    <a:pt x="529" y="41"/>
                  </a:lnTo>
                  <a:lnTo>
                    <a:pt x="527" y="41"/>
                  </a:lnTo>
                  <a:lnTo>
                    <a:pt x="522" y="4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37" name="Freeform 55">
              <a:extLst>
                <a:ext uri="{FF2B5EF4-FFF2-40B4-BE49-F238E27FC236}">
                  <a16:creationId xmlns:a16="http://schemas.microsoft.com/office/drawing/2014/main" id="{9429D205-7534-2D53-50A3-C5A9DEA25C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0" y="690"/>
              <a:ext cx="179" cy="178"/>
            </a:xfrm>
            <a:custGeom>
              <a:avLst/>
              <a:gdLst>
                <a:gd name="T0" fmla="*/ 179 w 179"/>
                <a:gd name="T1" fmla="*/ 88 h 178"/>
                <a:gd name="T2" fmla="*/ 177 w 179"/>
                <a:gd name="T3" fmla="*/ 108 h 178"/>
                <a:gd name="T4" fmla="*/ 170 w 179"/>
                <a:gd name="T5" fmla="*/ 127 h 178"/>
                <a:gd name="T6" fmla="*/ 160 w 179"/>
                <a:gd name="T7" fmla="*/ 143 h 178"/>
                <a:gd name="T8" fmla="*/ 148 w 179"/>
                <a:gd name="T9" fmla="*/ 158 h 178"/>
                <a:gd name="T10" fmla="*/ 132 w 179"/>
                <a:gd name="T11" fmla="*/ 168 h 178"/>
                <a:gd name="T12" fmla="*/ 113 w 179"/>
                <a:gd name="T13" fmla="*/ 176 h 178"/>
                <a:gd name="T14" fmla="*/ 95 w 179"/>
                <a:gd name="T15" fmla="*/ 178 h 178"/>
                <a:gd name="T16" fmla="*/ 74 w 179"/>
                <a:gd name="T17" fmla="*/ 178 h 178"/>
                <a:gd name="T18" fmla="*/ 56 w 179"/>
                <a:gd name="T19" fmla="*/ 172 h 178"/>
                <a:gd name="T20" fmla="*/ 39 w 179"/>
                <a:gd name="T21" fmla="*/ 164 h 178"/>
                <a:gd name="T22" fmla="*/ 25 w 179"/>
                <a:gd name="T23" fmla="*/ 151 h 178"/>
                <a:gd name="T24" fmla="*/ 13 w 179"/>
                <a:gd name="T25" fmla="*/ 135 h 178"/>
                <a:gd name="T26" fmla="*/ 4 w 179"/>
                <a:gd name="T27" fmla="*/ 119 h 178"/>
                <a:gd name="T28" fmla="*/ 0 w 179"/>
                <a:gd name="T29" fmla="*/ 98 h 178"/>
                <a:gd name="T30" fmla="*/ 0 w 179"/>
                <a:gd name="T31" fmla="*/ 80 h 178"/>
                <a:gd name="T32" fmla="*/ 4 w 179"/>
                <a:gd name="T33" fmla="*/ 61 h 178"/>
                <a:gd name="T34" fmla="*/ 13 w 179"/>
                <a:gd name="T35" fmla="*/ 43 h 178"/>
                <a:gd name="T36" fmla="*/ 23 w 179"/>
                <a:gd name="T37" fmla="*/ 26 h 178"/>
                <a:gd name="T38" fmla="*/ 39 w 179"/>
                <a:gd name="T39" fmla="*/ 14 h 178"/>
                <a:gd name="T40" fmla="*/ 56 w 179"/>
                <a:gd name="T41" fmla="*/ 6 h 178"/>
                <a:gd name="T42" fmla="*/ 74 w 179"/>
                <a:gd name="T43" fmla="*/ 0 h 178"/>
                <a:gd name="T44" fmla="*/ 95 w 179"/>
                <a:gd name="T45" fmla="*/ 0 h 178"/>
                <a:gd name="T46" fmla="*/ 113 w 179"/>
                <a:gd name="T47" fmla="*/ 2 h 178"/>
                <a:gd name="T48" fmla="*/ 132 w 179"/>
                <a:gd name="T49" fmla="*/ 10 h 178"/>
                <a:gd name="T50" fmla="*/ 148 w 179"/>
                <a:gd name="T51" fmla="*/ 20 h 178"/>
                <a:gd name="T52" fmla="*/ 160 w 179"/>
                <a:gd name="T53" fmla="*/ 34 h 178"/>
                <a:gd name="T54" fmla="*/ 170 w 179"/>
                <a:gd name="T55" fmla="*/ 51 h 178"/>
                <a:gd name="T56" fmla="*/ 177 w 179"/>
                <a:gd name="T57" fmla="*/ 69 h 178"/>
                <a:gd name="T58" fmla="*/ 179 w 179"/>
                <a:gd name="T59" fmla="*/ 88 h 178"/>
                <a:gd name="T60" fmla="*/ 179 w 179"/>
                <a:gd name="T61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" h="178">
                  <a:moveTo>
                    <a:pt x="179" y="88"/>
                  </a:moveTo>
                  <a:lnTo>
                    <a:pt x="177" y="108"/>
                  </a:lnTo>
                  <a:lnTo>
                    <a:pt x="170" y="127"/>
                  </a:lnTo>
                  <a:lnTo>
                    <a:pt x="160" y="143"/>
                  </a:lnTo>
                  <a:lnTo>
                    <a:pt x="148" y="158"/>
                  </a:lnTo>
                  <a:lnTo>
                    <a:pt x="132" y="168"/>
                  </a:lnTo>
                  <a:lnTo>
                    <a:pt x="113" y="176"/>
                  </a:lnTo>
                  <a:lnTo>
                    <a:pt x="95" y="178"/>
                  </a:lnTo>
                  <a:lnTo>
                    <a:pt x="74" y="178"/>
                  </a:lnTo>
                  <a:lnTo>
                    <a:pt x="56" y="172"/>
                  </a:lnTo>
                  <a:lnTo>
                    <a:pt x="39" y="164"/>
                  </a:lnTo>
                  <a:lnTo>
                    <a:pt x="25" y="151"/>
                  </a:lnTo>
                  <a:lnTo>
                    <a:pt x="13" y="135"/>
                  </a:lnTo>
                  <a:lnTo>
                    <a:pt x="4" y="119"/>
                  </a:lnTo>
                  <a:lnTo>
                    <a:pt x="0" y="98"/>
                  </a:lnTo>
                  <a:lnTo>
                    <a:pt x="0" y="80"/>
                  </a:lnTo>
                  <a:lnTo>
                    <a:pt x="4" y="61"/>
                  </a:lnTo>
                  <a:lnTo>
                    <a:pt x="13" y="43"/>
                  </a:lnTo>
                  <a:lnTo>
                    <a:pt x="23" y="26"/>
                  </a:lnTo>
                  <a:lnTo>
                    <a:pt x="39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5" y="0"/>
                  </a:lnTo>
                  <a:lnTo>
                    <a:pt x="113" y="2"/>
                  </a:lnTo>
                  <a:lnTo>
                    <a:pt x="132" y="10"/>
                  </a:lnTo>
                  <a:lnTo>
                    <a:pt x="148" y="20"/>
                  </a:lnTo>
                  <a:lnTo>
                    <a:pt x="160" y="34"/>
                  </a:lnTo>
                  <a:lnTo>
                    <a:pt x="170" y="51"/>
                  </a:lnTo>
                  <a:lnTo>
                    <a:pt x="177" y="69"/>
                  </a:lnTo>
                  <a:lnTo>
                    <a:pt x="179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38" name="Freeform 56">
              <a:extLst>
                <a:ext uri="{FF2B5EF4-FFF2-40B4-BE49-F238E27FC236}">
                  <a16:creationId xmlns:a16="http://schemas.microsoft.com/office/drawing/2014/main" id="{78022E3C-1EDA-507A-DD4D-C830ED28416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" y="745"/>
              <a:ext cx="69" cy="68"/>
            </a:xfrm>
            <a:custGeom>
              <a:avLst/>
              <a:gdLst>
                <a:gd name="T0" fmla="*/ 69 w 69"/>
                <a:gd name="T1" fmla="*/ 33 h 68"/>
                <a:gd name="T2" fmla="*/ 67 w 69"/>
                <a:gd name="T3" fmla="*/ 45 h 68"/>
                <a:gd name="T4" fmla="*/ 61 w 69"/>
                <a:gd name="T5" fmla="*/ 55 h 68"/>
                <a:gd name="T6" fmla="*/ 53 w 69"/>
                <a:gd name="T7" fmla="*/ 64 h 68"/>
                <a:gd name="T8" fmla="*/ 41 w 69"/>
                <a:gd name="T9" fmla="*/ 68 h 68"/>
                <a:gd name="T10" fmla="*/ 28 w 69"/>
                <a:gd name="T11" fmla="*/ 68 h 68"/>
                <a:gd name="T12" fmla="*/ 18 w 69"/>
                <a:gd name="T13" fmla="*/ 64 h 68"/>
                <a:gd name="T14" fmla="*/ 8 w 69"/>
                <a:gd name="T15" fmla="*/ 55 h 68"/>
                <a:gd name="T16" fmla="*/ 2 w 69"/>
                <a:gd name="T17" fmla="*/ 45 h 68"/>
                <a:gd name="T18" fmla="*/ 0 w 69"/>
                <a:gd name="T19" fmla="*/ 33 h 68"/>
                <a:gd name="T20" fmla="*/ 2 w 69"/>
                <a:gd name="T21" fmla="*/ 23 h 68"/>
                <a:gd name="T22" fmla="*/ 8 w 69"/>
                <a:gd name="T23" fmla="*/ 12 h 68"/>
                <a:gd name="T24" fmla="*/ 18 w 69"/>
                <a:gd name="T25" fmla="*/ 4 h 68"/>
                <a:gd name="T26" fmla="*/ 28 w 69"/>
                <a:gd name="T27" fmla="*/ 0 h 68"/>
                <a:gd name="T28" fmla="*/ 41 w 69"/>
                <a:gd name="T29" fmla="*/ 0 h 68"/>
                <a:gd name="T30" fmla="*/ 53 w 69"/>
                <a:gd name="T31" fmla="*/ 4 h 68"/>
                <a:gd name="T32" fmla="*/ 61 w 69"/>
                <a:gd name="T33" fmla="*/ 12 h 68"/>
                <a:gd name="T34" fmla="*/ 67 w 69"/>
                <a:gd name="T35" fmla="*/ 23 h 68"/>
                <a:gd name="T36" fmla="*/ 69 w 69"/>
                <a:gd name="T37" fmla="*/ 33 h 68"/>
                <a:gd name="T38" fmla="*/ 69 w 69"/>
                <a:gd name="T39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68">
                  <a:moveTo>
                    <a:pt x="69" y="33"/>
                  </a:moveTo>
                  <a:lnTo>
                    <a:pt x="67" y="45"/>
                  </a:lnTo>
                  <a:lnTo>
                    <a:pt x="61" y="55"/>
                  </a:lnTo>
                  <a:lnTo>
                    <a:pt x="53" y="64"/>
                  </a:lnTo>
                  <a:lnTo>
                    <a:pt x="41" y="68"/>
                  </a:lnTo>
                  <a:lnTo>
                    <a:pt x="28" y="68"/>
                  </a:lnTo>
                  <a:lnTo>
                    <a:pt x="18" y="64"/>
                  </a:lnTo>
                  <a:lnTo>
                    <a:pt x="8" y="55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3" y="4"/>
                  </a:lnTo>
                  <a:lnTo>
                    <a:pt x="61" y="12"/>
                  </a:lnTo>
                  <a:lnTo>
                    <a:pt x="67" y="23"/>
                  </a:lnTo>
                  <a:lnTo>
                    <a:pt x="69" y="33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39" name="Freeform 57">
              <a:extLst>
                <a:ext uri="{FF2B5EF4-FFF2-40B4-BE49-F238E27FC236}">
                  <a16:creationId xmlns:a16="http://schemas.microsoft.com/office/drawing/2014/main" id="{506BB0E2-A7BA-91EA-C704-15BB087530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" y="757"/>
              <a:ext cx="580" cy="41"/>
            </a:xfrm>
            <a:custGeom>
              <a:avLst/>
              <a:gdLst>
                <a:gd name="T0" fmla="*/ 20 w 580"/>
                <a:gd name="T1" fmla="*/ 41 h 41"/>
                <a:gd name="T2" fmla="*/ 20 w 580"/>
                <a:gd name="T3" fmla="*/ 41 h 41"/>
                <a:gd name="T4" fmla="*/ 18 w 580"/>
                <a:gd name="T5" fmla="*/ 41 h 41"/>
                <a:gd name="T6" fmla="*/ 14 w 580"/>
                <a:gd name="T7" fmla="*/ 41 h 41"/>
                <a:gd name="T8" fmla="*/ 10 w 580"/>
                <a:gd name="T9" fmla="*/ 39 h 41"/>
                <a:gd name="T10" fmla="*/ 8 w 580"/>
                <a:gd name="T11" fmla="*/ 37 h 41"/>
                <a:gd name="T12" fmla="*/ 6 w 580"/>
                <a:gd name="T13" fmla="*/ 35 h 41"/>
                <a:gd name="T14" fmla="*/ 4 w 580"/>
                <a:gd name="T15" fmla="*/ 31 h 41"/>
                <a:gd name="T16" fmla="*/ 2 w 580"/>
                <a:gd name="T17" fmla="*/ 29 h 41"/>
                <a:gd name="T18" fmla="*/ 2 w 580"/>
                <a:gd name="T19" fmla="*/ 25 h 41"/>
                <a:gd name="T20" fmla="*/ 0 w 580"/>
                <a:gd name="T21" fmla="*/ 21 h 41"/>
                <a:gd name="T22" fmla="*/ 2 w 580"/>
                <a:gd name="T23" fmla="*/ 19 h 41"/>
                <a:gd name="T24" fmla="*/ 2 w 580"/>
                <a:gd name="T25" fmla="*/ 15 h 41"/>
                <a:gd name="T26" fmla="*/ 4 w 580"/>
                <a:gd name="T27" fmla="*/ 11 h 41"/>
                <a:gd name="T28" fmla="*/ 6 w 580"/>
                <a:gd name="T29" fmla="*/ 9 h 41"/>
                <a:gd name="T30" fmla="*/ 8 w 580"/>
                <a:gd name="T31" fmla="*/ 6 h 41"/>
                <a:gd name="T32" fmla="*/ 10 w 580"/>
                <a:gd name="T33" fmla="*/ 4 h 41"/>
                <a:gd name="T34" fmla="*/ 14 w 580"/>
                <a:gd name="T35" fmla="*/ 2 h 41"/>
                <a:gd name="T36" fmla="*/ 18 w 580"/>
                <a:gd name="T37" fmla="*/ 2 h 41"/>
                <a:gd name="T38" fmla="*/ 20 w 580"/>
                <a:gd name="T39" fmla="*/ 0 h 41"/>
                <a:gd name="T40" fmla="*/ 20 w 580"/>
                <a:gd name="T41" fmla="*/ 0 h 41"/>
                <a:gd name="T42" fmla="*/ 560 w 580"/>
                <a:gd name="T43" fmla="*/ 0 h 41"/>
                <a:gd name="T44" fmla="*/ 560 w 580"/>
                <a:gd name="T45" fmla="*/ 0 h 41"/>
                <a:gd name="T46" fmla="*/ 564 w 580"/>
                <a:gd name="T47" fmla="*/ 2 h 41"/>
                <a:gd name="T48" fmla="*/ 566 w 580"/>
                <a:gd name="T49" fmla="*/ 2 h 41"/>
                <a:gd name="T50" fmla="*/ 570 w 580"/>
                <a:gd name="T51" fmla="*/ 4 h 41"/>
                <a:gd name="T52" fmla="*/ 572 w 580"/>
                <a:gd name="T53" fmla="*/ 6 h 41"/>
                <a:gd name="T54" fmla="*/ 576 w 580"/>
                <a:gd name="T55" fmla="*/ 9 h 41"/>
                <a:gd name="T56" fmla="*/ 578 w 580"/>
                <a:gd name="T57" fmla="*/ 11 h 41"/>
                <a:gd name="T58" fmla="*/ 578 w 580"/>
                <a:gd name="T59" fmla="*/ 15 h 41"/>
                <a:gd name="T60" fmla="*/ 580 w 580"/>
                <a:gd name="T61" fmla="*/ 19 h 41"/>
                <a:gd name="T62" fmla="*/ 580 w 580"/>
                <a:gd name="T63" fmla="*/ 21 h 41"/>
                <a:gd name="T64" fmla="*/ 580 w 580"/>
                <a:gd name="T65" fmla="*/ 25 h 41"/>
                <a:gd name="T66" fmla="*/ 578 w 580"/>
                <a:gd name="T67" fmla="*/ 29 h 41"/>
                <a:gd name="T68" fmla="*/ 578 w 580"/>
                <a:gd name="T69" fmla="*/ 31 h 41"/>
                <a:gd name="T70" fmla="*/ 576 w 580"/>
                <a:gd name="T71" fmla="*/ 35 h 41"/>
                <a:gd name="T72" fmla="*/ 572 w 580"/>
                <a:gd name="T73" fmla="*/ 37 h 41"/>
                <a:gd name="T74" fmla="*/ 570 w 580"/>
                <a:gd name="T75" fmla="*/ 39 h 41"/>
                <a:gd name="T76" fmla="*/ 566 w 580"/>
                <a:gd name="T77" fmla="*/ 41 h 41"/>
                <a:gd name="T78" fmla="*/ 564 w 580"/>
                <a:gd name="T79" fmla="*/ 41 h 41"/>
                <a:gd name="T80" fmla="*/ 560 w 580"/>
                <a:gd name="T81" fmla="*/ 41 h 41"/>
                <a:gd name="T82" fmla="*/ 560 w 580"/>
                <a:gd name="T83" fmla="*/ 41 h 41"/>
                <a:gd name="T84" fmla="*/ 20 w 580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0" h="41">
                  <a:moveTo>
                    <a:pt x="20" y="41"/>
                  </a:moveTo>
                  <a:lnTo>
                    <a:pt x="20" y="41"/>
                  </a:lnTo>
                  <a:lnTo>
                    <a:pt x="18" y="41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560" y="0"/>
                  </a:lnTo>
                  <a:lnTo>
                    <a:pt x="564" y="2"/>
                  </a:lnTo>
                  <a:lnTo>
                    <a:pt x="566" y="2"/>
                  </a:lnTo>
                  <a:lnTo>
                    <a:pt x="570" y="4"/>
                  </a:lnTo>
                  <a:lnTo>
                    <a:pt x="572" y="6"/>
                  </a:lnTo>
                  <a:lnTo>
                    <a:pt x="576" y="9"/>
                  </a:lnTo>
                  <a:lnTo>
                    <a:pt x="578" y="11"/>
                  </a:lnTo>
                  <a:lnTo>
                    <a:pt x="578" y="15"/>
                  </a:lnTo>
                  <a:lnTo>
                    <a:pt x="580" y="19"/>
                  </a:lnTo>
                  <a:lnTo>
                    <a:pt x="580" y="21"/>
                  </a:lnTo>
                  <a:lnTo>
                    <a:pt x="580" y="25"/>
                  </a:lnTo>
                  <a:lnTo>
                    <a:pt x="578" y="29"/>
                  </a:lnTo>
                  <a:lnTo>
                    <a:pt x="578" y="31"/>
                  </a:lnTo>
                  <a:lnTo>
                    <a:pt x="576" y="35"/>
                  </a:lnTo>
                  <a:lnTo>
                    <a:pt x="572" y="37"/>
                  </a:lnTo>
                  <a:lnTo>
                    <a:pt x="570" y="39"/>
                  </a:lnTo>
                  <a:lnTo>
                    <a:pt x="566" y="41"/>
                  </a:lnTo>
                  <a:lnTo>
                    <a:pt x="564" y="41"/>
                  </a:lnTo>
                  <a:lnTo>
                    <a:pt x="560" y="4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40" name="Freeform 58">
              <a:extLst>
                <a:ext uri="{FF2B5EF4-FFF2-40B4-BE49-F238E27FC236}">
                  <a16:creationId xmlns:a16="http://schemas.microsoft.com/office/drawing/2014/main" id="{B262013B-FF38-42BB-8DBA-604BF37B6F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87" y="618"/>
              <a:ext cx="41" cy="289"/>
            </a:xfrm>
            <a:custGeom>
              <a:avLst/>
              <a:gdLst>
                <a:gd name="T0" fmla="*/ 0 w 41"/>
                <a:gd name="T1" fmla="*/ 20 h 289"/>
                <a:gd name="T2" fmla="*/ 0 w 41"/>
                <a:gd name="T3" fmla="*/ 20 h 289"/>
                <a:gd name="T4" fmla="*/ 2 w 41"/>
                <a:gd name="T5" fmla="*/ 16 h 289"/>
                <a:gd name="T6" fmla="*/ 2 w 41"/>
                <a:gd name="T7" fmla="*/ 12 h 289"/>
                <a:gd name="T8" fmla="*/ 4 w 41"/>
                <a:gd name="T9" fmla="*/ 10 h 289"/>
                <a:gd name="T10" fmla="*/ 6 w 41"/>
                <a:gd name="T11" fmla="*/ 6 h 289"/>
                <a:gd name="T12" fmla="*/ 8 w 41"/>
                <a:gd name="T13" fmla="*/ 4 h 289"/>
                <a:gd name="T14" fmla="*/ 12 w 41"/>
                <a:gd name="T15" fmla="*/ 2 h 289"/>
                <a:gd name="T16" fmla="*/ 14 w 41"/>
                <a:gd name="T17" fmla="*/ 0 h 289"/>
                <a:gd name="T18" fmla="*/ 18 w 41"/>
                <a:gd name="T19" fmla="*/ 0 h 289"/>
                <a:gd name="T20" fmla="*/ 22 w 41"/>
                <a:gd name="T21" fmla="*/ 0 h 289"/>
                <a:gd name="T22" fmla="*/ 24 w 41"/>
                <a:gd name="T23" fmla="*/ 0 h 289"/>
                <a:gd name="T24" fmla="*/ 28 w 41"/>
                <a:gd name="T25" fmla="*/ 0 h 289"/>
                <a:gd name="T26" fmla="*/ 33 w 41"/>
                <a:gd name="T27" fmla="*/ 2 h 289"/>
                <a:gd name="T28" fmla="*/ 35 w 41"/>
                <a:gd name="T29" fmla="*/ 4 h 289"/>
                <a:gd name="T30" fmla="*/ 37 w 41"/>
                <a:gd name="T31" fmla="*/ 6 h 289"/>
                <a:gd name="T32" fmla="*/ 39 w 41"/>
                <a:gd name="T33" fmla="*/ 10 h 289"/>
                <a:gd name="T34" fmla="*/ 41 w 41"/>
                <a:gd name="T35" fmla="*/ 12 h 289"/>
                <a:gd name="T36" fmla="*/ 41 w 41"/>
                <a:gd name="T37" fmla="*/ 16 h 289"/>
                <a:gd name="T38" fmla="*/ 41 w 41"/>
                <a:gd name="T39" fmla="*/ 20 h 289"/>
                <a:gd name="T40" fmla="*/ 41 w 41"/>
                <a:gd name="T41" fmla="*/ 20 h 289"/>
                <a:gd name="T42" fmla="*/ 41 w 41"/>
                <a:gd name="T43" fmla="*/ 269 h 289"/>
                <a:gd name="T44" fmla="*/ 41 w 41"/>
                <a:gd name="T45" fmla="*/ 269 h 289"/>
                <a:gd name="T46" fmla="*/ 39 w 41"/>
                <a:gd name="T47" fmla="*/ 273 h 289"/>
                <a:gd name="T48" fmla="*/ 39 w 41"/>
                <a:gd name="T49" fmla="*/ 277 h 289"/>
                <a:gd name="T50" fmla="*/ 37 w 41"/>
                <a:gd name="T51" fmla="*/ 279 h 289"/>
                <a:gd name="T52" fmla="*/ 35 w 41"/>
                <a:gd name="T53" fmla="*/ 283 h 289"/>
                <a:gd name="T54" fmla="*/ 33 w 41"/>
                <a:gd name="T55" fmla="*/ 285 h 289"/>
                <a:gd name="T56" fmla="*/ 28 w 41"/>
                <a:gd name="T57" fmla="*/ 287 h 289"/>
                <a:gd name="T58" fmla="*/ 26 w 41"/>
                <a:gd name="T59" fmla="*/ 289 h 289"/>
                <a:gd name="T60" fmla="*/ 22 w 41"/>
                <a:gd name="T61" fmla="*/ 289 h 289"/>
                <a:gd name="T62" fmla="*/ 18 w 41"/>
                <a:gd name="T63" fmla="*/ 289 h 289"/>
                <a:gd name="T64" fmla="*/ 16 w 41"/>
                <a:gd name="T65" fmla="*/ 289 h 289"/>
                <a:gd name="T66" fmla="*/ 12 w 41"/>
                <a:gd name="T67" fmla="*/ 289 h 289"/>
                <a:gd name="T68" fmla="*/ 8 w 41"/>
                <a:gd name="T69" fmla="*/ 287 h 289"/>
                <a:gd name="T70" fmla="*/ 6 w 41"/>
                <a:gd name="T71" fmla="*/ 285 h 289"/>
                <a:gd name="T72" fmla="*/ 4 w 41"/>
                <a:gd name="T73" fmla="*/ 283 h 289"/>
                <a:gd name="T74" fmla="*/ 2 w 41"/>
                <a:gd name="T75" fmla="*/ 279 h 289"/>
                <a:gd name="T76" fmla="*/ 0 w 41"/>
                <a:gd name="T77" fmla="*/ 277 h 289"/>
                <a:gd name="T78" fmla="*/ 0 w 41"/>
                <a:gd name="T79" fmla="*/ 273 h 289"/>
                <a:gd name="T80" fmla="*/ 0 w 41"/>
                <a:gd name="T81" fmla="*/ 269 h 289"/>
                <a:gd name="T82" fmla="*/ 0 w 41"/>
                <a:gd name="T83" fmla="*/ 269 h 289"/>
                <a:gd name="T84" fmla="*/ 0 w 41"/>
                <a:gd name="T85" fmla="*/ 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289">
                  <a:moveTo>
                    <a:pt x="0" y="20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20"/>
                  </a:lnTo>
                  <a:lnTo>
                    <a:pt x="41" y="269"/>
                  </a:lnTo>
                  <a:lnTo>
                    <a:pt x="39" y="273"/>
                  </a:lnTo>
                  <a:lnTo>
                    <a:pt x="39" y="277"/>
                  </a:lnTo>
                  <a:lnTo>
                    <a:pt x="37" y="279"/>
                  </a:lnTo>
                  <a:lnTo>
                    <a:pt x="35" y="283"/>
                  </a:lnTo>
                  <a:lnTo>
                    <a:pt x="33" y="285"/>
                  </a:lnTo>
                  <a:lnTo>
                    <a:pt x="28" y="287"/>
                  </a:lnTo>
                  <a:lnTo>
                    <a:pt x="26" y="289"/>
                  </a:lnTo>
                  <a:lnTo>
                    <a:pt x="22" y="289"/>
                  </a:lnTo>
                  <a:lnTo>
                    <a:pt x="18" y="289"/>
                  </a:lnTo>
                  <a:lnTo>
                    <a:pt x="16" y="289"/>
                  </a:lnTo>
                  <a:lnTo>
                    <a:pt x="12" y="289"/>
                  </a:lnTo>
                  <a:lnTo>
                    <a:pt x="8" y="287"/>
                  </a:lnTo>
                  <a:lnTo>
                    <a:pt x="6" y="285"/>
                  </a:lnTo>
                  <a:lnTo>
                    <a:pt x="4" y="283"/>
                  </a:lnTo>
                  <a:lnTo>
                    <a:pt x="2" y="279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41" name="Freeform 59">
              <a:extLst>
                <a:ext uri="{FF2B5EF4-FFF2-40B4-BE49-F238E27FC236}">
                  <a16:creationId xmlns:a16="http://schemas.microsoft.com/office/drawing/2014/main" id="{159CD877-6271-A17B-FB23-4A3664D579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8" y="597"/>
              <a:ext cx="43" cy="343"/>
            </a:xfrm>
            <a:custGeom>
              <a:avLst/>
              <a:gdLst>
                <a:gd name="T0" fmla="*/ 0 w 43"/>
                <a:gd name="T1" fmla="*/ 21 h 343"/>
                <a:gd name="T2" fmla="*/ 0 w 43"/>
                <a:gd name="T3" fmla="*/ 21 h 343"/>
                <a:gd name="T4" fmla="*/ 0 w 43"/>
                <a:gd name="T5" fmla="*/ 17 h 343"/>
                <a:gd name="T6" fmla="*/ 0 w 43"/>
                <a:gd name="T7" fmla="*/ 13 h 343"/>
                <a:gd name="T8" fmla="*/ 2 w 43"/>
                <a:gd name="T9" fmla="*/ 11 h 343"/>
                <a:gd name="T10" fmla="*/ 4 w 43"/>
                <a:gd name="T11" fmla="*/ 6 h 343"/>
                <a:gd name="T12" fmla="*/ 6 w 43"/>
                <a:gd name="T13" fmla="*/ 4 h 343"/>
                <a:gd name="T14" fmla="*/ 10 w 43"/>
                <a:gd name="T15" fmla="*/ 2 h 343"/>
                <a:gd name="T16" fmla="*/ 12 w 43"/>
                <a:gd name="T17" fmla="*/ 0 h 343"/>
                <a:gd name="T18" fmla="*/ 16 w 43"/>
                <a:gd name="T19" fmla="*/ 0 h 343"/>
                <a:gd name="T20" fmla="*/ 21 w 43"/>
                <a:gd name="T21" fmla="*/ 0 h 343"/>
                <a:gd name="T22" fmla="*/ 23 w 43"/>
                <a:gd name="T23" fmla="*/ 0 h 343"/>
                <a:gd name="T24" fmla="*/ 27 w 43"/>
                <a:gd name="T25" fmla="*/ 0 h 343"/>
                <a:gd name="T26" fmla="*/ 31 w 43"/>
                <a:gd name="T27" fmla="*/ 2 h 343"/>
                <a:gd name="T28" fmla="*/ 33 w 43"/>
                <a:gd name="T29" fmla="*/ 4 h 343"/>
                <a:gd name="T30" fmla="*/ 35 w 43"/>
                <a:gd name="T31" fmla="*/ 6 h 343"/>
                <a:gd name="T32" fmla="*/ 37 w 43"/>
                <a:gd name="T33" fmla="*/ 11 h 343"/>
                <a:gd name="T34" fmla="*/ 39 w 43"/>
                <a:gd name="T35" fmla="*/ 13 h 343"/>
                <a:gd name="T36" fmla="*/ 41 w 43"/>
                <a:gd name="T37" fmla="*/ 17 h 343"/>
                <a:gd name="T38" fmla="*/ 41 w 43"/>
                <a:gd name="T39" fmla="*/ 21 h 343"/>
                <a:gd name="T40" fmla="*/ 41 w 43"/>
                <a:gd name="T41" fmla="*/ 21 h 343"/>
                <a:gd name="T42" fmla="*/ 43 w 43"/>
                <a:gd name="T43" fmla="*/ 322 h 343"/>
                <a:gd name="T44" fmla="*/ 43 w 43"/>
                <a:gd name="T45" fmla="*/ 322 h 343"/>
                <a:gd name="T46" fmla="*/ 43 w 43"/>
                <a:gd name="T47" fmla="*/ 326 h 343"/>
                <a:gd name="T48" fmla="*/ 41 w 43"/>
                <a:gd name="T49" fmla="*/ 331 h 343"/>
                <a:gd name="T50" fmla="*/ 39 w 43"/>
                <a:gd name="T51" fmla="*/ 333 h 343"/>
                <a:gd name="T52" fmla="*/ 37 w 43"/>
                <a:gd name="T53" fmla="*/ 337 h 343"/>
                <a:gd name="T54" fmla="*/ 35 w 43"/>
                <a:gd name="T55" fmla="*/ 339 h 343"/>
                <a:gd name="T56" fmla="*/ 33 w 43"/>
                <a:gd name="T57" fmla="*/ 341 h 343"/>
                <a:gd name="T58" fmla="*/ 29 w 43"/>
                <a:gd name="T59" fmla="*/ 343 h 343"/>
                <a:gd name="T60" fmla="*/ 27 w 43"/>
                <a:gd name="T61" fmla="*/ 343 h 343"/>
                <a:gd name="T62" fmla="*/ 23 w 43"/>
                <a:gd name="T63" fmla="*/ 343 h 343"/>
                <a:gd name="T64" fmla="*/ 18 w 43"/>
                <a:gd name="T65" fmla="*/ 343 h 343"/>
                <a:gd name="T66" fmla="*/ 14 w 43"/>
                <a:gd name="T67" fmla="*/ 343 h 343"/>
                <a:gd name="T68" fmla="*/ 12 w 43"/>
                <a:gd name="T69" fmla="*/ 341 h 343"/>
                <a:gd name="T70" fmla="*/ 8 w 43"/>
                <a:gd name="T71" fmla="*/ 339 h 343"/>
                <a:gd name="T72" fmla="*/ 6 w 43"/>
                <a:gd name="T73" fmla="*/ 337 h 343"/>
                <a:gd name="T74" fmla="*/ 4 w 43"/>
                <a:gd name="T75" fmla="*/ 333 h 343"/>
                <a:gd name="T76" fmla="*/ 2 w 43"/>
                <a:gd name="T77" fmla="*/ 331 h 343"/>
                <a:gd name="T78" fmla="*/ 2 w 43"/>
                <a:gd name="T79" fmla="*/ 326 h 343"/>
                <a:gd name="T80" fmla="*/ 2 w 43"/>
                <a:gd name="T81" fmla="*/ 322 h 343"/>
                <a:gd name="T82" fmla="*/ 2 w 43"/>
                <a:gd name="T83" fmla="*/ 322 h 343"/>
                <a:gd name="T84" fmla="*/ 0 w 43"/>
                <a:gd name="T85" fmla="*/ 2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343">
                  <a:moveTo>
                    <a:pt x="0" y="21"/>
                  </a:move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11"/>
                  </a:lnTo>
                  <a:lnTo>
                    <a:pt x="39" y="13"/>
                  </a:lnTo>
                  <a:lnTo>
                    <a:pt x="41" y="17"/>
                  </a:lnTo>
                  <a:lnTo>
                    <a:pt x="41" y="21"/>
                  </a:lnTo>
                  <a:lnTo>
                    <a:pt x="43" y="322"/>
                  </a:lnTo>
                  <a:lnTo>
                    <a:pt x="43" y="326"/>
                  </a:lnTo>
                  <a:lnTo>
                    <a:pt x="41" y="331"/>
                  </a:lnTo>
                  <a:lnTo>
                    <a:pt x="39" y="333"/>
                  </a:lnTo>
                  <a:lnTo>
                    <a:pt x="37" y="337"/>
                  </a:lnTo>
                  <a:lnTo>
                    <a:pt x="35" y="339"/>
                  </a:lnTo>
                  <a:lnTo>
                    <a:pt x="33" y="341"/>
                  </a:lnTo>
                  <a:lnTo>
                    <a:pt x="29" y="343"/>
                  </a:lnTo>
                  <a:lnTo>
                    <a:pt x="27" y="343"/>
                  </a:lnTo>
                  <a:lnTo>
                    <a:pt x="23" y="343"/>
                  </a:lnTo>
                  <a:lnTo>
                    <a:pt x="18" y="343"/>
                  </a:lnTo>
                  <a:lnTo>
                    <a:pt x="14" y="343"/>
                  </a:lnTo>
                  <a:lnTo>
                    <a:pt x="12" y="341"/>
                  </a:lnTo>
                  <a:lnTo>
                    <a:pt x="8" y="339"/>
                  </a:lnTo>
                  <a:lnTo>
                    <a:pt x="6" y="337"/>
                  </a:lnTo>
                  <a:lnTo>
                    <a:pt x="4" y="333"/>
                  </a:lnTo>
                  <a:lnTo>
                    <a:pt x="2" y="331"/>
                  </a:lnTo>
                  <a:lnTo>
                    <a:pt x="2" y="326"/>
                  </a:lnTo>
                  <a:lnTo>
                    <a:pt x="2" y="32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42" name="Freeform 60">
              <a:extLst>
                <a:ext uri="{FF2B5EF4-FFF2-40B4-BE49-F238E27FC236}">
                  <a16:creationId xmlns:a16="http://schemas.microsoft.com/office/drawing/2014/main" id="{633D05AF-2A29-6603-55A5-409C6DD537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0" y="755"/>
              <a:ext cx="293" cy="179"/>
            </a:xfrm>
            <a:custGeom>
              <a:avLst/>
              <a:gdLst>
                <a:gd name="T0" fmla="*/ 31 w 293"/>
                <a:gd name="T1" fmla="*/ 177 h 179"/>
                <a:gd name="T2" fmla="*/ 31 w 293"/>
                <a:gd name="T3" fmla="*/ 177 h 179"/>
                <a:gd name="T4" fmla="*/ 27 w 293"/>
                <a:gd name="T5" fmla="*/ 179 h 179"/>
                <a:gd name="T6" fmla="*/ 23 w 293"/>
                <a:gd name="T7" fmla="*/ 179 h 179"/>
                <a:gd name="T8" fmla="*/ 21 w 293"/>
                <a:gd name="T9" fmla="*/ 179 h 179"/>
                <a:gd name="T10" fmla="*/ 17 w 293"/>
                <a:gd name="T11" fmla="*/ 179 h 179"/>
                <a:gd name="T12" fmla="*/ 13 w 293"/>
                <a:gd name="T13" fmla="*/ 179 h 179"/>
                <a:gd name="T14" fmla="*/ 11 w 293"/>
                <a:gd name="T15" fmla="*/ 177 h 179"/>
                <a:gd name="T16" fmla="*/ 6 w 293"/>
                <a:gd name="T17" fmla="*/ 175 h 179"/>
                <a:gd name="T18" fmla="*/ 4 w 293"/>
                <a:gd name="T19" fmla="*/ 171 h 179"/>
                <a:gd name="T20" fmla="*/ 2 w 293"/>
                <a:gd name="T21" fmla="*/ 168 h 179"/>
                <a:gd name="T22" fmla="*/ 0 w 293"/>
                <a:gd name="T23" fmla="*/ 164 h 179"/>
                <a:gd name="T24" fmla="*/ 0 w 293"/>
                <a:gd name="T25" fmla="*/ 162 h 179"/>
                <a:gd name="T26" fmla="*/ 0 w 293"/>
                <a:gd name="T27" fmla="*/ 158 h 179"/>
                <a:gd name="T28" fmla="*/ 0 w 293"/>
                <a:gd name="T29" fmla="*/ 154 h 179"/>
                <a:gd name="T30" fmla="*/ 0 w 293"/>
                <a:gd name="T31" fmla="*/ 152 h 179"/>
                <a:gd name="T32" fmla="*/ 2 w 293"/>
                <a:gd name="T33" fmla="*/ 148 h 179"/>
                <a:gd name="T34" fmla="*/ 4 w 293"/>
                <a:gd name="T35" fmla="*/ 146 h 179"/>
                <a:gd name="T36" fmla="*/ 9 w 293"/>
                <a:gd name="T37" fmla="*/ 142 h 179"/>
                <a:gd name="T38" fmla="*/ 11 w 293"/>
                <a:gd name="T39" fmla="*/ 140 h 179"/>
                <a:gd name="T40" fmla="*/ 11 w 293"/>
                <a:gd name="T41" fmla="*/ 140 h 179"/>
                <a:gd name="T42" fmla="*/ 263 w 293"/>
                <a:gd name="T43" fmla="*/ 4 h 179"/>
                <a:gd name="T44" fmla="*/ 263 w 293"/>
                <a:gd name="T45" fmla="*/ 4 h 179"/>
                <a:gd name="T46" fmla="*/ 265 w 293"/>
                <a:gd name="T47" fmla="*/ 2 h 179"/>
                <a:gd name="T48" fmla="*/ 269 w 293"/>
                <a:gd name="T49" fmla="*/ 2 h 179"/>
                <a:gd name="T50" fmla="*/ 273 w 293"/>
                <a:gd name="T51" fmla="*/ 0 h 179"/>
                <a:gd name="T52" fmla="*/ 277 w 293"/>
                <a:gd name="T53" fmla="*/ 2 h 179"/>
                <a:gd name="T54" fmla="*/ 279 w 293"/>
                <a:gd name="T55" fmla="*/ 2 h 179"/>
                <a:gd name="T56" fmla="*/ 283 w 293"/>
                <a:gd name="T57" fmla="*/ 4 h 179"/>
                <a:gd name="T58" fmla="*/ 285 w 293"/>
                <a:gd name="T59" fmla="*/ 6 h 179"/>
                <a:gd name="T60" fmla="*/ 287 w 293"/>
                <a:gd name="T61" fmla="*/ 8 h 179"/>
                <a:gd name="T62" fmla="*/ 289 w 293"/>
                <a:gd name="T63" fmla="*/ 13 h 179"/>
                <a:gd name="T64" fmla="*/ 291 w 293"/>
                <a:gd name="T65" fmla="*/ 15 h 179"/>
                <a:gd name="T66" fmla="*/ 291 w 293"/>
                <a:gd name="T67" fmla="*/ 19 h 179"/>
                <a:gd name="T68" fmla="*/ 293 w 293"/>
                <a:gd name="T69" fmla="*/ 23 h 179"/>
                <a:gd name="T70" fmla="*/ 291 w 293"/>
                <a:gd name="T71" fmla="*/ 25 h 179"/>
                <a:gd name="T72" fmla="*/ 291 w 293"/>
                <a:gd name="T73" fmla="*/ 29 h 179"/>
                <a:gd name="T74" fmla="*/ 289 w 293"/>
                <a:gd name="T75" fmla="*/ 33 h 179"/>
                <a:gd name="T76" fmla="*/ 287 w 293"/>
                <a:gd name="T77" fmla="*/ 35 h 179"/>
                <a:gd name="T78" fmla="*/ 285 w 293"/>
                <a:gd name="T79" fmla="*/ 37 h 179"/>
                <a:gd name="T80" fmla="*/ 281 w 293"/>
                <a:gd name="T81" fmla="*/ 39 h 179"/>
                <a:gd name="T82" fmla="*/ 281 w 293"/>
                <a:gd name="T83" fmla="*/ 39 h 179"/>
                <a:gd name="T84" fmla="*/ 31 w 293"/>
                <a:gd name="T85" fmla="*/ 17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" h="179">
                  <a:moveTo>
                    <a:pt x="31" y="177"/>
                  </a:moveTo>
                  <a:lnTo>
                    <a:pt x="31" y="177"/>
                  </a:lnTo>
                  <a:lnTo>
                    <a:pt x="27" y="179"/>
                  </a:lnTo>
                  <a:lnTo>
                    <a:pt x="23" y="179"/>
                  </a:lnTo>
                  <a:lnTo>
                    <a:pt x="21" y="179"/>
                  </a:lnTo>
                  <a:lnTo>
                    <a:pt x="17" y="179"/>
                  </a:lnTo>
                  <a:lnTo>
                    <a:pt x="13" y="179"/>
                  </a:lnTo>
                  <a:lnTo>
                    <a:pt x="11" y="177"/>
                  </a:lnTo>
                  <a:lnTo>
                    <a:pt x="6" y="175"/>
                  </a:lnTo>
                  <a:lnTo>
                    <a:pt x="4" y="171"/>
                  </a:lnTo>
                  <a:lnTo>
                    <a:pt x="2" y="168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2" y="148"/>
                  </a:lnTo>
                  <a:lnTo>
                    <a:pt x="4" y="146"/>
                  </a:lnTo>
                  <a:lnTo>
                    <a:pt x="9" y="142"/>
                  </a:lnTo>
                  <a:lnTo>
                    <a:pt x="11" y="140"/>
                  </a:lnTo>
                  <a:lnTo>
                    <a:pt x="263" y="4"/>
                  </a:lnTo>
                  <a:lnTo>
                    <a:pt x="265" y="2"/>
                  </a:lnTo>
                  <a:lnTo>
                    <a:pt x="269" y="2"/>
                  </a:lnTo>
                  <a:lnTo>
                    <a:pt x="273" y="0"/>
                  </a:lnTo>
                  <a:lnTo>
                    <a:pt x="277" y="2"/>
                  </a:lnTo>
                  <a:lnTo>
                    <a:pt x="279" y="2"/>
                  </a:lnTo>
                  <a:lnTo>
                    <a:pt x="283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3"/>
                  </a:lnTo>
                  <a:lnTo>
                    <a:pt x="291" y="15"/>
                  </a:lnTo>
                  <a:lnTo>
                    <a:pt x="291" y="19"/>
                  </a:lnTo>
                  <a:lnTo>
                    <a:pt x="293" y="23"/>
                  </a:lnTo>
                  <a:lnTo>
                    <a:pt x="291" y="25"/>
                  </a:lnTo>
                  <a:lnTo>
                    <a:pt x="291" y="29"/>
                  </a:lnTo>
                  <a:lnTo>
                    <a:pt x="289" y="33"/>
                  </a:lnTo>
                  <a:lnTo>
                    <a:pt x="287" y="35"/>
                  </a:lnTo>
                  <a:lnTo>
                    <a:pt x="285" y="37"/>
                  </a:lnTo>
                  <a:lnTo>
                    <a:pt x="281" y="39"/>
                  </a:lnTo>
                  <a:lnTo>
                    <a:pt x="31" y="177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43" name="Freeform 61">
              <a:extLst>
                <a:ext uri="{FF2B5EF4-FFF2-40B4-BE49-F238E27FC236}">
                  <a16:creationId xmlns:a16="http://schemas.microsoft.com/office/drawing/2014/main" id="{02670B99-4017-7C8A-B539-2EE91F5936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9" y="610"/>
              <a:ext cx="293" cy="178"/>
            </a:xfrm>
            <a:custGeom>
              <a:avLst/>
              <a:gdLst>
                <a:gd name="T0" fmla="*/ 280 w 293"/>
                <a:gd name="T1" fmla="*/ 141 h 178"/>
                <a:gd name="T2" fmla="*/ 280 w 293"/>
                <a:gd name="T3" fmla="*/ 141 h 178"/>
                <a:gd name="T4" fmla="*/ 284 w 293"/>
                <a:gd name="T5" fmla="*/ 143 h 178"/>
                <a:gd name="T6" fmla="*/ 286 w 293"/>
                <a:gd name="T7" fmla="*/ 145 h 178"/>
                <a:gd name="T8" fmla="*/ 288 w 293"/>
                <a:gd name="T9" fmla="*/ 147 h 178"/>
                <a:gd name="T10" fmla="*/ 291 w 293"/>
                <a:gd name="T11" fmla="*/ 151 h 178"/>
                <a:gd name="T12" fmla="*/ 291 w 293"/>
                <a:gd name="T13" fmla="*/ 156 h 178"/>
                <a:gd name="T14" fmla="*/ 293 w 293"/>
                <a:gd name="T15" fmla="*/ 158 h 178"/>
                <a:gd name="T16" fmla="*/ 291 w 293"/>
                <a:gd name="T17" fmla="*/ 162 h 178"/>
                <a:gd name="T18" fmla="*/ 291 w 293"/>
                <a:gd name="T19" fmla="*/ 166 h 178"/>
                <a:gd name="T20" fmla="*/ 288 w 293"/>
                <a:gd name="T21" fmla="*/ 168 h 178"/>
                <a:gd name="T22" fmla="*/ 286 w 293"/>
                <a:gd name="T23" fmla="*/ 172 h 178"/>
                <a:gd name="T24" fmla="*/ 284 w 293"/>
                <a:gd name="T25" fmla="*/ 174 h 178"/>
                <a:gd name="T26" fmla="*/ 282 w 293"/>
                <a:gd name="T27" fmla="*/ 176 h 178"/>
                <a:gd name="T28" fmla="*/ 278 w 293"/>
                <a:gd name="T29" fmla="*/ 178 h 178"/>
                <a:gd name="T30" fmla="*/ 274 w 293"/>
                <a:gd name="T31" fmla="*/ 178 h 178"/>
                <a:gd name="T32" fmla="*/ 272 w 293"/>
                <a:gd name="T33" fmla="*/ 178 h 178"/>
                <a:gd name="T34" fmla="*/ 268 w 293"/>
                <a:gd name="T35" fmla="*/ 178 h 178"/>
                <a:gd name="T36" fmla="*/ 264 w 293"/>
                <a:gd name="T37" fmla="*/ 178 h 178"/>
                <a:gd name="T38" fmla="*/ 262 w 293"/>
                <a:gd name="T39" fmla="*/ 176 h 178"/>
                <a:gd name="T40" fmla="*/ 262 w 293"/>
                <a:gd name="T41" fmla="*/ 176 h 178"/>
                <a:gd name="T42" fmla="*/ 10 w 293"/>
                <a:gd name="T43" fmla="*/ 37 h 178"/>
                <a:gd name="T44" fmla="*/ 10 w 293"/>
                <a:gd name="T45" fmla="*/ 37 h 178"/>
                <a:gd name="T46" fmla="*/ 6 w 293"/>
                <a:gd name="T47" fmla="*/ 34 h 178"/>
                <a:gd name="T48" fmla="*/ 4 w 293"/>
                <a:gd name="T49" fmla="*/ 32 h 178"/>
                <a:gd name="T50" fmla="*/ 2 w 293"/>
                <a:gd name="T51" fmla="*/ 30 h 178"/>
                <a:gd name="T52" fmla="*/ 0 w 293"/>
                <a:gd name="T53" fmla="*/ 26 h 178"/>
                <a:gd name="T54" fmla="*/ 0 w 293"/>
                <a:gd name="T55" fmla="*/ 24 h 178"/>
                <a:gd name="T56" fmla="*/ 0 w 293"/>
                <a:gd name="T57" fmla="*/ 20 h 178"/>
                <a:gd name="T58" fmla="*/ 0 w 293"/>
                <a:gd name="T59" fmla="*/ 16 h 178"/>
                <a:gd name="T60" fmla="*/ 0 w 293"/>
                <a:gd name="T61" fmla="*/ 12 h 178"/>
                <a:gd name="T62" fmla="*/ 2 w 293"/>
                <a:gd name="T63" fmla="*/ 10 h 178"/>
                <a:gd name="T64" fmla="*/ 4 w 293"/>
                <a:gd name="T65" fmla="*/ 6 h 178"/>
                <a:gd name="T66" fmla="*/ 6 w 293"/>
                <a:gd name="T67" fmla="*/ 4 h 178"/>
                <a:gd name="T68" fmla="*/ 10 w 293"/>
                <a:gd name="T69" fmla="*/ 2 h 178"/>
                <a:gd name="T70" fmla="*/ 12 w 293"/>
                <a:gd name="T71" fmla="*/ 0 h 178"/>
                <a:gd name="T72" fmla="*/ 16 w 293"/>
                <a:gd name="T73" fmla="*/ 0 h 178"/>
                <a:gd name="T74" fmla="*/ 20 w 293"/>
                <a:gd name="T75" fmla="*/ 0 h 178"/>
                <a:gd name="T76" fmla="*/ 22 w 293"/>
                <a:gd name="T77" fmla="*/ 0 h 178"/>
                <a:gd name="T78" fmla="*/ 26 w 293"/>
                <a:gd name="T79" fmla="*/ 0 h 178"/>
                <a:gd name="T80" fmla="*/ 30 w 293"/>
                <a:gd name="T81" fmla="*/ 2 h 178"/>
                <a:gd name="T82" fmla="*/ 30 w 293"/>
                <a:gd name="T83" fmla="*/ 2 h 178"/>
                <a:gd name="T84" fmla="*/ 280 w 293"/>
                <a:gd name="T85" fmla="*/ 14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" h="178">
                  <a:moveTo>
                    <a:pt x="280" y="141"/>
                  </a:moveTo>
                  <a:lnTo>
                    <a:pt x="280" y="141"/>
                  </a:lnTo>
                  <a:lnTo>
                    <a:pt x="284" y="143"/>
                  </a:lnTo>
                  <a:lnTo>
                    <a:pt x="286" y="145"/>
                  </a:lnTo>
                  <a:lnTo>
                    <a:pt x="288" y="147"/>
                  </a:lnTo>
                  <a:lnTo>
                    <a:pt x="291" y="151"/>
                  </a:lnTo>
                  <a:lnTo>
                    <a:pt x="291" y="156"/>
                  </a:lnTo>
                  <a:lnTo>
                    <a:pt x="293" y="158"/>
                  </a:lnTo>
                  <a:lnTo>
                    <a:pt x="291" y="162"/>
                  </a:lnTo>
                  <a:lnTo>
                    <a:pt x="291" y="166"/>
                  </a:lnTo>
                  <a:lnTo>
                    <a:pt x="288" y="168"/>
                  </a:lnTo>
                  <a:lnTo>
                    <a:pt x="286" y="172"/>
                  </a:lnTo>
                  <a:lnTo>
                    <a:pt x="284" y="174"/>
                  </a:lnTo>
                  <a:lnTo>
                    <a:pt x="282" y="176"/>
                  </a:lnTo>
                  <a:lnTo>
                    <a:pt x="278" y="178"/>
                  </a:lnTo>
                  <a:lnTo>
                    <a:pt x="274" y="178"/>
                  </a:lnTo>
                  <a:lnTo>
                    <a:pt x="272" y="178"/>
                  </a:lnTo>
                  <a:lnTo>
                    <a:pt x="268" y="178"/>
                  </a:lnTo>
                  <a:lnTo>
                    <a:pt x="264" y="178"/>
                  </a:lnTo>
                  <a:lnTo>
                    <a:pt x="262" y="176"/>
                  </a:lnTo>
                  <a:lnTo>
                    <a:pt x="10" y="37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80" y="14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44" name="Freeform 62">
              <a:extLst>
                <a:ext uri="{FF2B5EF4-FFF2-40B4-BE49-F238E27FC236}">
                  <a16:creationId xmlns:a16="http://schemas.microsoft.com/office/drawing/2014/main" id="{1DF97B0B-6C8D-ED81-41D6-5B0E3D1A20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0" y="690"/>
              <a:ext cx="181" cy="178"/>
            </a:xfrm>
            <a:custGeom>
              <a:avLst/>
              <a:gdLst>
                <a:gd name="T0" fmla="*/ 181 w 181"/>
                <a:gd name="T1" fmla="*/ 88 h 178"/>
                <a:gd name="T2" fmla="*/ 179 w 181"/>
                <a:gd name="T3" fmla="*/ 108 h 178"/>
                <a:gd name="T4" fmla="*/ 173 w 181"/>
                <a:gd name="T5" fmla="*/ 127 h 178"/>
                <a:gd name="T6" fmla="*/ 162 w 181"/>
                <a:gd name="T7" fmla="*/ 143 h 178"/>
                <a:gd name="T8" fmla="*/ 148 w 181"/>
                <a:gd name="T9" fmla="*/ 158 h 178"/>
                <a:gd name="T10" fmla="*/ 132 w 181"/>
                <a:gd name="T11" fmla="*/ 168 h 178"/>
                <a:gd name="T12" fmla="*/ 115 w 181"/>
                <a:gd name="T13" fmla="*/ 176 h 178"/>
                <a:gd name="T14" fmla="*/ 95 w 181"/>
                <a:gd name="T15" fmla="*/ 178 h 178"/>
                <a:gd name="T16" fmla="*/ 76 w 181"/>
                <a:gd name="T17" fmla="*/ 178 h 178"/>
                <a:gd name="T18" fmla="*/ 58 w 181"/>
                <a:gd name="T19" fmla="*/ 172 h 178"/>
                <a:gd name="T20" fmla="*/ 39 w 181"/>
                <a:gd name="T21" fmla="*/ 164 h 178"/>
                <a:gd name="T22" fmla="*/ 25 w 181"/>
                <a:gd name="T23" fmla="*/ 151 h 178"/>
                <a:gd name="T24" fmla="*/ 13 w 181"/>
                <a:gd name="T25" fmla="*/ 135 h 178"/>
                <a:gd name="T26" fmla="*/ 4 w 181"/>
                <a:gd name="T27" fmla="*/ 119 h 178"/>
                <a:gd name="T28" fmla="*/ 0 w 181"/>
                <a:gd name="T29" fmla="*/ 98 h 178"/>
                <a:gd name="T30" fmla="*/ 0 w 181"/>
                <a:gd name="T31" fmla="*/ 80 h 178"/>
                <a:gd name="T32" fmla="*/ 4 w 181"/>
                <a:gd name="T33" fmla="*/ 61 h 178"/>
                <a:gd name="T34" fmla="*/ 13 w 181"/>
                <a:gd name="T35" fmla="*/ 43 h 178"/>
                <a:gd name="T36" fmla="*/ 25 w 181"/>
                <a:gd name="T37" fmla="*/ 26 h 178"/>
                <a:gd name="T38" fmla="*/ 39 w 181"/>
                <a:gd name="T39" fmla="*/ 14 h 178"/>
                <a:gd name="T40" fmla="*/ 58 w 181"/>
                <a:gd name="T41" fmla="*/ 6 h 178"/>
                <a:gd name="T42" fmla="*/ 76 w 181"/>
                <a:gd name="T43" fmla="*/ 0 h 178"/>
                <a:gd name="T44" fmla="*/ 95 w 181"/>
                <a:gd name="T45" fmla="*/ 0 h 178"/>
                <a:gd name="T46" fmla="*/ 115 w 181"/>
                <a:gd name="T47" fmla="*/ 2 h 178"/>
                <a:gd name="T48" fmla="*/ 132 w 181"/>
                <a:gd name="T49" fmla="*/ 10 h 178"/>
                <a:gd name="T50" fmla="*/ 148 w 181"/>
                <a:gd name="T51" fmla="*/ 20 h 178"/>
                <a:gd name="T52" fmla="*/ 162 w 181"/>
                <a:gd name="T53" fmla="*/ 34 h 178"/>
                <a:gd name="T54" fmla="*/ 173 w 181"/>
                <a:gd name="T55" fmla="*/ 51 h 178"/>
                <a:gd name="T56" fmla="*/ 179 w 181"/>
                <a:gd name="T57" fmla="*/ 69 h 178"/>
                <a:gd name="T58" fmla="*/ 181 w 181"/>
                <a:gd name="T59" fmla="*/ 88 h 178"/>
                <a:gd name="T60" fmla="*/ 181 w 181"/>
                <a:gd name="T61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1" h="178">
                  <a:moveTo>
                    <a:pt x="181" y="88"/>
                  </a:moveTo>
                  <a:lnTo>
                    <a:pt x="179" y="108"/>
                  </a:lnTo>
                  <a:lnTo>
                    <a:pt x="173" y="127"/>
                  </a:lnTo>
                  <a:lnTo>
                    <a:pt x="162" y="143"/>
                  </a:lnTo>
                  <a:lnTo>
                    <a:pt x="148" y="158"/>
                  </a:lnTo>
                  <a:lnTo>
                    <a:pt x="132" y="168"/>
                  </a:lnTo>
                  <a:lnTo>
                    <a:pt x="115" y="176"/>
                  </a:lnTo>
                  <a:lnTo>
                    <a:pt x="95" y="178"/>
                  </a:lnTo>
                  <a:lnTo>
                    <a:pt x="76" y="178"/>
                  </a:lnTo>
                  <a:lnTo>
                    <a:pt x="58" y="172"/>
                  </a:lnTo>
                  <a:lnTo>
                    <a:pt x="39" y="164"/>
                  </a:lnTo>
                  <a:lnTo>
                    <a:pt x="25" y="151"/>
                  </a:lnTo>
                  <a:lnTo>
                    <a:pt x="13" y="135"/>
                  </a:lnTo>
                  <a:lnTo>
                    <a:pt x="4" y="119"/>
                  </a:lnTo>
                  <a:lnTo>
                    <a:pt x="0" y="98"/>
                  </a:lnTo>
                  <a:lnTo>
                    <a:pt x="0" y="80"/>
                  </a:lnTo>
                  <a:lnTo>
                    <a:pt x="4" y="61"/>
                  </a:lnTo>
                  <a:lnTo>
                    <a:pt x="13" y="43"/>
                  </a:lnTo>
                  <a:lnTo>
                    <a:pt x="25" y="26"/>
                  </a:lnTo>
                  <a:lnTo>
                    <a:pt x="39" y="14"/>
                  </a:lnTo>
                  <a:lnTo>
                    <a:pt x="58" y="6"/>
                  </a:lnTo>
                  <a:lnTo>
                    <a:pt x="76" y="0"/>
                  </a:lnTo>
                  <a:lnTo>
                    <a:pt x="95" y="0"/>
                  </a:lnTo>
                  <a:lnTo>
                    <a:pt x="115" y="2"/>
                  </a:lnTo>
                  <a:lnTo>
                    <a:pt x="132" y="10"/>
                  </a:lnTo>
                  <a:lnTo>
                    <a:pt x="148" y="20"/>
                  </a:lnTo>
                  <a:lnTo>
                    <a:pt x="162" y="34"/>
                  </a:lnTo>
                  <a:lnTo>
                    <a:pt x="173" y="51"/>
                  </a:lnTo>
                  <a:lnTo>
                    <a:pt x="179" y="69"/>
                  </a:lnTo>
                  <a:lnTo>
                    <a:pt x="181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45" name="Freeform 63">
              <a:extLst>
                <a:ext uri="{FF2B5EF4-FFF2-40B4-BE49-F238E27FC236}">
                  <a16:creationId xmlns:a16="http://schemas.microsoft.com/office/drawing/2014/main" id="{5829FD23-9A92-CE91-74AD-22B9C3D786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6" y="745"/>
              <a:ext cx="69" cy="68"/>
            </a:xfrm>
            <a:custGeom>
              <a:avLst/>
              <a:gdLst>
                <a:gd name="T0" fmla="*/ 69 w 69"/>
                <a:gd name="T1" fmla="*/ 33 h 68"/>
                <a:gd name="T2" fmla="*/ 67 w 69"/>
                <a:gd name="T3" fmla="*/ 45 h 68"/>
                <a:gd name="T4" fmla="*/ 61 w 69"/>
                <a:gd name="T5" fmla="*/ 55 h 68"/>
                <a:gd name="T6" fmla="*/ 51 w 69"/>
                <a:gd name="T7" fmla="*/ 64 h 68"/>
                <a:gd name="T8" fmla="*/ 41 w 69"/>
                <a:gd name="T9" fmla="*/ 68 h 68"/>
                <a:gd name="T10" fmla="*/ 28 w 69"/>
                <a:gd name="T11" fmla="*/ 68 h 68"/>
                <a:gd name="T12" fmla="*/ 16 w 69"/>
                <a:gd name="T13" fmla="*/ 64 h 68"/>
                <a:gd name="T14" fmla="*/ 8 w 69"/>
                <a:gd name="T15" fmla="*/ 55 h 68"/>
                <a:gd name="T16" fmla="*/ 2 w 69"/>
                <a:gd name="T17" fmla="*/ 45 h 68"/>
                <a:gd name="T18" fmla="*/ 0 w 69"/>
                <a:gd name="T19" fmla="*/ 33 h 68"/>
                <a:gd name="T20" fmla="*/ 2 w 69"/>
                <a:gd name="T21" fmla="*/ 23 h 68"/>
                <a:gd name="T22" fmla="*/ 8 w 69"/>
                <a:gd name="T23" fmla="*/ 12 h 68"/>
                <a:gd name="T24" fmla="*/ 16 w 69"/>
                <a:gd name="T25" fmla="*/ 4 h 68"/>
                <a:gd name="T26" fmla="*/ 28 w 69"/>
                <a:gd name="T27" fmla="*/ 0 h 68"/>
                <a:gd name="T28" fmla="*/ 41 w 69"/>
                <a:gd name="T29" fmla="*/ 0 h 68"/>
                <a:gd name="T30" fmla="*/ 51 w 69"/>
                <a:gd name="T31" fmla="*/ 4 h 68"/>
                <a:gd name="T32" fmla="*/ 61 w 69"/>
                <a:gd name="T33" fmla="*/ 12 h 68"/>
                <a:gd name="T34" fmla="*/ 67 w 69"/>
                <a:gd name="T35" fmla="*/ 23 h 68"/>
                <a:gd name="T36" fmla="*/ 69 w 69"/>
                <a:gd name="T37" fmla="*/ 33 h 68"/>
                <a:gd name="T38" fmla="*/ 69 w 69"/>
                <a:gd name="T39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68">
                  <a:moveTo>
                    <a:pt x="69" y="33"/>
                  </a:moveTo>
                  <a:lnTo>
                    <a:pt x="67" y="45"/>
                  </a:lnTo>
                  <a:lnTo>
                    <a:pt x="61" y="55"/>
                  </a:lnTo>
                  <a:lnTo>
                    <a:pt x="51" y="64"/>
                  </a:lnTo>
                  <a:lnTo>
                    <a:pt x="41" y="68"/>
                  </a:lnTo>
                  <a:lnTo>
                    <a:pt x="28" y="68"/>
                  </a:lnTo>
                  <a:lnTo>
                    <a:pt x="16" y="64"/>
                  </a:lnTo>
                  <a:lnTo>
                    <a:pt x="8" y="55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1" y="4"/>
                  </a:lnTo>
                  <a:lnTo>
                    <a:pt x="61" y="12"/>
                  </a:lnTo>
                  <a:lnTo>
                    <a:pt x="67" y="23"/>
                  </a:lnTo>
                  <a:lnTo>
                    <a:pt x="69" y="33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46" name="Freeform 64">
              <a:extLst>
                <a:ext uri="{FF2B5EF4-FFF2-40B4-BE49-F238E27FC236}">
                  <a16:creationId xmlns:a16="http://schemas.microsoft.com/office/drawing/2014/main" id="{8A61DDFB-88B3-E1A8-AD78-985FC3A26C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67" y="597"/>
              <a:ext cx="149" cy="105"/>
            </a:xfrm>
            <a:custGeom>
              <a:avLst/>
              <a:gdLst>
                <a:gd name="T0" fmla="*/ 10 w 149"/>
                <a:gd name="T1" fmla="*/ 103 h 105"/>
                <a:gd name="T2" fmla="*/ 10 w 149"/>
                <a:gd name="T3" fmla="*/ 103 h 105"/>
                <a:gd name="T4" fmla="*/ 10 w 149"/>
                <a:gd name="T5" fmla="*/ 103 h 105"/>
                <a:gd name="T6" fmla="*/ 8 w 149"/>
                <a:gd name="T7" fmla="*/ 105 h 105"/>
                <a:gd name="T8" fmla="*/ 8 w 149"/>
                <a:gd name="T9" fmla="*/ 105 h 105"/>
                <a:gd name="T10" fmla="*/ 6 w 149"/>
                <a:gd name="T11" fmla="*/ 105 h 105"/>
                <a:gd name="T12" fmla="*/ 6 w 149"/>
                <a:gd name="T13" fmla="*/ 103 h 105"/>
                <a:gd name="T14" fmla="*/ 4 w 149"/>
                <a:gd name="T15" fmla="*/ 103 h 105"/>
                <a:gd name="T16" fmla="*/ 4 w 149"/>
                <a:gd name="T17" fmla="*/ 103 h 105"/>
                <a:gd name="T18" fmla="*/ 2 w 149"/>
                <a:gd name="T19" fmla="*/ 103 h 105"/>
                <a:gd name="T20" fmla="*/ 2 w 149"/>
                <a:gd name="T21" fmla="*/ 101 h 105"/>
                <a:gd name="T22" fmla="*/ 2 w 149"/>
                <a:gd name="T23" fmla="*/ 101 h 105"/>
                <a:gd name="T24" fmla="*/ 2 w 149"/>
                <a:gd name="T25" fmla="*/ 99 h 105"/>
                <a:gd name="T26" fmla="*/ 0 w 149"/>
                <a:gd name="T27" fmla="*/ 99 h 105"/>
                <a:gd name="T28" fmla="*/ 0 w 149"/>
                <a:gd name="T29" fmla="*/ 97 h 105"/>
                <a:gd name="T30" fmla="*/ 2 w 149"/>
                <a:gd name="T31" fmla="*/ 97 h 105"/>
                <a:gd name="T32" fmla="*/ 2 w 149"/>
                <a:gd name="T33" fmla="*/ 95 h 105"/>
                <a:gd name="T34" fmla="*/ 2 w 149"/>
                <a:gd name="T35" fmla="*/ 95 h 105"/>
                <a:gd name="T36" fmla="*/ 2 w 149"/>
                <a:gd name="T37" fmla="*/ 93 h 105"/>
                <a:gd name="T38" fmla="*/ 4 w 149"/>
                <a:gd name="T39" fmla="*/ 93 h 105"/>
                <a:gd name="T40" fmla="*/ 4 w 149"/>
                <a:gd name="T41" fmla="*/ 93 h 105"/>
                <a:gd name="T42" fmla="*/ 141 w 149"/>
                <a:gd name="T43" fmla="*/ 0 h 105"/>
                <a:gd name="T44" fmla="*/ 141 w 149"/>
                <a:gd name="T45" fmla="*/ 0 h 105"/>
                <a:gd name="T46" fmla="*/ 141 w 149"/>
                <a:gd name="T47" fmla="*/ 0 h 105"/>
                <a:gd name="T48" fmla="*/ 143 w 149"/>
                <a:gd name="T49" fmla="*/ 0 h 105"/>
                <a:gd name="T50" fmla="*/ 143 w 149"/>
                <a:gd name="T51" fmla="*/ 0 h 105"/>
                <a:gd name="T52" fmla="*/ 145 w 149"/>
                <a:gd name="T53" fmla="*/ 0 h 105"/>
                <a:gd name="T54" fmla="*/ 145 w 149"/>
                <a:gd name="T55" fmla="*/ 0 h 105"/>
                <a:gd name="T56" fmla="*/ 147 w 149"/>
                <a:gd name="T57" fmla="*/ 0 h 105"/>
                <a:gd name="T58" fmla="*/ 147 w 149"/>
                <a:gd name="T59" fmla="*/ 0 h 105"/>
                <a:gd name="T60" fmla="*/ 147 w 149"/>
                <a:gd name="T61" fmla="*/ 2 h 105"/>
                <a:gd name="T62" fmla="*/ 149 w 149"/>
                <a:gd name="T63" fmla="*/ 2 h 105"/>
                <a:gd name="T64" fmla="*/ 149 w 149"/>
                <a:gd name="T65" fmla="*/ 4 h 105"/>
                <a:gd name="T66" fmla="*/ 149 w 149"/>
                <a:gd name="T67" fmla="*/ 4 h 105"/>
                <a:gd name="T68" fmla="*/ 149 w 149"/>
                <a:gd name="T69" fmla="*/ 6 h 105"/>
                <a:gd name="T70" fmla="*/ 149 w 149"/>
                <a:gd name="T71" fmla="*/ 6 h 105"/>
                <a:gd name="T72" fmla="*/ 149 w 149"/>
                <a:gd name="T73" fmla="*/ 8 h 105"/>
                <a:gd name="T74" fmla="*/ 149 w 149"/>
                <a:gd name="T75" fmla="*/ 8 h 105"/>
                <a:gd name="T76" fmla="*/ 149 w 149"/>
                <a:gd name="T77" fmla="*/ 8 h 105"/>
                <a:gd name="T78" fmla="*/ 147 w 149"/>
                <a:gd name="T79" fmla="*/ 11 h 105"/>
                <a:gd name="T80" fmla="*/ 147 w 149"/>
                <a:gd name="T81" fmla="*/ 11 h 105"/>
                <a:gd name="T82" fmla="*/ 147 w 149"/>
                <a:gd name="T83" fmla="*/ 11 h 105"/>
                <a:gd name="T84" fmla="*/ 10 w 149"/>
                <a:gd name="T85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05">
                  <a:moveTo>
                    <a:pt x="10" y="103"/>
                  </a:moveTo>
                  <a:lnTo>
                    <a:pt x="10" y="103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03"/>
                  </a:lnTo>
                  <a:lnTo>
                    <a:pt x="4" y="103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1"/>
                  </a:lnTo>
                  <a:lnTo>
                    <a:pt x="10" y="103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47" name="Freeform 65">
              <a:extLst>
                <a:ext uri="{FF2B5EF4-FFF2-40B4-BE49-F238E27FC236}">
                  <a16:creationId xmlns:a16="http://schemas.microsoft.com/office/drawing/2014/main" id="{97CC03FA-F2CC-14A5-C4B0-42024ADC23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57" y="589"/>
              <a:ext cx="65" cy="51"/>
            </a:xfrm>
            <a:custGeom>
              <a:avLst/>
              <a:gdLst>
                <a:gd name="T0" fmla="*/ 65 w 65"/>
                <a:gd name="T1" fmla="*/ 0 h 51"/>
                <a:gd name="T2" fmla="*/ 0 w 65"/>
                <a:gd name="T3" fmla="*/ 16 h 51"/>
                <a:gd name="T4" fmla="*/ 22 w 65"/>
                <a:gd name="T5" fmla="*/ 51 h 51"/>
                <a:gd name="T6" fmla="*/ 65 w 65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1">
                  <a:moveTo>
                    <a:pt x="65" y="0"/>
                  </a:moveTo>
                  <a:lnTo>
                    <a:pt x="0" y="16"/>
                  </a:lnTo>
                  <a:lnTo>
                    <a:pt x="22" y="5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48" name="Freeform 66">
              <a:extLst>
                <a:ext uri="{FF2B5EF4-FFF2-40B4-BE49-F238E27FC236}">
                  <a16:creationId xmlns:a16="http://schemas.microsoft.com/office/drawing/2014/main" id="{FC353357-5322-39E3-5BE7-CAC894D3A6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5" y="597"/>
              <a:ext cx="149" cy="105"/>
            </a:xfrm>
            <a:custGeom>
              <a:avLst/>
              <a:gdLst>
                <a:gd name="T0" fmla="*/ 10 w 149"/>
                <a:gd name="T1" fmla="*/ 103 h 105"/>
                <a:gd name="T2" fmla="*/ 10 w 149"/>
                <a:gd name="T3" fmla="*/ 103 h 105"/>
                <a:gd name="T4" fmla="*/ 10 w 149"/>
                <a:gd name="T5" fmla="*/ 103 h 105"/>
                <a:gd name="T6" fmla="*/ 8 w 149"/>
                <a:gd name="T7" fmla="*/ 105 h 105"/>
                <a:gd name="T8" fmla="*/ 8 w 149"/>
                <a:gd name="T9" fmla="*/ 105 h 105"/>
                <a:gd name="T10" fmla="*/ 6 w 149"/>
                <a:gd name="T11" fmla="*/ 105 h 105"/>
                <a:gd name="T12" fmla="*/ 6 w 149"/>
                <a:gd name="T13" fmla="*/ 103 h 105"/>
                <a:gd name="T14" fmla="*/ 4 w 149"/>
                <a:gd name="T15" fmla="*/ 103 h 105"/>
                <a:gd name="T16" fmla="*/ 4 w 149"/>
                <a:gd name="T17" fmla="*/ 103 h 105"/>
                <a:gd name="T18" fmla="*/ 2 w 149"/>
                <a:gd name="T19" fmla="*/ 103 h 105"/>
                <a:gd name="T20" fmla="*/ 2 w 149"/>
                <a:gd name="T21" fmla="*/ 101 h 105"/>
                <a:gd name="T22" fmla="*/ 2 w 149"/>
                <a:gd name="T23" fmla="*/ 101 h 105"/>
                <a:gd name="T24" fmla="*/ 0 w 149"/>
                <a:gd name="T25" fmla="*/ 99 h 105"/>
                <a:gd name="T26" fmla="*/ 0 w 149"/>
                <a:gd name="T27" fmla="*/ 99 h 105"/>
                <a:gd name="T28" fmla="*/ 0 w 149"/>
                <a:gd name="T29" fmla="*/ 97 h 105"/>
                <a:gd name="T30" fmla="*/ 0 w 149"/>
                <a:gd name="T31" fmla="*/ 97 h 105"/>
                <a:gd name="T32" fmla="*/ 2 w 149"/>
                <a:gd name="T33" fmla="*/ 95 h 105"/>
                <a:gd name="T34" fmla="*/ 2 w 149"/>
                <a:gd name="T35" fmla="*/ 95 h 105"/>
                <a:gd name="T36" fmla="*/ 2 w 149"/>
                <a:gd name="T37" fmla="*/ 93 h 105"/>
                <a:gd name="T38" fmla="*/ 4 w 149"/>
                <a:gd name="T39" fmla="*/ 93 h 105"/>
                <a:gd name="T40" fmla="*/ 4 w 149"/>
                <a:gd name="T41" fmla="*/ 93 h 105"/>
                <a:gd name="T42" fmla="*/ 141 w 149"/>
                <a:gd name="T43" fmla="*/ 0 h 105"/>
                <a:gd name="T44" fmla="*/ 141 w 149"/>
                <a:gd name="T45" fmla="*/ 0 h 105"/>
                <a:gd name="T46" fmla="*/ 141 w 149"/>
                <a:gd name="T47" fmla="*/ 0 h 105"/>
                <a:gd name="T48" fmla="*/ 143 w 149"/>
                <a:gd name="T49" fmla="*/ 0 h 105"/>
                <a:gd name="T50" fmla="*/ 143 w 149"/>
                <a:gd name="T51" fmla="*/ 0 h 105"/>
                <a:gd name="T52" fmla="*/ 145 w 149"/>
                <a:gd name="T53" fmla="*/ 0 h 105"/>
                <a:gd name="T54" fmla="*/ 145 w 149"/>
                <a:gd name="T55" fmla="*/ 0 h 105"/>
                <a:gd name="T56" fmla="*/ 147 w 149"/>
                <a:gd name="T57" fmla="*/ 0 h 105"/>
                <a:gd name="T58" fmla="*/ 147 w 149"/>
                <a:gd name="T59" fmla="*/ 0 h 105"/>
                <a:gd name="T60" fmla="*/ 147 w 149"/>
                <a:gd name="T61" fmla="*/ 2 h 105"/>
                <a:gd name="T62" fmla="*/ 149 w 149"/>
                <a:gd name="T63" fmla="*/ 2 h 105"/>
                <a:gd name="T64" fmla="*/ 149 w 149"/>
                <a:gd name="T65" fmla="*/ 4 h 105"/>
                <a:gd name="T66" fmla="*/ 149 w 149"/>
                <a:gd name="T67" fmla="*/ 4 h 105"/>
                <a:gd name="T68" fmla="*/ 149 w 149"/>
                <a:gd name="T69" fmla="*/ 6 h 105"/>
                <a:gd name="T70" fmla="*/ 149 w 149"/>
                <a:gd name="T71" fmla="*/ 6 h 105"/>
                <a:gd name="T72" fmla="*/ 149 w 149"/>
                <a:gd name="T73" fmla="*/ 8 h 105"/>
                <a:gd name="T74" fmla="*/ 149 w 149"/>
                <a:gd name="T75" fmla="*/ 8 h 105"/>
                <a:gd name="T76" fmla="*/ 149 w 149"/>
                <a:gd name="T77" fmla="*/ 8 h 105"/>
                <a:gd name="T78" fmla="*/ 147 w 149"/>
                <a:gd name="T79" fmla="*/ 11 h 105"/>
                <a:gd name="T80" fmla="*/ 147 w 149"/>
                <a:gd name="T81" fmla="*/ 11 h 105"/>
                <a:gd name="T82" fmla="*/ 147 w 149"/>
                <a:gd name="T83" fmla="*/ 11 h 105"/>
                <a:gd name="T84" fmla="*/ 10 w 149"/>
                <a:gd name="T85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05">
                  <a:moveTo>
                    <a:pt x="10" y="103"/>
                  </a:moveTo>
                  <a:lnTo>
                    <a:pt x="10" y="103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03"/>
                  </a:lnTo>
                  <a:lnTo>
                    <a:pt x="4" y="103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1"/>
                  </a:lnTo>
                  <a:lnTo>
                    <a:pt x="10" y="103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49" name="Freeform 67">
              <a:extLst>
                <a:ext uri="{FF2B5EF4-FFF2-40B4-BE49-F238E27FC236}">
                  <a16:creationId xmlns:a16="http://schemas.microsoft.com/office/drawing/2014/main" id="{F8A434DC-603A-1515-3933-988C397036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35" y="589"/>
              <a:ext cx="65" cy="51"/>
            </a:xfrm>
            <a:custGeom>
              <a:avLst/>
              <a:gdLst>
                <a:gd name="T0" fmla="*/ 65 w 65"/>
                <a:gd name="T1" fmla="*/ 0 h 51"/>
                <a:gd name="T2" fmla="*/ 0 w 65"/>
                <a:gd name="T3" fmla="*/ 16 h 51"/>
                <a:gd name="T4" fmla="*/ 22 w 65"/>
                <a:gd name="T5" fmla="*/ 51 h 51"/>
                <a:gd name="T6" fmla="*/ 65 w 65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1">
                  <a:moveTo>
                    <a:pt x="65" y="0"/>
                  </a:moveTo>
                  <a:lnTo>
                    <a:pt x="0" y="16"/>
                  </a:lnTo>
                  <a:lnTo>
                    <a:pt x="22" y="5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50" name="WordArt 68">
              <a:extLst>
                <a:ext uri="{FF2B5EF4-FFF2-40B4-BE49-F238E27FC236}">
                  <a16:creationId xmlns:a16="http://schemas.microsoft.com/office/drawing/2014/main" id="{E8F68DF2-108D-DCAE-C7A5-D7E8781BEA6A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21" y="566"/>
              <a:ext cx="279" cy="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b="1" kern="10"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Unicode MS"/>
                </a:rPr>
                <a:t>D1</a:t>
              </a:r>
            </a:p>
          </p:txBody>
        </p:sp>
        <p:grpSp>
          <p:nvGrpSpPr>
            <p:cNvPr id="451" name="Group 69">
              <a:extLst>
                <a:ext uri="{FF2B5EF4-FFF2-40B4-BE49-F238E27FC236}">
                  <a16:creationId xmlns:a16="http://schemas.microsoft.com/office/drawing/2014/main" id="{552420F1-9AB7-EEBB-1F5E-93161C3BDB3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80" y="821"/>
              <a:ext cx="158" cy="147"/>
              <a:chOff x="2880" y="1264"/>
              <a:chExt cx="158" cy="147"/>
            </a:xfrm>
          </p:grpSpPr>
          <p:sp>
            <p:nvSpPr>
              <p:cNvPr id="453" name="Line 70">
                <a:extLst>
                  <a:ext uri="{FF2B5EF4-FFF2-40B4-BE49-F238E27FC236}">
                    <a16:creationId xmlns:a16="http://schemas.microsoft.com/office/drawing/2014/main" id="{0F3C29DD-16E1-7E58-0D29-D37BCBD0C66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880" y="1333"/>
                <a:ext cx="158" cy="2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4" name="Line 71">
                <a:extLst>
                  <a:ext uri="{FF2B5EF4-FFF2-40B4-BE49-F238E27FC236}">
                    <a16:creationId xmlns:a16="http://schemas.microsoft.com/office/drawing/2014/main" id="{C63C53DE-15A6-6B0E-B381-82ECB3A812A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887" y="1338"/>
                <a:ext cx="147" cy="0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</p:grpSp>
        <p:sp>
          <p:nvSpPr>
            <p:cNvPr id="452" name="WordArt 72">
              <a:extLst>
                <a:ext uri="{FF2B5EF4-FFF2-40B4-BE49-F238E27FC236}">
                  <a16:creationId xmlns:a16="http://schemas.microsoft.com/office/drawing/2014/main" id="{B77E68F1-DB7F-AC60-6668-E260C00039AA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87" y="845"/>
              <a:ext cx="703" cy="8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erdana Ref"/>
                </a:rPr>
                <a:t>LED         </a:t>
              </a:r>
            </a:p>
          </p:txBody>
        </p:sp>
      </p:grpSp>
      <p:sp>
        <p:nvSpPr>
          <p:cNvPr id="423" name="TextBox 422">
            <a:extLst>
              <a:ext uri="{FF2B5EF4-FFF2-40B4-BE49-F238E27FC236}">
                <a16:creationId xmlns:a16="http://schemas.microsoft.com/office/drawing/2014/main" id="{4D283514-BAE1-3C1F-746E-01782808B87D}"/>
              </a:ext>
            </a:extLst>
          </p:cNvPr>
          <p:cNvSpPr txBox="1"/>
          <p:nvPr/>
        </p:nvSpPr>
        <p:spPr>
          <a:xfrm>
            <a:off x="6676000" y="5669995"/>
            <a:ext cx="706331" cy="247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Lamp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E7DE6E6E-937D-5546-95E7-A5655A860A10}"/>
              </a:ext>
            </a:extLst>
          </p:cNvPr>
          <p:cNvSpPr txBox="1"/>
          <p:nvPr/>
        </p:nvSpPr>
        <p:spPr>
          <a:xfrm>
            <a:off x="8502644" y="2281641"/>
            <a:ext cx="537701" cy="247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LED</a:t>
            </a:r>
          </a:p>
        </p:txBody>
      </p:sp>
      <p:grpSp>
        <p:nvGrpSpPr>
          <p:cNvPr id="425" name="Group 2">
            <a:extLst>
              <a:ext uri="{FF2B5EF4-FFF2-40B4-BE49-F238E27FC236}">
                <a16:creationId xmlns:a16="http://schemas.microsoft.com/office/drawing/2014/main" id="{2818EE7A-4755-50B2-9A20-E06D9BFAF4FD}"/>
              </a:ext>
            </a:extLst>
          </p:cNvPr>
          <p:cNvGrpSpPr>
            <a:grpSpLocks/>
          </p:cNvGrpSpPr>
          <p:nvPr/>
        </p:nvGrpSpPr>
        <p:grpSpPr bwMode="auto">
          <a:xfrm>
            <a:off x="6314897" y="5950402"/>
            <a:ext cx="1439790" cy="384727"/>
            <a:chOff x="9304" y="11468"/>
            <a:chExt cx="1784" cy="453"/>
          </a:xfrm>
        </p:grpSpPr>
        <p:sp>
          <p:nvSpPr>
            <p:cNvPr id="427" name="Freeform 3">
              <a:extLst>
                <a:ext uri="{FF2B5EF4-FFF2-40B4-BE49-F238E27FC236}">
                  <a16:creationId xmlns:a16="http://schemas.microsoft.com/office/drawing/2014/main" id="{CCD57DD9-A877-43E7-6B35-0F1350272845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9969" y="10803"/>
              <a:ext cx="453" cy="1784"/>
            </a:xfrm>
            <a:custGeom>
              <a:avLst/>
              <a:gdLst>
                <a:gd name="T0" fmla="*/ 0 w 453"/>
                <a:gd name="T1" fmla="*/ 127 h 1783"/>
                <a:gd name="T2" fmla="*/ 2 w 453"/>
                <a:gd name="T3" fmla="*/ 104 h 1783"/>
                <a:gd name="T4" fmla="*/ 6 w 453"/>
                <a:gd name="T5" fmla="*/ 82 h 1783"/>
                <a:gd name="T6" fmla="*/ 17 w 453"/>
                <a:gd name="T7" fmla="*/ 63 h 1783"/>
                <a:gd name="T8" fmla="*/ 29 w 453"/>
                <a:gd name="T9" fmla="*/ 45 h 1783"/>
                <a:gd name="T10" fmla="*/ 45 w 453"/>
                <a:gd name="T11" fmla="*/ 29 h 1783"/>
                <a:gd name="T12" fmla="*/ 64 w 453"/>
                <a:gd name="T13" fmla="*/ 16 h 1783"/>
                <a:gd name="T14" fmla="*/ 82 w 453"/>
                <a:gd name="T15" fmla="*/ 8 h 1783"/>
                <a:gd name="T16" fmla="*/ 105 w 453"/>
                <a:gd name="T17" fmla="*/ 2 h 1783"/>
                <a:gd name="T18" fmla="*/ 127 w 453"/>
                <a:gd name="T19" fmla="*/ 0 h 1783"/>
                <a:gd name="T20" fmla="*/ 326 w 453"/>
                <a:gd name="T21" fmla="*/ 0 h 1783"/>
                <a:gd name="T22" fmla="*/ 349 w 453"/>
                <a:gd name="T23" fmla="*/ 2 h 1783"/>
                <a:gd name="T24" fmla="*/ 371 w 453"/>
                <a:gd name="T25" fmla="*/ 6 h 1783"/>
                <a:gd name="T26" fmla="*/ 390 w 453"/>
                <a:gd name="T27" fmla="*/ 16 h 1783"/>
                <a:gd name="T28" fmla="*/ 408 w 453"/>
                <a:gd name="T29" fmla="*/ 29 h 1783"/>
                <a:gd name="T30" fmla="*/ 425 w 453"/>
                <a:gd name="T31" fmla="*/ 45 h 1783"/>
                <a:gd name="T32" fmla="*/ 437 w 453"/>
                <a:gd name="T33" fmla="*/ 63 h 1783"/>
                <a:gd name="T34" fmla="*/ 447 w 453"/>
                <a:gd name="T35" fmla="*/ 82 h 1783"/>
                <a:gd name="T36" fmla="*/ 451 w 453"/>
                <a:gd name="T37" fmla="*/ 104 h 1783"/>
                <a:gd name="T38" fmla="*/ 453 w 453"/>
                <a:gd name="T39" fmla="*/ 127 h 1783"/>
                <a:gd name="T40" fmla="*/ 453 w 453"/>
                <a:gd name="T41" fmla="*/ 1656 h 1783"/>
                <a:gd name="T42" fmla="*/ 451 w 453"/>
                <a:gd name="T43" fmla="*/ 1678 h 1783"/>
                <a:gd name="T44" fmla="*/ 447 w 453"/>
                <a:gd name="T45" fmla="*/ 1699 h 1783"/>
                <a:gd name="T46" fmla="*/ 437 w 453"/>
                <a:gd name="T47" fmla="*/ 1719 h 1783"/>
                <a:gd name="T48" fmla="*/ 425 w 453"/>
                <a:gd name="T49" fmla="*/ 1738 h 1783"/>
                <a:gd name="T50" fmla="*/ 408 w 453"/>
                <a:gd name="T51" fmla="*/ 1754 h 1783"/>
                <a:gd name="T52" fmla="*/ 390 w 453"/>
                <a:gd name="T53" fmla="*/ 1766 h 1783"/>
                <a:gd name="T54" fmla="*/ 371 w 453"/>
                <a:gd name="T55" fmla="*/ 1775 h 1783"/>
                <a:gd name="T56" fmla="*/ 349 w 453"/>
                <a:gd name="T57" fmla="*/ 1781 h 1783"/>
                <a:gd name="T58" fmla="*/ 326 w 453"/>
                <a:gd name="T59" fmla="*/ 1783 h 1783"/>
                <a:gd name="T60" fmla="*/ 127 w 453"/>
                <a:gd name="T61" fmla="*/ 1783 h 1783"/>
                <a:gd name="T62" fmla="*/ 105 w 453"/>
                <a:gd name="T63" fmla="*/ 1781 h 1783"/>
                <a:gd name="T64" fmla="*/ 84 w 453"/>
                <a:gd name="T65" fmla="*/ 1775 h 1783"/>
                <a:gd name="T66" fmla="*/ 64 w 453"/>
                <a:gd name="T67" fmla="*/ 1766 h 1783"/>
                <a:gd name="T68" fmla="*/ 45 w 453"/>
                <a:gd name="T69" fmla="*/ 1754 h 1783"/>
                <a:gd name="T70" fmla="*/ 29 w 453"/>
                <a:gd name="T71" fmla="*/ 1738 h 1783"/>
                <a:gd name="T72" fmla="*/ 17 w 453"/>
                <a:gd name="T73" fmla="*/ 1719 h 1783"/>
                <a:gd name="T74" fmla="*/ 6 w 453"/>
                <a:gd name="T75" fmla="*/ 1699 h 1783"/>
                <a:gd name="T76" fmla="*/ 2 w 453"/>
                <a:gd name="T77" fmla="*/ 1678 h 1783"/>
                <a:gd name="T78" fmla="*/ 0 w 453"/>
                <a:gd name="T79" fmla="*/ 1656 h 1783"/>
                <a:gd name="T80" fmla="*/ 0 w 453"/>
                <a:gd name="T81" fmla="*/ 127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1783">
                  <a:moveTo>
                    <a:pt x="0" y="127"/>
                  </a:moveTo>
                  <a:lnTo>
                    <a:pt x="2" y="104"/>
                  </a:lnTo>
                  <a:lnTo>
                    <a:pt x="6" y="82"/>
                  </a:lnTo>
                  <a:lnTo>
                    <a:pt x="17" y="63"/>
                  </a:lnTo>
                  <a:lnTo>
                    <a:pt x="29" y="45"/>
                  </a:lnTo>
                  <a:lnTo>
                    <a:pt x="45" y="29"/>
                  </a:lnTo>
                  <a:lnTo>
                    <a:pt x="64" y="16"/>
                  </a:lnTo>
                  <a:lnTo>
                    <a:pt x="82" y="8"/>
                  </a:lnTo>
                  <a:lnTo>
                    <a:pt x="105" y="2"/>
                  </a:lnTo>
                  <a:lnTo>
                    <a:pt x="127" y="0"/>
                  </a:lnTo>
                  <a:lnTo>
                    <a:pt x="326" y="0"/>
                  </a:lnTo>
                  <a:lnTo>
                    <a:pt x="349" y="2"/>
                  </a:lnTo>
                  <a:lnTo>
                    <a:pt x="371" y="6"/>
                  </a:lnTo>
                  <a:lnTo>
                    <a:pt x="390" y="16"/>
                  </a:lnTo>
                  <a:lnTo>
                    <a:pt x="408" y="29"/>
                  </a:lnTo>
                  <a:lnTo>
                    <a:pt x="425" y="45"/>
                  </a:lnTo>
                  <a:lnTo>
                    <a:pt x="437" y="63"/>
                  </a:lnTo>
                  <a:lnTo>
                    <a:pt x="447" y="82"/>
                  </a:lnTo>
                  <a:lnTo>
                    <a:pt x="451" y="104"/>
                  </a:lnTo>
                  <a:lnTo>
                    <a:pt x="453" y="127"/>
                  </a:lnTo>
                  <a:lnTo>
                    <a:pt x="453" y="1656"/>
                  </a:lnTo>
                  <a:lnTo>
                    <a:pt x="451" y="1678"/>
                  </a:lnTo>
                  <a:lnTo>
                    <a:pt x="447" y="1699"/>
                  </a:lnTo>
                  <a:lnTo>
                    <a:pt x="437" y="1719"/>
                  </a:lnTo>
                  <a:lnTo>
                    <a:pt x="425" y="1738"/>
                  </a:lnTo>
                  <a:lnTo>
                    <a:pt x="408" y="1754"/>
                  </a:lnTo>
                  <a:lnTo>
                    <a:pt x="390" y="1766"/>
                  </a:lnTo>
                  <a:lnTo>
                    <a:pt x="371" y="1775"/>
                  </a:lnTo>
                  <a:lnTo>
                    <a:pt x="349" y="1781"/>
                  </a:lnTo>
                  <a:lnTo>
                    <a:pt x="326" y="1783"/>
                  </a:lnTo>
                  <a:lnTo>
                    <a:pt x="127" y="1783"/>
                  </a:lnTo>
                  <a:lnTo>
                    <a:pt x="105" y="1781"/>
                  </a:lnTo>
                  <a:lnTo>
                    <a:pt x="84" y="1775"/>
                  </a:lnTo>
                  <a:lnTo>
                    <a:pt x="64" y="1766"/>
                  </a:lnTo>
                  <a:lnTo>
                    <a:pt x="45" y="1754"/>
                  </a:lnTo>
                  <a:lnTo>
                    <a:pt x="29" y="1738"/>
                  </a:lnTo>
                  <a:lnTo>
                    <a:pt x="17" y="1719"/>
                  </a:lnTo>
                  <a:lnTo>
                    <a:pt x="6" y="1699"/>
                  </a:lnTo>
                  <a:lnTo>
                    <a:pt x="2" y="1678"/>
                  </a:lnTo>
                  <a:lnTo>
                    <a:pt x="0" y="165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28" name="Freeform 4">
              <a:extLst>
                <a:ext uri="{FF2B5EF4-FFF2-40B4-BE49-F238E27FC236}">
                  <a16:creationId xmlns:a16="http://schemas.microsoft.com/office/drawing/2014/main" id="{67B1B4BB-C936-A5B8-C9DA-9255E85C7627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0187" y="10982"/>
              <a:ext cx="26" cy="1396"/>
            </a:xfrm>
            <a:custGeom>
              <a:avLst/>
              <a:gdLst>
                <a:gd name="T0" fmla="*/ 26 w 26"/>
                <a:gd name="T1" fmla="*/ 1381 h 1395"/>
                <a:gd name="T2" fmla="*/ 26 w 26"/>
                <a:gd name="T3" fmla="*/ 1381 h 1395"/>
                <a:gd name="T4" fmla="*/ 26 w 26"/>
                <a:gd name="T5" fmla="*/ 1385 h 1395"/>
                <a:gd name="T6" fmla="*/ 26 w 26"/>
                <a:gd name="T7" fmla="*/ 1387 h 1395"/>
                <a:gd name="T8" fmla="*/ 24 w 26"/>
                <a:gd name="T9" fmla="*/ 1389 h 1395"/>
                <a:gd name="T10" fmla="*/ 22 w 26"/>
                <a:gd name="T11" fmla="*/ 1391 h 1395"/>
                <a:gd name="T12" fmla="*/ 22 w 26"/>
                <a:gd name="T13" fmla="*/ 1391 h 1395"/>
                <a:gd name="T14" fmla="*/ 20 w 26"/>
                <a:gd name="T15" fmla="*/ 1393 h 1395"/>
                <a:gd name="T16" fmla="*/ 18 w 26"/>
                <a:gd name="T17" fmla="*/ 1393 h 1395"/>
                <a:gd name="T18" fmla="*/ 16 w 26"/>
                <a:gd name="T19" fmla="*/ 1395 h 1395"/>
                <a:gd name="T20" fmla="*/ 12 w 26"/>
                <a:gd name="T21" fmla="*/ 1395 h 1395"/>
                <a:gd name="T22" fmla="*/ 10 w 26"/>
                <a:gd name="T23" fmla="*/ 1395 h 1395"/>
                <a:gd name="T24" fmla="*/ 8 w 26"/>
                <a:gd name="T25" fmla="*/ 1393 h 1395"/>
                <a:gd name="T26" fmla="*/ 6 w 26"/>
                <a:gd name="T27" fmla="*/ 1393 h 1395"/>
                <a:gd name="T28" fmla="*/ 4 w 26"/>
                <a:gd name="T29" fmla="*/ 1391 h 1395"/>
                <a:gd name="T30" fmla="*/ 4 w 26"/>
                <a:gd name="T31" fmla="*/ 1391 h 1395"/>
                <a:gd name="T32" fmla="*/ 2 w 26"/>
                <a:gd name="T33" fmla="*/ 1389 h 1395"/>
                <a:gd name="T34" fmla="*/ 0 w 26"/>
                <a:gd name="T35" fmla="*/ 1387 h 1395"/>
                <a:gd name="T36" fmla="*/ 0 w 26"/>
                <a:gd name="T37" fmla="*/ 1385 h 1395"/>
                <a:gd name="T38" fmla="*/ 0 w 26"/>
                <a:gd name="T39" fmla="*/ 1381 h 1395"/>
                <a:gd name="T40" fmla="*/ 0 w 26"/>
                <a:gd name="T41" fmla="*/ 1381 h 1395"/>
                <a:gd name="T42" fmla="*/ 0 w 26"/>
                <a:gd name="T43" fmla="*/ 12 h 1395"/>
                <a:gd name="T44" fmla="*/ 0 w 26"/>
                <a:gd name="T45" fmla="*/ 12 h 1395"/>
                <a:gd name="T46" fmla="*/ 0 w 26"/>
                <a:gd name="T47" fmla="*/ 10 h 1395"/>
                <a:gd name="T48" fmla="*/ 0 w 26"/>
                <a:gd name="T49" fmla="*/ 8 h 1395"/>
                <a:gd name="T50" fmla="*/ 2 w 26"/>
                <a:gd name="T51" fmla="*/ 6 h 1395"/>
                <a:gd name="T52" fmla="*/ 4 w 26"/>
                <a:gd name="T53" fmla="*/ 4 h 1395"/>
                <a:gd name="T54" fmla="*/ 4 w 26"/>
                <a:gd name="T55" fmla="*/ 2 h 1395"/>
                <a:gd name="T56" fmla="*/ 6 w 26"/>
                <a:gd name="T57" fmla="*/ 2 h 1395"/>
                <a:gd name="T58" fmla="*/ 8 w 26"/>
                <a:gd name="T59" fmla="*/ 0 h 1395"/>
                <a:gd name="T60" fmla="*/ 10 w 26"/>
                <a:gd name="T61" fmla="*/ 0 h 1395"/>
                <a:gd name="T62" fmla="*/ 12 w 26"/>
                <a:gd name="T63" fmla="*/ 0 h 1395"/>
                <a:gd name="T64" fmla="*/ 16 w 26"/>
                <a:gd name="T65" fmla="*/ 0 h 1395"/>
                <a:gd name="T66" fmla="*/ 18 w 26"/>
                <a:gd name="T67" fmla="*/ 0 h 1395"/>
                <a:gd name="T68" fmla="*/ 20 w 26"/>
                <a:gd name="T69" fmla="*/ 2 h 1395"/>
                <a:gd name="T70" fmla="*/ 22 w 26"/>
                <a:gd name="T71" fmla="*/ 2 h 1395"/>
                <a:gd name="T72" fmla="*/ 22 w 26"/>
                <a:gd name="T73" fmla="*/ 4 h 1395"/>
                <a:gd name="T74" fmla="*/ 24 w 26"/>
                <a:gd name="T75" fmla="*/ 6 h 1395"/>
                <a:gd name="T76" fmla="*/ 26 w 26"/>
                <a:gd name="T77" fmla="*/ 8 h 1395"/>
                <a:gd name="T78" fmla="*/ 26 w 26"/>
                <a:gd name="T79" fmla="*/ 10 h 1395"/>
                <a:gd name="T80" fmla="*/ 26 w 26"/>
                <a:gd name="T81" fmla="*/ 12 h 1395"/>
                <a:gd name="T82" fmla="*/ 26 w 26"/>
                <a:gd name="T83" fmla="*/ 12 h 1395"/>
                <a:gd name="T84" fmla="*/ 26 w 26"/>
                <a:gd name="T85" fmla="*/ 1381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395">
                  <a:moveTo>
                    <a:pt x="26" y="1381"/>
                  </a:moveTo>
                  <a:lnTo>
                    <a:pt x="26" y="1381"/>
                  </a:lnTo>
                  <a:lnTo>
                    <a:pt x="26" y="1385"/>
                  </a:lnTo>
                  <a:lnTo>
                    <a:pt x="26" y="1387"/>
                  </a:lnTo>
                  <a:lnTo>
                    <a:pt x="24" y="1389"/>
                  </a:lnTo>
                  <a:lnTo>
                    <a:pt x="22" y="1391"/>
                  </a:lnTo>
                  <a:lnTo>
                    <a:pt x="20" y="1393"/>
                  </a:lnTo>
                  <a:lnTo>
                    <a:pt x="18" y="1393"/>
                  </a:lnTo>
                  <a:lnTo>
                    <a:pt x="16" y="1395"/>
                  </a:lnTo>
                  <a:lnTo>
                    <a:pt x="12" y="1395"/>
                  </a:lnTo>
                  <a:lnTo>
                    <a:pt x="10" y="1395"/>
                  </a:lnTo>
                  <a:lnTo>
                    <a:pt x="8" y="1393"/>
                  </a:lnTo>
                  <a:lnTo>
                    <a:pt x="6" y="1393"/>
                  </a:lnTo>
                  <a:lnTo>
                    <a:pt x="4" y="1391"/>
                  </a:lnTo>
                  <a:lnTo>
                    <a:pt x="2" y="1389"/>
                  </a:lnTo>
                  <a:lnTo>
                    <a:pt x="0" y="1387"/>
                  </a:lnTo>
                  <a:lnTo>
                    <a:pt x="0" y="1385"/>
                  </a:lnTo>
                  <a:lnTo>
                    <a:pt x="0" y="1381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38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29" name="Freeform 5">
              <a:extLst>
                <a:ext uri="{FF2B5EF4-FFF2-40B4-BE49-F238E27FC236}">
                  <a16:creationId xmlns:a16="http://schemas.microsoft.com/office/drawing/2014/main" id="{2C2AF245-0BA4-C589-E1AF-F72507F28552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0054" y="11517"/>
              <a:ext cx="306" cy="311"/>
            </a:xfrm>
            <a:custGeom>
              <a:avLst/>
              <a:gdLst>
                <a:gd name="T0" fmla="*/ 306 w 306"/>
                <a:gd name="T1" fmla="*/ 154 h 310"/>
                <a:gd name="T2" fmla="*/ 303 w 306"/>
                <a:gd name="T3" fmla="*/ 180 h 310"/>
                <a:gd name="T4" fmla="*/ 297 w 306"/>
                <a:gd name="T5" fmla="*/ 203 h 310"/>
                <a:gd name="T6" fmla="*/ 289 w 306"/>
                <a:gd name="T7" fmla="*/ 228 h 310"/>
                <a:gd name="T8" fmla="*/ 275 w 306"/>
                <a:gd name="T9" fmla="*/ 248 h 310"/>
                <a:gd name="T10" fmla="*/ 258 w 306"/>
                <a:gd name="T11" fmla="*/ 267 h 310"/>
                <a:gd name="T12" fmla="*/ 240 w 306"/>
                <a:gd name="T13" fmla="*/ 283 h 310"/>
                <a:gd name="T14" fmla="*/ 219 w 306"/>
                <a:gd name="T15" fmla="*/ 295 h 310"/>
                <a:gd name="T16" fmla="*/ 195 w 306"/>
                <a:gd name="T17" fmla="*/ 304 h 310"/>
                <a:gd name="T18" fmla="*/ 172 w 306"/>
                <a:gd name="T19" fmla="*/ 310 h 310"/>
                <a:gd name="T20" fmla="*/ 146 w 306"/>
                <a:gd name="T21" fmla="*/ 310 h 310"/>
                <a:gd name="T22" fmla="*/ 123 w 306"/>
                <a:gd name="T23" fmla="*/ 308 h 310"/>
                <a:gd name="T24" fmla="*/ 99 w 306"/>
                <a:gd name="T25" fmla="*/ 299 h 310"/>
                <a:gd name="T26" fmla="*/ 76 w 306"/>
                <a:gd name="T27" fmla="*/ 289 h 310"/>
                <a:gd name="T28" fmla="*/ 55 w 306"/>
                <a:gd name="T29" fmla="*/ 275 h 310"/>
                <a:gd name="T30" fmla="*/ 37 w 306"/>
                <a:gd name="T31" fmla="*/ 258 h 310"/>
                <a:gd name="T32" fmla="*/ 23 w 306"/>
                <a:gd name="T33" fmla="*/ 238 h 310"/>
                <a:gd name="T34" fmla="*/ 12 w 306"/>
                <a:gd name="T35" fmla="*/ 215 h 310"/>
                <a:gd name="T36" fmla="*/ 4 w 306"/>
                <a:gd name="T37" fmla="*/ 193 h 310"/>
                <a:gd name="T38" fmla="*/ 0 w 306"/>
                <a:gd name="T39" fmla="*/ 168 h 310"/>
                <a:gd name="T40" fmla="*/ 0 w 306"/>
                <a:gd name="T41" fmla="*/ 142 h 310"/>
                <a:gd name="T42" fmla="*/ 4 w 306"/>
                <a:gd name="T43" fmla="*/ 117 h 310"/>
                <a:gd name="T44" fmla="*/ 12 w 306"/>
                <a:gd name="T45" fmla="*/ 94 h 310"/>
                <a:gd name="T46" fmla="*/ 23 w 306"/>
                <a:gd name="T47" fmla="*/ 72 h 310"/>
                <a:gd name="T48" fmla="*/ 37 w 306"/>
                <a:gd name="T49" fmla="*/ 51 h 310"/>
                <a:gd name="T50" fmla="*/ 55 w 306"/>
                <a:gd name="T51" fmla="*/ 35 h 310"/>
                <a:gd name="T52" fmla="*/ 76 w 306"/>
                <a:gd name="T53" fmla="*/ 20 h 310"/>
                <a:gd name="T54" fmla="*/ 99 w 306"/>
                <a:gd name="T55" fmla="*/ 10 h 310"/>
                <a:gd name="T56" fmla="*/ 123 w 306"/>
                <a:gd name="T57" fmla="*/ 2 h 310"/>
                <a:gd name="T58" fmla="*/ 146 w 306"/>
                <a:gd name="T59" fmla="*/ 0 h 310"/>
                <a:gd name="T60" fmla="*/ 172 w 306"/>
                <a:gd name="T61" fmla="*/ 0 h 310"/>
                <a:gd name="T62" fmla="*/ 195 w 306"/>
                <a:gd name="T63" fmla="*/ 6 h 310"/>
                <a:gd name="T64" fmla="*/ 219 w 306"/>
                <a:gd name="T65" fmla="*/ 14 h 310"/>
                <a:gd name="T66" fmla="*/ 240 w 306"/>
                <a:gd name="T67" fmla="*/ 27 h 310"/>
                <a:gd name="T68" fmla="*/ 258 w 306"/>
                <a:gd name="T69" fmla="*/ 43 h 310"/>
                <a:gd name="T70" fmla="*/ 275 w 306"/>
                <a:gd name="T71" fmla="*/ 61 h 310"/>
                <a:gd name="T72" fmla="*/ 289 w 306"/>
                <a:gd name="T73" fmla="*/ 82 h 310"/>
                <a:gd name="T74" fmla="*/ 297 w 306"/>
                <a:gd name="T75" fmla="*/ 105 h 310"/>
                <a:gd name="T76" fmla="*/ 303 w 306"/>
                <a:gd name="T77" fmla="*/ 129 h 310"/>
                <a:gd name="T78" fmla="*/ 306 w 306"/>
                <a:gd name="T79" fmla="*/ 154 h 310"/>
                <a:gd name="T80" fmla="*/ 306 w 306"/>
                <a:gd name="T81" fmla="*/ 1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310">
                  <a:moveTo>
                    <a:pt x="306" y="154"/>
                  </a:moveTo>
                  <a:lnTo>
                    <a:pt x="303" y="180"/>
                  </a:lnTo>
                  <a:lnTo>
                    <a:pt x="297" y="203"/>
                  </a:lnTo>
                  <a:lnTo>
                    <a:pt x="289" y="228"/>
                  </a:lnTo>
                  <a:lnTo>
                    <a:pt x="275" y="248"/>
                  </a:lnTo>
                  <a:lnTo>
                    <a:pt x="258" y="267"/>
                  </a:lnTo>
                  <a:lnTo>
                    <a:pt x="240" y="283"/>
                  </a:lnTo>
                  <a:lnTo>
                    <a:pt x="219" y="295"/>
                  </a:lnTo>
                  <a:lnTo>
                    <a:pt x="195" y="304"/>
                  </a:lnTo>
                  <a:lnTo>
                    <a:pt x="172" y="310"/>
                  </a:lnTo>
                  <a:lnTo>
                    <a:pt x="146" y="310"/>
                  </a:lnTo>
                  <a:lnTo>
                    <a:pt x="123" y="308"/>
                  </a:lnTo>
                  <a:lnTo>
                    <a:pt x="99" y="299"/>
                  </a:lnTo>
                  <a:lnTo>
                    <a:pt x="76" y="289"/>
                  </a:lnTo>
                  <a:lnTo>
                    <a:pt x="55" y="275"/>
                  </a:lnTo>
                  <a:lnTo>
                    <a:pt x="37" y="258"/>
                  </a:lnTo>
                  <a:lnTo>
                    <a:pt x="23" y="238"/>
                  </a:lnTo>
                  <a:lnTo>
                    <a:pt x="12" y="215"/>
                  </a:lnTo>
                  <a:lnTo>
                    <a:pt x="4" y="193"/>
                  </a:lnTo>
                  <a:lnTo>
                    <a:pt x="0" y="168"/>
                  </a:lnTo>
                  <a:lnTo>
                    <a:pt x="0" y="142"/>
                  </a:lnTo>
                  <a:lnTo>
                    <a:pt x="4" y="117"/>
                  </a:lnTo>
                  <a:lnTo>
                    <a:pt x="12" y="94"/>
                  </a:lnTo>
                  <a:lnTo>
                    <a:pt x="23" y="72"/>
                  </a:lnTo>
                  <a:lnTo>
                    <a:pt x="37" y="51"/>
                  </a:lnTo>
                  <a:lnTo>
                    <a:pt x="55" y="35"/>
                  </a:lnTo>
                  <a:lnTo>
                    <a:pt x="76" y="20"/>
                  </a:lnTo>
                  <a:lnTo>
                    <a:pt x="99" y="10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72" y="0"/>
                  </a:lnTo>
                  <a:lnTo>
                    <a:pt x="195" y="6"/>
                  </a:lnTo>
                  <a:lnTo>
                    <a:pt x="219" y="14"/>
                  </a:lnTo>
                  <a:lnTo>
                    <a:pt x="240" y="27"/>
                  </a:lnTo>
                  <a:lnTo>
                    <a:pt x="258" y="43"/>
                  </a:lnTo>
                  <a:lnTo>
                    <a:pt x="275" y="61"/>
                  </a:lnTo>
                  <a:lnTo>
                    <a:pt x="289" y="82"/>
                  </a:lnTo>
                  <a:lnTo>
                    <a:pt x="297" y="105"/>
                  </a:lnTo>
                  <a:lnTo>
                    <a:pt x="303" y="129"/>
                  </a:lnTo>
                  <a:lnTo>
                    <a:pt x="306" y="154"/>
                  </a:lnTo>
                  <a:close/>
                </a:path>
              </a:pathLst>
            </a:custGeom>
            <a:solidFill>
              <a:srgbClr val="A0A0A0"/>
            </a:solidFill>
            <a:ln w="1714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30" name="Freeform 6">
              <a:extLst>
                <a:ext uri="{FF2B5EF4-FFF2-40B4-BE49-F238E27FC236}">
                  <a16:creationId xmlns:a16="http://schemas.microsoft.com/office/drawing/2014/main" id="{6081B37E-D2FE-7FBE-B01E-01BB4958ED93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0858" y="11590"/>
              <a:ext cx="178" cy="179"/>
            </a:xfrm>
            <a:custGeom>
              <a:avLst/>
              <a:gdLst>
                <a:gd name="T0" fmla="*/ 178 w 178"/>
                <a:gd name="T1" fmla="*/ 91 h 179"/>
                <a:gd name="T2" fmla="*/ 176 w 178"/>
                <a:gd name="T3" fmla="*/ 109 h 179"/>
                <a:gd name="T4" fmla="*/ 170 w 178"/>
                <a:gd name="T5" fmla="*/ 126 h 179"/>
                <a:gd name="T6" fmla="*/ 160 w 178"/>
                <a:gd name="T7" fmla="*/ 142 h 179"/>
                <a:gd name="T8" fmla="*/ 147 w 178"/>
                <a:gd name="T9" fmla="*/ 156 h 179"/>
                <a:gd name="T10" fmla="*/ 133 w 178"/>
                <a:gd name="T11" fmla="*/ 169 h 179"/>
                <a:gd name="T12" fmla="*/ 114 w 178"/>
                <a:gd name="T13" fmla="*/ 175 h 179"/>
                <a:gd name="T14" fmla="*/ 96 w 178"/>
                <a:gd name="T15" fmla="*/ 179 h 179"/>
                <a:gd name="T16" fmla="*/ 78 w 178"/>
                <a:gd name="T17" fmla="*/ 179 h 179"/>
                <a:gd name="T18" fmla="*/ 59 w 178"/>
                <a:gd name="T19" fmla="*/ 175 h 179"/>
                <a:gd name="T20" fmla="*/ 43 w 178"/>
                <a:gd name="T21" fmla="*/ 169 h 179"/>
                <a:gd name="T22" fmla="*/ 26 w 178"/>
                <a:gd name="T23" fmla="*/ 156 h 179"/>
                <a:gd name="T24" fmla="*/ 14 w 178"/>
                <a:gd name="T25" fmla="*/ 142 h 179"/>
                <a:gd name="T26" fmla="*/ 6 w 178"/>
                <a:gd name="T27" fmla="*/ 126 h 179"/>
                <a:gd name="T28" fmla="*/ 0 w 178"/>
                <a:gd name="T29" fmla="*/ 109 h 179"/>
                <a:gd name="T30" fmla="*/ 0 w 178"/>
                <a:gd name="T31" fmla="*/ 91 h 179"/>
                <a:gd name="T32" fmla="*/ 2 w 178"/>
                <a:gd name="T33" fmla="*/ 70 h 179"/>
                <a:gd name="T34" fmla="*/ 8 w 178"/>
                <a:gd name="T35" fmla="*/ 54 h 179"/>
                <a:gd name="T36" fmla="*/ 18 w 178"/>
                <a:gd name="T37" fmla="*/ 37 h 179"/>
                <a:gd name="T38" fmla="*/ 30 w 178"/>
                <a:gd name="T39" fmla="*/ 23 h 179"/>
                <a:gd name="T40" fmla="*/ 45 w 178"/>
                <a:gd name="T41" fmla="*/ 13 h 179"/>
                <a:gd name="T42" fmla="*/ 63 w 178"/>
                <a:gd name="T43" fmla="*/ 5 h 179"/>
                <a:gd name="T44" fmla="*/ 82 w 178"/>
                <a:gd name="T45" fmla="*/ 0 h 179"/>
                <a:gd name="T46" fmla="*/ 100 w 178"/>
                <a:gd name="T47" fmla="*/ 0 h 179"/>
                <a:gd name="T48" fmla="*/ 119 w 178"/>
                <a:gd name="T49" fmla="*/ 5 h 179"/>
                <a:gd name="T50" fmla="*/ 135 w 178"/>
                <a:gd name="T51" fmla="*/ 13 h 179"/>
                <a:gd name="T52" fmla="*/ 151 w 178"/>
                <a:gd name="T53" fmla="*/ 23 h 179"/>
                <a:gd name="T54" fmla="*/ 164 w 178"/>
                <a:gd name="T55" fmla="*/ 37 h 179"/>
                <a:gd name="T56" fmla="*/ 172 w 178"/>
                <a:gd name="T57" fmla="*/ 54 h 179"/>
                <a:gd name="T58" fmla="*/ 178 w 178"/>
                <a:gd name="T59" fmla="*/ 70 h 179"/>
                <a:gd name="T60" fmla="*/ 178 w 178"/>
                <a:gd name="T61" fmla="*/ 89 h 179"/>
                <a:gd name="T62" fmla="*/ 178 w 178"/>
                <a:gd name="T63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79">
                  <a:moveTo>
                    <a:pt x="178" y="91"/>
                  </a:moveTo>
                  <a:lnTo>
                    <a:pt x="176" y="109"/>
                  </a:lnTo>
                  <a:lnTo>
                    <a:pt x="170" y="126"/>
                  </a:lnTo>
                  <a:lnTo>
                    <a:pt x="160" y="142"/>
                  </a:lnTo>
                  <a:lnTo>
                    <a:pt x="147" y="156"/>
                  </a:lnTo>
                  <a:lnTo>
                    <a:pt x="133" y="169"/>
                  </a:lnTo>
                  <a:lnTo>
                    <a:pt x="114" y="175"/>
                  </a:lnTo>
                  <a:lnTo>
                    <a:pt x="96" y="179"/>
                  </a:lnTo>
                  <a:lnTo>
                    <a:pt x="78" y="179"/>
                  </a:lnTo>
                  <a:lnTo>
                    <a:pt x="59" y="175"/>
                  </a:lnTo>
                  <a:lnTo>
                    <a:pt x="43" y="169"/>
                  </a:lnTo>
                  <a:lnTo>
                    <a:pt x="26" y="156"/>
                  </a:lnTo>
                  <a:lnTo>
                    <a:pt x="14" y="142"/>
                  </a:lnTo>
                  <a:lnTo>
                    <a:pt x="6" y="126"/>
                  </a:lnTo>
                  <a:lnTo>
                    <a:pt x="0" y="109"/>
                  </a:lnTo>
                  <a:lnTo>
                    <a:pt x="0" y="91"/>
                  </a:lnTo>
                  <a:lnTo>
                    <a:pt x="2" y="70"/>
                  </a:lnTo>
                  <a:lnTo>
                    <a:pt x="8" y="54"/>
                  </a:lnTo>
                  <a:lnTo>
                    <a:pt x="18" y="37"/>
                  </a:lnTo>
                  <a:lnTo>
                    <a:pt x="30" y="23"/>
                  </a:lnTo>
                  <a:lnTo>
                    <a:pt x="45" y="13"/>
                  </a:lnTo>
                  <a:lnTo>
                    <a:pt x="63" y="5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9" y="5"/>
                  </a:lnTo>
                  <a:lnTo>
                    <a:pt x="135" y="13"/>
                  </a:lnTo>
                  <a:lnTo>
                    <a:pt x="151" y="23"/>
                  </a:lnTo>
                  <a:lnTo>
                    <a:pt x="164" y="37"/>
                  </a:lnTo>
                  <a:lnTo>
                    <a:pt x="172" y="54"/>
                  </a:lnTo>
                  <a:lnTo>
                    <a:pt x="178" y="70"/>
                  </a:lnTo>
                  <a:lnTo>
                    <a:pt x="178" y="89"/>
                  </a:lnTo>
                  <a:lnTo>
                    <a:pt x="178" y="91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31" name="Freeform 7">
              <a:extLst>
                <a:ext uri="{FF2B5EF4-FFF2-40B4-BE49-F238E27FC236}">
                  <a16:creationId xmlns:a16="http://schemas.microsoft.com/office/drawing/2014/main" id="{49B62CFA-2603-9B17-F76C-098F5AFEA285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0915" y="11644"/>
              <a:ext cx="68" cy="72"/>
            </a:xfrm>
            <a:custGeom>
              <a:avLst/>
              <a:gdLst>
                <a:gd name="T0" fmla="*/ 68 w 68"/>
                <a:gd name="T1" fmla="*/ 37 h 72"/>
                <a:gd name="T2" fmla="*/ 68 w 68"/>
                <a:gd name="T3" fmla="*/ 47 h 72"/>
                <a:gd name="T4" fmla="*/ 62 w 68"/>
                <a:gd name="T5" fmla="*/ 59 h 72"/>
                <a:gd name="T6" fmla="*/ 53 w 68"/>
                <a:gd name="T7" fmla="*/ 67 h 72"/>
                <a:gd name="T8" fmla="*/ 43 w 68"/>
                <a:gd name="T9" fmla="*/ 72 h 72"/>
                <a:gd name="T10" fmla="*/ 31 w 68"/>
                <a:gd name="T11" fmla="*/ 72 h 72"/>
                <a:gd name="T12" fmla="*/ 21 w 68"/>
                <a:gd name="T13" fmla="*/ 70 h 72"/>
                <a:gd name="T14" fmla="*/ 10 w 68"/>
                <a:gd name="T15" fmla="*/ 63 h 72"/>
                <a:gd name="T16" fmla="*/ 4 w 68"/>
                <a:gd name="T17" fmla="*/ 53 h 72"/>
                <a:gd name="T18" fmla="*/ 0 w 68"/>
                <a:gd name="T19" fmla="*/ 43 h 72"/>
                <a:gd name="T20" fmla="*/ 0 w 68"/>
                <a:gd name="T21" fmla="*/ 31 h 72"/>
                <a:gd name="T22" fmla="*/ 4 w 68"/>
                <a:gd name="T23" fmla="*/ 18 h 72"/>
                <a:gd name="T24" fmla="*/ 10 w 68"/>
                <a:gd name="T25" fmla="*/ 8 h 72"/>
                <a:gd name="T26" fmla="*/ 21 w 68"/>
                <a:gd name="T27" fmla="*/ 2 h 72"/>
                <a:gd name="T28" fmla="*/ 31 w 68"/>
                <a:gd name="T29" fmla="*/ 0 h 72"/>
                <a:gd name="T30" fmla="*/ 43 w 68"/>
                <a:gd name="T31" fmla="*/ 0 h 72"/>
                <a:gd name="T32" fmla="*/ 53 w 68"/>
                <a:gd name="T33" fmla="*/ 6 h 72"/>
                <a:gd name="T34" fmla="*/ 62 w 68"/>
                <a:gd name="T35" fmla="*/ 14 h 72"/>
                <a:gd name="T36" fmla="*/ 68 w 68"/>
                <a:gd name="T37" fmla="*/ 24 h 72"/>
                <a:gd name="T38" fmla="*/ 68 w 68"/>
                <a:gd name="T39" fmla="*/ 37 h 72"/>
                <a:gd name="T40" fmla="*/ 68 w 68"/>
                <a:gd name="T41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72">
                  <a:moveTo>
                    <a:pt x="68" y="37"/>
                  </a:moveTo>
                  <a:lnTo>
                    <a:pt x="68" y="47"/>
                  </a:lnTo>
                  <a:lnTo>
                    <a:pt x="62" y="59"/>
                  </a:lnTo>
                  <a:lnTo>
                    <a:pt x="53" y="67"/>
                  </a:lnTo>
                  <a:lnTo>
                    <a:pt x="43" y="72"/>
                  </a:lnTo>
                  <a:lnTo>
                    <a:pt x="31" y="72"/>
                  </a:lnTo>
                  <a:lnTo>
                    <a:pt x="21" y="70"/>
                  </a:lnTo>
                  <a:lnTo>
                    <a:pt x="10" y="63"/>
                  </a:lnTo>
                  <a:lnTo>
                    <a:pt x="4" y="53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4" y="18"/>
                  </a:lnTo>
                  <a:lnTo>
                    <a:pt x="10" y="8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3" y="6"/>
                  </a:lnTo>
                  <a:lnTo>
                    <a:pt x="62" y="14"/>
                  </a:lnTo>
                  <a:lnTo>
                    <a:pt x="68" y="24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32" name="Freeform 8">
              <a:extLst>
                <a:ext uri="{FF2B5EF4-FFF2-40B4-BE49-F238E27FC236}">
                  <a16:creationId xmlns:a16="http://schemas.microsoft.com/office/drawing/2014/main" id="{20165B97-25F9-4816-AD64-2B2B30A883D6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9365" y="11590"/>
              <a:ext cx="178" cy="179"/>
            </a:xfrm>
            <a:custGeom>
              <a:avLst/>
              <a:gdLst>
                <a:gd name="T0" fmla="*/ 178 w 178"/>
                <a:gd name="T1" fmla="*/ 88 h 179"/>
                <a:gd name="T2" fmla="*/ 176 w 178"/>
                <a:gd name="T3" fmla="*/ 107 h 179"/>
                <a:gd name="T4" fmla="*/ 170 w 178"/>
                <a:gd name="T5" fmla="*/ 125 h 179"/>
                <a:gd name="T6" fmla="*/ 160 w 178"/>
                <a:gd name="T7" fmla="*/ 142 h 179"/>
                <a:gd name="T8" fmla="*/ 147 w 178"/>
                <a:gd name="T9" fmla="*/ 156 h 179"/>
                <a:gd name="T10" fmla="*/ 133 w 178"/>
                <a:gd name="T11" fmla="*/ 166 h 179"/>
                <a:gd name="T12" fmla="*/ 114 w 178"/>
                <a:gd name="T13" fmla="*/ 174 h 179"/>
                <a:gd name="T14" fmla="*/ 96 w 178"/>
                <a:gd name="T15" fmla="*/ 179 h 179"/>
                <a:gd name="T16" fmla="*/ 78 w 178"/>
                <a:gd name="T17" fmla="*/ 179 h 179"/>
                <a:gd name="T18" fmla="*/ 59 w 178"/>
                <a:gd name="T19" fmla="*/ 174 h 179"/>
                <a:gd name="T20" fmla="*/ 43 w 178"/>
                <a:gd name="T21" fmla="*/ 166 h 179"/>
                <a:gd name="T22" fmla="*/ 26 w 178"/>
                <a:gd name="T23" fmla="*/ 156 h 179"/>
                <a:gd name="T24" fmla="*/ 14 w 178"/>
                <a:gd name="T25" fmla="*/ 142 h 179"/>
                <a:gd name="T26" fmla="*/ 6 w 178"/>
                <a:gd name="T27" fmla="*/ 125 h 179"/>
                <a:gd name="T28" fmla="*/ 0 w 178"/>
                <a:gd name="T29" fmla="*/ 107 h 179"/>
                <a:gd name="T30" fmla="*/ 0 w 178"/>
                <a:gd name="T31" fmla="*/ 88 h 179"/>
                <a:gd name="T32" fmla="*/ 2 w 178"/>
                <a:gd name="T33" fmla="*/ 70 h 179"/>
                <a:gd name="T34" fmla="*/ 8 w 178"/>
                <a:gd name="T35" fmla="*/ 53 h 179"/>
                <a:gd name="T36" fmla="*/ 18 w 178"/>
                <a:gd name="T37" fmla="*/ 37 h 179"/>
                <a:gd name="T38" fmla="*/ 30 w 178"/>
                <a:gd name="T39" fmla="*/ 23 h 179"/>
                <a:gd name="T40" fmla="*/ 45 w 178"/>
                <a:gd name="T41" fmla="*/ 10 h 179"/>
                <a:gd name="T42" fmla="*/ 63 w 178"/>
                <a:gd name="T43" fmla="*/ 4 h 179"/>
                <a:gd name="T44" fmla="*/ 82 w 178"/>
                <a:gd name="T45" fmla="*/ 0 h 179"/>
                <a:gd name="T46" fmla="*/ 100 w 178"/>
                <a:gd name="T47" fmla="*/ 0 h 179"/>
                <a:gd name="T48" fmla="*/ 119 w 178"/>
                <a:gd name="T49" fmla="*/ 4 h 179"/>
                <a:gd name="T50" fmla="*/ 135 w 178"/>
                <a:gd name="T51" fmla="*/ 10 h 179"/>
                <a:gd name="T52" fmla="*/ 151 w 178"/>
                <a:gd name="T53" fmla="*/ 23 h 179"/>
                <a:gd name="T54" fmla="*/ 164 w 178"/>
                <a:gd name="T55" fmla="*/ 35 h 179"/>
                <a:gd name="T56" fmla="*/ 172 w 178"/>
                <a:gd name="T57" fmla="*/ 51 h 179"/>
                <a:gd name="T58" fmla="*/ 178 w 178"/>
                <a:gd name="T59" fmla="*/ 70 h 179"/>
                <a:gd name="T60" fmla="*/ 178 w 178"/>
                <a:gd name="T61" fmla="*/ 88 h 179"/>
                <a:gd name="T62" fmla="*/ 178 w 178"/>
                <a:gd name="T63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79">
                  <a:moveTo>
                    <a:pt x="178" y="88"/>
                  </a:moveTo>
                  <a:lnTo>
                    <a:pt x="176" y="107"/>
                  </a:lnTo>
                  <a:lnTo>
                    <a:pt x="170" y="125"/>
                  </a:lnTo>
                  <a:lnTo>
                    <a:pt x="160" y="142"/>
                  </a:lnTo>
                  <a:lnTo>
                    <a:pt x="147" y="156"/>
                  </a:lnTo>
                  <a:lnTo>
                    <a:pt x="133" y="166"/>
                  </a:lnTo>
                  <a:lnTo>
                    <a:pt x="114" y="174"/>
                  </a:lnTo>
                  <a:lnTo>
                    <a:pt x="96" y="179"/>
                  </a:lnTo>
                  <a:lnTo>
                    <a:pt x="78" y="179"/>
                  </a:lnTo>
                  <a:lnTo>
                    <a:pt x="59" y="174"/>
                  </a:lnTo>
                  <a:lnTo>
                    <a:pt x="43" y="166"/>
                  </a:lnTo>
                  <a:lnTo>
                    <a:pt x="26" y="156"/>
                  </a:lnTo>
                  <a:lnTo>
                    <a:pt x="14" y="142"/>
                  </a:lnTo>
                  <a:lnTo>
                    <a:pt x="6" y="125"/>
                  </a:lnTo>
                  <a:lnTo>
                    <a:pt x="0" y="107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8" y="53"/>
                  </a:lnTo>
                  <a:lnTo>
                    <a:pt x="18" y="37"/>
                  </a:lnTo>
                  <a:lnTo>
                    <a:pt x="30" y="23"/>
                  </a:lnTo>
                  <a:lnTo>
                    <a:pt x="45" y="10"/>
                  </a:lnTo>
                  <a:lnTo>
                    <a:pt x="63" y="4"/>
                  </a:lnTo>
                  <a:lnTo>
                    <a:pt x="82" y="0"/>
                  </a:lnTo>
                  <a:lnTo>
                    <a:pt x="100" y="0"/>
                  </a:lnTo>
                  <a:lnTo>
                    <a:pt x="119" y="4"/>
                  </a:lnTo>
                  <a:lnTo>
                    <a:pt x="135" y="10"/>
                  </a:lnTo>
                  <a:lnTo>
                    <a:pt x="151" y="23"/>
                  </a:lnTo>
                  <a:lnTo>
                    <a:pt x="164" y="35"/>
                  </a:lnTo>
                  <a:lnTo>
                    <a:pt x="172" y="51"/>
                  </a:lnTo>
                  <a:lnTo>
                    <a:pt x="178" y="70"/>
                  </a:lnTo>
                  <a:lnTo>
                    <a:pt x="178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33" name="Freeform 9">
              <a:extLst>
                <a:ext uri="{FF2B5EF4-FFF2-40B4-BE49-F238E27FC236}">
                  <a16:creationId xmlns:a16="http://schemas.microsoft.com/office/drawing/2014/main" id="{159254EA-ED0A-1B4B-B902-CDEDD271A07C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9424" y="11643"/>
              <a:ext cx="68" cy="74"/>
            </a:xfrm>
            <a:custGeom>
              <a:avLst/>
              <a:gdLst>
                <a:gd name="T0" fmla="*/ 68 w 68"/>
                <a:gd name="T1" fmla="*/ 37 h 74"/>
                <a:gd name="T2" fmla="*/ 68 w 68"/>
                <a:gd name="T3" fmla="*/ 50 h 74"/>
                <a:gd name="T4" fmla="*/ 62 w 68"/>
                <a:gd name="T5" fmla="*/ 60 h 74"/>
                <a:gd name="T6" fmla="*/ 53 w 68"/>
                <a:gd name="T7" fmla="*/ 68 h 74"/>
                <a:gd name="T8" fmla="*/ 43 w 68"/>
                <a:gd name="T9" fmla="*/ 74 h 74"/>
                <a:gd name="T10" fmla="*/ 31 w 68"/>
                <a:gd name="T11" fmla="*/ 74 h 74"/>
                <a:gd name="T12" fmla="*/ 21 w 68"/>
                <a:gd name="T13" fmla="*/ 72 h 74"/>
                <a:gd name="T14" fmla="*/ 10 w 68"/>
                <a:gd name="T15" fmla="*/ 66 h 74"/>
                <a:gd name="T16" fmla="*/ 4 w 68"/>
                <a:gd name="T17" fmla="*/ 56 h 74"/>
                <a:gd name="T18" fmla="*/ 0 w 68"/>
                <a:gd name="T19" fmla="*/ 43 h 74"/>
                <a:gd name="T20" fmla="*/ 0 w 68"/>
                <a:gd name="T21" fmla="*/ 31 h 74"/>
                <a:gd name="T22" fmla="*/ 4 w 68"/>
                <a:gd name="T23" fmla="*/ 21 h 74"/>
                <a:gd name="T24" fmla="*/ 10 w 68"/>
                <a:gd name="T25" fmla="*/ 11 h 74"/>
                <a:gd name="T26" fmla="*/ 21 w 68"/>
                <a:gd name="T27" fmla="*/ 4 h 74"/>
                <a:gd name="T28" fmla="*/ 31 w 68"/>
                <a:gd name="T29" fmla="*/ 0 h 74"/>
                <a:gd name="T30" fmla="*/ 43 w 68"/>
                <a:gd name="T31" fmla="*/ 2 h 74"/>
                <a:gd name="T32" fmla="*/ 53 w 68"/>
                <a:gd name="T33" fmla="*/ 6 h 74"/>
                <a:gd name="T34" fmla="*/ 62 w 68"/>
                <a:gd name="T35" fmla="*/ 15 h 74"/>
                <a:gd name="T36" fmla="*/ 68 w 68"/>
                <a:gd name="T37" fmla="*/ 25 h 74"/>
                <a:gd name="T38" fmla="*/ 68 w 68"/>
                <a:gd name="T39" fmla="*/ 37 h 74"/>
                <a:gd name="T40" fmla="*/ 68 w 68"/>
                <a:gd name="T4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74">
                  <a:moveTo>
                    <a:pt x="68" y="37"/>
                  </a:moveTo>
                  <a:lnTo>
                    <a:pt x="68" y="50"/>
                  </a:lnTo>
                  <a:lnTo>
                    <a:pt x="62" y="60"/>
                  </a:lnTo>
                  <a:lnTo>
                    <a:pt x="53" y="68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21" y="72"/>
                  </a:lnTo>
                  <a:lnTo>
                    <a:pt x="10" y="66"/>
                  </a:lnTo>
                  <a:lnTo>
                    <a:pt x="4" y="56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4" y="21"/>
                  </a:lnTo>
                  <a:lnTo>
                    <a:pt x="10" y="11"/>
                  </a:lnTo>
                  <a:lnTo>
                    <a:pt x="21" y="4"/>
                  </a:lnTo>
                  <a:lnTo>
                    <a:pt x="31" y="0"/>
                  </a:lnTo>
                  <a:lnTo>
                    <a:pt x="43" y="2"/>
                  </a:lnTo>
                  <a:lnTo>
                    <a:pt x="53" y="6"/>
                  </a:lnTo>
                  <a:lnTo>
                    <a:pt x="62" y="15"/>
                  </a:lnTo>
                  <a:lnTo>
                    <a:pt x="68" y="25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434" name="WordArt 10">
              <a:extLst>
                <a:ext uri="{FF2B5EF4-FFF2-40B4-BE49-F238E27FC236}">
                  <a16:creationId xmlns:a16="http://schemas.microsoft.com/office/drawing/2014/main" id="{8C2A13BA-AA78-7FB4-9AA9-596F0D6A69E8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9605" y="11767"/>
              <a:ext cx="395" cy="11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800" b="1" kern="1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LAMP</a:t>
              </a:r>
            </a:p>
          </p:txBody>
        </p:sp>
      </p:grpSp>
      <p:sp>
        <p:nvSpPr>
          <p:cNvPr id="426" name="Content Placeholder 2">
            <a:extLst>
              <a:ext uri="{FF2B5EF4-FFF2-40B4-BE49-F238E27FC236}">
                <a16:creationId xmlns:a16="http://schemas.microsoft.com/office/drawing/2014/main" id="{C9F3879C-732C-1C6C-1968-8EFC7EA9A753}"/>
              </a:ext>
            </a:extLst>
          </p:cNvPr>
          <p:cNvSpPr txBox="1">
            <a:spLocks/>
          </p:cNvSpPr>
          <p:nvPr/>
        </p:nvSpPr>
        <p:spPr>
          <a:xfrm>
            <a:off x="8065498" y="2951616"/>
            <a:ext cx="1476124" cy="38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en-GB" sz="1200" b="1" dirty="0">
                <a:solidFill>
                  <a:srgbClr val="FF0000"/>
                </a:solidFill>
              </a:rPr>
              <a:t>Only works 1 way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BBD2CE35-9326-34D4-7527-7C155E042ECD}"/>
              </a:ext>
            </a:extLst>
          </p:cNvPr>
          <p:cNvSpPr txBox="1"/>
          <p:nvPr/>
        </p:nvSpPr>
        <p:spPr>
          <a:xfrm>
            <a:off x="8287422" y="3353739"/>
            <a:ext cx="968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Wires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C9AC3496-04DE-370B-6FCC-88640F7AC13B}"/>
              </a:ext>
            </a:extLst>
          </p:cNvPr>
          <p:cNvSpPr/>
          <p:nvPr/>
        </p:nvSpPr>
        <p:spPr>
          <a:xfrm>
            <a:off x="6120246" y="2247133"/>
            <a:ext cx="3699164" cy="4204129"/>
          </a:xfrm>
          <a:prstGeom prst="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53790E80-0A3B-759B-EE08-948322E4232D}"/>
              </a:ext>
            </a:extLst>
          </p:cNvPr>
          <p:cNvSpPr/>
          <p:nvPr/>
        </p:nvSpPr>
        <p:spPr>
          <a:xfrm>
            <a:off x="264792" y="2248623"/>
            <a:ext cx="5758884" cy="4204129"/>
          </a:xfrm>
          <a:prstGeom prst="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913D74D4-3FC6-E4EB-96B5-3B175AFE2428}"/>
              </a:ext>
            </a:extLst>
          </p:cNvPr>
          <p:cNvGrpSpPr>
            <a:grpSpLocks noChangeAspect="1"/>
          </p:cNvGrpSpPr>
          <p:nvPr/>
        </p:nvGrpSpPr>
        <p:grpSpPr>
          <a:xfrm>
            <a:off x="8389323" y="3617385"/>
            <a:ext cx="779298" cy="2775033"/>
            <a:chOff x="710044" y="2668540"/>
            <a:chExt cx="1003390" cy="3573010"/>
          </a:xfrm>
        </p:grpSpPr>
        <p:grpSp>
          <p:nvGrpSpPr>
            <p:cNvPr id="565" name="Group 43">
              <a:extLst>
                <a:ext uri="{FF2B5EF4-FFF2-40B4-BE49-F238E27FC236}">
                  <a16:creationId xmlns:a16="http://schemas.microsoft.com/office/drawing/2014/main" id="{AC127495-E57B-5625-BAFE-D9C954AA37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429444" y="3327572"/>
              <a:ext cx="1574239" cy="270000"/>
              <a:chOff x="621" y="544"/>
              <a:chExt cx="1824" cy="335"/>
            </a:xfrm>
          </p:grpSpPr>
          <p:sp>
            <p:nvSpPr>
              <p:cNvPr id="588" name="Freeform 44">
                <a:extLst>
                  <a:ext uri="{FF2B5EF4-FFF2-40B4-BE49-F238E27FC236}">
                    <a16:creationId xmlns:a16="http://schemas.microsoft.com/office/drawing/2014/main" id="{C0BAB7F5-0BAE-11FD-C1EF-AA12D79DA4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" y="544"/>
                <a:ext cx="1824" cy="335"/>
              </a:xfrm>
              <a:custGeom>
                <a:avLst/>
                <a:gdLst>
                  <a:gd name="T0" fmla="*/ 23 w 1824"/>
                  <a:gd name="T1" fmla="*/ 251 h 335"/>
                  <a:gd name="T2" fmla="*/ 166 w 1824"/>
                  <a:gd name="T3" fmla="*/ 335 h 335"/>
                  <a:gd name="T4" fmla="*/ 222 w 1824"/>
                  <a:gd name="T5" fmla="*/ 324 h 335"/>
                  <a:gd name="T6" fmla="*/ 306 w 1824"/>
                  <a:gd name="T7" fmla="*/ 257 h 335"/>
                  <a:gd name="T8" fmla="*/ 363 w 1824"/>
                  <a:gd name="T9" fmla="*/ 257 h 335"/>
                  <a:gd name="T10" fmla="*/ 513 w 1824"/>
                  <a:gd name="T11" fmla="*/ 257 h 335"/>
                  <a:gd name="T12" fmla="*/ 697 w 1824"/>
                  <a:gd name="T13" fmla="*/ 257 h 335"/>
                  <a:gd name="T14" fmla="*/ 798 w 1824"/>
                  <a:gd name="T15" fmla="*/ 257 h 335"/>
                  <a:gd name="T16" fmla="*/ 882 w 1824"/>
                  <a:gd name="T17" fmla="*/ 324 h 335"/>
                  <a:gd name="T18" fmla="*/ 939 w 1824"/>
                  <a:gd name="T19" fmla="*/ 335 h 335"/>
                  <a:gd name="T20" fmla="*/ 1039 w 1824"/>
                  <a:gd name="T21" fmla="*/ 298 h 335"/>
                  <a:gd name="T22" fmla="*/ 1078 w 1824"/>
                  <a:gd name="T23" fmla="*/ 257 h 335"/>
                  <a:gd name="T24" fmla="*/ 1279 w 1824"/>
                  <a:gd name="T25" fmla="*/ 257 h 335"/>
                  <a:gd name="T26" fmla="*/ 1449 w 1824"/>
                  <a:gd name="T27" fmla="*/ 257 h 335"/>
                  <a:gd name="T28" fmla="*/ 1517 w 1824"/>
                  <a:gd name="T29" fmla="*/ 257 h 335"/>
                  <a:gd name="T30" fmla="*/ 1601 w 1824"/>
                  <a:gd name="T31" fmla="*/ 324 h 335"/>
                  <a:gd name="T32" fmla="*/ 1656 w 1824"/>
                  <a:gd name="T33" fmla="*/ 335 h 335"/>
                  <a:gd name="T34" fmla="*/ 1802 w 1824"/>
                  <a:gd name="T35" fmla="*/ 251 h 335"/>
                  <a:gd name="T36" fmla="*/ 1824 w 1824"/>
                  <a:gd name="T37" fmla="*/ 168 h 335"/>
                  <a:gd name="T38" fmla="*/ 1740 w 1824"/>
                  <a:gd name="T39" fmla="*/ 23 h 335"/>
                  <a:gd name="T40" fmla="*/ 1656 w 1824"/>
                  <a:gd name="T41" fmla="*/ 0 h 335"/>
                  <a:gd name="T42" fmla="*/ 1554 w 1824"/>
                  <a:gd name="T43" fmla="*/ 37 h 335"/>
                  <a:gd name="T44" fmla="*/ 1517 w 1824"/>
                  <a:gd name="T45" fmla="*/ 78 h 335"/>
                  <a:gd name="T46" fmla="*/ 1369 w 1824"/>
                  <a:gd name="T47" fmla="*/ 78 h 335"/>
                  <a:gd name="T48" fmla="*/ 1181 w 1824"/>
                  <a:gd name="T49" fmla="*/ 78 h 335"/>
                  <a:gd name="T50" fmla="*/ 1078 w 1824"/>
                  <a:gd name="T51" fmla="*/ 78 h 335"/>
                  <a:gd name="T52" fmla="*/ 992 w 1824"/>
                  <a:gd name="T53" fmla="*/ 10 h 335"/>
                  <a:gd name="T54" fmla="*/ 939 w 1824"/>
                  <a:gd name="T55" fmla="*/ 0 h 335"/>
                  <a:gd name="T56" fmla="*/ 834 w 1824"/>
                  <a:gd name="T57" fmla="*/ 37 h 335"/>
                  <a:gd name="T58" fmla="*/ 798 w 1824"/>
                  <a:gd name="T59" fmla="*/ 78 h 335"/>
                  <a:gd name="T60" fmla="*/ 603 w 1824"/>
                  <a:gd name="T61" fmla="*/ 78 h 335"/>
                  <a:gd name="T62" fmla="*/ 433 w 1824"/>
                  <a:gd name="T63" fmla="*/ 78 h 335"/>
                  <a:gd name="T64" fmla="*/ 306 w 1824"/>
                  <a:gd name="T65" fmla="*/ 78 h 335"/>
                  <a:gd name="T66" fmla="*/ 269 w 1824"/>
                  <a:gd name="T67" fmla="*/ 37 h 335"/>
                  <a:gd name="T68" fmla="*/ 166 w 1824"/>
                  <a:gd name="T69" fmla="*/ 0 h 335"/>
                  <a:gd name="T70" fmla="*/ 82 w 1824"/>
                  <a:gd name="T71" fmla="*/ 23 h 335"/>
                  <a:gd name="T72" fmla="*/ 0 w 1824"/>
                  <a:gd name="T73" fmla="*/ 16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24" h="335">
                    <a:moveTo>
                      <a:pt x="0" y="168"/>
                    </a:moveTo>
                    <a:lnTo>
                      <a:pt x="23" y="251"/>
                    </a:lnTo>
                    <a:lnTo>
                      <a:pt x="82" y="310"/>
                    </a:lnTo>
                    <a:lnTo>
                      <a:pt x="166" y="335"/>
                    </a:lnTo>
                    <a:lnTo>
                      <a:pt x="222" y="324"/>
                    </a:lnTo>
                    <a:lnTo>
                      <a:pt x="269" y="298"/>
                    </a:lnTo>
                    <a:lnTo>
                      <a:pt x="306" y="257"/>
                    </a:lnTo>
                    <a:lnTo>
                      <a:pt x="363" y="257"/>
                    </a:lnTo>
                    <a:lnTo>
                      <a:pt x="433" y="257"/>
                    </a:lnTo>
                    <a:lnTo>
                      <a:pt x="513" y="257"/>
                    </a:lnTo>
                    <a:lnTo>
                      <a:pt x="603" y="257"/>
                    </a:lnTo>
                    <a:lnTo>
                      <a:pt x="697" y="257"/>
                    </a:lnTo>
                    <a:lnTo>
                      <a:pt x="798" y="257"/>
                    </a:lnTo>
                    <a:lnTo>
                      <a:pt x="834" y="298"/>
                    </a:lnTo>
                    <a:lnTo>
                      <a:pt x="882" y="324"/>
                    </a:lnTo>
                    <a:lnTo>
                      <a:pt x="939" y="335"/>
                    </a:lnTo>
                    <a:lnTo>
                      <a:pt x="992" y="324"/>
                    </a:lnTo>
                    <a:lnTo>
                      <a:pt x="1039" y="298"/>
                    </a:lnTo>
                    <a:lnTo>
                      <a:pt x="1078" y="257"/>
                    </a:lnTo>
                    <a:lnTo>
                      <a:pt x="1181" y="257"/>
                    </a:lnTo>
                    <a:lnTo>
                      <a:pt x="1279" y="257"/>
                    </a:lnTo>
                    <a:lnTo>
                      <a:pt x="1369" y="257"/>
                    </a:lnTo>
                    <a:lnTo>
                      <a:pt x="1449" y="257"/>
                    </a:lnTo>
                    <a:lnTo>
                      <a:pt x="1517" y="257"/>
                    </a:lnTo>
                    <a:lnTo>
                      <a:pt x="1554" y="298"/>
                    </a:lnTo>
                    <a:lnTo>
                      <a:pt x="1601" y="324"/>
                    </a:lnTo>
                    <a:lnTo>
                      <a:pt x="1656" y="335"/>
                    </a:lnTo>
                    <a:lnTo>
                      <a:pt x="1740" y="310"/>
                    </a:lnTo>
                    <a:lnTo>
                      <a:pt x="1802" y="251"/>
                    </a:lnTo>
                    <a:lnTo>
                      <a:pt x="1824" y="168"/>
                    </a:lnTo>
                    <a:lnTo>
                      <a:pt x="1802" y="84"/>
                    </a:lnTo>
                    <a:lnTo>
                      <a:pt x="1740" y="23"/>
                    </a:lnTo>
                    <a:lnTo>
                      <a:pt x="1656" y="0"/>
                    </a:lnTo>
                    <a:lnTo>
                      <a:pt x="1601" y="10"/>
                    </a:lnTo>
                    <a:lnTo>
                      <a:pt x="1554" y="37"/>
                    </a:lnTo>
                    <a:lnTo>
                      <a:pt x="1517" y="78"/>
                    </a:lnTo>
                    <a:lnTo>
                      <a:pt x="1449" y="78"/>
                    </a:lnTo>
                    <a:lnTo>
                      <a:pt x="1369" y="78"/>
                    </a:lnTo>
                    <a:lnTo>
                      <a:pt x="1279" y="78"/>
                    </a:lnTo>
                    <a:lnTo>
                      <a:pt x="1181" y="78"/>
                    </a:lnTo>
                    <a:lnTo>
                      <a:pt x="1078" y="78"/>
                    </a:lnTo>
                    <a:lnTo>
                      <a:pt x="1039" y="37"/>
                    </a:lnTo>
                    <a:lnTo>
                      <a:pt x="992" y="10"/>
                    </a:lnTo>
                    <a:lnTo>
                      <a:pt x="939" y="0"/>
                    </a:lnTo>
                    <a:lnTo>
                      <a:pt x="882" y="10"/>
                    </a:lnTo>
                    <a:lnTo>
                      <a:pt x="834" y="37"/>
                    </a:lnTo>
                    <a:lnTo>
                      <a:pt x="798" y="78"/>
                    </a:lnTo>
                    <a:lnTo>
                      <a:pt x="697" y="78"/>
                    </a:lnTo>
                    <a:lnTo>
                      <a:pt x="603" y="78"/>
                    </a:lnTo>
                    <a:lnTo>
                      <a:pt x="513" y="78"/>
                    </a:lnTo>
                    <a:lnTo>
                      <a:pt x="433" y="78"/>
                    </a:lnTo>
                    <a:lnTo>
                      <a:pt x="363" y="78"/>
                    </a:lnTo>
                    <a:lnTo>
                      <a:pt x="306" y="78"/>
                    </a:lnTo>
                    <a:lnTo>
                      <a:pt x="269" y="37"/>
                    </a:lnTo>
                    <a:lnTo>
                      <a:pt x="222" y="10"/>
                    </a:lnTo>
                    <a:lnTo>
                      <a:pt x="166" y="0"/>
                    </a:lnTo>
                    <a:lnTo>
                      <a:pt x="82" y="23"/>
                    </a:lnTo>
                    <a:lnTo>
                      <a:pt x="23" y="8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9" name="Freeform 45">
                <a:extLst>
                  <a:ext uri="{FF2B5EF4-FFF2-40B4-BE49-F238E27FC236}">
                    <a16:creationId xmlns:a16="http://schemas.microsoft.com/office/drawing/2014/main" id="{290DBBAC-936B-92DE-4CDA-537A412C51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" y="626"/>
                <a:ext cx="178" cy="181"/>
              </a:xfrm>
              <a:custGeom>
                <a:avLst/>
                <a:gdLst>
                  <a:gd name="T0" fmla="*/ 178 w 178"/>
                  <a:gd name="T1" fmla="*/ 90 h 181"/>
                  <a:gd name="T2" fmla="*/ 176 w 178"/>
                  <a:gd name="T3" fmla="*/ 109 h 181"/>
                  <a:gd name="T4" fmla="*/ 170 w 178"/>
                  <a:gd name="T5" fmla="*/ 127 h 181"/>
                  <a:gd name="T6" fmla="*/ 160 w 178"/>
                  <a:gd name="T7" fmla="*/ 144 h 181"/>
                  <a:gd name="T8" fmla="*/ 148 w 178"/>
                  <a:gd name="T9" fmla="*/ 158 h 181"/>
                  <a:gd name="T10" fmla="*/ 131 w 178"/>
                  <a:gd name="T11" fmla="*/ 170 h 181"/>
                  <a:gd name="T12" fmla="*/ 113 w 178"/>
                  <a:gd name="T13" fmla="*/ 177 h 181"/>
                  <a:gd name="T14" fmla="*/ 94 w 178"/>
                  <a:gd name="T15" fmla="*/ 181 h 181"/>
                  <a:gd name="T16" fmla="*/ 74 w 178"/>
                  <a:gd name="T17" fmla="*/ 179 h 181"/>
                  <a:gd name="T18" fmla="*/ 55 w 178"/>
                  <a:gd name="T19" fmla="*/ 175 h 181"/>
                  <a:gd name="T20" fmla="*/ 39 w 178"/>
                  <a:gd name="T21" fmla="*/ 164 h 181"/>
                  <a:gd name="T22" fmla="*/ 25 w 178"/>
                  <a:gd name="T23" fmla="*/ 152 h 181"/>
                  <a:gd name="T24" fmla="*/ 12 w 178"/>
                  <a:gd name="T25" fmla="*/ 136 h 181"/>
                  <a:gd name="T26" fmla="*/ 4 w 178"/>
                  <a:gd name="T27" fmla="*/ 119 h 181"/>
                  <a:gd name="T28" fmla="*/ 0 w 178"/>
                  <a:gd name="T29" fmla="*/ 101 h 181"/>
                  <a:gd name="T30" fmla="*/ 0 w 178"/>
                  <a:gd name="T31" fmla="*/ 80 h 181"/>
                  <a:gd name="T32" fmla="*/ 4 w 178"/>
                  <a:gd name="T33" fmla="*/ 62 h 181"/>
                  <a:gd name="T34" fmla="*/ 12 w 178"/>
                  <a:gd name="T35" fmla="*/ 43 h 181"/>
                  <a:gd name="T36" fmla="*/ 25 w 178"/>
                  <a:gd name="T37" fmla="*/ 29 h 181"/>
                  <a:gd name="T38" fmla="*/ 39 w 178"/>
                  <a:gd name="T39" fmla="*/ 17 h 181"/>
                  <a:gd name="T40" fmla="*/ 55 w 178"/>
                  <a:gd name="T41" fmla="*/ 6 h 181"/>
                  <a:gd name="T42" fmla="*/ 74 w 178"/>
                  <a:gd name="T43" fmla="*/ 2 h 181"/>
                  <a:gd name="T44" fmla="*/ 94 w 178"/>
                  <a:gd name="T45" fmla="*/ 0 h 181"/>
                  <a:gd name="T46" fmla="*/ 113 w 178"/>
                  <a:gd name="T47" fmla="*/ 4 h 181"/>
                  <a:gd name="T48" fmla="*/ 131 w 178"/>
                  <a:gd name="T49" fmla="*/ 10 h 181"/>
                  <a:gd name="T50" fmla="*/ 148 w 178"/>
                  <a:gd name="T51" fmla="*/ 21 h 181"/>
                  <a:gd name="T52" fmla="*/ 160 w 178"/>
                  <a:gd name="T53" fmla="*/ 35 h 181"/>
                  <a:gd name="T54" fmla="*/ 170 w 178"/>
                  <a:gd name="T55" fmla="*/ 51 h 181"/>
                  <a:gd name="T56" fmla="*/ 176 w 178"/>
                  <a:gd name="T57" fmla="*/ 70 h 181"/>
                  <a:gd name="T58" fmla="*/ 178 w 178"/>
                  <a:gd name="T59" fmla="*/ 90 h 181"/>
                  <a:gd name="T60" fmla="*/ 178 w 178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181">
                    <a:moveTo>
                      <a:pt x="178" y="90"/>
                    </a:moveTo>
                    <a:lnTo>
                      <a:pt x="176" y="109"/>
                    </a:lnTo>
                    <a:lnTo>
                      <a:pt x="170" y="127"/>
                    </a:lnTo>
                    <a:lnTo>
                      <a:pt x="160" y="144"/>
                    </a:lnTo>
                    <a:lnTo>
                      <a:pt x="148" y="158"/>
                    </a:lnTo>
                    <a:lnTo>
                      <a:pt x="131" y="170"/>
                    </a:lnTo>
                    <a:lnTo>
                      <a:pt x="113" y="177"/>
                    </a:lnTo>
                    <a:lnTo>
                      <a:pt x="94" y="181"/>
                    </a:lnTo>
                    <a:lnTo>
                      <a:pt x="74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0" y="35"/>
                    </a:lnTo>
                    <a:lnTo>
                      <a:pt x="170" y="51"/>
                    </a:lnTo>
                    <a:lnTo>
                      <a:pt x="176" y="70"/>
                    </a:lnTo>
                    <a:lnTo>
                      <a:pt x="178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0" name="Freeform 46">
                <a:extLst>
                  <a:ext uri="{FF2B5EF4-FFF2-40B4-BE49-F238E27FC236}">
                    <a16:creationId xmlns:a16="http://schemas.microsoft.com/office/drawing/2014/main" id="{37F9355B-84D7-DDCC-5B37-C0CD5E5FA9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6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4 w 70"/>
                  <a:gd name="T7" fmla="*/ 63 h 67"/>
                  <a:gd name="T8" fmla="*/ 41 w 70"/>
                  <a:gd name="T9" fmla="*/ 67 h 67"/>
                  <a:gd name="T10" fmla="*/ 31 w 70"/>
                  <a:gd name="T11" fmla="*/ 67 h 67"/>
                  <a:gd name="T12" fmla="*/ 19 w 70"/>
                  <a:gd name="T13" fmla="*/ 63 h 67"/>
                  <a:gd name="T14" fmla="*/ 9 w 70"/>
                  <a:gd name="T15" fmla="*/ 57 h 67"/>
                  <a:gd name="T16" fmla="*/ 4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9 w 70"/>
                  <a:gd name="T23" fmla="*/ 12 h 67"/>
                  <a:gd name="T24" fmla="*/ 19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4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4" y="63"/>
                    </a:lnTo>
                    <a:lnTo>
                      <a:pt x="41" y="67"/>
                    </a:lnTo>
                    <a:lnTo>
                      <a:pt x="31" y="67"/>
                    </a:lnTo>
                    <a:lnTo>
                      <a:pt x="19" y="63"/>
                    </a:lnTo>
                    <a:lnTo>
                      <a:pt x="9" y="57"/>
                    </a:lnTo>
                    <a:lnTo>
                      <a:pt x="4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9" y="12"/>
                    </a:lnTo>
                    <a:lnTo>
                      <a:pt x="19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4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1" name="Freeform 47">
                <a:extLst>
                  <a:ext uri="{FF2B5EF4-FFF2-40B4-BE49-F238E27FC236}">
                    <a16:creationId xmlns:a16="http://schemas.microsoft.com/office/drawing/2014/main" id="{585994AF-2E6F-EE62-82EF-77622BA61D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74" y="626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7 w 180"/>
                  <a:gd name="T9" fmla="*/ 158 h 181"/>
                  <a:gd name="T10" fmla="*/ 131 w 180"/>
                  <a:gd name="T11" fmla="*/ 170 h 181"/>
                  <a:gd name="T12" fmla="*/ 112 w 180"/>
                  <a:gd name="T13" fmla="*/ 177 h 181"/>
                  <a:gd name="T14" fmla="*/ 94 w 180"/>
                  <a:gd name="T15" fmla="*/ 181 h 181"/>
                  <a:gd name="T16" fmla="*/ 76 w 180"/>
                  <a:gd name="T17" fmla="*/ 179 h 181"/>
                  <a:gd name="T18" fmla="*/ 55 w 180"/>
                  <a:gd name="T19" fmla="*/ 175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6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7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2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7" y="158"/>
                    </a:lnTo>
                    <a:lnTo>
                      <a:pt x="131" y="170"/>
                    </a:lnTo>
                    <a:lnTo>
                      <a:pt x="112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2" y="4"/>
                    </a:lnTo>
                    <a:lnTo>
                      <a:pt x="131" y="10"/>
                    </a:lnTo>
                    <a:lnTo>
                      <a:pt x="147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2" name="Freeform 48">
                <a:extLst>
                  <a:ext uri="{FF2B5EF4-FFF2-40B4-BE49-F238E27FC236}">
                    <a16:creationId xmlns:a16="http://schemas.microsoft.com/office/drawing/2014/main" id="{D0FCEA8B-FF2C-0082-DD8E-B428F3752F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1 w 70"/>
                  <a:gd name="T7" fmla="*/ 63 h 67"/>
                  <a:gd name="T8" fmla="*/ 41 w 70"/>
                  <a:gd name="T9" fmla="*/ 67 h 67"/>
                  <a:gd name="T10" fmla="*/ 29 w 70"/>
                  <a:gd name="T11" fmla="*/ 67 h 67"/>
                  <a:gd name="T12" fmla="*/ 16 w 70"/>
                  <a:gd name="T13" fmla="*/ 63 h 67"/>
                  <a:gd name="T14" fmla="*/ 8 w 70"/>
                  <a:gd name="T15" fmla="*/ 57 h 67"/>
                  <a:gd name="T16" fmla="*/ 2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8 w 70"/>
                  <a:gd name="T23" fmla="*/ 12 h 67"/>
                  <a:gd name="T24" fmla="*/ 16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1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1" y="63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16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3" name="Freeform 49">
                <a:extLst>
                  <a:ext uri="{FF2B5EF4-FFF2-40B4-BE49-F238E27FC236}">
                    <a16:creationId xmlns:a16="http://schemas.microsoft.com/office/drawing/2014/main" id="{6B958FE5-5ABC-1416-CB99-7819E56756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93" y="626"/>
                <a:ext cx="181" cy="181"/>
              </a:xfrm>
              <a:custGeom>
                <a:avLst/>
                <a:gdLst>
                  <a:gd name="T0" fmla="*/ 181 w 181"/>
                  <a:gd name="T1" fmla="*/ 90 h 181"/>
                  <a:gd name="T2" fmla="*/ 178 w 181"/>
                  <a:gd name="T3" fmla="*/ 109 h 181"/>
                  <a:gd name="T4" fmla="*/ 172 w 181"/>
                  <a:gd name="T5" fmla="*/ 127 h 181"/>
                  <a:gd name="T6" fmla="*/ 162 w 181"/>
                  <a:gd name="T7" fmla="*/ 144 h 181"/>
                  <a:gd name="T8" fmla="*/ 148 w 181"/>
                  <a:gd name="T9" fmla="*/ 158 h 181"/>
                  <a:gd name="T10" fmla="*/ 133 w 181"/>
                  <a:gd name="T11" fmla="*/ 170 h 181"/>
                  <a:gd name="T12" fmla="*/ 115 w 181"/>
                  <a:gd name="T13" fmla="*/ 177 h 181"/>
                  <a:gd name="T14" fmla="*/ 94 w 181"/>
                  <a:gd name="T15" fmla="*/ 181 h 181"/>
                  <a:gd name="T16" fmla="*/ 76 w 181"/>
                  <a:gd name="T17" fmla="*/ 179 h 181"/>
                  <a:gd name="T18" fmla="*/ 58 w 181"/>
                  <a:gd name="T19" fmla="*/ 175 h 181"/>
                  <a:gd name="T20" fmla="*/ 39 w 181"/>
                  <a:gd name="T21" fmla="*/ 164 h 181"/>
                  <a:gd name="T22" fmla="*/ 25 w 181"/>
                  <a:gd name="T23" fmla="*/ 152 h 181"/>
                  <a:gd name="T24" fmla="*/ 12 w 181"/>
                  <a:gd name="T25" fmla="*/ 136 h 181"/>
                  <a:gd name="T26" fmla="*/ 4 w 181"/>
                  <a:gd name="T27" fmla="*/ 119 h 181"/>
                  <a:gd name="T28" fmla="*/ 0 w 181"/>
                  <a:gd name="T29" fmla="*/ 101 h 181"/>
                  <a:gd name="T30" fmla="*/ 0 w 181"/>
                  <a:gd name="T31" fmla="*/ 80 h 181"/>
                  <a:gd name="T32" fmla="*/ 4 w 181"/>
                  <a:gd name="T33" fmla="*/ 62 h 181"/>
                  <a:gd name="T34" fmla="*/ 12 w 181"/>
                  <a:gd name="T35" fmla="*/ 43 h 181"/>
                  <a:gd name="T36" fmla="*/ 25 w 181"/>
                  <a:gd name="T37" fmla="*/ 29 h 181"/>
                  <a:gd name="T38" fmla="*/ 39 w 181"/>
                  <a:gd name="T39" fmla="*/ 17 h 181"/>
                  <a:gd name="T40" fmla="*/ 58 w 181"/>
                  <a:gd name="T41" fmla="*/ 6 h 181"/>
                  <a:gd name="T42" fmla="*/ 76 w 181"/>
                  <a:gd name="T43" fmla="*/ 2 h 181"/>
                  <a:gd name="T44" fmla="*/ 94 w 181"/>
                  <a:gd name="T45" fmla="*/ 0 h 181"/>
                  <a:gd name="T46" fmla="*/ 115 w 181"/>
                  <a:gd name="T47" fmla="*/ 4 h 181"/>
                  <a:gd name="T48" fmla="*/ 131 w 181"/>
                  <a:gd name="T49" fmla="*/ 10 h 181"/>
                  <a:gd name="T50" fmla="*/ 148 w 181"/>
                  <a:gd name="T51" fmla="*/ 21 h 181"/>
                  <a:gd name="T52" fmla="*/ 162 w 181"/>
                  <a:gd name="T53" fmla="*/ 35 h 181"/>
                  <a:gd name="T54" fmla="*/ 172 w 181"/>
                  <a:gd name="T55" fmla="*/ 51 h 181"/>
                  <a:gd name="T56" fmla="*/ 178 w 181"/>
                  <a:gd name="T57" fmla="*/ 70 h 181"/>
                  <a:gd name="T58" fmla="*/ 181 w 181"/>
                  <a:gd name="T59" fmla="*/ 90 h 181"/>
                  <a:gd name="T60" fmla="*/ 181 w 181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81">
                    <a:moveTo>
                      <a:pt x="181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8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8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8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4" name="Freeform 50">
                <a:extLst>
                  <a:ext uri="{FF2B5EF4-FFF2-40B4-BE49-F238E27FC236}">
                    <a16:creationId xmlns:a16="http://schemas.microsoft.com/office/drawing/2014/main" id="{4E9E1CDE-EF9C-497C-D223-42C2DD7799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9" y="682"/>
                <a:ext cx="69" cy="67"/>
              </a:xfrm>
              <a:custGeom>
                <a:avLst/>
                <a:gdLst>
                  <a:gd name="T0" fmla="*/ 69 w 69"/>
                  <a:gd name="T1" fmla="*/ 34 h 67"/>
                  <a:gd name="T2" fmla="*/ 67 w 69"/>
                  <a:gd name="T3" fmla="*/ 47 h 67"/>
                  <a:gd name="T4" fmla="*/ 61 w 69"/>
                  <a:gd name="T5" fmla="*/ 57 h 67"/>
                  <a:gd name="T6" fmla="*/ 51 w 69"/>
                  <a:gd name="T7" fmla="*/ 63 h 67"/>
                  <a:gd name="T8" fmla="*/ 40 w 69"/>
                  <a:gd name="T9" fmla="*/ 67 h 67"/>
                  <a:gd name="T10" fmla="*/ 28 w 69"/>
                  <a:gd name="T11" fmla="*/ 67 h 67"/>
                  <a:gd name="T12" fmla="*/ 18 w 69"/>
                  <a:gd name="T13" fmla="*/ 63 h 67"/>
                  <a:gd name="T14" fmla="*/ 8 w 69"/>
                  <a:gd name="T15" fmla="*/ 57 h 67"/>
                  <a:gd name="T16" fmla="*/ 2 w 69"/>
                  <a:gd name="T17" fmla="*/ 47 h 67"/>
                  <a:gd name="T18" fmla="*/ 0 w 69"/>
                  <a:gd name="T19" fmla="*/ 34 h 67"/>
                  <a:gd name="T20" fmla="*/ 2 w 69"/>
                  <a:gd name="T21" fmla="*/ 22 h 67"/>
                  <a:gd name="T22" fmla="*/ 8 w 69"/>
                  <a:gd name="T23" fmla="*/ 12 h 67"/>
                  <a:gd name="T24" fmla="*/ 16 w 69"/>
                  <a:gd name="T25" fmla="*/ 4 h 67"/>
                  <a:gd name="T26" fmla="*/ 28 w 69"/>
                  <a:gd name="T27" fmla="*/ 0 h 67"/>
                  <a:gd name="T28" fmla="*/ 40 w 69"/>
                  <a:gd name="T29" fmla="*/ 0 h 67"/>
                  <a:gd name="T30" fmla="*/ 51 w 69"/>
                  <a:gd name="T31" fmla="*/ 4 h 67"/>
                  <a:gd name="T32" fmla="*/ 61 w 69"/>
                  <a:gd name="T33" fmla="*/ 12 h 67"/>
                  <a:gd name="T34" fmla="*/ 67 w 69"/>
                  <a:gd name="T35" fmla="*/ 22 h 67"/>
                  <a:gd name="T36" fmla="*/ 69 w 69"/>
                  <a:gd name="T37" fmla="*/ 34 h 67"/>
                  <a:gd name="T38" fmla="*/ 69 w 69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7">
                    <a:moveTo>
                      <a:pt x="69" y="34"/>
                    </a:moveTo>
                    <a:lnTo>
                      <a:pt x="67" y="47"/>
                    </a:lnTo>
                    <a:lnTo>
                      <a:pt x="61" y="57"/>
                    </a:lnTo>
                    <a:lnTo>
                      <a:pt x="51" y="63"/>
                    </a:lnTo>
                    <a:lnTo>
                      <a:pt x="40" y="67"/>
                    </a:lnTo>
                    <a:lnTo>
                      <a:pt x="28" y="67"/>
                    </a:lnTo>
                    <a:lnTo>
                      <a:pt x="18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2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5" name="WordArt 51">
                <a:extLst>
                  <a:ext uri="{FF2B5EF4-FFF2-40B4-BE49-F238E27FC236}">
                    <a16:creationId xmlns:a16="http://schemas.microsoft.com/office/drawing/2014/main" id="{6E56B720-4ED7-AB05-3C0D-1EB657D71533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36" y="65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3</a:t>
                </a:r>
              </a:p>
            </p:txBody>
          </p:sp>
        </p:grpSp>
        <p:grpSp>
          <p:nvGrpSpPr>
            <p:cNvPr id="566" name="Group 22">
              <a:extLst>
                <a:ext uri="{FF2B5EF4-FFF2-40B4-BE49-F238E27FC236}">
                  <a16:creationId xmlns:a16="http://schemas.microsoft.com/office/drawing/2014/main" id="{CF538ABD-9051-234F-7CA8-62187FA4075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-208071" y="4320045"/>
              <a:ext cx="3573010" cy="270000"/>
              <a:chOff x="441" y="364"/>
              <a:chExt cx="4072" cy="332"/>
            </a:xfrm>
          </p:grpSpPr>
          <p:sp>
            <p:nvSpPr>
              <p:cNvPr id="574" name="Freeform 23">
                <a:extLst>
                  <a:ext uri="{FF2B5EF4-FFF2-40B4-BE49-F238E27FC236}">
                    <a16:creationId xmlns:a16="http://schemas.microsoft.com/office/drawing/2014/main" id="{D6DBBE39-D32E-1058-903D-9ABD384723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311" y="-1506"/>
                <a:ext cx="332" cy="4072"/>
              </a:xfrm>
              <a:custGeom>
                <a:avLst/>
                <a:gdLst>
                  <a:gd name="T0" fmla="*/ 308 w 332"/>
                  <a:gd name="T1" fmla="*/ 3990 h 4072"/>
                  <a:gd name="T2" fmla="*/ 322 w 332"/>
                  <a:gd name="T3" fmla="*/ 3855 h 4072"/>
                  <a:gd name="T4" fmla="*/ 254 w 332"/>
                  <a:gd name="T5" fmla="*/ 3768 h 4072"/>
                  <a:gd name="T6" fmla="*/ 254 w 332"/>
                  <a:gd name="T7" fmla="*/ 3571 h 4072"/>
                  <a:gd name="T8" fmla="*/ 254 w 332"/>
                  <a:gd name="T9" fmla="*/ 3299 h 4072"/>
                  <a:gd name="T10" fmla="*/ 322 w 332"/>
                  <a:gd name="T11" fmla="*/ 3214 h 4072"/>
                  <a:gd name="T12" fmla="*/ 322 w 332"/>
                  <a:gd name="T13" fmla="*/ 3106 h 4072"/>
                  <a:gd name="T14" fmla="*/ 254 w 332"/>
                  <a:gd name="T15" fmla="*/ 3020 h 4072"/>
                  <a:gd name="T16" fmla="*/ 254 w 332"/>
                  <a:gd name="T17" fmla="*/ 2792 h 4072"/>
                  <a:gd name="T18" fmla="*/ 254 w 332"/>
                  <a:gd name="T19" fmla="*/ 2550 h 4072"/>
                  <a:gd name="T20" fmla="*/ 322 w 332"/>
                  <a:gd name="T21" fmla="*/ 2466 h 4072"/>
                  <a:gd name="T22" fmla="*/ 322 w 332"/>
                  <a:gd name="T23" fmla="*/ 2357 h 4072"/>
                  <a:gd name="T24" fmla="*/ 254 w 332"/>
                  <a:gd name="T25" fmla="*/ 2271 h 4072"/>
                  <a:gd name="T26" fmla="*/ 254 w 332"/>
                  <a:gd name="T27" fmla="*/ 2037 h 4072"/>
                  <a:gd name="T28" fmla="*/ 254 w 332"/>
                  <a:gd name="T29" fmla="*/ 1801 h 4072"/>
                  <a:gd name="T30" fmla="*/ 322 w 332"/>
                  <a:gd name="T31" fmla="*/ 1717 h 4072"/>
                  <a:gd name="T32" fmla="*/ 322 w 332"/>
                  <a:gd name="T33" fmla="*/ 1608 h 4072"/>
                  <a:gd name="T34" fmla="*/ 254 w 332"/>
                  <a:gd name="T35" fmla="*/ 1522 h 4072"/>
                  <a:gd name="T36" fmla="*/ 254 w 332"/>
                  <a:gd name="T37" fmla="*/ 1282 h 4072"/>
                  <a:gd name="T38" fmla="*/ 254 w 332"/>
                  <a:gd name="T39" fmla="*/ 1052 h 4072"/>
                  <a:gd name="T40" fmla="*/ 322 w 332"/>
                  <a:gd name="T41" fmla="*/ 968 h 4072"/>
                  <a:gd name="T42" fmla="*/ 322 w 332"/>
                  <a:gd name="T43" fmla="*/ 859 h 4072"/>
                  <a:gd name="T44" fmla="*/ 254 w 332"/>
                  <a:gd name="T45" fmla="*/ 773 h 4072"/>
                  <a:gd name="T46" fmla="*/ 254 w 332"/>
                  <a:gd name="T47" fmla="*/ 502 h 4072"/>
                  <a:gd name="T48" fmla="*/ 254 w 332"/>
                  <a:gd name="T49" fmla="*/ 303 h 4072"/>
                  <a:gd name="T50" fmla="*/ 322 w 332"/>
                  <a:gd name="T51" fmla="*/ 221 h 4072"/>
                  <a:gd name="T52" fmla="*/ 310 w 332"/>
                  <a:gd name="T53" fmla="*/ 84 h 4072"/>
                  <a:gd name="T54" fmla="*/ 166 w 332"/>
                  <a:gd name="T55" fmla="*/ 0 h 4072"/>
                  <a:gd name="T56" fmla="*/ 0 w 332"/>
                  <a:gd name="T57" fmla="*/ 166 h 4072"/>
                  <a:gd name="T58" fmla="*/ 39 w 332"/>
                  <a:gd name="T59" fmla="*/ 270 h 4072"/>
                  <a:gd name="T60" fmla="*/ 82 w 332"/>
                  <a:gd name="T61" fmla="*/ 365 h 4072"/>
                  <a:gd name="T62" fmla="*/ 82 w 332"/>
                  <a:gd name="T63" fmla="*/ 586 h 4072"/>
                  <a:gd name="T64" fmla="*/ 82 w 332"/>
                  <a:gd name="T65" fmla="*/ 771 h 4072"/>
                  <a:gd name="T66" fmla="*/ 0 w 332"/>
                  <a:gd name="T67" fmla="*/ 915 h 4072"/>
                  <a:gd name="T68" fmla="*/ 39 w 332"/>
                  <a:gd name="T69" fmla="*/ 1019 h 4072"/>
                  <a:gd name="T70" fmla="*/ 82 w 332"/>
                  <a:gd name="T71" fmla="*/ 1130 h 4072"/>
                  <a:gd name="T72" fmla="*/ 82 w 332"/>
                  <a:gd name="T73" fmla="*/ 1360 h 4072"/>
                  <a:gd name="T74" fmla="*/ 82 w 332"/>
                  <a:gd name="T75" fmla="*/ 1520 h 4072"/>
                  <a:gd name="T76" fmla="*/ 0 w 332"/>
                  <a:gd name="T77" fmla="*/ 1663 h 4072"/>
                  <a:gd name="T78" fmla="*/ 39 w 332"/>
                  <a:gd name="T79" fmla="*/ 1768 h 4072"/>
                  <a:gd name="T80" fmla="*/ 82 w 332"/>
                  <a:gd name="T81" fmla="*/ 1881 h 4072"/>
                  <a:gd name="T82" fmla="*/ 82 w 332"/>
                  <a:gd name="T83" fmla="*/ 2115 h 4072"/>
                  <a:gd name="T84" fmla="*/ 82 w 332"/>
                  <a:gd name="T85" fmla="*/ 2269 h 4072"/>
                  <a:gd name="T86" fmla="*/ 0 w 332"/>
                  <a:gd name="T87" fmla="*/ 2412 h 4072"/>
                  <a:gd name="T88" fmla="*/ 39 w 332"/>
                  <a:gd name="T89" fmla="*/ 2517 h 4072"/>
                  <a:gd name="T90" fmla="*/ 82 w 332"/>
                  <a:gd name="T91" fmla="*/ 2634 h 4072"/>
                  <a:gd name="T92" fmla="*/ 82 w 332"/>
                  <a:gd name="T93" fmla="*/ 2868 h 4072"/>
                  <a:gd name="T94" fmla="*/ 82 w 332"/>
                  <a:gd name="T95" fmla="*/ 3018 h 4072"/>
                  <a:gd name="T96" fmla="*/ 0 w 332"/>
                  <a:gd name="T97" fmla="*/ 3161 h 4072"/>
                  <a:gd name="T98" fmla="*/ 39 w 332"/>
                  <a:gd name="T99" fmla="*/ 3264 h 4072"/>
                  <a:gd name="T100" fmla="*/ 82 w 332"/>
                  <a:gd name="T101" fmla="*/ 3399 h 4072"/>
                  <a:gd name="T102" fmla="*/ 82 w 332"/>
                  <a:gd name="T103" fmla="*/ 3645 h 4072"/>
                  <a:gd name="T104" fmla="*/ 82 w 332"/>
                  <a:gd name="T105" fmla="*/ 3766 h 4072"/>
                  <a:gd name="T106" fmla="*/ 0 w 332"/>
                  <a:gd name="T107" fmla="*/ 3908 h 4072"/>
                  <a:gd name="T108" fmla="*/ 82 w 332"/>
                  <a:gd name="T109" fmla="*/ 4050 h 4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2" h="4072">
                    <a:moveTo>
                      <a:pt x="164" y="4072"/>
                    </a:moveTo>
                    <a:lnTo>
                      <a:pt x="246" y="4050"/>
                    </a:lnTo>
                    <a:lnTo>
                      <a:pt x="308" y="3990"/>
                    </a:lnTo>
                    <a:lnTo>
                      <a:pt x="332" y="3908"/>
                    </a:lnTo>
                    <a:lnTo>
                      <a:pt x="322" y="3855"/>
                    </a:lnTo>
                    <a:lnTo>
                      <a:pt x="295" y="3805"/>
                    </a:lnTo>
                    <a:lnTo>
                      <a:pt x="254" y="3768"/>
                    </a:lnTo>
                    <a:lnTo>
                      <a:pt x="254" y="3713"/>
                    </a:lnTo>
                    <a:lnTo>
                      <a:pt x="254" y="3647"/>
                    </a:lnTo>
                    <a:lnTo>
                      <a:pt x="254" y="3571"/>
                    </a:lnTo>
                    <a:lnTo>
                      <a:pt x="254" y="3487"/>
                    </a:lnTo>
                    <a:lnTo>
                      <a:pt x="254" y="3397"/>
                    </a:lnTo>
                    <a:lnTo>
                      <a:pt x="254" y="3299"/>
                    </a:lnTo>
                    <a:lnTo>
                      <a:pt x="295" y="3262"/>
                    </a:lnTo>
                    <a:lnTo>
                      <a:pt x="322" y="3214"/>
                    </a:lnTo>
                    <a:lnTo>
                      <a:pt x="332" y="3161"/>
                    </a:lnTo>
                    <a:lnTo>
                      <a:pt x="322" y="3106"/>
                    </a:lnTo>
                    <a:lnTo>
                      <a:pt x="295" y="3057"/>
                    </a:lnTo>
                    <a:lnTo>
                      <a:pt x="254" y="3020"/>
                    </a:lnTo>
                    <a:lnTo>
                      <a:pt x="254" y="2946"/>
                    </a:lnTo>
                    <a:lnTo>
                      <a:pt x="254" y="2870"/>
                    </a:lnTo>
                    <a:lnTo>
                      <a:pt x="254" y="2792"/>
                    </a:lnTo>
                    <a:lnTo>
                      <a:pt x="254" y="2712"/>
                    </a:lnTo>
                    <a:lnTo>
                      <a:pt x="254" y="2632"/>
                    </a:lnTo>
                    <a:lnTo>
                      <a:pt x="254" y="2550"/>
                    </a:lnTo>
                    <a:lnTo>
                      <a:pt x="295" y="2513"/>
                    </a:lnTo>
                    <a:lnTo>
                      <a:pt x="322" y="2466"/>
                    </a:lnTo>
                    <a:lnTo>
                      <a:pt x="332" y="2412"/>
                    </a:lnTo>
                    <a:lnTo>
                      <a:pt x="322" y="2357"/>
                    </a:lnTo>
                    <a:lnTo>
                      <a:pt x="295" y="2308"/>
                    </a:lnTo>
                    <a:lnTo>
                      <a:pt x="254" y="2271"/>
                    </a:lnTo>
                    <a:lnTo>
                      <a:pt x="254" y="2193"/>
                    </a:lnTo>
                    <a:lnTo>
                      <a:pt x="254" y="2115"/>
                    </a:lnTo>
                    <a:lnTo>
                      <a:pt x="254" y="2037"/>
                    </a:lnTo>
                    <a:lnTo>
                      <a:pt x="254" y="1957"/>
                    </a:lnTo>
                    <a:lnTo>
                      <a:pt x="254" y="1879"/>
                    </a:lnTo>
                    <a:lnTo>
                      <a:pt x="254" y="1801"/>
                    </a:lnTo>
                    <a:lnTo>
                      <a:pt x="295" y="1764"/>
                    </a:lnTo>
                    <a:lnTo>
                      <a:pt x="322" y="1717"/>
                    </a:lnTo>
                    <a:lnTo>
                      <a:pt x="332" y="1663"/>
                    </a:lnTo>
                    <a:lnTo>
                      <a:pt x="322" y="1608"/>
                    </a:lnTo>
                    <a:lnTo>
                      <a:pt x="295" y="1561"/>
                    </a:lnTo>
                    <a:lnTo>
                      <a:pt x="254" y="1522"/>
                    </a:lnTo>
                    <a:lnTo>
                      <a:pt x="254" y="1442"/>
                    </a:lnTo>
                    <a:lnTo>
                      <a:pt x="254" y="1360"/>
                    </a:lnTo>
                    <a:lnTo>
                      <a:pt x="254" y="1282"/>
                    </a:lnTo>
                    <a:lnTo>
                      <a:pt x="254" y="1204"/>
                    </a:lnTo>
                    <a:lnTo>
                      <a:pt x="254" y="1126"/>
                    </a:lnTo>
                    <a:lnTo>
                      <a:pt x="254" y="1052"/>
                    </a:lnTo>
                    <a:lnTo>
                      <a:pt x="295" y="1017"/>
                    </a:lnTo>
                    <a:lnTo>
                      <a:pt x="322" y="968"/>
                    </a:lnTo>
                    <a:lnTo>
                      <a:pt x="332" y="915"/>
                    </a:lnTo>
                    <a:lnTo>
                      <a:pt x="322" y="859"/>
                    </a:lnTo>
                    <a:lnTo>
                      <a:pt x="295" y="812"/>
                    </a:lnTo>
                    <a:lnTo>
                      <a:pt x="254" y="773"/>
                    </a:lnTo>
                    <a:lnTo>
                      <a:pt x="254" y="677"/>
                    </a:lnTo>
                    <a:lnTo>
                      <a:pt x="254" y="584"/>
                    </a:lnTo>
                    <a:lnTo>
                      <a:pt x="254" y="502"/>
                    </a:lnTo>
                    <a:lnTo>
                      <a:pt x="254" y="426"/>
                    </a:lnTo>
                    <a:lnTo>
                      <a:pt x="254" y="361"/>
                    </a:lnTo>
                    <a:lnTo>
                      <a:pt x="254" y="303"/>
                    </a:lnTo>
                    <a:lnTo>
                      <a:pt x="295" y="268"/>
                    </a:lnTo>
                    <a:lnTo>
                      <a:pt x="322" y="221"/>
                    </a:lnTo>
                    <a:lnTo>
                      <a:pt x="332" y="166"/>
                    </a:lnTo>
                    <a:lnTo>
                      <a:pt x="310" y="84"/>
                    </a:lnTo>
                    <a:lnTo>
                      <a:pt x="248" y="22"/>
                    </a:lnTo>
                    <a:lnTo>
                      <a:pt x="166" y="0"/>
                    </a:lnTo>
                    <a:lnTo>
                      <a:pt x="84" y="22"/>
                    </a:lnTo>
                    <a:lnTo>
                      <a:pt x="25" y="84"/>
                    </a:lnTo>
                    <a:lnTo>
                      <a:pt x="0" y="166"/>
                    </a:lnTo>
                    <a:lnTo>
                      <a:pt x="10" y="221"/>
                    </a:lnTo>
                    <a:lnTo>
                      <a:pt x="39" y="270"/>
                    </a:lnTo>
                    <a:lnTo>
                      <a:pt x="82" y="307"/>
                    </a:lnTo>
                    <a:lnTo>
                      <a:pt x="82" y="365"/>
                    </a:lnTo>
                    <a:lnTo>
                      <a:pt x="82" y="430"/>
                    </a:lnTo>
                    <a:lnTo>
                      <a:pt x="82" y="504"/>
                    </a:lnTo>
                    <a:lnTo>
                      <a:pt x="82" y="586"/>
                    </a:lnTo>
                    <a:lnTo>
                      <a:pt x="82" y="677"/>
                    </a:lnTo>
                    <a:lnTo>
                      <a:pt x="82" y="771"/>
                    </a:lnTo>
                    <a:lnTo>
                      <a:pt x="39" y="808"/>
                    </a:lnTo>
                    <a:lnTo>
                      <a:pt x="10" y="857"/>
                    </a:lnTo>
                    <a:lnTo>
                      <a:pt x="0" y="915"/>
                    </a:lnTo>
                    <a:lnTo>
                      <a:pt x="10" y="970"/>
                    </a:lnTo>
                    <a:lnTo>
                      <a:pt x="39" y="1019"/>
                    </a:lnTo>
                    <a:lnTo>
                      <a:pt x="82" y="1056"/>
                    </a:lnTo>
                    <a:lnTo>
                      <a:pt x="82" y="1130"/>
                    </a:lnTo>
                    <a:lnTo>
                      <a:pt x="82" y="1204"/>
                    </a:lnTo>
                    <a:lnTo>
                      <a:pt x="82" y="1282"/>
                    </a:lnTo>
                    <a:lnTo>
                      <a:pt x="82" y="1360"/>
                    </a:lnTo>
                    <a:lnTo>
                      <a:pt x="82" y="1440"/>
                    </a:lnTo>
                    <a:lnTo>
                      <a:pt x="82" y="1520"/>
                    </a:lnTo>
                    <a:lnTo>
                      <a:pt x="39" y="1557"/>
                    </a:lnTo>
                    <a:lnTo>
                      <a:pt x="10" y="1606"/>
                    </a:lnTo>
                    <a:lnTo>
                      <a:pt x="0" y="1663"/>
                    </a:lnTo>
                    <a:lnTo>
                      <a:pt x="10" y="1719"/>
                    </a:lnTo>
                    <a:lnTo>
                      <a:pt x="39" y="1768"/>
                    </a:lnTo>
                    <a:lnTo>
                      <a:pt x="82" y="1805"/>
                    </a:lnTo>
                    <a:lnTo>
                      <a:pt x="82" y="1881"/>
                    </a:lnTo>
                    <a:lnTo>
                      <a:pt x="82" y="1959"/>
                    </a:lnTo>
                    <a:lnTo>
                      <a:pt x="82" y="2037"/>
                    </a:lnTo>
                    <a:lnTo>
                      <a:pt x="82" y="2115"/>
                    </a:lnTo>
                    <a:lnTo>
                      <a:pt x="82" y="2193"/>
                    </a:lnTo>
                    <a:lnTo>
                      <a:pt x="82" y="2269"/>
                    </a:lnTo>
                    <a:lnTo>
                      <a:pt x="39" y="2306"/>
                    </a:lnTo>
                    <a:lnTo>
                      <a:pt x="10" y="2355"/>
                    </a:lnTo>
                    <a:lnTo>
                      <a:pt x="0" y="2412"/>
                    </a:lnTo>
                    <a:lnTo>
                      <a:pt x="10" y="2468"/>
                    </a:lnTo>
                    <a:lnTo>
                      <a:pt x="39" y="2517"/>
                    </a:lnTo>
                    <a:lnTo>
                      <a:pt x="82" y="2554"/>
                    </a:lnTo>
                    <a:lnTo>
                      <a:pt x="82" y="2634"/>
                    </a:lnTo>
                    <a:lnTo>
                      <a:pt x="82" y="2714"/>
                    </a:lnTo>
                    <a:lnTo>
                      <a:pt x="82" y="2792"/>
                    </a:lnTo>
                    <a:lnTo>
                      <a:pt x="82" y="2868"/>
                    </a:lnTo>
                    <a:lnTo>
                      <a:pt x="82" y="2944"/>
                    </a:lnTo>
                    <a:lnTo>
                      <a:pt x="82" y="3018"/>
                    </a:lnTo>
                    <a:lnTo>
                      <a:pt x="39" y="3054"/>
                    </a:lnTo>
                    <a:lnTo>
                      <a:pt x="10" y="3104"/>
                    </a:lnTo>
                    <a:lnTo>
                      <a:pt x="0" y="3161"/>
                    </a:lnTo>
                    <a:lnTo>
                      <a:pt x="10" y="3217"/>
                    </a:lnTo>
                    <a:lnTo>
                      <a:pt x="39" y="3264"/>
                    </a:lnTo>
                    <a:lnTo>
                      <a:pt x="82" y="3303"/>
                    </a:lnTo>
                    <a:lnTo>
                      <a:pt x="82" y="3399"/>
                    </a:lnTo>
                    <a:lnTo>
                      <a:pt x="82" y="3487"/>
                    </a:lnTo>
                    <a:lnTo>
                      <a:pt x="82" y="3569"/>
                    </a:lnTo>
                    <a:lnTo>
                      <a:pt x="82" y="3645"/>
                    </a:lnTo>
                    <a:lnTo>
                      <a:pt x="82" y="3711"/>
                    </a:lnTo>
                    <a:lnTo>
                      <a:pt x="82" y="3766"/>
                    </a:lnTo>
                    <a:lnTo>
                      <a:pt x="39" y="3803"/>
                    </a:lnTo>
                    <a:lnTo>
                      <a:pt x="10" y="3853"/>
                    </a:lnTo>
                    <a:lnTo>
                      <a:pt x="0" y="3908"/>
                    </a:lnTo>
                    <a:lnTo>
                      <a:pt x="23" y="3990"/>
                    </a:lnTo>
                    <a:lnTo>
                      <a:pt x="82" y="4050"/>
                    </a:lnTo>
                    <a:lnTo>
                      <a:pt x="164" y="40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75" name="Freeform 24">
                <a:extLst>
                  <a:ext uri="{FF2B5EF4-FFF2-40B4-BE49-F238E27FC236}">
                    <a16:creationId xmlns:a16="http://schemas.microsoft.com/office/drawing/2014/main" id="{9623BC61-2236-BE8D-74E5-54D4371843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273" y="447"/>
                <a:ext cx="180" cy="180"/>
              </a:xfrm>
              <a:custGeom>
                <a:avLst/>
                <a:gdLst>
                  <a:gd name="T0" fmla="*/ 180 w 180"/>
                  <a:gd name="T1" fmla="*/ 90 h 180"/>
                  <a:gd name="T2" fmla="*/ 178 w 180"/>
                  <a:gd name="T3" fmla="*/ 109 h 180"/>
                  <a:gd name="T4" fmla="*/ 172 w 180"/>
                  <a:gd name="T5" fmla="*/ 127 h 180"/>
                  <a:gd name="T6" fmla="*/ 162 w 180"/>
                  <a:gd name="T7" fmla="*/ 144 h 180"/>
                  <a:gd name="T8" fmla="*/ 150 w 180"/>
                  <a:gd name="T9" fmla="*/ 158 h 180"/>
                  <a:gd name="T10" fmla="*/ 133 w 180"/>
                  <a:gd name="T11" fmla="*/ 168 h 180"/>
                  <a:gd name="T12" fmla="*/ 115 w 180"/>
                  <a:gd name="T13" fmla="*/ 176 h 180"/>
                  <a:gd name="T14" fmla="*/ 96 w 180"/>
                  <a:gd name="T15" fmla="*/ 180 h 180"/>
                  <a:gd name="T16" fmla="*/ 76 w 180"/>
                  <a:gd name="T17" fmla="*/ 178 h 180"/>
                  <a:gd name="T18" fmla="*/ 57 w 180"/>
                  <a:gd name="T19" fmla="*/ 172 h 180"/>
                  <a:gd name="T20" fmla="*/ 41 w 180"/>
                  <a:gd name="T21" fmla="*/ 164 h 180"/>
                  <a:gd name="T22" fmla="*/ 24 w 180"/>
                  <a:gd name="T23" fmla="*/ 152 h 180"/>
                  <a:gd name="T24" fmla="*/ 14 w 180"/>
                  <a:gd name="T25" fmla="*/ 135 h 180"/>
                  <a:gd name="T26" fmla="*/ 6 w 180"/>
                  <a:gd name="T27" fmla="*/ 119 h 180"/>
                  <a:gd name="T28" fmla="*/ 0 w 180"/>
                  <a:gd name="T29" fmla="*/ 100 h 180"/>
                  <a:gd name="T30" fmla="*/ 0 w 180"/>
                  <a:gd name="T31" fmla="*/ 80 h 180"/>
                  <a:gd name="T32" fmla="*/ 6 w 180"/>
                  <a:gd name="T33" fmla="*/ 61 h 180"/>
                  <a:gd name="T34" fmla="*/ 12 w 180"/>
                  <a:gd name="T35" fmla="*/ 43 h 180"/>
                  <a:gd name="T36" fmla="*/ 24 w 180"/>
                  <a:gd name="T37" fmla="*/ 29 h 180"/>
                  <a:gd name="T38" fmla="*/ 39 w 180"/>
                  <a:gd name="T39" fmla="*/ 14 h 180"/>
                  <a:gd name="T40" fmla="*/ 57 w 180"/>
                  <a:gd name="T41" fmla="*/ 6 h 180"/>
                  <a:gd name="T42" fmla="*/ 76 w 180"/>
                  <a:gd name="T43" fmla="*/ 0 h 180"/>
                  <a:gd name="T44" fmla="*/ 94 w 180"/>
                  <a:gd name="T45" fmla="*/ 0 h 180"/>
                  <a:gd name="T46" fmla="*/ 115 w 180"/>
                  <a:gd name="T47" fmla="*/ 2 h 180"/>
                  <a:gd name="T48" fmla="*/ 133 w 180"/>
                  <a:gd name="T49" fmla="*/ 10 h 180"/>
                  <a:gd name="T50" fmla="*/ 150 w 180"/>
                  <a:gd name="T51" fmla="*/ 20 h 180"/>
                  <a:gd name="T52" fmla="*/ 162 w 180"/>
                  <a:gd name="T53" fmla="*/ 35 h 180"/>
                  <a:gd name="T54" fmla="*/ 172 w 180"/>
                  <a:gd name="T55" fmla="*/ 51 h 180"/>
                  <a:gd name="T56" fmla="*/ 178 w 180"/>
                  <a:gd name="T57" fmla="*/ 70 h 180"/>
                  <a:gd name="T58" fmla="*/ 180 w 180"/>
                  <a:gd name="T59" fmla="*/ 90 h 180"/>
                  <a:gd name="T60" fmla="*/ 180 w 180"/>
                  <a:gd name="T61" fmla="*/ 9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0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68"/>
                    </a:lnTo>
                    <a:lnTo>
                      <a:pt x="115" y="176"/>
                    </a:lnTo>
                    <a:lnTo>
                      <a:pt x="96" y="180"/>
                    </a:lnTo>
                    <a:lnTo>
                      <a:pt x="76" y="178"/>
                    </a:lnTo>
                    <a:lnTo>
                      <a:pt x="57" y="172"/>
                    </a:lnTo>
                    <a:lnTo>
                      <a:pt x="41" y="164"/>
                    </a:lnTo>
                    <a:lnTo>
                      <a:pt x="24" y="152"/>
                    </a:lnTo>
                    <a:lnTo>
                      <a:pt x="14" y="135"/>
                    </a:lnTo>
                    <a:lnTo>
                      <a:pt x="6" y="119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6" y="61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4"/>
                    </a:lnTo>
                    <a:lnTo>
                      <a:pt x="57" y="6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0"/>
                    </a:lnTo>
                    <a:lnTo>
                      <a:pt x="150" y="20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76" name="Freeform 25">
                <a:extLst>
                  <a:ext uri="{FF2B5EF4-FFF2-40B4-BE49-F238E27FC236}">
                    <a16:creationId xmlns:a16="http://schemas.microsoft.com/office/drawing/2014/main" id="{24A03DAC-7B8A-B10B-2342-CAB755D86E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326" y="502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5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2 w 74"/>
                  <a:gd name="T15" fmla="*/ 60 h 70"/>
                  <a:gd name="T16" fmla="*/ 4 w 74"/>
                  <a:gd name="T17" fmla="*/ 52 h 70"/>
                  <a:gd name="T18" fmla="*/ 0 w 74"/>
                  <a:gd name="T19" fmla="*/ 41 h 70"/>
                  <a:gd name="T20" fmla="*/ 0 w 74"/>
                  <a:gd name="T21" fmla="*/ 29 h 70"/>
                  <a:gd name="T22" fmla="*/ 4 w 74"/>
                  <a:gd name="T23" fmla="*/ 19 h 70"/>
                  <a:gd name="T24" fmla="*/ 12 w 74"/>
                  <a:gd name="T25" fmla="*/ 8 h 70"/>
                  <a:gd name="T26" fmla="*/ 23 w 74"/>
                  <a:gd name="T27" fmla="*/ 2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6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5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2" y="60"/>
                    </a:lnTo>
                    <a:lnTo>
                      <a:pt x="4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6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77" name="Freeform 26">
                <a:extLst>
                  <a:ext uri="{FF2B5EF4-FFF2-40B4-BE49-F238E27FC236}">
                    <a16:creationId xmlns:a16="http://schemas.microsoft.com/office/drawing/2014/main" id="{F7A0F82D-424F-8654-A9C7-7EC0C09734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27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78" name="Freeform 27">
                <a:extLst>
                  <a:ext uri="{FF2B5EF4-FFF2-40B4-BE49-F238E27FC236}">
                    <a16:creationId xmlns:a16="http://schemas.microsoft.com/office/drawing/2014/main" id="{3F473338-D963-6B9D-2672-CEC0050D6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79" y="498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6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3 w 74"/>
                  <a:gd name="T15" fmla="*/ 60 h 70"/>
                  <a:gd name="T16" fmla="*/ 4 w 74"/>
                  <a:gd name="T17" fmla="*/ 52 h 70"/>
                  <a:gd name="T18" fmla="*/ 0 w 74"/>
                  <a:gd name="T19" fmla="*/ 42 h 70"/>
                  <a:gd name="T20" fmla="*/ 0 w 74"/>
                  <a:gd name="T21" fmla="*/ 29 h 70"/>
                  <a:gd name="T22" fmla="*/ 4 w 74"/>
                  <a:gd name="T23" fmla="*/ 19 h 70"/>
                  <a:gd name="T24" fmla="*/ 13 w 74"/>
                  <a:gd name="T25" fmla="*/ 9 h 70"/>
                  <a:gd name="T26" fmla="*/ 23 w 74"/>
                  <a:gd name="T27" fmla="*/ 3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7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6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3" y="60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3" y="9"/>
                    </a:lnTo>
                    <a:lnTo>
                      <a:pt x="23" y="3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7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79" name="Freeform 28">
                <a:extLst>
                  <a:ext uri="{FF2B5EF4-FFF2-40B4-BE49-F238E27FC236}">
                    <a16:creationId xmlns:a16="http://schemas.microsoft.com/office/drawing/2014/main" id="{105737E8-98A3-BF0A-F0DE-6F18EBC27B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772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6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5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6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5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0" name="Freeform 29">
                <a:extLst>
                  <a:ext uri="{FF2B5EF4-FFF2-40B4-BE49-F238E27FC236}">
                    <a16:creationId xmlns:a16="http://schemas.microsoft.com/office/drawing/2014/main" id="{407683F2-0A44-9022-2F90-E754EF6A45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829" y="498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5 h 69"/>
                  <a:gd name="T4" fmla="*/ 66 w 74"/>
                  <a:gd name="T5" fmla="*/ 55 h 69"/>
                  <a:gd name="T6" fmla="*/ 58 w 74"/>
                  <a:gd name="T7" fmla="*/ 63 h 69"/>
                  <a:gd name="T8" fmla="*/ 47 w 74"/>
                  <a:gd name="T9" fmla="*/ 67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59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2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2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59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2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1" name="Freeform 30">
                <a:extLst>
                  <a:ext uri="{FF2B5EF4-FFF2-40B4-BE49-F238E27FC236}">
                    <a16:creationId xmlns:a16="http://schemas.microsoft.com/office/drawing/2014/main" id="{B8D7DD88-FE44-C3DD-0776-8BF49A0207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21" y="440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50 w 180"/>
                  <a:gd name="T9" fmla="*/ 160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5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5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50" y="160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5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2" name="Freeform 31">
                <a:extLst>
                  <a:ext uri="{FF2B5EF4-FFF2-40B4-BE49-F238E27FC236}">
                    <a16:creationId xmlns:a16="http://schemas.microsoft.com/office/drawing/2014/main" id="{0152B697-D8D3-C9FA-B0EA-E54D1C6204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74" y="496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3" name="Freeform 32">
                <a:extLst>
                  <a:ext uri="{FF2B5EF4-FFF2-40B4-BE49-F238E27FC236}">
                    <a16:creationId xmlns:a16="http://schemas.microsoft.com/office/drawing/2014/main" id="{CBD27ACE-F657-5308-05D5-F1E3F954EE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271" y="448"/>
                <a:ext cx="180" cy="181"/>
              </a:xfrm>
              <a:custGeom>
                <a:avLst/>
                <a:gdLst>
                  <a:gd name="T0" fmla="*/ 180 w 180"/>
                  <a:gd name="T1" fmla="*/ 91 h 181"/>
                  <a:gd name="T2" fmla="*/ 178 w 180"/>
                  <a:gd name="T3" fmla="*/ 111 h 181"/>
                  <a:gd name="T4" fmla="*/ 172 w 180"/>
                  <a:gd name="T5" fmla="*/ 130 h 181"/>
                  <a:gd name="T6" fmla="*/ 162 w 180"/>
                  <a:gd name="T7" fmla="*/ 146 h 181"/>
                  <a:gd name="T8" fmla="*/ 149 w 180"/>
                  <a:gd name="T9" fmla="*/ 160 h 181"/>
                  <a:gd name="T10" fmla="*/ 133 w 180"/>
                  <a:gd name="T11" fmla="*/ 171 h 181"/>
                  <a:gd name="T12" fmla="*/ 115 w 180"/>
                  <a:gd name="T13" fmla="*/ 179 h 181"/>
                  <a:gd name="T14" fmla="*/ 96 w 180"/>
                  <a:gd name="T15" fmla="*/ 181 h 181"/>
                  <a:gd name="T16" fmla="*/ 76 w 180"/>
                  <a:gd name="T17" fmla="*/ 181 h 181"/>
                  <a:gd name="T18" fmla="*/ 57 w 180"/>
                  <a:gd name="T19" fmla="*/ 175 h 181"/>
                  <a:gd name="T20" fmla="*/ 41 w 180"/>
                  <a:gd name="T21" fmla="*/ 166 h 181"/>
                  <a:gd name="T22" fmla="*/ 24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2 h 181"/>
                  <a:gd name="T32" fmla="*/ 6 w 180"/>
                  <a:gd name="T33" fmla="*/ 62 h 181"/>
                  <a:gd name="T34" fmla="*/ 12 w 180"/>
                  <a:gd name="T35" fmla="*/ 45 h 181"/>
                  <a:gd name="T36" fmla="*/ 24 w 180"/>
                  <a:gd name="T37" fmla="*/ 29 h 181"/>
                  <a:gd name="T38" fmla="*/ 39 w 180"/>
                  <a:gd name="T39" fmla="*/ 17 h 181"/>
                  <a:gd name="T40" fmla="*/ 57 w 180"/>
                  <a:gd name="T41" fmla="*/ 8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1 h 181"/>
                  <a:gd name="T50" fmla="*/ 149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1 h 181"/>
                  <a:gd name="T60" fmla="*/ 180 w 180"/>
                  <a:gd name="T61" fmla="*/ 9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1"/>
                    </a:moveTo>
                    <a:lnTo>
                      <a:pt x="178" y="111"/>
                    </a:lnTo>
                    <a:lnTo>
                      <a:pt x="172" y="130"/>
                    </a:lnTo>
                    <a:lnTo>
                      <a:pt x="162" y="146"/>
                    </a:lnTo>
                    <a:lnTo>
                      <a:pt x="149" y="160"/>
                    </a:lnTo>
                    <a:lnTo>
                      <a:pt x="133" y="171"/>
                    </a:lnTo>
                    <a:lnTo>
                      <a:pt x="115" y="179"/>
                    </a:lnTo>
                    <a:lnTo>
                      <a:pt x="96" y="181"/>
                    </a:lnTo>
                    <a:lnTo>
                      <a:pt x="76" y="181"/>
                    </a:lnTo>
                    <a:lnTo>
                      <a:pt x="57" y="175"/>
                    </a:lnTo>
                    <a:lnTo>
                      <a:pt x="41" y="166"/>
                    </a:lnTo>
                    <a:lnTo>
                      <a:pt x="24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7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1"/>
                    </a:lnTo>
                    <a:lnTo>
                      <a:pt x="149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1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4" name="Freeform 33">
                <a:extLst>
                  <a:ext uri="{FF2B5EF4-FFF2-40B4-BE49-F238E27FC236}">
                    <a16:creationId xmlns:a16="http://schemas.microsoft.com/office/drawing/2014/main" id="{8B47BDFD-3846-7FEF-C1AC-2EC00BCD1C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324" y="504"/>
                <a:ext cx="74" cy="69"/>
              </a:xfrm>
              <a:custGeom>
                <a:avLst/>
                <a:gdLst>
                  <a:gd name="T0" fmla="*/ 74 w 74"/>
                  <a:gd name="T1" fmla="*/ 35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2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2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5 h 69"/>
                  <a:gd name="T40" fmla="*/ 74 w 74"/>
                  <a:gd name="T41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5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2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2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5" name="Freeform 34">
                <a:extLst>
                  <a:ext uri="{FF2B5EF4-FFF2-40B4-BE49-F238E27FC236}">
                    <a16:creationId xmlns:a16="http://schemas.microsoft.com/office/drawing/2014/main" id="{28881D0E-4000-107E-5FFA-36C5BC3D2A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21" y="449"/>
                <a:ext cx="180" cy="179"/>
              </a:xfrm>
              <a:custGeom>
                <a:avLst/>
                <a:gdLst>
                  <a:gd name="T0" fmla="*/ 180 w 180"/>
                  <a:gd name="T1" fmla="*/ 89 h 179"/>
                  <a:gd name="T2" fmla="*/ 178 w 180"/>
                  <a:gd name="T3" fmla="*/ 109 h 179"/>
                  <a:gd name="T4" fmla="*/ 172 w 180"/>
                  <a:gd name="T5" fmla="*/ 128 h 179"/>
                  <a:gd name="T6" fmla="*/ 162 w 180"/>
                  <a:gd name="T7" fmla="*/ 144 h 179"/>
                  <a:gd name="T8" fmla="*/ 149 w 180"/>
                  <a:gd name="T9" fmla="*/ 158 h 179"/>
                  <a:gd name="T10" fmla="*/ 133 w 180"/>
                  <a:gd name="T11" fmla="*/ 169 h 179"/>
                  <a:gd name="T12" fmla="*/ 115 w 180"/>
                  <a:gd name="T13" fmla="*/ 177 h 179"/>
                  <a:gd name="T14" fmla="*/ 96 w 180"/>
                  <a:gd name="T15" fmla="*/ 179 h 179"/>
                  <a:gd name="T16" fmla="*/ 76 w 180"/>
                  <a:gd name="T17" fmla="*/ 179 h 179"/>
                  <a:gd name="T18" fmla="*/ 57 w 180"/>
                  <a:gd name="T19" fmla="*/ 173 h 179"/>
                  <a:gd name="T20" fmla="*/ 41 w 180"/>
                  <a:gd name="T21" fmla="*/ 165 h 179"/>
                  <a:gd name="T22" fmla="*/ 24 w 180"/>
                  <a:gd name="T23" fmla="*/ 152 h 179"/>
                  <a:gd name="T24" fmla="*/ 14 w 180"/>
                  <a:gd name="T25" fmla="*/ 136 h 179"/>
                  <a:gd name="T26" fmla="*/ 6 w 180"/>
                  <a:gd name="T27" fmla="*/ 117 h 179"/>
                  <a:gd name="T28" fmla="*/ 0 w 180"/>
                  <a:gd name="T29" fmla="*/ 99 h 179"/>
                  <a:gd name="T30" fmla="*/ 0 w 180"/>
                  <a:gd name="T31" fmla="*/ 80 h 179"/>
                  <a:gd name="T32" fmla="*/ 6 w 180"/>
                  <a:gd name="T33" fmla="*/ 60 h 179"/>
                  <a:gd name="T34" fmla="*/ 12 w 180"/>
                  <a:gd name="T35" fmla="*/ 43 h 179"/>
                  <a:gd name="T36" fmla="*/ 24 w 180"/>
                  <a:gd name="T37" fmla="*/ 27 h 179"/>
                  <a:gd name="T38" fmla="*/ 39 w 180"/>
                  <a:gd name="T39" fmla="*/ 15 h 179"/>
                  <a:gd name="T40" fmla="*/ 57 w 180"/>
                  <a:gd name="T41" fmla="*/ 7 h 179"/>
                  <a:gd name="T42" fmla="*/ 76 w 180"/>
                  <a:gd name="T43" fmla="*/ 0 h 179"/>
                  <a:gd name="T44" fmla="*/ 94 w 180"/>
                  <a:gd name="T45" fmla="*/ 0 h 179"/>
                  <a:gd name="T46" fmla="*/ 115 w 180"/>
                  <a:gd name="T47" fmla="*/ 2 h 179"/>
                  <a:gd name="T48" fmla="*/ 133 w 180"/>
                  <a:gd name="T49" fmla="*/ 11 h 179"/>
                  <a:gd name="T50" fmla="*/ 149 w 180"/>
                  <a:gd name="T51" fmla="*/ 21 h 179"/>
                  <a:gd name="T52" fmla="*/ 162 w 180"/>
                  <a:gd name="T53" fmla="*/ 35 h 179"/>
                  <a:gd name="T54" fmla="*/ 172 w 180"/>
                  <a:gd name="T55" fmla="*/ 52 h 179"/>
                  <a:gd name="T56" fmla="*/ 178 w 180"/>
                  <a:gd name="T57" fmla="*/ 70 h 179"/>
                  <a:gd name="T58" fmla="*/ 180 w 180"/>
                  <a:gd name="T59" fmla="*/ 89 h 179"/>
                  <a:gd name="T60" fmla="*/ 180 w 180"/>
                  <a:gd name="T6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79">
                    <a:moveTo>
                      <a:pt x="180" y="89"/>
                    </a:moveTo>
                    <a:lnTo>
                      <a:pt x="178" y="109"/>
                    </a:lnTo>
                    <a:lnTo>
                      <a:pt x="172" y="128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9"/>
                    </a:lnTo>
                    <a:lnTo>
                      <a:pt x="115" y="177"/>
                    </a:lnTo>
                    <a:lnTo>
                      <a:pt x="96" y="179"/>
                    </a:lnTo>
                    <a:lnTo>
                      <a:pt x="76" y="179"/>
                    </a:lnTo>
                    <a:lnTo>
                      <a:pt x="57" y="173"/>
                    </a:lnTo>
                    <a:lnTo>
                      <a:pt x="41" y="165"/>
                    </a:lnTo>
                    <a:lnTo>
                      <a:pt x="24" y="152"/>
                    </a:lnTo>
                    <a:lnTo>
                      <a:pt x="14" y="136"/>
                    </a:lnTo>
                    <a:lnTo>
                      <a:pt x="6" y="117"/>
                    </a:lnTo>
                    <a:lnTo>
                      <a:pt x="0" y="99"/>
                    </a:lnTo>
                    <a:lnTo>
                      <a:pt x="0" y="80"/>
                    </a:lnTo>
                    <a:lnTo>
                      <a:pt x="6" y="60"/>
                    </a:lnTo>
                    <a:lnTo>
                      <a:pt x="12" y="43"/>
                    </a:lnTo>
                    <a:lnTo>
                      <a:pt x="24" y="27"/>
                    </a:lnTo>
                    <a:lnTo>
                      <a:pt x="39" y="15"/>
                    </a:lnTo>
                    <a:lnTo>
                      <a:pt x="57" y="7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1"/>
                    </a:lnTo>
                    <a:lnTo>
                      <a:pt x="149" y="21"/>
                    </a:lnTo>
                    <a:lnTo>
                      <a:pt x="162" y="35"/>
                    </a:lnTo>
                    <a:lnTo>
                      <a:pt x="172" y="52"/>
                    </a:lnTo>
                    <a:lnTo>
                      <a:pt x="178" y="70"/>
                    </a:lnTo>
                    <a:lnTo>
                      <a:pt x="180" y="89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6" name="Freeform 35">
                <a:extLst>
                  <a:ext uri="{FF2B5EF4-FFF2-40B4-BE49-F238E27FC236}">
                    <a16:creationId xmlns:a16="http://schemas.microsoft.com/office/drawing/2014/main" id="{7495BA3A-37D9-BBA2-DC00-7FA342C5A8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74" y="505"/>
                <a:ext cx="74" cy="67"/>
              </a:xfrm>
              <a:custGeom>
                <a:avLst/>
                <a:gdLst>
                  <a:gd name="T0" fmla="*/ 74 w 74"/>
                  <a:gd name="T1" fmla="*/ 33 h 67"/>
                  <a:gd name="T2" fmla="*/ 72 w 74"/>
                  <a:gd name="T3" fmla="*/ 45 h 67"/>
                  <a:gd name="T4" fmla="*/ 66 w 74"/>
                  <a:gd name="T5" fmla="*/ 55 h 67"/>
                  <a:gd name="T6" fmla="*/ 58 w 74"/>
                  <a:gd name="T7" fmla="*/ 63 h 67"/>
                  <a:gd name="T8" fmla="*/ 47 w 74"/>
                  <a:gd name="T9" fmla="*/ 67 h 67"/>
                  <a:gd name="T10" fmla="*/ 35 w 74"/>
                  <a:gd name="T11" fmla="*/ 67 h 67"/>
                  <a:gd name="T12" fmla="*/ 23 w 74"/>
                  <a:gd name="T13" fmla="*/ 65 h 67"/>
                  <a:gd name="T14" fmla="*/ 12 w 74"/>
                  <a:gd name="T15" fmla="*/ 59 h 67"/>
                  <a:gd name="T16" fmla="*/ 4 w 74"/>
                  <a:gd name="T17" fmla="*/ 49 h 67"/>
                  <a:gd name="T18" fmla="*/ 0 w 74"/>
                  <a:gd name="T19" fmla="*/ 39 h 67"/>
                  <a:gd name="T20" fmla="*/ 0 w 74"/>
                  <a:gd name="T21" fmla="*/ 29 h 67"/>
                  <a:gd name="T22" fmla="*/ 4 w 74"/>
                  <a:gd name="T23" fmla="*/ 16 h 67"/>
                  <a:gd name="T24" fmla="*/ 12 w 74"/>
                  <a:gd name="T25" fmla="*/ 8 h 67"/>
                  <a:gd name="T26" fmla="*/ 23 w 74"/>
                  <a:gd name="T27" fmla="*/ 2 h 67"/>
                  <a:gd name="T28" fmla="*/ 35 w 74"/>
                  <a:gd name="T29" fmla="*/ 0 h 67"/>
                  <a:gd name="T30" fmla="*/ 47 w 74"/>
                  <a:gd name="T31" fmla="*/ 0 h 67"/>
                  <a:gd name="T32" fmla="*/ 58 w 74"/>
                  <a:gd name="T33" fmla="*/ 4 h 67"/>
                  <a:gd name="T34" fmla="*/ 66 w 74"/>
                  <a:gd name="T35" fmla="*/ 12 h 67"/>
                  <a:gd name="T36" fmla="*/ 72 w 74"/>
                  <a:gd name="T37" fmla="*/ 22 h 67"/>
                  <a:gd name="T38" fmla="*/ 74 w 74"/>
                  <a:gd name="T39" fmla="*/ 33 h 67"/>
                  <a:gd name="T40" fmla="*/ 74 w 74"/>
                  <a:gd name="T41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7">
                    <a:moveTo>
                      <a:pt x="74" y="33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7"/>
                    </a:lnTo>
                    <a:lnTo>
                      <a:pt x="23" y="65"/>
                    </a:lnTo>
                    <a:lnTo>
                      <a:pt x="12" y="59"/>
                    </a:lnTo>
                    <a:lnTo>
                      <a:pt x="4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4"/>
                    </a:lnTo>
                    <a:lnTo>
                      <a:pt x="66" y="12"/>
                    </a:lnTo>
                    <a:lnTo>
                      <a:pt x="72" y="22"/>
                    </a:lnTo>
                    <a:lnTo>
                      <a:pt x="74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7" name="WordArt 36">
                <a:extLst>
                  <a:ext uri="{FF2B5EF4-FFF2-40B4-BE49-F238E27FC236}">
                    <a16:creationId xmlns:a16="http://schemas.microsoft.com/office/drawing/2014/main" id="{D0FEEA15-C7ED-9538-66D8-F5ED2470BE18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496" y="493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6</a:t>
                </a:r>
              </a:p>
            </p:txBody>
          </p: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92FBADAA-237C-2423-950C-D9D1B7E1D0B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414235" y="2973290"/>
              <a:ext cx="861618" cy="270000"/>
              <a:chOff x="981" y="544"/>
              <a:chExt cx="1084" cy="341"/>
            </a:xfrm>
          </p:grpSpPr>
          <p:sp>
            <p:nvSpPr>
              <p:cNvPr id="568" name="Freeform 3">
                <a:extLst>
                  <a:ext uri="{FF2B5EF4-FFF2-40B4-BE49-F238E27FC236}">
                    <a16:creationId xmlns:a16="http://schemas.microsoft.com/office/drawing/2014/main" id="{EDA2A1F9-078C-9541-C6DC-2180730A77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1" y="544"/>
                <a:ext cx="1084" cy="341"/>
              </a:xfrm>
              <a:custGeom>
                <a:avLst/>
                <a:gdLst>
                  <a:gd name="T0" fmla="*/ 168 w 1084"/>
                  <a:gd name="T1" fmla="*/ 0 h 341"/>
                  <a:gd name="T2" fmla="*/ 84 w 1084"/>
                  <a:gd name="T3" fmla="*/ 25 h 341"/>
                  <a:gd name="T4" fmla="*/ 22 w 1084"/>
                  <a:gd name="T5" fmla="*/ 86 h 341"/>
                  <a:gd name="T6" fmla="*/ 0 w 1084"/>
                  <a:gd name="T7" fmla="*/ 170 h 341"/>
                  <a:gd name="T8" fmla="*/ 0 w 1084"/>
                  <a:gd name="T9" fmla="*/ 170 h 341"/>
                  <a:gd name="T10" fmla="*/ 22 w 1084"/>
                  <a:gd name="T11" fmla="*/ 256 h 341"/>
                  <a:gd name="T12" fmla="*/ 84 w 1084"/>
                  <a:gd name="T13" fmla="*/ 318 h 341"/>
                  <a:gd name="T14" fmla="*/ 168 w 1084"/>
                  <a:gd name="T15" fmla="*/ 341 h 341"/>
                  <a:gd name="T16" fmla="*/ 168 w 1084"/>
                  <a:gd name="T17" fmla="*/ 341 h 341"/>
                  <a:gd name="T18" fmla="*/ 223 w 1084"/>
                  <a:gd name="T19" fmla="*/ 330 h 341"/>
                  <a:gd name="T20" fmla="*/ 273 w 1084"/>
                  <a:gd name="T21" fmla="*/ 304 h 341"/>
                  <a:gd name="T22" fmla="*/ 309 w 1084"/>
                  <a:gd name="T23" fmla="*/ 263 h 341"/>
                  <a:gd name="T24" fmla="*/ 309 w 1084"/>
                  <a:gd name="T25" fmla="*/ 263 h 341"/>
                  <a:gd name="T26" fmla="*/ 377 w 1084"/>
                  <a:gd name="T27" fmla="*/ 263 h 341"/>
                  <a:gd name="T28" fmla="*/ 455 w 1084"/>
                  <a:gd name="T29" fmla="*/ 263 h 341"/>
                  <a:gd name="T30" fmla="*/ 541 w 1084"/>
                  <a:gd name="T31" fmla="*/ 263 h 341"/>
                  <a:gd name="T32" fmla="*/ 627 w 1084"/>
                  <a:gd name="T33" fmla="*/ 263 h 341"/>
                  <a:gd name="T34" fmla="*/ 707 w 1084"/>
                  <a:gd name="T35" fmla="*/ 263 h 341"/>
                  <a:gd name="T36" fmla="*/ 775 w 1084"/>
                  <a:gd name="T37" fmla="*/ 263 h 341"/>
                  <a:gd name="T38" fmla="*/ 775 w 1084"/>
                  <a:gd name="T39" fmla="*/ 263 h 341"/>
                  <a:gd name="T40" fmla="*/ 812 w 1084"/>
                  <a:gd name="T41" fmla="*/ 304 h 341"/>
                  <a:gd name="T42" fmla="*/ 861 w 1084"/>
                  <a:gd name="T43" fmla="*/ 330 h 341"/>
                  <a:gd name="T44" fmla="*/ 916 w 1084"/>
                  <a:gd name="T45" fmla="*/ 341 h 341"/>
                  <a:gd name="T46" fmla="*/ 916 w 1084"/>
                  <a:gd name="T47" fmla="*/ 341 h 341"/>
                  <a:gd name="T48" fmla="*/ 1000 w 1084"/>
                  <a:gd name="T49" fmla="*/ 318 h 341"/>
                  <a:gd name="T50" fmla="*/ 1062 w 1084"/>
                  <a:gd name="T51" fmla="*/ 256 h 341"/>
                  <a:gd name="T52" fmla="*/ 1084 w 1084"/>
                  <a:gd name="T53" fmla="*/ 170 h 341"/>
                  <a:gd name="T54" fmla="*/ 1084 w 1084"/>
                  <a:gd name="T55" fmla="*/ 170 h 341"/>
                  <a:gd name="T56" fmla="*/ 1062 w 1084"/>
                  <a:gd name="T57" fmla="*/ 86 h 341"/>
                  <a:gd name="T58" fmla="*/ 1000 w 1084"/>
                  <a:gd name="T59" fmla="*/ 25 h 341"/>
                  <a:gd name="T60" fmla="*/ 916 w 1084"/>
                  <a:gd name="T61" fmla="*/ 0 h 341"/>
                  <a:gd name="T62" fmla="*/ 916 w 1084"/>
                  <a:gd name="T63" fmla="*/ 0 h 341"/>
                  <a:gd name="T64" fmla="*/ 861 w 1084"/>
                  <a:gd name="T65" fmla="*/ 10 h 341"/>
                  <a:gd name="T66" fmla="*/ 812 w 1084"/>
                  <a:gd name="T67" fmla="*/ 39 h 341"/>
                  <a:gd name="T68" fmla="*/ 775 w 1084"/>
                  <a:gd name="T69" fmla="*/ 80 h 341"/>
                  <a:gd name="T70" fmla="*/ 775 w 1084"/>
                  <a:gd name="T71" fmla="*/ 80 h 341"/>
                  <a:gd name="T72" fmla="*/ 707 w 1084"/>
                  <a:gd name="T73" fmla="*/ 80 h 341"/>
                  <a:gd name="T74" fmla="*/ 627 w 1084"/>
                  <a:gd name="T75" fmla="*/ 80 h 341"/>
                  <a:gd name="T76" fmla="*/ 541 w 1084"/>
                  <a:gd name="T77" fmla="*/ 80 h 341"/>
                  <a:gd name="T78" fmla="*/ 455 w 1084"/>
                  <a:gd name="T79" fmla="*/ 80 h 341"/>
                  <a:gd name="T80" fmla="*/ 377 w 1084"/>
                  <a:gd name="T81" fmla="*/ 80 h 341"/>
                  <a:gd name="T82" fmla="*/ 309 w 1084"/>
                  <a:gd name="T83" fmla="*/ 80 h 341"/>
                  <a:gd name="T84" fmla="*/ 309 w 1084"/>
                  <a:gd name="T85" fmla="*/ 80 h 341"/>
                  <a:gd name="T86" fmla="*/ 273 w 1084"/>
                  <a:gd name="T87" fmla="*/ 39 h 341"/>
                  <a:gd name="T88" fmla="*/ 223 w 1084"/>
                  <a:gd name="T89" fmla="*/ 10 h 341"/>
                  <a:gd name="T90" fmla="*/ 168 w 1084"/>
                  <a:gd name="T91" fmla="*/ 0 h 341"/>
                  <a:gd name="T92" fmla="*/ 168 w 1084"/>
                  <a:gd name="T93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4" h="341">
                    <a:moveTo>
                      <a:pt x="168" y="0"/>
                    </a:moveTo>
                    <a:lnTo>
                      <a:pt x="84" y="25"/>
                    </a:lnTo>
                    <a:lnTo>
                      <a:pt x="22" y="86"/>
                    </a:lnTo>
                    <a:lnTo>
                      <a:pt x="0" y="170"/>
                    </a:lnTo>
                    <a:lnTo>
                      <a:pt x="22" y="256"/>
                    </a:lnTo>
                    <a:lnTo>
                      <a:pt x="84" y="318"/>
                    </a:lnTo>
                    <a:lnTo>
                      <a:pt x="168" y="341"/>
                    </a:lnTo>
                    <a:lnTo>
                      <a:pt x="223" y="330"/>
                    </a:lnTo>
                    <a:lnTo>
                      <a:pt x="273" y="304"/>
                    </a:lnTo>
                    <a:lnTo>
                      <a:pt x="309" y="263"/>
                    </a:lnTo>
                    <a:lnTo>
                      <a:pt x="377" y="263"/>
                    </a:lnTo>
                    <a:lnTo>
                      <a:pt x="455" y="263"/>
                    </a:lnTo>
                    <a:lnTo>
                      <a:pt x="541" y="263"/>
                    </a:lnTo>
                    <a:lnTo>
                      <a:pt x="627" y="263"/>
                    </a:lnTo>
                    <a:lnTo>
                      <a:pt x="707" y="263"/>
                    </a:lnTo>
                    <a:lnTo>
                      <a:pt x="775" y="263"/>
                    </a:lnTo>
                    <a:lnTo>
                      <a:pt x="812" y="304"/>
                    </a:lnTo>
                    <a:lnTo>
                      <a:pt x="861" y="330"/>
                    </a:lnTo>
                    <a:lnTo>
                      <a:pt x="916" y="341"/>
                    </a:lnTo>
                    <a:lnTo>
                      <a:pt x="1000" y="318"/>
                    </a:lnTo>
                    <a:lnTo>
                      <a:pt x="1062" y="256"/>
                    </a:lnTo>
                    <a:lnTo>
                      <a:pt x="1084" y="170"/>
                    </a:lnTo>
                    <a:lnTo>
                      <a:pt x="1062" y="86"/>
                    </a:lnTo>
                    <a:lnTo>
                      <a:pt x="1000" y="25"/>
                    </a:lnTo>
                    <a:lnTo>
                      <a:pt x="916" y="0"/>
                    </a:lnTo>
                    <a:lnTo>
                      <a:pt x="861" y="10"/>
                    </a:lnTo>
                    <a:lnTo>
                      <a:pt x="812" y="39"/>
                    </a:lnTo>
                    <a:lnTo>
                      <a:pt x="775" y="80"/>
                    </a:lnTo>
                    <a:lnTo>
                      <a:pt x="707" y="80"/>
                    </a:lnTo>
                    <a:lnTo>
                      <a:pt x="627" y="80"/>
                    </a:lnTo>
                    <a:lnTo>
                      <a:pt x="541" y="80"/>
                    </a:lnTo>
                    <a:lnTo>
                      <a:pt x="455" y="80"/>
                    </a:lnTo>
                    <a:lnTo>
                      <a:pt x="377" y="80"/>
                    </a:lnTo>
                    <a:lnTo>
                      <a:pt x="309" y="80"/>
                    </a:lnTo>
                    <a:lnTo>
                      <a:pt x="273" y="39"/>
                    </a:lnTo>
                    <a:lnTo>
                      <a:pt x="223" y="1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69" name="Freeform 4">
                <a:extLst>
                  <a:ext uri="{FF2B5EF4-FFF2-40B4-BE49-F238E27FC236}">
                    <a16:creationId xmlns:a16="http://schemas.microsoft.com/office/drawing/2014/main" id="{FA747D7C-8758-ACB5-B2E9-41D5D87B91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09" y="628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9 w 180"/>
                  <a:gd name="T9" fmla="*/ 158 h 181"/>
                  <a:gd name="T10" fmla="*/ 133 w 180"/>
                  <a:gd name="T11" fmla="*/ 168 h 181"/>
                  <a:gd name="T12" fmla="*/ 117 w 180"/>
                  <a:gd name="T13" fmla="*/ 176 h 181"/>
                  <a:gd name="T14" fmla="*/ 98 w 180"/>
                  <a:gd name="T15" fmla="*/ 181 h 181"/>
                  <a:gd name="T16" fmla="*/ 78 w 180"/>
                  <a:gd name="T17" fmla="*/ 181 h 181"/>
                  <a:gd name="T18" fmla="*/ 61 w 180"/>
                  <a:gd name="T19" fmla="*/ 176 h 181"/>
                  <a:gd name="T20" fmla="*/ 43 w 180"/>
                  <a:gd name="T21" fmla="*/ 168 h 181"/>
                  <a:gd name="T22" fmla="*/ 29 w 180"/>
                  <a:gd name="T23" fmla="*/ 158 h 181"/>
                  <a:gd name="T24" fmla="*/ 16 w 180"/>
                  <a:gd name="T25" fmla="*/ 144 h 181"/>
                  <a:gd name="T26" fmla="*/ 8 w 180"/>
                  <a:gd name="T27" fmla="*/ 127 h 181"/>
                  <a:gd name="T28" fmla="*/ 2 w 180"/>
                  <a:gd name="T29" fmla="*/ 109 h 181"/>
                  <a:gd name="T30" fmla="*/ 0 w 180"/>
                  <a:gd name="T31" fmla="*/ 90 h 181"/>
                  <a:gd name="T32" fmla="*/ 2 w 180"/>
                  <a:gd name="T33" fmla="*/ 72 h 181"/>
                  <a:gd name="T34" fmla="*/ 8 w 180"/>
                  <a:gd name="T35" fmla="*/ 53 h 181"/>
                  <a:gd name="T36" fmla="*/ 18 w 180"/>
                  <a:gd name="T37" fmla="*/ 37 h 181"/>
                  <a:gd name="T38" fmla="*/ 31 w 180"/>
                  <a:gd name="T39" fmla="*/ 23 h 181"/>
                  <a:gd name="T40" fmla="*/ 47 w 180"/>
                  <a:gd name="T41" fmla="*/ 12 h 181"/>
                  <a:gd name="T42" fmla="*/ 63 w 180"/>
                  <a:gd name="T43" fmla="*/ 4 h 181"/>
                  <a:gd name="T44" fmla="*/ 82 w 180"/>
                  <a:gd name="T45" fmla="*/ 0 h 181"/>
                  <a:gd name="T46" fmla="*/ 102 w 180"/>
                  <a:gd name="T47" fmla="*/ 0 h 181"/>
                  <a:gd name="T48" fmla="*/ 121 w 180"/>
                  <a:gd name="T49" fmla="*/ 4 h 181"/>
                  <a:gd name="T50" fmla="*/ 137 w 180"/>
                  <a:gd name="T51" fmla="*/ 12 h 181"/>
                  <a:gd name="T52" fmla="*/ 151 w 180"/>
                  <a:gd name="T53" fmla="*/ 23 h 181"/>
                  <a:gd name="T54" fmla="*/ 164 w 180"/>
                  <a:gd name="T55" fmla="*/ 37 h 181"/>
                  <a:gd name="T56" fmla="*/ 174 w 180"/>
                  <a:gd name="T57" fmla="*/ 53 h 181"/>
                  <a:gd name="T58" fmla="*/ 178 w 180"/>
                  <a:gd name="T59" fmla="*/ 72 h 181"/>
                  <a:gd name="T60" fmla="*/ 180 w 180"/>
                  <a:gd name="T61" fmla="*/ 90 h 181"/>
                  <a:gd name="T62" fmla="*/ 180 w 180"/>
                  <a:gd name="T63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8"/>
                    </a:lnTo>
                    <a:lnTo>
                      <a:pt x="117" y="176"/>
                    </a:lnTo>
                    <a:lnTo>
                      <a:pt x="98" y="181"/>
                    </a:lnTo>
                    <a:lnTo>
                      <a:pt x="78" y="181"/>
                    </a:lnTo>
                    <a:lnTo>
                      <a:pt x="61" y="176"/>
                    </a:lnTo>
                    <a:lnTo>
                      <a:pt x="43" y="168"/>
                    </a:lnTo>
                    <a:lnTo>
                      <a:pt x="29" y="158"/>
                    </a:lnTo>
                    <a:lnTo>
                      <a:pt x="16" y="144"/>
                    </a:lnTo>
                    <a:lnTo>
                      <a:pt x="8" y="127"/>
                    </a:lnTo>
                    <a:lnTo>
                      <a:pt x="2" y="109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53"/>
                    </a:lnTo>
                    <a:lnTo>
                      <a:pt x="18" y="37"/>
                    </a:lnTo>
                    <a:lnTo>
                      <a:pt x="31" y="23"/>
                    </a:lnTo>
                    <a:lnTo>
                      <a:pt x="47" y="12"/>
                    </a:lnTo>
                    <a:lnTo>
                      <a:pt x="63" y="4"/>
                    </a:lnTo>
                    <a:lnTo>
                      <a:pt x="82" y="0"/>
                    </a:lnTo>
                    <a:lnTo>
                      <a:pt x="102" y="0"/>
                    </a:lnTo>
                    <a:lnTo>
                      <a:pt x="121" y="4"/>
                    </a:lnTo>
                    <a:lnTo>
                      <a:pt x="137" y="12"/>
                    </a:lnTo>
                    <a:lnTo>
                      <a:pt x="151" y="23"/>
                    </a:lnTo>
                    <a:lnTo>
                      <a:pt x="164" y="37"/>
                    </a:lnTo>
                    <a:lnTo>
                      <a:pt x="174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70" name="Freeform 5">
                <a:extLst>
                  <a:ext uri="{FF2B5EF4-FFF2-40B4-BE49-F238E27FC236}">
                    <a16:creationId xmlns:a16="http://schemas.microsoft.com/office/drawing/2014/main" id="{03EE6879-062C-0559-CDC4-88DB18A845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2" y="681"/>
                <a:ext cx="74" cy="74"/>
              </a:xfrm>
              <a:custGeom>
                <a:avLst/>
                <a:gdLst>
                  <a:gd name="T0" fmla="*/ 74 w 74"/>
                  <a:gd name="T1" fmla="*/ 37 h 74"/>
                  <a:gd name="T2" fmla="*/ 72 w 74"/>
                  <a:gd name="T3" fmla="*/ 50 h 74"/>
                  <a:gd name="T4" fmla="*/ 66 w 74"/>
                  <a:gd name="T5" fmla="*/ 60 h 74"/>
                  <a:gd name="T6" fmla="*/ 55 w 74"/>
                  <a:gd name="T7" fmla="*/ 68 h 74"/>
                  <a:gd name="T8" fmla="*/ 43 w 74"/>
                  <a:gd name="T9" fmla="*/ 72 h 74"/>
                  <a:gd name="T10" fmla="*/ 33 w 74"/>
                  <a:gd name="T11" fmla="*/ 74 h 74"/>
                  <a:gd name="T12" fmla="*/ 21 w 74"/>
                  <a:gd name="T13" fmla="*/ 72 h 74"/>
                  <a:gd name="T14" fmla="*/ 10 w 74"/>
                  <a:gd name="T15" fmla="*/ 64 h 74"/>
                  <a:gd name="T16" fmla="*/ 4 w 74"/>
                  <a:gd name="T17" fmla="*/ 56 h 74"/>
                  <a:gd name="T18" fmla="*/ 0 w 74"/>
                  <a:gd name="T19" fmla="*/ 43 h 74"/>
                  <a:gd name="T20" fmla="*/ 0 w 74"/>
                  <a:gd name="T21" fmla="*/ 31 h 74"/>
                  <a:gd name="T22" fmla="*/ 6 w 74"/>
                  <a:gd name="T23" fmla="*/ 21 h 74"/>
                  <a:gd name="T24" fmla="*/ 14 w 74"/>
                  <a:gd name="T25" fmla="*/ 11 h 74"/>
                  <a:gd name="T26" fmla="*/ 25 w 74"/>
                  <a:gd name="T27" fmla="*/ 4 h 74"/>
                  <a:gd name="T28" fmla="*/ 37 w 74"/>
                  <a:gd name="T29" fmla="*/ 0 h 74"/>
                  <a:gd name="T30" fmla="*/ 47 w 74"/>
                  <a:gd name="T31" fmla="*/ 2 h 74"/>
                  <a:gd name="T32" fmla="*/ 60 w 74"/>
                  <a:gd name="T33" fmla="*/ 6 h 74"/>
                  <a:gd name="T34" fmla="*/ 68 w 74"/>
                  <a:gd name="T35" fmla="*/ 15 h 74"/>
                  <a:gd name="T36" fmla="*/ 72 w 74"/>
                  <a:gd name="T37" fmla="*/ 25 h 74"/>
                  <a:gd name="T38" fmla="*/ 74 w 74"/>
                  <a:gd name="T39" fmla="*/ 37 h 74"/>
                  <a:gd name="T40" fmla="*/ 74 w 74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2" y="50"/>
                    </a:lnTo>
                    <a:lnTo>
                      <a:pt x="66" y="60"/>
                    </a:lnTo>
                    <a:lnTo>
                      <a:pt x="55" y="68"/>
                    </a:lnTo>
                    <a:lnTo>
                      <a:pt x="43" y="72"/>
                    </a:lnTo>
                    <a:lnTo>
                      <a:pt x="33" y="74"/>
                    </a:lnTo>
                    <a:lnTo>
                      <a:pt x="21" y="72"/>
                    </a:lnTo>
                    <a:lnTo>
                      <a:pt x="10" y="64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6" y="21"/>
                    </a:lnTo>
                    <a:lnTo>
                      <a:pt x="14" y="11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7" y="2"/>
                    </a:lnTo>
                    <a:lnTo>
                      <a:pt x="60" y="6"/>
                    </a:lnTo>
                    <a:lnTo>
                      <a:pt x="68" y="15"/>
                    </a:lnTo>
                    <a:lnTo>
                      <a:pt x="72" y="25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71" name="Freeform 6">
                <a:extLst>
                  <a:ext uri="{FF2B5EF4-FFF2-40B4-BE49-F238E27FC236}">
                    <a16:creationId xmlns:a16="http://schemas.microsoft.com/office/drawing/2014/main" id="{79201419-1943-6682-4F50-93FC72C041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" y="628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47 w 180"/>
                  <a:gd name="T9" fmla="*/ 160 h 181"/>
                  <a:gd name="T10" fmla="*/ 131 w 180"/>
                  <a:gd name="T11" fmla="*/ 170 h 181"/>
                  <a:gd name="T12" fmla="*/ 115 w 180"/>
                  <a:gd name="T13" fmla="*/ 176 h 181"/>
                  <a:gd name="T14" fmla="*/ 94 w 180"/>
                  <a:gd name="T15" fmla="*/ 181 h 181"/>
                  <a:gd name="T16" fmla="*/ 76 w 180"/>
                  <a:gd name="T17" fmla="*/ 178 h 181"/>
                  <a:gd name="T18" fmla="*/ 57 w 180"/>
                  <a:gd name="T19" fmla="*/ 174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7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6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3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47" y="160"/>
                    </a:lnTo>
                    <a:lnTo>
                      <a:pt x="131" y="170"/>
                    </a:lnTo>
                    <a:lnTo>
                      <a:pt x="115" y="176"/>
                    </a:lnTo>
                    <a:lnTo>
                      <a:pt x="94" y="181"/>
                    </a:lnTo>
                    <a:lnTo>
                      <a:pt x="76" y="178"/>
                    </a:lnTo>
                    <a:lnTo>
                      <a:pt x="57" y="174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7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6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7" y="23"/>
                    </a:lnTo>
                    <a:lnTo>
                      <a:pt x="162" y="37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72" name="Freeform 7">
                <a:extLst>
                  <a:ext uri="{FF2B5EF4-FFF2-40B4-BE49-F238E27FC236}">
                    <a16:creationId xmlns:a16="http://schemas.microsoft.com/office/drawing/2014/main" id="{FE76F23A-DCB5-DCF6-59B4-7847A595D6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20" y="681"/>
                <a:ext cx="70" cy="74"/>
              </a:xfrm>
              <a:custGeom>
                <a:avLst/>
                <a:gdLst>
                  <a:gd name="T0" fmla="*/ 70 w 70"/>
                  <a:gd name="T1" fmla="*/ 37 h 74"/>
                  <a:gd name="T2" fmla="*/ 68 w 70"/>
                  <a:gd name="T3" fmla="*/ 50 h 74"/>
                  <a:gd name="T4" fmla="*/ 62 w 70"/>
                  <a:gd name="T5" fmla="*/ 60 h 74"/>
                  <a:gd name="T6" fmla="*/ 53 w 70"/>
                  <a:gd name="T7" fmla="*/ 68 h 74"/>
                  <a:gd name="T8" fmla="*/ 43 w 70"/>
                  <a:gd name="T9" fmla="*/ 72 h 74"/>
                  <a:gd name="T10" fmla="*/ 31 w 70"/>
                  <a:gd name="T11" fmla="*/ 74 h 74"/>
                  <a:gd name="T12" fmla="*/ 21 w 70"/>
                  <a:gd name="T13" fmla="*/ 72 h 74"/>
                  <a:gd name="T14" fmla="*/ 10 w 70"/>
                  <a:gd name="T15" fmla="*/ 64 h 74"/>
                  <a:gd name="T16" fmla="*/ 4 w 70"/>
                  <a:gd name="T17" fmla="*/ 56 h 74"/>
                  <a:gd name="T18" fmla="*/ 0 w 70"/>
                  <a:gd name="T19" fmla="*/ 43 h 74"/>
                  <a:gd name="T20" fmla="*/ 0 w 70"/>
                  <a:gd name="T21" fmla="*/ 31 h 74"/>
                  <a:gd name="T22" fmla="*/ 4 w 70"/>
                  <a:gd name="T23" fmla="*/ 21 h 74"/>
                  <a:gd name="T24" fmla="*/ 10 w 70"/>
                  <a:gd name="T25" fmla="*/ 11 h 74"/>
                  <a:gd name="T26" fmla="*/ 21 w 70"/>
                  <a:gd name="T27" fmla="*/ 4 h 74"/>
                  <a:gd name="T28" fmla="*/ 31 w 70"/>
                  <a:gd name="T29" fmla="*/ 0 h 74"/>
                  <a:gd name="T30" fmla="*/ 43 w 70"/>
                  <a:gd name="T31" fmla="*/ 2 h 74"/>
                  <a:gd name="T32" fmla="*/ 53 w 70"/>
                  <a:gd name="T33" fmla="*/ 6 h 74"/>
                  <a:gd name="T34" fmla="*/ 62 w 70"/>
                  <a:gd name="T35" fmla="*/ 15 h 74"/>
                  <a:gd name="T36" fmla="*/ 68 w 70"/>
                  <a:gd name="T37" fmla="*/ 25 h 74"/>
                  <a:gd name="T38" fmla="*/ 70 w 70"/>
                  <a:gd name="T39" fmla="*/ 37 h 74"/>
                  <a:gd name="T40" fmla="*/ 70 w 70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4">
                    <a:moveTo>
                      <a:pt x="70" y="37"/>
                    </a:moveTo>
                    <a:lnTo>
                      <a:pt x="68" y="50"/>
                    </a:lnTo>
                    <a:lnTo>
                      <a:pt x="62" y="60"/>
                    </a:lnTo>
                    <a:lnTo>
                      <a:pt x="53" y="68"/>
                    </a:lnTo>
                    <a:lnTo>
                      <a:pt x="43" y="72"/>
                    </a:lnTo>
                    <a:lnTo>
                      <a:pt x="31" y="74"/>
                    </a:lnTo>
                    <a:lnTo>
                      <a:pt x="21" y="72"/>
                    </a:lnTo>
                    <a:lnTo>
                      <a:pt x="10" y="64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1"/>
                    </a:lnTo>
                    <a:lnTo>
                      <a:pt x="10" y="11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2" y="15"/>
                    </a:lnTo>
                    <a:lnTo>
                      <a:pt x="68" y="25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73" name="WordArt 8">
                <a:extLst>
                  <a:ext uri="{FF2B5EF4-FFF2-40B4-BE49-F238E27FC236}">
                    <a16:creationId xmlns:a16="http://schemas.microsoft.com/office/drawing/2014/main" id="{5849B30A-D86E-37FB-679E-612676D7049A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23" y="67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051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5ED7F-9B73-E3E7-EA19-EE3E81B2E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7598EA-2836-1967-15C6-520FC7E59373}"/>
              </a:ext>
            </a:extLst>
          </p:cNvPr>
          <p:cNvGrpSpPr>
            <a:grpSpLocks noChangeAspect="1"/>
          </p:cNvGrpSpPr>
          <p:nvPr/>
        </p:nvGrpSpPr>
        <p:grpSpPr>
          <a:xfrm>
            <a:off x="302860" y="2457532"/>
            <a:ext cx="5637600" cy="3579583"/>
            <a:chOff x="3406832" y="1875762"/>
            <a:chExt cx="6256810" cy="3972749"/>
          </a:xfrm>
        </p:grpSpPr>
        <p:pic>
          <p:nvPicPr>
            <p:cNvPr id="112" name="Picture 111" descr="A grid with red lines&#10;&#10;AI-generated content may be incorrect.">
              <a:extLst>
                <a:ext uri="{FF2B5EF4-FFF2-40B4-BE49-F238E27FC236}">
                  <a16:creationId xmlns:a16="http://schemas.microsoft.com/office/drawing/2014/main" id="{9ADAE207-5541-FC3A-C14F-8E5AAF64B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01" b="27902"/>
            <a:stretch/>
          </p:blipFill>
          <p:spPr>
            <a:xfrm>
              <a:off x="3406832" y="1875762"/>
              <a:ext cx="5229168" cy="3972749"/>
            </a:xfrm>
            <a:prstGeom prst="rect">
              <a:avLst/>
            </a:prstGeom>
          </p:spPr>
        </p:pic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DDCD7857-7108-BAAA-00FA-F460161B8C3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64001" y="3176820"/>
              <a:ext cx="4071854" cy="372350"/>
              <a:chOff x="441" y="364"/>
              <a:chExt cx="4072" cy="332"/>
            </a:xfrm>
          </p:grpSpPr>
          <p:sp>
            <p:nvSpPr>
              <p:cNvPr id="14" name="Freeform 23">
                <a:extLst>
                  <a:ext uri="{FF2B5EF4-FFF2-40B4-BE49-F238E27FC236}">
                    <a16:creationId xmlns:a16="http://schemas.microsoft.com/office/drawing/2014/main" id="{C46D4A35-3126-18F2-A3E4-8099682471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311" y="-1506"/>
                <a:ext cx="332" cy="4072"/>
              </a:xfrm>
              <a:custGeom>
                <a:avLst/>
                <a:gdLst>
                  <a:gd name="T0" fmla="*/ 308 w 332"/>
                  <a:gd name="T1" fmla="*/ 3990 h 4072"/>
                  <a:gd name="T2" fmla="*/ 322 w 332"/>
                  <a:gd name="T3" fmla="*/ 3855 h 4072"/>
                  <a:gd name="T4" fmla="*/ 254 w 332"/>
                  <a:gd name="T5" fmla="*/ 3768 h 4072"/>
                  <a:gd name="T6" fmla="*/ 254 w 332"/>
                  <a:gd name="T7" fmla="*/ 3571 h 4072"/>
                  <a:gd name="T8" fmla="*/ 254 w 332"/>
                  <a:gd name="T9" fmla="*/ 3299 h 4072"/>
                  <a:gd name="T10" fmla="*/ 322 w 332"/>
                  <a:gd name="T11" fmla="*/ 3214 h 4072"/>
                  <a:gd name="T12" fmla="*/ 322 w 332"/>
                  <a:gd name="T13" fmla="*/ 3106 h 4072"/>
                  <a:gd name="T14" fmla="*/ 254 w 332"/>
                  <a:gd name="T15" fmla="*/ 3020 h 4072"/>
                  <a:gd name="T16" fmla="*/ 254 w 332"/>
                  <a:gd name="T17" fmla="*/ 2792 h 4072"/>
                  <a:gd name="T18" fmla="*/ 254 w 332"/>
                  <a:gd name="T19" fmla="*/ 2550 h 4072"/>
                  <a:gd name="T20" fmla="*/ 322 w 332"/>
                  <a:gd name="T21" fmla="*/ 2466 h 4072"/>
                  <a:gd name="T22" fmla="*/ 322 w 332"/>
                  <a:gd name="T23" fmla="*/ 2357 h 4072"/>
                  <a:gd name="T24" fmla="*/ 254 w 332"/>
                  <a:gd name="T25" fmla="*/ 2271 h 4072"/>
                  <a:gd name="T26" fmla="*/ 254 w 332"/>
                  <a:gd name="T27" fmla="*/ 2037 h 4072"/>
                  <a:gd name="T28" fmla="*/ 254 w 332"/>
                  <a:gd name="T29" fmla="*/ 1801 h 4072"/>
                  <a:gd name="T30" fmla="*/ 322 w 332"/>
                  <a:gd name="T31" fmla="*/ 1717 h 4072"/>
                  <a:gd name="T32" fmla="*/ 322 w 332"/>
                  <a:gd name="T33" fmla="*/ 1608 h 4072"/>
                  <a:gd name="T34" fmla="*/ 254 w 332"/>
                  <a:gd name="T35" fmla="*/ 1522 h 4072"/>
                  <a:gd name="T36" fmla="*/ 254 w 332"/>
                  <a:gd name="T37" fmla="*/ 1282 h 4072"/>
                  <a:gd name="T38" fmla="*/ 254 w 332"/>
                  <a:gd name="T39" fmla="*/ 1052 h 4072"/>
                  <a:gd name="T40" fmla="*/ 322 w 332"/>
                  <a:gd name="T41" fmla="*/ 968 h 4072"/>
                  <a:gd name="T42" fmla="*/ 322 w 332"/>
                  <a:gd name="T43" fmla="*/ 859 h 4072"/>
                  <a:gd name="T44" fmla="*/ 254 w 332"/>
                  <a:gd name="T45" fmla="*/ 773 h 4072"/>
                  <a:gd name="T46" fmla="*/ 254 w 332"/>
                  <a:gd name="T47" fmla="*/ 502 h 4072"/>
                  <a:gd name="T48" fmla="*/ 254 w 332"/>
                  <a:gd name="T49" fmla="*/ 303 h 4072"/>
                  <a:gd name="T50" fmla="*/ 322 w 332"/>
                  <a:gd name="T51" fmla="*/ 221 h 4072"/>
                  <a:gd name="T52" fmla="*/ 310 w 332"/>
                  <a:gd name="T53" fmla="*/ 84 h 4072"/>
                  <a:gd name="T54" fmla="*/ 166 w 332"/>
                  <a:gd name="T55" fmla="*/ 0 h 4072"/>
                  <a:gd name="T56" fmla="*/ 0 w 332"/>
                  <a:gd name="T57" fmla="*/ 166 h 4072"/>
                  <a:gd name="T58" fmla="*/ 39 w 332"/>
                  <a:gd name="T59" fmla="*/ 270 h 4072"/>
                  <a:gd name="T60" fmla="*/ 82 w 332"/>
                  <a:gd name="T61" fmla="*/ 365 h 4072"/>
                  <a:gd name="T62" fmla="*/ 82 w 332"/>
                  <a:gd name="T63" fmla="*/ 586 h 4072"/>
                  <a:gd name="T64" fmla="*/ 82 w 332"/>
                  <a:gd name="T65" fmla="*/ 771 h 4072"/>
                  <a:gd name="T66" fmla="*/ 0 w 332"/>
                  <a:gd name="T67" fmla="*/ 915 h 4072"/>
                  <a:gd name="T68" fmla="*/ 39 w 332"/>
                  <a:gd name="T69" fmla="*/ 1019 h 4072"/>
                  <a:gd name="T70" fmla="*/ 82 w 332"/>
                  <a:gd name="T71" fmla="*/ 1130 h 4072"/>
                  <a:gd name="T72" fmla="*/ 82 w 332"/>
                  <a:gd name="T73" fmla="*/ 1360 h 4072"/>
                  <a:gd name="T74" fmla="*/ 82 w 332"/>
                  <a:gd name="T75" fmla="*/ 1520 h 4072"/>
                  <a:gd name="T76" fmla="*/ 0 w 332"/>
                  <a:gd name="T77" fmla="*/ 1663 h 4072"/>
                  <a:gd name="T78" fmla="*/ 39 w 332"/>
                  <a:gd name="T79" fmla="*/ 1768 h 4072"/>
                  <a:gd name="T80" fmla="*/ 82 w 332"/>
                  <a:gd name="T81" fmla="*/ 1881 h 4072"/>
                  <a:gd name="T82" fmla="*/ 82 w 332"/>
                  <a:gd name="T83" fmla="*/ 2115 h 4072"/>
                  <a:gd name="T84" fmla="*/ 82 w 332"/>
                  <a:gd name="T85" fmla="*/ 2269 h 4072"/>
                  <a:gd name="T86" fmla="*/ 0 w 332"/>
                  <a:gd name="T87" fmla="*/ 2412 h 4072"/>
                  <a:gd name="T88" fmla="*/ 39 w 332"/>
                  <a:gd name="T89" fmla="*/ 2517 h 4072"/>
                  <a:gd name="T90" fmla="*/ 82 w 332"/>
                  <a:gd name="T91" fmla="*/ 2634 h 4072"/>
                  <a:gd name="T92" fmla="*/ 82 w 332"/>
                  <a:gd name="T93" fmla="*/ 2868 h 4072"/>
                  <a:gd name="T94" fmla="*/ 82 w 332"/>
                  <a:gd name="T95" fmla="*/ 3018 h 4072"/>
                  <a:gd name="T96" fmla="*/ 0 w 332"/>
                  <a:gd name="T97" fmla="*/ 3161 h 4072"/>
                  <a:gd name="T98" fmla="*/ 39 w 332"/>
                  <a:gd name="T99" fmla="*/ 3264 h 4072"/>
                  <a:gd name="T100" fmla="*/ 82 w 332"/>
                  <a:gd name="T101" fmla="*/ 3399 h 4072"/>
                  <a:gd name="T102" fmla="*/ 82 w 332"/>
                  <a:gd name="T103" fmla="*/ 3645 h 4072"/>
                  <a:gd name="T104" fmla="*/ 82 w 332"/>
                  <a:gd name="T105" fmla="*/ 3766 h 4072"/>
                  <a:gd name="T106" fmla="*/ 0 w 332"/>
                  <a:gd name="T107" fmla="*/ 3908 h 4072"/>
                  <a:gd name="T108" fmla="*/ 82 w 332"/>
                  <a:gd name="T109" fmla="*/ 4050 h 4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2" h="4072">
                    <a:moveTo>
                      <a:pt x="164" y="4072"/>
                    </a:moveTo>
                    <a:lnTo>
                      <a:pt x="246" y="4050"/>
                    </a:lnTo>
                    <a:lnTo>
                      <a:pt x="308" y="3990"/>
                    </a:lnTo>
                    <a:lnTo>
                      <a:pt x="332" y="3908"/>
                    </a:lnTo>
                    <a:lnTo>
                      <a:pt x="322" y="3855"/>
                    </a:lnTo>
                    <a:lnTo>
                      <a:pt x="295" y="3805"/>
                    </a:lnTo>
                    <a:lnTo>
                      <a:pt x="254" y="3768"/>
                    </a:lnTo>
                    <a:lnTo>
                      <a:pt x="254" y="3713"/>
                    </a:lnTo>
                    <a:lnTo>
                      <a:pt x="254" y="3647"/>
                    </a:lnTo>
                    <a:lnTo>
                      <a:pt x="254" y="3571"/>
                    </a:lnTo>
                    <a:lnTo>
                      <a:pt x="254" y="3487"/>
                    </a:lnTo>
                    <a:lnTo>
                      <a:pt x="254" y="3397"/>
                    </a:lnTo>
                    <a:lnTo>
                      <a:pt x="254" y="3299"/>
                    </a:lnTo>
                    <a:lnTo>
                      <a:pt x="295" y="3262"/>
                    </a:lnTo>
                    <a:lnTo>
                      <a:pt x="322" y="3214"/>
                    </a:lnTo>
                    <a:lnTo>
                      <a:pt x="332" y="3161"/>
                    </a:lnTo>
                    <a:lnTo>
                      <a:pt x="322" y="3106"/>
                    </a:lnTo>
                    <a:lnTo>
                      <a:pt x="295" y="3057"/>
                    </a:lnTo>
                    <a:lnTo>
                      <a:pt x="254" y="3020"/>
                    </a:lnTo>
                    <a:lnTo>
                      <a:pt x="254" y="2946"/>
                    </a:lnTo>
                    <a:lnTo>
                      <a:pt x="254" y="2870"/>
                    </a:lnTo>
                    <a:lnTo>
                      <a:pt x="254" y="2792"/>
                    </a:lnTo>
                    <a:lnTo>
                      <a:pt x="254" y="2712"/>
                    </a:lnTo>
                    <a:lnTo>
                      <a:pt x="254" y="2632"/>
                    </a:lnTo>
                    <a:lnTo>
                      <a:pt x="254" y="2550"/>
                    </a:lnTo>
                    <a:lnTo>
                      <a:pt x="295" y="2513"/>
                    </a:lnTo>
                    <a:lnTo>
                      <a:pt x="322" y="2466"/>
                    </a:lnTo>
                    <a:lnTo>
                      <a:pt x="332" y="2412"/>
                    </a:lnTo>
                    <a:lnTo>
                      <a:pt x="322" y="2357"/>
                    </a:lnTo>
                    <a:lnTo>
                      <a:pt x="295" y="2308"/>
                    </a:lnTo>
                    <a:lnTo>
                      <a:pt x="254" y="2271"/>
                    </a:lnTo>
                    <a:lnTo>
                      <a:pt x="254" y="2193"/>
                    </a:lnTo>
                    <a:lnTo>
                      <a:pt x="254" y="2115"/>
                    </a:lnTo>
                    <a:lnTo>
                      <a:pt x="254" y="2037"/>
                    </a:lnTo>
                    <a:lnTo>
                      <a:pt x="254" y="1957"/>
                    </a:lnTo>
                    <a:lnTo>
                      <a:pt x="254" y="1879"/>
                    </a:lnTo>
                    <a:lnTo>
                      <a:pt x="254" y="1801"/>
                    </a:lnTo>
                    <a:lnTo>
                      <a:pt x="295" y="1764"/>
                    </a:lnTo>
                    <a:lnTo>
                      <a:pt x="322" y="1717"/>
                    </a:lnTo>
                    <a:lnTo>
                      <a:pt x="332" y="1663"/>
                    </a:lnTo>
                    <a:lnTo>
                      <a:pt x="322" y="1608"/>
                    </a:lnTo>
                    <a:lnTo>
                      <a:pt x="295" y="1561"/>
                    </a:lnTo>
                    <a:lnTo>
                      <a:pt x="254" y="1522"/>
                    </a:lnTo>
                    <a:lnTo>
                      <a:pt x="254" y="1442"/>
                    </a:lnTo>
                    <a:lnTo>
                      <a:pt x="254" y="1360"/>
                    </a:lnTo>
                    <a:lnTo>
                      <a:pt x="254" y="1282"/>
                    </a:lnTo>
                    <a:lnTo>
                      <a:pt x="254" y="1204"/>
                    </a:lnTo>
                    <a:lnTo>
                      <a:pt x="254" y="1126"/>
                    </a:lnTo>
                    <a:lnTo>
                      <a:pt x="254" y="1052"/>
                    </a:lnTo>
                    <a:lnTo>
                      <a:pt x="295" y="1017"/>
                    </a:lnTo>
                    <a:lnTo>
                      <a:pt x="322" y="968"/>
                    </a:lnTo>
                    <a:lnTo>
                      <a:pt x="332" y="915"/>
                    </a:lnTo>
                    <a:lnTo>
                      <a:pt x="322" y="859"/>
                    </a:lnTo>
                    <a:lnTo>
                      <a:pt x="295" y="812"/>
                    </a:lnTo>
                    <a:lnTo>
                      <a:pt x="254" y="773"/>
                    </a:lnTo>
                    <a:lnTo>
                      <a:pt x="254" y="677"/>
                    </a:lnTo>
                    <a:lnTo>
                      <a:pt x="254" y="584"/>
                    </a:lnTo>
                    <a:lnTo>
                      <a:pt x="254" y="502"/>
                    </a:lnTo>
                    <a:lnTo>
                      <a:pt x="254" y="426"/>
                    </a:lnTo>
                    <a:lnTo>
                      <a:pt x="254" y="361"/>
                    </a:lnTo>
                    <a:lnTo>
                      <a:pt x="254" y="303"/>
                    </a:lnTo>
                    <a:lnTo>
                      <a:pt x="295" y="268"/>
                    </a:lnTo>
                    <a:lnTo>
                      <a:pt x="322" y="221"/>
                    </a:lnTo>
                    <a:lnTo>
                      <a:pt x="332" y="166"/>
                    </a:lnTo>
                    <a:lnTo>
                      <a:pt x="310" y="84"/>
                    </a:lnTo>
                    <a:lnTo>
                      <a:pt x="248" y="22"/>
                    </a:lnTo>
                    <a:lnTo>
                      <a:pt x="166" y="0"/>
                    </a:lnTo>
                    <a:lnTo>
                      <a:pt x="84" y="22"/>
                    </a:lnTo>
                    <a:lnTo>
                      <a:pt x="25" y="84"/>
                    </a:lnTo>
                    <a:lnTo>
                      <a:pt x="0" y="166"/>
                    </a:lnTo>
                    <a:lnTo>
                      <a:pt x="10" y="221"/>
                    </a:lnTo>
                    <a:lnTo>
                      <a:pt x="39" y="270"/>
                    </a:lnTo>
                    <a:lnTo>
                      <a:pt x="82" y="307"/>
                    </a:lnTo>
                    <a:lnTo>
                      <a:pt x="82" y="365"/>
                    </a:lnTo>
                    <a:lnTo>
                      <a:pt x="82" y="430"/>
                    </a:lnTo>
                    <a:lnTo>
                      <a:pt x="82" y="504"/>
                    </a:lnTo>
                    <a:lnTo>
                      <a:pt x="82" y="586"/>
                    </a:lnTo>
                    <a:lnTo>
                      <a:pt x="82" y="677"/>
                    </a:lnTo>
                    <a:lnTo>
                      <a:pt x="82" y="771"/>
                    </a:lnTo>
                    <a:lnTo>
                      <a:pt x="39" y="808"/>
                    </a:lnTo>
                    <a:lnTo>
                      <a:pt x="10" y="857"/>
                    </a:lnTo>
                    <a:lnTo>
                      <a:pt x="0" y="915"/>
                    </a:lnTo>
                    <a:lnTo>
                      <a:pt x="10" y="970"/>
                    </a:lnTo>
                    <a:lnTo>
                      <a:pt x="39" y="1019"/>
                    </a:lnTo>
                    <a:lnTo>
                      <a:pt x="82" y="1056"/>
                    </a:lnTo>
                    <a:lnTo>
                      <a:pt x="82" y="1130"/>
                    </a:lnTo>
                    <a:lnTo>
                      <a:pt x="82" y="1204"/>
                    </a:lnTo>
                    <a:lnTo>
                      <a:pt x="82" y="1282"/>
                    </a:lnTo>
                    <a:lnTo>
                      <a:pt x="82" y="1360"/>
                    </a:lnTo>
                    <a:lnTo>
                      <a:pt x="82" y="1440"/>
                    </a:lnTo>
                    <a:lnTo>
                      <a:pt x="82" y="1520"/>
                    </a:lnTo>
                    <a:lnTo>
                      <a:pt x="39" y="1557"/>
                    </a:lnTo>
                    <a:lnTo>
                      <a:pt x="10" y="1606"/>
                    </a:lnTo>
                    <a:lnTo>
                      <a:pt x="0" y="1663"/>
                    </a:lnTo>
                    <a:lnTo>
                      <a:pt x="10" y="1719"/>
                    </a:lnTo>
                    <a:lnTo>
                      <a:pt x="39" y="1768"/>
                    </a:lnTo>
                    <a:lnTo>
                      <a:pt x="82" y="1805"/>
                    </a:lnTo>
                    <a:lnTo>
                      <a:pt x="82" y="1881"/>
                    </a:lnTo>
                    <a:lnTo>
                      <a:pt x="82" y="1959"/>
                    </a:lnTo>
                    <a:lnTo>
                      <a:pt x="82" y="2037"/>
                    </a:lnTo>
                    <a:lnTo>
                      <a:pt x="82" y="2115"/>
                    </a:lnTo>
                    <a:lnTo>
                      <a:pt x="82" y="2193"/>
                    </a:lnTo>
                    <a:lnTo>
                      <a:pt x="82" y="2269"/>
                    </a:lnTo>
                    <a:lnTo>
                      <a:pt x="39" y="2306"/>
                    </a:lnTo>
                    <a:lnTo>
                      <a:pt x="10" y="2355"/>
                    </a:lnTo>
                    <a:lnTo>
                      <a:pt x="0" y="2412"/>
                    </a:lnTo>
                    <a:lnTo>
                      <a:pt x="10" y="2468"/>
                    </a:lnTo>
                    <a:lnTo>
                      <a:pt x="39" y="2517"/>
                    </a:lnTo>
                    <a:lnTo>
                      <a:pt x="82" y="2554"/>
                    </a:lnTo>
                    <a:lnTo>
                      <a:pt x="82" y="2634"/>
                    </a:lnTo>
                    <a:lnTo>
                      <a:pt x="82" y="2714"/>
                    </a:lnTo>
                    <a:lnTo>
                      <a:pt x="82" y="2792"/>
                    </a:lnTo>
                    <a:lnTo>
                      <a:pt x="82" y="2868"/>
                    </a:lnTo>
                    <a:lnTo>
                      <a:pt x="82" y="2944"/>
                    </a:lnTo>
                    <a:lnTo>
                      <a:pt x="82" y="3018"/>
                    </a:lnTo>
                    <a:lnTo>
                      <a:pt x="39" y="3054"/>
                    </a:lnTo>
                    <a:lnTo>
                      <a:pt x="10" y="3104"/>
                    </a:lnTo>
                    <a:lnTo>
                      <a:pt x="0" y="3161"/>
                    </a:lnTo>
                    <a:lnTo>
                      <a:pt x="10" y="3217"/>
                    </a:lnTo>
                    <a:lnTo>
                      <a:pt x="39" y="3264"/>
                    </a:lnTo>
                    <a:lnTo>
                      <a:pt x="82" y="3303"/>
                    </a:lnTo>
                    <a:lnTo>
                      <a:pt x="82" y="3399"/>
                    </a:lnTo>
                    <a:lnTo>
                      <a:pt x="82" y="3487"/>
                    </a:lnTo>
                    <a:lnTo>
                      <a:pt x="82" y="3569"/>
                    </a:lnTo>
                    <a:lnTo>
                      <a:pt x="82" y="3645"/>
                    </a:lnTo>
                    <a:lnTo>
                      <a:pt x="82" y="3711"/>
                    </a:lnTo>
                    <a:lnTo>
                      <a:pt x="82" y="3766"/>
                    </a:lnTo>
                    <a:lnTo>
                      <a:pt x="39" y="3803"/>
                    </a:lnTo>
                    <a:lnTo>
                      <a:pt x="10" y="3853"/>
                    </a:lnTo>
                    <a:lnTo>
                      <a:pt x="0" y="3908"/>
                    </a:lnTo>
                    <a:lnTo>
                      <a:pt x="23" y="3990"/>
                    </a:lnTo>
                    <a:lnTo>
                      <a:pt x="82" y="4050"/>
                    </a:lnTo>
                    <a:lnTo>
                      <a:pt x="164" y="40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5" name="Freeform 24">
                <a:extLst>
                  <a:ext uri="{FF2B5EF4-FFF2-40B4-BE49-F238E27FC236}">
                    <a16:creationId xmlns:a16="http://schemas.microsoft.com/office/drawing/2014/main" id="{40FB9D1F-3AD7-6FA4-0F55-0652C62327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273" y="447"/>
                <a:ext cx="180" cy="180"/>
              </a:xfrm>
              <a:custGeom>
                <a:avLst/>
                <a:gdLst>
                  <a:gd name="T0" fmla="*/ 180 w 180"/>
                  <a:gd name="T1" fmla="*/ 90 h 180"/>
                  <a:gd name="T2" fmla="*/ 178 w 180"/>
                  <a:gd name="T3" fmla="*/ 109 h 180"/>
                  <a:gd name="T4" fmla="*/ 172 w 180"/>
                  <a:gd name="T5" fmla="*/ 127 h 180"/>
                  <a:gd name="T6" fmla="*/ 162 w 180"/>
                  <a:gd name="T7" fmla="*/ 144 h 180"/>
                  <a:gd name="T8" fmla="*/ 150 w 180"/>
                  <a:gd name="T9" fmla="*/ 158 h 180"/>
                  <a:gd name="T10" fmla="*/ 133 w 180"/>
                  <a:gd name="T11" fmla="*/ 168 h 180"/>
                  <a:gd name="T12" fmla="*/ 115 w 180"/>
                  <a:gd name="T13" fmla="*/ 176 h 180"/>
                  <a:gd name="T14" fmla="*/ 96 w 180"/>
                  <a:gd name="T15" fmla="*/ 180 h 180"/>
                  <a:gd name="T16" fmla="*/ 76 w 180"/>
                  <a:gd name="T17" fmla="*/ 178 h 180"/>
                  <a:gd name="T18" fmla="*/ 57 w 180"/>
                  <a:gd name="T19" fmla="*/ 172 h 180"/>
                  <a:gd name="T20" fmla="*/ 41 w 180"/>
                  <a:gd name="T21" fmla="*/ 164 h 180"/>
                  <a:gd name="T22" fmla="*/ 24 w 180"/>
                  <a:gd name="T23" fmla="*/ 152 h 180"/>
                  <a:gd name="T24" fmla="*/ 14 w 180"/>
                  <a:gd name="T25" fmla="*/ 135 h 180"/>
                  <a:gd name="T26" fmla="*/ 6 w 180"/>
                  <a:gd name="T27" fmla="*/ 119 h 180"/>
                  <a:gd name="T28" fmla="*/ 0 w 180"/>
                  <a:gd name="T29" fmla="*/ 100 h 180"/>
                  <a:gd name="T30" fmla="*/ 0 w 180"/>
                  <a:gd name="T31" fmla="*/ 80 h 180"/>
                  <a:gd name="T32" fmla="*/ 6 w 180"/>
                  <a:gd name="T33" fmla="*/ 61 h 180"/>
                  <a:gd name="T34" fmla="*/ 12 w 180"/>
                  <a:gd name="T35" fmla="*/ 43 h 180"/>
                  <a:gd name="T36" fmla="*/ 24 w 180"/>
                  <a:gd name="T37" fmla="*/ 29 h 180"/>
                  <a:gd name="T38" fmla="*/ 39 w 180"/>
                  <a:gd name="T39" fmla="*/ 14 h 180"/>
                  <a:gd name="T40" fmla="*/ 57 w 180"/>
                  <a:gd name="T41" fmla="*/ 6 h 180"/>
                  <a:gd name="T42" fmla="*/ 76 w 180"/>
                  <a:gd name="T43" fmla="*/ 0 h 180"/>
                  <a:gd name="T44" fmla="*/ 94 w 180"/>
                  <a:gd name="T45" fmla="*/ 0 h 180"/>
                  <a:gd name="T46" fmla="*/ 115 w 180"/>
                  <a:gd name="T47" fmla="*/ 2 h 180"/>
                  <a:gd name="T48" fmla="*/ 133 w 180"/>
                  <a:gd name="T49" fmla="*/ 10 h 180"/>
                  <a:gd name="T50" fmla="*/ 150 w 180"/>
                  <a:gd name="T51" fmla="*/ 20 h 180"/>
                  <a:gd name="T52" fmla="*/ 162 w 180"/>
                  <a:gd name="T53" fmla="*/ 35 h 180"/>
                  <a:gd name="T54" fmla="*/ 172 w 180"/>
                  <a:gd name="T55" fmla="*/ 51 h 180"/>
                  <a:gd name="T56" fmla="*/ 178 w 180"/>
                  <a:gd name="T57" fmla="*/ 70 h 180"/>
                  <a:gd name="T58" fmla="*/ 180 w 180"/>
                  <a:gd name="T59" fmla="*/ 90 h 180"/>
                  <a:gd name="T60" fmla="*/ 180 w 180"/>
                  <a:gd name="T61" fmla="*/ 9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0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68"/>
                    </a:lnTo>
                    <a:lnTo>
                      <a:pt x="115" y="176"/>
                    </a:lnTo>
                    <a:lnTo>
                      <a:pt x="96" y="180"/>
                    </a:lnTo>
                    <a:lnTo>
                      <a:pt x="76" y="178"/>
                    </a:lnTo>
                    <a:lnTo>
                      <a:pt x="57" y="172"/>
                    </a:lnTo>
                    <a:lnTo>
                      <a:pt x="41" y="164"/>
                    </a:lnTo>
                    <a:lnTo>
                      <a:pt x="24" y="152"/>
                    </a:lnTo>
                    <a:lnTo>
                      <a:pt x="14" y="135"/>
                    </a:lnTo>
                    <a:lnTo>
                      <a:pt x="6" y="119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6" y="61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4"/>
                    </a:lnTo>
                    <a:lnTo>
                      <a:pt x="57" y="6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0"/>
                    </a:lnTo>
                    <a:lnTo>
                      <a:pt x="150" y="20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637B9626-683C-1499-1DA1-B6AB4135FF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326" y="502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5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2 w 74"/>
                  <a:gd name="T15" fmla="*/ 60 h 70"/>
                  <a:gd name="T16" fmla="*/ 4 w 74"/>
                  <a:gd name="T17" fmla="*/ 52 h 70"/>
                  <a:gd name="T18" fmla="*/ 0 w 74"/>
                  <a:gd name="T19" fmla="*/ 41 h 70"/>
                  <a:gd name="T20" fmla="*/ 0 w 74"/>
                  <a:gd name="T21" fmla="*/ 29 h 70"/>
                  <a:gd name="T22" fmla="*/ 4 w 74"/>
                  <a:gd name="T23" fmla="*/ 19 h 70"/>
                  <a:gd name="T24" fmla="*/ 12 w 74"/>
                  <a:gd name="T25" fmla="*/ 8 h 70"/>
                  <a:gd name="T26" fmla="*/ 23 w 74"/>
                  <a:gd name="T27" fmla="*/ 2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6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5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2" y="60"/>
                    </a:lnTo>
                    <a:lnTo>
                      <a:pt x="4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6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id="{CC67E05C-D192-A9E6-22BE-EA516ABB6F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27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" name="Freeform 27">
                <a:extLst>
                  <a:ext uri="{FF2B5EF4-FFF2-40B4-BE49-F238E27FC236}">
                    <a16:creationId xmlns:a16="http://schemas.microsoft.com/office/drawing/2014/main" id="{F7222EBA-F852-BC7B-1F8E-41DD69C01A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79" y="498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6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3 w 74"/>
                  <a:gd name="T15" fmla="*/ 60 h 70"/>
                  <a:gd name="T16" fmla="*/ 4 w 74"/>
                  <a:gd name="T17" fmla="*/ 52 h 70"/>
                  <a:gd name="T18" fmla="*/ 0 w 74"/>
                  <a:gd name="T19" fmla="*/ 42 h 70"/>
                  <a:gd name="T20" fmla="*/ 0 w 74"/>
                  <a:gd name="T21" fmla="*/ 29 h 70"/>
                  <a:gd name="T22" fmla="*/ 4 w 74"/>
                  <a:gd name="T23" fmla="*/ 19 h 70"/>
                  <a:gd name="T24" fmla="*/ 13 w 74"/>
                  <a:gd name="T25" fmla="*/ 9 h 70"/>
                  <a:gd name="T26" fmla="*/ 23 w 74"/>
                  <a:gd name="T27" fmla="*/ 3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7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6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3" y="60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3" y="9"/>
                    </a:lnTo>
                    <a:lnTo>
                      <a:pt x="23" y="3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7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8C027C55-CDF8-DAEF-C585-152BB89B17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772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6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5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6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5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0" name="Freeform 29">
                <a:extLst>
                  <a:ext uri="{FF2B5EF4-FFF2-40B4-BE49-F238E27FC236}">
                    <a16:creationId xmlns:a16="http://schemas.microsoft.com/office/drawing/2014/main" id="{627B6969-194B-300F-7519-CACAE8518E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829" y="498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5 h 69"/>
                  <a:gd name="T4" fmla="*/ 66 w 74"/>
                  <a:gd name="T5" fmla="*/ 55 h 69"/>
                  <a:gd name="T6" fmla="*/ 58 w 74"/>
                  <a:gd name="T7" fmla="*/ 63 h 69"/>
                  <a:gd name="T8" fmla="*/ 47 w 74"/>
                  <a:gd name="T9" fmla="*/ 67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59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2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2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59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2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1" name="Freeform 30">
                <a:extLst>
                  <a:ext uri="{FF2B5EF4-FFF2-40B4-BE49-F238E27FC236}">
                    <a16:creationId xmlns:a16="http://schemas.microsoft.com/office/drawing/2014/main" id="{50269F0C-F869-6AE5-CEF0-810EF469DA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21" y="440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50 w 180"/>
                  <a:gd name="T9" fmla="*/ 160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5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5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50" y="160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5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3E3EB93B-1817-B016-AC9B-A21601E8DC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74" y="496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D3B6F4E5-740D-0782-DC96-CE0F16126E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271" y="448"/>
                <a:ext cx="180" cy="181"/>
              </a:xfrm>
              <a:custGeom>
                <a:avLst/>
                <a:gdLst>
                  <a:gd name="T0" fmla="*/ 180 w 180"/>
                  <a:gd name="T1" fmla="*/ 91 h 181"/>
                  <a:gd name="T2" fmla="*/ 178 w 180"/>
                  <a:gd name="T3" fmla="*/ 111 h 181"/>
                  <a:gd name="T4" fmla="*/ 172 w 180"/>
                  <a:gd name="T5" fmla="*/ 130 h 181"/>
                  <a:gd name="T6" fmla="*/ 162 w 180"/>
                  <a:gd name="T7" fmla="*/ 146 h 181"/>
                  <a:gd name="T8" fmla="*/ 149 w 180"/>
                  <a:gd name="T9" fmla="*/ 160 h 181"/>
                  <a:gd name="T10" fmla="*/ 133 w 180"/>
                  <a:gd name="T11" fmla="*/ 171 h 181"/>
                  <a:gd name="T12" fmla="*/ 115 w 180"/>
                  <a:gd name="T13" fmla="*/ 179 h 181"/>
                  <a:gd name="T14" fmla="*/ 96 w 180"/>
                  <a:gd name="T15" fmla="*/ 181 h 181"/>
                  <a:gd name="T16" fmla="*/ 76 w 180"/>
                  <a:gd name="T17" fmla="*/ 181 h 181"/>
                  <a:gd name="T18" fmla="*/ 57 w 180"/>
                  <a:gd name="T19" fmla="*/ 175 h 181"/>
                  <a:gd name="T20" fmla="*/ 41 w 180"/>
                  <a:gd name="T21" fmla="*/ 166 h 181"/>
                  <a:gd name="T22" fmla="*/ 24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2 h 181"/>
                  <a:gd name="T32" fmla="*/ 6 w 180"/>
                  <a:gd name="T33" fmla="*/ 62 h 181"/>
                  <a:gd name="T34" fmla="*/ 12 w 180"/>
                  <a:gd name="T35" fmla="*/ 45 h 181"/>
                  <a:gd name="T36" fmla="*/ 24 w 180"/>
                  <a:gd name="T37" fmla="*/ 29 h 181"/>
                  <a:gd name="T38" fmla="*/ 39 w 180"/>
                  <a:gd name="T39" fmla="*/ 17 h 181"/>
                  <a:gd name="T40" fmla="*/ 57 w 180"/>
                  <a:gd name="T41" fmla="*/ 8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1 h 181"/>
                  <a:gd name="T50" fmla="*/ 149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1 h 181"/>
                  <a:gd name="T60" fmla="*/ 180 w 180"/>
                  <a:gd name="T61" fmla="*/ 9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1"/>
                    </a:moveTo>
                    <a:lnTo>
                      <a:pt x="178" y="111"/>
                    </a:lnTo>
                    <a:lnTo>
                      <a:pt x="172" y="130"/>
                    </a:lnTo>
                    <a:lnTo>
                      <a:pt x="162" y="146"/>
                    </a:lnTo>
                    <a:lnTo>
                      <a:pt x="149" y="160"/>
                    </a:lnTo>
                    <a:lnTo>
                      <a:pt x="133" y="171"/>
                    </a:lnTo>
                    <a:lnTo>
                      <a:pt x="115" y="179"/>
                    </a:lnTo>
                    <a:lnTo>
                      <a:pt x="96" y="181"/>
                    </a:lnTo>
                    <a:lnTo>
                      <a:pt x="76" y="181"/>
                    </a:lnTo>
                    <a:lnTo>
                      <a:pt x="57" y="175"/>
                    </a:lnTo>
                    <a:lnTo>
                      <a:pt x="41" y="166"/>
                    </a:lnTo>
                    <a:lnTo>
                      <a:pt x="24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7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1"/>
                    </a:lnTo>
                    <a:lnTo>
                      <a:pt x="149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1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id="{0562E69B-7AA2-1291-A144-B773E4FDFB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324" y="504"/>
                <a:ext cx="74" cy="69"/>
              </a:xfrm>
              <a:custGeom>
                <a:avLst/>
                <a:gdLst>
                  <a:gd name="T0" fmla="*/ 74 w 74"/>
                  <a:gd name="T1" fmla="*/ 35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2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2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5 h 69"/>
                  <a:gd name="T40" fmla="*/ 74 w 74"/>
                  <a:gd name="T41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5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2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2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5" name="Freeform 34">
                <a:extLst>
                  <a:ext uri="{FF2B5EF4-FFF2-40B4-BE49-F238E27FC236}">
                    <a16:creationId xmlns:a16="http://schemas.microsoft.com/office/drawing/2014/main" id="{9F09E986-1A4D-4ED8-FB63-9E18795CC0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21" y="449"/>
                <a:ext cx="180" cy="179"/>
              </a:xfrm>
              <a:custGeom>
                <a:avLst/>
                <a:gdLst>
                  <a:gd name="T0" fmla="*/ 180 w 180"/>
                  <a:gd name="T1" fmla="*/ 89 h 179"/>
                  <a:gd name="T2" fmla="*/ 178 w 180"/>
                  <a:gd name="T3" fmla="*/ 109 h 179"/>
                  <a:gd name="T4" fmla="*/ 172 w 180"/>
                  <a:gd name="T5" fmla="*/ 128 h 179"/>
                  <a:gd name="T6" fmla="*/ 162 w 180"/>
                  <a:gd name="T7" fmla="*/ 144 h 179"/>
                  <a:gd name="T8" fmla="*/ 149 w 180"/>
                  <a:gd name="T9" fmla="*/ 158 h 179"/>
                  <a:gd name="T10" fmla="*/ 133 w 180"/>
                  <a:gd name="T11" fmla="*/ 169 h 179"/>
                  <a:gd name="T12" fmla="*/ 115 w 180"/>
                  <a:gd name="T13" fmla="*/ 177 h 179"/>
                  <a:gd name="T14" fmla="*/ 96 w 180"/>
                  <a:gd name="T15" fmla="*/ 179 h 179"/>
                  <a:gd name="T16" fmla="*/ 76 w 180"/>
                  <a:gd name="T17" fmla="*/ 179 h 179"/>
                  <a:gd name="T18" fmla="*/ 57 w 180"/>
                  <a:gd name="T19" fmla="*/ 173 h 179"/>
                  <a:gd name="T20" fmla="*/ 41 w 180"/>
                  <a:gd name="T21" fmla="*/ 165 h 179"/>
                  <a:gd name="T22" fmla="*/ 24 w 180"/>
                  <a:gd name="T23" fmla="*/ 152 h 179"/>
                  <a:gd name="T24" fmla="*/ 14 w 180"/>
                  <a:gd name="T25" fmla="*/ 136 h 179"/>
                  <a:gd name="T26" fmla="*/ 6 w 180"/>
                  <a:gd name="T27" fmla="*/ 117 h 179"/>
                  <a:gd name="T28" fmla="*/ 0 w 180"/>
                  <a:gd name="T29" fmla="*/ 99 h 179"/>
                  <a:gd name="T30" fmla="*/ 0 w 180"/>
                  <a:gd name="T31" fmla="*/ 80 h 179"/>
                  <a:gd name="T32" fmla="*/ 6 w 180"/>
                  <a:gd name="T33" fmla="*/ 60 h 179"/>
                  <a:gd name="T34" fmla="*/ 12 w 180"/>
                  <a:gd name="T35" fmla="*/ 43 h 179"/>
                  <a:gd name="T36" fmla="*/ 24 w 180"/>
                  <a:gd name="T37" fmla="*/ 27 h 179"/>
                  <a:gd name="T38" fmla="*/ 39 w 180"/>
                  <a:gd name="T39" fmla="*/ 15 h 179"/>
                  <a:gd name="T40" fmla="*/ 57 w 180"/>
                  <a:gd name="T41" fmla="*/ 7 h 179"/>
                  <a:gd name="T42" fmla="*/ 76 w 180"/>
                  <a:gd name="T43" fmla="*/ 0 h 179"/>
                  <a:gd name="T44" fmla="*/ 94 w 180"/>
                  <a:gd name="T45" fmla="*/ 0 h 179"/>
                  <a:gd name="T46" fmla="*/ 115 w 180"/>
                  <a:gd name="T47" fmla="*/ 2 h 179"/>
                  <a:gd name="T48" fmla="*/ 133 w 180"/>
                  <a:gd name="T49" fmla="*/ 11 h 179"/>
                  <a:gd name="T50" fmla="*/ 149 w 180"/>
                  <a:gd name="T51" fmla="*/ 21 h 179"/>
                  <a:gd name="T52" fmla="*/ 162 w 180"/>
                  <a:gd name="T53" fmla="*/ 35 h 179"/>
                  <a:gd name="T54" fmla="*/ 172 w 180"/>
                  <a:gd name="T55" fmla="*/ 52 h 179"/>
                  <a:gd name="T56" fmla="*/ 178 w 180"/>
                  <a:gd name="T57" fmla="*/ 70 h 179"/>
                  <a:gd name="T58" fmla="*/ 180 w 180"/>
                  <a:gd name="T59" fmla="*/ 89 h 179"/>
                  <a:gd name="T60" fmla="*/ 180 w 180"/>
                  <a:gd name="T6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79">
                    <a:moveTo>
                      <a:pt x="180" y="89"/>
                    </a:moveTo>
                    <a:lnTo>
                      <a:pt x="178" y="109"/>
                    </a:lnTo>
                    <a:lnTo>
                      <a:pt x="172" y="128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9"/>
                    </a:lnTo>
                    <a:lnTo>
                      <a:pt x="115" y="177"/>
                    </a:lnTo>
                    <a:lnTo>
                      <a:pt x="96" y="179"/>
                    </a:lnTo>
                    <a:lnTo>
                      <a:pt x="76" y="179"/>
                    </a:lnTo>
                    <a:lnTo>
                      <a:pt x="57" y="173"/>
                    </a:lnTo>
                    <a:lnTo>
                      <a:pt x="41" y="165"/>
                    </a:lnTo>
                    <a:lnTo>
                      <a:pt x="24" y="152"/>
                    </a:lnTo>
                    <a:lnTo>
                      <a:pt x="14" y="136"/>
                    </a:lnTo>
                    <a:lnTo>
                      <a:pt x="6" y="117"/>
                    </a:lnTo>
                    <a:lnTo>
                      <a:pt x="0" y="99"/>
                    </a:lnTo>
                    <a:lnTo>
                      <a:pt x="0" y="80"/>
                    </a:lnTo>
                    <a:lnTo>
                      <a:pt x="6" y="60"/>
                    </a:lnTo>
                    <a:lnTo>
                      <a:pt x="12" y="43"/>
                    </a:lnTo>
                    <a:lnTo>
                      <a:pt x="24" y="27"/>
                    </a:lnTo>
                    <a:lnTo>
                      <a:pt x="39" y="15"/>
                    </a:lnTo>
                    <a:lnTo>
                      <a:pt x="57" y="7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1"/>
                    </a:lnTo>
                    <a:lnTo>
                      <a:pt x="149" y="21"/>
                    </a:lnTo>
                    <a:lnTo>
                      <a:pt x="162" y="35"/>
                    </a:lnTo>
                    <a:lnTo>
                      <a:pt x="172" y="52"/>
                    </a:lnTo>
                    <a:lnTo>
                      <a:pt x="178" y="70"/>
                    </a:lnTo>
                    <a:lnTo>
                      <a:pt x="180" y="89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6" name="Freeform 35">
                <a:extLst>
                  <a:ext uri="{FF2B5EF4-FFF2-40B4-BE49-F238E27FC236}">
                    <a16:creationId xmlns:a16="http://schemas.microsoft.com/office/drawing/2014/main" id="{0B813ABD-C494-46EE-0500-4DAD46F46D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74" y="505"/>
                <a:ext cx="74" cy="67"/>
              </a:xfrm>
              <a:custGeom>
                <a:avLst/>
                <a:gdLst>
                  <a:gd name="T0" fmla="*/ 74 w 74"/>
                  <a:gd name="T1" fmla="*/ 33 h 67"/>
                  <a:gd name="T2" fmla="*/ 72 w 74"/>
                  <a:gd name="T3" fmla="*/ 45 h 67"/>
                  <a:gd name="T4" fmla="*/ 66 w 74"/>
                  <a:gd name="T5" fmla="*/ 55 h 67"/>
                  <a:gd name="T6" fmla="*/ 58 w 74"/>
                  <a:gd name="T7" fmla="*/ 63 h 67"/>
                  <a:gd name="T8" fmla="*/ 47 w 74"/>
                  <a:gd name="T9" fmla="*/ 67 h 67"/>
                  <a:gd name="T10" fmla="*/ 35 w 74"/>
                  <a:gd name="T11" fmla="*/ 67 h 67"/>
                  <a:gd name="T12" fmla="*/ 23 w 74"/>
                  <a:gd name="T13" fmla="*/ 65 h 67"/>
                  <a:gd name="T14" fmla="*/ 12 w 74"/>
                  <a:gd name="T15" fmla="*/ 59 h 67"/>
                  <a:gd name="T16" fmla="*/ 4 w 74"/>
                  <a:gd name="T17" fmla="*/ 49 h 67"/>
                  <a:gd name="T18" fmla="*/ 0 w 74"/>
                  <a:gd name="T19" fmla="*/ 39 h 67"/>
                  <a:gd name="T20" fmla="*/ 0 w 74"/>
                  <a:gd name="T21" fmla="*/ 29 h 67"/>
                  <a:gd name="T22" fmla="*/ 4 w 74"/>
                  <a:gd name="T23" fmla="*/ 16 h 67"/>
                  <a:gd name="T24" fmla="*/ 12 w 74"/>
                  <a:gd name="T25" fmla="*/ 8 h 67"/>
                  <a:gd name="T26" fmla="*/ 23 w 74"/>
                  <a:gd name="T27" fmla="*/ 2 h 67"/>
                  <a:gd name="T28" fmla="*/ 35 w 74"/>
                  <a:gd name="T29" fmla="*/ 0 h 67"/>
                  <a:gd name="T30" fmla="*/ 47 w 74"/>
                  <a:gd name="T31" fmla="*/ 0 h 67"/>
                  <a:gd name="T32" fmla="*/ 58 w 74"/>
                  <a:gd name="T33" fmla="*/ 4 h 67"/>
                  <a:gd name="T34" fmla="*/ 66 w 74"/>
                  <a:gd name="T35" fmla="*/ 12 h 67"/>
                  <a:gd name="T36" fmla="*/ 72 w 74"/>
                  <a:gd name="T37" fmla="*/ 22 h 67"/>
                  <a:gd name="T38" fmla="*/ 74 w 74"/>
                  <a:gd name="T39" fmla="*/ 33 h 67"/>
                  <a:gd name="T40" fmla="*/ 74 w 74"/>
                  <a:gd name="T41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7">
                    <a:moveTo>
                      <a:pt x="74" y="33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7"/>
                    </a:lnTo>
                    <a:lnTo>
                      <a:pt x="23" y="65"/>
                    </a:lnTo>
                    <a:lnTo>
                      <a:pt x="12" y="59"/>
                    </a:lnTo>
                    <a:lnTo>
                      <a:pt x="4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4"/>
                    </a:lnTo>
                    <a:lnTo>
                      <a:pt x="66" y="12"/>
                    </a:lnTo>
                    <a:lnTo>
                      <a:pt x="72" y="22"/>
                    </a:lnTo>
                    <a:lnTo>
                      <a:pt x="74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27" name="WordArt 36">
                <a:extLst>
                  <a:ext uri="{FF2B5EF4-FFF2-40B4-BE49-F238E27FC236}">
                    <a16:creationId xmlns:a16="http://schemas.microsoft.com/office/drawing/2014/main" id="{02ED9CC9-931E-7D98-524C-1BFD20F32B3F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496" y="493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6</a:t>
                </a:r>
              </a:p>
            </p:txBody>
          </p:sp>
        </p:grpSp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D84CA828-5CFF-E994-7E0E-A4200A44A2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24585" y="4009515"/>
              <a:ext cx="1439057" cy="1753803"/>
              <a:chOff x="8381" y="6085"/>
              <a:chExt cx="1453" cy="1785"/>
            </a:xfrm>
          </p:grpSpPr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EF73F30F-7F3E-245F-A96E-0EA433AF3A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81" y="6085"/>
                <a:ext cx="1453" cy="1785"/>
              </a:xfrm>
              <a:custGeom>
                <a:avLst/>
                <a:gdLst>
                  <a:gd name="T0" fmla="*/ 1453 w 1453"/>
                  <a:gd name="T1" fmla="*/ 1657 h 1785"/>
                  <a:gd name="T2" fmla="*/ 1451 w 1453"/>
                  <a:gd name="T3" fmla="*/ 1680 h 1785"/>
                  <a:gd name="T4" fmla="*/ 1445 w 1453"/>
                  <a:gd name="T5" fmla="*/ 1701 h 1785"/>
                  <a:gd name="T6" fmla="*/ 1437 w 1453"/>
                  <a:gd name="T7" fmla="*/ 1721 h 1785"/>
                  <a:gd name="T8" fmla="*/ 1424 w 1453"/>
                  <a:gd name="T9" fmla="*/ 1740 h 1785"/>
                  <a:gd name="T10" fmla="*/ 1408 w 1453"/>
                  <a:gd name="T11" fmla="*/ 1756 h 1785"/>
                  <a:gd name="T12" fmla="*/ 1390 w 1453"/>
                  <a:gd name="T13" fmla="*/ 1768 h 1785"/>
                  <a:gd name="T14" fmla="*/ 1369 w 1453"/>
                  <a:gd name="T15" fmla="*/ 1776 h 1785"/>
                  <a:gd name="T16" fmla="*/ 1349 w 1453"/>
                  <a:gd name="T17" fmla="*/ 1783 h 1785"/>
                  <a:gd name="T18" fmla="*/ 1326 w 1453"/>
                  <a:gd name="T19" fmla="*/ 1785 h 1785"/>
                  <a:gd name="T20" fmla="*/ 127 w 1453"/>
                  <a:gd name="T21" fmla="*/ 1785 h 1785"/>
                  <a:gd name="T22" fmla="*/ 107 w 1453"/>
                  <a:gd name="T23" fmla="*/ 1783 h 1785"/>
                  <a:gd name="T24" fmla="*/ 84 w 1453"/>
                  <a:gd name="T25" fmla="*/ 1776 h 1785"/>
                  <a:gd name="T26" fmla="*/ 64 w 1453"/>
                  <a:gd name="T27" fmla="*/ 1768 h 1785"/>
                  <a:gd name="T28" fmla="*/ 47 w 1453"/>
                  <a:gd name="T29" fmla="*/ 1756 h 1785"/>
                  <a:gd name="T30" fmla="*/ 31 w 1453"/>
                  <a:gd name="T31" fmla="*/ 1740 h 1785"/>
                  <a:gd name="T32" fmla="*/ 18 w 1453"/>
                  <a:gd name="T33" fmla="*/ 1721 h 1785"/>
                  <a:gd name="T34" fmla="*/ 8 w 1453"/>
                  <a:gd name="T35" fmla="*/ 1703 h 1785"/>
                  <a:gd name="T36" fmla="*/ 2 w 1453"/>
                  <a:gd name="T37" fmla="*/ 1680 h 1785"/>
                  <a:gd name="T38" fmla="*/ 0 w 1453"/>
                  <a:gd name="T39" fmla="*/ 1657 h 1785"/>
                  <a:gd name="T40" fmla="*/ 0 w 1453"/>
                  <a:gd name="T41" fmla="*/ 127 h 1785"/>
                  <a:gd name="T42" fmla="*/ 2 w 1453"/>
                  <a:gd name="T43" fmla="*/ 104 h 1785"/>
                  <a:gd name="T44" fmla="*/ 8 w 1453"/>
                  <a:gd name="T45" fmla="*/ 84 h 1785"/>
                  <a:gd name="T46" fmla="*/ 18 w 1453"/>
                  <a:gd name="T47" fmla="*/ 63 h 1785"/>
                  <a:gd name="T48" fmla="*/ 31 w 1453"/>
                  <a:gd name="T49" fmla="*/ 45 h 1785"/>
                  <a:gd name="T50" fmla="*/ 45 w 1453"/>
                  <a:gd name="T51" fmla="*/ 28 h 1785"/>
                  <a:gd name="T52" fmla="*/ 64 w 1453"/>
                  <a:gd name="T53" fmla="*/ 16 h 1785"/>
                  <a:gd name="T54" fmla="*/ 84 w 1453"/>
                  <a:gd name="T55" fmla="*/ 8 h 1785"/>
                  <a:gd name="T56" fmla="*/ 107 w 1453"/>
                  <a:gd name="T57" fmla="*/ 2 h 1785"/>
                  <a:gd name="T58" fmla="*/ 127 w 1453"/>
                  <a:gd name="T59" fmla="*/ 0 h 1785"/>
                  <a:gd name="T60" fmla="*/ 1326 w 1453"/>
                  <a:gd name="T61" fmla="*/ 0 h 1785"/>
                  <a:gd name="T62" fmla="*/ 1349 w 1453"/>
                  <a:gd name="T63" fmla="*/ 2 h 1785"/>
                  <a:gd name="T64" fmla="*/ 1369 w 1453"/>
                  <a:gd name="T65" fmla="*/ 8 h 1785"/>
                  <a:gd name="T66" fmla="*/ 1390 w 1453"/>
                  <a:gd name="T67" fmla="*/ 16 h 1785"/>
                  <a:gd name="T68" fmla="*/ 1408 w 1453"/>
                  <a:gd name="T69" fmla="*/ 28 h 1785"/>
                  <a:gd name="T70" fmla="*/ 1422 w 1453"/>
                  <a:gd name="T71" fmla="*/ 45 h 1785"/>
                  <a:gd name="T72" fmla="*/ 1437 w 1453"/>
                  <a:gd name="T73" fmla="*/ 63 h 1785"/>
                  <a:gd name="T74" fmla="*/ 1445 w 1453"/>
                  <a:gd name="T75" fmla="*/ 82 h 1785"/>
                  <a:gd name="T76" fmla="*/ 1451 w 1453"/>
                  <a:gd name="T77" fmla="*/ 104 h 1785"/>
                  <a:gd name="T78" fmla="*/ 1453 w 1453"/>
                  <a:gd name="T79" fmla="*/ 127 h 1785"/>
                  <a:gd name="T80" fmla="*/ 1453 w 1453"/>
                  <a:gd name="T81" fmla="*/ 165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3" h="1785">
                    <a:moveTo>
                      <a:pt x="1453" y="1657"/>
                    </a:moveTo>
                    <a:lnTo>
                      <a:pt x="1451" y="1680"/>
                    </a:lnTo>
                    <a:lnTo>
                      <a:pt x="1445" y="1701"/>
                    </a:lnTo>
                    <a:lnTo>
                      <a:pt x="1437" y="1721"/>
                    </a:lnTo>
                    <a:lnTo>
                      <a:pt x="1424" y="1740"/>
                    </a:lnTo>
                    <a:lnTo>
                      <a:pt x="1408" y="1756"/>
                    </a:lnTo>
                    <a:lnTo>
                      <a:pt x="1390" y="1768"/>
                    </a:lnTo>
                    <a:lnTo>
                      <a:pt x="1369" y="1776"/>
                    </a:lnTo>
                    <a:lnTo>
                      <a:pt x="1349" y="1783"/>
                    </a:lnTo>
                    <a:lnTo>
                      <a:pt x="1326" y="1785"/>
                    </a:lnTo>
                    <a:lnTo>
                      <a:pt x="127" y="1785"/>
                    </a:lnTo>
                    <a:lnTo>
                      <a:pt x="107" y="1783"/>
                    </a:lnTo>
                    <a:lnTo>
                      <a:pt x="84" y="1776"/>
                    </a:lnTo>
                    <a:lnTo>
                      <a:pt x="64" y="1768"/>
                    </a:lnTo>
                    <a:lnTo>
                      <a:pt x="47" y="1756"/>
                    </a:lnTo>
                    <a:lnTo>
                      <a:pt x="31" y="1740"/>
                    </a:lnTo>
                    <a:lnTo>
                      <a:pt x="18" y="1721"/>
                    </a:lnTo>
                    <a:lnTo>
                      <a:pt x="8" y="1703"/>
                    </a:lnTo>
                    <a:lnTo>
                      <a:pt x="2" y="1680"/>
                    </a:lnTo>
                    <a:lnTo>
                      <a:pt x="0" y="1657"/>
                    </a:lnTo>
                    <a:lnTo>
                      <a:pt x="0" y="127"/>
                    </a:lnTo>
                    <a:lnTo>
                      <a:pt x="2" y="104"/>
                    </a:lnTo>
                    <a:lnTo>
                      <a:pt x="8" y="84"/>
                    </a:lnTo>
                    <a:lnTo>
                      <a:pt x="18" y="63"/>
                    </a:lnTo>
                    <a:lnTo>
                      <a:pt x="31" y="45"/>
                    </a:lnTo>
                    <a:lnTo>
                      <a:pt x="45" y="28"/>
                    </a:lnTo>
                    <a:lnTo>
                      <a:pt x="64" y="16"/>
                    </a:lnTo>
                    <a:lnTo>
                      <a:pt x="84" y="8"/>
                    </a:lnTo>
                    <a:lnTo>
                      <a:pt x="107" y="2"/>
                    </a:lnTo>
                    <a:lnTo>
                      <a:pt x="127" y="0"/>
                    </a:lnTo>
                    <a:lnTo>
                      <a:pt x="1326" y="0"/>
                    </a:lnTo>
                    <a:lnTo>
                      <a:pt x="1349" y="2"/>
                    </a:lnTo>
                    <a:lnTo>
                      <a:pt x="1369" y="8"/>
                    </a:lnTo>
                    <a:lnTo>
                      <a:pt x="1390" y="16"/>
                    </a:lnTo>
                    <a:lnTo>
                      <a:pt x="1408" y="28"/>
                    </a:lnTo>
                    <a:lnTo>
                      <a:pt x="1422" y="45"/>
                    </a:lnTo>
                    <a:lnTo>
                      <a:pt x="1437" y="63"/>
                    </a:lnTo>
                    <a:lnTo>
                      <a:pt x="1445" y="82"/>
                    </a:lnTo>
                    <a:lnTo>
                      <a:pt x="1451" y="104"/>
                    </a:lnTo>
                    <a:lnTo>
                      <a:pt x="1453" y="127"/>
                    </a:lnTo>
                    <a:lnTo>
                      <a:pt x="1453" y="16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1" name="Freeform 4">
                <a:extLst>
                  <a:ext uri="{FF2B5EF4-FFF2-40B4-BE49-F238E27FC236}">
                    <a16:creationId xmlns:a16="http://schemas.microsoft.com/office/drawing/2014/main" id="{7F0A2071-211B-0AA0-257E-FAA35F186F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0" y="7082"/>
                <a:ext cx="27" cy="595"/>
              </a:xfrm>
              <a:custGeom>
                <a:avLst/>
                <a:gdLst>
                  <a:gd name="T0" fmla="*/ 0 w 27"/>
                  <a:gd name="T1" fmla="*/ 12 h 595"/>
                  <a:gd name="T2" fmla="*/ 0 w 27"/>
                  <a:gd name="T3" fmla="*/ 12 h 595"/>
                  <a:gd name="T4" fmla="*/ 0 w 27"/>
                  <a:gd name="T5" fmla="*/ 10 h 595"/>
                  <a:gd name="T6" fmla="*/ 0 w 27"/>
                  <a:gd name="T7" fmla="*/ 8 h 595"/>
                  <a:gd name="T8" fmla="*/ 2 w 27"/>
                  <a:gd name="T9" fmla="*/ 6 h 595"/>
                  <a:gd name="T10" fmla="*/ 2 w 27"/>
                  <a:gd name="T11" fmla="*/ 4 h 595"/>
                  <a:gd name="T12" fmla="*/ 4 w 27"/>
                  <a:gd name="T13" fmla="*/ 2 h 595"/>
                  <a:gd name="T14" fmla="*/ 7 w 27"/>
                  <a:gd name="T15" fmla="*/ 2 h 595"/>
                  <a:gd name="T16" fmla="*/ 9 w 27"/>
                  <a:gd name="T17" fmla="*/ 0 h 595"/>
                  <a:gd name="T18" fmla="*/ 11 w 27"/>
                  <a:gd name="T19" fmla="*/ 0 h 595"/>
                  <a:gd name="T20" fmla="*/ 13 w 27"/>
                  <a:gd name="T21" fmla="*/ 0 h 595"/>
                  <a:gd name="T22" fmla="*/ 15 w 27"/>
                  <a:gd name="T23" fmla="*/ 0 h 595"/>
                  <a:gd name="T24" fmla="*/ 17 w 27"/>
                  <a:gd name="T25" fmla="*/ 0 h 595"/>
                  <a:gd name="T26" fmla="*/ 19 w 27"/>
                  <a:gd name="T27" fmla="*/ 2 h 595"/>
                  <a:gd name="T28" fmla="*/ 21 w 27"/>
                  <a:gd name="T29" fmla="*/ 2 h 595"/>
                  <a:gd name="T30" fmla="*/ 23 w 27"/>
                  <a:gd name="T31" fmla="*/ 4 h 595"/>
                  <a:gd name="T32" fmla="*/ 25 w 27"/>
                  <a:gd name="T33" fmla="*/ 6 h 595"/>
                  <a:gd name="T34" fmla="*/ 25 w 27"/>
                  <a:gd name="T35" fmla="*/ 8 h 595"/>
                  <a:gd name="T36" fmla="*/ 27 w 27"/>
                  <a:gd name="T37" fmla="*/ 10 h 595"/>
                  <a:gd name="T38" fmla="*/ 27 w 27"/>
                  <a:gd name="T39" fmla="*/ 12 h 595"/>
                  <a:gd name="T40" fmla="*/ 27 w 27"/>
                  <a:gd name="T41" fmla="*/ 12 h 595"/>
                  <a:gd name="T42" fmla="*/ 27 w 27"/>
                  <a:gd name="T43" fmla="*/ 580 h 595"/>
                  <a:gd name="T44" fmla="*/ 27 w 27"/>
                  <a:gd name="T45" fmla="*/ 580 h 595"/>
                  <a:gd name="T46" fmla="*/ 27 w 27"/>
                  <a:gd name="T47" fmla="*/ 584 h 595"/>
                  <a:gd name="T48" fmla="*/ 25 w 27"/>
                  <a:gd name="T49" fmla="*/ 586 h 595"/>
                  <a:gd name="T50" fmla="*/ 25 w 27"/>
                  <a:gd name="T51" fmla="*/ 589 h 595"/>
                  <a:gd name="T52" fmla="*/ 23 w 27"/>
                  <a:gd name="T53" fmla="*/ 591 h 595"/>
                  <a:gd name="T54" fmla="*/ 21 w 27"/>
                  <a:gd name="T55" fmla="*/ 591 h 595"/>
                  <a:gd name="T56" fmla="*/ 19 w 27"/>
                  <a:gd name="T57" fmla="*/ 593 h 595"/>
                  <a:gd name="T58" fmla="*/ 17 w 27"/>
                  <a:gd name="T59" fmla="*/ 595 h 595"/>
                  <a:gd name="T60" fmla="*/ 15 w 27"/>
                  <a:gd name="T61" fmla="*/ 595 h 595"/>
                  <a:gd name="T62" fmla="*/ 13 w 27"/>
                  <a:gd name="T63" fmla="*/ 595 h 595"/>
                  <a:gd name="T64" fmla="*/ 11 w 27"/>
                  <a:gd name="T65" fmla="*/ 595 h 595"/>
                  <a:gd name="T66" fmla="*/ 9 w 27"/>
                  <a:gd name="T67" fmla="*/ 595 h 595"/>
                  <a:gd name="T68" fmla="*/ 7 w 27"/>
                  <a:gd name="T69" fmla="*/ 593 h 595"/>
                  <a:gd name="T70" fmla="*/ 4 w 27"/>
                  <a:gd name="T71" fmla="*/ 591 h 595"/>
                  <a:gd name="T72" fmla="*/ 2 w 27"/>
                  <a:gd name="T73" fmla="*/ 591 h 595"/>
                  <a:gd name="T74" fmla="*/ 2 w 27"/>
                  <a:gd name="T75" fmla="*/ 589 h 595"/>
                  <a:gd name="T76" fmla="*/ 0 w 27"/>
                  <a:gd name="T77" fmla="*/ 586 h 595"/>
                  <a:gd name="T78" fmla="*/ 0 w 27"/>
                  <a:gd name="T79" fmla="*/ 584 h 595"/>
                  <a:gd name="T80" fmla="*/ 0 w 27"/>
                  <a:gd name="T81" fmla="*/ 580 h 595"/>
                  <a:gd name="T82" fmla="*/ 0 w 27"/>
                  <a:gd name="T83" fmla="*/ 580 h 595"/>
                  <a:gd name="T84" fmla="*/ 0 w 27"/>
                  <a:gd name="T85" fmla="*/ 12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" h="595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580"/>
                    </a:lnTo>
                    <a:lnTo>
                      <a:pt x="27" y="584"/>
                    </a:lnTo>
                    <a:lnTo>
                      <a:pt x="25" y="586"/>
                    </a:lnTo>
                    <a:lnTo>
                      <a:pt x="25" y="589"/>
                    </a:lnTo>
                    <a:lnTo>
                      <a:pt x="23" y="591"/>
                    </a:lnTo>
                    <a:lnTo>
                      <a:pt x="21" y="591"/>
                    </a:lnTo>
                    <a:lnTo>
                      <a:pt x="19" y="593"/>
                    </a:lnTo>
                    <a:lnTo>
                      <a:pt x="17" y="595"/>
                    </a:lnTo>
                    <a:lnTo>
                      <a:pt x="15" y="595"/>
                    </a:lnTo>
                    <a:lnTo>
                      <a:pt x="13" y="595"/>
                    </a:lnTo>
                    <a:lnTo>
                      <a:pt x="11" y="595"/>
                    </a:lnTo>
                    <a:lnTo>
                      <a:pt x="9" y="595"/>
                    </a:lnTo>
                    <a:lnTo>
                      <a:pt x="7" y="593"/>
                    </a:lnTo>
                    <a:lnTo>
                      <a:pt x="4" y="591"/>
                    </a:lnTo>
                    <a:lnTo>
                      <a:pt x="2" y="591"/>
                    </a:lnTo>
                    <a:lnTo>
                      <a:pt x="2" y="589"/>
                    </a:lnTo>
                    <a:lnTo>
                      <a:pt x="0" y="586"/>
                    </a:lnTo>
                    <a:lnTo>
                      <a:pt x="0" y="584"/>
                    </a:lnTo>
                    <a:lnTo>
                      <a:pt x="0" y="5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690F33FF-0A9C-A9D8-D731-CEA7C8BA20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0" y="7634"/>
                <a:ext cx="181" cy="178"/>
              </a:xfrm>
              <a:custGeom>
                <a:avLst/>
                <a:gdLst>
                  <a:gd name="T0" fmla="*/ 181 w 181"/>
                  <a:gd name="T1" fmla="*/ 88 h 178"/>
                  <a:gd name="T2" fmla="*/ 179 w 181"/>
                  <a:gd name="T3" fmla="*/ 108 h 178"/>
                  <a:gd name="T4" fmla="*/ 173 w 181"/>
                  <a:gd name="T5" fmla="*/ 125 h 178"/>
                  <a:gd name="T6" fmla="*/ 162 w 181"/>
                  <a:gd name="T7" fmla="*/ 141 h 178"/>
                  <a:gd name="T8" fmla="*/ 150 w 181"/>
                  <a:gd name="T9" fmla="*/ 156 h 178"/>
                  <a:gd name="T10" fmla="*/ 134 w 181"/>
                  <a:gd name="T11" fmla="*/ 166 h 178"/>
                  <a:gd name="T12" fmla="*/ 117 w 181"/>
                  <a:gd name="T13" fmla="*/ 174 h 178"/>
                  <a:gd name="T14" fmla="*/ 99 w 181"/>
                  <a:gd name="T15" fmla="*/ 178 h 178"/>
                  <a:gd name="T16" fmla="*/ 80 w 181"/>
                  <a:gd name="T17" fmla="*/ 178 h 178"/>
                  <a:gd name="T18" fmla="*/ 62 w 181"/>
                  <a:gd name="T19" fmla="*/ 174 h 178"/>
                  <a:gd name="T20" fmla="*/ 43 w 181"/>
                  <a:gd name="T21" fmla="*/ 166 h 178"/>
                  <a:gd name="T22" fmla="*/ 29 w 181"/>
                  <a:gd name="T23" fmla="*/ 156 h 178"/>
                  <a:gd name="T24" fmla="*/ 17 w 181"/>
                  <a:gd name="T25" fmla="*/ 141 h 178"/>
                  <a:gd name="T26" fmla="*/ 9 w 181"/>
                  <a:gd name="T27" fmla="*/ 125 h 178"/>
                  <a:gd name="T28" fmla="*/ 3 w 181"/>
                  <a:gd name="T29" fmla="*/ 108 h 178"/>
                  <a:gd name="T30" fmla="*/ 0 w 181"/>
                  <a:gd name="T31" fmla="*/ 88 h 178"/>
                  <a:gd name="T32" fmla="*/ 3 w 181"/>
                  <a:gd name="T33" fmla="*/ 69 h 178"/>
                  <a:gd name="T34" fmla="*/ 9 w 181"/>
                  <a:gd name="T35" fmla="*/ 53 h 178"/>
                  <a:gd name="T36" fmla="*/ 19 w 181"/>
                  <a:gd name="T37" fmla="*/ 37 h 178"/>
                  <a:gd name="T38" fmla="*/ 33 w 181"/>
                  <a:gd name="T39" fmla="*/ 22 h 178"/>
                  <a:gd name="T40" fmla="*/ 48 w 181"/>
                  <a:gd name="T41" fmla="*/ 10 h 178"/>
                  <a:gd name="T42" fmla="*/ 66 w 181"/>
                  <a:gd name="T43" fmla="*/ 4 h 178"/>
                  <a:gd name="T44" fmla="*/ 84 w 181"/>
                  <a:gd name="T45" fmla="*/ 0 h 178"/>
                  <a:gd name="T46" fmla="*/ 103 w 181"/>
                  <a:gd name="T47" fmla="*/ 0 h 178"/>
                  <a:gd name="T48" fmla="*/ 121 w 181"/>
                  <a:gd name="T49" fmla="*/ 4 h 178"/>
                  <a:gd name="T50" fmla="*/ 138 w 181"/>
                  <a:gd name="T51" fmla="*/ 10 h 178"/>
                  <a:gd name="T52" fmla="*/ 152 w 181"/>
                  <a:gd name="T53" fmla="*/ 22 h 178"/>
                  <a:gd name="T54" fmla="*/ 164 w 181"/>
                  <a:gd name="T55" fmla="*/ 37 h 178"/>
                  <a:gd name="T56" fmla="*/ 175 w 181"/>
                  <a:gd name="T57" fmla="*/ 53 h 178"/>
                  <a:gd name="T58" fmla="*/ 179 w 181"/>
                  <a:gd name="T59" fmla="*/ 69 h 178"/>
                  <a:gd name="T60" fmla="*/ 181 w 181"/>
                  <a:gd name="T61" fmla="*/ 88 h 178"/>
                  <a:gd name="T62" fmla="*/ 181 w 181"/>
                  <a:gd name="T63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78">
                    <a:moveTo>
                      <a:pt x="181" y="88"/>
                    </a:moveTo>
                    <a:lnTo>
                      <a:pt x="179" y="108"/>
                    </a:lnTo>
                    <a:lnTo>
                      <a:pt x="173" y="125"/>
                    </a:lnTo>
                    <a:lnTo>
                      <a:pt x="162" y="141"/>
                    </a:lnTo>
                    <a:lnTo>
                      <a:pt x="150" y="156"/>
                    </a:lnTo>
                    <a:lnTo>
                      <a:pt x="134" y="166"/>
                    </a:lnTo>
                    <a:lnTo>
                      <a:pt x="117" y="174"/>
                    </a:lnTo>
                    <a:lnTo>
                      <a:pt x="99" y="178"/>
                    </a:lnTo>
                    <a:lnTo>
                      <a:pt x="80" y="178"/>
                    </a:lnTo>
                    <a:lnTo>
                      <a:pt x="62" y="174"/>
                    </a:lnTo>
                    <a:lnTo>
                      <a:pt x="43" y="166"/>
                    </a:lnTo>
                    <a:lnTo>
                      <a:pt x="29" y="156"/>
                    </a:lnTo>
                    <a:lnTo>
                      <a:pt x="17" y="141"/>
                    </a:lnTo>
                    <a:lnTo>
                      <a:pt x="9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3" y="69"/>
                    </a:lnTo>
                    <a:lnTo>
                      <a:pt x="9" y="53"/>
                    </a:lnTo>
                    <a:lnTo>
                      <a:pt x="19" y="37"/>
                    </a:lnTo>
                    <a:lnTo>
                      <a:pt x="33" y="22"/>
                    </a:lnTo>
                    <a:lnTo>
                      <a:pt x="48" y="10"/>
                    </a:lnTo>
                    <a:lnTo>
                      <a:pt x="66" y="4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38" y="10"/>
                    </a:lnTo>
                    <a:lnTo>
                      <a:pt x="152" y="22"/>
                    </a:lnTo>
                    <a:lnTo>
                      <a:pt x="164" y="37"/>
                    </a:lnTo>
                    <a:lnTo>
                      <a:pt x="175" y="53"/>
                    </a:lnTo>
                    <a:lnTo>
                      <a:pt x="179" y="69"/>
                    </a:lnTo>
                    <a:lnTo>
                      <a:pt x="181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9395BEC1-7AEB-9037-A082-ED7272BE35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96" y="7687"/>
                <a:ext cx="69" cy="74"/>
              </a:xfrm>
              <a:custGeom>
                <a:avLst/>
                <a:gdLst>
                  <a:gd name="T0" fmla="*/ 69 w 69"/>
                  <a:gd name="T1" fmla="*/ 37 h 74"/>
                  <a:gd name="T2" fmla="*/ 67 w 69"/>
                  <a:gd name="T3" fmla="*/ 49 h 74"/>
                  <a:gd name="T4" fmla="*/ 63 w 69"/>
                  <a:gd name="T5" fmla="*/ 59 h 74"/>
                  <a:gd name="T6" fmla="*/ 53 w 69"/>
                  <a:gd name="T7" fmla="*/ 68 h 74"/>
                  <a:gd name="T8" fmla="*/ 43 w 69"/>
                  <a:gd name="T9" fmla="*/ 74 h 74"/>
                  <a:gd name="T10" fmla="*/ 33 w 69"/>
                  <a:gd name="T11" fmla="*/ 74 h 74"/>
                  <a:gd name="T12" fmla="*/ 20 w 69"/>
                  <a:gd name="T13" fmla="*/ 72 h 74"/>
                  <a:gd name="T14" fmla="*/ 12 w 69"/>
                  <a:gd name="T15" fmla="*/ 66 h 74"/>
                  <a:gd name="T16" fmla="*/ 4 w 69"/>
                  <a:gd name="T17" fmla="*/ 55 h 74"/>
                  <a:gd name="T18" fmla="*/ 0 w 69"/>
                  <a:gd name="T19" fmla="*/ 43 h 74"/>
                  <a:gd name="T20" fmla="*/ 0 w 69"/>
                  <a:gd name="T21" fmla="*/ 31 h 74"/>
                  <a:gd name="T22" fmla="*/ 4 w 69"/>
                  <a:gd name="T23" fmla="*/ 20 h 74"/>
                  <a:gd name="T24" fmla="*/ 12 w 69"/>
                  <a:gd name="T25" fmla="*/ 10 h 74"/>
                  <a:gd name="T26" fmla="*/ 20 w 69"/>
                  <a:gd name="T27" fmla="*/ 4 h 74"/>
                  <a:gd name="T28" fmla="*/ 33 w 69"/>
                  <a:gd name="T29" fmla="*/ 0 h 74"/>
                  <a:gd name="T30" fmla="*/ 43 w 69"/>
                  <a:gd name="T31" fmla="*/ 2 h 74"/>
                  <a:gd name="T32" fmla="*/ 53 w 69"/>
                  <a:gd name="T33" fmla="*/ 6 h 74"/>
                  <a:gd name="T34" fmla="*/ 63 w 69"/>
                  <a:gd name="T35" fmla="*/ 14 h 74"/>
                  <a:gd name="T36" fmla="*/ 67 w 69"/>
                  <a:gd name="T37" fmla="*/ 27 h 74"/>
                  <a:gd name="T38" fmla="*/ 69 w 69"/>
                  <a:gd name="T39" fmla="*/ 37 h 74"/>
                  <a:gd name="T40" fmla="*/ 69 w 69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74">
                    <a:moveTo>
                      <a:pt x="69" y="37"/>
                    </a:moveTo>
                    <a:lnTo>
                      <a:pt x="67" y="49"/>
                    </a:lnTo>
                    <a:lnTo>
                      <a:pt x="63" y="59"/>
                    </a:lnTo>
                    <a:lnTo>
                      <a:pt x="53" y="68"/>
                    </a:lnTo>
                    <a:lnTo>
                      <a:pt x="43" y="74"/>
                    </a:lnTo>
                    <a:lnTo>
                      <a:pt x="33" y="74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4" y="55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0"/>
                    </a:lnTo>
                    <a:lnTo>
                      <a:pt x="12" y="10"/>
                    </a:lnTo>
                    <a:lnTo>
                      <a:pt x="20" y="4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3" y="14"/>
                    </a:lnTo>
                    <a:lnTo>
                      <a:pt x="67" y="27"/>
                    </a:lnTo>
                    <a:lnTo>
                      <a:pt x="69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7DDE5E9A-C3EE-ACD6-5A28-897DE367CF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85" y="6337"/>
                <a:ext cx="322" cy="1354"/>
              </a:xfrm>
              <a:custGeom>
                <a:avLst/>
                <a:gdLst>
                  <a:gd name="T0" fmla="*/ 322 w 322"/>
                  <a:gd name="T1" fmla="*/ 1305 h 1354"/>
                  <a:gd name="T2" fmla="*/ 318 w 322"/>
                  <a:gd name="T3" fmla="*/ 1321 h 1354"/>
                  <a:gd name="T4" fmla="*/ 312 w 322"/>
                  <a:gd name="T5" fmla="*/ 1336 h 1354"/>
                  <a:gd name="T6" fmla="*/ 302 w 322"/>
                  <a:gd name="T7" fmla="*/ 1346 h 1354"/>
                  <a:gd name="T8" fmla="*/ 287 w 322"/>
                  <a:gd name="T9" fmla="*/ 1352 h 1354"/>
                  <a:gd name="T10" fmla="*/ 273 w 322"/>
                  <a:gd name="T11" fmla="*/ 1354 h 1354"/>
                  <a:gd name="T12" fmla="*/ 49 w 322"/>
                  <a:gd name="T13" fmla="*/ 1354 h 1354"/>
                  <a:gd name="T14" fmla="*/ 33 w 322"/>
                  <a:gd name="T15" fmla="*/ 1352 h 1354"/>
                  <a:gd name="T16" fmla="*/ 21 w 322"/>
                  <a:gd name="T17" fmla="*/ 1346 h 1354"/>
                  <a:gd name="T18" fmla="*/ 8 w 322"/>
                  <a:gd name="T19" fmla="*/ 1336 h 1354"/>
                  <a:gd name="T20" fmla="*/ 2 w 322"/>
                  <a:gd name="T21" fmla="*/ 1321 h 1354"/>
                  <a:gd name="T22" fmla="*/ 0 w 322"/>
                  <a:gd name="T23" fmla="*/ 1307 h 1354"/>
                  <a:gd name="T24" fmla="*/ 0 w 322"/>
                  <a:gd name="T25" fmla="*/ 49 h 1354"/>
                  <a:gd name="T26" fmla="*/ 2 w 322"/>
                  <a:gd name="T27" fmla="*/ 35 h 1354"/>
                  <a:gd name="T28" fmla="*/ 8 w 322"/>
                  <a:gd name="T29" fmla="*/ 20 h 1354"/>
                  <a:gd name="T30" fmla="*/ 21 w 322"/>
                  <a:gd name="T31" fmla="*/ 10 h 1354"/>
                  <a:gd name="T32" fmla="*/ 33 w 322"/>
                  <a:gd name="T33" fmla="*/ 4 h 1354"/>
                  <a:gd name="T34" fmla="*/ 49 w 322"/>
                  <a:gd name="T35" fmla="*/ 0 h 1354"/>
                  <a:gd name="T36" fmla="*/ 273 w 322"/>
                  <a:gd name="T37" fmla="*/ 0 h 1354"/>
                  <a:gd name="T38" fmla="*/ 287 w 322"/>
                  <a:gd name="T39" fmla="*/ 4 h 1354"/>
                  <a:gd name="T40" fmla="*/ 302 w 322"/>
                  <a:gd name="T41" fmla="*/ 10 h 1354"/>
                  <a:gd name="T42" fmla="*/ 312 w 322"/>
                  <a:gd name="T43" fmla="*/ 20 h 1354"/>
                  <a:gd name="T44" fmla="*/ 318 w 322"/>
                  <a:gd name="T45" fmla="*/ 35 h 1354"/>
                  <a:gd name="T46" fmla="*/ 322 w 322"/>
                  <a:gd name="T47" fmla="*/ 49 h 1354"/>
                  <a:gd name="T48" fmla="*/ 322 w 322"/>
                  <a:gd name="T49" fmla="*/ 1305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2" h="1354">
                    <a:moveTo>
                      <a:pt x="322" y="1305"/>
                    </a:moveTo>
                    <a:lnTo>
                      <a:pt x="318" y="1321"/>
                    </a:lnTo>
                    <a:lnTo>
                      <a:pt x="312" y="1336"/>
                    </a:lnTo>
                    <a:lnTo>
                      <a:pt x="302" y="1346"/>
                    </a:lnTo>
                    <a:lnTo>
                      <a:pt x="287" y="1352"/>
                    </a:lnTo>
                    <a:lnTo>
                      <a:pt x="273" y="1354"/>
                    </a:lnTo>
                    <a:lnTo>
                      <a:pt x="49" y="1354"/>
                    </a:lnTo>
                    <a:lnTo>
                      <a:pt x="33" y="1352"/>
                    </a:lnTo>
                    <a:lnTo>
                      <a:pt x="21" y="1346"/>
                    </a:lnTo>
                    <a:lnTo>
                      <a:pt x="8" y="1336"/>
                    </a:lnTo>
                    <a:lnTo>
                      <a:pt x="2" y="1321"/>
                    </a:lnTo>
                    <a:lnTo>
                      <a:pt x="0" y="1307"/>
                    </a:lnTo>
                    <a:lnTo>
                      <a:pt x="0" y="49"/>
                    </a:lnTo>
                    <a:lnTo>
                      <a:pt x="2" y="35"/>
                    </a:lnTo>
                    <a:lnTo>
                      <a:pt x="8" y="20"/>
                    </a:lnTo>
                    <a:lnTo>
                      <a:pt x="21" y="10"/>
                    </a:lnTo>
                    <a:lnTo>
                      <a:pt x="33" y="4"/>
                    </a:lnTo>
                    <a:lnTo>
                      <a:pt x="49" y="0"/>
                    </a:lnTo>
                    <a:lnTo>
                      <a:pt x="273" y="0"/>
                    </a:lnTo>
                    <a:lnTo>
                      <a:pt x="287" y="4"/>
                    </a:lnTo>
                    <a:lnTo>
                      <a:pt x="302" y="10"/>
                    </a:lnTo>
                    <a:lnTo>
                      <a:pt x="312" y="20"/>
                    </a:lnTo>
                    <a:lnTo>
                      <a:pt x="318" y="35"/>
                    </a:lnTo>
                    <a:lnTo>
                      <a:pt x="322" y="49"/>
                    </a:lnTo>
                    <a:lnTo>
                      <a:pt x="322" y="1305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4B2DFFED-D9F5-6E6C-2058-43A2162ADC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2" y="6279"/>
                <a:ext cx="224" cy="60"/>
              </a:xfrm>
              <a:custGeom>
                <a:avLst/>
                <a:gdLst>
                  <a:gd name="T0" fmla="*/ 224 w 224"/>
                  <a:gd name="T1" fmla="*/ 46 h 60"/>
                  <a:gd name="T2" fmla="*/ 222 w 224"/>
                  <a:gd name="T3" fmla="*/ 54 h 60"/>
                  <a:gd name="T4" fmla="*/ 216 w 224"/>
                  <a:gd name="T5" fmla="*/ 60 h 60"/>
                  <a:gd name="T6" fmla="*/ 209 w 224"/>
                  <a:gd name="T7" fmla="*/ 60 h 60"/>
                  <a:gd name="T8" fmla="*/ 15 w 224"/>
                  <a:gd name="T9" fmla="*/ 60 h 60"/>
                  <a:gd name="T10" fmla="*/ 7 w 224"/>
                  <a:gd name="T11" fmla="*/ 60 h 60"/>
                  <a:gd name="T12" fmla="*/ 2 w 224"/>
                  <a:gd name="T13" fmla="*/ 54 h 60"/>
                  <a:gd name="T14" fmla="*/ 0 w 224"/>
                  <a:gd name="T15" fmla="*/ 48 h 60"/>
                  <a:gd name="T16" fmla="*/ 0 w 224"/>
                  <a:gd name="T17" fmla="*/ 15 h 60"/>
                  <a:gd name="T18" fmla="*/ 2 w 224"/>
                  <a:gd name="T19" fmla="*/ 7 h 60"/>
                  <a:gd name="T20" fmla="*/ 7 w 224"/>
                  <a:gd name="T21" fmla="*/ 3 h 60"/>
                  <a:gd name="T22" fmla="*/ 15 w 224"/>
                  <a:gd name="T23" fmla="*/ 0 h 60"/>
                  <a:gd name="T24" fmla="*/ 209 w 224"/>
                  <a:gd name="T25" fmla="*/ 0 h 60"/>
                  <a:gd name="T26" fmla="*/ 216 w 224"/>
                  <a:gd name="T27" fmla="*/ 0 h 60"/>
                  <a:gd name="T28" fmla="*/ 222 w 224"/>
                  <a:gd name="T29" fmla="*/ 7 h 60"/>
                  <a:gd name="T30" fmla="*/ 224 w 224"/>
                  <a:gd name="T31" fmla="*/ 15 h 60"/>
                  <a:gd name="T32" fmla="*/ 224 w 224"/>
                  <a:gd name="T33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60">
                    <a:moveTo>
                      <a:pt x="224" y="46"/>
                    </a:moveTo>
                    <a:lnTo>
                      <a:pt x="222" y="54"/>
                    </a:lnTo>
                    <a:lnTo>
                      <a:pt x="216" y="60"/>
                    </a:lnTo>
                    <a:lnTo>
                      <a:pt x="209" y="60"/>
                    </a:lnTo>
                    <a:lnTo>
                      <a:pt x="15" y="60"/>
                    </a:lnTo>
                    <a:lnTo>
                      <a:pt x="7" y="60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2" y="7"/>
                    </a:lnTo>
                    <a:lnTo>
                      <a:pt x="224" y="15"/>
                    </a:lnTo>
                    <a:lnTo>
                      <a:pt x="224" y="46"/>
                    </a:lnTo>
                    <a:close/>
                  </a:path>
                </a:pathLst>
              </a:custGeom>
              <a:solidFill>
                <a:srgbClr val="90909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88A2C1D6-E0C7-FE0E-931B-D30C1E455F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50" y="6284"/>
                <a:ext cx="322" cy="1354"/>
              </a:xfrm>
              <a:custGeom>
                <a:avLst/>
                <a:gdLst>
                  <a:gd name="T0" fmla="*/ 0 w 322"/>
                  <a:gd name="T1" fmla="*/ 49 h 1354"/>
                  <a:gd name="T2" fmla="*/ 4 w 322"/>
                  <a:gd name="T3" fmla="*/ 32 h 1354"/>
                  <a:gd name="T4" fmla="*/ 10 w 322"/>
                  <a:gd name="T5" fmla="*/ 18 h 1354"/>
                  <a:gd name="T6" fmla="*/ 21 w 322"/>
                  <a:gd name="T7" fmla="*/ 8 h 1354"/>
                  <a:gd name="T8" fmla="*/ 35 w 322"/>
                  <a:gd name="T9" fmla="*/ 2 h 1354"/>
                  <a:gd name="T10" fmla="*/ 49 w 322"/>
                  <a:gd name="T11" fmla="*/ 0 h 1354"/>
                  <a:gd name="T12" fmla="*/ 273 w 322"/>
                  <a:gd name="T13" fmla="*/ 0 h 1354"/>
                  <a:gd name="T14" fmla="*/ 289 w 322"/>
                  <a:gd name="T15" fmla="*/ 2 h 1354"/>
                  <a:gd name="T16" fmla="*/ 301 w 322"/>
                  <a:gd name="T17" fmla="*/ 8 h 1354"/>
                  <a:gd name="T18" fmla="*/ 314 w 322"/>
                  <a:gd name="T19" fmla="*/ 18 h 1354"/>
                  <a:gd name="T20" fmla="*/ 320 w 322"/>
                  <a:gd name="T21" fmla="*/ 32 h 1354"/>
                  <a:gd name="T22" fmla="*/ 322 w 322"/>
                  <a:gd name="T23" fmla="*/ 47 h 1354"/>
                  <a:gd name="T24" fmla="*/ 322 w 322"/>
                  <a:gd name="T25" fmla="*/ 1304 h 1354"/>
                  <a:gd name="T26" fmla="*/ 320 w 322"/>
                  <a:gd name="T27" fmla="*/ 1319 h 1354"/>
                  <a:gd name="T28" fmla="*/ 314 w 322"/>
                  <a:gd name="T29" fmla="*/ 1333 h 1354"/>
                  <a:gd name="T30" fmla="*/ 301 w 322"/>
                  <a:gd name="T31" fmla="*/ 1343 h 1354"/>
                  <a:gd name="T32" fmla="*/ 289 w 322"/>
                  <a:gd name="T33" fmla="*/ 1350 h 1354"/>
                  <a:gd name="T34" fmla="*/ 273 w 322"/>
                  <a:gd name="T35" fmla="*/ 1354 h 1354"/>
                  <a:gd name="T36" fmla="*/ 49 w 322"/>
                  <a:gd name="T37" fmla="*/ 1354 h 1354"/>
                  <a:gd name="T38" fmla="*/ 35 w 322"/>
                  <a:gd name="T39" fmla="*/ 1350 h 1354"/>
                  <a:gd name="T40" fmla="*/ 21 w 322"/>
                  <a:gd name="T41" fmla="*/ 1343 h 1354"/>
                  <a:gd name="T42" fmla="*/ 10 w 322"/>
                  <a:gd name="T43" fmla="*/ 1333 h 1354"/>
                  <a:gd name="T44" fmla="*/ 4 w 322"/>
                  <a:gd name="T45" fmla="*/ 1319 h 1354"/>
                  <a:gd name="T46" fmla="*/ 0 w 322"/>
                  <a:gd name="T47" fmla="*/ 1304 h 1354"/>
                  <a:gd name="T48" fmla="*/ 0 w 322"/>
                  <a:gd name="T49" fmla="*/ 49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2" h="1354">
                    <a:moveTo>
                      <a:pt x="0" y="49"/>
                    </a:moveTo>
                    <a:lnTo>
                      <a:pt x="4" y="32"/>
                    </a:lnTo>
                    <a:lnTo>
                      <a:pt x="10" y="18"/>
                    </a:lnTo>
                    <a:lnTo>
                      <a:pt x="21" y="8"/>
                    </a:lnTo>
                    <a:lnTo>
                      <a:pt x="35" y="2"/>
                    </a:lnTo>
                    <a:lnTo>
                      <a:pt x="49" y="0"/>
                    </a:lnTo>
                    <a:lnTo>
                      <a:pt x="273" y="0"/>
                    </a:lnTo>
                    <a:lnTo>
                      <a:pt x="289" y="2"/>
                    </a:lnTo>
                    <a:lnTo>
                      <a:pt x="301" y="8"/>
                    </a:lnTo>
                    <a:lnTo>
                      <a:pt x="314" y="18"/>
                    </a:lnTo>
                    <a:lnTo>
                      <a:pt x="320" y="32"/>
                    </a:lnTo>
                    <a:lnTo>
                      <a:pt x="322" y="47"/>
                    </a:lnTo>
                    <a:lnTo>
                      <a:pt x="322" y="1304"/>
                    </a:lnTo>
                    <a:lnTo>
                      <a:pt x="320" y="1319"/>
                    </a:lnTo>
                    <a:lnTo>
                      <a:pt x="314" y="1333"/>
                    </a:lnTo>
                    <a:lnTo>
                      <a:pt x="301" y="1343"/>
                    </a:lnTo>
                    <a:lnTo>
                      <a:pt x="289" y="1350"/>
                    </a:lnTo>
                    <a:lnTo>
                      <a:pt x="273" y="1354"/>
                    </a:lnTo>
                    <a:lnTo>
                      <a:pt x="49" y="1354"/>
                    </a:lnTo>
                    <a:lnTo>
                      <a:pt x="35" y="1350"/>
                    </a:lnTo>
                    <a:lnTo>
                      <a:pt x="21" y="1343"/>
                    </a:lnTo>
                    <a:lnTo>
                      <a:pt x="10" y="1333"/>
                    </a:lnTo>
                    <a:lnTo>
                      <a:pt x="4" y="1319"/>
                    </a:lnTo>
                    <a:lnTo>
                      <a:pt x="0" y="1304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B6411CEB-F25D-9AEE-E3BB-E879BB4626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43" y="6807"/>
                <a:ext cx="371" cy="371"/>
              </a:xfrm>
              <a:custGeom>
                <a:avLst/>
                <a:gdLst>
                  <a:gd name="T0" fmla="*/ 371 w 371"/>
                  <a:gd name="T1" fmla="*/ 184 h 371"/>
                  <a:gd name="T2" fmla="*/ 369 w 371"/>
                  <a:gd name="T3" fmla="*/ 213 h 371"/>
                  <a:gd name="T4" fmla="*/ 363 w 371"/>
                  <a:gd name="T5" fmla="*/ 240 h 371"/>
                  <a:gd name="T6" fmla="*/ 353 w 371"/>
                  <a:gd name="T7" fmla="*/ 266 h 371"/>
                  <a:gd name="T8" fmla="*/ 340 w 371"/>
                  <a:gd name="T9" fmla="*/ 291 h 371"/>
                  <a:gd name="T10" fmla="*/ 322 w 371"/>
                  <a:gd name="T11" fmla="*/ 312 h 371"/>
                  <a:gd name="T12" fmla="*/ 301 w 371"/>
                  <a:gd name="T13" fmla="*/ 330 h 371"/>
                  <a:gd name="T14" fmla="*/ 279 w 371"/>
                  <a:gd name="T15" fmla="*/ 346 h 371"/>
                  <a:gd name="T16" fmla="*/ 254 w 371"/>
                  <a:gd name="T17" fmla="*/ 359 h 371"/>
                  <a:gd name="T18" fmla="*/ 228 w 371"/>
                  <a:gd name="T19" fmla="*/ 367 h 371"/>
                  <a:gd name="T20" fmla="*/ 199 w 371"/>
                  <a:gd name="T21" fmla="*/ 371 h 371"/>
                  <a:gd name="T22" fmla="*/ 172 w 371"/>
                  <a:gd name="T23" fmla="*/ 371 h 371"/>
                  <a:gd name="T24" fmla="*/ 144 w 371"/>
                  <a:gd name="T25" fmla="*/ 367 h 371"/>
                  <a:gd name="T26" fmla="*/ 117 w 371"/>
                  <a:gd name="T27" fmla="*/ 359 h 371"/>
                  <a:gd name="T28" fmla="*/ 92 w 371"/>
                  <a:gd name="T29" fmla="*/ 346 h 371"/>
                  <a:gd name="T30" fmla="*/ 70 w 371"/>
                  <a:gd name="T31" fmla="*/ 330 h 371"/>
                  <a:gd name="T32" fmla="*/ 49 w 371"/>
                  <a:gd name="T33" fmla="*/ 312 h 371"/>
                  <a:gd name="T34" fmla="*/ 33 w 371"/>
                  <a:gd name="T35" fmla="*/ 291 h 371"/>
                  <a:gd name="T36" fmla="*/ 18 w 371"/>
                  <a:gd name="T37" fmla="*/ 266 h 371"/>
                  <a:gd name="T38" fmla="*/ 8 w 371"/>
                  <a:gd name="T39" fmla="*/ 240 h 371"/>
                  <a:gd name="T40" fmla="*/ 2 w 371"/>
                  <a:gd name="T41" fmla="*/ 213 h 371"/>
                  <a:gd name="T42" fmla="*/ 0 w 371"/>
                  <a:gd name="T43" fmla="*/ 186 h 371"/>
                  <a:gd name="T44" fmla="*/ 2 w 371"/>
                  <a:gd name="T45" fmla="*/ 158 h 371"/>
                  <a:gd name="T46" fmla="*/ 8 w 371"/>
                  <a:gd name="T47" fmla="*/ 131 h 371"/>
                  <a:gd name="T48" fmla="*/ 18 w 371"/>
                  <a:gd name="T49" fmla="*/ 104 h 371"/>
                  <a:gd name="T50" fmla="*/ 31 w 371"/>
                  <a:gd name="T51" fmla="*/ 80 h 371"/>
                  <a:gd name="T52" fmla="*/ 49 w 371"/>
                  <a:gd name="T53" fmla="*/ 59 h 371"/>
                  <a:gd name="T54" fmla="*/ 70 w 371"/>
                  <a:gd name="T55" fmla="*/ 41 h 371"/>
                  <a:gd name="T56" fmla="*/ 92 w 371"/>
                  <a:gd name="T57" fmla="*/ 24 h 371"/>
                  <a:gd name="T58" fmla="*/ 117 w 371"/>
                  <a:gd name="T59" fmla="*/ 12 h 371"/>
                  <a:gd name="T60" fmla="*/ 144 w 371"/>
                  <a:gd name="T61" fmla="*/ 4 h 371"/>
                  <a:gd name="T62" fmla="*/ 172 w 371"/>
                  <a:gd name="T63" fmla="*/ 0 h 371"/>
                  <a:gd name="T64" fmla="*/ 199 w 371"/>
                  <a:gd name="T65" fmla="*/ 0 h 371"/>
                  <a:gd name="T66" fmla="*/ 228 w 371"/>
                  <a:gd name="T67" fmla="*/ 4 h 371"/>
                  <a:gd name="T68" fmla="*/ 254 w 371"/>
                  <a:gd name="T69" fmla="*/ 12 h 371"/>
                  <a:gd name="T70" fmla="*/ 279 w 371"/>
                  <a:gd name="T71" fmla="*/ 24 h 371"/>
                  <a:gd name="T72" fmla="*/ 301 w 371"/>
                  <a:gd name="T73" fmla="*/ 39 h 371"/>
                  <a:gd name="T74" fmla="*/ 322 w 371"/>
                  <a:gd name="T75" fmla="*/ 59 h 371"/>
                  <a:gd name="T76" fmla="*/ 338 w 371"/>
                  <a:gd name="T77" fmla="*/ 80 h 371"/>
                  <a:gd name="T78" fmla="*/ 353 w 371"/>
                  <a:gd name="T79" fmla="*/ 104 h 371"/>
                  <a:gd name="T80" fmla="*/ 363 w 371"/>
                  <a:gd name="T81" fmla="*/ 131 h 371"/>
                  <a:gd name="T82" fmla="*/ 369 w 371"/>
                  <a:gd name="T83" fmla="*/ 158 h 371"/>
                  <a:gd name="T84" fmla="*/ 371 w 371"/>
                  <a:gd name="T85" fmla="*/ 184 h 371"/>
                  <a:gd name="T86" fmla="*/ 371 w 371"/>
                  <a:gd name="T87" fmla="*/ 18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71" h="371">
                    <a:moveTo>
                      <a:pt x="371" y="184"/>
                    </a:moveTo>
                    <a:lnTo>
                      <a:pt x="369" y="213"/>
                    </a:lnTo>
                    <a:lnTo>
                      <a:pt x="363" y="240"/>
                    </a:lnTo>
                    <a:lnTo>
                      <a:pt x="353" y="266"/>
                    </a:lnTo>
                    <a:lnTo>
                      <a:pt x="340" y="291"/>
                    </a:lnTo>
                    <a:lnTo>
                      <a:pt x="322" y="312"/>
                    </a:lnTo>
                    <a:lnTo>
                      <a:pt x="301" y="330"/>
                    </a:lnTo>
                    <a:lnTo>
                      <a:pt x="279" y="346"/>
                    </a:lnTo>
                    <a:lnTo>
                      <a:pt x="254" y="359"/>
                    </a:lnTo>
                    <a:lnTo>
                      <a:pt x="228" y="367"/>
                    </a:lnTo>
                    <a:lnTo>
                      <a:pt x="199" y="371"/>
                    </a:lnTo>
                    <a:lnTo>
                      <a:pt x="172" y="371"/>
                    </a:lnTo>
                    <a:lnTo>
                      <a:pt x="144" y="367"/>
                    </a:lnTo>
                    <a:lnTo>
                      <a:pt x="117" y="359"/>
                    </a:lnTo>
                    <a:lnTo>
                      <a:pt x="92" y="346"/>
                    </a:lnTo>
                    <a:lnTo>
                      <a:pt x="70" y="330"/>
                    </a:lnTo>
                    <a:lnTo>
                      <a:pt x="49" y="312"/>
                    </a:lnTo>
                    <a:lnTo>
                      <a:pt x="33" y="291"/>
                    </a:lnTo>
                    <a:lnTo>
                      <a:pt x="18" y="266"/>
                    </a:lnTo>
                    <a:lnTo>
                      <a:pt x="8" y="240"/>
                    </a:lnTo>
                    <a:lnTo>
                      <a:pt x="2" y="213"/>
                    </a:lnTo>
                    <a:lnTo>
                      <a:pt x="0" y="186"/>
                    </a:lnTo>
                    <a:lnTo>
                      <a:pt x="2" y="158"/>
                    </a:lnTo>
                    <a:lnTo>
                      <a:pt x="8" y="131"/>
                    </a:lnTo>
                    <a:lnTo>
                      <a:pt x="18" y="104"/>
                    </a:lnTo>
                    <a:lnTo>
                      <a:pt x="31" y="80"/>
                    </a:lnTo>
                    <a:lnTo>
                      <a:pt x="49" y="59"/>
                    </a:lnTo>
                    <a:lnTo>
                      <a:pt x="70" y="41"/>
                    </a:lnTo>
                    <a:lnTo>
                      <a:pt x="92" y="24"/>
                    </a:lnTo>
                    <a:lnTo>
                      <a:pt x="117" y="12"/>
                    </a:lnTo>
                    <a:lnTo>
                      <a:pt x="144" y="4"/>
                    </a:lnTo>
                    <a:lnTo>
                      <a:pt x="172" y="0"/>
                    </a:lnTo>
                    <a:lnTo>
                      <a:pt x="199" y="0"/>
                    </a:lnTo>
                    <a:lnTo>
                      <a:pt x="228" y="4"/>
                    </a:lnTo>
                    <a:lnTo>
                      <a:pt x="254" y="12"/>
                    </a:lnTo>
                    <a:lnTo>
                      <a:pt x="279" y="24"/>
                    </a:lnTo>
                    <a:lnTo>
                      <a:pt x="301" y="39"/>
                    </a:lnTo>
                    <a:lnTo>
                      <a:pt x="322" y="59"/>
                    </a:lnTo>
                    <a:lnTo>
                      <a:pt x="338" y="80"/>
                    </a:lnTo>
                    <a:lnTo>
                      <a:pt x="353" y="104"/>
                    </a:lnTo>
                    <a:lnTo>
                      <a:pt x="363" y="131"/>
                    </a:lnTo>
                    <a:lnTo>
                      <a:pt x="369" y="158"/>
                    </a:lnTo>
                    <a:lnTo>
                      <a:pt x="371" y="184"/>
                    </a:lnTo>
                    <a:close/>
                  </a:path>
                </a:pathLst>
              </a:custGeom>
              <a:solidFill>
                <a:srgbClr val="A0A0A0"/>
              </a:solidFill>
              <a:ln w="1714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42E53869-56A1-6C57-15FF-BC05D25B08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31" y="6298"/>
                <a:ext cx="26" cy="533"/>
              </a:xfrm>
              <a:custGeom>
                <a:avLst/>
                <a:gdLst>
                  <a:gd name="T0" fmla="*/ 0 w 26"/>
                  <a:gd name="T1" fmla="*/ 14 h 533"/>
                  <a:gd name="T2" fmla="*/ 0 w 26"/>
                  <a:gd name="T3" fmla="*/ 14 h 533"/>
                  <a:gd name="T4" fmla="*/ 0 w 26"/>
                  <a:gd name="T5" fmla="*/ 10 h 533"/>
                  <a:gd name="T6" fmla="*/ 0 w 26"/>
                  <a:gd name="T7" fmla="*/ 8 h 533"/>
                  <a:gd name="T8" fmla="*/ 2 w 26"/>
                  <a:gd name="T9" fmla="*/ 6 h 533"/>
                  <a:gd name="T10" fmla="*/ 2 w 26"/>
                  <a:gd name="T11" fmla="*/ 4 h 533"/>
                  <a:gd name="T12" fmla="*/ 4 w 26"/>
                  <a:gd name="T13" fmla="*/ 4 h 533"/>
                  <a:gd name="T14" fmla="*/ 6 w 26"/>
                  <a:gd name="T15" fmla="*/ 2 h 533"/>
                  <a:gd name="T16" fmla="*/ 8 w 26"/>
                  <a:gd name="T17" fmla="*/ 0 h 533"/>
                  <a:gd name="T18" fmla="*/ 10 w 26"/>
                  <a:gd name="T19" fmla="*/ 0 h 533"/>
                  <a:gd name="T20" fmla="*/ 12 w 26"/>
                  <a:gd name="T21" fmla="*/ 0 h 533"/>
                  <a:gd name="T22" fmla="*/ 14 w 26"/>
                  <a:gd name="T23" fmla="*/ 0 h 533"/>
                  <a:gd name="T24" fmla="*/ 16 w 26"/>
                  <a:gd name="T25" fmla="*/ 0 h 533"/>
                  <a:gd name="T26" fmla="*/ 18 w 26"/>
                  <a:gd name="T27" fmla="*/ 2 h 533"/>
                  <a:gd name="T28" fmla="*/ 20 w 26"/>
                  <a:gd name="T29" fmla="*/ 4 h 533"/>
                  <a:gd name="T30" fmla="*/ 22 w 26"/>
                  <a:gd name="T31" fmla="*/ 4 h 533"/>
                  <a:gd name="T32" fmla="*/ 24 w 26"/>
                  <a:gd name="T33" fmla="*/ 6 h 533"/>
                  <a:gd name="T34" fmla="*/ 24 w 26"/>
                  <a:gd name="T35" fmla="*/ 8 h 533"/>
                  <a:gd name="T36" fmla="*/ 26 w 26"/>
                  <a:gd name="T37" fmla="*/ 10 h 533"/>
                  <a:gd name="T38" fmla="*/ 26 w 26"/>
                  <a:gd name="T39" fmla="*/ 14 h 533"/>
                  <a:gd name="T40" fmla="*/ 26 w 26"/>
                  <a:gd name="T41" fmla="*/ 14 h 533"/>
                  <a:gd name="T42" fmla="*/ 26 w 26"/>
                  <a:gd name="T43" fmla="*/ 521 h 533"/>
                  <a:gd name="T44" fmla="*/ 26 w 26"/>
                  <a:gd name="T45" fmla="*/ 521 h 533"/>
                  <a:gd name="T46" fmla="*/ 26 w 26"/>
                  <a:gd name="T47" fmla="*/ 523 h 533"/>
                  <a:gd name="T48" fmla="*/ 24 w 26"/>
                  <a:gd name="T49" fmla="*/ 525 h 533"/>
                  <a:gd name="T50" fmla="*/ 24 w 26"/>
                  <a:gd name="T51" fmla="*/ 527 h 533"/>
                  <a:gd name="T52" fmla="*/ 22 w 26"/>
                  <a:gd name="T53" fmla="*/ 529 h 533"/>
                  <a:gd name="T54" fmla="*/ 20 w 26"/>
                  <a:gd name="T55" fmla="*/ 531 h 533"/>
                  <a:gd name="T56" fmla="*/ 18 w 26"/>
                  <a:gd name="T57" fmla="*/ 531 h 533"/>
                  <a:gd name="T58" fmla="*/ 16 w 26"/>
                  <a:gd name="T59" fmla="*/ 533 h 533"/>
                  <a:gd name="T60" fmla="*/ 14 w 26"/>
                  <a:gd name="T61" fmla="*/ 533 h 533"/>
                  <a:gd name="T62" fmla="*/ 12 w 26"/>
                  <a:gd name="T63" fmla="*/ 533 h 533"/>
                  <a:gd name="T64" fmla="*/ 10 w 26"/>
                  <a:gd name="T65" fmla="*/ 533 h 533"/>
                  <a:gd name="T66" fmla="*/ 8 w 26"/>
                  <a:gd name="T67" fmla="*/ 533 h 533"/>
                  <a:gd name="T68" fmla="*/ 6 w 26"/>
                  <a:gd name="T69" fmla="*/ 531 h 533"/>
                  <a:gd name="T70" fmla="*/ 4 w 26"/>
                  <a:gd name="T71" fmla="*/ 531 h 533"/>
                  <a:gd name="T72" fmla="*/ 2 w 26"/>
                  <a:gd name="T73" fmla="*/ 529 h 533"/>
                  <a:gd name="T74" fmla="*/ 2 w 26"/>
                  <a:gd name="T75" fmla="*/ 527 h 533"/>
                  <a:gd name="T76" fmla="*/ 0 w 26"/>
                  <a:gd name="T77" fmla="*/ 525 h 533"/>
                  <a:gd name="T78" fmla="*/ 0 w 26"/>
                  <a:gd name="T79" fmla="*/ 523 h 533"/>
                  <a:gd name="T80" fmla="*/ 0 w 26"/>
                  <a:gd name="T81" fmla="*/ 521 h 533"/>
                  <a:gd name="T82" fmla="*/ 0 w 26"/>
                  <a:gd name="T83" fmla="*/ 521 h 533"/>
                  <a:gd name="T84" fmla="*/ 0 w 26"/>
                  <a:gd name="T85" fmla="*/ 14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533">
                    <a:moveTo>
                      <a:pt x="0" y="14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10"/>
                    </a:lnTo>
                    <a:lnTo>
                      <a:pt x="26" y="14"/>
                    </a:lnTo>
                    <a:lnTo>
                      <a:pt x="26" y="521"/>
                    </a:lnTo>
                    <a:lnTo>
                      <a:pt x="26" y="523"/>
                    </a:lnTo>
                    <a:lnTo>
                      <a:pt x="24" y="525"/>
                    </a:lnTo>
                    <a:lnTo>
                      <a:pt x="24" y="527"/>
                    </a:lnTo>
                    <a:lnTo>
                      <a:pt x="22" y="529"/>
                    </a:lnTo>
                    <a:lnTo>
                      <a:pt x="20" y="531"/>
                    </a:lnTo>
                    <a:lnTo>
                      <a:pt x="18" y="531"/>
                    </a:lnTo>
                    <a:lnTo>
                      <a:pt x="16" y="533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0" y="533"/>
                    </a:lnTo>
                    <a:lnTo>
                      <a:pt x="8" y="533"/>
                    </a:lnTo>
                    <a:lnTo>
                      <a:pt x="6" y="531"/>
                    </a:lnTo>
                    <a:lnTo>
                      <a:pt x="4" y="531"/>
                    </a:lnTo>
                    <a:lnTo>
                      <a:pt x="2" y="529"/>
                    </a:lnTo>
                    <a:lnTo>
                      <a:pt x="2" y="527"/>
                    </a:lnTo>
                    <a:lnTo>
                      <a:pt x="0" y="525"/>
                    </a:lnTo>
                    <a:lnTo>
                      <a:pt x="0" y="523"/>
                    </a:lnTo>
                    <a:lnTo>
                      <a:pt x="0" y="5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4EA00290-83BF-5411-3E49-636107B8F9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7" y="6825"/>
                <a:ext cx="271" cy="17"/>
              </a:xfrm>
              <a:custGeom>
                <a:avLst/>
                <a:gdLst>
                  <a:gd name="T0" fmla="*/ 9 w 271"/>
                  <a:gd name="T1" fmla="*/ 17 h 17"/>
                  <a:gd name="T2" fmla="*/ 9 w 271"/>
                  <a:gd name="T3" fmla="*/ 17 h 17"/>
                  <a:gd name="T4" fmla="*/ 9 w 271"/>
                  <a:gd name="T5" fmla="*/ 17 h 17"/>
                  <a:gd name="T6" fmla="*/ 7 w 271"/>
                  <a:gd name="T7" fmla="*/ 15 h 17"/>
                  <a:gd name="T8" fmla="*/ 5 w 271"/>
                  <a:gd name="T9" fmla="*/ 15 h 17"/>
                  <a:gd name="T10" fmla="*/ 5 w 271"/>
                  <a:gd name="T11" fmla="*/ 15 h 17"/>
                  <a:gd name="T12" fmla="*/ 2 w 271"/>
                  <a:gd name="T13" fmla="*/ 13 h 17"/>
                  <a:gd name="T14" fmla="*/ 2 w 271"/>
                  <a:gd name="T15" fmla="*/ 13 h 17"/>
                  <a:gd name="T16" fmla="*/ 2 w 271"/>
                  <a:gd name="T17" fmla="*/ 10 h 17"/>
                  <a:gd name="T18" fmla="*/ 0 w 271"/>
                  <a:gd name="T19" fmla="*/ 8 h 17"/>
                  <a:gd name="T20" fmla="*/ 0 w 271"/>
                  <a:gd name="T21" fmla="*/ 8 h 17"/>
                  <a:gd name="T22" fmla="*/ 0 w 271"/>
                  <a:gd name="T23" fmla="*/ 6 h 17"/>
                  <a:gd name="T24" fmla="*/ 2 w 271"/>
                  <a:gd name="T25" fmla="*/ 4 h 17"/>
                  <a:gd name="T26" fmla="*/ 2 w 271"/>
                  <a:gd name="T27" fmla="*/ 4 h 17"/>
                  <a:gd name="T28" fmla="*/ 2 w 271"/>
                  <a:gd name="T29" fmla="*/ 2 h 17"/>
                  <a:gd name="T30" fmla="*/ 5 w 271"/>
                  <a:gd name="T31" fmla="*/ 2 h 17"/>
                  <a:gd name="T32" fmla="*/ 5 w 271"/>
                  <a:gd name="T33" fmla="*/ 0 h 17"/>
                  <a:gd name="T34" fmla="*/ 7 w 271"/>
                  <a:gd name="T35" fmla="*/ 0 h 17"/>
                  <a:gd name="T36" fmla="*/ 9 w 271"/>
                  <a:gd name="T37" fmla="*/ 0 h 17"/>
                  <a:gd name="T38" fmla="*/ 9 w 271"/>
                  <a:gd name="T39" fmla="*/ 0 h 17"/>
                  <a:gd name="T40" fmla="*/ 9 w 271"/>
                  <a:gd name="T41" fmla="*/ 0 h 17"/>
                  <a:gd name="T42" fmla="*/ 263 w 271"/>
                  <a:gd name="T43" fmla="*/ 0 h 17"/>
                  <a:gd name="T44" fmla="*/ 263 w 271"/>
                  <a:gd name="T45" fmla="*/ 0 h 17"/>
                  <a:gd name="T46" fmla="*/ 265 w 271"/>
                  <a:gd name="T47" fmla="*/ 0 h 17"/>
                  <a:gd name="T48" fmla="*/ 265 w 271"/>
                  <a:gd name="T49" fmla="*/ 0 h 17"/>
                  <a:gd name="T50" fmla="*/ 267 w 271"/>
                  <a:gd name="T51" fmla="*/ 0 h 17"/>
                  <a:gd name="T52" fmla="*/ 269 w 271"/>
                  <a:gd name="T53" fmla="*/ 2 h 17"/>
                  <a:gd name="T54" fmla="*/ 269 w 271"/>
                  <a:gd name="T55" fmla="*/ 2 h 17"/>
                  <a:gd name="T56" fmla="*/ 271 w 271"/>
                  <a:gd name="T57" fmla="*/ 4 h 17"/>
                  <a:gd name="T58" fmla="*/ 271 w 271"/>
                  <a:gd name="T59" fmla="*/ 4 h 17"/>
                  <a:gd name="T60" fmla="*/ 271 w 271"/>
                  <a:gd name="T61" fmla="*/ 6 h 17"/>
                  <a:gd name="T62" fmla="*/ 271 w 271"/>
                  <a:gd name="T63" fmla="*/ 8 h 17"/>
                  <a:gd name="T64" fmla="*/ 271 w 271"/>
                  <a:gd name="T65" fmla="*/ 8 h 17"/>
                  <a:gd name="T66" fmla="*/ 271 w 271"/>
                  <a:gd name="T67" fmla="*/ 10 h 17"/>
                  <a:gd name="T68" fmla="*/ 271 w 271"/>
                  <a:gd name="T69" fmla="*/ 13 h 17"/>
                  <a:gd name="T70" fmla="*/ 269 w 271"/>
                  <a:gd name="T71" fmla="*/ 13 h 17"/>
                  <a:gd name="T72" fmla="*/ 269 w 271"/>
                  <a:gd name="T73" fmla="*/ 15 h 17"/>
                  <a:gd name="T74" fmla="*/ 267 w 271"/>
                  <a:gd name="T75" fmla="*/ 15 h 17"/>
                  <a:gd name="T76" fmla="*/ 265 w 271"/>
                  <a:gd name="T77" fmla="*/ 15 h 17"/>
                  <a:gd name="T78" fmla="*/ 265 w 271"/>
                  <a:gd name="T79" fmla="*/ 17 h 17"/>
                  <a:gd name="T80" fmla="*/ 263 w 271"/>
                  <a:gd name="T81" fmla="*/ 17 h 17"/>
                  <a:gd name="T82" fmla="*/ 263 w 271"/>
                  <a:gd name="T83" fmla="*/ 17 h 17"/>
                  <a:gd name="T84" fmla="*/ 9 w 271"/>
                  <a:gd name="T8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">
                    <a:moveTo>
                      <a:pt x="9" y="17"/>
                    </a:moveTo>
                    <a:lnTo>
                      <a:pt x="9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263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69" y="2"/>
                    </a:lnTo>
                    <a:lnTo>
                      <a:pt x="271" y="4"/>
                    </a:lnTo>
                    <a:lnTo>
                      <a:pt x="271" y="6"/>
                    </a:lnTo>
                    <a:lnTo>
                      <a:pt x="271" y="8"/>
                    </a:lnTo>
                    <a:lnTo>
                      <a:pt x="271" y="10"/>
                    </a:lnTo>
                    <a:lnTo>
                      <a:pt x="271" y="13"/>
                    </a:lnTo>
                    <a:lnTo>
                      <a:pt x="269" y="13"/>
                    </a:lnTo>
                    <a:lnTo>
                      <a:pt x="269" y="15"/>
                    </a:lnTo>
                    <a:lnTo>
                      <a:pt x="267" y="15"/>
                    </a:lnTo>
                    <a:lnTo>
                      <a:pt x="265" y="15"/>
                    </a:lnTo>
                    <a:lnTo>
                      <a:pt x="265" y="17"/>
                    </a:lnTo>
                    <a:lnTo>
                      <a:pt x="263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0EF5B782-12AE-99A0-65F7-853D84D3CA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7" y="6987"/>
                <a:ext cx="271" cy="17"/>
              </a:xfrm>
              <a:custGeom>
                <a:avLst/>
                <a:gdLst>
                  <a:gd name="T0" fmla="*/ 9 w 271"/>
                  <a:gd name="T1" fmla="*/ 17 h 17"/>
                  <a:gd name="T2" fmla="*/ 9 w 271"/>
                  <a:gd name="T3" fmla="*/ 17 h 17"/>
                  <a:gd name="T4" fmla="*/ 9 w 271"/>
                  <a:gd name="T5" fmla="*/ 17 h 17"/>
                  <a:gd name="T6" fmla="*/ 7 w 271"/>
                  <a:gd name="T7" fmla="*/ 17 h 17"/>
                  <a:gd name="T8" fmla="*/ 5 w 271"/>
                  <a:gd name="T9" fmla="*/ 17 h 17"/>
                  <a:gd name="T10" fmla="*/ 5 w 271"/>
                  <a:gd name="T11" fmla="*/ 17 h 17"/>
                  <a:gd name="T12" fmla="*/ 2 w 271"/>
                  <a:gd name="T13" fmla="*/ 15 h 17"/>
                  <a:gd name="T14" fmla="*/ 2 w 271"/>
                  <a:gd name="T15" fmla="*/ 13 h 17"/>
                  <a:gd name="T16" fmla="*/ 2 w 271"/>
                  <a:gd name="T17" fmla="*/ 13 h 17"/>
                  <a:gd name="T18" fmla="*/ 0 w 271"/>
                  <a:gd name="T19" fmla="*/ 11 h 17"/>
                  <a:gd name="T20" fmla="*/ 0 w 271"/>
                  <a:gd name="T21" fmla="*/ 9 h 17"/>
                  <a:gd name="T22" fmla="*/ 0 w 271"/>
                  <a:gd name="T23" fmla="*/ 9 h 17"/>
                  <a:gd name="T24" fmla="*/ 2 w 271"/>
                  <a:gd name="T25" fmla="*/ 6 h 17"/>
                  <a:gd name="T26" fmla="*/ 2 w 271"/>
                  <a:gd name="T27" fmla="*/ 4 h 17"/>
                  <a:gd name="T28" fmla="*/ 2 w 271"/>
                  <a:gd name="T29" fmla="*/ 4 h 17"/>
                  <a:gd name="T30" fmla="*/ 5 w 271"/>
                  <a:gd name="T31" fmla="*/ 2 h 17"/>
                  <a:gd name="T32" fmla="*/ 5 w 271"/>
                  <a:gd name="T33" fmla="*/ 2 h 17"/>
                  <a:gd name="T34" fmla="*/ 7 w 271"/>
                  <a:gd name="T35" fmla="*/ 2 h 17"/>
                  <a:gd name="T36" fmla="*/ 9 w 271"/>
                  <a:gd name="T37" fmla="*/ 2 h 17"/>
                  <a:gd name="T38" fmla="*/ 9 w 271"/>
                  <a:gd name="T39" fmla="*/ 0 h 17"/>
                  <a:gd name="T40" fmla="*/ 9 w 271"/>
                  <a:gd name="T41" fmla="*/ 0 h 17"/>
                  <a:gd name="T42" fmla="*/ 263 w 271"/>
                  <a:gd name="T43" fmla="*/ 0 h 17"/>
                  <a:gd name="T44" fmla="*/ 263 w 271"/>
                  <a:gd name="T45" fmla="*/ 0 h 17"/>
                  <a:gd name="T46" fmla="*/ 265 w 271"/>
                  <a:gd name="T47" fmla="*/ 2 h 17"/>
                  <a:gd name="T48" fmla="*/ 265 w 271"/>
                  <a:gd name="T49" fmla="*/ 2 h 17"/>
                  <a:gd name="T50" fmla="*/ 267 w 271"/>
                  <a:gd name="T51" fmla="*/ 2 h 17"/>
                  <a:gd name="T52" fmla="*/ 269 w 271"/>
                  <a:gd name="T53" fmla="*/ 2 h 17"/>
                  <a:gd name="T54" fmla="*/ 269 w 271"/>
                  <a:gd name="T55" fmla="*/ 4 h 17"/>
                  <a:gd name="T56" fmla="*/ 271 w 271"/>
                  <a:gd name="T57" fmla="*/ 4 h 17"/>
                  <a:gd name="T58" fmla="*/ 271 w 271"/>
                  <a:gd name="T59" fmla="*/ 6 h 17"/>
                  <a:gd name="T60" fmla="*/ 271 w 271"/>
                  <a:gd name="T61" fmla="*/ 9 h 17"/>
                  <a:gd name="T62" fmla="*/ 271 w 271"/>
                  <a:gd name="T63" fmla="*/ 9 h 17"/>
                  <a:gd name="T64" fmla="*/ 271 w 271"/>
                  <a:gd name="T65" fmla="*/ 11 h 17"/>
                  <a:gd name="T66" fmla="*/ 271 w 271"/>
                  <a:gd name="T67" fmla="*/ 13 h 17"/>
                  <a:gd name="T68" fmla="*/ 271 w 271"/>
                  <a:gd name="T69" fmla="*/ 13 h 17"/>
                  <a:gd name="T70" fmla="*/ 269 w 271"/>
                  <a:gd name="T71" fmla="*/ 15 h 17"/>
                  <a:gd name="T72" fmla="*/ 269 w 271"/>
                  <a:gd name="T73" fmla="*/ 17 h 17"/>
                  <a:gd name="T74" fmla="*/ 267 w 271"/>
                  <a:gd name="T75" fmla="*/ 17 h 17"/>
                  <a:gd name="T76" fmla="*/ 265 w 271"/>
                  <a:gd name="T77" fmla="*/ 17 h 17"/>
                  <a:gd name="T78" fmla="*/ 265 w 271"/>
                  <a:gd name="T79" fmla="*/ 17 h 17"/>
                  <a:gd name="T80" fmla="*/ 263 w 271"/>
                  <a:gd name="T81" fmla="*/ 17 h 17"/>
                  <a:gd name="T82" fmla="*/ 263 w 271"/>
                  <a:gd name="T83" fmla="*/ 17 h 17"/>
                  <a:gd name="T84" fmla="*/ 9 w 271"/>
                  <a:gd name="T8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">
                    <a:moveTo>
                      <a:pt x="9" y="17"/>
                    </a:move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263" y="0"/>
                    </a:lnTo>
                    <a:lnTo>
                      <a:pt x="265" y="2"/>
                    </a:lnTo>
                    <a:lnTo>
                      <a:pt x="267" y="2"/>
                    </a:lnTo>
                    <a:lnTo>
                      <a:pt x="269" y="2"/>
                    </a:lnTo>
                    <a:lnTo>
                      <a:pt x="269" y="4"/>
                    </a:lnTo>
                    <a:lnTo>
                      <a:pt x="271" y="4"/>
                    </a:lnTo>
                    <a:lnTo>
                      <a:pt x="271" y="6"/>
                    </a:lnTo>
                    <a:lnTo>
                      <a:pt x="271" y="9"/>
                    </a:lnTo>
                    <a:lnTo>
                      <a:pt x="271" y="11"/>
                    </a:lnTo>
                    <a:lnTo>
                      <a:pt x="271" y="13"/>
                    </a:lnTo>
                    <a:lnTo>
                      <a:pt x="269" y="15"/>
                    </a:lnTo>
                    <a:lnTo>
                      <a:pt x="269" y="17"/>
                    </a:lnTo>
                    <a:lnTo>
                      <a:pt x="267" y="17"/>
                    </a:lnTo>
                    <a:lnTo>
                      <a:pt x="265" y="17"/>
                    </a:lnTo>
                    <a:lnTo>
                      <a:pt x="263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1" name="Line 14">
                <a:extLst>
                  <a:ext uri="{FF2B5EF4-FFF2-40B4-BE49-F238E27FC236}">
                    <a16:creationId xmlns:a16="http://schemas.microsoft.com/office/drawing/2014/main" id="{C2BF97D6-6DB3-88C7-D0B3-0AB2B5F0AC8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561" y="6926"/>
                <a:ext cx="143" cy="1"/>
              </a:xfrm>
              <a:prstGeom prst="line">
                <a:avLst/>
              </a:prstGeom>
              <a:noFill/>
              <a:ln w="50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2" name="Line 15">
                <a:extLst>
                  <a:ext uri="{FF2B5EF4-FFF2-40B4-BE49-F238E27FC236}">
                    <a16:creationId xmlns:a16="http://schemas.microsoft.com/office/drawing/2014/main" id="{7CD29F29-06F6-DEB7-3A95-DAB3300A402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561" y="7088"/>
                <a:ext cx="143" cy="1"/>
              </a:xfrm>
              <a:prstGeom prst="line">
                <a:avLst/>
              </a:prstGeom>
              <a:noFill/>
              <a:ln w="50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6F065258-918E-5995-C795-8D36ED7F51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0" y="6142"/>
                <a:ext cx="181" cy="179"/>
              </a:xfrm>
              <a:custGeom>
                <a:avLst/>
                <a:gdLst>
                  <a:gd name="T0" fmla="*/ 181 w 181"/>
                  <a:gd name="T1" fmla="*/ 90 h 179"/>
                  <a:gd name="T2" fmla="*/ 179 w 181"/>
                  <a:gd name="T3" fmla="*/ 109 h 179"/>
                  <a:gd name="T4" fmla="*/ 173 w 181"/>
                  <a:gd name="T5" fmla="*/ 125 h 179"/>
                  <a:gd name="T6" fmla="*/ 162 w 181"/>
                  <a:gd name="T7" fmla="*/ 142 h 179"/>
                  <a:gd name="T8" fmla="*/ 150 w 181"/>
                  <a:gd name="T9" fmla="*/ 156 h 179"/>
                  <a:gd name="T10" fmla="*/ 134 w 181"/>
                  <a:gd name="T11" fmla="*/ 168 h 179"/>
                  <a:gd name="T12" fmla="*/ 117 w 181"/>
                  <a:gd name="T13" fmla="*/ 174 h 179"/>
                  <a:gd name="T14" fmla="*/ 99 w 181"/>
                  <a:gd name="T15" fmla="*/ 179 h 179"/>
                  <a:gd name="T16" fmla="*/ 80 w 181"/>
                  <a:gd name="T17" fmla="*/ 179 h 179"/>
                  <a:gd name="T18" fmla="*/ 62 w 181"/>
                  <a:gd name="T19" fmla="*/ 174 h 179"/>
                  <a:gd name="T20" fmla="*/ 43 w 181"/>
                  <a:gd name="T21" fmla="*/ 168 h 179"/>
                  <a:gd name="T22" fmla="*/ 29 w 181"/>
                  <a:gd name="T23" fmla="*/ 156 h 179"/>
                  <a:gd name="T24" fmla="*/ 17 w 181"/>
                  <a:gd name="T25" fmla="*/ 142 h 179"/>
                  <a:gd name="T26" fmla="*/ 9 w 181"/>
                  <a:gd name="T27" fmla="*/ 125 h 179"/>
                  <a:gd name="T28" fmla="*/ 3 w 181"/>
                  <a:gd name="T29" fmla="*/ 109 h 179"/>
                  <a:gd name="T30" fmla="*/ 0 w 181"/>
                  <a:gd name="T31" fmla="*/ 90 h 179"/>
                  <a:gd name="T32" fmla="*/ 3 w 181"/>
                  <a:gd name="T33" fmla="*/ 72 h 179"/>
                  <a:gd name="T34" fmla="*/ 9 w 181"/>
                  <a:gd name="T35" fmla="*/ 53 h 179"/>
                  <a:gd name="T36" fmla="*/ 19 w 181"/>
                  <a:gd name="T37" fmla="*/ 37 h 179"/>
                  <a:gd name="T38" fmla="*/ 33 w 181"/>
                  <a:gd name="T39" fmla="*/ 23 h 179"/>
                  <a:gd name="T40" fmla="*/ 48 w 181"/>
                  <a:gd name="T41" fmla="*/ 12 h 179"/>
                  <a:gd name="T42" fmla="*/ 66 w 181"/>
                  <a:gd name="T43" fmla="*/ 4 h 179"/>
                  <a:gd name="T44" fmla="*/ 84 w 181"/>
                  <a:gd name="T45" fmla="*/ 0 h 179"/>
                  <a:gd name="T46" fmla="*/ 103 w 181"/>
                  <a:gd name="T47" fmla="*/ 0 h 179"/>
                  <a:gd name="T48" fmla="*/ 121 w 181"/>
                  <a:gd name="T49" fmla="*/ 4 h 179"/>
                  <a:gd name="T50" fmla="*/ 138 w 181"/>
                  <a:gd name="T51" fmla="*/ 12 h 179"/>
                  <a:gd name="T52" fmla="*/ 152 w 181"/>
                  <a:gd name="T53" fmla="*/ 23 h 179"/>
                  <a:gd name="T54" fmla="*/ 164 w 181"/>
                  <a:gd name="T55" fmla="*/ 37 h 179"/>
                  <a:gd name="T56" fmla="*/ 175 w 181"/>
                  <a:gd name="T57" fmla="*/ 53 h 179"/>
                  <a:gd name="T58" fmla="*/ 179 w 181"/>
                  <a:gd name="T59" fmla="*/ 72 h 179"/>
                  <a:gd name="T60" fmla="*/ 181 w 181"/>
                  <a:gd name="T61" fmla="*/ 90 h 179"/>
                  <a:gd name="T62" fmla="*/ 181 w 181"/>
                  <a:gd name="T63" fmla="*/ 9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79">
                    <a:moveTo>
                      <a:pt x="181" y="90"/>
                    </a:moveTo>
                    <a:lnTo>
                      <a:pt x="179" y="109"/>
                    </a:lnTo>
                    <a:lnTo>
                      <a:pt x="173" y="125"/>
                    </a:lnTo>
                    <a:lnTo>
                      <a:pt x="162" y="142"/>
                    </a:lnTo>
                    <a:lnTo>
                      <a:pt x="150" y="156"/>
                    </a:lnTo>
                    <a:lnTo>
                      <a:pt x="134" y="168"/>
                    </a:lnTo>
                    <a:lnTo>
                      <a:pt x="117" y="174"/>
                    </a:lnTo>
                    <a:lnTo>
                      <a:pt x="99" y="179"/>
                    </a:lnTo>
                    <a:lnTo>
                      <a:pt x="80" y="179"/>
                    </a:lnTo>
                    <a:lnTo>
                      <a:pt x="62" y="174"/>
                    </a:lnTo>
                    <a:lnTo>
                      <a:pt x="43" y="168"/>
                    </a:lnTo>
                    <a:lnTo>
                      <a:pt x="29" y="156"/>
                    </a:lnTo>
                    <a:lnTo>
                      <a:pt x="17" y="142"/>
                    </a:lnTo>
                    <a:lnTo>
                      <a:pt x="9" y="125"/>
                    </a:lnTo>
                    <a:lnTo>
                      <a:pt x="3" y="109"/>
                    </a:lnTo>
                    <a:lnTo>
                      <a:pt x="0" y="90"/>
                    </a:lnTo>
                    <a:lnTo>
                      <a:pt x="3" y="72"/>
                    </a:lnTo>
                    <a:lnTo>
                      <a:pt x="9" y="53"/>
                    </a:lnTo>
                    <a:lnTo>
                      <a:pt x="19" y="37"/>
                    </a:lnTo>
                    <a:lnTo>
                      <a:pt x="33" y="23"/>
                    </a:lnTo>
                    <a:lnTo>
                      <a:pt x="48" y="12"/>
                    </a:lnTo>
                    <a:lnTo>
                      <a:pt x="66" y="4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38" y="12"/>
                    </a:lnTo>
                    <a:lnTo>
                      <a:pt x="152" y="23"/>
                    </a:lnTo>
                    <a:lnTo>
                      <a:pt x="164" y="37"/>
                    </a:lnTo>
                    <a:lnTo>
                      <a:pt x="175" y="53"/>
                    </a:lnTo>
                    <a:lnTo>
                      <a:pt x="179" y="72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D9D0F154-4562-E09C-84BF-FBDE73A006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96" y="6197"/>
                <a:ext cx="69" cy="74"/>
              </a:xfrm>
              <a:custGeom>
                <a:avLst/>
                <a:gdLst>
                  <a:gd name="T0" fmla="*/ 69 w 69"/>
                  <a:gd name="T1" fmla="*/ 37 h 74"/>
                  <a:gd name="T2" fmla="*/ 67 w 69"/>
                  <a:gd name="T3" fmla="*/ 48 h 74"/>
                  <a:gd name="T4" fmla="*/ 63 w 69"/>
                  <a:gd name="T5" fmla="*/ 60 h 74"/>
                  <a:gd name="T6" fmla="*/ 53 w 69"/>
                  <a:gd name="T7" fmla="*/ 68 h 74"/>
                  <a:gd name="T8" fmla="*/ 43 w 69"/>
                  <a:gd name="T9" fmla="*/ 72 h 74"/>
                  <a:gd name="T10" fmla="*/ 33 w 69"/>
                  <a:gd name="T11" fmla="*/ 74 h 74"/>
                  <a:gd name="T12" fmla="*/ 20 w 69"/>
                  <a:gd name="T13" fmla="*/ 70 h 74"/>
                  <a:gd name="T14" fmla="*/ 12 w 69"/>
                  <a:gd name="T15" fmla="*/ 64 h 74"/>
                  <a:gd name="T16" fmla="*/ 4 w 69"/>
                  <a:gd name="T17" fmla="*/ 54 h 74"/>
                  <a:gd name="T18" fmla="*/ 0 w 69"/>
                  <a:gd name="T19" fmla="*/ 43 h 74"/>
                  <a:gd name="T20" fmla="*/ 0 w 69"/>
                  <a:gd name="T21" fmla="*/ 31 h 74"/>
                  <a:gd name="T22" fmla="*/ 4 w 69"/>
                  <a:gd name="T23" fmla="*/ 19 h 74"/>
                  <a:gd name="T24" fmla="*/ 12 w 69"/>
                  <a:gd name="T25" fmla="*/ 9 h 74"/>
                  <a:gd name="T26" fmla="*/ 20 w 69"/>
                  <a:gd name="T27" fmla="*/ 2 h 74"/>
                  <a:gd name="T28" fmla="*/ 33 w 69"/>
                  <a:gd name="T29" fmla="*/ 0 h 74"/>
                  <a:gd name="T30" fmla="*/ 43 w 69"/>
                  <a:gd name="T31" fmla="*/ 0 h 74"/>
                  <a:gd name="T32" fmla="*/ 53 w 69"/>
                  <a:gd name="T33" fmla="*/ 7 h 74"/>
                  <a:gd name="T34" fmla="*/ 63 w 69"/>
                  <a:gd name="T35" fmla="*/ 15 h 74"/>
                  <a:gd name="T36" fmla="*/ 67 w 69"/>
                  <a:gd name="T37" fmla="*/ 25 h 74"/>
                  <a:gd name="T38" fmla="*/ 69 w 69"/>
                  <a:gd name="T39" fmla="*/ 37 h 74"/>
                  <a:gd name="T40" fmla="*/ 69 w 69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74">
                    <a:moveTo>
                      <a:pt x="69" y="37"/>
                    </a:moveTo>
                    <a:lnTo>
                      <a:pt x="67" y="48"/>
                    </a:lnTo>
                    <a:lnTo>
                      <a:pt x="63" y="60"/>
                    </a:lnTo>
                    <a:lnTo>
                      <a:pt x="53" y="68"/>
                    </a:lnTo>
                    <a:lnTo>
                      <a:pt x="43" y="72"/>
                    </a:lnTo>
                    <a:lnTo>
                      <a:pt x="33" y="74"/>
                    </a:lnTo>
                    <a:lnTo>
                      <a:pt x="20" y="70"/>
                    </a:lnTo>
                    <a:lnTo>
                      <a:pt x="12" y="64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2" y="9"/>
                    </a:lnTo>
                    <a:lnTo>
                      <a:pt x="20" y="2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3" y="7"/>
                    </a:lnTo>
                    <a:lnTo>
                      <a:pt x="63" y="15"/>
                    </a:lnTo>
                    <a:lnTo>
                      <a:pt x="67" y="25"/>
                    </a:lnTo>
                    <a:lnTo>
                      <a:pt x="69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5" name="WordArt 18">
                <a:extLst>
                  <a:ext uri="{FF2B5EF4-FFF2-40B4-BE49-F238E27FC236}">
                    <a16:creationId xmlns:a16="http://schemas.microsoft.com/office/drawing/2014/main" id="{F2644781-9C11-F60B-0278-75BAD45B53C9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9185" y="6915"/>
                <a:ext cx="279" cy="1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Verdana Ref"/>
                  </a:rPr>
                  <a:t>B1</a:t>
                </a:r>
              </a:p>
            </p:txBody>
          </p:sp>
          <p:sp>
            <p:nvSpPr>
              <p:cNvPr id="56" name="Line 19">
                <a:extLst>
                  <a:ext uri="{FF2B5EF4-FFF2-40B4-BE49-F238E27FC236}">
                    <a16:creationId xmlns:a16="http://schemas.microsoft.com/office/drawing/2014/main" id="{E6C46B86-3EC4-3B82-A468-14B70283173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711" y="6683"/>
                <a:ext cx="150" cy="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7" name="Line 20">
                <a:extLst>
                  <a:ext uri="{FF2B5EF4-FFF2-40B4-BE49-F238E27FC236}">
                    <a16:creationId xmlns:a16="http://schemas.microsoft.com/office/drawing/2014/main" id="{09BE88CB-C388-F3AE-1DBC-8FF13B52849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8696" y="6692"/>
                <a:ext cx="168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" name="Line 21">
                <a:extLst>
                  <a:ext uri="{FF2B5EF4-FFF2-40B4-BE49-F238E27FC236}">
                    <a16:creationId xmlns:a16="http://schemas.microsoft.com/office/drawing/2014/main" id="{826A7089-25CF-2ADB-67E9-977F69C8180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703" y="7204"/>
                <a:ext cx="107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" name="WordArt 22">
                <a:extLst>
                  <a:ext uri="{FF2B5EF4-FFF2-40B4-BE49-F238E27FC236}">
                    <a16:creationId xmlns:a16="http://schemas.microsoft.com/office/drawing/2014/main" id="{1A5F287B-3C8C-13A3-FC91-46D6410AAA13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8712" y="6405"/>
                <a:ext cx="150" cy="9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badi MT Condensed"/>
                  </a:rPr>
                  <a:t>3V</a:t>
                </a:r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601A7487-2617-E748-5E6B-64DAC53776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97" y="7645"/>
                <a:ext cx="224" cy="60"/>
              </a:xfrm>
              <a:custGeom>
                <a:avLst/>
                <a:gdLst>
                  <a:gd name="T0" fmla="*/ 224 w 224"/>
                  <a:gd name="T1" fmla="*/ 46 h 60"/>
                  <a:gd name="T2" fmla="*/ 222 w 224"/>
                  <a:gd name="T3" fmla="*/ 54 h 60"/>
                  <a:gd name="T4" fmla="*/ 216 w 224"/>
                  <a:gd name="T5" fmla="*/ 60 h 60"/>
                  <a:gd name="T6" fmla="*/ 209 w 224"/>
                  <a:gd name="T7" fmla="*/ 60 h 60"/>
                  <a:gd name="T8" fmla="*/ 15 w 224"/>
                  <a:gd name="T9" fmla="*/ 60 h 60"/>
                  <a:gd name="T10" fmla="*/ 7 w 224"/>
                  <a:gd name="T11" fmla="*/ 60 h 60"/>
                  <a:gd name="T12" fmla="*/ 2 w 224"/>
                  <a:gd name="T13" fmla="*/ 54 h 60"/>
                  <a:gd name="T14" fmla="*/ 0 w 224"/>
                  <a:gd name="T15" fmla="*/ 48 h 60"/>
                  <a:gd name="T16" fmla="*/ 0 w 224"/>
                  <a:gd name="T17" fmla="*/ 15 h 60"/>
                  <a:gd name="T18" fmla="*/ 2 w 224"/>
                  <a:gd name="T19" fmla="*/ 7 h 60"/>
                  <a:gd name="T20" fmla="*/ 7 w 224"/>
                  <a:gd name="T21" fmla="*/ 3 h 60"/>
                  <a:gd name="T22" fmla="*/ 15 w 224"/>
                  <a:gd name="T23" fmla="*/ 0 h 60"/>
                  <a:gd name="T24" fmla="*/ 209 w 224"/>
                  <a:gd name="T25" fmla="*/ 0 h 60"/>
                  <a:gd name="T26" fmla="*/ 216 w 224"/>
                  <a:gd name="T27" fmla="*/ 0 h 60"/>
                  <a:gd name="T28" fmla="*/ 222 w 224"/>
                  <a:gd name="T29" fmla="*/ 7 h 60"/>
                  <a:gd name="T30" fmla="*/ 224 w 224"/>
                  <a:gd name="T31" fmla="*/ 15 h 60"/>
                  <a:gd name="T32" fmla="*/ 224 w 224"/>
                  <a:gd name="T33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60">
                    <a:moveTo>
                      <a:pt x="224" y="46"/>
                    </a:moveTo>
                    <a:lnTo>
                      <a:pt x="222" y="54"/>
                    </a:lnTo>
                    <a:lnTo>
                      <a:pt x="216" y="60"/>
                    </a:lnTo>
                    <a:lnTo>
                      <a:pt x="209" y="60"/>
                    </a:lnTo>
                    <a:lnTo>
                      <a:pt x="15" y="60"/>
                    </a:lnTo>
                    <a:lnTo>
                      <a:pt x="7" y="60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2" y="7"/>
                    </a:lnTo>
                    <a:lnTo>
                      <a:pt x="224" y="15"/>
                    </a:lnTo>
                    <a:lnTo>
                      <a:pt x="224" y="46"/>
                    </a:lnTo>
                    <a:close/>
                  </a:path>
                </a:pathLst>
              </a:custGeom>
              <a:solidFill>
                <a:srgbClr val="90909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D815D9AD-B939-39C7-BFBE-1883D6E05F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00" y="6216"/>
                <a:ext cx="851" cy="1556"/>
              </a:xfrm>
              <a:custGeom>
                <a:avLst/>
                <a:gdLst>
                  <a:gd name="T0" fmla="*/ 1453 w 1453"/>
                  <a:gd name="T1" fmla="*/ 1657 h 1785"/>
                  <a:gd name="T2" fmla="*/ 1451 w 1453"/>
                  <a:gd name="T3" fmla="*/ 1680 h 1785"/>
                  <a:gd name="T4" fmla="*/ 1445 w 1453"/>
                  <a:gd name="T5" fmla="*/ 1701 h 1785"/>
                  <a:gd name="T6" fmla="*/ 1437 w 1453"/>
                  <a:gd name="T7" fmla="*/ 1721 h 1785"/>
                  <a:gd name="T8" fmla="*/ 1424 w 1453"/>
                  <a:gd name="T9" fmla="*/ 1740 h 1785"/>
                  <a:gd name="T10" fmla="*/ 1408 w 1453"/>
                  <a:gd name="T11" fmla="*/ 1756 h 1785"/>
                  <a:gd name="T12" fmla="*/ 1390 w 1453"/>
                  <a:gd name="T13" fmla="*/ 1768 h 1785"/>
                  <a:gd name="T14" fmla="*/ 1369 w 1453"/>
                  <a:gd name="T15" fmla="*/ 1776 h 1785"/>
                  <a:gd name="T16" fmla="*/ 1349 w 1453"/>
                  <a:gd name="T17" fmla="*/ 1783 h 1785"/>
                  <a:gd name="T18" fmla="*/ 1326 w 1453"/>
                  <a:gd name="T19" fmla="*/ 1785 h 1785"/>
                  <a:gd name="T20" fmla="*/ 127 w 1453"/>
                  <a:gd name="T21" fmla="*/ 1785 h 1785"/>
                  <a:gd name="T22" fmla="*/ 107 w 1453"/>
                  <a:gd name="T23" fmla="*/ 1783 h 1785"/>
                  <a:gd name="T24" fmla="*/ 84 w 1453"/>
                  <a:gd name="T25" fmla="*/ 1776 h 1785"/>
                  <a:gd name="T26" fmla="*/ 64 w 1453"/>
                  <a:gd name="T27" fmla="*/ 1768 h 1785"/>
                  <a:gd name="T28" fmla="*/ 47 w 1453"/>
                  <a:gd name="T29" fmla="*/ 1756 h 1785"/>
                  <a:gd name="T30" fmla="*/ 31 w 1453"/>
                  <a:gd name="T31" fmla="*/ 1740 h 1785"/>
                  <a:gd name="T32" fmla="*/ 18 w 1453"/>
                  <a:gd name="T33" fmla="*/ 1721 h 1785"/>
                  <a:gd name="T34" fmla="*/ 8 w 1453"/>
                  <a:gd name="T35" fmla="*/ 1703 h 1785"/>
                  <a:gd name="T36" fmla="*/ 2 w 1453"/>
                  <a:gd name="T37" fmla="*/ 1680 h 1785"/>
                  <a:gd name="T38" fmla="*/ 0 w 1453"/>
                  <a:gd name="T39" fmla="*/ 1657 h 1785"/>
                  <a:gd name="T40" fmla="*/ 0 w 1453"/>
                  <a:gd name="T41" fmla="*/ 127 h 1785"/>
                  <a:gd name="T42" fmla="*/ 2 w 1453"/>
                  <a:gd name="T43" fmla="*/ 104 h 1785"/>
                  <a:gd name="T44" fmla="*/ 8 w 1453"/>
                  <a:gd name="T45" fmla="*/ 84 h 1785"/>
                  <a:gd name="T46" fmla="*/ 18 w 1453"/>
                  <a:gd name="T47" fmla="*/ 63 h 1785"/>
                  <a:gd name="T48" fmla="*/ 31 w 1453"/>
                  <a:gd name="T49" fmla="*/ 45 h 1785"/>
                  <a:gd name="T50" fmla="*/ 45 w 1453"/>
                  <a:gd name="T51" fmla="*/ 28 h 1785"/>
                  <a:gd name="T52" fmla="*/ 64 w 1453"/>
                  <a:gd name="T53" fmla="*/ 16 h 1785"/>
                  <a:gd name="T54" fmla="*/ 84 w 1453"/>
                  <a:gd name="T55" fmla="*/ 8 h 1785"/>
                  <a:gd name="T56" fmla="*/ 107 w 1453"/>
                  <a:gd name="T57" fmla="*/ 2 h 1785"/>
                  <a:gd name="T58" fmla="*/ 127 w 1453"/>
                  <a:gd name="T59" fmla="*/ 0 h 1785"/>
                  <a:gd name="T60" fmla="*/ 1326 w 1453"/>
                  <a:gd name="T61" fmla="*/ 0 h 1785"/>
                  <a:gd name="T62" fmla="*/ 1349 w 1453"/>
                  <a:gd name="T63" fmla="*/ 2 h 1785"/>
                  <a:gd name="T64" fmla="*/ 1369 w 1453"/>
                  <a:gd name="T65" fmla="*/ 8 h 1785"/>
                  <a:gd name="T66" fmla="*/ 1390 w 1453"/>
                  <a:gd name="T67" fmla="*/ 16 h 1785"/>
                  <a:gd name="T68" fmla="*/ 1408 w 1453"/>
                  <a:gd name="T69" fmla="*/ 28 h 1785"/>
                  <a:gd name="T70" fmla="*/ 1422 w 1453"/>
                  <a:gd name="T71" fmla="*/ 45 h 1785"/>
                  <a:gd name="T72" fmla="*/ 1437 w 1453"/>
                  <a:gd name="T73" fmla="*/ 63 h 1785"/>
                  <a:gd name="T74" fmla="*/ 1445 w 1453"/>
                  <a:gd name="T75" fmla="*/ 82 h 1785"/>
                  <a:gd name="T76" fmla="*/ 1451 w 1453"/>
                  <a:gd name="T77" fmla="*/ 104 h 1785"/>
                  <a:gd name="T78" fmla="*/ 1453 w 1453"/>
                  <a:gd name="T79" fmla="*/ 127 h 1785"/>
                  <a:gd name="T80" fmla="*/ 1453 w 1453"/>
                  <a:gd name="T81" fmla="*/ 165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3" h="1785">
                    <a:moveTo>
                      <a:pt x="1453" y="1657"/>
                    </a:moveTo>
                    <a:lnTo>
                      <a:pt x="1451" y="1680"/>
                    </a:lnTo>
                    <a:lnTo>
                      <a:pt x="1445" y="1701"/>
                    </a:lnTo>
                    <a:lnTo>
                      <a:pt x="1437" y="1721"/>
                    </a:lnTo>
                    <a:lnTo>
                      <a:pt x="1424" y="1740"/>
                    </a:lnTo>
                    <a:lnTo>
                      <a:pt x="1408" y="1756"/>
                    </a:lnTo>
                    <a:lnTo>
                      <a:pt x="1390" y="1768"/>
                    </a:lnTo>
                    <a:lnTo>
                      <a:pt x="1369" y="1776"/>
                    </a:lnTo>
                    <a:lnTo>
                      <a:pt x="1349" y="1783"/>
                    </a:lnTo>
                    <a:lnTo>
                      <a:pt x="1326" y="1785"/>
                    </a:lnTo>
                    <a:lnTo>
                      <a:pt x="127" y="1785"/>
                    </a:lnTo>
                    <a:lnTo>
                      <a:pt x="107" y="1783"/>
                    </a:lnTo>
                    <a:lnTo>
                      <a:pt x="84" y="1776"/>
                    </a:lnTo>
                    <a:lnTo>
                      <a:pt x="64" y="1768"/>
                    </a:lnTo>
                    <a:lnTo>
                      <a:pt x="47" y="1756"/>
                    </a:lnTo>
                    <a:lnTo>
                      <a:pt x="31" y="1740"/>
                    </a:lnTo>
                    <a:lnTo>
                      <a:pt x="18" y="1721"/>
                    </a:lnTo>
                    <a:lnTo>
                      <a:pt x="8" y="1703"/>
                    </a:lnTo>
                    <a:lnTo>
                      <a:pt x="2" y="1680"/>
                    </a:lnTo>
                    <a:lnTo>
                      <a:pt x="0" y="1657"/>
                    </a:lnTo>
                    <a:lnTo>
                      <a:pt x="0" y="127"/>
                    </a:lnTo>
                    <a:lnTo>
                      <a:pt x="2" y="104"/>
                    </a:lnTo>
                    <a:lnTo>
                      <a:pt x="8" y="84"/>
                    </a:lnTo>
                    <a:lnTo>
                      <a:pt x="18" y="63"/>
                    </a:lnTo>
                    <a:lnTo>
                      <a:pt x="31" y="45"/>
                    </a:lnTo>
                    <a:lnTo>
                      <a:pt x="45" y="28"/>
                    </a:lnTo>
                    <a:lnTo>
                      <a:pt x="64" y="16"/>
                    </a:lnTo>
                    <a:lnTo>
                      <a:pt x="84" y="8"/>
                    </a:lnTo>
                    <a:lnTo>
                      <a:pt x="107" y="2"/>
                    </a:lnTo>
                    <a:lnTo>
                      <a:pt x="127" y="0"/>
                    </a:lnTo>
                    <a:lnTo>
                      <a:pt x="1326" y="0"/>
                    </a:lnTo>
                    <a:lnTo>
                      <a:pt x="1349" y="2"/>
                    </a:lnTo>
                    <a:lnTo>
                      <a:pt x="1369" y="8"/>
                    </a:lnTo>
                    <a:lnTo>
                      <a:pt x="1390" y="16"/>
                    </a:lnTo>
                    <a:lnTo>
                      <a:pt x="1408" y="28"/>
                    </a:lnTo>
                    <a:lnTo>
                      <a:pt x="1422" y="45"/>
                    </a:lnTo>
                    <a:lnTo>
                      <a:pt x="1437" y="63"/>
                    </a:lnTo>
                    <a:lnTo>
                      <a:pt x="1445" y="82"/>
                    </a:lnTo>
                    <a:lnTo>
                      <a:pt x="1451" y="104"/>
                    </a:lnTo>
                    <a:lnTo>
                      <a:pt x="1453" y="127"/>
                    </a:lnTo>
                    <a:lnTo>
                      <a:pt x="1453" y="1657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</p:grpSp>
        <p:grpSp>
          <p:nvGrpSpPr>
            <p:cNvPr id="63" name="Group 2">
              <a:extLst>
                <a:ext uri="{FF2B5EF4-FFF2-40B4-BE49-F238E27FC236}">
                  <a16:creationId xmlns:a16="http://schemas.microsoft.com/office/drawing/2014/main" id="{239DC283-E5CF-FB97-2C28-E12EAA7988C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148880" y="4633272"/>
              <a:ext cx="1669641" cy="1100239"/>
              <a:chOff x="3225" y="10158"/>
              <a:chExt cx="1814" cy="1105"/>
            </a:xfrm>
          </p:grpSpPr>
          <p:sp>
            <p:nvSpPr>
              <p:cNvPr id="64" name="Freeform 3">
                <a:extLst>
                  <a:ext uri="{FF2B5EF4-FFF2-40B4-BE49-F238E27FC236}">
                    <a16:creationId xmlns:a16="http://schemas.microsoft.com/office/drawing/2014/main" id="{80EDA95B-D428-450D-A1D1-04476E7B80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3579" y="9804"/>
                <a:ext cx="1105" cy="1814"/>
              </a:xfrm>
              <a:custGeom>
                <a:avLst/>
                <a:gdLst>
                  <a:gd name="T0" fmla="*/ 902 w 1105"/>
                  <a:gd name="T1" fmla="*/ 0 h 1814"/>
                  <a:gd name="T2" fmla="*/ 766 w 1105"/>
                  <a:gd name="T3" fmla="*/ 47 h 1814"/>
                  <a:gd name="T4" fmla="*/ 707 w 1105"/>
                  <a:gd name="T5" fmla="*/ 97 h 1814"/>
                  <a:gd name="T6" fmla="*/ 572 w 1105"/>
                  <a:gd name="T7" fmla="*/ 216 h 1814"/>
                  <a:gd name="T8" fmla="*/ 490 w 1105"/>
                  <a:gd name="T9" fmla="*/ 281 h 1814"/>
                  <a:gd name="T10" fmla="*/ 459 w 1105"/>
                  <a:gd name="T11" fmla="*/ 365 h 1814"/>
                  <a:gd name="T12" fmla="*/ 440 w 1105"/>
                  <a:gd name="T13" fmla="*/ 402 h 1814"/>
                  <a:gd name="T14" fmla="*/ 348 w 1105"/>
                  <a:gd name="T15" fmla="*/ 433 h 1814"/>
                  <a:gd name="T16" fmla="*/ 309 w 1105"/>
                  <a:gd name="T17" fmla="*/ 451 h 1814"/>
                  <a:gd name="T18" fmla="*/ 180 w 1105"/>
                  <a:gd name="T19" fmla="*/ 589 h 1814"/>
                  <a:gd name="T20" fmla="*/ 129 w 1105"/>
                  <a:gd name="T21" fmla="*/ 655 h 1814"/>
                  <a:gd name="T22" fmla="*/ 18 w 1105"/>
                  <a:gd name="T23" fmla="*/ 800 h 1814"/>
                  <a:gd name="T24" fmla="*/ 0 w 1105"/>
                  <a:gd name="T25" fmla="*/ 878 h 1814"/>
                  <a:gd name="T26" fmla="*/ 28 w 1105"/>
                  <a:gd name="T27" fmla="*/ 999 h 1814"/>
                  <a:gd name="T28" fmla="*/ 72 w 1105"/>
                  <a:gd name="T29" fmla="*/ 1071 h 1814"/>
                  <a:gd name="T30" fmla="*/ 174 w 1105"/>
                  <a:gd name="T31" fmla="*/ 1196 h 1814"/>
                  <a:gd name="T32" fmla="*/ 299 w 1105"/>
                  <a:gd name="T33" fmla="*/ 1340 h 1814"/>
                  <a:gd name="T34" fmla="*/ 330 w 1105"/>
                  <a:gd name="T35" fmla="*/ 1348 h 1814"/>
                  <a:gd name="T36" fmla="*/ 418 w 1105"/>
                  <a:gd name="T37" fmla="*/ 1381 h 1814"/>
                  <a:gd name="T38" fmla="*/ 430 w 1105"/>
                  <a:gd name="T39" fmla="*/ 1416 h 1814"/>
                  <a:gd name="T40" fmla="*/ 449 w 1105"/>
                  <a:gd name="T41" fmla="*/ 1481 h 1814"/>
                  <a:gd name="T42" fmla="*/ 500 w 1105"/>
                  <a:gd name="T43" fmla="*/ 1531 h 1814"/>
                  <a:gd name="T44" fmla="*/ 639 w 1105"/>
                  <a:gd name="T45" fmla="*/ 1660 h 1814"/>
                  <a:gd name="T46" fmla="*/ 758 w 1105"/>
                  <a:gd name="T47" fmla="*/ 1765 h 1814"/>
                  <a:gd name="T48" fmla="*/ 838 w 1105"/>
                  <a:gd name="T49" fmla="*/ 1806 h 1814"/>
                  <a:gd name="T50" fmla="*/ 980 w 1105"/>
                  <a:gd name="T51" fmla="*/ 1808 h 1814"/>
                  <a:gd name="T52" fmla="*/ 1012 w 1105"/>
                  <a:gd name="T53" fmla="*/ 1785 h 1814"/>
                  <a:gd name="T54" fmla="*/ 1061 w 1105"/>
                  <a:gd name="T55" fmla="*/ 1682 h 1814"/>
                  <a:gd name="T56" fmla="*/ 1092 w 1105"/>
                  <a:gd name="T57" fmla="*/ 1514 h 1814"/>
                  <a:gd name="T58" fmla="*/ 1105 w 1105"/>
                  <a:gd name="T59" fmla="*/ 1297 h 1814"/>
                  <a:gd name="T60" fmla="*/ 1092 w 1105"/>
                  <a:gd name="T61" fmla="*/ 1274 h 1814"/>
                  <a:gd name="T62" fmla="*/ 1055 w 1105"/>
                  <a:gd name="T63" fmla="*/ 1213 h 1814"/>
                  <a:gd name="T64" fmla="*/ 1068 w 1105"/>
                  <a:gd name="T65" fmla="*/ 1172 h 1814"/>
                  <a:gd name="T66" fmla="*/ 1102 w 1105"/>
                  <a:gd name="T67" fmla="*/ 1124 h 1814"/>
                  <a:gd name="T68" fmla="*/ 1102 w 1105"/>
                  <a:gd name="T69" fmla="*/ 1110 h 1814"/>
                  <a:gd name="T70" fmla="*/ 1102 w 1105"/>
                  <a:gd name="T71" fmla="*/ 1003 h 1814"/>
                  <a:gd name="T72" fmla="*/ 1098 w 1105"/>
                  <a:gd name="T73" fmla="*/ 823 h 1814"/>
                  <a:gd name="T74" fmla="*/ 1090 w 1105"/>
                  <a:gd name="T75" fmla="*/ 603 h 1814"/>
                  <a:gd name="T76" fmla="*/ 1078 w 1105"/>
                  <a:gd name="T77" fmla="*/ 575 h 1814"/>
                  <a:gd name="T78" fmla="*/ 1043 w 1105"/>
                  <a:gd name="T79" fmla="*/ 495 h 1814"/>
                  <a:gd name="T80" fmla="*/ 1053 w 1105"/>
                  <a:gd name="T81" fmla="*/ 458 h 1814"/>
                  <a:gd name="T82" fmla="*/ 1082 w 1105"/>
                  <a:gd name="T83" fmla="*/ 408 h 1814"/>
                  <a:gd name="T84" fmla="*/ 1076 w 1105"/>
                  <a:gd name="T85" fmla="*/ 312 h 1814"/>
                  <a:gd name="T86" fmla="*/ 1057 w 1105"/>
                  <a:gd name="T87" fmla="*/ 154 h 1814"/>
                  <a:gd name="T88" fmla="*/ 1004 w 1105"/>
                  <a:gd name="T89" fmla="*/ 49 h 1814"/>
                  <a:gd name="T90" fmla="*/ 957 w 1105"/>
                  <a:gd name="T91" fmla="*/ 19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5" h="1814">
                    <a:moveTo>
                      <a:pt x="957" y="19"/>
                    </a:moveTo>
                    <a:lnTo>
                      <a:pt x="902" y="0"/>
                    </a:lnTo>
                    <a:lnTo>
                      <a:pt x="834" y="8"/>
                    </a:lnTo>
                    <a:lnTo>
                      <a:pt x="766" y="47"/>
                    </a:lnTo>
                    <a:lnTo>
                      <a:pt x="707" y="97"/>
                    </a:lnTo>
                    <a:lnTo>
                      <a:pt x="643" y="152"/>
                    </a:lnTo>
                    <a:lnTo>
                      <a:pt x="572" y="216"/>
                    </a:lnTo>
                    <a:lnTo>
                      <a:pt x="490" y="281"/>
                    </a:lnTo>
                    <a:lnTo>
                      <a:pt x="469" y="318"/>
                    </a:lnTo>
                    <a:lnTo>
                      <a:pt x="459" y="365"/>
                    </a:lnTo>
                    <a:lnTo>
                      <a:pt x="440" y="402"/>
                    </a:lnTo>
                    <a:lnTo>
                      <a:pt x="399" y="421"/>
                    </a:lnTo>
                    <a:lnTo>
                      <a:pt x="348" y="433"/>
                    </a:lnTo>
                    <a:lnTo>
                      <a:pt x="309" y="451"/>
                    </a:lnTo>
                    <a:lnTo>
                      <a:pt x="233" y="525"/>
                    </a:lnTo>
                    <a:lnTo>
                      <a:pt x="180" y="589"/>
                    </a:lnTo>
                    <a:lnTo>
                      <a:pt x="129" y="655"/>
                    </a:lnTo>
                    <a:lnTo>
                      <a:pt x="72" y="726"/>
                    </a:lnTo>
                    <a:lnTo>
                      <a:pt x="18" y="800"/>
                    </a:lnTo>
                    <a:lnTo>
                      <a:pt x="0" y="878"/>
                    </a:lnTo>
                    <a:lnTo>
                      <a:pt x="6" y="934"/>
                    </a:lnTo>
                    <a:lnTo>
                      <a:pt x="28" y="999"/>
                    </a:lnTo>
                    <a:lnTo>
                      <a:pt x="72" y="1071"/>
                    </a:lnTo>
                    <a:lnTo>
                      <a:pt x="121" y="1131"/>
                    </a:lnTo>
                    <a:lnTo>
                      <a:pt x="174" y="1196"/>
                    </a:lnTo>
                    <a:lnTo>
                      <a:pt x="233" y="1268"/>
                    </a:lnTo>
                    <a:lnTo>
                      <a:pt x="299" y="1340"/>
                    </a:lnTo>
                    <a:lnTo>
                      <a:pt x="330" y="1348"/>
                    </a:lnTo>
                    <a:lnTo>
                      <a:pt x="375" y="1354"/>
                    </a:lnTo>
                    <a:lnTo>
                      <a:pt x="418" y="1381"/>
                    </a:lnTo>
                    <a:lnTo>
                      <a:pt x="430" y="1416"/>
                    </a:lnTo>
                    <a:lnTo>
                      <a:pt x="436" y="1453"/>
                    </a:lnTo>
                    <a:lnTo>
                      <a:pt x="449" y="1481"/>
                    </a:lnTo>
                    <a:lnTo>
                      <a:pt x="500" y="1531"/>
                    </a:lnTo>
                    <a:lnTo>
                      <a:pt x="568" y="1592"/>
                    </a:lnTo>
                    <a:lnTo>
                      <a:pt x="639" y="1660"/>
                    </a:lnTo>
                    <a:lnTo>
                      <a:pt x="707" y="1721"/>
                    </a:lnTo>
                    <a:lnTo>
                      <a:pt x="758" y="1765"/>
                    </a:lnTo>
                    <a:lnTo>
                      <a:pt x="838" y="1806"/>
                    </a:lnTo>
                    <a:lnTo>
                      <a:pt x="922" y="1814"/>
                    </a:lnTo>
                    <a:lnTo>
                      <a:pt x="980" y="1808"/>
                    </a:lnTo>
                    <a:lnTo>
                      <a:pt x="1012" y="1785"/>
                    </a:lnTo>
                    <a:lnTo>
                      <a:pt x="1041" y="1742"/>
                    </a:lnTo>
                    <a:lnTo>
                      <a:pt x="1061" y="1682"/>
                    </a:lnTo>
                    <a:lnTo>
                      <a:pt x="1078" y="1605"/>
                    </a:lnTo>
                    <a:lnTo>
                      <a:pt x="1092" y="1514"/>
                    </a:lnTo>
                    <a:lnTo>
                      <a:pt x="1100" y="1412"/>
                    </a:lnTo>
                    <a:lnTo>
                      <a:pt x="1105" y="1297"/>
                    </a:lnTo>
                    <a:lnTo>
                      <a:pt x="1092" y="1274"/>
                    </a:lnTo>
                    <a:lnTo>
                      <a:pt x="1070" y="1245"/>
                    </a:lnTo>
                    <a:lnTo>
                      <a:pt x="1055" y="1213"/>
                    </a:lnTo>
                    <a:lnTo>
                      <a:pt x="1068" y="1172"/>
                    </a:lnTo>
                    <a:lnTo>
                      <a:pt x="1090" y="1139"/>
                    </a:lnTo>
                    <a:lnTo>
                      <a:pt x="1102" y="1124"/>
                    </a:lnTo>
                    <a:lnTo>
                      <a:pt x="1102" y="1110"/>
                    </a:lnTo>
                    <a:lnTo>
                      <a:pt x="1102" y="1067"/>
                    </a:lnTo>
                    <a:lnTo>
                      <a:pt x="1102" y="1003"/>
                    </a:lnTo>
                    <a:lnTo>
                      <a:pt x="1100" y="921"/>
                    </a:lnTo>
                    <a:lnTo>
                      <a:pt x="1098" y="823"/>
                    </a:lnTo>
                    <a:lnTo>
                      <a:pt x="1094" y="716"/>
                    </a:lnTo>
                    <a:lnTo>
                      <a:pt x="1090" y="603"/>
                    </a:lnTo>
                    <a:lnTo>
                      <a:pt x="1078" y="575"/>
                    </a:lnTo>
                    <a:lnTo>
                      <a:pt x="1055" y="536"/>
                    </a:lnTo>
                    <a:lnTo>
                      <a:pt x="1043" y="495"/>
                    </a:lnTo>
                    <a:lnTo>
                      <a:pt x="1053" y="458"/>
                    </a:lnTo>
                    <a:lnTo>
                      <a:pt x="1072" y="427"/>
                    </a:lnTo>
                    <a:lnTo>
                      <a:pt x="1082" y="408"/>
                    </a:lnTo>
                    <a:lnTo>
                      <a:pt x="1076" y="312"/>
                    </a:lnTo>
                    <a:lnTo>
                      <a:pt x="1070" y="226"/>
                    </a:lnTo>
                    <a:lnTo>
                      <a:pt x="1057" y="154"/>
                    </a:lnTo>
                    <a:lnTo>
                      <a:pt x="1037" y="94"/>
                    </a:lnTo>
                    <a:lnTo>
                      <a:pt x="1004" y="49"/>
                    </a:lnTo>
                    <a:lnTo>
                      <a:pt x="957" y="19"/>
                    </a:lnTo>
                    <a:close/>
                  </a:path>
                </a:pathLst>
              </a:custGeom>
              <a:solidFill>
                <a:srgbClr val="40C04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5" name="Freeform 4">
                <a:extLst>
                  <a:ext uri="{FF2B5EF4-FFF2-40B4-BE49-F238E27FC236}">
                    <a16:creationId xmlns:a16="http://schemas.microsoft.com/office/drawing/2014/main" id="{171018FE-5E8F-8F5A-8FF4-D818FE438E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4057" y="10236"/>
                <a:ext cx="180" cy="179"/>
              </a:xfrm>
              <a:custGeom>
                <a:avLst/>
                <a:gdLst>
                  <a:gd name="T0" fmla="*/ 180 w 180"/>
                  <a:gd name="T1" fmla="*/ 88 h 179"/>
                  <a:gd name="T2" fmla="*/ 178 w 180"/>
                  <a:gd name="T3" fmla="*/ 109 h 179"/>
                  <a:gd name="T4" fmla="*/ 172 w 180"/>
                  <a:gd name="T5" fmla="*/ 127 h 179"/>
                  <a:gd name="T6" fmla="*/ 161 w 180"/>
                  <a:gd name="T7" fmla="*/ 144 h 179"/>
                  <a:gd name="T8" fmla="*/ 149 w 180"/>
                  <a:gd name="T9" fmla="*/ 158 h 179"/>
                  <a:gd name="T10" fmla="*/ 133 w 180"/>
                  <a:gd name="T11" fmla="*/ 168 h 179"/>
                  <a:gd name="T12" fmla="*/ 114 w 180"/>
                  <a:gd name="T13" fmla="*/ 177 h 179"/>
                  <a:gd name="T14" fmla="*/ 96 w 180"/>
                  <a:gd name="T15" fmla="*/ 179 h 179"/>
                  <a:gd name="T16" fmla="*/ 75 w 180"/>
                  <a:gd name="T17" fmla="*/ 179 h 179"/>
                  <a:gd name="T18" fmla="*/ 57 w 180"/>
                  <a:gd name="T19" fmla="*/ 172 h 179"/>
                  <a:gd name="T20" fmla="*/ 41 w 180"/>
                  <a:gd name="T21" fmla="*/ 164 h 179"/>
                  <a:gd name="T22" fmla="*/ 24 w 180"/>
                  <a:gd name="T23" fmla="*/ 152 h 179"/>
                  <a:gd name="T24" fmla="*/ 14 w 180"/>
                  <a:gd name="T25" fmla="*/ 135 h 179"/>
                  <a:gd name="T26" fmla="*/ 6 w 180"/>
                  <a:gd name="T27" fmla="*/ 117 h 179"/>
                  <a:gd name="T28" fmla="*/ 0 w 180"/>
                  <a:gd name="T29" fmla="*/ 99 h 179"/>
                  <a:gd name="T30" fmla="*/ 0 w 180"/>
                  <a:gd name="T31" fmla="*/ 80 h 179"/>
                  <a:gd name="T32" fmla="*/ 4 w 180"/>
                  <a:gd name="T33" fmla="*/ 60 h 179"/>
                  <a:gd name="T34" fmla="*/ 12 w 180"/>
                  <a:gd name="T35" fmla="*/ 43 h 179"/>
                  <a:gd name="T36" fmla="*/ 24 w 180"/>
                  <a:gd name="T37" fmla="*/ 27 h 179"/>
                  <a:gd name="T38" fmla="*/ 38 w 180"/>
                  <a:gd name="T39" fmla="*/ 14 h 179"/>
                  <a:gd name="T40" fmla="*/ 57 w 180"/>
                  <a:gd name="T41" fmla="*/ 6 h 179"/>
                  <a:gd name="T42" fmla="*/ 75 w 180"/>
                  <a:gd name="T43" fmla="*/ 0 h 179"/>
                  <a:gd name="T44" fmla="*/ 94 w 180"/>
                  <a:gd name="T45" fmla="*/ 0 h 179"/>
                  <a:gd name="T46" fmla="*/ 114 w 180"/>
                  <a:gd name="T47" fmla="*/ 2 h 179"/>
                  <a:gd name="T48" fmla="*/ 133 w 180"/>
                  <a:gd name="T49" fmla="*/ 10 h 179"/>
                  <a:gd name="T50" fmla="*/ 147 w 180"/>
                  <a:gd name="T51" fmla="*/ 21 h 179"/>
                  <a:gd name="T52" fmla="*/ 161 w 180"/>
                  <a:gd name="T53" fmla="*/ 35 h 179"/>
                  <a:gd name="T54" fmla="*/ 172 w 180"/>
                  <a:gd name="T55" fmla="*/ 51 h 179"/>
                  <a:gd name="T56" fmla="*/ 178 w 180"/>
                  <a:gd name="T57" fmla="*/ 70 h 179"/>
                  <a:gd name="T58" fmla="*/ 180 w 180"/>
                  <a:gd name="T59" fmla="*/ 88 h 179"/>
                  <a:gd name="T60" fmla="*/ 180 w 180"/>
                  <a:gd name="T61" fmla="*/ 8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79">
                    <a:moveTo>
                      <a:pt x="180" y="88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1" y="144"/>
                    </a:lnTo>
                    <a:lnTo>
                      <a:pt x="149" y="158"/>
                    </a:lnTo>
                    <a:lnTo>
                      <a:pt x="133" y="168"/>
                    </a:lnTo>
                    <a:lnTo>
                      <a:pt x="114" y="177"/>
                    </a:lnTo>
                    <a:lnTo>
                      <a:pt x="96" y="179"/>
                    </a:lnTo>
                    <a:lnTo>
                      <a:pt x="75" y="179"/>
                    </a:lnTo>
                    <a:lnTo>
                      <a:pt x="57" y="172"/>
                    </a:lnTo>
                    <a:lnTo>
                      <a:pt x="41" y="164"/>
                    </a:lnTo>
                    <a:lnTo>
                      <a:pt x="24" y="152"/>
                    </a:lnTo>
                    <a:lnTo>
                      <a:pt x="14" y="135"/>
                    </a:lnTo>
                    <a:lnTo>
                      <a:pt x="6" y="117"/>
                    </a:lnTo>
                    <a:lnTo>
                      <a:pt x="0" y="99"/>
                    </a:lnTo>
                    <a:lnTo>
                      <a:pt x="0" y="80"/>
                    </a:lnTo>
                    <a:lnTo>
                      <a:pt x="4" y="60"/>
                    </a:lnTo>
                    <a:lnTo>
                      <a:pt x="12" y="43"/>
                    </a:lnTo>
                    <a:lnTo>
                      <a:pt x="24" y="27"/>
                    </a:lnTo>
                    <a:lnTo>
                      <a:pt x="38" y="14"/>
                    </a:lnTo>
                    <a:lnTo>
                      <a:pt x="57" y="6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3" y="10"/>
                    </a:lnTo>
                    <a:lnTo>
                      <a:pt x="147" y="21"/>
                    </a:lnTo>
                    <a:lnTo>
                      <a:pt x="161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FB7EC7E9-3FBE-35CF-03E7-DD60FE0D06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4114" y="10289"/>
                <a:ext cx="70" cy="70"/>
              </a:xfrm>
              <a:custGeom>
                <a:avLst/>
                <a:gdLst>
                  <a:gd name="T0" fmla="*/ 70 w 70"/>
                  <a:gd name="T1" fmla="*/ 35 h 70"/>
                  <a:gd name="T2" fmla="*/ 67 w 70"/>
                  <a:gd name="T3" fmla="*/ 48 h 70"/>
                  <a:gd name="T4" fmla="*/ 63 w 70"/>
                  <a:gd name="T5" fmla="*/ 58 h 70"/>
                  <a:gd name="T6" fmla="*/ 55 w 70"/>
                  <a:gd name="T7" fmla="*/ 66 h 70"/>
                  <a:gd name="T8" fmla="*/ 45 w 70"/>
                  <a:gd name="T9" fmla="*/ 70 h 70"/>
                  <a:gd name="T10" fmla="*/ 35 w 70"/>
                  <a:gd name="T11" fmla="*/ 70 h 70"/>
                  <a:gd name="T12" fmla="*/ 22 w 70"/>
                  <a:gd name="T13" fmla="*/ 68 h 70"/>
                  <a:gd name="T14" fmla="*/ 12 w 70"/>
                  <a:gd name="T15" fmla="*/ 62 h 70"/>
                  <a:gd name="T16" fmla="*/ 6 w 70"/>
                  <a:gd name="T17" fmla="*/ 52 h 70"/>
                  <a:gd name="T18" fmla="*/ 2 w 70"/>
                  <a:gd name="T19" fmla="*/ 41 h 70"/>
                  <a:gd name="T20" fmla="*/ 0 w 70"/>
                  <a:gd name="T21" fmla="*/ 31 h 70"/>
                  <a:gd name="T22" fmla="*/ 4 w 70"/>
                  <a:gd name="T23" fmla="*/ 19 h 70"/>
                  <a:gd name="T24" fmla="*/ 10 w 70"/>
                  <a:gd name="T25" fmla="*/ 11 h 70"/>
                  <a:gd name="T26" fmla="*/ 18 w 70"/>
                  <a:gd name="T27" fmla="*/ 5 h 70"/>
                  <a:gd name="T28" fmla="*/ 31 w 70"/>
                  <a:gd name="T29" fmla="*/ 0 h 70"/>
                  <a:gd name="T30" fmla="*/ 41 w 70"/>
                  <a:gd name="T31" fmla="*/ 2 h 70"/>
                  <a:gd name="T32" fmla="*/ 53 w 70"/>
                  <a:gd name="T33" fmla="*/ 7 h 70"/>
                  <a:gd name="T34" fmla="*/ 61 w 70"/>
                  <a:gd name="T35" fmla="*/ 15 h 70"/>
                  <a:gd name="T36" fmla="*/ 67 w 70"/>
                  <a:gd name="T37" fmla="*/ 25 h 70"/>
                  <a:gd name="T38" fmla="*/ 70 w 70"/>
                  <a:gd name="T39" fmla="*/ 35 h 70"/>
                  <a:gd name="T40" fmla="*/ 70 w 70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lnTo>
                      <a:pt x="67" y="48"/>
                    </a:lnTo>
                    <a:lnTo>
                      <a:pt x="63" y="58"/>
                    </a:lnTo>
                    <a:lnTo>
                      <a:pt x="55" y="66"/>
                    </a:lnTo>
                    <a:lnTo>
                      <a:pt x="45" y="70"/>
                    </a:lnTo>
                    <a:lnTo>
                      <a:pt x="35" y="70"/>
                    </a:lnTo>
                    <a:lnTo>
                      <a:pt x="22" y="68"/>
                    </a:lnTo>
                    <a:lnTo>
                      <a:pt x="12" y="62"/>
                    </a:lnTo>
                    <a:lnTo>
                      <a:pt x="6" y="52"/>
                    </a:lnTo>
                    <a:lnTo>
                      <a:pt x="2" y="41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8" y="5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53" y="7"/>
                    </a:lnTo>
                    <a:lnTo>
                      <a:pt x="61" y="15"/>
                    </a:lnTo>
                    <a:lnTo>
                      <a:pt x="67" y="25"/>
                    </a:lnTo>
                    <a:lnTo>
                      <a:pt x="70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7" name="Freeform 6">
                <a:extLst>
                  <a:ext uri="{FF2B5EF4-FFF2-40B4-BE49-F238E27FC236}">
                    <a16:creationId xmlns:a16="http://schemas.microsoft.com/office/drawing/2014/main" id="{D23223DA-3023-C93A-3D38-63D4817992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3278" y="10971"/>
                <a:ext cx="185" cy="174"/>
              </a:xfrm>
              <a:custGeom>
                <a:avLst/>
                <a:gdLst>
                  <a:gd name="T0" fmla="*/ 185 w 185"/>
                  <a:gd name="T1" fmla="*/ 86 h 174"/>
                  <a:gd name="T2" fmla="*/ 183 w 185"/>
                  <a:gd name="T3" fmla="*/ 104 h 174"/>
                  <a:gd name="T4" fmla="*/ 176 w 185"/>
                  <a:gd name="T5" fmla="*/ 123 h 174"/>
                  <a:gd name="T6" fmla="*/ 168 w 185"/>
                  <a:gd name="T7" fmla="*/ 137 h 174"/>
                  <a:gd name="T8" fmla="*/ 156 w 185"/>
                  <a:gd name="T9" fmla="*/ 152 h 174"/>
                  <a:gd name="T10" fmla="*/ 140 w 185"/>
                  <a:gd name="T11" fmla="*/ 162 h 174"/>
                  <a:gd name="T12" fmla="*/ 121 w 185"/>
                  <a:gd name="T13" fmla="*/ 170 h 174"/>
                  <a:gd name="T14" fmla="*/ 103 w 185"/>
                  <a:gd name="T15" fmla="*/ 174 h 174"/>
                  <a:gd name="T16" fmla="*/ 84 w 185"/>
                  <a:gd name="T17" fmla="*/ 174 h 174"/>
                  <a:gd name="T18" fmla="*/ 66 w 185"/>
                  <a:gd name="T19" fmla="*/ 170 h 174"/>
                  <a:gd name="T20" fmla="*/ 47 w 185"/>
                  <a:gd name="T21" fmla="*/ 162 h 174"/>
                  <a:gd name="T22" fmla="*/ 31 w 185"/>
                  <a:gd name="T23" fmla="*/ 152 h 174"/>
                  <a:gd name="T24" fmla="*/ 19 w 185"/>
                  <a:gd name="T25" fmla="*/ 137 h 174"/>
                  <a:gd name="T26" fmla="*/ 8 w 185"/>
                  <a:gd name="T27" fmla="*/ 123 h 174"/>
                  <a:gd name="T28" fmla="*/ 2 w 185"/>
                  <a:gd name="T29" fmla="*/ 104 h 174"/>
                  <a:gd name="T30" fmla="*/ 0 w 185"/>
                  <a:gd name="T31" fmla="*/ 86 h 174"/>
                  <a:gd name="T32" fmla="*/ 2 w 185"/>
                  <a:gd name="T33" fmla="*/ 67 h 174"/>
                  <a:gd name="T34" fmla="*/ 8 w 185"/>
                  <a:gd name="T35" fmla="*/ 51 h 174"/>
                  <a:gd name="T36" fmla="*/ 19 w 185"/>
                  <a:gd name="T37" fmla="*/ 35 h 174"/>
                  <a:gd name="T38" fmla="*/ 31 w 185"/>
                  <a:gd name="T39" fmla="*/ 20 h 174"/>
                  <a:gd name="T40" fmla="*/ 47 w 185"/>
                  <a:gd name="T41" fmla="*/ 10 h 174"/>
                  <a:gd name="T42" fmla="*/ 64 w 185"/>
                  <a:gd name="T43" fmla="*/ 2 h 174"/>
                  <a:gd name="T44" fmla="*/ 84 w 185"/>
                  <a:gd name="T45" fmla="*/ 0 h 174"/>
                  <a:gd name="T46" fmla="*/ 103 w 185"/>
                  <a:gd name="T47" fmla="*/ 0 h 174"/>
                  <a:gd name="T48" fmla="*/ 121 w 185"/>
                  <a:gd name="T49" fmla="*/ 2 h 174"/>
                  <a:gd name="T50" fmla="*/ 140 w 185"/>
                  <a:gd name="T51" fmla="*/ 10 h 174"/>
                  <a:gd name="T52" fmla="*/ 154 w 185"/>
                  <a:gd name="T53" fmla="*/ 20 h 174"/>
                  <a:gd name="T54" fmla="*/ 168 w 185"/>
                  <a:gd name="T55" fmla="*/ 35 h 174"/>
                  <a:gd name="T56" fmla="*/ 176 w 185"/>
                  <a:gd name="T57" fmla="*/ 51 h 174"/>
                  <a:gd name="T58" fmla="*/ 183 w 185"/>
                  <a:gd name="T59" fmla="*/ 67 h 174"/>
                  <a:gd name="T60" fmla="*/ 185 w 185"/>
                  <a:gd name="T61" fmla="*/ 86 h 174"/>
                  <a:gd name="T62" fmla="*/ 185 w 185"/>
                  <a:gd name="T63" fmla="*/ 8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5" h="174">
                    <a:moveTo>
                      <a:pt x="185" y="86"/>
                    </a:moveTo>
                    <a:lnTo>
                      <a:pt x="183" y="104"/>
                    </a:lnTo>
                    <a:lnTo>
                      <a:pt x="176" y="123"/>
                    </a:lnTo>
                    <a:lnTo>
                      <a:pt x="168" y="137"/>
                    </a:lnTo>
                    <a:lnTo>
                      <a:pt x="156" y="152"/>
                    </a:lnTo>
                    <a:lnTo>
                      <a:pt x="140" y="162"/>
                    </a:lnTo>
                    <a:lnTo>
                      <a:pt x="121" y="170"/>
                    </a:lnTo>
                    <a:lnTo>
                      <a:pt x="103" y="174"/>
                    </a:lnTo>
                    <a:lnTo>
                      <a:pt x="84" y="174"/>
                    </a:lnTo>
                    <a:lnTo>
                      <a:pt x="66" y="170"/>
                    </a:lnTo>
                    <a:lnTo>
                      <a:pt x="47" y="162"/>
                    </a:lnTo>
                    <a:lnTo>
                      <a:pt x="31" y="152"/>
                    </a:lnTo>
                    <a:lnTo>
                      <a:pt x="19" y="137"/>
                    </a:lnTo>
                    <a:lnTo>
                      <a:pt x="8" y="123"/>
                    </a:lnTo>
                    <a:lnTo>
                      <a:pt x="2" y="104"/>
                    </a:lnTo>
                    <a:lnTo>
                      <a:pt x="0" y="86"/>
                    </a:lnTo>
                    <a:lnTo>
                      <a:pt x="2" y="67"/>
                    </a:lnTo>
                    <a:lnTo>
                      <a:pt x="8" y="51"/>
                    </a:lnTo>
                    <a:lnTo>
                      <a:pt x="19" y="35"/>
                    </a:lnTo>
                    <a:lnTo>
                      <a:pt x="31" y="20"/>
                    </a:lnTo>
                    <a:lnTo>
                      <a:pt x="47" y="10"/>
                    </a:lnTo>
                    <a:lnTo>
                      <a:pt x="64" y="2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2"/>
                    </a:lnTo>
                    <a:lnTo>
                      <a:pt x="140" y="10"/>
                    </a:lnTo>
                    <a:lnTo>
                      <a:pt x="154" y="20"/>
                    </a:lnTo>
                    <a:lnTo>
                      <a:pt x="168" y="35"/>
                    </a:lnTo>
                    <a:lnTo>
                      <a:pt x="176" y="51"/>
                    </a:lnTo>
                    <a:lnTo>
                      <a:pt x="183" y="67"/>
                    </a:lnTo>
                    <a:lnTo>
                      <a:pt x="185" y="86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8" name="Freeform 7">
                <a:extLst>
                  <a:ext uri="{FF2B5EF4-FFF2-40B4-BE49-F238E27FC236}">
                    <a16:creationId xmlns:a16="http://schemas.microsoft.com/office/drawing/2014/main" id="{0E2A74C8-E5E5-0603-B58C-4620598D78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3336" y="11024"/>
                <a:ext cx="71" cy="70"/>
              </a:xfrm>
              <a:custGeom>
                <a:avLst/>
                <a:gdLst>
                  <a:gd name="T0" fmla="*/ 71 w 71"/>
                  <a:gd name="T1" fmla="*/ 35 h 70"/>
                  <a:gd name="T2" fmla="*/ 69 w 71"/>
                  <a:gd name="T3" fmla="*/ 47 h 70"/>
                  <a:gd name="T4" fmla="*/ 65 w 71"/>
                  <a:gd name="T5" fmla="*/ 57 h 70"/>
                  <a:gd name="T6" fmla="*/ 55 w 71"/>
                  <a:gd name="T7" fmla="*/ 64 h 70"/>
                  <a:gd name="T8" fmla="*/ 45 w 71"/>
                  <a:gd name="T9" fmla="*/ 70 h 70"/>
                  <a:gd name="T10" fmla="*/ 32 w 71"/>
                  <a:gd name="T11" fmla="*/ 70 h 70"/>
                  <a:gd name="T12" fmla="*/ 20 w 71"/>
                  <a:gd name="T13" fmla="*/ 68 h 70"/>
                  <a:gd name="T14" fmla="*/ 10 w 71"/>
                  <a:gd name="T15" fmla="*/ 62 h 70"/>
                  <a:gd name="T16" fmla="*/ 4 w 71"/>
                  <a:gd name="T17" fmla="*/ 51 h 70"/>
                  <a:gd name="T18" fmla="*/ 0 w 71"/>
                  <a:gd name="T19" fmla="*/ 41 h 70"/>
                  <a:gd name="T20" fmla="*/ 0 w 71"/>
                  <a:gd name="T21" fmla="*/ 29 h 70"/>
                  <a:gd name="T22" fmla="*/ 4 w 71"/>
                  <a:gd name="T23" fmla="*/ 18 h 70"/>
                  <a:gd name="T24" fmla="*/ 10 w 71"/>
                  <a:gd name="T25" fmla="*/ 10 h 70"/>
                  <a:gd name="T26" fmla="*/ 20 w 71"/>
                  <a:gd name="T27" fmla="*/ 4 h 70"/>
                  <a:gd name="T28" fmla="*/ 32 w 71"/>
                  <a:gd name="T29" fmla="*/ 0 h 70"/>
                  <a:gd name="T30" fmla="*/ 45 w 71"/>
                  <a:gd name="T31" fmla="*/ 2 h 70"/>
                  <a:gd name="T32" fmla="*/ 55 w 71"/>
                  <a:gd name="T33" fmla="*/ 6 h 70"/>
                  <a:gd name="T34" fmla="*/ 65 w 71"/>
                  <a:gd name="T35" fmla="*/ 14 h 70"/>
                  <a:gd name="T36" fmla="*/ 69 w 71"/>
                  <a:gd name="T37" fmla="*/ 25 h 70"/>
                  <a:gd name="T38" fmla="*/ 71 w 71"/>
                  <a:gd name="T39" fmla="*/ 35 h 70"/>
                  <a:gd name="T40" fmla="*/ 71 w 71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70">
                    <a:moveTo>
                      <a:pt x="71" y="35"/>
                    </a:moveTo>
                    <a:lnTo>
                      <a:pt x="69" y="47"/>
                    </a:lnTo>
                    <a:lnTo>
                      <a:pt x="65" y="57"/>
                    </a:lnTo>
                    <a:lnTo>
                      <a:pt x="55" y="64"/>
                    </a:lnTo>
                    <a:lnTo>
                      <a:pt x="45" y="70"/>
                    </a:lnTo>
                    <a:lnTo>
                      <a:pt x="32" y="70"/>
                    </a:lnTo>
                    <a:lnTo>
                      <a:pt x="20" y="68"/>
                    </a:lnTo>
                    <a:lnTo>
                      <a:pt x="10" y="62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4" y="18"/>
                    </a:lnTo>
                    <a:lnTo>
                      <a:pt x="10" y="10"/>
                    </a:lnTo>
                    <a:lnTo>
                      <a:pt x="20" y="4"/>
                    </a:lnTo>
                    <a:lnTo>
                      <a:pt x="32" y="0"/>
                    </a:lnTo>
                    <a:lnTo>
                      <a:pt x="45" y="2"/>
                    </a:lnTo>
                    <a:lnTo>
                      <a:pt x="55" y="6"/>
                    </a:lnTo>
                    <a:lnTo>
                      <a:pt x="65" y="14"/>
                    </a:lnTo>
                    <a:lnTo>
                      <a:pt x="69" y="25"/>
                    </a:lnTo>
                    <a:lnTo>
                      <a:pt x="71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9" name="Freeform 8">
                <a:extLst>
                  <a:ext uri="{FF2B5EF4-FFF2-40B4-BE49-F238E27FC236}">
                    <a16:creationId xmlns:a16="http://schemas.microsoft.com/office/drawing/2014/main" id="{22E6165E-29D1-0A86-0A9B-A9C125D03D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4780" y="10977"/>
                <a:ext cx="185" cy="174"/>
              </a:xfrm>
              <a:custGeom>
                <a:avLst/>
                <a:gdLst>
                  <a:gd name="T0" fmla="*/ 185 w 185"/>
                  <a:gd name="T1" fmla="*/ 86 h 174"/>
                  <a:gd name="T2" fmla="*/ 183 w 185"/>
                  <a:gd name="T3" fmla="*/ 105 h 174"/>
                  <a:gd name="T4" fmla="*/ 177 w 185"/>
                  <a:gd name="T5" fmla="*/ 123 h 174"/>
                  <a:gd name="T6" fmla="*/ 168 w 185"/>
                  <a:gd name="T7" fmla="*/ 139 h 174"/>
                  <a:gd name="T8" fmla="*/ 156 w 185"/>
                  <a:gd name="T9" fmla="*/ 152 h 174"/>
                  <a:gd name="T10" fmla="*/ 140 w 185"/>
                  <a:gd name="T11" fmla="*/ 164 h 174"/>
                  <a:gd name="T12" fmla="*/ 121 w 185"/>
                  <a:gd name="T13" fmla="*/ 170 h 174"/>
                  <a:gd name="T14" fmla="*/ 103 w 185"/>
                  <a:gd name="T15" fmla="*/ 174 h 174"/>
                  <a:gd name="T16" fmla="*/ 84 w 185"/>
                  <a:gd name="T17" fmla="*/ 174 h 174"/>
                  <a:gd name="T18" fmla="*/ 66 w 185"/>
                  <a:gd name="T19" fmla="*/ 170 h 174"/>
                  <a:gd name="T20" fmla="*/ 47 w 185"/>
                  <a:gd name="T21" fmla="*/ 164 h 174"/>
                  <a:gd name="T22" fmla="*/ 31 w 185"/>
                  <a:gd name="T23" fmla="*/ 152 h 174"/>
                  <a:gd name="T24" fmla="*/ 19 w 185"/>
                  <a:gd name="T25" fmla="*/ 139 h 174"/>
                  <a:gd name="T26" fmla="*/ 9 w 185"/>
                  <a:gd name="T27" fmla="*/ 123 h 174"/>
                  <a:gd name="T28" fmla="*/ 2 w 185"/>
                  <a:gd name="T29" fmla="*/ 105 h 174"/>
                  <a:gd name="T30" fmla="*/ 0 w 185"/>
                  <a:gd name="T31" fmla="*/ 88 h 174"/>
                  <a:gd name="T32" fmla="*/ 2 w 185"/>
                  <a:gd name="T33" fmla="*/ 70 h 174"/>
                  <a:gd name="T34" fmla="*/ 9 w 185"/>
                  <a:gd name="T35" fmla="*/ 51 h 174"/>
                  <a:gd name="T36" fmla="*/ 19 w 185"/>
                  <a:gd name="T37" fmla="*/ 35 h 174"/>
                  <a:gd name="T38" fmla="*/ 31 w 185"/>
                  <a:gd name="T39" fmla="*/ 22 h 174"/>
                  <a:gd name="T40" fmla="*/ 47 w 185"/>
                  <a:gd name="T41" fmla="*/ 10 h 174"/>
                  <a:gd name="T42" fmla="*/ 64 w 185"/>
                  <a:gd name="T43" fmla="*/ 4 h 174"/>
                  <a:gd name="T44" fmla="*/ 84 w 185"/>
                  <a:gd name="T45" fmla="*/ 0 h 174"/>
                  <a:gd name="T46" fmla="*/ 103 w 185"/>
                  <a:gd name="T47" fmla="*/ 0 h 174"/>
                  <a:gd name="T48" fmla="*/ 121 w 185"/>
                  <a:gd name="T49" fmla="*/ 4 h 174"/>
                  <a:gd name="T50" fmla="*/ 140 w 185"/>
                  <a:gd name="T51" fmla="*/ 10 h 174"/>
                  <a:gd name="T52" fmla="*/ 154 w 185"/>
                  <a:gd name="T53" fmla="*/ 22 h 174"/>
                  <a:gd name="T54" fmla="*/ 168 w 185"/>
                  <a:gd name="T55" fmla="*/ 35 h 174"/>
                  <a:gd name="T56" fmla="*/ 177 w 185"/>
                  <a:gd name="T57" fmla="*/ 51 h 174"/>
                  <a:gd name="T58" fmla="*/ 183 w 185"/>
                  <a:gd name="T59" fmla="*/ 70 h 174"/>
                  <a:gd name="T60" fmla="*/ 185 w 185"/>
                  <a:gd name="T61" fmla="*/ 86 h 174"/>
                  <a:gd name="T62" fmla="*/ 185 w 185"/>
                  <a:gd name="T63" fmla="*/ 8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5" h="174">
                    <a:moveTo>
                      <a:pt x="185" y="86"/>
                    </a:moveTo>
                    <a:lnTo>
                      <a:pt x="183" y="105"/>
                    </a:lnTo>
                    <a:lnTo>
                      <a:pt x="177" y="123"/>
                    </a:lnTo>
                    <a:lnTo>
                      <a:pt x="168" y="139"/>
                    </a:lnTo>
                    <a:lnTo>
                      <a:pt x="156" y="152"/>
                    </a:lnTo>
                    <a:lnTo>
                      <a:pt x="140" y="164"/>
                    </a:lnTo>
                    <a:lnTo>
                      <a:pt x="121" y="170"/>
                    </a:lnTo>
                    <a:lnTo>
                      <a:pt x="103" y="174"/>
                    </a:lnTo>
                    <a:lnTo>
                      <a:pt x="84" y="174"/>
                    </a:lnTo>
                    <a:lnTo>
                      <a:pt x="66" y="170"/>
                    </a:lnTo>
                    <a:lnTo>
                      <a:pt x="47" y="164"/>
                    </a:lnTo>
                    <a:lnTo>
                      <a:pt x="31" y="152"/>
                    </a:lnTo>
                    <a:lnTo>
                      <a:pt x="19" y="139"/>
                    </a:lnTo>
                    <a:lnTo>
                      <a:pt x="9" y="123"/>
                    </a:lnTo>
                    <a:lnTo>
                      <a:pt x="2" y="105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9" y="51"/>
                    </a:lnTo>
                    <a:lnTo>
                      <a:pt x="19" y="35"/>
                    </a:lnTo>
                    <a:lnTo>
                      <a:pt x="31" y="22"/>
                    </a:lnTo>
                    <a:lnTo>
                      <a:pt x="47" y="10"/>
                    </a:lnTo>
                    <a:lnTo>
                      <a:pt x="64" y="4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40" y="10"/>
                    </a:lnTo>
                    <a:lnTo>
                      <a:pt x="154" y="22"/>
                    </a:lnTo>
                    <a:lnTo>
                      <a:pt x="168" y="35"/>
                    </a:lnTo>
                    <a:lnTo>
                      <a:pt x="177" y="51"/>
                    </a:lnTo>
                    <a:lnTo>
                      <a:pt x="183" y="70"/>
                    </a:lnTo>
                    <a:lnTo>
                      <a:pt x="185" y="86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0" name="Freeform 9">
                <a:extLst>
                  <a:ext uri="{FF2B5EF4-FFF2-40B4-BE49-F238E27FC236}">
                    <a16:creationId xmlns:a16="http://schemas.microsoft.com/office/drawing/2014/main" id="{0EDAB562-DFF5-9C2A-9D94-BC56C1CF47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4837" y="11031"/>
                <a:ext cx="71" cy="68"/>
              </a:xfrm>
              <a:custGeom>
                <a:avLst/>
                <a:gdLst>
                  <a:gd name="T0" fmla="*/ 71 w 71"/>
                  <a:gd name="T1" fmla="*/ 33 h 68"/>
                  <a:gd name="T2" fmla="*/ 69 w 71"/>
                  <a:gd name="T3" fmla="*/ 45 h 68"/>
                  <a:gd name="T4" fmla="*/ 65 w 71"/>
                  <a:gd name="T5" fmla="*/ 56 h 68"/>
                  <a:gd name="T6" fmla="*/ 55 w 71"/>
                  <a:gd name="T7" fmla="*/ 64 h 68"/>
                  <a:gd name="T8" fmla="*/ 45 w 71"/>
                  <a:gd name="T9" fmla="*/ 68 h 68"/>
                  <a:gd name="T10" fmla="*/ 33 w 71"/>
                  <a:gd name="T11" fmla="*/ 68 h 68"/>
                  <a:gd name="T12" fmla="*/ 20 w 71"/>
                  <a:gd name="T13" fmla="*/ 66 h 68"/>
                  <a:gd name="T14" fmla="*/ 10 w 71"/>
                  <a:gd name="T15" fmla="*/ 60 h 68"/>
                  <a:gd name="T16" fmla="*/ 4 w 71"/>
                  <a:gd name="T17" fmla="*/ 52 h 68"/>
                  <a:gd name="T18" fmla="*/ 0 w 71"/>
                  <a:gd name="T19" fmla="*/ 39 h 68"/>
                  <a:gd name="T20" fmla="*/ 0 w 71"/>
                  <a:gd name="T21" fmla="*/ 29 h 68"/>
                  <a:gd name="T22" fmla="*/ 4 w 71"/>
                  <a:gd name="T23" fmla="*/ 17 h 68"/>
                  <a:gd name="T24" fmla="*/ 10 w 71"/>
                  <a:gd name="T25" fmla="*/ 8 h 68"/>
                  <a:gd name="T26" fmla="*/ 20 w 71"/>
                  <a:gd name="T27" fmla="*/ 2 h 68"/>
                  <a:gd name="T28" fmla="*/ 33 w 71"/>
                  <a:gd name="T29" fmla="*/ 0 h 68"/>
                  <a:gd name="T30" fmla="*/ 45 w 71"/>
                  <a:gd name="T31" fmla="*/ 0 h 68"/>
                  <a:gd name="T32" fmla="*/ 55 w 71"/>
                  <a:gd name="T33" fmla="*/ 4 h 68"/>
                  <a:gd name="T34" fmla="*/ 65 w 71"/>
                  <a:gd name="T35" fmla="*/ 13 h 68"/>
                  <a:gd name="T36" fmla="*/ 69 w 71"/>
                  <a:gd name="T37" fmla="*/ 23 h 68"/>
                  <a:gd name="T38" fmla="*/ 71 w 71"/>
                  <a:gd name="T39" fmla="*/ 33 h 68"/>
                  <a:gd name="T40" fmla="*/ 71 w 71"/>
                  <a:gd name="T41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68">
                    <a:moveTo>
                      <a:pt x="71" y="33"/>
                    </a:moveTo>
                    <a:lnTo>
                      <a:pt x="69" y="45"/>
                    </a:lnTo>
                    <a:lnTo>
                      <a:pt x="65" y="56"/>
                    </a:lnTo>
                    <a:lnTo>
                      <a:pt x="55" y="64"/>
                    </a:lnTo>
                    <a:lnTo>
                      <a:pt x="45" y="68"/>
                    </a:lnTo>
                    <a:lnTo>
                      <a:pt x="33" y="68"/>
                    </a:lnTo>
                    <a:lnTo>
                      <a:pt x="20" y="66"/>
                    </a:lnTo>
                    <a:lnTo>
                      <a:pt x="10" y="6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7"/>
                    </a:lnTo>
                    <a:lnTo>
                      <a:pt x="10" y="8"/>
                    </a:lnTo>
                    <a:lnTo>
                      <a:pt x="20" y="2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5" y="4"/>
                    </a:lnTo>
                    <a:lnTo>
                      <a:pt x="65" y="13"/>
                    </a:lnTo>
                    <a:lnTo>
                      <a:pt x="69" y="23"/>
                    </a:lnTo>
                    <a:lnTo>
                      <a:pt x="71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1" name="WordArt 10">
                <a:extLst>
                  <a:ext uri="{FF2B5EF4-FFF2-40B4-BE49-F238E27FC236}">
                    <a16:creationId xmlns:a16="http://schemas.microsoft.com/office/drawing/2014/main" id="{A4317226-1D5F-DCFC-92F0-9CCB3A7FF65F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 rot="-21600000">
                <a:off x="4046" y="10684"/>
                <a:ext cx="231" cy="22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900" b="1" kern="1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S7</a:t>
                </a:r>
              </a:p>
            </p:txBody>
          </p:sp>
          <p:sp>
            <p:nvSpPr>
              <p:cNvPr id="72" name="WordArt 11">
                <a:extLst>
                  <a:ext uri="{FF2B5EF4-FFF2-40B4-BE49-F238E27FC236}">
                    <a16:creationId xmlns:a16="http://schemas.microsoft.com/office/drawing/2014/main" id="{E4161E92-5925-6059-C3BB-8A0585D0A953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 rot="-21600000">
                <a:off x="4670" y="10994"/>
                <a:ext cx="99" cy="13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solidFill>
                      <a:srgbClr val="FFFFFF"/>
                    </a:solidFill>
                    <a:latin typeface="Abadi MT Condensed"/>
                  </a:rPr>
                  <a:t>2</a:t>
                </a:r>
              </a:p>
            </p:txBody>
          </p:sp>
          <p:sp>
            <p:nvSpPr>
              <p:cNvPr id="73" name="WordArt 12">
                <a:extLst>
                  <a:ext uri="{FF2B5EF4-FFF2-40B4-BE49-F238E27FC236}">
                    <a16:creationId xmlns:a16="http://schemas.microsoft.com/office/drawing/2014/main" id="{CCC7E4C2-AEF7-4CEF-E6EC-8D0C2B6CA8E3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 rot="-21600000">
                <a:off x="4103" y="10434"/>
                <a:ext cx="99" cy="13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solidFill>
                      <a:srgbClr val="FFFFFF"/>
                    </a:solidFill>
                    <a:latin typeface="Abadi MT Condensed"/>
                  </a:rPr>
                  <a:t>C</a:t>
                </a:r>
              </a:p>
            </p:txBody>
          </p:sp>
          <p:sp>
            <p:nvSpPr>
              <p:cNvPr id="74" name="WordArt 13">
                <a:extLst>
                  <a:ext uri="{FF2B5EF4-FFF2-40B4-BE49-F238E27FC236}">
                    <a16:creationId xmlns:a16="http://schemas.microsoft.com/office/drawing/2014/main" id="{59DCA59B-B56A-FAD8-A48D-6F4F61C93EBF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 rot="-21600000">
                <a:off x="3481" y="10983"/>
                <a:ext cx="79" cy="15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solidFill>
                      <a:srgbClr val="FFFFFF"/>
                    </a:solidFill>
                    <a:latin typeface="Abadi MT Condensed"/>
                  </a:rPr>
                  <a:t>1</a:t>
                </a:r>
              </a:p>
            </p:txBody>
          </p:sp>
          <p:sp>
            <p:nvSpPr>
              <p:cNvPr id="75" name="WordArt 14">
                <a:extLst>
                  <a:ext uri="{FF2B5EF4-FFF2-40B4-BE49-F238E27FC236}">
                    <a16:creationId xmlns:a16="http://schemas.microsoft.com/office/drawing/2014/main" id="{DA7630DF-503A-3C9D-DACB-FF7C345DA627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3766" y="11018"/>
                <a:ext cx="774" cy="13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solidFill>
                      <a:srgbClr val="FFFFFF"/>
                    </a:solidFill>
                    <a:latin typeface="Abadi MT Condensed"/>
                  </a:rPr>
                  <a:t>TILT SWITCH</a:t>
                </a:r>
              </a:p>
            </p:txBody>
          </p:sp>
        </p:grpSp>
        <p:grpSp>
          <p:nvGrpSpPr>
            <p:cNvPr id="89" name="Group 52">
              <a:extLst>
                <a:ext uri="{FF2B5EF4-FFF2-40B4-BE49-F238E27FC236}">
                  <a16:creationId xmlns:a16="http://schemas.microsoft.com/office/drawing/2014/main" id="{31E3ED89-E0F5-A0A1-C937-848F4463639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5391175" y="3842307"/>
              <a:ext cx="1765442" cy="446422"/>
              <a:chOff x="807" y="550"/>
              <a:chExt cx="1785" cy="454"/>
            </a:xfrm>
          </p:grpSpPr>
          <p:sp>
            <p:nvSpPr>
              <p:cNvPr id="90" name="Freeform 53">
                <a:extLst>
                  <a:ext uri="{FF2B5EF4-FFF2-40B4-BE49-F238E27FC236}">
                    <a16:creationId xmlns:a16="http://schemas.microsoft.com/office/drawing/2014/main" id="{B6B8C3C0-3600-A54B-9325-A6430CDD66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" y="550"/>
                <a:ext cx="1785" cy="454"/>
              </a:xfrm>
              <a:custGeom>
                <a:avLst/>
                <a:gdLst>
                  <a:gd name="T0" fmla="*/ 1658 w 1785"/>
                  <a:gd name="T1" fmla="*/ 454 h 454"/>
                  <a:gd name="T2" fmla="*/ 1681 w 1785"/>
                  <a:gd name="T3" fmla="*/ 451 h 454"/>
                  <a:gd name="T4" fmla="*/ 1701 w 1785"/>
                  <a:gd name="T5" fmla="*/ 445 h 454"/>
                  <a:gd name="T6" fmla="*/ 1722 w 1785"/>
                  <a:gd name="T7" fmla="*/ 437 h 454"/>
                  <a:gd name="T8" fmla="*/ 1740 w 1785"/>
                  <a:gd name="T9" fmla="*/ 425 h 454"/>
                  <a:gd name="T10" fmla="*/ 1755 w 1785"/>
                  <a:gd name="T11" fmla="*/ 408 h 454"/>
                  <a:gd name="T12" fmla="*/ 1767 w 1785"/>
                  <a:gd name="T13" fmla="*/ 390 h 454"/>
                  <a:gd name="T14" fmla="*/ 1777 w 1785"/>
                  <a:gd name="T15" fmla="*/ 369 h 454"/>
                  <a:gd name="T16" fmla="*/ 1783 w 1785"/>
                  <a:gd name="T17" fmla="*/ 349 h 454"/>
                  <a:gd name="T18" fmla="*/ 1785 w 1785"/>
                  <a:gd name="T19" fmla="*/ 326 h 454"/>
                  <a:gd name="T20" fmla="*/ 1785 w 1785"/>
                  <a:gd name="T21" fmla="*/ 127 h 454"/>
                  <a:gd name="T22" fmla="*/ 1783 w 1785"/>
                  <a:gd name="T23" fmla="*/ 105 h 454"/>
                  <a:gd name="T24" fmla="*/ 1777 w 1785"/>
                  <a:gd name="T25" fmla="*/ 82 h 454"/>
                  <a:gd name="T26" fmla="*/ 1767 w 1785"/>
                  <a:gd name="T27" fmla="*/ 64 h 454"/>
                  <a:gd name="T28" fmla="*/ 1755 w 1785"/>
                  <a:gd name="T29" fmla="*/ 45 h 454"/>
                  <a:gd name="T30" fmla="*/ 1740 w 1785"/>
                  <a:gd name="T31" fmla="*/ 29 h 454"/>
                  <a:gd name="T32" fmla="*/ 1722 w 1785"/>
                  <a:gd name="T33" fmla="*/ 16 h 454"/>
                  <a:gd name="T34" fmla="*/ 1701 w 1785"/>
                  <a:gd name="T35" fmla="*/ 8 h 454"/>
                  <a:gd name="T36" fmla="*/ 1681 w 1785"/>
                  <a:gd name="T37" fmla="*/ 2 h 454"/>
                  <a:gd name="T38" fmla="*/ 1658 w 1785"/>
                  <a:gd name="T39" fmla="*/ 0 h 454"/>
                  <a:gd name="T40" fmla="*/ 127 w 1785"/>
                  <a:gd name="T41" fmla="*/ 0 h 454"/>
                  <a:gd name="T42" fmla="*/ 107 w 1785"/>
                  <a:gd name="T43" fmla="*/ 2 h 454"/>
                  <a:gd name="T44" fmla="*/ 84 w 1785"/>
                  <a:gd name="T45" fmla="*/ 8 h 454"/>
                  <a:gd name="T46" fmla="*/ 64 w 1785"/>
                  <a:gd name="T47" fmla="*/ 16 h 454"/>
                  <a:gd name="T48" fmla="*/ 47 w 1785"/>
                  <a:gd name="T49" fmla="*/ 29 h 454"/>
                  <a:gd name="T50" fmla="*/ 31 w 1785"/>
                  <a:gd name="T51" fmla="*/ 45 h 454"/>
                  <a:gd name="T52" fmla="*/ 18 w 1785"/>
                  <a:gd name="T53" fmla="*/ 64 h 454"/>
                  <a:gd name="T54" fmla="*/ 8 w 1785"/>
                  <a:gd name="T55" fmla="*/ 84 h 454"/>
                  <a:gd name="T56" fmla="*/ 2 w 1785"/>
                  <a:gd name="T57" fmla="*/ 105 h 454"/>
                  <a:gd name="T58" fmla="*/ 0 w 1785"/>
                  <a:gd name="T59" fmla="*/ 127 h 454"/>
                  <a:gd name="T60" fmla="*/ 0 w 1785"/>
                  <a:gd name="T61" fmla="*/ 326 h 454"/>
                  <a:gd name="T62" fmla="*/ 2 w 1785"/>
                  <a:gd name="T63" fmla="*/ 349 h 454"/>
                  <a:gd name="T64" fmla="*/ 8 w 1785"/>
                  <a:gd name="T65" fmla="*/ 369 h 454"/>
                  <a:gd name="T66" fmla="*/ 18 w 1785"/>
                  <a:gd name="T67" fmla="*/ 390 h 454"/>
                  <a:gd name="T68" fmla="*/ 31 w 1785"/>
                  <a:gd name="T69" fmla="*/ 408 h 454"/>
                  <a:gd name="T70" fmla="*/ 47 w 1785"/>
                  <a:gd name="T71" fmla="*/ 425 h 454"/>
                  <a:gd name="T72" fmla="*/ 64 w 1785"/>
                  <a:gd name="T73" fmla="*/ 437 h 454"/>
                  <a:gd name="T74" fmla="*/ 84 w 1785"/>
                  <a:gd name="T75" fmla="*/ 445 h 454"/>
                  <a:gd name="T76" fmla="*/ 107 w 1785"/>
                  <a:gd name="T77" fmla="*/ 451 h 454"/>
                  <a:gd name="T78" fmla="*/ 127 w 1785"/>
                  <a:gd name="T79" fmla="*/ 454 h 454"/>
                  <a:gd name="T80" fmla="*/ 1658 w 1785"/>
                  <a:gd name="T81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5" h="454">
                    <a:moveTo>
                      <a:pt x="1658" y="454"/>
                    </a:moveTo>
                    <a:lnTo>
                      <a:pt x="1681" y="451"/>
                    </a:lnTo>
                    <a:lnTo>
                      <a:pt x="1701" y="445"/>
                    </a:lnTo>
                    <a:lnTo>
                      <a:pt x="1722" y="437"/>
                    </a:lnTo>
                    <a:lnTo>
                      <a:pt x="1740" y="425"/>
                    </a:lnTo>
                    <a:lnTo>
                      <a:pt x="1755" y="408"/>
                    </a:lnTo>
                    <a:lnTo>
                      <a:pt x="1767" y="390"/>
                    </a:lnTo>
                    <a:lnTo>
                      <a:pt x="1777" y="369"/>
                    </a:lnTo>
                    <a:lnTo>
                      <a:pt x="1783" y="349"/>
                    </a:lnTo>
                    <a:lnTo>
                      <a:pt x="1785" y="326"/>
                    </a:lnTo>
                    <a:lnTo>
                      <a:pt x="1785" y="127"/>
                    </a:lnTo>
                    <a:lnTo>
                      <a:pt x="1783" y="105"/>
                    </a:lnTo>
                    <a:lnTo>
                      <a:pt x="1777" y="82"/>
                    </a:lnTo>
                    <a:lnTo>
                      <a:pt x="1767" y="64"/>
                    </a:lnTo>
                    <a:lnTo>
                      <a:pt x="1755" y="45"/>
                    </a:lnTo>
                    <a:lnTo>
                      <a:pt x="1740" y="29"/>
                    </a:lnTo>
                    <a:lnTo>
                      <a:pt x="1722" y="16"/>
                    </a:lnTo>
                    <a:lnTo>
                      <a:pt x="1701" y="8"/>
                    </a:lnTo>
                    <a:lnTo>
                      <a:pt x="1681" y="2"/>
                    </a:lnTo>
                    <a:lnTo>
                      <a:pt x="1658" y="0"/>
                    </a:lnTo>
                    <a:lnTo>
                      <a:pt x="127" y="0"/>
                    </a:lnTo>
                    <a:lnTo>
                      <a:pt x="107" y="2"/>
                    </a:lnTo>
                    <a:lnTo>
                      <a:pt x="84" y="8"/>
                    </a:lnTo>
                    <a:lnTo>
                      <a:pt x="64" y="16"/>
                    </a:lnTo>
                    <a:lnTo>
                      <a:pt x="47" y="29"/>
                    </a:lnTo>
                    <a:lnTo>
                      <a:pt x="31" y="45"/>
                    </a:lnTo>
                    <a:lnTo>
                      <a:pt x="18" y="64"/>
                    </a:lnTo>
                    <a:lnTo>
                      <a:pt x="8" y="84"/>
                    </a:lnTo>
                    <a:lnTo>
                      <a:pt x="2" y="105"/>
                    </a:lnTo>
                    <a:lnTo>
                      <a:pt x="0" y="127"/>
                    </a:lnTo>
                    <a:lnTo>
                      <a:pt x="0" y="326"/>
                    </a:lnTo>
                    <a:lnTo>
                      <a:pt x="2" y="349"/>
                    </a:lnTo>
                    <a:lnTo>
                      <a:pt x="8" y="369"/>
                    </a:lnTo>
                    <a:lnTo>
                      <a:pt x="18" y="390"/>
                    </a:lnTo>
                    <a:lnTo>
                      <a:pt x="31" y="408"/>
                    </a:lnTo>
                    <a:lnTo>
                      <a:pt x="47" y="425"/>
                    </a:lnTo>
                    <a:lnTo>
                      <a:pt x="64" y="437"/>
                    </a:lnTo>
                    <a:lnTo>
                      <a:pt x="84" y="445"/>
                    </a:lnTo>
                    <a:lnTo>
                      <a:pt x="107" y="451"/>
                    </a:lnTo>
                    <a:lnTo>
                      <a:pt x="127" y="454"/>
                    </a:lnTo>
                    <a:lnTo>
                      <a:pt x="1658" y="45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91" name="Freeform 54">
                <a:extLst>
                  <a:ext uri="{FF2B5EF4-FFF2-40B4-BE49-F238E27FC236}">
                    <a16:creationId xmlns:a16="http://schemas.microsoft.com/office/drawing/2014/main" id="{702A0839-F819-94B0-64CC-D845C4DC0A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04" y="757"/>
                <a:ext cx="543" cy="41"/>
              </a:xfrm>
              <a:custGeom>
                <a:avLst/>
                <a:gdLst>
                  <a:gd name="T0" fmla="*/ 20 w 543"/>
                  <a:gd name="T1" fmla="*/ 41 h 41"/>
                  <a:gd name="T2" fmla="*/ 20 w 543"/>
                  <a:gd name="T3" fmla="*/ 41 h 41"/>
                  <a:gd name="T4" fmla="*/ 18 w 543"/>
                  <a:gd name="T5" fmla="*/ 41 h 41"/>
                  <a:gd name="T6" fmla="*/ 14 w 543"/>
                  <a:gd name="T7" fmla="*/ 41 h 41"/>
                  <a:gd name="T8" fmla="*/ 10 w 543"/>
                  <a:gd name="T9" fmla="*/ 39 h 41"/>
                  <a:gd name="T10" fmla="*/ 8 w 543"/>
                  <a:gd name="T11" fmla="*/ 37 h 41"/>
                  <a:gd name="T12" fmla="*/ 6 w 543"/>
                  <a:gd name="T13" fmla="*/ 35 h 41"/>
                  <a:gd name="T14" fmla="*/ 4 w 543"/>
                  <a:gd name="T15" fmla="*/ 31 h 41"/>
                  <a:gd name="T16" fmla="*/ 2 w 543"/>
                  <a:gd name="T17" fmla="*/ 29 h 41"/>
                  <a:gd name="T18" fmla="*/ 0 w 543"/>
                  <a:gd name="T19" fmla="*/ 25 h 41"/>
                  <a:gd name="T20" fmla="*/ 0 w 543"/>
                  <a:gd name="T21" fmla="*/ 21 h 41"/>
                  <a:gd name="T22" fmla="*/ 0 w 543"/>
                  <a:gd name="T23" fmla="*/ 19 h 41"/>
                  <a:gd name="T24" fmla="*/ 2 w 543"/>
                  <a:gd name="T25" fmla="*/ 15 h 41"/>
                  <a:gd name="T26" fmla="*/ 4 w 543"/>
                  <a:gd name="T27" fmla="*/ 11 h 41"/>
                  <a:gd name="T28" fmla="*/ 6 w 543"/>
                  <a:gd name="T29" fmla="*/ 9 h 41"/>
                  <a:gd name="T30" fmla="*/ 8 w 543"/>
                  <a:gd name="T31" fmla="*/ 6 h 41"/>
                  <a:gd name="T32" fmla="*/ 10 w 543"/>
                  <a:gd name="T33" fmla="*/ 4 h 41"/>
                  <a:gd name="T34" fmla="*/ 14 w 543"/>
                  <a:gd name="T35" fmla="*/ 2 h 41"/>
                  <a:gd name="T36" fmla="*/ 18 w 543"/>
                  <a:gd name="T37" fmla="*/ 2 h 41"/>
                  <a:gd name="T38" fmla="*/ 20 w 543"/>
                  <a:gd name="T39" fmla="*/ 0 h 41"/>
                  <a:gd name="T40" fmla="*/ 20 w 543"/>
                  <a:gd name="T41" fmla="*/ 0 h 41"/>
                  <a:gd name="T42" fmla="*/ 522 w 543"/>
                  <a:gd name="T43" fmla="*/ 0 h 41"/>
                  <a:gd name="T44" fmla="*/ 522 w 543"/>
                  <a:gd name="T45" fmla="*/ 0 h 41"/>
                  <a:gd name="T46" fmla="*/ 527 w 543"/>
                  <a:gd name="T47" fmla="*/ 2 h 41"/>
                  <a:gd name="T48" fmla="*/ 529 w 543"/>
                  <a:gd name="T49" fmla="*/ 2 h 41"/>
                  <a:gd name="T50" fmla="*/ 533 w 543"/>
                  <a:gd name="T51" fmla="*/ 4 h 41"/>
                  <a:gd name="T52" fmla="*/ 535 w 543"/>
                  <a:gd name="T53" fmla="*/ 6 h 41"/>
                  <a:gd name="T54" fmla="*/ 537 w 543"/>
                  <a:gd name="T55" fmla="*/ 9 h 41"/>
                  <a:gd name="T56" fmla="*/ 539 w 543"/>
                  <a:gd name="T57" fmla="*/ 11 h 41"/>
                  <a:gd name="T58" fmla="*/ 541 w 543"/>
                  <a:gd name="T59" fmla="*/ 15 h 41"/>
                  <a:gd name="T60" fmla="*/ 543 w 543"/>
                  <a:gd name="T61" fmla="*/ 19 h 41"/>
                  <a:gd name="T62" fmla="*/ 543 w 543"/>
                  <a:gd name="T63" fmla="*/ 21 h 41"/>
                  <a:gd name="T64" fmla="*/ 543 w 543"/>
                  <a:gd name="T65" fmla="*/ 25 h 41"/>
                  <a:gd name="T66" fmla="*/ 541 w 543"/>
                  <a:gd name="T67" fmla="*/ 29 h 41"/>
                  <a:gd name="T68" fmla="*/ 539 w 543"/>
                  <a:gd name="T69" fmla="*/ 31 h 41"/>
                  <a:gd name="T70" fmla="*/ 537 w 543"/>
                  <a:gd name="T71" fmla="*/ 35 h 41"/>
                  <a:gd name="T72" fmla="*/ 535 w 543"/>
                  <a:gd name="T73" fmla="*/ 37 h 41"/>
                  <a:gd name="T74" fmla="*/ 533 w 543"/>
                  <a:gd name="T75" fmla="*/ 39 h 41"/>
                  <a:gd name="T76" fmla="*/ 529 w 543"/>
                  <a:gd name="T77" fmla="*/ 41 h 41"/>
                  <a:gd name="T78" fmla="*/ 527 w 543"/>
                  <a:gd name="T79" fmla="*/ 41 h 41"/>
                  <a:gd name="T80" fmla="*/ 522 w 543"/>
                  <a:gd name="T81" fmla="*/ 41 h 41"/>
                  <a:gd name="T82" fmla="*/ 522 w 543"/>
                  <a:gd name="T83" fmla="*/ 41 h 41"/>
                  <a:gd name="T84" fmla="*/ 20 w 543"/>
                  <a:gd name="T8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3" h="41">
                    <a:moveTo>
                      <a:pt x="20" y="41"/>
                    </a:moveTo>
                    <a:lnTo>
                      <a:pt x="20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522" y="0"/>
                    </a:lnTo>
                    <a:lnTo>
                      <a:pt x="527" y="2"/>
                    </a:lnTo>
                    <a:lnTo>
                      <a:pt x="529" y="2"/>
                    </a:lnTo>
                    <a:lnTo>
                      <a:pt x="533" y="4"/>
                    </a:lnTo>
                    <a:lnTo>
                      <a:pt x="535" y="6"/>
                    </a:lnTo>
                    <a:lnTo>
                      <a:pt x="537" y="9"/>
                    </a:lnTo>
                    <a:lnTo>
                      <a:pt x="539" y="11"/>
                    </a:lnTo>
                    <a:lnTo>
                      <a:pt x="541" y="15"/>
                    </a:lnTo>
                    <a:lnTo>
                      <a:pt x="543" y="19"/>
                    </a:lnTo>
                    <a:lnTo>
                      <a:pt x="543" y="21"/>
                    </a:lnTo>
                    <a:lnTo>
                      <a:pt x="543" y="25"/>
                    </a:lnTo>
                    <a:lnTo>
                      <a:pt x="541" y="29"/>
                    </a:lnTo>
                    <a:lnTo>
                      <a:pt x="539" y="31"/>
                    </a:lnTo>
                    <a:lnTo>
                      <a:pt x="537" y="35"/>
                    </a:lnTo>
                    <a:lnTo>
                      <a:pt x="535" y="37"/>
                    </a:lnTo>
                    <a:lnTo>
                      <a:pt x="533" y="39"/>
                    </a:lnTo>
                    <a:lnTo>
                      <a:pt x="529" y="41"/>
                    </a:lnTo>
                    <a:lnTo>
                      <a:pt x="527" y="41"/>
                    </a:lnTo>
                    <a:lnTo>
                      <a:pt x="522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EE85FB2C-157E-8E97-47BE-00701DCF79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0" y="690"/>
                <a:ext cx="179" cy="178"/>
              </a:xfrm>
              <a:custGeom>
                <a:avLst/>
                <a:gdLst>
                  <a:gd name="T0" fmla="*/ 179 w 179"/>
                  <a:gd name="T1" fmla="*/ 88 h 178"/>
                  <a:gd name="T2" fmla="*/ 177 w 179"/>
                  <a:gd name="T3" fmla="*/ 108 h 178"/>
                  <a:gd name="T4" fmla="*/ 170 w 179"/>
                  <a:gd name="T5" fmla="*/ 127 h 178"/>
                  <a:gd name="T6" fmla="*/ 160 w 179"/>
                  <a:gd name="T7" fmla="*/ 143 h 178"/>
                  <a:gd name="T8" fmla="*/ 148 w 179"/>
                  <a:gd name="T9" fmla="*/ 158 h 178"/>
                  <a:gd name="T10" fmla="*/ 132 w 179"/>
                  <a:gd name="T11" fmla="*/ 168 h 178"/>
                  <a:gd name="T12" fmla="*/ 113 w 179"/>
                  <a:gd name="T13" fmla="*/ 176 h 178"/>
                  <a:gd name="T14" fmla="*/ 95 w 179"/>
                  <a:gd name="T15" fmla="*/ 178 h 178"/>
                  <a:gd name="T16" fmla="*/ 74 w 179"/>
                  <a:gd name="T17" fmla="*/ 178 h 178"/>
                  <a:gd name="T18" fmla="*/ 56 w 179"/>
                  <a:gd name="T19" fmla="*/ 172 h 178"/>
                  <a:gd name="T20" fmla="*/ 39 w 179"/>
                  <a:gd name="T21" fmla="*/ 164 h 178"/>
                  <a:gd name="T22" fmla="*/ 25 w 179"/>
                  <a:gd name="T23" fmla="*/ 151 h 178"/>
                  <a:gd name="T24" fmla="*/ 13 w 179"/>
                  <a:gd name="T25" fmla="*/ 135 h 178"/>
                  <a:gd name="T26" fmla="*/ 4 w 179"/>
                  <a:gd name="T27" fmla="*/ 119 h 178"/>
                  <a:gd name="T28" fmla="*/ 0 w 179"/>
                  <a:gd name="T29" fmla="*/ 98 h 178"/>
                  <a:gd name="T30" fmla="*/ 0 w 179"/>
                  <a:gd name="T31" fmla="*/ 80 h 178"/>
                  <a:gd name="T32" fmla="*/ 4 w 179"/>
                  <a:gd name="T33" fmla="*/ 61 h 178"/>
                  <a:gd name="T34" fmla="*/ 13 w 179"/>
                  <a:gd name="T35" fmla="*/ 43 h 178"/>
                  <a:gd name="T36" fmla="*/ 23 w 179"/>
                  <a:gd name="T37" fmla="*/ 26 h 178"/>
                  <a:gd name="T38" fmla="*/ 39 w 179"/>
                  <a:gd name="T39" fmla="*/ 14 h 178"/>
                  <a:gd name="T40" fmla="*/ 56 w 179"/>
                  <a:gd name="T41" fmla="*/ 6 h 178"/>
                  <a:gd name="T42" fmla="*/ 74 w 179"/>
                  <a:gd name="T43" fmla="*/ 0 h 178"/>
                  <a:gd name="T44" fmla="*/ 95 w 179"/>
                  <a:gd name="T45" fmla="*/ 0 h 178"/>
                  <a:gd name="T46" fmla="*/ 113 w 179"/>
                  <a:gd name="T47" fmla="*/ 2 h 178"/>
                  <a:gd name="T48" fmla="*/ 132 w 179"/>
                  <a:gd name="T49" fmla="*/ 10 h 178"/>
                  <a:gd name="T50" fmla="*/ 148 w 179"/>
                  <a:gd name="T51" fmla="*/ 20 h 178"/>
                  <a:gd name="T52" fmla="*/ 160 w 179"/>
                  <a:gd name="T53" fmla="*/ 34 h 178"/>
                  <a:gd name="T54" fmla="*/ 170 w 179"/>
                  <a:gd name="T55" fmla="*/ 51 h 178"/>
                  <a:gd name="T56" fmla="*/ 177 w 179"/>
                  <a:gd name="T57" fmla="*/ 69 h 178"/>
                  <a:gd name="T58" fmla="*/ 179 w 179"/>
                  <a:gd name="T59" fmla="*/ 88 h 178"/>
                  <a:gd name="T60" fmla="*/ 179 w 179"/>
                  <a:gd name="T61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" h="178">
                    <a:moveTo>
                      <a:pt x="179" y="88"/>
                    </a:moveTo>
                    <a:lnTo>
                      <a:pt x="177" y="108"/>
                    </a:lnTo>
                    <a:lnTo>
                      <a:pt x="170" y="127"/>
                    </a:lnTo>
                    <a:lnTo>
                      <a:pt x="160" y="143"/>
                    </a:lnTo>
                    <a:lnTo>
                      <a:pt x="148" y="158"/>
                    </a:lnTo>
                    <a:lnTo>
                      <a:pt x="132" y="168"/>
                    </a:lnTo>
                    <a:lnTo>
                      <a:pt x="113" y="176"/>
                    </a:lnTo>
                    <a:lnTo>
                      <a:pt x="95" y="178"/>
                    </a:lnTo>
                    <a:lnTo>
                      <a:pt x="74" y="178"/>
                    </a:lnTo>
                    <a:lnTo>
                      <a:pt x="56" y="172"/>
                    </a:lnTo>
                    <a:lnTo>
                      <a:pt x="39" y="164"/>
                    </a:lnTo>
                    <a:lnTo>
                      <a:pt x="25" y="151"/>
                    </a:lnTo>
                    <a:lnTo>
                      <a:pt x="13" y="135"/>
                    </a:lnTo>
                    <a:lnTo>
                      <a:pt x="4" y="119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4" y="61"/>
                    </a:lnTo>
                    <a:lnTo>
                      <a:pt x="13" y="43"/>
                    </a:lnTo>
                    <a:lnTo>
                      <a:pt x="23" y="26"/>
                    </a:lnTo>
                    <a:lnTo>
                      <a:pt x="39" y="14"/>
                    </a:lnTo>
                    <a:lnTo>
                      <a:pt x="56" y="6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3" y="2"/>
                    </a:lnTo>
                    <a:lnTo>
                      <a:pt x="132" y="10"/>
                    </a:lnTo>
                    <a:lnTo>
                      <a:pt x="148" y="20"/>
                    </a:lnTo>
                    <a:lnTo>
                      <a:pt x="160" y="34"/>
                    </a:lnTo>
                    <a:lnTo>
                      <a:pt x="170" y="51"/>
                    </a:lnTo>
                    <a:lnTo>
                      <a:pt x="177" y="69"/>
                    </a:lnTo>
                    <a:lnTo>
                      <a:pt x="179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93" name="Freeform 56">
                <a:extLst>
                  <a:ext uri="{FF2B5EF4-FFF2-40B4-BE49-F238E27FC236}">
                    <a16:creationId xmlns:a16="http://schemas.microsoft.com/office/drawing/2014/main" id="{903FD6B2-BC7A-CBBE-B8D7-93297199D7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4" y="745"/>
                <a:ext cx="69" cy="68"/>
              </a:xfrm>
              <a:custGeom>
                <a:avLst/>
                <a:gdLst>
                  <a:gd name="T0" fmla="*/ 69 w 69"/>
                  <a:gd name="T1" fmla="*/ 33 h 68"/>
                  <a:gd name="T2" fmla="*/ 67 w 69"/>
                  <a:gd name="T3" fmla="*/ 45 h 68"/>
                  <a:gd name="T4" fmla="*/ 61 w 69"/>
                  <a:gd name="T5" fmla="*/ 55 h 68"/>
                  <a:gd name="T6" fmla="*/ 53 w 69"/>
                  <a:gd name="T7" fmla="*/ 64 h 68"/>
                  <a:gd name="T8" fmla="*/ 41 w 69"/>
                  <a:gd name="T9" fmla="*/ 68 h 68"/>
                  <a:gd name="T10" fmla="*/ 28 w 69"/>
                  <a:gd name="T11" fmla="*/ 68 h 68"/>
                  <a:gd name="T12" fmla="*/ 18 w 69"/>
                  <a:gd name="T13" fmla="*/ 64 h 68"/>
                  <a:gd name="T14" fmla="*/ 8 w 69"/>
                  <a:gd name="T15" fmla="*/ 55 h 68"/>
                  <a:gd name="T16" fmla="*/ 2 w 69"/>
                  <a:gd name="T17" fmla="*/ 45 h 68"/>
                  <a:gd name="T18" fmla="*/ 0 w 69"/>
                  <a:gd name="T19" fmla="*/ 33 h 68"/>
                  <a:gd name="T20" fmla="*/ 2 w 69"/>
                  <a:gd name="T21" fmla="*/ 23 h 68"/>
                  <a:gd name="T22" fmla="*/ 8 w 69"/>
                  <a:gd name="T23" fmla="*/ 12 h 68"/>
                  <a:gd name="T24" fmla="*/ 18 w 69"/>
                  <a:gd name="T25" fmla="*/ 4 h 68"/>
                  <a:gd name="T26" fmla="*/ 28 w 69"/>
                  <a:gd name="T27" fmla="*/ 0 h 68"/>
                  <a:gd name="T28" fmla="*/ 41 w 69"/>
                  <a:gd name="T29" fmla="*/ 0 h 68"/>
                  <a:gd name="T30" fmla="*/ 53 w 69"/>
                  <a:gd name="T31" fmla="*/ 4 h 68"/>
                  <a:gd name="T32" fmla="*/ 61 w 69"/>
                  <a:gd name="T33" fmla="*/ 12 h 68"/>
                  <a:gd name="T34" fmla="*/ 67 w 69"/>
                  <a:gd name="T35" fmla="*/ 23 h 68"/>
                  <a:gd name="T36" fmla="*/ 69 w 69"/>
                  <a:gd name="T37" fmla="*/ 33 h 68"/>
                  <a:gd name="T38" fmla="*/ 69 w 69"/>
                  <a:gd name="T39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8">
                    <a:moveTo>
                      <a:pt x="69" y="33"/>
                    </a:moveTo>
                    <a:lnTo>
                      <a:pt x="67" y="45"/>
                    </a:lnTo>
                    <a:lnTo>
                      <a:pt x="61" y="55"/>
                    </a:lnTo>
                    <a:lnTo>
                      <a:pt x="53" y="64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18" y="64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8" y="12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3" y="4"/>
                    </a:lnTo>
                    <a:lnTo>
                      <a:pt x="61" y="12"/>
                    </a:lnTo>
                    <a:lnTo>
                      <a:pt x="67" y="23"/>
                    </a:lnTo>
                    <a:lnTo>
                      <a:pt x="69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94" name="Freeform 57">
                <a:extLst>
                  <a:ext uri="{FF2B5EF4-FFF2-40B4-BE49-F238E27FC236}">
                    <a16:creationId xmlns:a16="http://schemas.microsoft.com/office/drawing/2014/main" id="{A2AED419-DB62-4F7A-CB13-892AE8CF74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7" y="757"/>
                <a:ext cx="580" cy="41"/>
              </a:xfrm>
              <a:custGeom>
                <a:avLst/>
                <a:gdLst>
                  <a:gd name="T0" fmla="*/ 20 w 580"/>
                  <a:gd name="T1" fmla="*/ 41 h 41"/>
                  <a:gd name="T2" fmla="*/ 20 w 580"/>
                  <a:gd name="T3" fmla="*/ 41 h 41"/>
                  <a:gd name="T4" fmla="*/ 18 w 580"/>
                  <a:gd name="T5" fmla="*/ 41 h 41"/>
                  <a:gd name="T6" fmla="*/ 14 w 580"/>
                  <a:gd name="T7" fmla="*/ 41 h 41"/>
                  <a:gd name="T8" fmla="*/ 10 w 580"/>
                  <a:gd name="T9" fmla="*/ 39 h 41"/>
                  <a:gd name="T10" fmla="*/ 8 w 580"/>
                  <a:gd name="T11" fmla="*/ 37 h 41"/>
                  <a:gd name="T12" fmla="*/ 6 w 580"/>
                  <a:gd name="T13" fmla="*/ 35 h 41"/>
                  <a:gd name="T14" fmla="*/ 4 w 580"/>
                  <a:gd name="T15" fmla="*/ 31 h 41"/>
                  <a:gd name="T16" fmla="*/ 2 w 580"/>
                  <a:gd name="T17" fmla="*/ 29 h 41"/>
                  <a:gd name="T18" fmla="*/ 2 w 580"/>
                  <a:gd name="T19" fmla="*/ 25 h 41"/>
                  <a:gd name="T20" fmla="*/ 0 w 580"/>
                  <a:gd name="T21" fmla="*/ 21 h 41"/>
                  <a:gd name="T22" fmla="*/ 2 w 580"/>
                  <a:gd name="T23" fmla="*/ 19 h 41"/>
                  <a:gd name="T24" fmla="*/ 2 w 580"/>
                  <a:gd name="T25" fmla="*/ 15 h 41"/>
                  <a:gd name="T26" fmla="*/ 4 w 580"/>
                  <a:gd name="T27" fmla="*/ 11 h 41"/>
                  <a:gd name="T28" fmla="*/ 6 w 580"/>
                  <a:gd name="T29" fmla="*/ 9 h 41"/>
                  <a:gd name="T30" fmla="*/ 8 w 580"/>
                  <a:gd name="T31" fmla="*/ 6 h 41"/>
                  <a:gd name="T32" fmla="*/ 10 w 580"/>
                  <a:gd name="T33" fmla="*/ 4 h 41"/>
                  <a:gd name="T34" fmla="*/ 14 w 580"/>
                  <a:gd name="T35" fmla="*/ 2 h 41"/>
                  <a:gd name="T36" fmla="*/ 18 w 580"/>
                  <a:gd name="T37" fmla="*/ 2 h 41"/>
                  <a:gd name="T38" fmla="*/ 20 w 580"/>
                  <a:gd name="T39" fmla="*/ 0 h 41"/>
                  <a:gd name="T40" fmla="*/ 20 w 580"/>
                  <a:gd name="T41" fmla="*/ 0 h 41"/>
                  <a:gd name="T42" fmla="*/ 560 w 580"/>
                  <a:gd name="T43" fmla="*/ 0 h 41"/>
                  <a:gd name="T44" fmla="*/ 560 w 580"/>
                  <a:gd name="T45" fmla="*/ 0 h 41"/>
                  <a:gd name="T46" fmla="*/ 564 w 580"/>
                  <a:gd name="T47" fmla="*/ 2 h 41"/>
                  <a:gd name="T48" fmla="*/ 566 w 580"/>
                  <a:gd name="T49" fmla="*/ 2 h 41"/>
                  <a:gd name="T50" fmla="*/ 570 w 580"/>
                  <a:gd name="T51" fmla="*/ 4 h 41"/>
                  <a:gd name="T52" fmla="*/ 572 w 580"/>
                  <a:gd name="T53" fmla="*/ 6 h 41"/>
                  <a:gd name="T54" fmla="*/ 576 w 580"/>
                  <a:gd name="T55" fmla="*/ 9 h 41"/>
                  <a:gd name="T56" fmla="*/ 578 w 580"/>
                  <a:gd name="T57" fmla="*/ 11 h 41"/>
                  <a:gd name="T58" fmla="*/ 578 w 580"/>
                  <a:gd name="T59" fmla="*/ 15 h 41"/>
                  <a:gd name="T60" fmla="*/ 580 w 580"/>
                  <a:gd name="T61" fmla="*/ 19 h 41"/>
                  <a:gd name="T62" fmla="*/ 580 w 580"/>
                  <a:gd name="T63" fmla="*/ 21 h 41"/>
                  <a:gd name="T64" fmla="*/ 580 w 580"/>
                  <a:gd name="T65" fmla="*/ 25 h 41"/>
                  <a:gd name="T66" fmla="*/ 578 w 580"/>
                  <a:gd name="T67" fmla="*/ 29 h 41"/>
                  <a:gd name="T68" fmla="*/ 578 w 580"/>
                  <a:gd name="T69" fmla="*/ 31 h 41"/>
                  <a:gd name="T70" fmla="*/ 576 w 580"/>
                  <a:gd name="T71" fmla="*/ 35 h 41"/>
                  <a:gd name="T72" fmla="*/ 572 w 580"/>
                  <a:gd name="T73" fmla="*/ 37 h 41"/>
                  <a:gd name="T74" fmla="*/ 570 w 580"/>
                  <a:gd name="T75" fmla="*/ 39 h 41"/>
                  <a:gd name="T76" fmla="*/ 566 w 580"/>
                  <a:gd name="T77" fmla="*/ 41 h 41"/>
                  <a:gd name="T78" fmla="*/ 564 w 580"/>
                  <a:gd name="T79" fmla="*/ 41 h 41"/>
                  <a:gd name="T80" fmla="*/ 560 w 580"/>
                  <a:gd name="T81" fmla="*/ 41 h 41"/>
                  <a:gd name="T82" fmla="*/ 560 w 580"/>
                  <a:gd name="T83" fmla="*/ 41 h 41"/>
                  <a:gd name="T84" fmla="*/ 20 w 580"/>
                  <a:gd name="T8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0" h="41">
                    <a:moveTo>
                      <a:pt x="20" y="41"/>
                    </a:moveTo>
                    <a:lnTo>
                      <a:pt x="20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560" y="0"/>
                    </a:lnTo>
                    <a:lnTo>
                      <a:pt x="564" y="2"/>
                    </a:lnTo>
                    <a:lnTo>
                      <a:pt x="566" y="2"/>
                    </a:lnTo>
                    <a:lnTo>
                      <a:pt x="570" y="4"/>
                    </a:lnTo>
                    <a:lnTo>
                      <a:pt x="572" y="6"/>
                    </a:lnTo>
                    <a:lnTo>
                      <a:pt x="576" y="9"/>
                    </a:lnTo>
                    <a:lnTo>
                      <a:pt x="578" y="11"/>
                    </a:lnTo>
                    <a:lnTo>
                      <a:pt x="578" y="15"/>
                    </a:lnTo>
                    <a:lnTo>
                      <a:pt x="580" y="19"/>
                    </a:lnTo>
                    <a:lnTo>
                      <a:pt x="580" y="21"/>
                    </a:lnTo>
                    <a:lnTo>
                      <a:pt x="580" y="25"/>
                    </a:lnTo>
                    <a:lnTo>
                      <a:pt x="578" y="29"/>
                    </a:lnTo>
                    <a:lnTo>
                      <a:pt x="578" y="31"/>
                    </a:lnTo>
                    <a:lnTo>
                      <a:pt x="576" y="35"/>
                    </a:lnTo>
                    <a:lnTo>
                      <a:pt x="572" y="37"/>
                    </a:lnTo>
                    <a:lnTo>
                      <a:pt x="570" y="39"/>
                    </a:lnTo>
                    <a:lnTo>
                      <a:pt x="566" y="41"/>
                    </a:lnTo>
                    <a:lnTo>
                      <a:pt x="564" y="41"/>
                    </a:lnTo>
                    <a:lnTo>
                      <a:pt x="560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id="{B929ABE8-4C46-CA7E-6FCE-4CAE12FA2D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87" y="618"/>
                <a:ext cx="41" cy="289"/>
              </a:xfrm>
              <a:custGeom>
                <a:avLst/>
                <a:gdLst>
                  <a:gd name="T0" fmla="*/ 0 w 41"/>
                  <a:gd name="T1" fmla="*/ 20 h 289"/>
                  <a:gd name="T2" fmla="*/ 0 w 41"/>
                  <a:gd name="T3" fmla="*/ 20 h 289"/>
                  <a:gd name="T4" fmla="*/ 2 w 41"/>
                  <a:gd name="T5" fmla="*/ 16 h 289"/>
                  <a:gd name="T6" fmla="*/ 2 w 41"/>
                  <a:gd name="T7" fmla="*/ 12 h 289"/>
                  <a:gd name="T8" fmla="*/ 4 w 41"/>
                  <a:gd name="T9" fmla="*/ 10 h 289"/>
                  <a:gd name="T10" fmla="*/ 6 w 41"/>
                  <a:gd name="T11" fmla="*/ 6 h 289"/>
                  <a:gd name="T12" fmla="*/ 8 w 41"/>
                  <a:gd name="T13" fmla="*/ 4 h 289"/>
                  <a:gd name="T14" fmla="*/ 12 w 41"/>
                  <a:gd name="T15" fmla="*/ 2 h 289"/>
                  <a:gd name="T16" fmla="*/ 14 w 41"/>
                  <a:gd name="T17" fmla="*/ 0 h 289"/>
                  <a:gd name="T18" fmla="*/ 18 w 41"/>
                  <a:gd name="T19" fmla="*/ 0 h 289"/>
                  <a:gd name="T20" fmla="*/ 22 w 41"/>
                  <a:gd name="T21" fmla="*/ 0 h 289"/>
                  <a:gd name="T22" fmla="*/ 24 w 41"/>
                  <a:gd name="T23" fmla="*/ 0 h 289"/>
                  <a:gd name="T24" fmla="*/ 28 w 41"/>
                  <a:gd name="T25" fmla="*/ 0 h 289"/>
                  <a:gd name="T26" fmla="*/ 33 w 41"/>
                  <a:gd name="T27" fmla="*/ 2 h 289"/>
                  <a:gd name="T28" fmla="*/ 35 w 41"/>
                  <a:gd name="T29" fmla="*/ 4 h 289"/>
                  <a:gd name="T30" fmla="*/ 37 w 41"/>
                  <a:gd name="T31" fmla="*/ 6 h 289"/>
                  <a:gd name="T32" fmla="*/ 39 w 41"/>
                  <a:gd name="T33" fmla="*/ 10 h 289"/>
                  <a:gd name="T34" fmla="*/ 41 w 41"/>
                  <a:gd name="T35" fmla="*/ 12 h 289"/>
                  <a:gd name="T36" fmla="*/ 41 w 41"/>
                  <a:gd name="T37" fmla="*/ 16 h 289"/>
                  <a:gd name="T38" fmla="*/ 41 w 41"/>
                  <a:gd name="T39" fmla="*/ 20 h 289"/>
                  <a:gd name="T40" fmla="*/ 41 w 41"/>
                  <a:gd name="T41" fmla="*/ 20 h 289"/>
                  <a:gd name="T42" fmla="*/ 41 w 41"/>
                  <a:gd name="T43" fmla="*/ 269 h 289"/>
                  <a:gd name="T44" fmla="*/ 41 w 41"/>
                  <a:gd name="T45" fmla="*/ 269 h 289"/>
                  <a:gd name="T46" fmla="*/ 39 w 41"/>
                  <a:gd name="T47" fmla="*/ 273 h 289"/>
                  <a:gd name="T48" fmla="*/ 39 w 41"/>
                  <a:gd name="T49" fmla="*/ 277 h 289"/>
                  <a:gd name="T50" fmla="*/ 37 w 41"/>
                  <a:gd name="T51" fmla="*/ 279 h 289"/>
                  <a:gd name="T52" fmla="*/ 35 w 41"/>
                  <a:gd name="T53" fmla="*/ 283 h 289"/>
                  <a:gd name="T54" fmla="*/ 33 w 41"/>
                  <a:gd name="T55" fmla="*/ 285 h 289"/>
                  <a:gd name="T56" fmla="*/ 28 w 41"/>
                  <a:gd name="T57" fmla="*/ 287 h 289"/>
                  <a:gd name="T58" fmla="*/ 26 w 41"/>
                  <a:gd name="T59" fmla="*/ 289 h 289"/>
                  <a:gd name="T60" fmla="*/ 22 w 41"/>
                  <a:gd name="T61" fmla="*/ 289 h 289"/>
                  <a:gd name="T62" fmla="*/ 18 w 41"/>
                  <a:gd name="T63" fmla="*/ 289 h 289"/>
                  <a:gd name="T64" fmla="*/ 16 w 41"/>
                  <a:gd name="T65" fmla="*/ 289 h 289"/>
                  <a:gd name="T66" fmla="*/ 12 w 41"/>
                  <a:gd name="T67" fmla="*/ 289 h 289"/>
                  <a:gd name="T68" fmla="*/ 8 w 41"/>
                  <a:gd name="T69" fmla="*/ 287 h 289"/>
                  <a:gd name="T70" fmla="*/ 6 w 41"/>
                  <a:gd name="T71" fmla="*/ 285 h 289"/>
                  <a:gd name="T72" fmla="*/ 4 w 41"/>
                  <a:gd name="T73" fmla="*/ 283 h 289"/>
                  <a:gd name="T74" fmla="*/ 2 w 41"/>
                  <a:gd name="T75" fmla="*/ 279 h 289"/>
                  <a:gd name="T76" fmla="*/ 0 w 41"/>
                  <a:gd name="T77" fmla="*/ 277 h 289"/>
                  <a:gd name="T78" fmla="*/ 0 w 41"/>
                  <a:gd name="T79" fmla="*/ 273 h 289"/>
                  <a:gd name="T80" fmla="*/ 0 w 41"/>
                  <a:gd name="T81" fmla="*/ 269 h 289"/>
                  <a:gd name="T82" fmla="*/ 0 w 41"/>
                  <a:gd name="T83" fmla="*/ 269 h 289"/>
                  <a:gd name="T84" fmla="*/ 0 w 41"/>
                  <a:gd name="T85" fmla="*/ 2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289">
                    <a:moveTo>
                      <a:pt x="0" y="20"/>
                    </a:moveTo>
                    <a:lnTo>
                      <a:pt x="0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1" y="16"/>
                    </a:lnTo>
                    <a:lnTo>
                      <a:pt x="41" y="20"/>
                    </a:lnTo>
                    <a:lnTo>
                      <a:pt x="41" y="269"/>
                    </a:lnTo>
                    <a:lnTo>
                      <a:pt x="39" y="273"/>
                    </a:lnTo>
                    <a:lnTo>
                      <a:pt x="39" y="277"/>
                    </a:lnTo>
                    <a:lnTo>
                      <a:pt x="37" y="279"/>
                    </a:lnTo>
                    <a:lnTo>
                      <a:pt x="35" y="283"/>
                    </a:lnTo>
                    <a:lnTo>
                      <a:pt x="33" y="285"/>
                    </a:lnTo>
                    <a:lnTo>
                      <a:pt x="28" y="287"/>
                    </a:lnTo>
                    <a:lnTo>
                      <a:pt x="26" y="289"/>
                    </a:lnTo>
                    <a:lnTo>
                      <a:pt x="22" y="289"/>
                    </a:lnTo>
                    <a:lnTo>
                      <a:pt x="18" y="289"/>
                    </a:lnTo>
                    <a:lnTo>
                      <a:pt x="16" y="289"/>
                    </a:lnTo>
                    <a:lnTo>
                      <a:pt x="12" y="289"/>
                    </a:lnTo>
                    <a:lnTo>
                      <a:pt x="8" y="287"/>
                    </a:lnTo>
                    <a:lnTo>
                      <a:pt x="6" y="285"/>
                    </a:lnTo>
                    <a:lnTo>
                      <a:pt x="4" y="283"/>
                    </a:lnTo>
                    <a:lnTo>
                      <a:pt x="2" y="279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0" y="26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96" name="Freeform 59">
                <a:extLst>
                  <a:ext uri="{FF2B5EF4-FFF2-40B4-BE49-F238E27FC236}">
                    <a16:creationId xmlns:a16="http://schemas.microsoft.com/office/drawing/2014/main" id="{CA7B7D1C-0A01-F5C4-9A70-606E5BE3D5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8" y="597"/>
                <a:ext cx="43" cy="343"/>
              </a:xfrm>
              <a:custGeom>
                <a:avLst/>
                <a:gdLst>
                  <a:gd name="T0" fmla="*/ 0 w 43"/>
                  <a:gd name="T1" fmla="*/ 21 h 343"/>
                  <a:gd name="T2" fmla="*/ 0 w 43"/>
                  <a:gd name="T3" fmla="*/ 21 h 343"/>
                  <a:gd name="T4" fmla="*/ 0 w 43"/>
                  <a:gd name="T5" fmla="*/ 17 h 343"/>
                  <a:gd name="T6" fmla="*/ 0 w 43"/>
                  <a:gd name="T7" fmla="*/ 13 h 343"/>
                  <a:gd name="T8" fmla="*/ 2 w 43"/>
                  <a:gd name="T9" fmla="*/ 11 h 343"/>
                  <a:gd name="T10" fmla="*/ 4 w 43"/>
                  <a:gd name="T11" fmla="*/ 6 h 343"/>
                  <a:gd name="T12" fmla="*/ 6 w 43"/>
                  <a:gd name="T13" fmla="*/ 4 h 343"/>
                  <a:gd name="T14" fmla="*/ 10 w 43"/>
                  <a:gd name="T15" fmla="*/ 2 h 343"/>
                  <a:gd name="T16" fmla="*/ 12 w 43"/>
                  <a:gd name="T17" fmla="*/ 0 h 343"/>
                  <a:gd name="T18" fmla="*/ 16 w 43"/>
                  <a:gd name="T19" fmla="*/ 0 h 343"/>
                  <a:gd name="T20" fmla="*/ 21 w 43"/>
                  <a:gd name="T21" fmla="*/ 0 h 343"/>
                  <a:gd name="T22" fmla="*/ 23 w 43"/>
                  <a:gd name="T23" fmla="*/ 0 h 343"/>
                  <a:gd name="T24" fmla="*/ 27 w 43"/>
                  <a:gd name="T25" fmla="*/ 0 h 343"/>
                  <a:gd name="T26" fmla="*/ 31 w 43"/>
                  <a:gd name="T27" fmla="*/ 2 h 343"/>
                  <a:gd name="T28" fmla="*/ 33 w 43"/>
                  <a:gd name="T29" fmla="*/ 4 h 343"/>
                  <a:gd name="T30" fmla="*/ 35 w 43"/>
                  <a:gd name="T31" fmla="*/ 6 h 343"/>
                  <a:gd name="T32" fmla="*/ 37 w 43"/>
                  <a:gd name="T33" fmla="*/ 11 h 343"/>
                  <a:gd name="T34" fmla="*/ 39 w 43"/>
                  <a:gd name="T35" fmla="*/ 13 h 343"/>
                  <a:gd name="T36" fmla="*/ 41 w 43"/>
                  <a:gd name="T37" fmla="*/ 17 h 343"/>
                  <a:gd name="T38" fmla="*/ 41 w 43"/>
                  <a:gd name="T39" fmla="*/ 21 h 343"/>
                  <a:gd name="T40" fmla="*/ 41 w 43"/>
                  <a:gd name="T41" fmla="*/ 21 h 343"/>
                  <a:gd name="T42" fmla="*/ 43 w 43"/>
                  <a:gd name="T43" fmla="*/ 322 h 343"/>
                  <a:gd name="T44" fmla="*/ 43 w 43"/>
                  <a:gd name="T45" fmla="*/ 322 h 343"/>
                  <a:gd name="T46" fmla="*/ 43 w 43"/>
                  <a:gd name="T47" fmla="*/ 326 h 343"/>
                  <a:gd name="T48" fmla="*/ 41 w 43"/>
                  <a:gd name="T49" fmla="*/ 331 h 343"/>
                  <a:gd name="T50" fmla="*/ 39 w 43"/>
                  <a:gd name="T51" fmla="*/ 333 h 343"/>
                  <a:gd name="T52" fmla="*/ 37 w 43"/>
                  <a:gd name="T53" fmla="*/ 337 h 343"/>
                  <a:gd name="T54" fmla="*/ 35 w 43"/>
                  <a:gd name="T55" fmla="*/ 339 h 343"/>
                  <a:gd name="T56" fmla="*/ 33 w 43"/>
                  <a:gd name="T57" fmla="*/ 341 h 343"/>
                  <a:gd name="T58" fmla="*/ 29 w 43"/>
                  <a:gd name="T59" fmla="*/ 343 h 343"/>
                  <a:gd name="T60" fmla="*/ 27 w 43"/>
                  <a:gd name="T61" fmla="*/ 343 h 343"/>
                  <a:gd name="T62" fmla="*/ 23 w 43"/>
                  <a:gd name="T63" fmla="*/ 343 h 343"/>
                  <a:gd name="T64" fmla="*/ 18 w 43"/>
                  <a:gd name="T65" fmla="*/ 343 h 343"/>
                  <a:gd name="T66" fmla="*/ 14 w 43"/>
                  <a:gd name="T67" fmla="*/ 343 h 343"/>
                  <a:gd name="T68" fmla="*/ 12 w 43"/>
                  <a:gd name="T69" fmla="*/ 341 h 343"/>
                  <a:gd name="T70" fmla="*/ 8 w 43"/>
                  <a:gd name="T71" fmla="*/ 339 h 343"/>
                  <a:gd name="T72" fmla="*/ 6 w 43"/>
                  <a:gd name="T73" fmla="*/ 337 h 343"/>
                  <a:gd name="T74" fmla="*/ 4 w 43"/>
                  <a:gd name="T75" fmla="*/ 333 h 343"/>
                  <a:gd name="T76" fmla="*/ 2 w 43"/>
                  <a:gd name="T77" fmla="*/ 331 h 343"/>
                  <a:gd name="T78" fmla="*/ 2 w 43"/>
                  <a:gd name="T79" fmla="*/ 326 h 343"/>
                  <a:gd name="T80" fmla="*/ 2 w 43"/>
                  <a:gd name="T81" fmla="*/ 322 h 343"/>
                  <a:gd name="T82" fmla="*/ 2 w 43"/>
                  <a:gd name="T83" fmla="*/ 322 h 343"/>
                  <a:gd name="T84" fmla="*/ 0 w 43"/>
                  <a:gd name="T85" fmla="*/ 2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343">
                    <a:moveTo>
                      <a:pt x="0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41" y="17"/>
                    </a:lnTo>
                    <a:lnTo>
                      <a:pt x="41" y="21"/>
                    </a:lnTo>
                    <a:lnTo>
                      <a:pt x="43" y="322"/>
                    </a:lnTo>
                    <a:lnTo>
                      <a:pt x="43" y="326"/>
                    </a:lnTo>
                    <a:lnTo>
                      <a:pt x="41" y="331"/>
                    </a:lnTo>
                    <a:lnTo>
                      <a:pt x="39" y="333"/>
                    </a:lnTo>
                    <a:lnTo>
                      <a:pt x="37" y="337"/>
                    </a:lnTo>
                    <a:lnTo>
                      <a:pt x="35" y="339"/>
                    </a:lnTo>
                    <a:lnTo>
                      <a:pt x="33" y="341"/>
                    </a:lnTo>
                    <a:lnTo>
                      <a:pt x="29" y="343"/>
                    </a:lnTo>
                    <a:lnTo>
                      <a:pt x="27" y="343"/>
                    </a:lnTo>
                    <a:lnTo>
                      <a:pt x="23" y="343"/>
                    </a:lnTo>
                    <a:lnTo>
                      <a:pt x="18" y="343"/>
                    </a:lnTo>
                    <a:lnTo>
                      <a:pt x="14" y="343"/>
                    </a:lnTo>
                    <a:lnTo>
                      <a:pt x="12" y="341"/>
                    </a:lnTo>
                    <a:lnTo>
                      <a:pt x="8" y="339"/>
                    </a:lnTo>
                    <a:lnTo>
                      <a:pt x="6" y="337"/>
                    </a:lnTo>
                    <a:lnTo>
                      <a:pt x="4" y="333"/>
                    </a:lnTo>
                    <a:lnTo>
                      <a:pt x="2" y="331"/>
                    </a:lnTo>
                    <a:lnTo>
                      <a:pt x="2" y="326"/>
                    </a:lnTo>
                    <a:lnTo>
                      <a:pt x="2" y="32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97" name="Freeform 60">
                <a:extLst>
                  <a:ext uri="{FF2B5EF4-FFF2-40B4-BE49-F238E27FC236}">
                    <a16:creationId xmlns:a16="http://schemas.microsoft.com/office/drawing/2014/main" id="{FEF8CE94-456F-A0EE-6F62-4BF75318E1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0" y="755"/>
                <a:ext cx="293" cy="179"/>
              </a:xfrm>
              <a:custGeom>
                <a:avLst/>
                <a:gdLst>
                  <a:gd name="T0" fmla="*/ 31 w 293"/>
                  <a:gd name="T1" fmla="*/ 177 h 179"/>
                  <a:gd name="T2" fmla="*/ 31 w 293"/>
                  <a:gd name="T3" fmla="*/ 177 h 179"/>
                  <a:gd name="T4" fmla="*/ 27 w 293"/>
                  <a:gd name="T5" fmla="*/ 179 h 179"/>
                  <a:gd name="T6" fmla="*/ 23 w 293"/>
                  <a:gd name="T7" fmla="*/ 179 h 179"/>
                  <a:gd name="T8" fmla="*/ 21 w 293"/>
                  <a:gd name="T9" fmla="*/ 179 h 179"/>
                  <a:gd name="T10" fmla="*/ 17 w 293"/>
                  <a:gd name="T11" fmla="*/ 179 h 179"/>
                  <a:gd name="T12" fmla="*/ 13 w 293"/>
                  <a:gd name="T13" fmla="*/ 179 h 179"/>
                  <a:gd name="T14" fmla="*/ 11 w 293"/>
                  <a:gd name="T15" fmla="*/ 177 h 179"/>
                  <a:gd name="T16" fmla="*/ 6 w 293"/>
                  <a:gd name="T17" fmla="*/ 175 h 179"/>
                  <a:gd name="T18" fmla="*/ 4 w 293"/>
                  <a:gd name="T19" fmla="*/ 171 h 179"/>
                  <a:gd name="T20" fmla="*/ 2 w 293"/>
                  <a:gd name="T21" fmla="*/ 168 h 179"/>
                  <a:gd name="T22" fmla="*/ 0 w 293"/>
                  <a:gd name="T23" fmla="*/ 164 h 179"/>
                  <a:gd name="T24" fmla="*/ 0 w 293"/>
                  <a:gd name="T25" fmla="*/ 162 h 179"/>
                  <a:gd name="T26" fmla="*/ 0 w 293"/>
                  <a:gd name="T27" fmla="*/ 158 h 179"/>
                  <a:gd name="T28" fmla="*/ 0 w 293"/>
                  <a:gd name="T29" fmla="*/ 154 h 179"/>
                  <a:gd name="T30" fmla="*/ 0 w 293"/>
                  <a:gd name="T31" fmla="*/ 152 h 179"/>
                  <a:gd name="T32" fmla="*/ 2 w 293"/>
                  <a:gd name="T33" fmla="*/ 148 h 179"/>
                  <a:gd name="T34" fmla="*/ 4 w 293"/>
                  <a:gd name="T35" fmla="*/ 146 h 179"/>
                  <a:gd name="T36" fmla="*/ 9 w 293"/>
                  <a:gd name="T37" fmla="*/ 142 h 179"/>
                  <a:gd name="T38" fmla="*/ 11 w 293"/>
                  <a:gd name="T39" fmla="*/ 140 h 179"/>
                  <a:gd name="T40" fmla="*/ 11 w 293"/>
                  <a:gd name="T41" fmla="*/ 140 h 179"/>
                  <a:gd name="T42" fmla="*/ 263 w 293"/>
                  <a:gd name="T43" fmla="*/ 4 h 179"/>
                  <a:gd name="T44" fmla="*/ 263 w 293"/>
                  <a:gd name="T45" fmla="*/ 4 h 179"/>
                  <a:gd name="T46" fmla="*/ 265 w 293"/>
                  <a:gd name="T47" fmla="*/ 2 h 179"/>
                  <a:gd name="T48" fmla="*/ 269 w 293"/>
                  <a:gd name="T49" fmla="*/ 2 h 179"/>
                  <a:gd name="T50" fmla="*/ 273 w 293"/>
                  <a:gd name="T51" fmla="*/ 0 h 179"/>
                  <a:gd name="T52" fmla="*/ 277 w 293"/>
                  <a:gd name="T53" fmla="*/ 2 h 179"/>
                  <a:gd name="T54" fmla="*/ 279 w 293"/>
                  <a:gd name="T55" fmla="*/ 2 h 179"/>
                  <a:gd name="T56" fmla="*/ 283 w 293"/>
                  <a:gd name="T57" fmla="*/ 4 h 179"/>
                  <a:gd name="T58" fmla="*/ 285 w 293"/>
                  <a:gd name="T59" fmla="*/ 6 h 179"/>
                  <a:gd name="T60" fmla="*/ 287 w 293"/>
                  <a:gd name="T61" fmla="*/ 8 h 179"/>
                  <a:gd name="T62" fmla="*/ 289 w 293"/>
                  <a:gd name="T63" fmla="*/ 13 h 179"/>
                  <a:gd name="T64" fmla="*/ 291 w 293"/>
                  <a:gd name="T65" fmla="*/ 15 h 179"/>
                  <a:gd name="T66" fmla="*/ 291 w 293"/>
                  <a:gd name="T67" fmla="*/ 19 h 179"/>
                  <a:gd name="T68" fmla="*/ 293 w 293"/>
                  <a:gd name="T69" fmla="*/ 23 h 179"/>
                  <a:gd name="T70" fmla="*/ 291 w 293"/>
                  <a:gd name="T71" fmla="*/ 25 h 179"/>
                  <a:gd name="T72" fmla="*/ 291 w 293"/>
                  <a:gd name="T73" fmla="*/ 29 h 179"/>
                  <a:gd name="T74" fmla="*/ 289 w 293"/>
                  <a:gd name="T75" fmla="*/ 33 h 179"/>
                  <a:gd name="T76" fmla="*/ 287 w 293"/>
                  <a:gd name="T77" fmla="*/ 35 h 179"/>
                  <a:gd name="T78" fmla="*/ 285 w 293"/>
                  <a:gd name="T79" fmla="*/ 37 h 179"/>
                  <a:gd name="T80" fmla="*/ 281 w 293"/>
                  <a:gd name="T81" fmla="*/ 39 h 179"/>
                  <a:gd name="T82" fmla="*/ 281 w 293"/>
                  <a:gd name="T83" fmla="*/ 39 h 179"/>
                  <a:gd name="T84" fmla="*/ 31 w 293"/>
                  <a:gd name="T85" fmla="*/ 17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3" h="179">
                    <a:moveTo>
                      <a:pt x="31" y="177"/>
                    </a:moveTo>
                    <a:lnTo>
                      <a:pt x="31" y="177"/>
                    </a:lnTo>
                    <a:lnTo>
                      <a:pt x="27" y="179"/>
                    </a:lnTo>
                    <a:lnTo>
                      <a:pt x="23" y="179"/>
                    </a:lnTo>
                    <a:lnTo>
                      <a:pt x="21" y="179"/>
                    </a:lnTo>
                    <a:lnTo>
                      <a:pt x="17" y="179"/>
                    </a:lnTo>
                    <a:lnTo>
                      <a:pt x="13" y="179"/>
                    </a:lnTo>
                    <a:lnTo>
                      <a:pt x="11" y="177"/>
                    </a:lnTo>
                    <a:lnTo>
                      <a:pt x="6" y="175"/>
                    </a:lnTo>
                    <a:lnTo>
                      <a:pt x="4" y="171"/>
                    </a:lnTo>
                    <a:lnTo>
                      <a:pt x="2" y="168"/>
                    </a:lnTo>
                    <a:lnTo>
                      <a:pt x="0" y="164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0" y="154"/>
                    </a:lnTo>
                    <a:lnTo>
                      <a:pt x="0" y="152"/>
                    </a:lnTo>
                    <a:lnTo>
                      <a:pt x="2" y="148"/>
                    </a:lnTo>
                    <a:lnTo>
                      <a:pt x="4" y="146"/>
                    </a:lnTo>
                    <a:lnTo>
                      <a:pt x="9" y="142"/>
                    </a:lnTo>
                    <a:lnTo>
                      <a:pt x="11" y="140"/>
                    </a:lnTo>
                    <a:lnTo>
                      <a:pt x="263" y="4"/>
                    </a:lnTo>
                    <a:lnTo>
                      <a:pt x="265" y="2"/>
                    </a:lnTo>
                    <a:lnTo>
                      <a:pt x="269" y="2"/>
                    </a:lnTo>
                    <a:lnTo>
                      <a:pt x="273" y="0"/>
                    </a:lnTo>
                    <a:lnTo>
                      <a:pt x="277" y="2"/>
                    </a:lnTo>
                    <a:lnTo>
                      <a:pt x="279" y="2"/>
                    </a:lnTo>
                    <a:lnTo>
                      <a:pt x="283" y="4"/>
                    </a:lnTo>
                    <a:lnTo>
                      <a:pt x="285" y="6"/>
                    </a:lnTo>
                    <a:lnTo>
                      <a:pt x="287" y="8"/>
                    </a:lnTo>
                    <a:lnTo>
                      <a:pt x="289" y="13"/>
                    </a:lnTo>
                    <a:lnTo>
                      <a:pt x="291" y="15"/>
                    </a:lnTo>
                    <a:lnTo>
                      <a:pt x="291" y="19"/>
                    </a:lnTo>
                    <a:lnTo>
                      <a:pt x="293" y="23"/>
                    </a:lnTo>
                    <a:lnTo>
                      <a:pt x="291" y="25"/>
                    </a:lnTo>
                    <a:lnTo>
                      <a:pt x="291" y="29"/>
                    </a:lnTo>
                    <a:lnTo>
                      <a:pt x="289" y="33"/>
                    </a:lnTo>
                    <a:lnTo>
                      <a:pt x="287" y="35"/>
                    </a:lnTo>
                    <a:lnTo>
                      <a:pt x="285" y="37"/>
                    </a:lnTo>
                    <a:lnTo>
                      <a:pt x="281" y="39"/>
                    </a:lnTo>
                    <a:lnTo>
                      <a:pt x="31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98" name="Freeform 61">
                <a:extLst>
                  <a:ext uri="{FF2B5EF4-FFF2-40B4-BE49-F238E27FC236}">
                    <a16:creationId xmlns:a16="http://schemas.microsoft.com/office/drawing/2014/main" id="{2E47590D-6EBC-F6EC-F987-66ED4FE2F1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10"/>
                <a:ext cx="293" cy="178"/>
              </a:xfrm>
              <a:custGeom>
                <a:avLst/>
                <a:gdLst>
                  <a:gd name="T0" fmla="*/ 280 w 293"/>
                  <a:gd name="T1" fmla="*/ 141 h 178"/>
                  <a:gd name="T2" fmla="*/ 280 w 293"/>
                  <a:gd name="T3" fmla="*/ 141 h 178"/>
                  <a:gd name="T4" fmla="*/ 284 w 293"/>
                  <a:gd name="T5" fmla="*/ 143 h 178"/>
                  <a:gd name="T6" fmla="*/ 286 w 293"/>
                  <a:gd name="T7" fmla="*/ 145 h 178"/>
                  <a:gd name="T8" fmla="*/ 288 w 293"/>
                  <a:gd name="T9" fmla="*/ 147 h 178"/>
                  <a:gd name="T10" fmla="*/ 291 w 293"/>
                  <a:gd name="T11" fmla="*/ 151 h 178"/>
                  <a:gd name="T12" fmla="*/ 291 w 293"/>
                  <a:gd name="T13" fmla="*/ 156 h 178"/>
                  <a:gd name="T14" fmla="*/ 293 w 293"/>
                  <a:gd name="T15" fmla="*/ 158 h 178"/>
                  <a:gd name="T16" fmla="*/ 291 w 293"/>
                  <a:gd name="T17" fmla="*/ 162 h 178"/>
                  <a:gd name="T18" fmla="*/ 291 w 293"/>
                  <a:gd name="T19" fmla="*/ 166 h 178"/>
                  <a:gd name="T20" fmla="*/ 288 w 293"/>
                  <a:gd name="T21" fmla="*/ 168 h 178"/>
                  <a:gd name="T22" fmla="*/ 286 w 293"/>
                  <a:gd name="T23" fmla="*/ 172 h 178"/>
                  <a:gd name="T24" fmla="*/ 284 w 293"/>
                  <a:gd name="T25" fmla="*/ 174 h 178"/>
                  <a:gd name="T26" fmla="*/ 282 w 293"/>
                  <a:gd name="T27" fmla="*/ 176 h 178"/>
                  <a:gd name="T28" fmla="*/ 278 w 293"/>
                  <a:gd name="T29" fmla="*/ 178 h 178"/>
                  <a:gd name="T30" fmla="*/ 274 w 293"/>
                  <a:gd name="T31" fmla="*/ 178 h 178"/>
                  <a:gd name="T32" fmla="*/ 272 w 293"/>
                  <a:gd name="T33" fmla="*/ 178 h 178"/>
                  <a:gd name="T34" fmla="*/ 268 w 293"/>
                  <a:gd name="T35" fmla="*/ 178 h 178"/>
                  <a:gd name="T36" fmla="*/ 264 w 293"/>
                  <a:gd name="T37" fmla="*/ 178 h 178"/>
                  <a:gd name="T38" fmla="*/ 262 w 293"/>
                  <a:gd name="T39" fmla="*/ 176 h 178"/>
                  <a:gd name="T40" fmla="*/ 262 w 293"/>
                  <a:gd name="T41" fmla="*/ 176 h 178"/>
                  <a:gd name="T42" fmla="*/ 10 w 293"/>
                  <a:gd name="T43" fmla="*/ 37 h 178"/>
                  <a:gd name="T44" fmla="*/ 10 w 293"/>
                  <a:gd name="T45" fmla="*/ 37 h 178"/>
                  <a:gd name="T46" fmla="*/ 6 w 293"/>
                  <a:gd name="T47" fmla="*/ 34 h 178"/>
                  <a:gd name="T48" fmla="*/ 4 w 293"/>
                  <a:gd name="T49" fmla="*/ 32 h 178"/>
                  <a:gd name="T50" fmla="*/ 2 w 293"/>
                  <a:gd name="T51" fmla="*/ 30 h 178"/>
                  <a:gd name="T52" fmla="*/ 0 w 293"/>
                  <a:gd name="T53" fmla="*/ 26 h 178"/>
                  <a:gd name="T54" fmla="*/ 0 w 293"/>
                  <a:gd name="T55" fmla="*/ 24 h 178"/>
                  <a:gd name="T56" fmla="*/ 0 w 293"/>
                  <a:gd name="T57" fmla="*/ 20 h 178"/>
                  <a:gd name="T58" fmla="*/ 0 w 293"/>
                  <a:gd name="T59" fmla="*/ 16 h 178"/>
                  <a:gd name="T60" fmla="*/ 0 w 293"/>
                  <a:gd name="T61" fmla="*/ 12 h 178"/>
                  <a:gd name="T62" fmla="*/ 2 w 293"/>
                  <a:gd name="T63" fmla="*/ 10 h 178"/>
                  <a:gd name="T64" fmla="*/ 4 w 293"/>
                  <a:gd name="T65" fmla="*/ 6 h 178"/>
                  <a:gd name="T66" fmla="*/ 6 w 293"/>
                  <a:gd name="T67" fmla="*/ 4 h 178"/>
                  <a:gd name="T68" fmla="*/ 10 w 293"/>
                  <a:gd name="T69" fmla="*/ 2 h 178"/>
                  <a:gd name="T70" fmla="*/ 12 w 293"/>
                  <a:gd name="T71" fmla="*/ 0 h 178"/>
                  <a:gd name="T72" fmla="*/ 16 w 293"/>
                  <a:gd name="T73" fmla="*/ 0 h 178"/>
                  <a:gd name="T74" fmla="*/ 20 w 293"/>
                  <a:gd name="T75" fmla="*/ 0 h 178"/>
                  <a:gd name="T76" fmla="*/ 22 w 293"/>
                  <a:gd name="T77" fmla="*/ 0 h 178"/>
                  <a:gd name="T78" fmla="*/ 26 w 293"/>
                  <a:gd name="T79" fmla="*/ 0 h 178"/>
                  <a:gd name="T80" fmla="*/ 30 w 293"/>
                  <a:gd name="T81" fmla="*/ 2 h 178"/>
                  <a:gd name="T82" fmla="*/ 30 w 293"/>
                  <a:gd name="T83" fmla="*/ 2 h 178"/>
                  <a:gd name="T84" fmla="*/ 280 w 293"/>
                  <a:gd name="T85" fmla="*/ 14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3" h="178">
                    <a:moveTo>
                      <a:pt x="280" y="141"/>
                    </a:moveTo>
                    <a:lnTo>
                      <a:pt x="280" y="141"/>
                    </a:lnTo>
                    <a:lnTo>
                      <a:pt x="284" y="143"/>
                    </a:lnTo>
                    <a:lnTo>
                      <a:pt x="286" y="145"/>
                    </a:lnTo>
                    <a:lnTo>
                      <a:pt x="288" y="147"/>
                    </a:lnTo>
                    <a:lnTo>
                      <a:pt x="291" y="151"/>
                    </a:lnTo>
                    <a:lnTo>
                      <a:pt x="291" y="156"/>
                    </a:lnTo>
                    <a:lnTo>
                      <a:pt x="293" y="158"/>
                    </a:lnTo>
                    <a:lnTo>
                      <a:pt x="291" y="162"/>
                    </a:lnTo>
                    <a:lnTo>
                      <a:pt x="291" y="166"/>
                    </a:lnTo>
                    <a:lnTo>
                      <a:pt x="288" y="168"/>
                    </a:lnTo>
                    <a:lnTo>
                      <a:pt x="286" y="172"/>
                    </a:lnTo>
                    <a:lnTo>
                      <a:pt x="284" y="174"/>
                    </a:lnTo>
                    <a:lnTo>
                      <a:pt x="282" y="176"/>
                    </a:lnTo>
                    <a:lnTo>
                      <a:pt x="278" y="178"/>
                    </a:lnTo>
                    <a:lnTo>
                      <a:pt x="274" y="178"/>
                    </a:lnTo>
                    <a:lnTo>
                      <a:pt x="272" y="178"/>
                    </a:lnTo>
                    <a:lnTo>
                      <a:pt x="268" y="178"/>
                    </a:lnTo>
                    <a:lnTo>
                      <a:pt x="264" y="178"/>
                    </a:lnTo>
                    <a:lnTo>
                      <a:pt x="262" y="176"/>
                    </a:lnTo>
                    <a:lnTo>
                      <a:pt x="10" y="37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28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99" name="Freeform 62">
                <a:extLst>
                  <a:ext uri="{FF2B5EF4-FFF2-40B4-BE49-F238E27FC236}">
                    <a16:creationId xmlns:a16="http://schemas.microsoft.com/office/drawing/2014/main" id="{A6AEB958-5E38-B072-FD94-CCC94E1BB6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50" y="690"/>
                <a:ext cx="181" cy="178"/>
              </a:xfrm>
              <a:custGeom>
                <a:avLst/>
                <a:gdLst>
                  <a:gd name="T0" fmla="*/ 181 w 181"/>
                  <a:gd name="T1" fmla="*/ 88 h 178"/>
                  <a:gd name="T2" fmla="*/ 179 w 181"/>
                  <a:gd name="T3" fmla="*/ 108 h 178"/>
                  <a:gd name="T4" fmla="*/ 173 w 181"/>
                  <a:gd name="T5" fmla="*/ 127 h 178"/>
                  <a:gd name="T6" fmla="*/ 162 w 181"/>
                  <a:gd name="T7" fmla="*/ 143 h 178"/>
                  <a:gd name="T8" fmla="*/ 148 w 181"/>
                  <a:gd name="T9" fmla="*/ 158 h 178"/>
                  <a:gd name="T10" fmla="*/ 132 w 181"/>
                  <a:gd name="T11" fmla="*/ 168 h 178"/>
                  <a:gd name="T12" fmla="*/ 115 w 181"/>
                  <a:gd name="T13" fmla="*/ 176 h 178"/>
                  <a:gd name="T14" fmla="*/ 95 w 181"/>
                  <a:gd name="T15" fmla="*/ 178 h 178"/>
                  <a:gd name="T16" fmla="*/ 76 w 181"/>
                  <a:gd name="T17" fmla="*/ 178 h 178"/>
                  <a:gd name="T18" fmla="*/ 58 w 181"/>
                  <a:gd name="T19" fmla="*/ 172 h 178"/>
                  <a:gd name="T20" fmla="*/ 39 w 181"/>
                  <a:gd name="T21" fmla="*/ 164 h 178"/>
                  <a:gd name="T22" fmla="*/ 25 w 181"/>
                  <a:gd name="T23" fmla="*/ 151 h 178"/>
                  <a:gd name="T24" fmla="*/ 13 w 181"/>
                  <a:gd name="T25" fmla="*/ 135 h 178"/>
                  <a:gd name="T26" fmla="*/ 4 w 181"/>
                  <a:gd name="T27" fmla="*/ 119 h 178"/>
                  <a:gd name="T28" fmla="*/ 0 w 181"/>
                  <a:gd name="T29" fmla="*/ 98 h 178"/>
                  <a:gd name="T30" fmla="*/ 0 w 181"/>
                  <a:gd name="T31" fmla="*/ 80 h 178"/>
                  <a:gd name="T32" fmla="*/ 4 w 181"/>
                  <a:gd name="T33" fmla="*/ 61 h 178"/>
                  <a:gd name="T34" fmla="*/ 13 w 181"/>
                  <a:gd name="T35" fmla="*/ 43 h 178"/>
                  <a:gd name="T36" fmla="*/ 25 w 181"/>
                  <a:gd name="T37" fmla="*/ 26 h 178"/>
                  <a:gd name="T38" fmla="*/ 39 w 181"/>
                  <a:gd name="T39" fmla="*/ 14 h 178"/>
                  <a:gd name="T40" fmla="*/ 58 w 181"/>
                  <a:gd name="T41" fmla="*/ 6 h 178"/>
                  <a:gd name="T42" fmla="*/ 76 w 181"/>
                  <a:gd name="T43" fmla="*/ 0 h 178"/>
                  <a:gd name="T44" fmla="*/ 95 w 181"/>
                  <a:gd name="T45" fmla="*/ 0 h 178"/>
                  <a:gd name="T46" fmla="*/ 115 w 181"/>
                  <a:gd name="T47" fmla="*/ 2 h 178"/>
                  <a:gd name="T48" fmla="*/ 132 w 181"/>
                  <a:gd name="T49" fmla="*/ 10 h 178"/>
                  <a:gd name="T50" fmla="*/ 148 w 181"/>
                  <a:gd name="T51" fmla="*/ 20 h 178"/>
                  <a:gd name="T52" fmla="*/ 162 w 181"/>
                  <a:gd name="T53" fmla="*/ 34 h 178"/>
                  <a:gd name="T54" fmla="*/ 173 w 181"/>
                  <a:gd name="T55" fmla="*/ 51 h 178"/>
                  <a:gd name="T56" fmla="*/ 179 w 181"/>
                  <a:gd name="T57" fmla="*/ 69 h 178"/>
                  <a:gd name="T58" fmla="*/ 181 w 181"/>
                  <a:gd name="T59" fmla="*/ 88 h 178"/>
                  <a:gd name="T60" fmla="*/ 181 w 181"/>
                  <a:gd name="T61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78">
                    <a:moveTo>
                      <a:pt x="181" y="88"/>
                    </a:moveTo>
                    <a:lnTo>
                      <a:pt x="179" y="108"/>
                    </a:lnTo>
                    <a:lnTo>
                      <a:pt x="173" y="127"/>
                    </a:lnTo>
                    <a:lnTo>
                      <a:pt x="162" y="143"/>
                    </a:lnTo>
                    <a:lnTo>
                      <a:pt x="148" y="158"/>
                    </a:lnTo>
                    <a:lnTo>
                      <a:pt x="132" y="168"/>
                    </a:lnTo>
                    <a:lnTo>
                      <a:pt x="115" y="176"/>
                    </a:lnTo>
                    <a:lnTo>
                      <a:pt x="95" y="178"/>
                    </a:lnTo>
                    <a:lnTo>
                      <a:pt x="76" y="178"/>
                    </a:lnTo>
                    <a:lnTo>
                      <a:pt x="58" y="172"/>
                    </a:lnTo>
                    <a:lnTo>
                      <a:pt x="39" y="164"/>
                    </a:lnTo>
                    <a:lnTo>
                      <a:pt x="25" y="151"/>
                    </a:lnTo>
                    <a:lnTo>
                      <a:pt x="13" y="135"/>
                    </a:lnTo>
                    <a:lnTo>
                      <a:pt x="4" y="119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4" y="61"/>
                    </a:lnTo>
                    <a:lnTo>
                      <a:pt x="13" y="43"/>
                    </a:lnTo>
                    <a:lnTo>
                      <a:pt x="25" y="26"/>
                    </a:lnTo>
                    <a:lnTo>
                      <a:pt x="39" y="14"/>
                    </a:lnTo>
                    <a:lnTo>
                      <a:pt x="58" y="6"/>
                    </a:lnTo>
                    <a:lnTo>
                      <a:pt x="76" y="0"/>
                    </a:lnTo>
                    <a:lnTo>
                      <a:pt x="95" y="0"/>
                    </a:lnTo>
                    <a:lnTo>
                      <a:pt x="115" y="2"/>
                    </a:lnTo>
                    <a:lnTo>
                      <a:pt x="132" y="10"/>
                    </a:lnTo>
                    <a:lnTo>
                      <a:pt x="148" y="20"/>
                    </a:lnTo>
                    <a:lnTo>
                      <a:pt x="162" y="34"/>
                    </a:lnTo>
                    <a:lnTo>
                      <a:pt x="173" y="51"/>
                    </a:lnTo>
                    <a:lnTo>
                      <a:pt x="179" y="69"/>
                    </a:lnTo>
                    <a:lnTo>
                      <a:pt x="181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00" name="Freeform 63">
                <a:extLst>
                  <a:ext uri="{FF2B5EF4-FFF2-40B4-BE49-F238E27FC236}">
                    <a16:creationId xmlns:a16="http://schemas.microsoft.com/office/drawing/2014/main" id="{BBCD898F-96DE-97CF-C1AA-C4397E3EC0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06" y="745"/>
                <a:ext cx="69" cy="68"/>
              </a:xfrm>
              <a:custGeom>
                <a:avLst/>
                <a:gdLst>
                  <a:gd name="T0" fmla="*/ 69 w 69"/>
                  <a:gd name="T1" fmla="*/ 33 h 68"/>
                  <a:gd name="T2" fmla="*/ 67 w 69"/>
                  <a:gd name="T3" fmla="*/ 45 h 68"/>
                  <a:gd name="T4" fmla="*/ 61 w 69"/>
                  <a:gd name="T5" fmla="*/ 55 h 68"/>
                  <a:gd name="T6" fmla="*/ 51 w 69"/>
                  <a:gd name="T7" fmla="*/ 64 h 68"/>
                  <a:gd name="T8" fmla="*/ 41 w 69"/>
                  <a:gd name="T9" fmla="*/ 68 h 68"/>
                  <a:gd name="T10" fmla="*/ 28 w 69"/>
                  <a:gd name="T11" fmla="*/ 68 h 68"/>
                  <a:gd name="T12" fmla="*/ 16 w 69"/>
                  <a:gd name="T13" fmla="*/ 64 h 68"/>
                  <a:gd name="T14" fmla="*/ 8 w 69"/>
                  <a:gd name="T15" fmla="*/ 55 h 68"/>
                  <a:gd name="T16" fmla="*/ 2 w 69"/>
                  <a:gd name="T17" fmla="*/ 45 h 68"/>
                  <a:gd name="T18" fmla="*/ 0 w 69"/>
                  <a:gd name="T19" fmla="*/ 33 h 68"/>
                  <a:gd name="T20" fmla="*/ 2 w 69"/>
                  <a:gd name="T21" fmla="*/ 23 h 68"/>
                  <a:gd name="T22" fmla="*/ 8 w 69"/>
                  <a:gd name="T23" fmla="*/ 12 h 68"/>
                  <a:gd name="T24" fmla="*/ 16 w 69"/>
                  <a:gd name="T25" fmla="*/ 4 h 68"/>
                  <a:gd name="T26" fmla="*/ 28 w 69"/>
                  <a:gd name="T27" fmla="*/ 0 h 68"/>
                  <a:gd name="T28" fmla="*/ 41 w 69"/>
                  <a:gd name="T29" fmla="*/ 0 h 68"/>
                  <a:gd name="T30" fmla="*/ 51 w 69"/>
                  <a:gd name="T31" fmla="*/ 4 h 68"/>
                  <a:gd name="T32" fmla="*/ 61 w 69"/>
                  <a:gd name="T33" fmla="*/ 12 h 68"/>
                  <a:gd name="T34" fmla="*/ 67 w 69"/>
                  <a:gd name="T35" fmla="*/ 23 h 68"/>
                  <a:gd name="T36" fmla="*/ 69 w 69"/>
                  <a:gd name="T37" fmla="*/ 33 h 68"/>
                  <a:gd name="T38" fmla="*/ 69 w 69"/>
                  <a:gd name="T39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8">
                    <a:moveTo>
                      <a:pt x="69" y="33"/>
                    </a:moveTo>
                    <a:lnTo>
                      <a:pt x="67" y="45"/>
                    </a:lnTo>
                    <a:lnTo>
                      <a:pt x="61" y="55"/>
                    </a:lnTo>
                    <a:lnTo>
                      <a:pt x="51" y="64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16" y="64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3"/>
                    </a:lnTo>
                    <a:lnTo>
                      <a:pt x="69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01" name="Freeform 64">
                <a:extLst>
                  <a:ext uri="{FF2B5EF4-FFF2-40B4-BE49-F238E27FC236}">
                    <a16:creationId xmlns:a16="http://schemas.microsoft.com/office/drawing/2014/main" id="{62DD5111-7070-21B2-8970-BDE011C019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7" y="597"/>
                <a:ext cx="149" cy="105"/>
              </a:xfrm>
              <a:custGeom>
                <a:avLst/>
                <a:gdLst>
                  <a:gd name="T0" fmla="*/ 10 w 149"/>
                  <a:gd name="T1" fmla="*/ 103 h 105"/>
                  <a:gd name="T2" fmla="*/ 10 w 149"/>
                  <a:gd name="T3" fmla="*/ 103 h 105"/>
                  <a:gd name="T4" fmla="*/ 10 w 149"/>
                  <a:gd name="T5" fmla="*/ 103 h 105"/>
                  <a:gd name="T6" fmla="*/ 8 w 149"/>
                  <a:gd name="T7" fmla="*/ 105 h 105"/>
                  <a:gd name="T8" fmla="*/ 8 w 149"/>
                  <a:gd name="T9" fmla="*/ 105 h 105"/>
                  <a:gd name="T10" fmla="*/ 6 w 149"/>
                  <a:gd name="T11" fmla="*/ 105 h 105"/>
                  <a:gd name="T12" fmla="*/ 6 w 149"/>
                  <a:gd name="T13" fmla="*/ 103 h 105"/>
                  <a:gd name="T14" fmla="*/ 4 w 149"/>
                  <a:gd name="T15" fmla="*/ 103 h 105"/>
                  <a:gd name="T16" fmla="*/ 4 w 149"/>
                  <a:gd name="T17" fmla="*/ 103 h 105"/>
                  <a:gd name="T18" fmla="*/ 2 w 149"/>
                  <a:gd name="T19" fmla="*/ 103 h 105"/>
                  <a:gd name="T20" fmla="*/ 2 w 149"/>
                  <a:gd name="T21" fmla="*/ 101 h 105"/>
                  <a:gd name="T22" fmla="*/ 2 w 149"/>
                  <a:gd name="T23" fmla="*/ 101 h 105"/>
                  <a:gd name="T24" fmla="*/ 2 w 149"/>
                  <a:gd name="T25" fmla="*/ 99 h 105"/>
                  <a:gd name="T26" fmla="*/ 0 w 149"/>
                  <a:gd name="T27" fmla="*/ 99 h 105"/>
                  <a:gd name="T28" fmla="*/ 0 w 149"/>
                  <a:gd name="T29" fmla="*/ 97 h 105"/>
                  <a:gd name="T30" fmla="*/ 2 w 149"/>
                  <a:gd name="T31" fmla="*/ 97 h 105"/>
                  <a:gd name="T32" fmla="*/ 2 w 149"/>
                  <a:gd name="T33" fmla="*/ 95 h 105"/>
                  <a:gd name="T34" fmla="*/ 2 w 149"/>
                  <a:gd name="T35" fmla="*/ 95 h 105"/>
                  <a:gd name="T36" fmla="*/ 2 w 149"/>
                  <a:gd name="T37" fmla="*/ 93 h 105"/>
                  <a:gd name="T38" fmla="*/ 4 w 149"/>
                  <a:gd name="T39" fmla="*/ 93 h 105"/>
                  <a:gd name="T40" fmla="*/ 4 w 149"/>
                  <a:gd name="T41" fmla="*/ 93 h 105"/>
                  <a:gd name="T42" fmla="*/ 141 w 149"/>
                  <a:gd name="T43" fmla="*/ 0 h 105"/>
                  <a:gd name="T44" fmla="*/ 141 w 149"/>
                  <a:gd name="T45" fmla="*/ 0 h 105"/>
                  <a:gd name="T46" fmla="*/ 141 w 149"/>
                  <a:gd name="T47" fmla="*/ 0 h 105"/>
                  <a:gd name="T48" fmla="*/ 143 w 149"/>
                  <a:gd name="T49" fmla="*/ 0 h 105"/>
                  <a:gd name="T50" fmla="*/ 143 w 149"/>
                  <a:gd name="T51" fmla="*/ 0 h 105"/>
                  <a:gd name="T52" fmla="*/ 145 w 149"/>
                  <a:gd name="T53" fmla="*/ 0 h 105"/>
                  <a:gd name="T54" fmla="*/ 145 w 149"/>
                  <a:gd name="T55" fmla="*/ 0 h 105"/>
                  <a:gd name="T56" fmla="*/ 147 w 149"/>
                  <a:gd name="T57" fmla="*/ 0 h 105"/>
                  <a:gd name="T58" fmla="*/ 147 w 149"/>
                  <a:gd name="T59" fmla="*/ 0 h 105"/>
                  <a:gd name="T60" fmla="*/ 147 w 149"/>
                  <a:gd name="T61" fmla="*/ 2 h 105"/>
                  <a:gd name="T62" fmla="*/ 149 w 149"/>
                  <a:gd name="T63" fmla="*/ 2 h 105"/>
                  <a:gd name="T64" fmla="*/ 149 w 149"/>
                  <a:gd name="T65" fmla="*/ 4 h 105"/>
                  <a:gd name="T66" fmla="*/ 149 w 149"/>
                  <a:gd name="T67" fmla="*/ 4 h 105"/>
                  <a:gd name="T68" fmla="*/ 149 w 149"/>
                  <a:gd name="T69" fmla="*/ 6 h 105"/>
                  <a:gd name="T70" fmla="*/ 149 w 149"/>
                  <a:gd name="T71" fmla="*/ 6 h 105"/>
                  <a:gd name="T72" fmla="*/ 149 w 149"/>
                  <a:gd name="T73" fmla="*/ 8 h 105"/>
                  <a:gd name="T74" fmla="*/ 149 w 149"/>
                  <a:gd name="T75" fmla="*/ 8 h 105"/>
                  <a:gd name="T76" fmla="*/ 149 w 149"/>
                  <a:gd name="T77" fmla="*/ 8 h 105"/>
                  <a:gd name="T78" fmla="*/ 147 w 149"/>
                  <a:gd name="T79" fmla="*/ 11 h 105"/>
                  <a:gd name="T80" fmla="*/ 147 w 149"/>
                  <a:gd name="T81" fmla="*/ 11 h 105"/>
                  <a:gd name="T82" fmla="*/ 147 w 149"/>
                  <a:gd name="T83" fmla="*/ 11 h 105"/>
                  <a:gd name="T84" fmla="*/ 10 w 149"/>
                  <a:gd name="T8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05">
                    <a:moveTo>
                      <a:pt x="10" y="103"/>
                    </a:moveTo>
                    <a:lnTo>
                      <a:pt x="10" y="103"/>
                    </a:lnTo>
                    <a:lnTo>
                      <a:pt x="8" y="105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02" name="Freeform 65">
                <a:extLst>
                  <a:ext uri="{FF2B5EF4-FFF2-40B4-BE49-F238E27FC236}">
                    <a16:creationId xmlns:a16="http://schemas.microsoft.com/office/drawing/2014/main" id="{006D538F-7127-CB6A-CE9E-62620C968A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57" y="589"/>
                <a:ext cx="65" cy="51"/>
              </a:xfrm>
              <a:custGeom>
                <a:avLst/>
                <a:gdLst>
                  <a:gd name="T0" fmla="*/ 65 w 65"/>
                  <a:gd name="T1" fmla="*/ 0 h 51"/>
                  <a:gd name="T2" fmla="*/ 0 w 65"/>
                  <a:gd name="T3" fmla="*/ 16 h 51"/>
                  <a:gd name="T4" fmla="*/ 22 w 65"/>
                  <a:gd name="T5" fmla="*/ 51 h 51"/>
                  <a:gd name="T6" fmla="*/ 65 w 6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1">
                    <a:moveTo>
                      <a:pt x="65" y="0"/>
                    </a:moveTo>
                    <a:lnTo>
                      <a:pt x="0" y="16"/>
                    </a:lnTo>
                    <a:lnTo>
                      <a:pt x="22" y="5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03" name="Freeform 66">
                <a:extLst>
                  <a:ext uri="{FF2B5EF4-FFF2-40B4-BE49-F238E27FC236}">
                    <a16:creationId xmlns:a16="http://schemas.microsoft.com/office/drawing/2014/main" id="{7C3AB94D-49E6-9AA2-F0DA-F2C51FB663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45" y="597"/>
                <a:ext cx="149" cy="105"/>
              </a:xfrm>
              <a:custGeom>
                <a:avLst/>
                <a:gdLst>
                  <a:gd name="T0" fmla="*/ 10 w 149"/>
                  <a:gd name="T1" fmla="*/ 103 h 105"/>
                  <a:gd name="T2" fmla="*/ 10 w 149"/>
                  <a:gd name="T3" fmla="*/ 103 h 105"/>
                  <a:gd name="T4" fmla="*/ 10 w 149"/>
                  <a:gd name="T5" fmla="*/ 103 h 105"/>
                  <a:gd name="T6" fmla="*/ 8 w 149"/>
                  <a:gd name="T7" fmla="*/ 105 h 105"/>
                  <a:gd name="T8" fmla="*/ 8 w 149"/>
                  <a:gd name="T9" fmla="*/ 105 h 105"/>
                  <a:gd name="T10" fmla="*/ 6 w 149"/>
                  <a:gd name="T11" fmla="*/ 105 h 105"/>
                  <a:gd name="T12" fmla="*/ 6 w 149"/>
                  <a:gd name="T13" fmla="*/ 103 h 105"/>
                  <a:gd name="T14" fmla="*/ 4 w 149"/>
                  <a:gd name="T15" fmla="*/ 103 h 105"/>
                  <a:gd name="T16" fmla="*/ 4 w 149"/>
                  <a:gd name="T17" fmla="*/ 103 h 105"/>
                  <a:gd name="T18" fmla="*/ 2 w 149"/>
                  <a:gd name="T19" fmla="*/ 103 h 105"/>
                  <a:gd name="T20" fmla="*/ 2 w 149"/>
                  <a:gd name="T21" fmla="*/ 101 h 105"/>
                  <a:gd name="T22" fmla="*/ 2 w 149"/>
                  <a:gd name="T23" fmla="*/ 101 h 105"/>
                  <a:gd name="T24" fmla="*/ 0 w 149"/>
                  <a:gd name="T25" fmla="*/ 99 h 105"/>
                  <a:gd name="T26" fmla="*/ 0 w 149"/>
                  <a:gd name="T27" fmla="*/ 99 h 105"/>
                  <a:gd name="T28" fmla="*/ 0 w 149"/>
                  <a:gd name="T29" fmla="*/ 97 h 105"/>
                  <a:gd name="T30" fmla="*/ 0 w 149"/>
                  <a:gd name="T31" fmla="*/ 97 h 105"/>
                  <a:gd name="T32" fmla="*/ 2 w 149"/>
                  <a:gd name="T33" fmla="*/ 95 h 105"/>
                  <a:gd name="T34" fmla="*/ 2 w 149"/>
                  <a:gd name="T35" fmla="*/ 95 h 105"/>
                  <a:gd name="T36" fmla="*/ 2 w 149"/>
                  <a:gd name="T37" fmla="*/ 93 h 105"/>
                  <a:gd name="T38" fmla="*/ 4 w 149"/>
                  <a:gd name="T39" fmla="*/ 93 h 105"/>
                  <a:gd name="T40" fmla="*/ 4 w 149"/>
                  <a:gd name="T41" fmla="*/ 93 h 105"/>
                  <a:gd name="T42" fmla="*/ 141 w 149"/>
                  <a:gd name="T43" fmla="*/ 0 h 105"/>
                  <a:gd name="T44" fmla="*/ 141 w 149"/>
                  <a:gd name="T45" fmla="*/ 0 h 105"/>
                  <a:gd name="T46" fmla="*/ 141 w 149"/>
                  <a:gd name="T47" fmla="*/ 0 h 105"/>
                  <a:gd name="T48" fmla="*/ 143 w 149"/>
                  <a:gd name="T49" fmla="*/ 0 h 105"/>
                  <a:gd name="T50" fmla="*/ 143 w 149"/>
                  <a:gd name="T51" fmla="*/ 0 h 105"/>
                  <a:gd name="T52" fmla="*/ 145 w 149"/>
                  <a:gd name="T53" fmla="*/ 0 h 105"/>
                  <a:gd name="T54" fmla="*/ 145 w 149"/>
                  <a:gd name="T55" fmla="*/ 0 h 105"/>
                  <a:gd name="T56" fmla="*/ 147 w 149"/>
                  <a:gd name="T57" fmla="*/ 0 h 105"/>
                  <a:gd name="T58" fmla="*/ 147 w 149"/>
                  <a:gd name="T59" fmla="*/ 0 h 105"/>
                  <a:gd name="T60" fmla="*/ 147 w 149"/>
                  <a:gd name="T61" fmla="*/ 2 h 105"/>
                  <a:gd name="T62" fmla="*/ 149 w 149"/>
                  <a:gd name="T63" fmla="*/ 2 h 105"/>
                  <a:gd name="T64" fmla="*/ 149 w 149"/>
                  <a:gd name="T65" fmla="*/ 4 h 105"/>
                  <a:gd name="T66" fmla="*/ 149 w 149"/>
                  <a:gd name="T67" fmla="*/ 4 h 105"/>
                  <a:gd name="T68" fmla="*/ 149 w 149"/>
                  <a:gd name="T69" fmla="*/ 6 h 105"/>
                  <a:gd name="T70" fmla="*/ 149 w 149"/>
                  <a:gd name="T71" fmla="*/ 6 h 105"/>
                  <a:gd name="T72" fmla="*/ 149 w 149"/>
                  <a:gd name="T73" fmla="*/ 8 h 105"/>
                  <a:gd name="T74" fmla="*/ 149 w 149"/>
                  <a:gd name="T75" fmla="*/ 8 h 105"/>
                  <a:gd name="T76" fmla="*/ 149 w 149"/>
                  <a:gd name="T77" fmla="*/ 8 h 105"/>
                  <a:gd name="T78" fmla="*/ 147 w 149"/>
                  <a:gd name="T79" fmla="*/ 11 h 105"/>
                  <a:gd name="T80" fmla="*/ 147 w 149"/>
                  <a:gd name="T81" fmla="*/ 11 h 105"/>
                  <a:gd name="T82" fmla="*/ 147 w 149"/>
                  <a:gd name="T83" fmla="*/ 11 h 105"/>
                  <a:gd name="T84" fmla="*/ 10 w 149"/>
                  <a:gd name="T8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05">
                    <a:moveTo>
                      <a:pt x="10" y="103"/>
                    </a:moveTo>
                    <a:lnTo>
                      <a:pt x="10" y="103"/>
                    </a:lnTo>
                    <a:lnTo>
                      <a:pt x="8" y="105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04" name="Freeform 67">
                <a:extLst>
                  <a:ext uri="{FF2B5EF4-FFF2-40B4-BE49-F238E27FC236}">
                    <a16:creationId xmlns:a16="http://schemas.microsoft.com/office/drawing/2014/main" id="{7F213885-AE38-1576-A648-FFF89456B1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35" y="589"/>
                <a:ext cx="65" cy="51"/>
              </a:xfrm>
              <a:custGeom>
                <a:avLst/>
                <a:gdLst>
                  <a:gd name="T0" fmla="*/ 65 w 65"/>
                  <a:gd name="T1" fmla="*/ 0 h 51"/>
                  <a:gd name="T2" fmla="*/ 0 w 65"/>
                  <a:gd name="T3" fmla="*/ 16 h 51"/>
                  <a:gd name="T4" fmla="*/ 22 w 65"/>
                  <a:gd name="T5" fmla="*/ 51 h 51"/>
                  <a:gd name="T6" fmla="*/ 65 w 6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1">
                    <a:moveTo>
                      <a:pt x="65" y="0"/>
                    </a:moveTo>
                    <a:lnTo>
                      <a:pt x="0" y="16"/>
                    </a:lnTo>
                    <a:lnTo>
                      <a:pt x="22" y="5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05" name="WordArt 68">
                <a:extLst>
                  <a:ext uri="{FF2B5EF4-FFF2-40B4-BE49-F238E27FC236}">
                    <a16:creationId xmlns:a16="http://schemas.microsoft.com/office/drawing/2014/main" id="{596DD989-54FF-BEAC-F598-69881B58AD31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21" y="566"/>
                <a:ext cx="279" cy="1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b="1" kern="10"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Unicode MS"/>
                  </a:rPr>
                  <a:t>D1</a:t>
                </a:r>
              </a:p>
            </p:txBody>
          </p:sp>
          <p:grpSp>
            <p:nvGrpSpPr>
              <p:cNvPr id="106" name="Group 69">
                <a:extLst>
                  <a:ext uri="{FF2B5EF4-FFF2-40B4-BE49-F238E27FC236}">
                    <a16:creationId xmlns:a16="http://schemas.microsoft.com/office/drawing/2014/main" id="{1A84443E-2963-4B6B-ADB3-CE53290F45A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80" y="821"/>
                <a:ext cx="158" cy="147"/>
                <a:chOff x="2880" y="1264"/>
                <a:chExt cx="158" cy="147"/>
              </a:xfrm>
            </p:grpSpPr>
            <p:sp>
              <p:nvSpPr>
                <p:cNvPr id="108" name="Line 70">
                  <a:extLst>
                    <a:ext uri="{FF2B5EF4-FFF2-40B4-BE49-F238E27FC236}">
                      <a16:creationId xmlns:a16="http://schemas.microsoft.com/office/drawing/2014/main" id="{54CF9EFA-56F5-16C3-67AD-696FC54E6E0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880" y="1333"/>
                  <a:ext cx="158" cy="2"/>
                </a:xfrm>
                <a:prstGeom prst="line">
                  <a:avLst/>
                </a:prstGeom>
                <a:noFill/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109" name="Line 71">
                  <a:extLst>
                    <a:ext uri="{FF2B5EF4-FFF2-40B4-BE49-F238E27FC236}">
                      <a16:creationId xmlns:a16="http://schemas.microsoft.com/office/drawing/2014/main" id="{A336232E-68B5-636D-E3B5-AE805DA3D23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887" y="1338"/>
                  <a:ext cx="147" cy="0"/>
                </a:xfrm>
                <a:prstGeom prst="line">
                  <a:avLst/>
                </a:prstGeom>
                <a:noFill/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</p:grpSp>
          <p:sp>
            <p:nvSpPr>
              <p:cNvPr id="107" name="WordArt 72">
                <a:extLst>
                  <a:ext uri="{FF2B5EF4-FFF2-40B4-BE49-F238E27FC236}">
                    <a16:creationId xmlns:a16="http://schemas.microsoft.com/office/drawing/2014/main" id="{88740153-313E-475E-129C-F282282E9503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87" y="845"/>
                <a:ext cx="703" cy="8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Verdana Ref"/>
                  </a:rPr>
                  <a:t>LED         </a:t>
                </a:r>
              </a:p>
            </p:txBody>
          </p:sp>
        </p:grpSp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C92AEB24-9310-49AE-876B-BDD5E3DE4F7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6833699" y="3901339"/>
              <a:ext cx="1816407" cy="473770"/>
              <a:chOff x="9304" y="11468"/>
              <a:chExt cx="1784" cy="453"/>
            </a:xfrm>
          </p:grpSpPr>
          <p:sp>
            <p:nvSpPr>
              <p:cNvPr id="110" name="Freeform 3">
                <a:extLst>
                  <a:ext uri="{FF2B5EF4-FFF2-40B4-BE49-F238E27FC236}">
                    <a16:creationId xmlns:a16="http://schemas.microsoft.com/office/drawing/2014/main" id="{11F550DD-0F0F-FB92-3E65-CD32388138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969" y="10803"/>
                <a:ext cx="453" cy="1784"/>
              </a:xfrm>
              <a:custGeom>
                <a:avLst/>
                <a:gdLst>
                  <a:gd name="T0" fmla="*/ 0 w 453"/>
                  <a:gd name="T1" fmla="*/ 127 h 1783"/>
                  <a:gd name="T2" fmla="*/ 2 w 453"/>
                  <a:gd name="T3" fmla="*/ 104 h 1783"/>
                  <a:gd name="T4" fmla="*/ 6 w 453"/>
                  <a:gd name="T5" fmla="*/ 82 h 1783"/>
                  <a:gd name="T6" fmla="*/ 17 w 453"/>
                  <a:gd name="T7" fmla="*/ 63 h 1783"/>
                  <a:gd name="T8" fmla="*/ 29 w 453"/>
                  <a:gd name="T9" fmla="*/ 45 h 1783"/>
                  <a:gd name="T10" fmla="*/ 45 w 453"/>
                  <a:gd name="T11" fmla="*/ 29 h 1783"/>
                  <a:gd name="T12" fmla="*/ 64 w 453"/>
                  <a:gd name="T13" fmla="*/ 16 h 1783"/>
                  <a:gd name="T14" fmla="*/ 82 w 453"/>
                  <a:gd name="T15" fmla="*/ 8 h 1783"/>
                  <a:gd name="T16" fmla="*/ 105 w 453"/>
                  <a:gd name="T17" fmla="*/ 2 h 1783"/>
                  <a:gd name="T18" fmla="*/ 127 w 453"/>
                  <a:gd name="T19" fmla="*/ 0 h 1783"/>
                  <a:gd name="T20" fmla="*/ 326 w 453"/>
                  <a:gd name="T21" fmla="*/ 0 h 1783"/>
                  <a:gd name="T22" fmla="*/ 349 w 453"/>
                  <a:gd name="T23" fmla="*/ 2 h 1783"/>
                  <a:gd name="T24" fmla="*/ 371 w 453"/>
                  <a:gd name="T25" fmla="*/ 6 h 1783"/>
                  <a:gd name="T26" fmla="*/ 390 w 453"/>
                  <a:gd name="T27" fmla="*/ 16 h 1783"/>
                  <a:gd name="T28" fmla="*/ 408 w 453"/>
                  <a:gd name="T29" fmla="*/ 29 h 1783"/>
                  <a:gd name="T30" fmla="*/ 425 w 453"/>
                  <a:gd name="T31" fmla="*/ 45 h 1783"/>
                  <a:gd name="T32" fmla="*/ 437 w 453"/>
                  <a:gd name="T33" fmla="*/ 63 h 1783"/>
                  <a:gd name="T34" fmla="*/ 447 w 453"/>
                  <a:gd name="T35" fmla="*/ 82 h 1783"/>
                  <a:gd name="T36" fmla="*/ 451 w 453"/>
                  <a:gd name="T37" fmla="*/ 104 h 1783"/>
                  <a:gd name="T38" fmla="*/ 453 w 453"/>
                  <a:gd name="T39" fmla="*/ 127 h 1783"/>
                  <a:gd name="T40" fmla="*/ 453 w 453"/>
                  <a:gd name="T41" fmla="*/ 1656 h 1783"/>
                  <a:gd name="T42" fmla="*/ 451 w 453"/>
                  <a:gd name="T43" fmla="*/ 1678 h 1783"/>
                  <a:gd name="T44" fmla="*/ 447 w 453"/>
                  <a:gd name="T45" fmla="*/ 1699 h 1783"/>
                  <a:gd name="T46" fmla="*/ 437 w 453"/>
                  <a:gd name="T47" fmla="*/ 1719 h 1783"/>
                  <a:gd name="T48" fmla="*/ 425 w 453"/>
                  <a:gd name="T49" fmla="*/ 1738 h 1783"/>
                  <a:gd name="T50" fmla="*/ 408 w 453"/>
                  <a:gd name="T51" fmla="*/ 1754 h 1783"/>
                  <a:gd name="T52" fmla="*/ 390 w 453"/>
                  <a:gd name="T53" fmla="*/ 1766 h 1783"/>
                  <a:gd name="T54" fmla="*/ 371 w 453"/>
                  <a:gd name="T55" fmla="*/ 1775 h 1783"/>
                  <a:gd name="T56" fmla="*/ 349 w 453"/>
                  <a:gd name="T57" fmla="*/ 1781 h 1783"/>
                  <a:gd name="T58" fmla="*/ 326 w 453"/>
                  <a:gd name="T59" fmla="*/ 1783 h 1783"/>
                  <a:gd name="T60" fmla="*/ 127 w 453"/>
                  <a:gd name="T61" fmla="*/ 1783 h 1783"/>
                  <a:gd name="T62" fmla="*/ 105 w 453"/>
                  <a:gd name="T63" fmla="*/ 1781 h 1783"/>
                  <a:gd name="T64" fmla="*/ 84 w 453"/>
                  <a:gd name="T65" fmla="*/ 1775 h 1783"/>
                  <a:gd name="T66" fmla="*/ 64 w 453"/>
                  <a:gd name="T67" fmla="*/ 1766 h 1783"/>
                  <a:gd name="T68" fmla="*/ 45 w 453"/>
                  <a:gd name="T69" fmla="*/ 1754 h 1783"/>
                  <a:gd name="T70" fmla="*/ 29 w 453"/>
                  <a:gd name="T71" fmla="*/ 1738 h 1783"/>
                  <a:gd name="T72" fmla="*/ 17 w 453"/>
                  <a:gd name="T73" fmla="*/ 1719 h 1783"/>
                  <a:gd name="T74" fmla="*/ 6 w 453"/>
                  <a:gd name="T75" fmla="*/ 1699 h 1783"/>
                  <a:gd name="T76" fmla="*/ 2 w 453"/>
                  <a:gd name="T77" fmla="*/ 1678 h 1783"/>
                  <a:gd name="T78" fmla="*/ 0 w 453"/>
                  <a:gd name="T79" fmla="*/ 1656 h 1783"/>
                  <a:gd name="T80" fmla="*/ 0 w 453"/>
                  <a:gd name="T81" fmla="*/ 127 h 1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3" h="1783">
                    <a:moveTo>
                      <a:pt x="0" y="127"/>
                    </a:moveTo>
                    <a:lnTo>
                      <a:pt x="2" y="104"/>
                    </a:lnTo>
                    <a:lnTo>
                      <a:pt x="6" y="82"/>
                    </a:lnTo>
                    <a:lnTo>
                      <a:pt x="17" y="63"/>
                    </a:lnTo>
                    <a:lnTo>
                      <a:pt x="29" y="45"/>
                    </a:lnTo>
                    <a:lnTo>
                      <a:pt x="45" y="29"/>
                    </a:lnTo>
                    <a:lnTo>
                      <a:pt x="64" y="16"/>
                    </a:lnTo>
                    <a:lnTo>
                      <a:pt x="82" y="8"/>
                    </a:lnTo>
                    <a:lnTo>
                      <a:pt x="105" y="2"/>
                    </a:lnTo>
                    <a:lnTo>
                      <a:pt x="127" y="0"/>
                    </a:lnTo>
                    <a:lnTo>
                      <a:pt x="326" y="0"/>
                    </a:lnTo>
                    <a:lnTo>
                      <a:pt x="349" y="2"/>
                    </a:lnTo>
                    <a:lnTo>
                      <a:pt x="371" y="6"/>
                    </a:lnTo>
                    <a:lnTo>
                      <a:pt x="390" y="16"/>
                    </a:lnTo>
                    <a:lnTo>
                      <a:pt x="408" y="29"/>
                    </a:lnTo>
                    <a:lnTo>
                      <a:pt x="425" y="45"/>
                    </a:lnTo>
                    <a:lnTo>
                      <a:pt x="437" y="63"/>
                    </a:lnTo>
                    <a:lnTo>
                      <a:pt x="447" y="82"/>
                    </a:lnTo>
                    <a:lnTo>
                      <a:pt x="451" y="104"/>
                    </a:lnTo>
                    <a:lnTo>
                      <a:pt x="453" y="127"/>
                    </a:lnTo>
                    <a:lnTo>
                      <a:pt x="453" y="1656"/>
                    </a:lnTo>
                    <a:lnTo>
                      <a:pt x="451" y="1678"/>
                    </a:lnTo>
                    <a:lnTo>
                      <a:pt x="447" y="1699"/>
                    </a:lnTo>
                    <a:lnTo>
                      <a:pt x="437" y="1719"/>
                    </a:lnTo>
                    <a:lnTo>
                      <a:pt x="425" y="1738"/>
                    </a:lnTo>
                    <a:lnTo>
                      <a:pt x="408" y="1754"/>
                    </a:lnTo>
                    <a:lnTo>
                      <a:pt x="390" y="1766"/>
                    </a:lnTo>
                    <a:lnTo>
                      <a:pt x="371" y="1775"/>
                    </a:lnTo>
                    <a:lnTo>
                      <a:pt x="349" y="1781"/>
                    </a:lnTo>
                    <a:lnTo>
                      <a:pt x="326" y="1783"/>
                    </a:lnTo>
                    <a:lnTo>
                      <a:pt x="127" y="1783"/>
                    </a:lnTo>
                    <a:lnTo>
                      <a:pt x="105" y="1781"/>
                    </a:lnTo>
                    <a:lnTo>
                      <a:pt x="84" y="1775"/>
                    </a:lnTo>
                    <a:lnTo>
                      <a:pt x="64" y="1766"/>
                    </a:lnTo>
                    <a:lnTo>
                      <a:pt x="45" y="1754"/>
                    </a:lnTo>
                    <a:lnTo>
                      <a:pt x="29" y="1738"/>
                    </a:lnTo>
                    <a:lnTo>
                      <a:pt x="17" y="1719"/>
                    </a:lnTo>
                    <a:lnTo>
                      <a:pt x="6" y="1699"/>
                    </a:lnTo>
                    <a:lnTo>
                      <a:pt x="2" y="1678"/>
                    </a:lnTo>
                    <a:lnTo>
                      <a:pt x="0" y="1656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11" name="Freeform 4">
                <a:extLst>
                  <a:ext uri="{FF2B5EF4-FFF2-40B4-BE49-F238E27FC236}">
                    <a16:creationId xmlns:a16="http://schemas.microsoft.com/office/drawing/2014/main" id="{3CC41467-FAA4-0CF1-6DEA-7389E97533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187" y="10982"/>
                <a:ext cx="26" cy="1396"/>
              </a:xfrm>
              <a:custGeom>
                <a:avLst/>
                <a:gdLst>
                  <a:gd name="T0" fmla="*/ 26 w 26"/>
                  <a:gd name="T1" fmla="*/ 1381 h 1395"/>
                  <a:gd name="T2" fmla="*/ 26 w 26"/>
                  <a:gd name="T3" fmla="*/ 1381 h 1395"/>
                  <a:gd name="T4" fmla="*/ 26 w 26"/>
                  <a:gd name="T5" fmla="*/ 1385 h 1395"/>
                  <a:gd name="T6" fmla="*/ 26 w 26"/>
                  <a:gd name="T7" fmla="*/ 1387 h 1395"/>
                  <a:gd name="T8" fmla="*/ 24 w 26"/>
                  <a:gd name="T9" fmla="*/ 1389 h 1395"/>
                  <a:gd name="T10" fmla="*/ 22 w 26"/>
                  <a:gd name="T11" fmla="*/ 1391 h 1395"/>
                  <a:gd name="T12" fmla="*/ 22 w 26"/>
                  <a:gd name="T13" fmla="*/ 1391 h 1395"/>
                  <a:gd name="T14" fmla="*/ 20 w 26"/>
                  <a:gd name="T15" fmla="*/ 1393 h 1395"/>
                  <a:gd name="T16" fmla="*/ 18 w 26"/>
                  <a:gd name="T17" fmla="*/ 1393 h 1395"/>
                  <a:gd name="T18" fmla="*/ 16 w 26"/>
                  <a:gd name="T19" fmla="*/ 1395 h 1395"/>
                  <a:gd name="T20" fmla="*/ 12 w 26"/>
                  <a:gd name="T21" fmla="*/ 1395 h 1395"/>
                  <a:gd name="T22" fmla="*/ 10 w 26"/>
                  <a:gd name="T23" fmla="*/ 1395 h 1395"/>
                  <a:gd name="T24" fmla="*/ 8 w 26"/>
                  <a:gd name="T25" fmla="*/ 1393 h 1395"/>
                  <a:gd name="T26" fmla="*/ 6 w 26"/>
                  <a:gd name="T27" fmla="*/ 1393 h 1395"/>
                  <a:gd name="T28" fmla="*/ 4 w 26"/>
                  <a:gd name="T29" fmla="*/ 1391 h 1395"/>
                  <a:gd name="T30" fmla="*/ 4 w 26"/>
                  <a:gd name="T31" fmla="*/ 1391 h 1395"/>
                  <a:gd name="T32" fmla="*/ 2 w 26"/>
                  <a:gd name="T33" fmla="*/ 1389 h 1395"/>
                  <a:gd name="T34" fmla="*/ 0 w 26"/>
                  <a:gd name="T35" fmla="*/ 1387 h 1395"/>
                  <a:gd name="T36" fmla="*/ 0 w 26"/>
                  <a:gd name="T37" fmla="*/ 1385 h 1395"/>
                  <a:gd name="T38" fmla="*/ 0 w 26"/>
                  <a:gd name="T39" fmla="*/ 1381 h 1395"/>
                  <a:gd name="T40" fmla="*/ 0 w 26"/>
                  <a:gd name="T41" fmla="*/ 1381 h 1395"/>
                  <a:gd name="T42" fmla="*/ 0 w 26"/>
                  <a:gd name="T43" fmla="*/ 12 h 1395"/>
                  <a:gd name="T44" fmla="*/ 0 w 26"/>
                  <a:gd name="T45" fmla="*/ 12 h 1395"/>
                  <a:gd name="T46" fmla="*/ 0 w 26"/>
                  <a:gd name="T47" fmla="*/ 10 h 1395"/>
                  <a:gd name="T48" fmla="*/ 0 w 26"/>
                  <a:gd name="T49" fmla="*/ 8 h 1395"/>
                  <a:gd name="T50" fmla="*/ 2 w 26"/>
                  <a:gd name="T51" fmla="*/ 6 h 1395"/>
                  <a:gd name="T52" fmla="*/ 4 w 26"/>
                  <a:gd name="T53" fmla="*/ 4 h 1395"/>
                  <a:gd name="T54" fmla="*/ 4 w 26"/>
                  <a:gd name="T55" fmla="*/ 2 h 1395"/>
                  <a:gd name="T56" fmla="*/ 6 w 26"/>
                  <a:gd name="T57" fmla="*/ 2 h 1395"/>
                  <a:gd name="T58" fmla="*/ 8 w 26"/>
                  <a:gd name="T59" fmla="*/ 0 h 1395"/>
                  <a:gd name="T60" fmla="*/ 10 w 26"/>
                  <a:gd name="T61" fmla="*/ 0 h 1395"/>
                  <a:gd name="T62" fmla="*/ 12 w 26"/>
                  <a:gd name="T63" fmla="*/ 0 h 1395"/>
                  <a:gd name="T64" fmla="*/ 16 w 26"/>
                  <a:gd name="T65" fmla="*/ 0 h 1395"/>
                  <a:gd name="T66" fmla="*/ 18 w 26"/>
                  <a:gd name="T67" fmla="*/ 0 h 1395"/>
                  <a:gd name="T68" fmla="*/ 20 w 26"/>
                  <a:gd name="T69" fmla="*/ 2 h 1395"/>
                  <a:gd name="T70" fmla="*/ 22 w 26"/>
                  <a:gd name="T71" fmla="*/ 2 h 1395"/>
                  <a:gd name="T72" fmla="*/ 22 w 26"/>
                  <a:gd name="T73" fmla="*/ 4 h 1395"/>
                  <a:gd name="T74" fmla="*/ 24 w 26"/>
                  <a:gd name="T75" fmla="*/ 6 h 1395"/>
                  <a:gd name="T76" fmla="*/ 26 w 26"/>
                  <a:gd name="T77" fmla="*/ 8 h 1395"/>
                  <a:gd name="T78" fmla="*/ 26 w 26"/>
                  <a:gd name="T79" fmla="*/ 10 h 1395"/>
                  <a:gd name="T80" fmla="*/ 26 w 26"/>
                  <a:gd name="T81" fmla="*/ 12 h 1395"/>
                  <a:gd name="T82" fmla="*/ 26 w 26"/>
                  <a:gd name="T83" fmla="*/ 12 h 1395"/>
                  <a:gd name="T84" fmla="*/ 26 w 26"/>
                  <a:gd name="T85" fmla="*/ 1381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395">
                    <a:moveTo>
                      <a:pt x="26" y="1381"/>
                    </a:moveTo>
                    <a:lnTo>
                      <a:pt x="26" y="1381"/>
                    </a:lnTo>
                    <a:lnTo>
                      <a:pt x="26" y="1385"/>
                    </a:lnTo>
                    <a:lnTo>
                      <a:pt x="26" y="1387"/>
                    </a:lnTo>
                    <a:lnTo>
                      <a:pt x="24" y="1389"/>
                    </a:lnTo>
                    <a:lnTo>
                      <a:pt x="22" y="1391"/>
                    </a:lnTo>
                    <a:lnTo>
                      <a:pt x="20" y="1393"/>
                    </a:lnTo>
                    <a:lnTo>
                      <a:pt x="18" y="1393"/>
                    </a:lnTo>
                    <a:lnTo>
                      <a:pt x="16" y="1395"/>
                    </a:lnTo>
                    <a:lnTo>
                      <a:pt x="12" y="1395"/>
                    </a:lnTo>
                    <a:lnTo>
                      <a:pt x="10" y="1395"/>
                    </a:lnTo>
                    <a:lnTo>
                      <a:pt x="8" y="1393"/>
                    </a:lnTo>
                    <a:lnTo>
                      <a:pt x="6" y="1393"/>
                    </a:lnTo>
                    <a:lnTo>
                      <a:pt x="4" y="1391"/>
                    </a:lnTo>
                    <a:lnTo>
                      <a:pt x="2" y="1389"/>
                    </a:lnTo>
                    <a:lnTo>
                      <a:pt x="0" y="1387"/>
                    </a:lnTo>
                    <a:lnTo>
                      <a:pt x="0" y="1385"/>
                    </a:lnTo>
                    <a:lnTo>
                      <a:pt x="0" y="1381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1381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13" name="Freeform 5">
                <a:extLst>
                  <a:ext uri="{FF2B5EF4-FFF2-40B4-BE49-F238E27FC236}">
                    <a16:creationId xmlns:a16="http://schemas.microsoft.com/office/drawing/2014/main" id="{A8B2D83A-26A4-4D28-D79E-08B28EBC42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054" y="11517"/>
                <a:ext cx="306" cy="311"/>
              </a:xfrm>
              <a:custGeom>
                <a:avLst/>
                <a:gdLst>
                  <a:gd name="T0" fmla="*/ 306 w 306"/>
                  <a:gd name="T1" fmla="*/ 154 h 310"/>
                  <a:gd name="T2" fmla="*/ 303 w 306"/>
                  <a:gd name="T3" fmla="*/ 180 h 310"/>
                  <a:gd name="T4" fmla="*/ 297 w 306"/>
                  <a:gd name="T5" fmla="*/ 203 h 310"/>
                  <a:gd name="T6" fmla="*/ 289 w 306"/>
                  <a:gd name="T7" fmla="*/ 228 h 310"/>
                  <a:gd name="T8" fmla="*/ 275 w 306"/>
                  <a:gd name="T9" fmla="*/ 248 h 310"/>
                  <a:gd name="T10" fmla="*/ 258 w 306"/>
                  <a:gd name="T11" fmla="*/ 267 h 310"/>
                  <a:gd name="T12" fmla="*/ 240 w 306"/>
                  <a:gd name="T13" fmla="*/ 283 h 310"/>
                  <a:gd name="T14" fmla="*/ 219 w 306"/>
                  <a:gd name="T15" fmla="*/ 295 h 310"/>
                  <a:gd name="T16" fmla="*/ 195 w 306"/>
                  <a:gd name="T17" fmla="*/ 304 h 310"/>
                  <a:gd name="T18" fmla="*/ 172 w 306"/>
                  <a:gd name="T19" fmla="*/ 310 h 310"/>
                  <a:gd name="T20" fmla="*/ 146 w 306"/>
                  <a:gd name="T21" fmla="*/ 310 h 310"/>
                  <a:gd name="T22" fmla="*/ 123 w 306"/>
                  <a:gd name="T23" fmla="*/ 308 h 310"/>
                  <a:gd name="T24" fmla="*/ 99 w 306"/>
                  <a:gd name="T25" fmla="*/ 299 h 310"/>
                  <a:gd name="T26" fmla="*/ 76 w 306"/>
                  <a:gd name="T27" fmla="*/ 289 h 310"/>
                  <a:gd name="T28" fmla="*/ 55 w 306"/>
                  <a:gd name="T29" fmla="*/ 275 h 310"/>
                  <a:gd name="T30" fmla="*/ 37 w 306"/>
                  <a:gd name="T31" fmla="*/ 258 h 310"/>
                  <a:gd name="T32" fmla="*/ 23 w 306"/>
                  <a:gd name="T33" fmla="*/ 238 h 310"/>
                  <a:gd name="T34" fmla="*/ 12 w 306"/>
                  <a:gd name="T35" fmla="*/ 215 h 310"/>
                  <a:gd name="T36" fmla="*/ 4 w 306"/>
                  <a:gd name="T37" fmla="*/ 193 h 310"/>
                  <a:gd name="T38" fmla="*/ 0 w 306"/>
                  <a:gd name="T39" fmla="*/ 168 h 310"/>
                  <a:gd name="T40" fmla="*/ 0 w 306"/>
                  <a:gd name="T41" fmla="*/ 142 h 310"/>
                  <a:gd name="T42" fmla="*/ 4 w 306"/>
                  <a:gd name="T43" fmla="*/ 117 h 310"/>
                  <a:gd name="T44" fmla="*/ 12 w 306"/>
                  <a:gd name="T45" fmla="*/ 94 h 310"/>
                  <a:gd name="T46" fmla="*/ 23 w 306"/>
                  <a:gd name="T47" fmla="*/ 72 h 310"/>
                  <a:gd name="T48" fmla="*/ 37 w 306"/>
                  <a:gd name="T49" fmla="*/ 51 h 310"/>
                  <a:gd name="T50" fmla="*/ 55 w 306"/>
                  <a:gd name="T51" fmla="*/ 35 h 310"/>
                  <a:gd name="T52" fmla="*/ 76 w 306"/>
                  <a:gd name="T53" fmla="*/ 20 h 310"/>
                  <a:gd name="T54" fmla="*/ 99 w 306"/>
                  <a:gd name="T55" fmla="*/ 10 h 310"/>
                  <a:gd name="T56" fmla="*/ 123 w 306"/>
                  <a:gd name="T57" fmla="*/ 2 h 310"/>
                  <a:gd name="T58" fmla="*/ 146 w 306"/>
                  <a:gd name="T59" fmla="*/ 0 h 310"/>
                  <a:gd name="T60" fmla="*/ 172 w 306"/>
                  <a:gd name="T61" fmla="*/ 0 h 310"/>
                  <a:gd name="T62" fmla="*/ 195 w 306"/>
                  <a:gd name="T63" fmla="*/ 6 h 310"/>
                  <a:gd name="T64" fmla="*/ 219 w 306"/>
                  <a:gd name="T65" fmla="*/ 14 h 310"/>
                  <a:gd name="T66" fmla="*/ 240 w 306"/>
                  <a:gd name="T67" fmla="*/ 27 h 310"/>
                  <a:gd name="T68" fmla="*/ 258 w 306"/>
                  <a:gd name="T69" fmla="*/ 43 h 310"/>
                  <a:gd name="T70" fmla="*/ 275 w 306"/>
                  <a:gd name="T71" fmla="*/ 61 h 310"/>
                  <a:gd name="T72" fmla="*/ 289 w 306"/>
                  <a:gd name="T73" fmla="*/ 82 h 310"/>
                  <a:gd name="T74" fmla="*/ 297 w 306"/>
                  <a:gd name="T75" fmla="*/ 105 h 310"/>
                  <a:gd name="T76" fmla="*/ 303 w 306"/>
                  <a:gd name="T77" fmla="*/ 129 h 310"/>
                  <a:gd name="T78" fmla="*/ 306 w 306"/>
                  <a:gd name="T79" fmla="*/ 154 h 310"/>
                  <a:gd name="T80" fmla="*/ 306 w 306"/>
                  <a:gd name="T81" fmla="*/ 15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6" h="310">
                    <a:moveTo>
                      <a:pt x="306" y="154"/>
                    </a:moveTo>
                    <a:lnTo>
                      <a:pt x="303" y="180"/>
                    </a:lnTo>
                    <a:lnTo>
                      <a:pt x="297" y="203"/>
                    </a:lnTo>
                    <a:lnTo>
                      <a:pt x="289" y="228"/>
                    </a:lnTo>
                    <a:lnTo>
                      <a:pt x="275" y="248"/>
                    </a:lnTo>
                    <a:lnTo>
                      <a:pt x="258" y="267"/>
                    </a:lnTo>
                    <a:lnTo>
                      <a:pt x="240" y="283"/>
                    </a:lnTo>
                    <a:lnTo>
                      <a:pt x="219" y="295"/>
                    </a:lnTo>
                    <a:lnTo>
                      <a:pt x="195" y="304"/>
                    </a:lnTo>
                    <a:lnTo>
                      <a:pt x="172" y="310"/>
                    </a:lnTo>
                    <a:lnTo>
                      <a:pt x="146" y="310"/>
                    </a:lnTo>
                    <a:lnTo>
                      <a:pt x="123" y="308"/>
                    </a:lnTo>
                    <a:lnTo>
                      <a:pt x="99" y="299"/>
                    </a:lnTo>
                    <a:lnTo>
                      <a:pt x="76" y="289"/>
                    </a:lnTo>
                    <a:lnTo>
                      <a:pt x="55" y="275"/>
                    </a:lnTo>
                    <a:lnTo>
                      <a:pt x="37" y="258"/>
                    </a:lnTo>
                    <a:lnTo>
                      <a:pt x="23" y="238"/>
                    </a:lnTo>
                    <a:lnTo>
                      <a:pt x="12" y="215"/>
                    </a:lnTo>
                    <a:lnTo>
                      <a:pt x="4" y="193"/>
                    </a:lnTo>
                    <a:lnTo>
                      <a:pt x="0" y="168"/>
                    </a:lnTo>
                    <a:lnTo>
                      <a:pt x="0" y="142"/>
                    </a:lnTo>
                    <a:lnTo>
                      <a:pt x="4" y="117"/>
                    </a:lnTo>
                    <a:lnTo>
                      <a:pt x="12" y="94"/>
                    </a:lnTo>
                    <a:lnTo>
                      <a:pt x="23" y="72"/>
                    </a:lnTo>
                    <a:lnTo>
                      <a:pt x="37" y="51"/>
                    </a:lnTo>
                    <a:lnTo>
                      <a:pt x="55" y="35"/>
                    </a:lnTo>
                    <a:lnTo>
                      <a:pt x="76" y="20"/>
                    </a:lnTo>
                    <a:lnTo>
                      <a:pt x="99" y="10"/>
                    </a:lnTo>
                    <a:lnTo>
                      <a:pt x="123" y="2"/>
                    </a:lnTo>
                    <a:lnTo>
                      <a:pt x="146" y="0"/>
                    </a:lnTo>
                    <a:lnTo>
                      <a:pt x="172" y="0"/>
                    </a:lnTo>
                    <a:lnTo>
                      <a:pt x="195" y="6"/>
                    </a:lnTo>
                    <a:lnTo>
                      <a:pt x="219" y="14"/>
                    </a:lnTo>
                    <a:lnTo>
                      <a:pt x="240" y="27"/>
                    </a:lnTo>
                    <a:lnTo>
                      <a:pt x="258" y="43"/>
                    </a:lnTo>
                    <a:lnTo>
                      <a:pt x="275" y="61"/>
                    </a:lnTo>
                    <a:lnTo>
                      <a:pt x="289" y="82"/>
                    </a:lnTo>
                    <a:lnTo>
                      <a:pt x="297" y="105"/>
                    </a:lnTo>
                    <a:lnTo>
                      <a:pt x="303" y="129"/>
                    </a:lnTo>
                    <a:lnTo>
                      <a:pt x="306" y="154"/>
                    </a:lnTo>
                    <a:close/>
                  </a:path>
                </a:pathLst>
              </a:custGeom>
              <a:solidFill>
                <a:srgbClr val="A0A0A0"/>
              </a:solidFill>
              <a:ln w="1714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id="{E4AE42B8-51B5-4390-8AB8-C38BBE6020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858" y="11590"/>
                <a:ext cx="178" cy="179"/>
              </a:xfrm>
              <a:custGeom>
                <a:avLst/>
                <a:gdLst>
                  <a:gd name="T0" fmla="*/ 178 w 178"/>
                  <a:gd name="T1" fmla="*/ 91 h 179"/>
                  <a:gd name="T2" fmla="*/ 176 w 178"/>
                  <a:gd name="T3" fmla="*/ 109 h 179"/>
                  <a:gd name="T4" fmla="*/ 170 w 178"/>
                  <a:gd name="T5" fmla="*/ 126 h 179"/>
                  <a:gd name="T6" fmla="*/ 160 w 178"/>
                  <a:gd name="T7" fmla="*/ 142 h 179"/>
                  <a:gd name="T8" fmla="*/ 147 w 178"/>
                  <a:gd name="T9" fmla="*/ 156 h 179"/>
                  <a:gd name="T10" fmla="*/ 133 w 178"/>
                  <a:gd name="T11" fmla="*/ 169 h 179"/>
                  <a:gd name="T12" fmla="*/ 114 w 178"/>
                  <a:gd name="T13" fmla="*/ 175 h 179"/>
                  <a:gd name="T14" fmla="*/ 96 w 178"/>
                  <a:gd name="T15" fmla="*/ 179 h 179"/>
                  <a:gd name="T16" fmla="*/ 78 w 178"/>
                  <a:gd name="T17" fmla="*/ 179 h 179"/>
                  <a:gd name="T18" fmla="*/ 59 w 178"/>
                  <a:gd name="T19" fmla="*/ 175 h 179"/>
                  <a:gd name="T20" fmla="*/ 43 w 178"/>
                  <a:gd name="T21" fmla="*/ 169 h 179"/>
                  <a:gd name="T22" fmla="*/ 26 w 178"/>
                  <a:gd name="T23" fmla="*/ 156 h 179"/>
                  <a:gd name="T24" fmla="*/ 14 w 178"/>
                  <a:gd name="T25" fmla="*/ 142 h 179"/>
                  <a:gd name="T26" fmla="*/ 6 w 178"/>
                  <a:gd name="T27" fmla="*/ 126 h 179"/>
                  <a:gd name="T28" fmla="*/ 0 w 178"/>
                  <a:gd name="T29" fmla="*/ 109 h 179"/>
                  <a:gd name="T30" fmla="*/ 0 w 178"/>
                  <a:gd name="T31" fmla="*/ 91 h 179"/>
                  <a:gd name="T32" fmla="*/ 2 w 178"/>
                  <a:gd name="T33" fmla="*/ 70 h 179"/>
                  <a:gd name="T34" fmla="*/ 8 w 178"/>
                  <a:gd name="T35" fmla="*/ 54 h 179"/>
                  <a:gd name="T36" fmla="*/ 18 w 178"/>
                  <a:gd name="T37" fmla="*/ 37 h 179"/>
                  <a:gd name="T38" fmla="*/ 30 w 178"/>
                  <a:gd name="T39" fmla="*/ 23 h 179"/>
                  <a:gd name="T40" fmla="*/ 45 w 178"/>
                  <a:gd name="T41" fmla="*/ 13 h 179"/>
                  <a:gd name="T42" fmla="*/ 63 w 178"/>
                  <a:gd name="T43" fmla="*/ 5 h 179"/>
                  <a:gd name="T44" fmla="*/ 82 w 178"/>
                  <a:gd name="T45" fmla="*/ 0 h 179"/>
                  <a:gd name="T46" fmla="*/ 100 w 178"/>
                  <a:gd name="T47" fmla="*/ 0 h 179"/>
                  <a:gd name="T48" fmla="*/ 119 w 178"/>
                  <a:gd name="T49" fmla="*/ 5 h 179"/>
                  <a:gd name="T50" fmla="*/ 135 w 178"/>
                  <a:gd name="T51" fmla="*/ 13 h 179"/>
                  <a:gd name="T52" fmla="*/ 151 w 178"/>
                  <a:gd name="T53" fmla="*/ 23 h 179"/>
                  <a:gd name="T54" fmla="*/ 164 w 178"/>
                  <a:gd name="T55" fmla="*/ 37 h 179"/>
                  <a:gd name="T56" fmla="*/ 172 w 178"/>
                  <a:gd name="T57" fmla="*/ 54 h 179"/>
                  <a:gd name="T58" fmla="*/ 178 w 178"/>
                  <a:gd name="T59" fmla="*/ 70 h 179"/>
                  <a:gd name="T60" fmla="*/ 178 w 178"/>
                  <a:gd name="T61" fmla="*/ 89 h 179"/>
                  <a:gd name="T62" fmla="*/ 178 w 178"/>
                  <a:gd name="T63" fmla="*/ 9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" h="179">
                    <a:moveTo>
                      <a:pt x="178" y="91"/>
                    </a:moveTo>
                    <a:lnTo>
                      <a:pt x="176" y="109"/>
                    </a:lnTo>
                    <a:lnTo>
                      <a:pt x="170" y="126"/>
                    </a:lnTo>
                    <a:lnTo>
                      <a:pt x="160" y="142"/>
                    </a:lnTo>
                    <a:lnTo>
                      <a:pt x="147" y="156"/>
                    </a:lnTo>
                    <a:lnTo>
                      <a:pt x="133" y="169"/>
                    </a:lnTo>
                    <a:lnTo>
                      <a:pt x="114" y="175"/>
                    </a:lnTo>
                    <a:lnTo>
                      <a:pt x="96" y="179"/>
                    </a:lnTo>
                    <a:lnTo>
                      <a:pt x="78" y="179"/>
                    </a:lnTo>
                    <a:lnTo>
                      <a:pt x="59" y="175"/>
                    </a:lnTo>
                    <a:lnTo>
                      <a:pt x="43" y="169"/>
                    </a:lnTo>
                    <a:lnTo>
                      <a:pt x="26" y="156"/>
                    </a:lnTo>
                    <a:lnTo>
                      <a:pt x="14" y="142"/>
                    </a:lnTo>
                    <a:lnTo>
                      <a:pt x="6" y="126"/>
                    </a:lnTo>
                    <a:lnTo>
                      <a:pt x="0" y="109"/>
                    </a:lnTo>
                    <a:lnTo>
                      <a:pt x="0" y="91"/>
                    </a:lnTo>
                    <a:lnTo>
                      <a:pt x="2" y="70"/>
                    </a:lnTo>
                    <a:lnTo>
                      <a:pt x="8" y="54"/>
                    </a:lnTo>
                    <a:lnTo>
                      <a:pt x="18" y="37"/>
                    </a:lnTo>
                    <a:lnTo>
                      <a:pt x="30" y="23"/>
                    </a:lnTo>
                    <a:lnTo>
                      <a:pt x="45" y="13"/>
                    </a:lnTo>
                    <a:lnTo>
                      <a:pt x="63" y="5"/>
                    </a:lnTo>
                    <a:lnTo>
                      <a:pt x="82" y="0"/>
                    </a:lnTo>
                    <a:lnTo>
                      <a:pt x="100" y="0"/>
                    </a:lnTo>
                    <a:lnTo>
                      <a:pt x="119" y="5"/>
                    </a:lnTo>
                    <a:lnTo>
                      <a:pt x="135" y="13"/>
                    </a:lnTo>
                    <a:lnTo>
                      <a:pt x="151" y="23"/>
                    </a:lnTo>
                    <a:lnTo>
                      <a:pt x="164" y="37"/>
                    </a:lnTo>
                    <a:lnTo>
                      <a:pt x="172" y="54"/>
                    </a:lnTo>
                    <a:lnTo>
                      <a:pt x="178" y="70"/>
                    </a:lnTo>
                    <a:lnTo>
                      <a:pt x="178" y="89"/>
                    </a:lnTo>
                    <a:lnTo>
                      <a:pt x="178" y="91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17" name="Freeform 7">
                <a:extLst>
                  <a:ext uri="{FF2B5EF4-FFF2-40B4-BE49-F238E27FC236}">
                    <a16:creationId xmlns:a16="http://schemas.microsoft.com/office/drawing/2014/main" id="{9FB85C68-4F2E-6196-AEBD-1C42046A0B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0915" y="11644"/>
                <a:ext cx="68" cy="72"/>
              </a:xfrm>
              <a:custGeom>
                <a:avLst/>
                <a:gdLst>
                  <a:gd name="T0" fmla="*/ 68 w 68"/>
                  <a:gd name="T1" fmla="*/ 37 h 72"/>
                  <a:gd name="T2" fmla="*/ 68 w 68"/>
                  <a:gd name="T3" fmla="*/ 47 h 72"/>
                  <a:gd name="T4" fmla="*/ 62 w 68"/>
                  <a:gd name="T5" fmla="*/ 59 h 72"/>
                  <a:gd name="T6" fmla="*/ 53 w 68"/>
                  <a:gd name="T7" fmla="*/ 67 h 72"/>
                  <a:gd name="T8" fmla="*/ 43 w 68"/>
                  <a:gd name="T9" fmla="*/ 72 h 72"/>
                  <a:gd name="T10" fmla="*/ 31 w 68"/>
                  <a:gd name="T11" fmla="*/ 72 h 72"/>
                  <a:gd name="T12" fmla="*/ 21 w 68"/>
                  <a:gd name="T13" fmla="*/ 70 h 72"/>
                  <a:gd name="T14" fmla="*/ 10 w 68"/>
                  <a:gd name="T15" fmla="*/ 63 h 72"/>
                  <a:gd name="T16" fmla="*/ 4 w 68"/>
                  <a:gd name="T17" fmla="*/ 53 h 72"/>
                  <a:gd name="T18" fmla="*/ 0 w 68"/>
                  <a:gd name="T19" fmla="*/ 43 h 72"/>
                  <a:gd name="T20" fmla="*/ 0 w 68"/>
                  <a:gd name="T21" fmla="*/ 31 h 72"/>
                  <a:gd name="T22" fmla="*/ 4 w 68"/>
                  <a:gd name="T23" fmla="*/ 18 h 72"/>
                  <a:gd name="T24" fmla="*/ 10 w 68"/>
                  <a:gd name="T25" fmla="*/ 8 h 72"/>
                  <a:gd name="T26" fmla="*/ 21 w 68"/>
                  <a:gd name="T27" fmla="*/ 2 h 72"/>
                  <a:gd name="T28" fmla="*/ 31 w 68"/>
                  <a:gd name="T29" fmla="*/ 0 h 72"/>
                  <a:gd name="T30" fmla="*/ 43 w 68"/>
                  <a:gd name="T31" fmla="*/ 0 h 72"/>
                  <a:gd name="T32" fmla="*/ 53 w 68"/>
                  <a:gd name="T33" fmla="*/ 6 h 72"/>
                  <a:gd name="T34" fmla="*/ 62 w 68"/>
                  <a:gd name="T35" fmla="*/ 14 h 72"/>
                  <a:gd name="T36" fmla="*/ 68 w 68"/>
                  <a:gd name="T37" fmla="*/ 24 h 72"/>
                  <a:gd name="T38" fmla="*/ 68 w 68"/>
                  <a:gd name="T39" fmla="*/ 37 h 72"/>
                  <a:gd name="T40" fmla="*/ 68 w 68"/>
                  <a:gd name="T41" fmla="*/ 3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72">
                    <a:moveTo>
                      <a:pt x="68" y="37"/>
                    </a:moveTo>
                    <a:lnTo>
                      <a:pt x="68" y="47"/>
                    </a:lnTo>
                    <a:lnTo>
                      <a:pt x="62" y="59"/>
                    </a:lnTo>
                    <a:lnTo>
                      <a:pt x="53" y="67"/>
                    </a:lnTo>
                    <a:lnTo>
                      <a:pt x="43" y="72"/>
                    </a:lnTo>
                    <a:lnTo>
                      <a:pt x="31" y="72"/>
                    </a:lnTo>
                    <a:lnTo>
                      <a:pt x="21" y="70"/>
                    </a:lnTo>
                    <a:lnTo>
                      <a:pt x="10" y="63"/>
                    </a:lnTo>
                    <a:lnTo>
                      <a:pt x="4" y="53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18"/>
                    </a:lnTo>
                    <a:lnTo>
                      <a:pt x="10" y="8"/>
                    </a:lnTo>
                    <a:lnTo>
                      <a:pt x="21" y="2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53" y="6"/>
                    </a:lnTo>
                    <a:lnTo>
                      <a:pt x="62" y="14"/>
                    </a:lnTo>
                    <a:lnTo>
                      <a:pt x="68" y="24"/>
                    </a:lnTo>
                    <a:lnTo>
                      <a:pt x="68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18" name="Freeform 8">
                <a:extLst>
                  <a:ext uri="{FF2B5EF4-FFF2-40B4-BE49-F238E27FC236}">
                    <a16:creationId xmlns:a16="http://schemas.microsoft.com/office/drawing/2014/main" id="{A0BEFA0E-390B-E9D1-220C-F66BCC8EDB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365" y="11590"/>
                <a:ext cx="178" cy="179"/>
              </a:xfrm>
              <a:custGeom>
                <a:avLst/>
                <a:gdLst>
                  <a:gd name="T0" fmla="*/ 178 w 178"/>
                  <a:gd name="T1" fmla="*/ 88 h 179"/>
                  <a:gd name="T2" fmla="*/ 176 w 178"/>
                  <a:gd name="T3" fmla="*/ 107 h 179"/>
                  <a:gd name="T4" fmla="*/ 170 w 178"/>
                  <a:gd name="T5" fmla="*/ 125 h 179"/>
                  <a:gd name="T6" fmla="*/ 160 w 178"/>
                  <a:gd name="T7" fmla="*/ 142 h 179"/>
                  <a:gd name="T8" fmla="*/ 147 w 178"/>
                  <a:gd name="T9" fmla="*/ 156 h 179"/>
                  <a:gd name="T10" fmla="*/ 133 w 178"/>
                  <a:gd name="T11" fmla="*/ 166 h 179"/>
                  <a:gd name="T12" fmla="*/ 114 w 178"/>
                  <a:gd name="T13" fmla="*/ 174 h 179"/>
                  <a:gd name="T14" fmla="*/ 96 w 178"/>
                  <a:gd name="T15" fmla="*/ 179 h 179"/>
                  <a:gd name="T16" fmla="*/ 78 w 178"/>
                  <a:gd name="T17" fmla="*/ 179 h 179"/>
                  <a:gd name="T18" fmla="*/ 59 w 178"/>
                  <a:gd name="T19" fmla="*/ 174 h 179"/>
                  <a:gd name="T20" fmla="*/ 43 w 178"/>
                  <a:gd name="T21" fmla="*/ 166 h 179"/>
                  <a:gd name="T22" fmla="*/ 26 w 178"/>
                  <a:gd name="T23" fmla="*/ 156 h 179"/>
                  <a:gd name="T24" fmla="*/ 14 w 178"/>
                  <a:gd name="T25" fmla="*/ 142 h 179"/>
                  <a:gd name="T26" fmla="*/ 6 w 178"/>
                  <a:gd name="T27" fmla="*/ 125 h 179"/>
                  <a:gd name="T28" fmla="*/ 0 w 178"/>
                  <a:gd name="T29" fmla="*/ 107 h 179"/>
                  <a:gd name="T30" fmla="*/ 0 w 178"/>
                  <a:gd name="T31" fmla="*/ 88 h 179"/>
                  <a:gd name="T32" fmla="*/ 2 w 178"/>
                  <a:gd name="T33" fmla="*/ 70 h 179"/>
                  <a:gd name="T34" fmla="*/ 8 w 178"/>
                  <a:gd name="T35" fmla="*/ 53 h 179"/>
                  <a:gd name="T36" fmla="*/ 18 w 178"/>
                  <a:gd name="T37" fmla="*/ 37 h 179"/>
                  <a:gd name="T38" fmla="*/ 30 w 178"/>
                  <a:gd name="T39" fmla="*/ 23 h 179"/>
                  <a:gd name="T40" fmla="*/ 45 w 178"/>
                  <a:gd name="T41" fmla="*/ 10 h 179"/>
                  <a:gd name="T42" fmla="*/ 63 w 178"/>
                  <a:gd name="T43" fmla="*/ 4 h 179"/>
                  <a:gd name="T44" fmla="*/ 82 w 178"/>
                  <a:gd name="T45" fmla="*/ 0 h 179"/>
                  <a:gd name="T46" fmla="*/ 100 w 178"/>
                  <a:gd name="T47" fmla="*/ 0 h 179"/>
                  <a:gd name="T48" fmla="*/ 119 w 178"/>
                  <a:gd name="T49" fmla="*/ 4 h 179"/>
                  <a:gd name="T50" fmla="*/ 135 w 178"/>
                  <a:gd name="T51" fmla="*/ 10 h 179"/>
                  <a:gd name="T52" fmla="*/ 151 w 178"/>
                  <a:gd name="T53" fmla="*/ 23 h 179"/>
                  <a:gd name="T54" fmla="*/ 164 w 178"/>
                  <a:gd name="T55" fmla="*/ 35 h 179"/>
                  <a:gd name="T56" fmla="*/ 172 w 178"/>
                  <a:gd name="T57" fmla="*/ 51 h 179"/>
                  <a:gd name="T58" fmla="*/ 178 w 178"/>
                  <a:gd name="T59" fmla="*/ 70 h 179"/>
                  <a:gd name="T60" fmla="*/ 178 w 178"/>
                  <a:gd name="T61" fmla="*/ 88 h 179"/>
                  <a:gd name="T62" fmla="*/ 178 w 178"/>
                  <a:gd name="T63" fmla="*/ 8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8" h="179">
                    <a:moveTo>
                      <a:pt x="178" y="88"/>
                    </a:moveTo>
                    <a:lnTo>
                      <a:pt x="176" y="107"/>
                    </a:lnTo>
                    <a:lnTo>
                      <a:pt x="170" y="125"/>
                    </a:lnTo>
                    <a:lnTo>
                      <a:pt x="160" y="142"/>
                    </a:lnTo>
                    <a:lnTo>
                      <a:pt x="147" y="156"/>
                    </a:lnTo>
                    <a:lnTo>
                      <a:pt x="133" y="166"/>
                    </a:lnTo>
                    <a:lnTo>
                      <a:pt x="114" y="174"/>
                    </a:lnTo>
                    <a:lnTo>
                      <a:pt x="96" y="179"/>
                    </a:lnTo>
                    <a:lnTo>
                      <a:pt x="78" y="179"/>
                    </a:lnTo>
                    <a:lnTo>
                      <a:pt x="59" y="174"/>
                    </a:lnTo>
                    <a:lnTo>
                      <a:pt x="43" y="166"/>
                    </a:lnTo>
                    <a:lnTo>
                      <a:pt x="26" y="156"/>
                    </a:lnTo>
                    <a:lnTo>
                      <a:pt x="14" y="142"/>
                    </a:lnTo>
                    <a:lnTo>
                      <a:pt x="6" y="125"/>
                    </a:lnTo>
                    <a:lnTo>
                      <a:pt x="0" y="107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8" y="53"/>
                    </a:lnTo>
                    <a:lnTo>
                      <a:pt x="18" y="37"/>
                    </a:lnTo>
                    <a:lnTo>
                      <a:pt x="30" y="23"/>
                    </a:lnTo>
                    <a:lnTo>
                      <a:pt x="45" y="10"/>
                    </a:lnTo>
                    <a:lnTo>
                      <a:pt x="63" y="4"/>
                    </a:lnTo>
                    <a:lnTo>
                      <a:pt x="82" y="0"/>
                    </a:lnTo>
                    <a:lnTo>
                      <a:pt x="100" y="0"/>
                    </a:lnTo>
                    <a:lnTo>
                      <a:pt x="119" y="4"/>
                    </a:lnTo>
                    <a:lnTo>
                      <a:pt x="135" y="10"/>
                    </a:lnTo>
                    <a:lnTo>
                      <a:pt x="151" y="23"/>
                    </a:lnTo>
                    <a:lnTo>
                      <a:pt x="164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78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19" name="Freeform 9">
                <a:extLst>
                  <a:ext uri="{FF2B5EF4-FFF2-40B4-BE49-F238E27FC236}">
                    <a16:creationId xmlns:a16="http://schemas.microsoft.com/office/drawing/2014/main" id="{53D26D50-99B6-6615-048B-75F959525E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9424" y="11643"/>
                <a:ext cx="68" cy="74"/>
              </a:xfrm>
              <a:custGeom>
                <a:avLst/>
                <a:gdLst>
                  <a:gd name="T0" fmla="*/ 68 w 68"/>
                  <a:gd name="T1" fmla="*/ 37 h 74"/>
                  <a:gd name="T2" fmla="*/ 68 w 68"/>
                  <a:gd name="T3" fmla="*/ 50 h 74"/>
                  <a:gd name="T4" fmla="*/ 62 w 68"/>
                  <a:gd name="T5" fmla="*/ 60 h 74"/>
                  <a:gd name="T6" fmla="*/ 53 w 68"/>
                  <a:gd name="T7" fmla="*/ 68 h 74"/>
                  <a:gd name="T8" fmla="*/ 43 w 68"/>
                  <a:gd name="T9" fmla="*/ 74 h 74"/>
                  <a:gd name="T10" fmla="*/ 31 w 68"/>
                  <a:gd name="T11" fmla="*/ 74 h 74"/>
                  <a:gd name="T12" fmla="*/ 21 w 68"/>
                  <a:gd name="T13" fmla="*/ 72 h 74"/>
                  <a:gd name="T14" fmla="*/ 10 w 68"/>
                  <a:gd name="T15" fmla="*/ 66 h 74"/>
                  <a:gd name="T16" fmla="*/ 4 w 68"/>
                  <a:gd name="T17" fmla="*/ 56 h 74"/>
                  <a:gd name="T18" fmla="*/ 0 w 68"/>
                  <a:gd name="T19" fmla="*/ 43 h 74"/>
                  <a:gd name="T20" fmla="*/ 0 w 68"/>
                  <a:gd name="T21" fmla="*/ 31 h 74"/>
                  <a:gd name="T22" fmla="*/ 4 w 68"/>
                  <a:gd name="T23" fmla="*/ 21 h 74"/>
                  <a:gd name="T24" fmla="*/ 10 w 68"/>
                  <a:gd name="T25" fmla="*/ 11 h 74"/>
                  <a:gd name="T26" fmla="*/ 21 w 68"/>
                  <a:gd name="T27" fmla="*/ 4 h 74"/>
                  <a:gd name="T28" fmla="*/ 31 w 68"/>
                  <a:gd name="T29" fmla="*/ 0 h 74"/>
                  <a:gd name="T30" fmla="*/ 43 w 68"/>
                  <a:gd name="T31" fmla="*/ 2 h 74"/>
                  <a:gd name="T32" fmla="*/ 53 w 68"/>
                  <a:gd name="T33" fmla="*/ 6 h 74"/>
                  <a:gd name="T34" fmla="*/ 62 w 68"/>
                  <a:gd name="T35" fmla="*/ 15 h 74"/>
                  <a:gd name="T36" fmla="*/ 68 w 68"/>
                  <a:gd name="T37" fmla="*/ 25 h 74"/>
                  <a:gd name="T38" fmla="*/ 68 w 68"/>
                  <a:gd name="T39" fmla="*/ 37 h 74"/>
                  <a:gd name="T40" fmla="*/ 68 w 68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74">
                    <a:moveTo>
                      <a:pt x="68" y="37"/>
                    </a:moveTo>
                    <a:lnTo>
                      <a:pt x="68" y="50"/>
                    </a:lnTo>
                    <a:lnTo>
                      <a:pt x="62" y="60"/>
                    </a:lnTo>
                    <a:lnTo>
                      <a:pt x="53" y="68"/>
                    </a:lnTo>
                    <a:lnTo>
                      <a:pt x="43" y="74"/>
                    </a:lnTo>
                    <a:lnTo>
                      <a:pt x="31" y="74"/>
                    </a:lnTo>
                    <a:lnTo>
                      <a:pt x="21" y="72"/>
                    </a:lnTo>
                    <a:lnTo>
                      <a:pt x="10" y="66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1"/>
                    </a:lnTo>
                    <a:lnTo>
                      <a:pt x="10" y="11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2" y="15"/>
                    </a:lnTo>
                    <a:lnTo>
                      <a:pt x="68" y="25"/>
                    </a:lnTo>
                    <a:lnTo>
                      <a:pt x="68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20" name="WordArt 10">
                <a:extLst>
                  <a:ext uri="{FF2B5EF4-FFF2-40B4-BE49-F238E27FC236}">
                    <a16:creationId xmlns:a16="http://schemas.microsoft.com/office/drawing/2014/main" id="{FF357E58-0BC5-33D6-E399-D20AC2275400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9605" y="11767"/>
                <a:ext cx="395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b="1" kern="1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LAMP</a:t>
                </a:r>
              </a:p>
            </p:txBody>
          </p:sp>
        </p:grpSp>
        <p:grpSp>
          <p:nvGrpSpPr>
            <p:cNvPr id="124" name="Group 2">
              <a:extLst>
                <a:ext uri="{FF2B5EF4-FFF2-40B4-BE49-F238E27FC236}">
                  <a16:creationId xmlns:a16="http://schemas.microsoft.com/office/drawing/2014/main" id="{A453904E-0E63-ED6C-0B03-0F25F9229C2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76799" y="5446724"/>
              <a:ext cx="1872669" cy="327555"/>
              <a:chOff x="621" y="544"/>
              <a:chExt cx="1824" cy="335"/>
            </a:xfrm>
          </p:grpSpPr>
          <p:sp>
            <p:nvSpPr>
              <p:cNvPr id="125" name="Freeform 3">
                <a:extLst>
                  <a:ext uri="{FF2B5EF4-FFF2-40B4-BE49-F238E27FC236}">
                    <a16:creationId xmlns:a16="http://schemas.microsoft.com/office/drawing/2014/main" id="{6FEDB925-FAD8-8A97-43A5-DFE33F1352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" y="544"/>
                <a:ext cx="1824" cy="335"/>
              </a:xfrm>
              <a:custGeom>
                <a:avLst/>
                <a:gdLst>
                  <a:gd name="T0" fmla="*/ 23 w 1824"/>
                  <a:gd name="T1" fmla="*/ 251 h 335"/>
                  <a:gd name="T2" fmla="*/ 166 w 1824"/>
                  <a:gd name="T3" fmla="*/ 335 h 335"/>
                  <a:gd name="T4" fmla="*/ 222 w 1824"/>
                  <a:gd name="T5" fmla="*/ 324 h 335"/>
                  <a:gd name="T6" fmla="*/ 306 w 1824"/>
                  <a:gd name="T7" fmla="*/ 257 h 335"/>
                  <a:gd name="T8" fmla="*/ 363 w 1824"/>
                  <a:gd name="T9" fmla="*/ 257 h 335"/>
                  <a:gd name="T10" fmla="*/ 513 w 1824"/>
                  <a:gd name="T11" fmla="*/ 257 h 335"/>
                  <a:gd name="T12" fmla="*/ 697 w 1824"/>
                  <a:gd name="T13" fmla="*/ 257 h 335"/>
                  <a:gd name="T14" fmla="*/ 798 w 1824"/>
                  <a:gd name="T15" fmla="*/ 257 h 335"/>
                  <a:gd name="T16" fmla="*/ 882 w 1824"/>
                  <a:gd name="T17" fmla="*/ 324 h 335"/>
                  <a:gd name="T18" fmla="*/ 939 w 1824"/>
                  <a:gd name="T19" fmla="*/ 335 h 335"/>
                  <a:gd name="T20" fmla="*/ 1039 w 1824"/>
                  <a:gd name="T21" fmla="*/ 298 h 335"/>
                  <a:gd name="T22" fmla="*/ 1078 w 1824"/>
                  <a:gd name="T23" fmla="*/ 257 h 335"/>
                  <a:gd name="T24" fmla="*/ 1279 w 1824"/>
                  <a:gd name="T25" fmla="*/ 257 h 335"/>
                  <a:gd name="T26" fmla="*/ 1449 w 1824"/>
                  <a:gd name="T27" fmla="*/ 257 h 335"/>
                  <a:gd name="T28" fmla="*/ 1517 w 1824"/>
                  <a:gd name="T29" fmla="*/ 257 h 335"/>
                  <a:gd name="T30" fmla="*/ 1601 w 1824"/>
                  <a:gd name="T31" fmla="*/ 324 h 335"/>
                  <a:gd name="T32" fmla="*/ 1656 w 1824"/>
                  <a:gd name="T33" fmla="*/ 335 h 335"/>
                  <a:gd name="T34" fmla="*/ 1802 w 1824"/>
                  <a:gd name="T35" fmla="*/ 251 h 335"/>
                  <a:gd name="T36" fmla="*/ 1824 w 1824"/>
                  <a:gd name="T37" fmla="*/ 168 h 335"/>
                  <a:gd name="T38" fmla="*/ 1740 w 1824"/>
                  <a:gd name="T39" fmla="*/ 23 h 335"/>
                  <a:gd name="T40" fmla="*/ 1656 w 1824"/>
                  <a:gd name="T41" fmla="*/ 0 h 335"/>
                  <a:gd name="T42" fmla="*/ 1554 w 1824"/>
                  <a:gd name="T43" fmla="*/ 37 h 335"/>
                  <a:gd name="T44" fmla="*/ 1517 w 1824"/>
                  <a:gd name="T45" fmla="*/ 78 h 335"/>
                  <a:gd name="T46" fmla="*/ 1369 w 1824"/>
                  <a:gd name="T47" fmla="*/ 78 h 335"/>
                  <a:gd name="T48" fmla="*/ 1181 w 1824"/>
                  <a:gd name="T49" fmla="*/ 78 h 335"/>
                  <a:gd name="T50" fmla="*/ 1078 w 1824"/>
                  <a:gd name="T51" fmla="*/ 78 h 335"/>
                  <a:gd name="T52" fmla="*/ 992 w 1824"/>
                  <a:gd name="T53" fmla="*/ 10 h 335"/>
                  <a:gd name="T54" fmla="*/ 939 w 1824"/>
                  <a:gd name="T55" fmla="*/ 0 h 335"/>
                  <a:gd name="T56" fmla="*/ 834 w 1824"/>
                  <a:gd name="T57" fmla="*/ 37 h 335"/>
                  <a:gd name="T58" fmla="*/ 798 w 1824"/>
                  <a:gd name="T59" fmla="*/ 78 h 335"/>
                  <a:gd name="T60" fmla="*/ 603 w 1824"/>
                  <a:gd name="T61" fmla="*/ 78 h 335"/>
                  <a:gd name="T62" fmla="*/ 433 w 1824"/>
                  <a:gd name="T63" fmla="*/ 78 h 335"/>
                  <a:gd name="T64" fmla="*/ 306 w 1824"/>
                  <a:gd name="T65" fmla="*/ 78 h 335"/>
                  <a:gd name="T66" fmla="*/ 269 w 1824"/>
                  <a:gd name="T67" fmla="*/ 37 h 335"/>
                  <a:gd name="T68" fmla="*/ 166 w 1824"/>
                  <a:gd name="T69" fmla="*/ 0 h 335"/>
                  <a:gd name="T70" fmla="*/ 82 w 1824"/>
                  <a:gd name="T71" fmla="*/ 23 h 335"/>
                  <a:gd name="T72" fmla="*/ 0 w 1824"/>
                  <a:gd name="T73" fmla="*/ 16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24" h="335">
                    <a:moveTo>
                      <a:pt x="0" y="168"/>
                    </a:moveTo>
                    <a:lnTo>
                      <a:pt x="23" y="251"/>
                    </a:lnTo>
                    <a:lnTo>
                      <a:pt x="82" y="310"/>
                    </a:lnTo>
                    <a:lnTo>
                      <a:pt x="166" y="335"/>
                    </a:lnTo>
                    <a:lnTo>
                      <a:pt x="222" y="324"/>
                    </a:lnTo>
                    <a:lnTo>
                      <a:pt x="269" y="298"/>
                    </a:lnTo>
                    <a:lnTo>
                      <a:pt x="306" y="257"/>
                    </a:lnTo>
                    <a:lnTo>
                      <a:pt x="363" y="257"/>
                    </a:lnTo>
                    <a:lnTo>
                      <a:pt x="433" y="257"/>
                    </a:lnTo>
                    <a:lnTo>
                      <a:pt x="513" y="257"/>
                    </a:lnTo>
                    <a:lnTo>
                      <a:pt x="603" y="257"/>
                    </a:lnTo>
                    <a:lnTo>
                      <a:pt x="697" y="257"/>
                    </a:lnTo>
                    <a:lnTo>
                      <a:pt x="798" y="257"/>
                    </a:lnTo>
                    <a:lnTo>
                      <a:pt x="834" y="298"/>
                    </a:lnTo>
                    <a:lnTo>
                      <a:pt x="882" y="324"/>
                    </a:lnTo>
                    <a:lnTo>
                      <a:pt x="939" y="335"/>
                    </a:lnTo>
                    <a:lnTo>
                      <a:pt x="992" y="324"/>
                    </a:lnTo>
                    <a:lnTo>
                      <a:pt x="1039" y="298"/>
                    </a:lnTo>
                    <a:lnTo>
                      <a:pt x="1078" y="257"/>
                    </a:lnTo>
                    <a:lnTo>
                      <a:pt x="1181" y="257"/>
                    </a:lnTo>
                    <a:lnTo>
                      <a:pt x="1279" y="257"/>
                    </a:lnTo>
                    <a:lnTo>
                      <a:pt x="1369" y="257"/>
                    </a:lnTo>
                    <a:lnTo>
                      <a:pt x="1449" y="257"/>
                    </a:lnTo>
                    <a:lnTo>
                      <a:pt x="1517" y="257"/>
                    </a:lnTo>
                    <a:lnTo>
                      <a:pt x="1554" y="298"/>
                    </a:lnTo>
                    <a:lnTo>
                      <a:pt x="1601" y="324"/>
                    </a:lnTo>
                    <a:lnTo>
                      <a:pt x="1656" y="335"/>
                    </a:lnTo>
                    <a:lnTo>
                      <a:pt x="1740" y="310"/>
                    </a:lnTo>
                    <a:lnTo>
                      <a:pt x="1802" y="251"/>
                    </a:lnTo>
                    <a:lnTo>
                      <a:pt x="1824" y="168"/>
                    </a:lnTo>
                    <a:lnTo>
                      <a:pt x="1802" y="84"/>
                    </a:lnTo>
                    <a:lnTo>
                      <a:pt x="1740" y="23"/>
                    </a:lnTo>
                    <a:lnTo>
                      <a:pt x="1656" y="0"/>
                    </a:lnTo>
                    <a:lnTo>
                      <a:pt x="1601" y="10"/>
                    </a:lnTo>
                    <a:lnTo>
                      <a:pt x="1554" y="37"/>
                    </a:lnTo>
                    <a:lnTo>
                      <a:pt x="1517" y="78"/>
                    </a:lnTo>
                    <a:lnTo>
                      <a:pt x="1449" y="78"/>
                    </a:lnTo>
                    <a:lnTo>
                      <a:pt x="1369" y="78"/>
                    </a:lnTo>
                    <a:lnTo>
                      <a:pt x="1279" y="78"/>
                    </a:lnTo>
                    <a:lnTo>
                      <a:pt x="1181" y="78"/>
                    </a:lnTo>
                    <a:lnTo>
                      <a:pt x="1078" y="78"/>
                    </a:lnTo>
                    <a:lnTo>
                      <a:pt x="1039" y="37"/>
                    </a:lnTo>
                    <a:lnTo>
                      <a:pt x="992" y="10"/>
                    </a:lnTo>
                    <a:lnTo>
                      <a:pt x="939" y="0"/>
                    </a:lnTo>
                    <a:lnTo>
                      <a:pt x="882" y="10"/>
                    </a:lnTo>
                    <a:lnTo>
                      <a:pt x="834" y="37"/>
                    </a:lnTo>
                    <a:lnTo>
                      <a:pt x="798" y="78"/>
                    </a:lnTo>
                    <a:lnTo>
                      <a:pt x="697" y="78"/>
                    </a:lnTo>
                    <a:lnTo>
                      <a:pt x="603" y="78"/>
                    </a:lnTo>
                    <a:lnTo>
                      <a:pt x="513" y="78"/>
                    </a:lnTo>
                    <a:lnTo>
                      <a:pt x="433" y="78"/>
                    </a:lnTo>
                    <a:lnTo>
                      <a:pt x="363" y="78"/>
                    </a:lnTo>
                    <a:lnTo>
                      <a:pt x="306" y="78"/>
                    </a:lnTo>
                    <a:lnTo>
                      <a:pt x="269" y="37"/>
                    </a:lnTo>
                    <a:lnTo>
                      <a:pt x="222" y="10"/>
                    </a:lnTo>
                    <a:lnTo>
                      <a:pt x="166" y="0"/>
                    </a:lnTo>
                    <a:lnTo>
                      <a:pt x="82" y="23"/>
                    </a:lnTo>
                    <a:lnTo>
                      <a:pt x="23" y="8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26" name="Freeform 4">
                <a:extLst>
                  <a:ext uri="{FF2B5EF4-FFF2-40B4-BE49-F238E27FC236}">
                    <a16:creationId xmlns:a16="http://schemas.microsoft.com/office/drawing/2014/main" id="{64338C66-B5FD-4509-412D-CF3DB61E55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" y="626"/>
                <a:ext cx="178" cy="181"/>
              </a:xfrm>
              <a:custGeom>
                <a:avLst/>
                <a:gdLst>
                  <a:gd name="T0" fmla="*/ 178 w 178"/>
                  <a:gd name="T1" fmla="*/ 90 h 181"/>
                  <a:gd name="T2" fmla="*/ 176 w 178"/>
                  <a:gd name="T3" fmla="*/ 109 h 181"/>
                  <a:gd name="T4" fmla="*/ 170 w 178"/>
                  <a:gd name="T5" fmla="*/ 127 h 181"/>
                  <a:gd name="T6" fmla="*/ 160 w 178"/>
                  <a:gd name="T7" fmla="*/ 144 h 181"/>
                  <a:gd name="T8" fmla="*/ 148 w 178"/>
                  <a:gd name="T9" fmla="*/ 158 h 181"/>
                  <a:gd name="T10" fmla="*/ 131 w 178"/>
                  <a:gd name="T11" fmla="*/ 170 h 181"/>
                  <a:gd name="T12" fmla="*/ 113 w 178"/>
                  <a:gd name="T13" fmla="*/ 177 h 181"/>
                  <a:gd name="T14" fmla="*/ 94 w 178"/>
                  <a:gd name="T15" fmla="*/ 181 h 181"/>
                  <a:gd name="T16" fmla="*/ 74 w 178"/>
                  <a:gd name="T17" fmla="*/ 179 h 181"/>
                  <a:gd name="T18" fmla="*/ 55 w 178"/>
                  <a:gd name="T19" fmla="*/ 175 h 181"/>
                  <a:gd name="T20" fmla="*/ 39 w 178"/>
                  <a:gd name="T21" fmla="*/ 164 h 181"/>
                  <a:gd name="T22" fmla="*/ 25 w 178"/>
                  <a:gd name="T23" fmla="*/ 152 h 181"/>
                  <a:gd name="T24" fmla="*/ 12 w 178"/>
                  <a:gd name="T25" fmla="*/ 136 h 181"/>
                  <a:gd name="T26" fmla="*/ 4 w 178"/>
                  <a:gd name="T27" fmla="*/ 119 h 181"/>
                  <a:gd name="T28" fmla="*/ 0 w 178"/>
                  <a:gd name="T29" fmla="*/ 101 h 181"/>
                  <a:gd name="T30" fmla="*/ 0 w 178"/>
                  <a:gd name="T31" fmla="*/ 80 h 181"/>
                  <a:gd name="T32" fmla="*/ 4 w 178"/>
                  <a:gd name="T33" fmla="*/ 62 h 181"/>
                  <a:gd name="T34" fmla="*/ 12 w 178"/>
                  <a:gd name="T35" fmla="*/ 43 h 181"/>
                  <a:gd name="T36" fmla="*/ 25 w 178"/>
                  <a:gd name="T37" fmla="*/ 29 h 181"/>
                  <a:gd name="T38" fmla="*/ 39 w 178"/>
                  <a:gd name="T39" fmla="*/ 17 h 181"/>
                  <a:gd name="T40" fmla="*/ 55 w 178"/>
                  <a:gd name="T41" fmla="*/ 6 h 181"/>
                  <a:gd name="T42" fmla="*/ 74 w 178"/>
                  <a:gd name="T43" fmla="*/ 2 h 181"/>
                  <a:gd name="T44" fmla="*/ 94 w 178"/>
                  <a:gd name="T45" fmla="*/ 0 h 181"/>
                  <a:gd name="T46" fmla="*/ 113 w 178"/>
                  <a:gd name="T47" fmla="*/ 4 h 181"/>
                  <a:gd name="T48" fmla="*/ 131 w 178"/>
                  <a:gd name="T49" fmla="*/ 10 h 181"/>
                  <a:gd name="T50" fmla="*/ 148 w 178"/>
                  <a:gd name="T51" fmla="*/ 21 h 181"/>
                  <a:gd name="T52" fmla="*/ 160 w 178"/>
                  <a:gd name="T53" fmla="*/ 35 h 181"/>
                  <a:gd name="T54" fmla="*/ 170 w 178"/>
                  <a:gd name="T55" fmla="*/ 51 h 181"/>
                  <a:gd name="T56" fmla="*/ 176 w 178"/>
                  <a:gd name="T57" fmla="*/ 70 h 181"/>
                  <a:gd name="T58" fmla="*/ 178 w 178"/>
                  <a:gd name="T59" fmla="*/ 90 h 181"/>
                  <a:gd name="T60" fmla="*/ 178 w 178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181">
                    <a:moveTo>
                      <a:pt x="178" y="90"/>
                    </a:moveTo>
                    <a:lnTo>
                      <a:pt x="176" y="109"/>
                    </a:lnTo>
                    <a:lnTo>
                      <a:pt x="170" y="127"/>
                    </a:lnTo>
                    <a:lnTo>
                      <a:pt x="160" y="144"/>
                    </a:lnTo>
                    <a:lnTo>
                      <a:pt x="148" y="158"/>
                    </a:lnTo>
                    <a:lnTo>
                      <a:pt x="131" y="170"/>
                    </a:lnTo>
                    <a:lnTo>
                      <a:pt x="113" y="177"/>
                    </a:lnTo>
                    <a:lnTo>
                      <a:pt x="94" y="181"/>
                    </a:lnTo>
                    <a:lnTo>
                      <a:pt x="74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0" y="35"/>
                    </a:lnTo>
                    <a:lnTo>
                      <a:pt x="170" y="51"/>
                    </a:lnTo>
                    <a:lnTo>
                      <a:pt x="176" y="70"/>
                    </a:lnTo>
                    <a:lnTo>
                      <a:pt x="178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27" name="Freeform 5">
                <a:extLst>
                  <a:ext uri="{FF2B5EF4-FFF2-40B4-BE49-F238E27FC236}">
                    <a16:creationId xmlns:a16="http://schemas.microsoft.com/office/drawing/2014/main" id="{19FFCC32-8463-ABFF-1703-2C77B2BF2B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6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4 w 70"/>
                  <a:gd name="T7" fmla="*/ 63 h 67"/>
                  <a:gd name="T8" fmla="*/ 41 w 70"/>
                  <a:gd name="T9" fmla="*/ 67 h 67"/>
                  <a:gd name="T10" fmla="*/ 31 w 70"/>
                  <a:gd name="T11" fmla="*/ 67 h 67"/>
                  <a:gd name="T12" fmla="*/ 19 w 70"/>
                  <a:gd name="T13" fmla="*/ 63 h 67"/>
                  <a:gd name="T14" fmla="*/ 9 w 70"/>
                  <a:gd name="T15" fmla="*/ 57 h 67"/>
                  <a:gd name="T16" fmla="*/ 4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9 w 70"/>
                  <a:gd name="T23" fmla="*/ 12 h 67"/>
                  <a:gd name="T24" fmla="*/ 19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4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4" y="63"/>
                    </a:lnTo>
                    <a:lnTo>
                      <a:pt x="41" y="67"/>
                    </a:lnTo>
                    <a:lnTo>
                      <a:pt x="31" y="67"/>
                    </a:lnTo>
                    <a:lnTo>
                      <a:pt x="19" y="63"/>
                    </a:lnTo>
                    <a:lnTo>
                      <a:pt x="9" y="57"/>
                    </a:lnTo>
                    <a:lnTo>
                      <a:pt x="4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9" y="12"/>
                    </a:lnTo>
                    <a:lnTo>
                      <a:pt x="19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4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28" name="Freeform 6">
                <a:extLst>
                  <a:ext uri="{FF2B5EF4-FFF2-40B4-BE49-F238E27FC236}">
                    <a16:creationId xmlns:a16="http://schemas.microsoft.com/office/drawing/2014/main" id="{6BD288D8-17CE-8DF6-D610-DFF0BA94E0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74" y="626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7 w 180"/>
                  <a:gd name="T9" fmla="*/ 158 h 181"/>
                  <a:gd name="T10" fmla="*/ 131 w 180"/>
                  <a:gd name="T11" fmla="*/ 170 h 181"/>
                  <a:gd name="T12" fmla="*/ 112 w 180"/>
                  <a:gd name="T13" fmla="*/ 177 h 181"/>
                  <a:gd name="T14" fmla="*/ 94 w 180"/>
                  <a:gd name="T15" fmla="*/ 181 h 181"/>
                  <a:gd name="T16" fmla="*/ 76 w 180"/>
                  <a:gd name="T17" fmla="*/ 179 h 181"/>
                  <a:gd name="T18" fmla="*/ 55 w 180"/>
                  <a:gd name="T19" fmla="*/ 175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6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7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2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7" y="158"/>
                    </a:lnTo>
                    <a:lnTo>
                      <a:pt x="131" y="170"/>
                    </a:lnTo>
                    <a:lnTo>
                      <a:pt x="112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2" y="4"/>
                    </a:lnTo>
                    <a:lnTo>
                      <a:pt x="131" y="10"/>
                    </a:lnTo>
                    <a:lnTo>
                      <a:pt x="147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29" name="Freeform 7">
                <a:extLst>
                  <a:ext uri="{FF2B5EF4-FFF2-40B4-BE49-F238E27FC236}">
                    <a16:creationId xmlns:a16="http://schemas.microsoft.com/office/drawing/2014/main" id="{92968CFF-89CF-7ADB-0CB7-02332902D2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1 w 70"/>
                  <a:gd name="T7" fmla="*/ 63 h 67"/>
                  <a:gd name="T8" fmla="*/ 41 w 70"/>
                  <a:gd name="T9" fmla="*/ 67 h 67"/>
                  <a:gd name="T10" fmla="*/ 29 w 70"/>
                  <a:gd name="T11" fmla="*/ 67 h 67"/>
                  <a:gd name="T12" fmla="*/ 16 w 70"/>
                  <a:gd name="T13" fmla="*/ 63 h 67"/>
                  <a:gd name="T14" fmla="*/ 8 w 70"/>
                  <a:gd name="T15" fmla="*/ 57 h 67"/>
                  <a:gd name="T16" fmla="*/ 2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8 w 70"/>
                  <a:gd name="T23" fmla="*/ 12 h 67"/>
                  <a:gd name="T24" fmla="*/ 16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1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1" y="63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16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30" name="Freeform 8">
                <a:extLst>
                  <a:ext uri="{FF2B5EF4-FFF2-40B4-BE49-F238E27FC236}">
                    <a16:creationId xmlns:a16="http://schemas.microsoft.com/office/drawing/2014/main" id="{5E1531BD-FE3B-5AB6-2151-CEDEBCD062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93" y="626"/>
                <a:ext cx="181" cy="181"/>
              </a:xfrm>
              <a:custGeom>
                <a:avLst/>
                <a:gdLst>
                  <a:gd name="T0" fmla="*/ 181 w 181"/>
                  <a:gd name="T1" fmla="*/ 90 h 181"/>
                  <a:gd name="T2" fmla="*/ 178 w 181"/>
                  <a:gd name="T3" fmla="*/ 109 h 181"/>
                  <a:gd name="T4" fmla="*/ 172 w 181"/>
                  <a:gd name="T5" fmla="*/ 127 h 181"/>
                  <a:gd name="T6" fmla="*/ 162 w 181"/>
                  <a:gd name="T7" fmla="*/ 144 h 181"/>
                  <a:gd name="T8" fmla="*/ 148 w 181"/>
                  <a:gd name="T9" fmla="*/ 158 h 181"/>
                  <a:gd name="T10" fmla="*/ 133 w 181"/>
                  <a:gd name="T11" fmla="*/ 170 h 181"/>
                  <a:gd name="T12" fmla="*/ 115 w 181"/>
                  <a:gd name="T13" fmla="*/ 177 h 181"/>
                  <a:gd name="T14" fmla="*/ 94 w 181"/>
                  <a:gd name="T15" fmla="*/ 181 h 181"/>
                  <a:gd name="T16" fmla="*/ 76 w 181"/>
                  <a:gd name="T17" fmla="*/ 179 h 181"/>
                  <a:gd name="T18" fmla="*/ 58 w 181"/>
                  <a:gd name="T19" fmla="*/ 175 h 181"/>
                  <a:gd name="T20" fmla="*/ 39 w 181"/>
                  <a:gd name="T21" fmla="*/ 164 h 181"/>
                  <a:gd name="T22" fmla="*/ 25 w 181"/>
                  <a:gd name="T23" fmla="*/ 152 h 181"/>
                  <a:gd name="T24" fmla="*/ 12 w 181"/>
                  <a:gd name="T25" fmla="*/ 136 h 181"/>
                  <a:gd name="T26" fmla="*/ 4 w 181"/>
                  <a:gd name="T27" fmla="*/ 119 h 181"/>
                  <a:gd name="T28" fmla="*/ 0 w 181"/>
                  <a:gd name="T29" fmla="*/ 101 h 181"/>
                  <a:gd name="T30" fmla="*/ 0 w 181"/>
                  <a:gd name="T31" fmla="*/ 80 h 181"/>
                  <a:gd name="T32" fmla="*/ 4 w 181"/>
                  <a:gd name="T33" fmla="*/ 62 h 181"/>
                  <a:gd name="T34" fmla="*/ 12 w 181"/>
                  <a:gd name="T35" fmla="*/ 43 h 181"/>
                  <a:gd name="T36" fmla="*/ 25 w 181"/>
                  <a:gd name="T37" fmla="*/ 29 h 181"/>
                  <a:gd name="T38" fmla="*/ 39 w 181"/>
                  <a:gd name="T39" fmla="*/ 17 h 181"/>
                  <a:gd name="T40" fmla="*/ 58 w 181"/>
                  <a:gd name="T41" fmla="*/ 6 h 181"/>
                  <a:gd name="T42" fmla="*/ 76 w 181"/>
                  <a:gd name="T43" fmla="*/ 2 h 181"/>
                  <a:gd name="T44" fmla="*/ 94 w 181"/>
                  <a:gd name="T45" fmla="*/ 0 h 181"/>
                  <a:gd name="T46" fmla="*/ 115 w 181"/>
                  <a:gd name="T47" fmla="*/ 4 h 181"/>
                  <a:gd name="T48" fmla="*/ 131 w 181"/>
                  <a:gd name="T49" fmla="*/ 10 h 181"/>
                  <a:gd name="T50" fmla="*/ 148 w 181"/>
                  <a:gd name="T51" fmla="*/ 21 h 181"/>
                  <a:gd name="T52" fmla="*/ 162 w 181"/>
                  <a:gd name="T53" fmla="*/ 35 h 181"/>
                  <a:gd name="T54" fmla="*/ 172 w 181"/>
                  <a:gd name="T55" fmla="*/ 51 h 181"/>
                  <a:gd name="T56" fmla="*/ 178 w 181"/>
                  <a:gd name="T57" fmla="*/ 70 h 181"/>
                  <a:gd name="T58" fmla="*/ 181 w 181"/>
                  <a:gd name="T59" fmla="*/ 90 h 181"/>
                  <a:gd name="T60" fmla="*/ 181 w 181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81">
                    <a:moveTo>
                      <a:pt x="181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8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8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8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31" name="Freeform 9">
                <a:extLst>
                  <a:ext uri="{FF2B5EF4-FFF2-40B4-BE49-F238E27FC236}">
                    <a16:creationId xmlns:a16="http://schemas.microsoft.com/office/drawing/2014/main" id="{AD320B54-54C1-E848-505C-AFDF1D83DA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9" y="682"/>
                <a:ext cx="69" cy="67"/>
              </a:xfrm>
              <a:custGeom>
                <a:avLst/>
                <a:gdLst>
                  <a:gd name="T0" fmla="*/ 69 w 69"/>
                  <a:gd name="T1" fmla="*/ 34 h 67"/>
                  <a:gd name="T2" fmla="*/ 67 w 69"/>
                  <a:gd name="T3" fmla="*/ 47 h 67"/>
                  <a:gd name="T4" fmla="*/ 61 w 69"/>
                  <a:gd name="T5" fmla="*/ 57 h 67"/>
                  <a:gd name="T6" fmla="*/ 51 w 69"/>
                  <a:gd name="T7" fmla="*/ 63 h 67"/>
                  <a:gd name="T8" fmla="*/ 40 w 69"/>
                  <a:gd name="T9" fmla="*/ 67 h 67"/>
                  <a:gd name="T10" fmla="*/ 28 w 69"/>
                  <a:gd name="T11" fmla="*/ 67 h 67"/>
                  <a:gd name="T12" fmla="*/ 18 w 69"/>
                  <a:gd name="T13" fmla="*/ 63 h 67"/>
                  <a:gd name="T14" fmla="*/ 8 w 69"/>
                  <a:gd name="T15" fmla="*/ 57 h 67"/>
                  <a:gd name="T16" fmla="*/ 2 w 69"/>
                  <a:gd name="T17" fmla="*/ 47 h 67"/>
                  <a:gd name="T18" fmla="*/ 0 w 69"/>
                  <a:gd name="T19" fmla="*/ 34 h 67"/>
                  <a:gd name="T20" fmla="*/ 2 w 69"/>
                  <a:gd name="T21" fmla="*/ 22 h 67"/>
                  <a:gd name="T22" fmla="*/ 8 w 69"/>
                  <a:gd name="T23" fmla="*/ 12 h 67"/>
                  <a:gd name="T24" fmla="*/ 16 w 69"/>
                  <a:gd name="T25" fmla="*/ 4 h 67"/>
                  <a:gd name="T26" fmla="*/ 28 w 69"/>
                  <a:gd name="T27" fmla="*/ 0 h 67"/>
                  <a:gd name="T28" fmla="*/ 40 w 69"/>
                  <a:gd name="T29" fmla="*/ 0 h 67"/>
                  <a:gd name="T30" fmla="*/ 51 w 69"/>
                  <a:gd name="T31" fmla="*/ 4 h 67"/>
                  <a:gd name="T32" fmla="*/ 61 w 69"/>
                  <a:gd name="T33" fmla="*/ 12 h 67"/>
                  <a:gd name="T34" fmla="*/ 67 w 69"/>
                  <a:gd name="T35" fmla="*/ 22 h 67"/>
                  <a:gd name="T36" fmla="*/ 69 w 69"/>
                  <a:gd name="T37" fmla="*/ 34 h 67"/>
                  <a:gd name="T38" fmla="*/ 69 w 69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7">
                    <a:moveTo>
                      <a:pt x="69" y="34"/>
                    </a:moveTo>
                    <a:lnTo>
                      <a:pt x="67" y="47"/>
                    </a:lnTo>
                    <a:lnTo>
                      <a:pt x="61" y="57"/>
                    </a:lnTo>
                    <a:lnTo>
                      <a:pt x="51" y="63"/>
                    </a:lnTo>
                    <a:lnTo>
                      <a:pt x="40" y="67"/>
                    </a:lnTo>
                    <a:lnTo>
                      <a:pt x="28" y="67"/>
                    </a:lnTo>
                    <a:lnTo>
                      <a:pt x="18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2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32" name="WordArt 10">
                <a:extLst>
                  <a:ext uri="{FF2B5EF4-FFF2-40B4-BE49-F238E27FC236}">
                    <a16:creationId xmlns:a16="http://schemas.microsoft.com/office/drawing/2014/main" id="{5F4FEBA4-9F74-5714-139E-9A720A3CFA58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36" y="65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3</a:t>
                </a:r>
              </a:p>
            </p:txBody>
          </p:sp>
        </p:grpSp>
        <p:grpSp>
          <p:nvGrpSpPr>
            <p:cNvPr id="133" name="Group 11">
              <a:extLst>
                <a:ext uri="{FF2B5EF4-FFF2-40B4-BE49-F238E27FC236}">
                  <a16:creationId xmlns:a16="http://schemas.microsoft.com/office/drawing/2014/main" id="{431EB2EE-051D-062C-1FF1-BC6128413F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7821236" y="3556318"/>
              <a:ext cx="1240729" cy="388800"/>
              <a:chOff x="981" y="544"/>
              <a:chExt cx="1084" cy="341"/>
            </a:xfrm>
          </p:grpSpPr>
          <p:sp>
            <p:nvSpPr>
              <p:cNvPr id="134" name="Freeform 12">
                <a:extLst>
                  <a:ext uri="{FF2B5EF4-FFF2-40B4-BE49-F238E27FC236}">
                    <a16:creationId xmlns:a16="http://schemas.microsoft.com/office/drawing/2014/main" id="{9C152F10-CB07-E4A8-D5B2-913394AFCD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1" y="544"/>
                <a:ext cx="1084" cy="341"/>
              </a:xfrm>
              <a:custGeom>
                <a:avLst/>
                <a:gdLst>
                  <a:gd name="T0" fmla="*/ 168 w 1084"/>
                  <a:gd name="T1" fmla="*/ 0 h 341"/>
                  <a:gd name="T2" fmla="*/ 84 w 1084"/>
                  <a:gd name="T3" fmla="*/ 25 h 341"/>
                  <a:gd name="T4" fmla="*/ 22 w 1084"/>
                  <a:gd name="T5" fmla="*/ 86 h 341"/>
                  <a:gd name="T6" fmla="*/ 0 w 1084"/>
                  <a:gd name="T7" fmla="*/ 170 h 341"/>
                  <a:gd name="T8" fmla="*/ 0 w 1084"/>
                  <a:gd name="T9" fmla="*/ 170 h 341"/>
                  <a:gd name="T10" fmla="*/ 22 w 1084"/>
                  <a:gd name="T11" fmla="*/ 256 h 341"/>
                  <a:gd name="T12" fmla="*/ 84 w 1084"/>
                  <a:gd name="T13" fmla="*/ 318 h 341"/>
                  <a:gd name="T14" fmla="*/ 168 w 1084"/>
                  <a:gd name="T15" fmla="*/ 341 h 341"/>
                  <a:gd name="T16" fmla="*/ 168 w 1084"/>
                  <a:gd name="T17" fmla="*/ 341 h 341"/>
                  <a:gd name="T18" fmla="*/ 223 w 1084"/>
                  <a:gd name="T19" fmla="*/ 330 h 341"/>
                  <a:gd name="T20" fmla="*/ 273 w 1084"/>
                  <a:gd name="T21" fmla="*/ 304 h 341"/>
                  <a:gd name="T22" fmla="*/ 309 w 1084"/>
                  <a:gd name="T23" fmla="*/ 263 h 341"/>
                  <a:gd name="T24" fmla="*/ 309 w 1084"/>
                  <a:gd name="T25" fmla="*/ 263 h 341"/>
                  <a:gd name="T26" fmla="*/ 377 w 1084"/>
                  <a:gd name="T27" fmla="*/ 263 h 341"/>
                  <a:gd name="T28" fmla="*/ 455 w 1084"/>
                  <a:gd name="T29" fmla="*/ 263 h 341"/>
                  <a:gd name="T30" fmla="*/ 541 w 1084"/>
                  <a:gd name="T31" fmla="*/ 263 h 341"/>
                  <a:gd name="T32" fmla="*/ 627 w 1084"/>
                  <a:gd name="T33" fmla="*/ 263 h 341"/>
                  <a:gd name="T34" fmla="*/ 707 w 1084"/>
                  <a:gd name="T35" fmla="*/ 263 h 341"/>
                  <a:gd name="T36" fmla="*/ 775 w 1084"/>
                  <a:gd name="T37" fmla="*/ 263 h 341"/>
                  <a:gd name="T38" fmla="*/ 775 w 1084"/>
                  <a:gd name="T39" fmla="*/ 263 h 341"/>
                  <a:gd name="T40" fmla="*/ 812 w 1084"/>
                  <a:gd name="T41" fmla="*/ 304 h 341"/>
                  <a:gd name="T42" fmla="*/ 861 w 1084"/>
                  <a:gd name="T43" fmla="*/ 330 h 341"/>
                  <a:gd name="T44" fmla="*/ 916 w 1084"/>
                  <a:gd name="T45" fmla="*/ 341 h 341"/>
                  <a:gd name="T46" fmla="*/ 916 w 1084"/>
                  <a:gd name="T47" fmla="*/ 341 h 341"/>
                  <a:gd name="T48" fmla="*/ 1000 w 1084"/>
                  <a:gd name="T49" fmla="*/ 318 h 341"/>
                  <a:gd name="T50" fmla="*/ 1062 w 1084"/>
                  <a:gd name="T51" fmla="*/ 256 h 341"/>
                  <a:gd name="T52" fmla="*/ 1084 w 1084"/>
                  <a:gd name="T53" fmla="*/ 170 h 341"/>
                  <a:gd name="T54" fmla="*/ 1084 w 1084"/>
                  <a:gd name="T55" fmla="*/ 170 h 341"/>
                  <a:gd name="T56" fmla="*/ 1062 w 1084"/>
                  <a:gd name="T57" fmla="*/ 86 h 341"/>
                  <a:gd name="T58" fmla="*/ 1000 w 1084"/>
                  <a:gd name="T59" fmla="*/ 25 h 341"/>
                  <a:gd name="T60" fmla="*/ 916 w 1084"/>
                  <a:gd name="T61" fmla="*/ 0 h 341"/>
                  <a:gd name="T62" fmla="*/ 916 w 1084"/>
                  <a:gd name="T63" fmla="*/ 0 h 341"/>
                  <a:gd name="T64" fmla="*/ 861 w 1084"/>
                  <a:gd name="T65" fmla="*/ 10 h 341"/>
                  <a:gd name="T66" fmla="*/ 812 w 1084"/>
                  <a:gd name="T67" fmla="*/ 39 h 341"/>
                  <a:gd name="T68" fmla="*/ 775 w 1084"/>
                  <a:gd name="T69" fmla="*/ 80 h 341"/>
                  <a:gd name="T70" fmla="*/ 775 w 1084"/>
                  <a:gd name="T71" fmla="*/ 80 h 341"/>
                  <a:gd name="T72" fmla="*/ 707 w 1084"/>
                  <a:gd name="T73" fmla="*/ 80 h 341"/>
                  <a:gd name="T74" fmla="*/ 627 w 1084"/>
                  <a:gd name="T75" fmla="*/ 80 h 341"/>
                  <a:gd name="T76" fmla="*/ 541 w 1084"/>
                  <a:gd name="T77" fmla="*/ 80 h 341"/>
                  <a:gd name="T78" fmla="*/ 455 w 1084"/>
                  <a:gd name="T79" fmla="*/ 80 h 341"/>
                  <a:gd name="T80" fmla="*/ 377 w 1084"/>
                  <a:gd name="T81" fmla="*/ 80 h 341"/>
                  <a:gd name="T82" fmla="*/ 309 w 1084"/>
                  <a:gd name="T83" fmla="*/ 80 h 341"/>
                  <a:gd name="T84" fmla="*/ 309 w 1084"/>
                  <a:gd name="T85" fmla="*/ 80 h 341"/>
                  <a:gd name="T86" fmla="*/ 273 w 1084"/>
                  <a:gd name="T87" fmla="*/ 39 h 341"/>
                  <a:gd name="T88" fmla="*/ 223 w 1084"/>
                  <a:gd name="T89" fmla="*/ 10 h 341"/>
                  <a:gd name="T90" fmla="*/ 168 w 1084"/>
                  <a:gd name="T91" fmla="*/ 0 h 341"/>
                  <a:gd name="T92" fmla="*/ 168 w 1084"/>
                  <a:gd name="T93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4" h="341">
                    <a:moveTo>
                      <a:pt x="168" y="0"/>
                    </a:moveTo>
                    <a:lnTo>
                      <a:pt x="84" y="25"/>
                    </a:lnTo>
                    <a:lnTo>
                      <a:pt x="22" y="86"/>
                    </a:lnTo>
                    <a:lnTo>
                      <a:pt x="0" y="170"/>
                    </a:lnTo>
                    <a:lnTo>
                      <a:pt x="22" y="256"/>
                    </a:lnTo>
                    <a:lnTo>
                      <a:pt x="84" y="318"/>
                    </a:lnTo>
                    <a:lnTo>
                      <a:pt x="168" y="341"/>
                    </a:lnTo>
                    <a:lnTo>
                      <a:pt x="223" y="330"/>
                    </a:lnTo>
                    <a:lnTo>
                      <a:pt x="273" y="304"/>
                    </a:lnTo>
                    <a:lnTo>
                      <a:pt x="309" y="263"/>
                    </a:lnTo>
                    <a:lnTo>
                      <a:pt x="377" y="263"/>
                    </a:lnTo>
                    <a:lnTo>
                      <a:pt x="455" y="263"/>
                    </a:lnTo>
                    <a:lnTo>
                      <a:pt x="541" y="263"/>
                    </a:lnTo>
                    <a:lnTo>
                      <a:pt x="627" y="263"/>
                    </a:lnTo>
                    <a:lnTo>
                      <a:pt x="707" y="263"/>
                    </a:lnTo>
                    <a:lnTo>
                      <a:pt x="775" y="263"/>
                    </a:lnTo>
                    <a:lnTo>
                      <a:pt x="812" y="304"/>
                    </a:lnTo>
                    <a:lnTo>
                      <a:pt x="861" y="330"/>
                    </a:lnTo>
                    <a:lnTo>
                      <a:pt x="916" y="341"/>
                    </a:lnTo>
                    <a:lnTo>
                      <a:pt x="1000" y="318"/>
                    </a:lnTo>
                    <a:lnTo>
                      <a:pt x="1062" y="256"/>
                    </a:lnTo>
                    <a:lnTo>
                      <a:pt x="1084" y="170"/>
                    </a:lnTo>
                    <a:lnTo>
                      <a:pt x="1062" y="86"/>
                    </a:lnTo>
                    <a:lnTo>
                      <a:pt x="1000" y="25"/>
                    </a:lnTo>
                    <a:lnTo>
                      <a:pt x="916" y="0"/>
                    </a:lnTo>
                    <a:lnTo>
                      <a:pt x="861" y="10"/>
                    </a:lnTo>
                    <a:lnTo>
                      <a:pt x="812" y="39"/>
                    </a:lnTo>
                    <a:lnTo>
                      <a:pt x="775" y="80"/>
                    </a:lnTo>
                    <a:lnTo>
                      <a:pt x="707" y="80"/>
                    </a:lnTo>
                    <a:lnTo>
                      <a:pt x="627" y="80"/>
                    </a:lnTo>
                    <a:lnTo>
                      <a:pt x="541" y="80"/>
                    </a:lnTo>
                    <a:lnTo>
                      <a:pt x="455" y="80"/>
                    </a:lnTo>
                    <a:lnTo>
                      <a:pt x="377" y="80"/>
                    </a:lnTo>
                    <a:lnTo>
                      <a:pt x="309" y="80"/>
                    </a:lnTo>
                    <a:lnTo>
                      <a:pt x="273" y="39"/>
                    </a:lnTo>
                    <a:lnTo>
                      <a:pt x="223" y="1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35" name="Freeform 13">
                <a:extLst>
                  <a:ext uri="{FF2B5EF4-FFF2-40B4-BE49-F238E27FC236}">
                    <a16:creationId xmlns:a16="http://schemas.microsoft.com/office/drawing/2014/main" id="{E78AE6EF-521E-D5C1-2BC7-F0DCD3E370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09" y="628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9 w 180"/>
                  <a:gd name="T9" fmla="*/ 158 h 181"/>
                  <a:gd name="T10" fmla="*/ 133 w 180"/>
                  <a:gd name="T11" fmla="*/ 168 h 181"/>
                  <a:gd name="T12" fmla="*/ 117 w 180"/>
                  <a:gd name="T13" fmla="*/ 176 h 181"/>
                  <a:gd name="T14" fmla="*/ 98 w 180"/>
                  <a:gd name="T15" fmla="*/ 181 h 181"/>
                  <a:gd name="T16" fmla="*/ 78 w 180"/>
                  <a:gd name="T17" fmla="*/ 181 h 181"/>
                  <a:gd name="T18" fmla="*/ 61 w 180"/>
                  <a:gd name="T19" fmla="*/ 176 h 181"/>
                  <a:gd name="T20" fmla="*/ 43 w 180"/>
                  <a:gd name="T21" fmla="*/ 168 h 181"/>
                  <a:gd name="T22" fmla="*/ 29 w 180"/>
                  <a:gd name="T23" fmla="*/ 158 h 181"/>
                  <a:gd name="T24" fmla="*/ 16 w 180"/>
                  <a:gd name="T25" fmla="*/ 144 h 181"/>
                  <a:gd name="T26" fmla="*/ 8 w 180"/>
                  <a:gd name="T27" fmla="*/ 127 h 181"/>
                  <a:gd name="T28" fmla="*/ 2 w 180"/>
                  <a:gd name="T29" fmla="*/ 109 h 181"/>
                  <a:gd name="T30" fmla="*/ 0 w 180"/>
                  <a:gd name="T31" fmla="*/ 90 h 181"/>
                  <a:gd name="T32" fmla="*/ 2 w 180"/>
                  <a:gd name="T33" fmla="*/ 72 h 181"/>
                  <a:gd name="T34" fmla="*/ 8 w 180"/>
                  <a:gd name="T35" fmla="*/ 53 h 181"/>
                  <a:gd name="T36" fmla="*/ 18 w 180"/>
                  <a:gd name="T37" fmla="*/ 37 h 181"/>
                  <a:gd name="T38" fmla="*/ 31 w 180"/>
                  <a:gd name="T39" fmla="*/ 23 h 181"/>
                  <a:gd name="T40" fmla="*/ 47 w 180"/>
                  <a:gd name="T41" fmla="*/ 12 h 181"/>
                  <a:gd name="T42" fmla="*/ 63 w 180"/>
                  <a:gd name="T43" fmla="*/ 4 h 181"/>
                  <a:gd name="T44" fmla="*/ 82 w 180"/>
                  <a:gd name="T45" fmla="*/ 0 h 181"/>
                  <a:gd name="T46" fmla="*/ 102 w 180"/>
                  <a:gd name="T47" fmla="*/ 0 h 181"/>
                  <a:gd name="T48" fmla="*/ 121 w 180"/>
                  <a:gd name="T49" fmla="*/ 4 h 181"/>
                  <a:gd name="T50" fmla="*/ 137 w 180"/>
                  <a:gd name="T51" fmla="*/ 12 h 181"/>
                  <a:gd name="T52" fmla="*/ 151 w 180"/>
                  <a:gd name="T53" fmla="*/ 23 h 181"/>
                  <a:gd name="T54" fmla="*/ 164 w 180"/>
                  <a:gd name="T55" fmla="*/ 37 h 181"/>
                  <a:gd name="T56" fmla="*/ 174 w 180"/>
                  <a:gd name="T57" fmla="*/ 53 h 181"/>
                  <a:gd name="T58" fmla="*/ 178 w 180"/>
                  <a:gd name="T59" fmla="*/ 72 h 181"/>
                  <a:gd name="T60" fmla="*/ 180 w 180"/>
                  <a:gd name="T61" fmla="*/ 90 h 181"/>
                  <a:gd name="T62" fmla="*/ 180 w 180"/>
                  <a:gd name="T63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8"/>
                    </a:lnTo>
                    <a:lnTo>
                      <a:pt x="117" y="176"/>
                    </a:lnTo>
                    <a:lnTo>
                      <a:pt x="98" y="181"/>
                    </a:lnTo>
                    <a:lnTo>
                      <a:pt x="78" y="181"/>
                    </a:lnTo>
                    <a:lnTo>
                      <a:pt x="61" y="176"/>
                    </a:lnTo>
                    <a:lnTo>
                      <a:pt x="43" y="168"/>
                    </a:lnTo>
                    <a:lnTo>
                      <a:pt x="29" y="158"/>
                    </a:lnTo>
                    <a:lnTo>
                      <a:pt x="16" y="144"/>
                    </a:lnTo>
                    <a:lnTo>
                      <a:pt x="8" y="127"/>
                    </a:lnTo>
                    <a:lnTo>
                      <a:pt x="2" y="109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53"/>
                    </a:lnTo>
                    <a:lnTo>
                      <a:pt x="18" y="37"/>
                    </a:lnTo>
                    <a:lnTo>
                      <a:pt x="31" y="23"/>
                    </a:lnTo>
                    <a:lnTo>
                      <a:pt x="47" y="12"/>
                    </a:lnTo>
                    <a:lnTo>
                      <a:pt x="63" y="4"/>
                    </a:lnTo>
                    <a:lnTo>
                      <a:pt x="82" y="0"/>
                    </a:lnTo>
                    <a:lnTo>
                      <a:pt x="102" y="0"/>
                    </a:lnTo>
                    <a:lnTo>
                      <a:pt x="121" y="4"/>
                    </a:lnTo>
                    <a:lnTo>
                      <a:pt x="137" y="12"/>
                    </a:lnTo>
                    <a:lnTo>
                      <a:pt x="151" y="23"/>
                    </a:lnTo>
                    <a:lnTo>
                      <a:pt x="164" y="37"/>
                    </a:lnTo>
                    <a:lnTo>
                      <a:pt x="174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36" name="Freeform 14">
                <a:extLst>
                  <a:ext uri="{FF2B5EF4-FFF2-40B4-BE49-F238E27FC236}">
                    <a16:creationId xmlns:a16="http://schemas.microsoft.com/office/drawing/2014/main" id="{29FFB9CE-8FF7-825F-9B7B-4D09EC5D00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2" y="681"/>
                <a:ext cx="74" cy="74"/>
              </a:xfrm>
              <a:custGeom>
                <a:avLst/>
                <a:gdLst>
                  <a:gd name="T0" fmla="*/ 74 w 74"/>
                  <a:gd name="T1" fmla="*/ 37 h 74"/>
                  <a:gd name="T2" fmla="*/ 72 w 74"/>
                  <a:gd name="T3" fmla="*/ 50 h 74"/>
                  <a:gd name="T4" fmla="*/ 66 w 74"/>
                  <a:gd name="T5" fmla="*/ 60 h 74"/>
                  <a:gd name="T6" fmla="*/ 55 w 74"/>
                  <a:gd name="T7" fmla="*/ 68 h 74"/>
                  <a:gd name="T8" fmla="*/ 43 w 74"/>
                  <a:gd name="T9" fmla="*/ 72 h 74"/>
                  <a:gd name="T10" fmla="*/ 33 w 74"/>
                  <a:gd name="T11" fmla="*/ 74 h 74"/>
                  <a:gd name="T12" fmla="*/ 21 w 74"/>
                  <a:gd name="T13" fmla="*/ 72 h 74"/>
                  <a:gd name="T14" fmla="*/ 10 w 74"/>
                  <a:gd name="T15" fmla="*/ 64 h 74"/>
                  <a:gd name="T16" fmla="*/ 4 w 74"/>
                  <a:gd name="T17" fmla="*/ 56 h 74"/>
                  <a:gd name="T18" fmla="*/ 0 w 74"/>
                  <a:gd name="T19" fmla="*/ 43 h 74"/>
                  <a:gd name="T20" fmla="*/ 0 w 74"/>
                  <a:gd name="T21" fmla="*/ 31 h 74"/>
                  <a:gd name="T22" fmla="*/ 6 w 74"/>
                  <a:gd name="T23" fmla="*/ 21 h 74"/>
                  <a:gd name="T24" fmla="*/ 14 w 74"/>
                  <a:gd name="T25" fmla="*/ 11 h 74"/>
                  <a:gd name="T26" fmla="*/ 25 w 74"/>
                  <a:gd name="T27" fmla="*/ 4 h 74"/>
                  <a:gd name="T28" fmla="*/ 37 w 74"/>
                  <a:gd name="T29" fmla="*/ 0 h 74"/>
                  <a:gd name="T30" fmla="*/ 47 w 74"/>
                  <a:gd name="T31" fmla="*/ 2 h 74"/>
                  <a:gd name="T32" fmla="*/ 60 w 74"/>
                  <a:gd name="T33" fmla="*/ 6 h 74"/>
                  <a:gd name="T34" fmla="*/ 68 w 74"/>
                  <a:gd name="T35" fmla="*/ 15 h 74"/>
                  <a:gd name="T36" fmla="*/ 72 w 74"/>
                  <a:gd name="T37" fmla="*/ 25 h 74"/>
                  <a:gd name="T38" fmla="*/ 74 w 74"/>
                  <a:gd name="T39" fmla="*/ 37 h 74"/>
                  <a:gd name="T40" fmla="*/ 74 w 74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2" y="50"/>
                    </a:lnTo>
                    <a:lnTo>
                      <a:pt x="66" y="60"/>
                    </a:lnTo>
                    <a:lnTo>
                      <a:pt x="55" y="68"/>
                    </a:lnTo>
                    <a:lnTo>
                      <a:pt x="43" y="72"/>
                    </a:lnTo>
                    <a:lnTo>
                      <a:pt x="33" y="74"/>
                    </a:lnTo>
                    <a:lnTo>
                      <a:pt x="21" y="72"/>
                    </a:lnTo>
                    <a:lnTo>
                      <a:pt x="10" y="64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6" y="21"/>
                    </a:lnTo>
                    <a:lnTo>
                      <a:pt x="14" y="11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7" y="2"/>
                    </a:lnTo>
                    <a:lnTo>
                      <a:pt x="60" y="6"/>
                    </a:lnTo>
                    <a:lnTo>
                      <a:pt x="68" y="15"/>
                    </a:lnTo>
                    <a:lnTo>
                      <a:pt x="72" y="25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37" name="Freeform 15">
                <a:extLst>
                  <a:ext uri="{FF2B5EF4-FFF2-40B4-BE49-F238E27FC236}">
                    <a16:creationId xmlns:a16="http://schemas.microsoft.com/office/drawing/2014/main" id="{5BFFD864-0C43-EAD8-F6CE-36143A8128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" y="628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47 w 180"/>
                  <a:gd name="T9" fmla="*/ 160 h 181"/>
                  <a:gd name="T10" fmla="*/ 131 w 180"/>
                  <a:gd name="T11" fmla="*/ 170 h 181"/>
                  <a:gd name="T12" fmla="*/ 115 w 180"/>
                  <a:gd name="T13" fmla="*/ 176 h 181"/>
                  <a:gd name="T14" fmla="*/ 94 w 180"/>
                  <a:gd name="T15" fmla="*/ 181 h 181"/>
                  <a:gd name="T16" fmla="*/ 76 w 180"/>
                  <a:gd name="T17" fmla="*/ 178 h 181"/>
                  <a:gd name="T18" fmla="*/ 57 w 180"/>
                  <a:gd name="T19" fmla="*/ 174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7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6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3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47" y="160"/>
                    </a:lnTo>
                    <a:lnTo>
                      <a:pt x="131" y="170"/>
                    </a:lnTo>
                    <a:lnTo>
                      <a:pt x="115" y="176"/>
                    </a:lnTo>
                    <a:lnTo>
                      <a:pt x="94" y="181"/>
                    </a:lnTo>
                    <a:lnTo>
                      <a:pt x="76" y="178"/>
                    </a:lnTo>
                    <a:lnTo>
                      <a:pt x="57" y="174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7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6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7" y="23"/>
                    </a:lnTo>
                    <a:lnTo>
                      <a:pt x="162" y="37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38" name="Freeform 16">
                <a:extLst>
                  <a:ext uri="{FF2B5EF4-FFF2-40B4-BE49-F238E27FC236}">
                    <a16:creationId xmlns:a16="http://schemas.microsoft.com/office/drawing/2014/main" id="{947B30F3-AFF7-7B81-2614-1524BD3AA4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20" y="681"/>
                <a:ext cx="70" cy="74"/>
              </a:xfrm>
              <a:custGeom>
                <a:avLst/>
                <a:gdLst>
                  <a:gd name="T0" fmla="*/ 70 w 70"/>
                  <a:gd name="T1" fmla="*/ 37 h 74"/>
                  <a:gd name="T2" fmla="*/ 68 w 70"/>
                  <a:gd name="T3" fmla="*/ 50 h 74"/>
                  <a:gd name="T4" fmla="*/ 62 w 70"/>
                  <a:gd name="T5" fmla="*/ 60 h 74"/>
                  <a:gd name="T6" fmla="*/ 53 w 70"/>
                  <a:gd name="T7" fmla="*/ 68 h 74"/>
                  <a:gd name="T8" fmla="*/ 43 w 70"/>
                  <a:gd name="T9" fmla="*/ 72 h 74"/>
                  <a:gd name="T10" fmla="*/ 31 w 70"/>
                  <a:gd name="T11" fmla="*/ 74 h 74"/>
                  <a:gd name="T12" fmla="*/ 21 w 70"/>
                  <a:gd name="T13" fmla="*/ 72 h 74"/>
                  <a:gd name="T14" fmla="*/ 10 w 70"/>
                  <a:gd name="T15" fmla="*/ 64 h 74"/>
                  <a:gd name="T16" fmla="*/ 4 w 70"/>
                  <a:gd name="T17" fmla="*/ 56 h 74"/>
                  <a:gd name="T18" fmla="*/ 0 w 70"/>
                  <a:gd name="T19" fmla="*/ 43 h 74"/>
                  <a:gd name="T20" fmla="*/ 0 w 70"/>
                  <a:gd name="T21" fmla="*/ 31 h 74"/>
                  <a:gd name="T22" fmla="*/ 4 w 70"/>
                  <a:gd name="T23" fmla="*/ 21 h 74"/>
                  <a:gd name="T24" fmla="*/ 10 w 70"/>
                  <a:gd name="T25" fmla="*/ 11 h 74"/>
                  <a:gd name="T26" fmla="*/ 21 w 70"/>
                  <a:gd name="T27" fmla="*/ 4 h 74"/>
                  <a:gd name="T28" fmla="*/ 31 w 70"/>
                  <a:gd name="T29" fmla="*/ 0 h 74"/>
                  <a:gd name="T30" fmla="*/ 43 w 70"/>
                  <a:gd name="T31" fmla="*/ 2 h 74"/>
                  <a:gd name="T32" fmla="*/ 53 w 70"/>
                  <a:gd name="T33" fmla="*/ 6 h 74"/>
                  <a:gd name="T34" fmla="*/ 62 w 70"/>
                  <a:gd name="T35" fmla="*/ 15 h 74"/>
                  <a:gd name="T36" fmla="*/ 68 w 70"/>
                  <a:gd name="T37" fmla="*/ 25 h 74"/>
                  <a:gd name="T38" fmla="*/ 70 w 70"/>
                  <a:gd name="T39" fmla="*/ 37 h 74"/>
                  <a:gd name="T40" fmla="*/ 70 w 70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4">
                    <a:moveTo>
                      <a:pt x="70" y="37"/>
                    </a:moveTo>
                    <a:lnTo>
                      <a:pt x="68" y="50"/>
                    </a:lnTo>
                    <a:lnTo>
                      <a:pt x="62" y="60"/>
                    </a:lnTo>
                    <a:lnTo>
                      <a:pt x="53" y="68"/>
                    </a:lnTo>
                    <a:lnTo>
                      <a:pt x="43" y="72"/>
                    </a:lnTo>
                    <a:lnTo>
                      <a:pt x="31" y="74"/>
                    </a:lnTo>
                    <a:lnTo>
                      <a:pt x="21" y="72"/>
                    </a:lnTo>
                    <a:lnTo>
                      <a:pt x="10" y="64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1"/>
                    </a:lnTo>
                    <a:lnTo>
                      <a:pt x="10" y="11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2" y="15"/>
                    </a:lnTo>
                    <a:lnTo>
                      <a:pt x="68" y="25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39" name="WordArt 17">
                <a:extLst>
                  <a:ext uri="{FF2B5EF4-FFF2-40B4-BE49-F238E27FC236}">
                    <a16:creationId xmlns:a16="http://schemas.microsoft.com/office/drawing/2014/main" id="{54935D6E-C94B-E022-91EF-8C1044243687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23" y="67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2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D9A678-7C0D-FB41-795A-D28D4FC9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3 – Tilt Switch</a:t>
            </a: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85601F41-E826-E226-4D52-1E3721EF0221}"/>
              </a:ext>
            </a:extLst>
          </p:cNvPr>
          <p:cNvSpPr/>
          <p:nvPr/>
        </p:nvSpPr>
        <p:spPr>
          <a:xfrm>
            <a:off x="6120246" y="2247133"/>
            <a:ext cx="3699164" cy="4204129"/>
          </a:xfrm>
          <a:prstGeom prst="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07847B10-5E16-42EA-FB19-9B0D77E54C1F}"/>
              </a:ext>
            </a:extLst>
          </p:cNvPr>
          <p:cNvGrpSpPr>
            <a:grpSpLocks noChangeAspect="1"/>
          </p:cNvGrpSpPr>
          <p:nvPr/>
        </p:nvGrpSpPr>
        <p:grpSpPr>
          <a:xfrm>
            <a:off x="6499262" y="2236742"/>
            <a:ext cx="1289554" cy="1781843"/>
            <a:chOff x="651493" y="2319588"/>
            <a:chExt cx="1806432" cy="2496040"/>
          </a:xfrm>
        </p:grpSpPr>
        <p:grpSp>
          <p:nvGrpSpPr>
            <p:cNvPr id="577" name="Group 2">
              <a:extLst>
                <a:ext uri="{FF2B5EF4-FFF2-40B4-BE49-F238E27FC236}">
                  <a16:creationId xmlns:a16="http://schemas.microsoft.com/office/drawing/2014/main" id="{2136CDBA-BC8F-02FD-3AC1-C301DF3A6B6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1493" y="2742067"/>
              <a:ext cx="1806432" cy="2073561"/>
              <a:chOff x="8381" y="6085"/>
              <a:chExt cx="1453" cy="1785"/>
            </a:xfrm>
          </p:grpSpPr>
          <p:sp>
            <p:nvSpPr>
              <p:cNvPr id="579" name="Freeform 3">
                <a:extLst>
                  <a:ext uri="{FF2B5EF4-FFF2-40B4-BE49-F238E27FC236}">
                    <a16:creationId xmlns:a16="http://schemas.microsoft.com/office/drawing/2014/main" id="{2D2D930E-8447-A850-58D8-D52A49BAB1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81" y="6085"/>
                <a:ext cx="1453" cy="1785"/>
              </a:xfrm>
              <a:custGeom>
                <a:avLst/>
                <a:gdLst>
                  <a:gd name="T0" fmla="*/ 1453 w 1453"/>
                  <a:gd name="T1" fmla="*/ 1657 h 1785"/>
                  <a:gd name="T2" fmla="*/ 1451 w 1453"/>
                  <a:gd name="T3" fmla="*/ 1680 h 1785"/>
                  <a:gd name="T4" fmla="*/ 1445 w 1453"/>
                  <a:gd name="T5" fmla="*/ 1701 h 1785"/>
                  <a:gd name="T6" fmla="*/ 1437 w 1453"/>
                  <a:gd name="T7" fmla="*/ 1721 h 1785"/>
                  <a:gd name="T8" fmla="*/ 1424 w 1453"/>
                  <a:gd name="T9" fmla="*/ 1740 h 1785"/>
                  <a:gd name="T10" fmla="*/ 1408 w 1453"/>
                  <a:gd name="T11" fmla="*/ 1756 h 1785"/>
                  <a:gd name="T12" fmla="*/ 1390 w 1453"/>
                  <a:gd name="T13" fmla="*/ 1768 h 1785"/>
                  <a:gd name="T14" fmla="*/ 1369 w 1453"/>
                  <a:gd name="T15" fmla="*/ 1776 h 1785"/>
                  <a:gd name="T16" fmla="*/ 1349 w 1453"/>
                  <a:gd name="T17" fmla="*/ 1783 h 1785"/>
                  <a:gd name="T18" fmla="*/ 1326 w 1453"/>
                  <a:gd name="T19" fmla="*/ 1785 h 1785"/>
                  <a:gd name="T20" fmla="*/ 127 w 1453"/>
                  <a:gd name="T21" fmla="*/ 1785 h 1785"/>
                  <a:gd name="T22" fmla="*/ 107 w 1453"/>
                  <a:gd name="T23" fmla="*/ 1783 h 1785"/>
                  <a:gd name="T24" fmla="*/ 84 w 1453"/>
                  <a:gd name="T25" fmla="*/ 1776 h 1785"/>
                  <a:gd name="T26" fmla="*/ 64 w 1453"/>
                  <a:gd name="T27" fmla="*/ 1768 h 1785"/>
                  <a:gd name="T28" fmla="*/ 47 w 1453"/>
                  <a:gd name="T29" fmla="*/ 1756 h 1785"/>
                  <a:gd name="T30" fmla="*/ 31 w 1453"/>
                  <a:gd name="T31" fmla="*/ 1740 h 1785"/>
                  <a:gd name="T32" fmla="*/ 18 w 1453"/>
                  <a:gd name="T33" fmla="*/ 1721 h 1785"/>
                  <a:gd name="T34" fmla="*/ 8 w 1453"/>
                  <a:gd name="T35" fmla="*/ 1703 h 1785"/>
                  <a:gd name="T36" fmla="*/ 2 w 1453"/>
                  <a:gd name="T37" fmla="*/ 1680 h 1785"/>
                  <a:gd name="T38" fmla="*/ 0 w 1453"/>
                  <a:gd name="T39" fmla="*/ 1657 h 1785"/>
                  <a:gd name="T40" fmla="*/ 0 w 1453"/>
                  <a:gd name="T41" fmla="*/ 127 h 1785"/>
                  <a:gd name="T42" fmla="*/ 2 w 1453"/>
                  <a:gd name="T43" fmla="*/ 104 h 1785"/>
                  <a:gd name="T44" fmla="*/ 8 w 1453"/>
                  <a:gd name="T45" fmla="*/ 84 h 1785"/>
                  <a:gd name="T46" fmla="*/ 18 w 1453"/>
                  <a:gd name="T47" fmla="*/ 63 h 1785"/>
                  <a:gd name="T48" fmla="*/ 31 w 1453"/>
                  <a:gd name="T49" fmla="*/ 45 h 1785"/>
                  <a:gd name="T50" fmla="*/ 45 w 1453"/>
                  <a:gd name="T51" fmla="*/ 28 h 1785"/>
                  <a:gd name="T52" fmla="*/ 64 w 1453"/>
                  <a:gd name="T53" fmla="*/ 16 h 1785"/>
                  <a:gd name="T54" fmla="*/ 84 w 1453"/>
                  <a:gd name="T55" fmla="*/ 8 h 1785"/>
                  <a:gd name="T56" fmla="*/ 107 w 1453"/>
                  <a:gd name="T57" fmla="*/ 2 h 1785"/>
                  <a:gd name="T58" fmla="*/ 127 w 1453"/>
                  <a:gd name="T59" fmla="*/ 0 h 1785"/>
                  <a:gd name="T60" fmla="*/ 1326 w 1453"/>
                  <a:gd name="T61" fmla="*/ 0 h 1785"/>
                  <a:gd name="T62" fmla="*/ 1349 w 1453"/>
                  <a:gd name="T63" fmla="*/ 2 h 1785"/>
                  <a:gd name="T64" fmla="*/ 1369 w 1453"/>
                  <a:gd name="T65" fmla="*/ 8 h 1785"/>
                  <a:gd name="T66" fmla="*/ 1390 w 1453"/>
                  <a:gd name="T67" fmla="*/ 16 h 1785"/>
                  <a:gd name="T68" fmla="*/ 1408 w 1453"/>
                  <a:gd name="T69" fmla="*/ 28 h 1785"/>
                  <a:gd name="T70" fmla="*/ 1422 w 1453"/>
                  <a:gd name="T71" fmla="*/ 45 h 1785"/>
                  <a:gd name="T72" fmla="*/ 1437 w 1453"/>
                  <a:gd name="T73" fmla="*/ 63 h 1785"/>
                  <a:gd name="T74" fmla="*/ 1445 w 1453"/>
                  <a:gd name="T75" fmla="*/ 82 h 1785"/>
                  <a:gd name="T76" fmla="*/ 1451 w 1453"/>
                  <a:gd name="T77" fmla="*/ 104 h 1785"/>
                  <a:gd name="T78" fmla="*/ 1453 w 1453"/>
                  <a:gd name="T79" fmla="*/ 127 h 1785"/>
                  <a:gd name="T80" fmla="*/ 1453 w 1453"/>
                  <a:gd name="T81" fmla="*/ 165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3" h="1785">
                    <a:moveTo>
                      <a:pt x="1453" y="1657"/>
                    </a:moveTo>
                    <a:lnTo>
                      <a:pt x="1451" y="1680"/>
                    </a:lnTo>
                    <a:lnTo>
                      <a:pt x="1445" y="1701"/>
                    </a:lnTo>
                    <a:lnTo>
                      <a:pt x="1437" y="1721"/>
                    </a:lnTo>
                    <a:lnTo>
                      <a:pt x="1424" y="1740"/>
                    </a:lnTo>
                    <a:lnTo>
                      <a:pt x="1408" y="1756"/>
                    </a:lnTo>
                    <a:lnTo>
                      <a:pt x="1390" y="1768"/>
                    </a:lnTo>
                    <a:lnTo>
                      <a:pt x="1369" y="1776"/>
                    </a:lnTo>
                    <a:lnTo>
                      <a:pt x="1349" y="1783"/>
                    </a:lnTo>
                    <a:lnTo>
                      <a:pt x="1326" y="1785"/>
                    </a:lnTo>
                    <a:lnTo>
                      <a:pt x="127" y="1785"/>
                    </a:lnTo>
                    <a:lnTo>
                      <a:pt x="107" y="1783"/>
                    </a:lnTo>
                    <a:lnTo>
                      <a:pt x="84" y="1776"/>
                    </a:lnTo>
                    <a:lnTo>
                      <a:pt x="64" y="1768"/>
                    </a:lnTo>
                    <a:lnTo>
                      <a:pt x="47" y="1756"/>
                    </a:lnTo>
                    <a:lnTo>
                      <a:pt x="31" y="1740"/>
                    </a:lnTo>
                    <a:lnTo>
                      <a:pt x="18" y="1721"/>
                    </a:lnTo>
                    <a:lnTo>
                      <a:pt x="8" y="1703"/>
                    </a:lnTo>
                    <a:lnTo>
                      <a:pt x="2" y="1680"/>
                    </a:lnTo>
                    <a:lnTo>
                      <a:pt x="0" y="1657"/>
                    </a:lnTo>
                    <a:lnTo>
                      <a:pt x="0" y="127"/>
                    </a:lnTo>
                    <a:lnTo>
                      <a:pt x="2" y="104"/>
                    </a:lnTo>
                    <a:lnTo>
                      <a:pt x="8" y="84"/>
                    </a:lnTo>
                    <a:lnTo>
                      <a:pt x="18" y="63"/>
                    </a:lnTo>
                    <a:lnTo>
                      <a:pt x="31" y="45"/>
                    </a:lnTo>
                    <a:lnTo>
                      <a:pt x="45" y="28"/>
                    </a:lnTo>
                    <a:lnTo>
                      <a:pt x="64" y="16"/>
                    </a:lnTo>
                    <a:lnTo>
                      <a:pt x="84" y="8"/>
                    </a:lnTo>
                    <a:lnTo>
                      <a:pt x="107" y="2"/>
                    </a:lnTo>
                    <a:lnTo>
                      <a:pt x="127" y="0"/>
                    </a:lnTo>
                    <a:lnTo>
                      <a:pt x="1326" y="0"/>
                    </a:lnTo>
                    <a:lnTo>
                      <a:pt x="1349" y="2"/>
                    </a:lnTo>
                    <a:lnTo>
                      <a:pt x="1369" y="8"/>
                    </a:lnTo>
                    <a:lnTo>
                      <a:pt x="1390" y="16"/>
                    </a:lnTo>
                    <a:lnTo>
                      <a:pt x="1408" y="28"/>
                    </a:lnTo>
                    <a:lnTo>
                      <a:pt x="1422" y="45"/>
                    </a:lnTo>
                    <a:lnTo>
                      <a:pt x="1437" y="63"/>
                    </a:lnTo>
                    <a:lnTo>
                      <a:pt x="1445" y="82"/>
                    </a:lnTo>
                    <a:lnTo>
                      <a:pt x="1451" y="104"/>
                    </a:lnTo>
                    <a:lnTo>
                      <a:pt x="1453" y="127"/>
                    </a:lnTo>
                    <a:lnTo>
                      <a:pt x="1453" y="16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0" name="Freeform 4">
                <a:extLst>
                  <a:ext uri="{FF2B5EF4-FFF2-40B4-BE49-F238E27FC236}">
                    <a16:creationId xmlns:a16="http://schemas.microsoft.com/office/drawing/2014/main" id="{FD11B4B9-BC97-9873-2E88-7E5E9BFDC6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0" y="7082"/>
                <a:ext cx="27" cy="595"/>
              </a:xfrm>
              <a:custGeom>
                <a:avLst/>
                <a:gdLst>
                  <a:gd name="T0" fmla="*/ 0 w 27"/>
                  <a:gd name="T1" fmla="*/ 12 h 595"/>
                  <a:gd name="T2" fmla="*/ 0 w 27"/>
                  <a:gd name="T3" fmla="*/ 12 h 595"/>
                  <a:gd name="T4" fmla="*/ 0 w 27"/>
                  <a:gd name="T5" fmla="*/ 10 h 595"/>
                  <a:gd name="T6" fmla="*/ 0 w 27"/>
                  <a:gd name="T7" fmla="*/ 8 h 595"/>
                  <a:gd name="T8" fmla="*/ 2 w 27"/>
                  <a:gd name="T9" fmla="*/ 6 h 595"/>
                  <a:gd name="T10" fmla="*/ 2 w 27"/>
                  <a:gd name="T11" fmla="*/ 4 h 595"/>
                  <a:gd name="T12" fmla="*/ 4 w 27"/>
                  <a:gd name="T13" fmla="*/ 2 h 595"/>
                  <a:gd name="T14" fmla="*/ 7 w 27"/>
                  <a:gd name="T15" fmla="*/ 2 h 595"/>
                  <a:gd name="T16" fmla="*/ 9 w 27"/>
                  <a:gd name="T17" fmla="*/ 0 h 595"/>
                  <a:gd name="T18" fmla="*/ 11 w 27"/>
                  <a:gd name="T19" fmla="*/ 0 h 595"/>
                  <a:gd name="T20" fmla="*/ 13 w 27"/>
                  <a:gd name="T21" fmla="*/ 0 h 595"/>
                  <a:gd name="T22" fmla="*/ 15 w 27"/>
                  <a:gd name="T23" fmla="*/ 0 h 595"/>
                  <a:gd name="T24" fmla="*/ 17 w 27"/>
                  <a:gd name="T25" fmla="*/ 0 h 595"/>
                  <a:gd name="T26" fmla="*/ 19 w 27"/>
                  <a:gd name="T27" fmla="*/ 2 h 595"/>
                  <a:gd name="T28" fmla="*/ 21 w 27"/>
                  <a:gd name="T29" fmla="*/ 2 h 595"/>
                  <a:gd name="T30" fmla="*/ 23 w 27"/>
                  <a:gd name="T31" fmla="*/ 4 h 595"/>
                  <a:gd name="T32" fmla="*/ 25 w 27"/>
                  <a:gd name="T33" fmla="*/ 6 h 595"/>
                  <a:gd name="T34" fmla="*/ 25 w 27"/>
                  <a:gd name="T35" fmla="*/ 8 h 595"/>
                  <a:gd name="T36" fmla="*/ 27 w 27"/>
                  <a:gd name="T37" fmla="*/ 10 h 595"/>
                  <a:gd name="T38" fmla="*/ 27 w 27"/>
                  <a:gd name="T39" fmla="*/ 12 h 595"/>
                  <a:gd name="T40" fmla="*/ 27 w 27"/>
                  <a:gd name="T41" fmla="*/ 12 h 595"/>
                  <a:gd name="T42" fmla="*/ 27 w 27"/>
                  <a:gd name="T43" fmla="*/ 580 h 595"/>
                  <a:gd name="T44" fmla="*/ 27 w 27"/>
                  <a:gd name="T45" fmla="*/ 580 h 595"/>
                  <a:gd name="T46" fmla="*/ 27 w 27"/>
                  <a:gd name="T47" fmla="*/ 584 h 595"/>
                  <a:gd name="T48" fmla="*/ 25 w 27"/>
                  <a:gd name="T49" fmla="*/ 586 h 595"/>
                  <a:gd name="T50" fmla="*/ 25 w 27"/>
                  <a:gd name="T51" fmla="*/ 589 h 595"/>
                  <a:gd name="T52" fmla="*/ 23 w 27"/>
                  <a:gd name="T53" fmla="*/ 591 h 595"/>
                  <a:gd name="T54" fmla="*/ 21 w 27"/>
                  <a:gd name="T55" fmla="*/ 591 h 595"/>
                  <a:gd name="T56" fmla="*/ 19 w 27"/>
                  <a:gd name="T57" fmla="*/ 593 h 595"/>
                  <a:gd name="T58" fmla="*/ 17 w 27"/>
                  <a:gd name="T59" fmla="*/ 595 h 595"/>
                  <a:gd name="T60" fmla="*/ 15 w 27"/>
                  <a:gd name="T61" fmla="*/ 595 h 595"/>
                  <a:gd name="T62" fmla="*/ 13 w 27"/>
                  <a:gd name="T63" fmla="*/ 595 h 595"/>
                  <a:gd name="T64" fmla="*/ 11 w 27"/>
                  <a:gd name="T65" fmla="*/ 595 h 595"/>
                  <a:gd name="T66" fmla="*/ 9 w 27"/>
                  <a:gd name="T67" fmla="*/ 595 h 595"/>
                  <a:gd name="T68" fmla="*/ 7 w 27"/>
                  <a:gd name="T69" fmla="*/ 593 h 595"/>
                  <a:gd name="T70" fmla="*/ 4 w 27"/>
                  <a:gd name="T71" fmla="*/ 591 h 595"/>
                  <a:gd name="T72" fmla="*/ 2 w 27"/>
                  <a:gd name="T73" fmla="*/ 591 h 595"/>
                  <a:gd name="T74" fmla="*/ 2 w 27"/>
                  <a:gd name="T75" fmla="*/ 589 h 595"/>
                  <a:gd name="T76" fmla="*/ 0 w 27"/>
                  <a:gd name="T77" fmla="*/ 586 h 595"/>
                  <a:gd name="T78" fmla="*/ 0 w 27"/>
                  <a:gd name="T79" fmla="*/ 584 h 595"/>
                  <a:gd name="T80" fmla="*/ 0 w 27"/>
                  <a:gd name="T81" fmla="*/ 580 h 595"/>
                  <a:gd name="T82" fmla="*/ 0 w 27"/>
                  <a:gd name="T83" fmla="*/ 580 h 595"/>
                  <a:gd name="T84" fmla="*/ 0 w 27"/>
                  <a:gd name="T85" fmla="*/ 12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" h="595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580"/>
                    </a:lnTo>
                    <a:lnTo>
                      <a:pt x="27" y="584"/>
                    </a:lnTo>
                    <a:lnTo>
                      <a:pt x="25" y="586"/>
                    </a:lnTo>
                    <a:lnTo>
                      <a:pt x="25" y="589"/>
                    </a:lnTo>
                    <a:lnTo>
                      <a:pt x="23" y="591"/>
                    </a:lnTo>
                    <a:lnTo>
                      <a:pt x="21" y="591"/>
                    </a:lnTo>
                    <a:lnTo>
                      <a:pt x="19" y="593"/>
                    </a:lnTo>
                    <a:lnTo>
                      <a:pt x="17" y="595"/>
                    </a:lnTo>
                    <a:lnTo>
                      <a:pt x="15" y="595"/>
                    </a:lnTo>
                    <a:lnTo>
                      <a:pt x="13" y="595"/>
                    </a:lnTo>
                    <a:lnTo>
                      <a:pt x="11" y="595"/>
                    </a:lnTo>
                    <a:lnTo>
                      <a:pt x="9" y="595"/>
                    </a:lnTo>
                    <a:lnTo>
                      <a:pt x="7" y="593"/>
                    </a:lnTo>
                    <a:lnTo>
                      <a:pt x="4" y="591"/>
                    </a:lnTo>
                    <a:lnTo>
                      <a:pt x="2" y="591"/>
                    </a:lnTo>
                    <a:lnTo>
                      <a:pt x="2" y="589"/>
                    </a:lnTo>
                    <a:lnTo>
                      <a:pt x="0" y="586"/>
                    </a:lnTo>
                    <a:lnTo>
                      <a:pt x="0" y="584"/>
                    </a:lnTo>
                    <a:lnTo>
                      <a:pt x="0" y="5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1" name="Freeform 5">
                <a:extLst>
                  <a:ext uri="{FF2B5EF4-FFF2-40B4-BE49-F238E27FC236}">
                    <a16:creationId xmlns:a16="http://schemas.microsoft.com/office/drawing/2014/main" id="{9C0C628B-4315-9515-6CDF-B18BA20E1D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0" y="7634"/>
                <a:ext cx="181" cy="178"/>
              </a:xfrm>
              <a:custGeom>
                <a:avLst/>
                <a:gdLst>
                  <a:gd name="T0" fmla="*/ 181 w 181"/>
                  <a:gd name="T1" fmla="*/ 88 h 178"/>
                  <a:gd name="T2" fmla="*/ 179 w 181"/>
                  <a:gd name="T3" fmla="*/ 108 h 178"/>
                  <a:gd name="T4" fmla="*/ 173 w 181"/>
                  <a:gd name="T5" fmla="*/ 125 h 178"/>
                  <a:gd name="T6" fmla="*/ 162 w 181"/>
                  <a:gd name="T7" fmla="*/ 141 h 178"/>
                  <a:gd name="T8" fmla="*/ 150 w 181"/>
                  <a:gd name="T9" fmla="*/ 156 h 178"/>
                  <a:gd name="T10" fmla="*/ 134 w 181"/>
                  <a:gd name="T11" fmla="*/ 166 h 178"/>
                  <a:gd name="T12" fmla="*/ 117 w 181"/>
                  <a:gd name="T13" fmla="*/ 174 h 178"/>
                  <a:gd name="T14" fmla="*/ 99 w 181"/>
                  <a:gd name="T15" fmla="*/ 178 h 178"/>
                  <a:gd name="T16" fmla="*/ 80 w 181"/>
                  <a:gd name="T17" fmla="*/ 178 h 178"/>
                  <a:gd name="T18" fmla="*/ 62 w 181"/>
                  <a:gd name="T19" fmla="*/ 174 h 178"/>
                  <a:gd name="T20" fmla="*/ 43 w 181"/>
                  <a:gd name="T21" fmla="*/ 166 h 178"/>
                  <a:gd name="T22" fmla="*/ 29 w 181"/>
                  <a:gd name="T23" fmla="*/ 156 h 178"/>
                  <a:gd name="T24" fmla="*/ 17 w 181"/>
                  <a:gd name="T25" fmla="*/ 141 h 178"/>
                  <a:gd name="T26" fmla="*/ 9 w 181"/>
                  <a:gd name="T27" fmla="*/ 125 h 178"/>
                  <a:gd name="T28" fmla="*/ 3 w 181"/>
                  <a:gd name="T29" fmla="*/ 108 h 178"/>
                  <a:gd name="T30" fmla="*/ 0 w 181"/>
                  <a:gd name="T31" fmla="*/ 88 h 178"/>
                  <a:gd name="T32" fmla="*/ 3 w 181"/>
                  <a:gd name="T33" fmla="*/ 69 h 178"/>
                  <a:gd name="T34" fmla="*/ 9 w 181"/>
                  <a:gd name="T35" fmla="*/ 53 h 178"/>
                  <a:gd name="T36" fmla="*/ 19 w 181"/>
                  <a:gd name="T37" fmla="*/ 37 h 178"/>
                  <a:gd name="T38" fmla="*/ 33 w 181"/>
                  <a:gd name="T39" fmla="*/ 22 h 178"/>
                  <a:gd name="T40" fmla="*/ 48 w 181"/>
                  <a:gd name="T41" fmla="*/ 10 h 178"/>
                  <a:gd name="T42" fmla="*/ 66 w 181"/>
                  <a:gd name="T43" fmla="*/ 4 h 178"/>
                  <a:gd name="T44" fmla="*/ 84 w 181"/>
                  <a:gd name="T45" fmla="*/ 0 h 178"/>
                  <a:gd name="T46" fmla="*/ 103 w 181"/>
                  <a:gd name="T47" fmla="*/ 0 h 178"/>
                  <a:gd name="T48" fmla="*/ 121 w 181"/>
                  <a:gd name="T49" fmla="*/ 4 h 178"/>
                  <a:gd name="T50" fmla="*/ 138 w 181"/>
                  <a:gd name="T51" fmla="*/ 10 h 178"/>
                  <a:gd name="T52" fmla="*/ 152 w 181"/>
                  <a:gd name="T53" fmla="*/ 22 h 178"/>
                  <a:gd name="T54" fmla="*/ 164 w 181"/>
                  <a:gd name="T55" fmla="*/ 37 h 178"/>
                  <a:gd name="T56" fmla="*/ 175 w 181"/>
                  <a:gd name="T57" fmla="*/ 53 h 178"/>
                  <a:gd name="T58" fmla="*/ 179 w 181"/>
                  <a:gd name="T59" fmla="*/ 69 h 178"/>
                  <a:gd name="T60" fmla="*/ 181 w 181"/>
                  <a:gd name="T61" fmla="*/ 88 h 178"/>
                  <a:gd name="T62" fmla="*/ 181 w 181"/>
                  <a:gd name="T63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78">
                    <a:moveTo>
                      <a:pt x="181" y="88"/>
                    </a:moveTo>
                    <a:lnTo>
                      <a:pt x="179" y="108"/>
                    </a:lnTo>
                    <a:lnTo>
                      <a:pt x="173" y="125"/>
                    </a:lnTo>
                    <a:lnTo>
                      <a:pt x="162" y="141"/>
                    </a:lnTo>
                    <a:lnTo>
                      <a:pt x="150" y="156"/>
                    </a:lnTo>
                    <a:lnTo>
                      <a:pt x="134" y="166"/>
                    </a:lnTo>
                    <a:lnTo>
                      <a:pt x="117" y="174"/>
                    </a:lnTo>
                    <a:lnTo>
                      <a:pt x="99" y="178"/>
                    </a:lnTo>
                    <a:lnTo>
                      <a:pt x="80" y="178"/>
                    </a:lnTo>
                    <a:lnTo>
                      <a:pt x="62" y="174"/>
                    </a:lnTo>
                    <a:lnTo>
                      <a:pt x="43" y="166"/>
                    </a:lnTo>
                    <a:lnTo>
                      <a:pt x="29" y="156"/>
                    </a:lnTo>
                    <a:lnTo>
                      <a:pt x="17" y="141"/>
                    </a:lnTo>
                    <a:lnTo>
                      <a:pt x="9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3" y="69"/>
                    </a:lnTo>
                    <a:lnTo>
                      <a:pt x="9" y="53"/>
                    </a:lnTo>
                    <a:lnTo>
                      <a:pt x="19" y="37"/>
                    </a:lnTo>
                    <a:lnTo>
                      <a:pt x="33" y="22"/>
                    </a:lnTo>
                    <a:lnTo>
                      <a:pt x="48" y="10"/>
                    </a:lnTo>
                    <a:lnTo>
                      <a:pt x="66" y="4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38" y="10"/>
                    </a:lnTo>
                    <a:lnTo>
                      <a:pt x="152" y="22"/>
                    </a:lnTo>
                    <a:lnTo>
                      <a:pt x="164" y="37"/>
                    </a:lnTo>
                    <a:lnTo>
                      <a:pt x="175" y="53"/>
                    </a:lnTo>
                    <a:lnTo>
                      <a:pt x="179" y="69"/>
                    </a:lnTo>
                    <a:lnTo>
                      <a:pt x="181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2" name="Freeform 6">
                <a:extLst>
                  <a:ext uri="{FF2B5EF4-FFF2-40B4-BE49-F238E27FC236}">
                    <a16:creationId xmlns:a16="http://schemas.microsoft.com/office/drawing/2014/main" id="{2D511EA1-7B99-9F44-894F-9BDE0887FD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96" y="7687"/>
                <a:ext cx="69" cy="74"/>
              </a:xfrm>
              <a:custGeom>
                <a:avLst/>
                <a:gdLst>
                  <a:gd name="T0" fmla="*/ 69 w 69"/>
                  <a:gd name="T1" fmla="*/ 37 h 74"/>
                  <a:gd name="T2" fmla="*/ 67 w 69"/>
                  <a:gd name="T3" fmla="*/ 49 h 74"/>
                  <a:gd name="T4" fmla="*/ 63 w 69"/>
                  <a:gd name="T5" fmla="*/ 59 h 74"/>
                  <a:gd name="T6" fmla="*/ 53 w 69"/>
                  <a:gd name="T7" fmla="*/ 68 h 74"/>
                  <a:gd name="T8" fmla="*/ 43 w 69"/>
                  <a:gd name="T9" fmla="*/ 74 h 74"/>
                  <a:gd name="T10" fmla="*/ 33 w 69"/>
                  <a:gd name="T11" fmla="*/ 74 h 74"/>
                  <a:gd name="T12" fmla="*/ 20 w 69"/>
                  <a:gd name="T13" fmla="*/ 72 h 74"/>
                  <a:gd name="T14" fmla="*/ 12 w 69"/>
                  <a:gd name="T15" fmla="*/ 66 h 74"/>
                  <a:gd name="T16" fmla="*/ 4 w 69"/>
                  <a:gd name="T17" fmla="*/ 55 h 74"/>
                  <a:gd name="T18" fmla="*/ 0 w 69"/>
                  <a:gd name="T19" fmla="*/ 43 h 74"/>
                  <a:gd name="T20" fmla="*/ 0 w 69"/>
                  <a:gd name="T21" fmla="*/ 31 h 74"/>
                  <a:gd name="T22" fmla="*/ 4 w 69"/>
                  <a:gd name="T23" fmla="*/ 20 h 74"/>
                  <a:gd name="T24" fmla="*/ 12 w 69"/>
                  <a:gd name="T25" fmla="*/ 10 h 74"/>
                  <a:gd name="T26" fmla="*/ 20 w 69"/>
                  <a:gd name="T27" fmla="*/ 4 h 74"/>
                  <a:gd name="T28" fmla="*/ 33 w 69"/>
                  <a:gd name="T29" fmla="*/ 0 h 74"/>
                  <a:gd name="T30" fmla="*/ 43 w 69"/>
                  <a:gd name="T31" fmla="*/ 2 h 74"/>
                  <a:gd name="T32" fmla="*/ 53 w 69"/>
                  <a:gd name="T33" fmla="*/ 6 h 74"/>
                  <a:gd name="T34" fmla="*/ 63 w 69"/>
                  <a:gd name="T35" fmla="*/ 14 h 74"/>
                  <a:gd name="T36" fmla="*/ 67 w 69"/>
                  <a:gd name="T37" fmla="*/ 27 h 74"/>
                  <a:gd name="T38" fmla="*/ 69 w 69"/>
                  <a:gd name="T39" fmla="*/ 37 h 74"/>
                  <a:gd name="T40" fmla="*/ 69 w 69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74">
                    <a:moveTo>
                      <a:pt x="69" y="37"/>
                    </a:moveTo>
                    <a:lnTo>
                      <a:pt x="67" y="49"/>
                    </a:lnTo>
                    <a:lnTo>
                      <a:pt x="63" y="59"/>
                    </a:lnTo>
                    <a:lnTo>
                      <a:pt x="53" y="68"/>
                    </a:lnTo>
                    <a:lnTo>
                      <a:pt x="43" y="74"/>
                    </a:lnTo>
                    <a:lnTo>
                      <a:pt x="33" y="74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4" y="55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0"/>
                    </a:lnTo>
                    <a:lnTo>
                      <a:pt x="12" y="10"/>
                    </a:lnTo>
                    <a:lnTo>
                      <a:pt x="20" y="4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3" y="14"/>
                    </a:lnTo>
                    <a:lnTo>
                      <a:pt x="67" y="27"/>
                    </a:lnTo>
                    <a:lnTo>
                      <a:pt x="69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3" name="Freeform 7">
                <a:extLst>
                  <a:ext uri="{FF2B5EF4-FFF2-40B4-BE49-F238E27FC236}">
                    <a16:creationId xmlns:a16="http://schemas.microsoft.com/office/drawing/2014/main" id="{1D8C18CF-EF3D-0915-E072-3AF8331F6E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85" y="6337"/>
                <a:ext cx="322" cy="1354"/>
              </a:xfrm>
              <a:custGeom>
                <a:avLst/>
                <a:gdLst>
                  <a:gd name="T0" fmla="*/ 322 w 322"/>
                  <a:gd name="T1" fmla="*/ 1305 h 1354"/>
                  <a:gd name="T2" fmla="*/ 318 w 322"/>
                  <a:gd name="T3" fmla="*/ 1321 h 1354"/>
                  <a:gd name="T4" fmla="*/ 312 w 322"/>
                  <a:gd name="T5" fmla="*/ 1336 h 1354"/>
                  <a:gd name="T6" fmla="*/ 302 w 322"/>
                  <a:gd name="T7" fmla="*/ 1346 h 1354"/>
                  <a:gd name="T8" fmla="*/ 287 w 322"/>
                  <a:gd name="T9" fmla="*/ 1352 h 1354"/>
                  <a:gd name="T10" fmla="*/ 273 w 322"/>
                  <a:gd name="T11" fmla="*/ 1354 h 1354"/>
                  <a:gd name="T12" fmla="*/ 49 w 322"/>
                  <a:gd name="T13" fmla="*/ 1354 h 1354"/>
                  <a:gd name="T14" fmla="*/ 33 w 322"/>
                  <a:gd name="T15" fmla="*/ 1352 h 1354"/>
                  <a:gd name="T16" fmla="*/ 21 w 322"/>
                  <a:gd name="T17" fmla="*/ 1346 h 1354"/>
                  <a:gd name="T18" fmla="*/ 8 w 322"/>
                  <a:gd name="T19" fmla="*/ 1336 h 1354"/>
                  <a:gd name="T20" fmla="*/ 2 w 322"/>
                  <a:gd name="T21" fmla="*/ 1321 h 1354"/>
                  <a:gd name="T22" fmla="*/ 0 w 322"/>
                  <a:gd name="T23" fmla="*/ 1307 h 1354"/>
                  <a:gd name="T24" fmla="*/ 0 w 322"/>
                  <a:gd name="T25" fmla="*/ 49 h 1354"/>
                  <a:gd name="T26" fmla="*/ 2 w 322"/>
                  <a:gd name="T27" fmla="*/ 35 h 1354"/>
                  <a:gd name="T28" fmla="*/ 8 w 322"/>
                  <a:gd name="T29" fmla="*/ 20 h 1354"/>
                  <a:gd name="T30" fmla="*/ 21 w 322"/>
                  <a:gd name="T31" fmla="*/ 10 h 1354"/>
                  <a:gd name="T32" fmla="*/ 33 w 322"/>
                  <a:gd name="T33" fmla="*/ 4 h 1354"/>
                  <a:gd name="T34" fmla="*/ 49 w 322"/>
                  <a:gd name="T35" fmla="*/ 0 h 1354"/>
                  <a:gd name="T36" fmla="*/ 273 w 322"/>
                  <a:gd name="T37" fmla="*/ 0 h 1354"/>
                  <a:gd name="T38" fmla="*/ 287 w 322"/>
                  <a:gd name="T39" fmla="*/ 4 h 1354"/>
                  <a:gd name="T40" fmla="*/ 302 w 322"/>
                  <a:gd name="T41" fmla="*/ 10 h 1354"/>
                  <a:gd name="T42" fmla="*/ 312 w 322"/>
                  <a:gd name="T43" fmla="*/ 20 h 1354"/>
                  <a:gd name="T44" fmla="*/ 318 w 322"/>
                  <a:gd name="T45" fmla="*/ 35 h 1354"/>
                  <a:gd name="T46" fmla="*/ 322 w 322"/>
                  <a:gd name="T47" fmla="*/ 49 h 1354"/>
                  <a:gd name="T48" fmla="*/ 322 w 322"/>
                  <a:gd name="T49" fmla="*/ 1305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2" h="1354">
                    <a:moveTo>
                      <a:pt x="322" y="1305"/>
                    </a:moveTo>
                    <a:lnTo>
                      <a:pt x="318" y="1321"/>
                    </a:lnTo>
                    <a:lnTo>
                      <a:pt x="312" y="1336"/>
                    </a:lnTo>
                    <a:lnTo>
                      <a:pt x="302" y="1346"/>
                    </a:lnTo>
                    <a:lnTo>
                      <a:pt x="287" y="1352"/>
                    </a:lnTo>
                    <a:lnTo>
                      <a:pt x="273" y="1354"/>
                    </a:lnTo>
                    <a:lnTo>
                      <a:pt x="49" y="1354"/>
                    </a:lnTo>
                    <a:lnTo>
                      <a:pt x="33" y="1352"/>
                    </a:lnTo>
                    <a:lnTo>
                      <a:pt x="21" y="1346"/>
                    </a:lnTo>
                    <a:lnTo>
                      <a:pt x="8" y="1336"/>
                    </a:lnTo>
                    <a:lnTo>
                      <a:pt x="2" y="1321"/>
                    </a:lnTo>
                    <a:lnTo>
                      <a:pt x="0" y="1307"/>
                    </a:lnTo>
                    <a:lnTo>
                      <a:pt x="0" y="49"/>
                    </a:lnTo>
                    <a:lnTo>
                      <a:pt x="2" y="35"/>
                    </a:lnTo>
                    <a:lnTo>
                      <a:pt x="8" y="20"/>
                    </a:lnTo>
                    <a:lnTo>
                      <a:pt x="21" y="10"/>
                    </a:lnTo>
                    <a:lnTo>
                      <a:pt x="33" y="4"/>
                    </a:lnTo>
                    <a:lnTo>
                      <a:pt x="49" y="0"/>
                    </a:lnTo>
                    <a:lnTo>
                      <a:pt x="273" y="0"/>
                    </a:lnTo>
                    <a:lnTo>
                      <a:pt x="287" y="4"/>
                    </a:lnTo>
                    <a:lnTo>
                      <a:pt x="302" y="10"/>
                    </a:lnTo>
                    <a:lnTo>
                      <a:pt x="312" y="20"/>
                    </a:lnTo>
                    <a:lnTo>
                      <a:pt x="318" y="35"/>
                    </a:lnTo>
                    <a:lnTo>
                      <a:pt x="322" y="49"/>
                    </a:lnTo>
                    <a:lnTo>
                      <a:pt x="322" y="1305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4" name="Freeform 8">
                <a:extLst>
                  <a:ext uri="{FF2B5EF4-FFF2-40B4-BE49-F238E27FC236}">
                    <a16:creationId xmlns:a16="http://schemas.microsoft.com/office/drawing/2014/main" id="{DC4D945F-12A4-66FE-1D6B-3A7AA3080E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2" y="6279"/>
                <a:ext cx="224" cy="60"/>
              </a:xfrm>
              <a:custGeom>
                <a:avLst/>
                <a:gdLst>
                  <a:gd name="T0" fmla="*/ 224 w 224"/>
                  <a:gd name="T1" fmla="*/ 46 h 60"/>
                  <a:gd name="T2" fmla="*/ 222 w 224"/>
                  <a:gd name="T3" fmla="*/ 54 h 60"/>
                  <a:gd name="T4" fmla="*/ 216 w 224"/>
                  <a:gd name="T5" fmla="*/ 60 h 60"/>
                  <a:gd name="T6" fmla="*/ 209 w 224"/>
                  <a:gd name="T7" fmla="*/ 60 h 60"/>
                  <a:gd name="T8" fmla="*/ 15 w 224"/>
                  <a:gd name="T9" fmla="*/ 60 h 60"/>
                  <a:gd name="T10" fmla="*/ 7 w 224"/>
                  <a:gd name="T11" fmla="*/ 60 h 60"/>
                  <a:gd name="T12" fmla="*/ 2 w 224"/>
                  <a:gd name="T13" fmla="*/ 54 h 60"/>
                  <a:gd name="T14" fmla="*/ 0 w 224"/>
                  <a:gd name="T15" fmla="*/ 48 h 60"/>
                  <a:gd name="T16" fmla="*/ 0 w 224"/>
                  <a:gd name="T17" fmla="*/ 15 h 60"/>
                  <a:gd name="T18" fmla="*/ 2 w 224"/>
                  <a:gd name="T19" fmla="*/ 7 h 60"/>
                  <a:gd name="T20" fmla="*/ 7 w 224"/>
                  <a:gd name="T21" fmla="*/ 3 h 60"/>
                  <a:gd name="T22" fmla="*/ 15 w 224"/>
                  <a:gd name="T23" fmla="*/ 0 h 60"/>
                  <a:gd name="T24" fmla="*/ 209 w 224"/>
                  <a:gd name="T25" fmla="*/ 0 h 60"/>
                  <a:gd name="T26" fmla="*/ 216 w 224"/>
                  <a:gd name="T27" fmla="*/ 0 h 60"/>
                  <a:gd name="T28" fmla="*/ 222 w 224"/>
                  <a:gd name="T29" fmla="*/ 7 h 60"/>
                  <a:gd name="T30" fmla="*/ 224 w 224"/>
                  <a:gd name="T31" fmla="*/ 15 h 60"/>
                  <a:gd name="T32" fmla="*/ 224 w 224"/>
                  <a:gd name="T33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60">
                    <a:moveTo>
                      <a:pt x="224" y="46"/>
                    </a:moveTo>
                    <a:lnTo>
                      <a:pt x="222" y="54"/>
                    </a:lnTo>
                    <a:lnTo>
                      <a:pt x="216" y="60"/>
                    </a:lnTo>
                    <a:lnTo>
                      <a:pt x="209" y="60"/>
                    </a:lnTo>
                    <a:lnTo>
                      <a:pt x="15" y="60"/>
                    </a:lnTo>
                    <a:lnTo>
                      <a:pt x="7" y="60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2" y="7"/>
                    </a:lnTo>
                    <a:lnTo>
                      <a:pt x="224" y="15"/>
                    </a:lnTo>
                    <a:lnTo>
                      <a:pt x="224" y="46"/>
                    </a:lnTo>
                    <a:close/>
                  </a:path>
                </a:pathLst>
              </a:custGeom>
              <a:solidFill>
                <a:srgbClr val="90909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5" name="Freeform 9">
                <a:extLst>
                  <a:ext uri="{FF2B5EF4-FFF2-40B4-BE49-F238E27FC236}">
                    <a16:creationId xmlns:a16="http://schemas.microsoft.com/office/drawing/2014/main" id="{F684689D-424B-FAD0-2A0F-583D789A2F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50" y="6284"/>
                <a:ext cx="322" cy="1354"/>
              </a:xfrm>
              <a:custGeom>
                <a:avLst/>
                <a:gdLst>
                  <a:gd name="T0" fmla="*/ 0 w 322"/>
                  <a:gd name="T1" fmla="*/ 49 h 1354"/>
                  <a:gd name="T2" fmla="*/ 4 w 322"/>
                  <a:gd name="T3" fmla="*/ 32 h 1354"/>
                  <a:gd name="T4" fmla="*/ 10 w 322"/>
                  <a:gd name="T5" fmla="*/ 18 h 1354"/>
                  <a:gd name="T6" fmla="*/ 21 w 322"/>
                  <a:gd name="T7" fmla="*/ 8 h 1354"/>
                  <a:gd name="T8" fmla="*/ 35 w 322"/>
                  <a:gd name="T9" fmla="*/ 2 h 1354"/>
                  <a:gd name="T10" fmla="*/ 49 w 322"/>
                  <a:gd name="T11" fmla="*/ 0 h 1354"/>
                  <a:gd name="T12" fmla="*/ 273 w 322"/>
                  <a:gd name="T13" fmla="*/ 0 h 1354"/>
                  <a:gd name="T14" fmla="*/ 289 w 322"/>
                  <a:gd name="T15" fmla="*/ 2 h 1354"/>
                  <a:gd name="T16" fmla="*/ 301 w 322"/>
                  <a:gd name="T17" fmla="*/ 8 h 1354"/>
                  <a:gd name="T18" fmla="*/ 314 w 322"/>
                  <a:gd name="T19" fmla="*/ 18 h 1354"/>
                  <a:gd name="T20" fmla="*/ 320 w 322"/>
                  <a:gd name="T21" fmla="*/ 32 h 1354"/>
                  <a:gd name="T22" fmla="*/ 322 w 322"/>
                  <a:gd name="T23" fmla="*/ 47 h 1354"/>
                  <a:gd name="T24" fmla="*/ 322 w 322"/>
                  <a:gd name="T25" fmla="*/ 1304 h 1354"/>
                  <a:gd name="T26" fmla="*/ 320 w 322"/>
                  <a:gd name="T27" fmla="*/ 1319 h 1354"/>
                  <a:gd name="T28" fmla="*/ 314 w 322"/>
                  <a:gd name="T29" fmla="*/ 1333 h 1354"/>
                  <a:gd name="T30" fmla="*/ 301 w 322"/>
                  <a:gd name="T31" fmla="*/ 1343 h 1354"/>
                  <a:gd name="T32" fmla="*/ 289 w 322"/>
                  <a:gd name="T33" fmla="*/ 1350 h 1354"/>
                  <a:gd name="T34" fmla="*/ 273 w 322"/>
                  <a:gd name="T35" fmla="*/ 1354 h 1354"/>
                  <a:gd name="T36" fmla="*/ 49 w 322"/>
                  <a:gd name="T37" fmla="*/ 1354 h 1354"/>
                  <a:gd name="T38" fmla="*/ 35 w 322"/>
                  <a:gd name="T39" fmla="*/ 1350 h 1354"/>
                  <a:gd name="T40" fmla="*/ 21 w 322"/>
                  <a:gd name="T41" fmla="*/ 1343 h 1354"/>
                  <a:gd name="T42" fmla="*/ 10 w 322"/>
                  <a:gd name="T43" fmla="*/ 1333 h 1354"/>
                  <a:gd name="T44" fmla="*/ 4 w 322"/>
                  <a:gd name="T45" fmla="*/ 1319 h 1354"/>
                  <a:gd name="T46" fmla="*/ 0 w 322"/>
                  <a:gd name="T47" fmla="*/ 1304 h 1354"/>
                  <a:gd name="T48" fmla="*/ 0 w 322"/>
                  <a:gd name="T49" fmla="*/ 49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2" h="1354">
                    <a:moveTo>
                      <a:pt x="0" y="49"/>
                    </a:moveTo>
                    <a:lnTo>
                      <a:pt x="4" y="32"/>
                    </a:lnTo>
                    <a:lnTo>
                      <a:pt x="10" y="18"/>
                    </a:lnTo>
                    <a:lnTo>
                      <a:pt x="21" y="8"/>
                    </a:lnTo>
                    <a:lnTo>
                      <a:pt x="35" y="2"/>
                    </a:lnTo>
                    <a:lnTo>
                      <a:pt x="49" y="0"/>
                    </a:lnTo>
                    <a:lnTo>
                      <a:pt x="273" y="0"/>
                    </a:lnTo>
                    <a:lnTo>
                      <a:pt x="289" y="2"/>
                    </a:lnTo>
                    <a:lnTo>
                      <a:pt x="301" y="8"/>
                    </a:lnTo>
                    <a:lnTo>
                      <a:pt x="314" y="18"/>
                    </a:lnTo>
                    <a:lnTo>
                      <a:pt x="320" y="32"/>
                    </a:lnTo>
                    <a:lnTo>
                      <a:pt x="322" y="47"/>
                    </a:lnTo>
                    <a:lnTo>
                      <a:pt x="322" y="1304"/>
                    </a:lnTo>
                    <a:lnTo>
                      <a:pt x="320" y="1319"/>
                    </a:lnTo>
                    <a:lnTo>
                      <a:pt x="314" y="1333"/>
                    </a:lnTo>
                    <a:lnTo>
                      <a:pt x="301" y="1343"/>
                    </a:lnTo>
                    <a:lnTo>
                      <a:pt x="289" y="1350"/>
                    </a:lnTo>
                    <a:lnTo>
                      <a:pt x="273" y="1354"/>
                    </a:lnTo>
                    <a:lnTo>
                      <a:pt x="49" y="1354"/>
                    </a:lnTo>
                    <a:lnTo>
                      <a:pt x="35" y="1350"/>
                    </a:lnTo>
                    <a:lnTo>
                      <a:pt x="21" y="1343"/>
                    </a:lnTo>
                    <a:lnTo>
                      <a:pt x="10" y="1333"/>
                    </a:lnTo>
                    <a:lnTo>
                      <a:pt x="4" y="1319"/>
                    </a:lnTo>
                    <a:lnTo>
                      <a:pt x="0" y="1304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6" name="Freeform 10">
                <a:extLst>
                  <a:ext uri="{FF2B5EF4-FFF2-40B4-BE49-F238E27FC236}">
                    <a16:creationId xmlns:a16="http://schemas.microsoft.com/office/drawing/2014/main" id="{D7441264-7B78-80EC-8E8A-6C517C04C3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43" y="6807"/>
                <a:ext cx="371" cy="371"/>
              </a:xfrm>
              <a:custGeom>
                <a:avLst/>
                <a:gdLst>
                  <a:gd name="T0" fmla="*/ 371 w 371"/>
                  <a:gd name="T1" fmla="*/ 184 h 371"/>
                  <a:gd name="T2" fmla="*/ 369 w 371"/>
                  <a:gd name="T3" fmla="*/ 213 h 371"/>
                  <a:gd name="T4" fmla="*/ 363 w 371"/>
                  <a:gd name="T5" fmla="*/ 240 h 371"/>
                  <a:gd name="T6" fmla="*/ 353 w 371"/>
                  <a:gd name="T7" fmla="*/ 266 h 371"/>
                  <a:gd name="T8" fmla="*/ 340 w 371"/>
                  <a:gd name="T9" fmla="*/ 291 h 371"/>
                  <a:gd name="T10" fmla="*/ 322 w 371"/>
                  <a:gd name="T11" fmla="*/ 312 h 371"/>
                  <a:gd name="T12" fmla="*/ 301 w 371"/>
                  <a:gd name="T13" fmla="*/ 330 h 371"/>
                  <a:gd name="T14" fmla="*/ 279 w 371"/>
                  <a:gd name="T15" fmla="*/ 346 h 371"/>
                  <a:gd name="T16" fmla="*/ 254 w 371"/>
                  <a:gd name="T17" fmla="*/ 359 h 371"/>
                  <a:gd name="T18" fmla="*/ 228 w 371"/>
                  <a:gd name="T19" fmla="*/ 367 h 371"/>
                  <a:gd name="T20" fmla="*/ 199 w 371"/>
                  <a:gd name="T21" fmla="*/ 371 h 371"/>
                  <a:gd name="T22" fmla="*/ 172 w 371"/>
                  <a:gd name="T23" fmla="*/ 371 h 371"/>
                  <a:gd name="T24" fmla="*/ 144 w 371"/>
                  <a:gd name="T25" fmla="*/ 367 h 371"/>
                  <a:gd name="T26" fmla="*/ 117 w 371"/>
                  <a:gd name="T27" fmla="*/ 359 h 371"/>
                  <a:gd name="T28" fmla="*/ 92 w 371"/>
                  <a:gd name="T29" fmla="*/ 346 h 371"/>
                  <a:gd name="T30" fmla="*/ 70 w 371"/>
                  <a:gd name="T31" fmla="*/ 330 h 371"/>
                  <a:gd name="T32" fmla="*/ 49 w 371"/>
                  <a:gd name="T33" fmla="*/ 312 h 371"/>
                  <a:gd name="T34" fmla="*/ 33 w 371"/>
                  <a:gd name="T35" fmla="*/ 291 h 371"/>
                  <a:gd name="T36" fmla="*/ 18 w 371"/>
                  <a:gd name="T37" fmla="*/ 266 h 371"/>
                  <a:gd name="T38" fmla="*/ 8 w 371"/>
                  <a:gd name="T39" fmla="*/ 240 h 371"/>
                  <a:gd name="T40" fmla="*/ 2 w 371"/>
                  <a:gd name="T41" fmla="*/ 213 h 371"/>
                  <a:gd name="T42" fmla="*/ 0 w 371"/>
                  <a:gd name="T43" fmla="*/ 186 h 371"/>
                  <a:gd name="T44" fmla="*/ 2 w 371"/>
                  <a:gd name="T45" fmla="*/ 158 h 371"/>
                  <a:gd name="T46" fmla="*/ 8 w 371"/>
                  <a:gd name="T47" fmla="*/ 131 h 371"/>
                  <a:gd name="T48" fmla="*/ 18 w 371"/>
                  <a:gd name="T49" fmla="*/ 104 h 371"/>
                  <a:gd name="T50" fmla="*/ 31 w 371"/>
                  <a:gd name="T51" fmla="*/ 80 h 371"/>
                  <a:gd name="T52" fmla="*/ 49 w 371"/>
                  <a:gd name="T53" fmla="*/ 59 h 371"/>
                  <a:gd name="T54" fmla="*/ 70 w 371"/>
                  <a:gd name="T55" fmla="*/ 41 h 371"/>
                  <a:gd name="T56" fmla="*/ 92 w 371"/>
                  <a:gd name="T57" fmla="*/ 24 h 371"/>
                  <a:gd name="T58" fmla="*/ 117 w 371"/>
                  <a:gd name="T59" fmla="*/ 12 h 371"/>
                  <a:gd name="T60" fmla="*/ 144 w 371"/>
                  <a:gd name="T61" fmla="*/ 4 h 371"/>
                  <a:gd name="T62" fmla="*/ 172 w 371"/>
                  <a:gd name="T63" fmla="*/ 0 h 371"/>
                  <a:gd name="T64" fmla="*/ 199 w 371"/>
                  <a:gd name="T65" fmla="*/ 0 h 371"/>
                  <a:gd name="T66" fmla="*/ 228 w 371"/>
                  <a:gd name="T67" fmla="*/ 4 h 371"/>
                  <a:gd name="T68" fmla="*/ 254 w 371"/>
                  <a:gd name="T69" fmla="*/ 12 h 371"/>
                  <a:gd name="T70" fmla="*/ 279 w 371"/>
                  <a:gd name="T71" fmla="*/ 24 h 371"/>
                  <a:gd name="T72" fmla="*/ 301 w 371"/>
                  <a:gd name="T73" fmla="*/ 39 h 371"/>
                  <a:gd name="T74" fmla="*/ 322 w 371"/>
                  <a:gd name="T75" fmla="*/ 59 h 371"/>
                  <a:gd name="T76" fmla="*/ 338 w 371"/>
                  <a:gd name="T77" fmla="*/ 80 h 371"/>
                  <a:gd name="T78" fmla="*/ 353 w 371"/>
                  <a:gd name="T79" fmla="*/ 104 h 371"/>
                  <a:gd name="T80" fmla="*/ 363 w 371"/>
                  <a:gd name="T81" fmla="*/ 131 h 371"/>
                  <a:gd name="T82" fmla="*/ 369 w 371"/>
                  <a:gd name="T83" fmla="*/ 158 h 371"/>
                  <a:gd name="T84" fmla="*/ 371 w 371"/>
                  <a:gd name="T85" fmla="*/ 184 h 371"/>
                  <a:gd name="T86" fmla="*/ 371 w 371"/>
                  <a:gd name="T87" fmla="*/ 18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71" h="371">
                    <a:moveTo>
                      <a:pt x="371" y="184"/>
                    </a:moveTo>
                    <a:lnTo>
                      <a:pt x="369" y="213"/>
                    </a:lnTo>
                    <a:lnTo>
                      <a:pt x="363" y="240"/>
                    </a:lnTo>
                    <a:lnTo>
                      <a:pt x="353" y="266"/>
                    </a:lnTo>
                    <a:lnTo>
                      <a:pt x="340" y="291"/>
                    </a:lnTo>
                    <a:lnTo>
                      <a:pt x="322" y="312"/>
                    </a:lnTo>
                    <a:lnTo>
                      <a:pt x="301" y="330"/>
                    </a:lnTo>
                    <a:lnTo>
                      <a:pt x="279" y="346"/>
                    </a:lnTo>
                    <a:lnTo>
                      <a:pt x="254" y="359"/>
                    </a:lnTo>
                    <a:lnTo>
                      <a:pt x="228" y="367"/>
                    </a:lnTo>
                    <a:lnTo>
                      <a:pt x="199" y="371"/>
                    </a:lnTo>
                    <a:lnTo>
                      <a:pt x="172" y="371"/>
                    </a:lnTo>
                    <a:lnTo>
                      <a:pt x="144" y="367"/>
                    </a:lnTo>
                    <a:lnTo>
                      <a:pt x="117" y="359"/>
                    </a:lnTo>
                    <a:lnTo>
                      <a:pt x="92" y="346"/>
                    </a:lnTo>
                    <a:lnTo>
                      <a:pt x="70" y="330"/>
                    </a:lnTo>
                    <a:lnTo>
                      <a:pt x="49" y="312"/>
                    </a:lnTo>
                    <a:lnTo>
                      <a:pt x="33" y="291"/>
                    </a:lnTo>
                    <a:lnTo>
                      <a:pt x="18" y="266"/>
                    </a:lnTo>
                    <a:lnTo>
                      <a:pt x="8" y="240"/>
                    </a:lnTo>
                    <a:lnTo>
                      <a:pt x="2" y="213"/>
                    </a:lnTo>
                    <a:lnTo>
                      <a:pt x="0" y="186"/>
                    </a:lnTo>
                    <a:lnTo>
                      <a:pt x="2" y="158"/>
                    </a:lnTo>
                    <a:lnTo>
                      <a:pt x="8" y="131"/>
                    </a:lnTo>
                    <a:lnTo>
                      <a:pt x="18" y="104"/>
                    </a:lnTo>
                    <a:lnTo>
                      <a:pt x="31" y="80"/>
                    </a:lnTo>
                    <a:lnTo>
                      <a:pt x="49" y="59"/>
                    </a:lnTo>
                    <a:lnTo>
                      <a:pt x="70" y="41"/>
                    </a:lnTo>
                    <a:lnTo>
                      <a:pt x="92" y="24"/>
                    </a:lnTo>
                    <a:lnTo>
                      <a:pt x="117" y="12"/>
                    </a:lnTo>
                    <a:lnTo>
                      <a:pt x="144" y="4"/>
                    </a:lnTo>
                    <a:lnTo>
                      <a:pt x="172" y="0"/>
                    </a:lnTo>
                    <a:lnTo>
                      <a:pt x="199" y="0"/>
                    </a:lnTo>
                    <a:lnTo>
                      <a:pt x="228" y="4"/>
                    </a:lnTo>
                    <a:lnTo>
                      <a:pt x="254" y="12"/>
                    </a:lnTo>
                    <a:lnTo>
                      <a:pt x="279" y="24"/>
                    </a:lnTo>
                    <a:lnTo>
                      <a:pt x="301" y="39"/>
                    </a:lnTo>
                    <a:lnTo>
                      <a:pt x="322" y="59"/>
                    </a:lnTo>
                    <a:lnTo>
                      <a:pt x="338" y="80"/>
                    </a:lnTo>
                    <a:lnTo>
                      <a:pt x="353" y="104"/>
                    </a:lnTo>
                    <a:lnTo>
                      <a:pt x="363" y="131"/>
                    </a:lnTo>
                    <a:lnTo>
                      <a:pt x="369" y="158"/>
                    </a:lnTo>
                    <a:lnTo>
                      <a:pt x="371" y="184"/>
                    </a:lnTo>
                    <a:close/>
                  </a:path>
                </a:pathLst>
              </a:custGeom>
              <a:solidFill>
                <a:srgbClr val="A0A0A0"/>
              </a:solidFill>
              <a:ln w="1714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7" name="Freeform 11">
                <a:extLst>
                  <a:ext uri="{FF2B5EF4-FFF2-40B4-BE49-F238E27FC236}">
                    <a16:creationId xmlns:a16="http://schemas.microsoft.com/office/drawing/2014/main" id="{5B518F21-8E8B-12FF-5127-5A952CCBFB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31" y="6298"/>
                <a:ext cx="26" cy="533"/>
              </a:xfrm>
              <a:custGeom>
                <a:avLst/>
                <a:gdLst>
                  <a:gd name="T0" fmla="*/ 0 w 26"/>
                  <a:gd name="T1" fmla="*/ 14 h 533"/>
                  <a:gd name="T2" fmla="*/ 0 w 26"/>
                  <a:gd name="T3" fmla="*/ 14 h 533"/>
                  <a:gd name="T4" fmla="*/ 0 w 26"/>
                  <a:gd name="T5" fmla="*/ 10 h 533"/>
                  <a:gd name="T6" fmla="*/ 0 w 26"/>
                  <a:gd name="T7" fmla="*/ 8 h 533"/>
                  <a:gd name="T8" fmla="*/ 2 w 26"/>
                  <a:gd name="T9" fmla="*/ 6 h 533"/>
                  <a:gd name="T10" fmla="*/ 2 w 26"/>
                  <a:gd name="T11" fmla="*/ 4 h 533"/>
                  <a:gd name="T12" fmla="*/ 4 w 26"/>
                  <a:gd name="T13" fmla="*/ 4 h 533"/>
                  <a:gd name="T14" fmla="*/ 6 w 26"/>
                  <a:gd name="T15" fmla="*/ 2 h 533"/>
                  <a:gd name="T16" fmla="*/ 8 w 26"/>
                  <a:gd name="T17" fmla="*/ 0 h 533"/>
                  <a:gd name="T18" fmla="*/ 10 w 26"/>
                  <a:gd name="T19" fmla="*/ 0 h 533"/>
                  <a:gd name="T20" fmla="*/ 12 w 26"/>
                  <a:gd name="T21" fmla="*/ 0 h 533"/>
                  <a:gd name="T22" fmla="*/ 14 w 26"/>
                  <a:gd name="T23" fmla="*/ 0 h 533"/>
                  <a:gd name="T24" fmla="*/ 16 w 26"/>
                  <a:gd name="T25" fmla="*/ 0 h 533"/>
                  <a:gd name="T26" fmla="*/ 18 w 26"/>
                  <a:gd name="T27" fmla="*/ 2 h 533"/>
                  <a:gd name="T28" fmla="*/ 20 w 26"/>
                  <a:gd name="T29" fmla="*/ 4 h 533"/>
                  <a:gd name="T30" fmla="*/ 22 w 26"/>
                  <a:gd name="T31" fmla="*/ 4 h 533"/>
                  <a:gd name="T32" fmla="*/ 24 w 26"/>
                  <a:gd name="T33" fmla="*/ 6 h 533"/>
                  <a:gd name="T34" fmla="*/ 24 w 26"/>
                  <a:gd name="T35" fmla="*/ 8 h 533"/>
                  <a:gd name="T36" fmla="*/ 26 w 26"/>
                  <a:gd name="T37" fmla="*/ 10 h 533"/>
                  <a:gd name="T38" fmla="*/ 26 w 26"/>
                  <a:gd name="T39" fmla="*/ 14 h 533"/>
                  <a:gd name="T40" fmla="*/ 26 w 26"/>
                  <a:gd name="T41" fmla="*/ 14 h 533"/>
                  <a:gd name="T42" fmla="*/ 26 w 26"/>
                  <a:gd name="T43" fmla="*/ 521 h 533"/>
                  <a:gd name="T44" fmla="*/ 26 w 26"/>
                  <a:gd name="T45" fmla="*/ 521 h 533"/>
                  <a:gd name="T46" fmla="*/ 26 w 26"/>
                  <a:gd name="T47" fmla="*/ 523 h 533"/>
                  <a:gd name="T48" fmla="*/ 24 w 26"/>
                  <a:gd name="T49" fmla="*/ 525 h 533"/>
                  <a:gd name="T50" fmla="*/ 24 w 26"/>
                  <a:gd name="T51" fmla="*/ 527 h 533"/>
                  <a:gd name="T52" fmla="*/ 22 w 26"/>
                  <a:gd name="T53" fmla="*/ 529 h 533"/>
                  <a:gd name="T54" fmla="*/ 20 w 26"/>
                  <a:gd name="T55" fmla="*/ 531 h 533"/>
                  <a:gd name="T56" fmla="*/ 18 w 26"/>
                  <a:gd name="T57" fmla="*/ 531 h 533"/>
                  <a:gd name="T58" fmla="*/ 16 w 26"/>
                  <a:gd name="T59" fmla="*/ 533 h 533"/>
                  <a:gd name="T60" fmla="*/ 14 w 26"/>
                  <a:gd name="T61" fmla="*/ 533 h 533"/>
                  <a:gd name="T62" fmla="*/ 12 w 26"/>
                  <a:gd name="T63" fmla="*/ 533 h 533"/>
                  <a:gd name="T64" fmla="*/ 10 w 26"/>
                  <a:gd name="T65" fmla="*/ 533 h 533"/>
                  <a:gd name="T66" fmla="*/ 8 w 26"/>
                  <a:gd name="T67" fmla="*/ 533 h 533"/>
                  <a:gd name="T68" fmla="*/ 6 w 26"/>
                  <a:gd name="T69" fmla="*/ 531 h 533"/>
                  <a:gd name="T70" fmla="*/ 4 w 26"/>
                  <a:gd name="T71" fmla="*/ 531 h 533"/>
                  <a:gd name="T72" fmla="*/ 2 w 26"/>
                  <a:gd name="T73" fmla="*/ 529 h 533"/>
                  <a:gd name="T74" fmla="*/ 2 w 26"/>
                  <a:gd name="T75" fmla="*/ 527 h 533"/>
                  <a:gd name="T76" fmla="*/ 0 w 26"/>
                  <a:gd name="T77" fmla="*/ 525 h 533"/>
                  <a:gd name="T78" fmla="*/ 0 w 26"/>
                  <a:gd name="T79" fmla="*/ 523 h 533"/>
                  <a:gd name="T80" fmla="*/ 0 w 26"/>
                  <a:gd name="T81" fmla="*/ 521 h 533"/>
                  <a:gd name="T82" fmla="*/ 0 w 26"/>
                  <a:gd name="T83" fmla="*/ 521 h 533"/>
                  <a:gd name="T84" fmla="*/ 0 w 26"/>
                  <a:gd name="T85" fmla="*/ 14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533">
                    <a:moveTo>
                      <a:pt x="0" y="14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10"/>
                    </a:lnTo>
                    <a:lnTo>
                      <a:pt x="26" y="14"/>
                    </a:lnTo>
                    <a:lnTo>
                      <a:pt x="26" y="521"/>
                    </a:lnTo>
                    <a:lnTo>
                      <a:pt x="26" y="523"/>
                    </a:lnTo>
                    <a:lnTo>
                      <a:pt x="24" y="525"/>
                    </a:lnTo>
                    <a:lnTo>
                      <a:pt x="24" y="527"/>
                    </a:lnTo>
                    <a:lnTo>
                      <a:pt x="22" y="529"/>
                    </a:lnTo>
                    <a:lnTo>
                      <a:pt x="20" y="531"/>
                    </a:lnTo>
                    <a:lnTo>
                      <a:pt x="18" y="531"/>
                    </a:lnTo>
                    <a:lnTo>
                      <a:pt x="16" y="533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0" y="533"/>
                    </a:lnTo>
                    <a:lnTo>
                      <a:pt x="8" y="533"/>
                    </a:lnTo>
                    <a:lnTo>
                      <a:pt x="6" y="531"/>
                    </a:lnTo>
                    <a:lnTo>
                      <a:pt x="4" y="531"/>
                    </a:lnTo>
                    <a:lnTo>
                      <a:pt x="2" y="529"/>
                    </a:lnTo>
                    <a:lnTo>
                      <a:pt x="2" y="527"/>
                    </a:lnTo>
                    <a:lnTo>
                      <a:pt x="0" y="525"/>
                    </a:lnTo>
                    <a:lnTo>
                      <a:pt x="0" y="523"/>
                    </a:lnTo>
                    <a:lnTo>
                      <a:pt x="0" y="5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8" name="Freeform 12">
                <a:extLst>
                  <a:ext uri="{FF2B5EF4-FFF2-40B4-BE49-F238E27FC236}">
                    <a16:creationId xmlns:a16="http://schemas.microsoft.com/office/drawing/2014/main" id="{F05213E0-BF3E-3008-6982-68AE700998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7" y="6825"/>
                <a:ext cx="271" cy="17"/>
              </a:xfrm>
              <a:custGeom>
                <a:avLst/>
                <a:gdLst>
                  <a:gd name="T0" fmla="*/ 9 w 271"/>
                  <a:gd name="T1" fmla="*/ 17 h 17"/>
                  <a:gd name="T2" fmla="*/ 9 w 271"/>
                  <a:gd name="T3" fmla="*/ 17 h 17"/>
                  <a:gd name="T4" fmla="*/ 9 w 271"/>
                  <a:gd name="T5" fmla="*/ 17 h 17"/>
                  <a:gd name="T6" fmla="*/ 7 w 271"/>
                  <a:gd name="T7" fmla="*/ 15 h 17"/>
                  <a:gd name="T8" fmla="*/ 5 w 271"/>
                  <a:gd name="T9" fmla="*/ 15 h 17"/>
                  <a:gd name="T10" fmla="*/ 5 w 271"/>
                  <a:gd name="T11" fmla="*/ 15 h 17"/>
                  <a:gd name="T12" fmla="*/ 2 w 271"/>
                  <a:gd name="T13" fmla="*/ 13 h 17"/>
                  <a:gd name="T14" fmla="*/ 2 w 271"/>
                  <a:gd name="T15" fmla="*/ 13 h 17"/>
                  <a:gd name="T16" fmla="*/ 2 w 271"/>
                  <a:gd name="T17" fmla="*/ 10 h 17"/>
                  <a:gd name="T18" fmla="*/ 0 w 271"/>
                  <a:gd name="T19" fmla="*/ 8 h 17"/>
                  <a:gd name="T20" fmla="*/ 0 w 271"/>
                  <a:gd name="T21" fmla="*/ 8 h 17"/>
                  <a:gd name="T22" fmla="*/ 0 w 271"/>
                  <a:gd name="T23" fmla="*/ 6 h 17"/>
                  <a:gd name="T24" fmla="*/ 2 w 271"/>
                  <a:gd name="T25" fmla="*/ 4 h 17"/>
                  <a:gd name="T26" fmla="*/ 2 w 271"/>
                  <a:gd name="T27" fmla="*/ 4 h 17"/>
                  <a:gd name="T28" fmla="*/ 2 w 271"/>
                  <a:gd name="T29" fmla="*/ 2 h 17"/>
                  <a:gd name="T30" fmla="*/ 5 w 271"/>
                  <a:gd name="T31" fmla="*/ 2 h 17"/>
                  <a:gd name="T32" fmla="*/ 5 w 271"/>
                  <a:gd name="T33" fmla="*/ 0 h 17"/>
                  <a:gd name="T34" fmla="*/ 7 w 271"/>
                  <a:gd name="T35" fmla="*/ 0 h 17"/>
                  <a:gd name="T36" fmla="*/ 9 w 271"/>
                  <a:gd name="T37" fmla="*/ 0 h 17"/>
                  <a:gd name="T38" fmla="*/ 9 w 271"/>
                  <a:gd name="T39" fmla="*/ 0 h 17"/>
                  <a:gd name="T40" fmla="*/ 9 w 271"/>
                  <a:gd name="T41" fmla="*/ 0 h 17"/>
                  <a:gd name="T42" fmla="*/ 263 w 271"/>
                  <a:gd name="T43" fmla="*/ 0 h 17"/>
                  <a:gd name="T44" fmla="*/ 263 w 271"/>
                  <a:gd name="T45" fmla="*/ 0 h 17"/>
                  <a:gd name="T46" fmla="*/ 265 w 271"/>
                  <a:gd name="T47" fmla="*/ 0 h 17"/>
                  <a:gd name="T48" fmla="*/ 265 w 271"/>
                  <a:gd name="T49" fmla="*/ 0 h 17"/>
                  <a:gd name="T50" fmla="*/ 267 w 271"/>
                  <a:gd name="T51" fmla="*/ 0 h 17"/>
                  <a:gd name="T52" fmla="*/ 269 w 271"/>
                  <a:gd name="T53" fmla="*/ 2 h 17"/>
                  <a:gd name="T54" fmla="*/ 269 w 271"/>
                  <a:gd name="T55" fmla="*/ 2 h 17"/>
                  <a:gd name="T56" fmla="*/ 271 w 271"/>
                  <a:gd name="T57" fmla="*/ 4 h 17"/>
                  <a:gd name="T58" fmla="*/ 271 w 271"/>
                  <a:gd name="T59" fmla="*/ 4 h 17"/>
                  <a:gd name="T60" fmla="*/ 271 w 271"/>
                  <a:gd name="T61" fmla="*/ 6 h 17"/>
                  <a:gd name="T62" fmla="*/ 271 w 271"/>
                  <a:gd name="T63" fmla="*/ 8 h 17"/>
                  <a:gd name="T64" fmla="*/ 271 w 271"/>
                  <a:gd name="T65" fmla="*/ 8 h 17"/>
                  <a:gd name="T66" fmla="*/ 271 w 271"/>
                  <a:gd name="T67" fmla="*/ 10 h 17"/>
                  <a:gd name="T68" fmla="*/ 271 w 271"/>
                  <a:gd name="T69" fmla="*/ 13 h 17"/>
                  <a:gd name="T70" fmla="*/ 269 w 271"/>
                  <a:gd name="T71" fmla="*/ 13 h 17"/>
                  <a:gd name="T72" fmla="*/ 269 w 271"/>
                  <a:gd name="T73" fmla="*/ 15 h 17"/>
                  <a:gd name="T74" fmla="*/ 267 w 271"/>
                  <a:gd name="T75" fmla="*/ 15 h 17"/>
                  <a:gd name="T76" fmla="*/ 265 w 271"/>
                  <a:gd name="T77" fmla="*/ 15 h 17"/>
                  <a:gd name="T78" fmla="*/ 265 w 271"/>
                  <a:gd name="T79" fmla="*/ 17 h 17"/>
                  <a:gd name="T80" fmla="*/ 263 w 271"/>
                  <a:gd name="T81" fmla="*/ 17 h 17"/>
                  <a:gd name="T82" fmla="*/ 263 w 271"/>
                  <a:gd name="T83" fmla="*/ 17 h 17"/>
                  <a:gd name="T84" fmla="*/ 9 w 271"/>
                  <a:gd name="T8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">
                    <a:moveTo>
                      <a:pt x="9" y="17"/>
                    </a:moveTo>
                    <a:lnTo>
                      <a:pt x="9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263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69" y="2"/>
                    </a:lnTo>
                    <a:lnTo>
                      <a:pt x="271" y="4"/>
                    </a:lnTo>
                    <a:lnTo>
                      <a:pt x="271" y="6"/>
                    </a:lnTo>
                    <a:lnTo>
                      <a:pt x="271" y="8"/>
                    </a:lnTo>
                    <a:lnTo>
                      <a:pt x="271" y="10"/>
                    </a:lnTo>
                    <a:lnTo>
                      <a:pt x="271" y="13"/>
                    </a:lnTo>
                    <a:lnTo>
                      <a:pt x="269" y="13"/>
                    </a:lnTo>
                    <a:lnTo>
                      <a:pt x="269" y="15"/>
                    </a:lnTo>
                    <a:lnTo>
                      <a:pt x="267" y="15"/>
                    </a:lnTo>
                    <a:lnTo>
                      <a:pt x="265" y="15"/>
                    </a:lnTo>
                    <a:lnTo>
                      <a:pt x="265" y="17"/>
                    </a:lnTo>
                    <a:lnTo>
                      <a:pt x="263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89" name="Freeform 13">
                <a:extLst>
                  <a:ext uri="{FF2B5EF4-FFF2-40B4-BE49-F238E27FC236}">
                    <a16:creationId xmlns:a16="http://schemas.microsoft.com/office/drawing/2014/main" id="{0564E735-5A3E-B5A5-32AC-BF3B3A33A5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7" y="6987"/>
                <a:ext cx="271" cy="17"/>
              </a:xfrm>
              <a:custGeom>
                <a:avLst/>
                <a:gdLst>
                  <a:gd name="T0" fmla="*/ 9 w 271"/>
                  <a:gd name="T1" fmla="*/ 17 h 17"/>
                  <a:gd name="T2" fmla="*/ 9 w 271"/>
                  <a:gd name="T3" fmla="*/ 17 h 17"/>
                  <a:gd name="T4" fmla="*/ 9 w 271"/>
                  <a:gd name="T5" fmla="*/ 17 h 17"/>
                  <a:gd name="T6" fmla="*/ 7 w 271"/>
                  <a:gd name="T7" fmla="*/ 17 h 17"/>
                  <a:gd name="T8" fmla="*/ 5 w 271"/>
                  <a:gd name="T9" fmla="*/ 17 h 17"/>
                  <a:gd name="T10" fmla="*/ 5 w 271"/>
                  <a:gd name="T11" fmla="*/ 17 h 17"/>
                  <a:gd name="T12" fmla="*/ 2 w 271"/>
                  <a:gd name="T13" fmla="*/ 15 h 17"/>
                  <a:gd name="T14" fmla="*/ 2 w 271"/>
                  <a:gd name="T15" fmla="*/ 13 h 17"/>
                  <a:gd name="T16" fmla="*/ 2 w 271"/>
                  <a:gd name="T17" fmla="*/ 13 h 17"/>
                  <a:gd name="T18" fmla="*/ 0 w 271"/>
                  <a:gd name="T19" fmla="*/ 11 h 17"/>
                  <a:gd name="T20" fmla="*/ 0 w 271"/>
                  <a:gd name="T21" fmla="*/ 9 h 17"/>
                  <a:gd name="T22" fmla="*/ 0 w 271"/>
                  <a:gd name="T23" fmla="*/ 9 h 17"/>
                  <a:gd name="T24" fmla="*/ 2 w 271"/>
                  <a:gd name="T25" fmla="*/ 6 h 17"/>
                  <a:gd name="T26" fmla="*/ 2 w 271"/>
                  <a:gd name="T27" fmla="*/ 4 h 17"/>
                  <a:gd name="T28" fmla="*/ 2 w 271"/>
                  <a:gd name="T29" fmla="*/ 4 h 17"/>
                  <a:gd name="T30" fmla="*/ 5 w 271"/>
                  <a:gd name="T31" fmla="*/ 2 h 17"/>
                  <a:gd name="T32" fmla="*/ 5 w 271"/>
                  <a:gd name="T33" fmla="*/ 2 h 17"/>
                  <a:gd name="T34" fmla="*/ 7 w 271"/>
                  <a:gd name="T35" fmla="*/ 2 h 17"/>
                  <a:gd name="T36" fmla="*/ 9 w 271"/>
                  <a:gd name="T37" fmla="*/ 2 h 17"/>
                  <a:gd name="T38" fmla="*/ 9 w 271"/>
                  <a:gd name="T39" fmla="*/ 0 h 17"/>
                  <a:gd name="T40" fmla="*/ 9 w 271"/>
                  <a:gd name="T41" fmla="*/ 0 h 17"/>
                  <a:gd name="T42" fmla="*/ 263 w 271"/>
                  <a:gd name="T43" fmla="*/ 0 h 17"/>
                  <a:gd name="T44" fmla="*/ 263 w 271"/>
                  <a:gd name="T45" fmla="*/ 0 h 17"/>
                  <a:gd name="T46" fmla="*/ 265 w 271"/>
                  <a:gd name="T47" fmla="*/ 2 h 17"/>
                  <a:gd name="T48" fmla="*/ 265 w 271"/>
                  <a:gd name="T49" fmla="*/ 2 h 17"/>
                  <a:gd name="T50" fmla="*/ 267 w 271"/>
                  <a:gd name="T51" fmla="*/ 2 h 17"/>
                  <a:gd name="T52" fmla="*/ 269 w 271"/>
                  <a:gd name="T53" fmla="*/ 2 h 17"/>
                  <a:gd name="T54" fmla="*/ 269 w 271"/>
                  <a:gd name="T55" fmla="*/ 4 h 17"/>
                  <a:gd name="T56" fmla="*/ 271 w 271"/>
                  <a:gd name="T57" fmla="*/ 4 h 17"/>
                  <a:gd name="T58" fmla="*/ 271 w 271"/>
                  <a:gd name="T59" fmla="*/ 6 h 17"/>
                  <a:gd name="T60" fmla="*/ 271 w 271"/>
                  <a:gd name="T61" fmla="*/ 9 h 17"/>
                  <a:gd name="T62" fmla="*/ 271 w 271"/>
                  <a:gd name="T63" fmla="*/ 9 h 17"/>
                  <a:gd name="T64" fmla="*/ 271 w 271"/>
                  <a:gd name="T65" fmla="*/ 11 h 17"/>
                  <a:gd name="T66" fmla="*/ 271 w 271"/>
                  <a:gd name="T67" fmla="*/ 13 h 17"/>
                  <a:gd name="T68" fmla="*/ 271 w 271"/>
                  <a:gd name="T69" fmla="*/ 13 h 17"/>
                  <a:gd name="T70" fmla="*/ 269 w 271"/>
                  <a:gd name="T71" fmla="*/ 15 h 17"/>
                  <a:gd name="T72" fmla="*/ 269 w 271"/>
                  <a:gd name="T73" fmla="*/ 17 h 17"/>
                  <a:gd name="T74" fmla="*/ 267 w 271"/>
                  <a:gd name="T75" fmla="*/ 17 h 17"/>
                  <a:gd name="T76" fmla="*/ 265 w 271"/>
                  <a:gd name="T77" fmla="*/ 17 h 17"/>
                  <a:gd name="T78" fmla="*/ 265 w 271"/>
                  <a:gd name="T79" fmla="*/ 17 h 17"/>
                  <a:gd name="T80" fmla="*/ 263 w 271"/>
                  <a:gd name="T81" fmla="*/ 17 h 17"/>
                  <a:gd name="T82" fmla="*/ 263 w 271"/>
                  <a:gd name="T83" fmla="*/ 17 h 17"/>
                  <a:gd name="T84" fmla="*/ 9 w 271"/>
                  <a:gd name="T8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">
                    <a:moveTo>
                      <a:pt x="9" y="17"/>
                    </a:move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263" y="0"/>
                    </a:lnTo>
                    <a:lnTo>
                      <a:pt x="265" y="2"/>
                    </a:lnTo>
                    <a:lnTo>
                      <a:pt x="267" y="2"/>
                    </a:lnTo>
                    <a:lnTo>
                      <a:pt x="269" y="2"/>
                    </a:lnTo>
                    <a:lnTo>
                      <a:pt x="269" y="4"/>
                    </a:lnTo>
                    <a:lnTo>
                      <a:pt x="271" y="4"/>
                    </a:lnTo>
                    <a:lnTo>
                      <a:pt x="271" y="6"/>
                    </a:lnTo>
                    <a:lnTo>
                      <a:pt x="271" y="9"/>
                    </a:lnTo>
                    <a:lnTo>
                      <a:pt x="271" y="11"/>
                    </a:lnTo>
                    <a:lnTo>
                      <a:pt x="271" y="13"/>
                    </a:lnTo>
                    <a:lnTo>
                      <a:pt x="269" y="15"/>
                    </a:lnTo>
                    <a:lnTo>
                      <a:pt x="269" y="17"/>
                    </a:lnTo>
                    <a:lnTo>
                      <a:pt x="267" y="17"/>
                    </a:lnTo>
                    <a:lnTo>
                      <a:pt x="265" y="17"/>
                    </a:lnTo>
                    <a:lnTo>
                      <a:pt x="263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0" name="Line 14">
                <a:extLst>
                  <a:ext uri="{FF2B5EF4-FFF2-40B4-BE49-F238E27FC236}">
                    <a16:creationId xmlns:a16="http://schemas.microsoft.com/office/drawing/2014/main" id="{481BC3A2-B26A-210C-63CA-0E66FD0F913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561" y="6926"/>
                <a:ext cx="143" cy="1"/>
              </a:xfrm>
              <a:prstGeom prst="line">
                <a:avLst/>
              </a:prstGeom>
              <a:noFill/>
              <a:ln w="50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1" name="Line 15">
                <a:extLst>
                  <a:ext uri="{FF2B5EF4-FFF2-40B4-BE49-F238E27FC236}">
                    <a16:creationId xmlns:a16="http://schemas.microsoft.com/office/drawing/2014/main" id="{F197AA61-1477-3287-A606-4BC5CE37F76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561" y="7088"/>
                <a:ext cx="143" cy="1"/>
              </a:xfrm>
              <a:prstGeom prst="line">
                <a:avLst/>
              </a:prstGeom>
              <a:noFill/>
              <a:ln w="50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2" name="Freeform 16">
                <a:extLst>
                  <a:ext uri="{FF2B5EF4-FFF2-40B4-BE49-F238E27FC236}">
                    <a16:creationId xmlns:a16="http://schemas.microsoft.com/office/drawing/2014/main" id="{5F03876A-74EA-7498-9A82-A09BF5F097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0" y="6142"/>
                <a:ext cx="181" cy="179"/>
              </a:xfrm>
              <a:custGeom>
                <a:avLst/>
                <a:gdLst>
                  <a:gd name="T0" fmla="*/ 181 w 181"/>
                  <a:gd name="T1" fmla="*/ 90 h 179"/>
                  <a:gd name="T2" fmla="*/ 179 w 181"/>
                  <a:gd name="T3" fmla="*/ 109 h 179"/>
                  <a:gd name="T4" fmla="*/ 173 w 181"/>
                  <a:gd name="T5" fmla="*/ 125 h 179"/>
                  <a:gd name="T6" fmla="*/ 162 w 181"/>
                  <a:gd name="T7" fmla="*/ 142 h 179"/>
                  <a:gd name="T8" fmla="*/ 150 w 181"/>
                  <a:gd name="T9" fmla="*/ 156 h 179"/>
                  <a:gd name="T10" fmla="*/ 134 w 181"/>
                  <a:gd name="T11" fmla="*/ 168 h 179"/>
                  <a:gd name="T12" fmla="*/ 117 w 181"/>
                  <a:gd name="T13" fmla="*/ 174 h 179"/>
                  <a:gd name="T14" fmla="*/ 99 w 181"/>
                  <a:gd name="T15" fmla="*/ 179 h 179"/>
                  <a:gd name="T16" fmla="*/ 80 w 181"/>
                  <a:gd name="T17" fmla="*/ 179 h 179"/>
                  <a:gd name="T18" fmla="*/ 62 w 181"/>
                  <a:gd name="T19" fmla="*/ 174 h 179"/>
                  <a:gd name="T20" fmla="*/ 43 w 181"/>
                  <a:gd name="T21" fmla="*/ 168 h 179"/>
                  <a:gd name="T22" fmla="*/ 29 w 181"/>
                  <a:gd name="T23" fmla="*/ 156 h 179"/>
                  <a:gd name="T24" fmla="*/ 17 w 181"/>
                  <a:gd name="T25" fmla="*/ 142 h 179"/>
                  <a:gd name="T26" fmla="*/ 9 w 181"/>
                  <a:gd name="T27" fmla="*/ 125 h 179"/>
                  <a:gd name="T28" fmla="*/ 3 w 181"/>
                  <a:gd name="T29" fmla="*/ 109 h 179"/>
                  <a:gd name="T30" fmla="*/ 0 w 181"/>
                  <a:gd name="T31" fmla="*/ 90 h 179"/>
                  <a:gd name="T32" fmla="*/ 3 w 181"/>
                  <a:gd name="T33" fmla="*/ 72 h 179"/>
                  <a:gd name="T34" fmla="*/ 9 w 181"/>
                  <a:gd name="T35" fmla="*/ 53 h 179"/>
                  <a:gd name="T36" fmla="*/ 19 w 181"/>
                  <a:gd name="T37" fmla="*/ 37 h 179"/>
                  <a:gd name="T38" fmla="*/ 33 w 181"/>
                  <a:gd name="T39" fmla="*/ 23 h 179"/>
                  <a:gd name="T40" fmla="*/ 48 w 181"/>
                  <a:gd name="T41" fmla="*/ 12 h 179"/>
                  <a:gd name="T42" fmla="*/ 66 w 181"/>
                  <a:gd name="T43" fmla="*/ 4 h 179"/>
                  <a:gd name="T44" fmla="*/ 84 w 181"/>
                  <a:gd name="T45" fmla="*/ 0 h 179"/>
                  <a:gd name="T46" fmla="*/ 103 w 181"/>
                  <a:gd name="T47" fmla="*/ 0 h 179"/>
                  <a:gd name="T48" fmla="*/ 121 w 181"/>
                  <a:gd name="T49" fmla="*/ 4 h 179"/>
                  <a:gd name="T50" fmla="*/ 138 w 181"/>
                  <a:gd name="T51" fmla="*/ 12 h 179"/>
                  <a:gd name="T52" fmla="*/ 152 w 181"/>
                  <a:gd name="T53" fmla="*/ 23 h 179"/>
                  <a:gd name="T54" fmla="*/ 164 w 181"/>
                  <a:gd name="T55" fmla="*/ 37 h 179"/>
                  <a:gd name="T56" fmla="*/ 175 w 181"/>
                  <a:gd name="T57" fmla="*/ 53 h 179"/>
                  <a:gd name="T58" fmla="*/ 179 w 181"/>
                  <a:gd name="T59" fmla="*/ 72 h 179"/>
                  <a:gd name="T60" fmla="*/ 181 w 181"/>
                  <a:gd name="T61" fmla="*/ 90 h 179"/>
                  <a:gd name="T62" fmla="*/ 181 w 181"/>
                  <a:gd name="T63" fmla="*/ 9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79">
                    <a:moveTo>
                      <a:pt x="181" y="90"/>
                    </a:moveTo>
                    <a:lnTo>
                      <a:pt x="179" y="109"/>
                    </a:lnTo>
                    <a:lnTo>
                      <a:pt x="173" y="125"/>
                    </a:lnTo>
                    <a:lnTo>
                      <a:pt x="162" y="142"/>
                    </a:lnTo>
                    <a:lnTo>
                      <a:pt x="150" y="156"/>
                    </a:lnTo>
                    <a:lnTo>
                      <a:pt x="134" y="168"/>
                    </a:lnTo>
                    <a:lnTo>
                      <a:pt x="117" y="174"/>
                    </a:lnTo>
                    <a:lnTo>
                      <a:pt x="99" y="179"/>
                    </a:lnTo>
                    <a:lnTo>
                      <a:pt x="80" y="179"/>
                    </a:lnTo>
                    <a:lnTo>
                      <a:pt x="62" y="174"/>
                    </a:lnTo>
                    <a:lnTo>
                      <a:pt x="43" y="168"/>
                    </a:lnTo>
                    <a:lnTo>
                      <a:pt x="29" y="156"/>
                    </a:lnTo>
                    <a:lnTo>
                      <a:pt x="17" y="142"/>
                    </a:lnTo>
                    <a:lnTo>
                      <a:pt x="9" y="125"/>
                    </a:lnTo>
                    <a:lnTo>
                      <a:pt x="3" y="109"/>
                    </a:lnTo>
                    <a:lnTo>
                      <a:pt x="0" y="90"/>
                    </a:lnTo>
                    <a:lnTo>
                      <a:pt x="3" y="72"/>
                    </a:lnTo>
                    <a:lnTo>
                      <a:pt x="9" y="53"/>
                    </a:lnTo>
                    <a:lnTo>
                      <a:pt x="19" y="37"/>
                    </a:lnTo>
                    <a:lnTo>
                      <a:pt x="33" y="23"/>
                    </a:lnTo>
                    <a:lnTo>
                      <a:pt x="48" y="12"/>
                    </a:lnTo>
                    <a:lnTo>
                      <a:pt x="66" y="4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38" y="12"/>
                    </a:lnTo>
                    <a:lnTo>
                      <a:pt x="152" y="23"/>
                    </a:lnTo>
                    <a:lnTo>
                      <a:pt x="164" y="37"/>
                    </a:lnTo>
                    <a:lnTo>
                      <a:pt x="175" y="53"/>
                    </a:lnTo>
                    <a:lnTo>
                      <a:pt x="179" y="72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3" name="Freeform 17">
                <a:extLst>
                  <a:ext uri="{FF2B5EF4-FFF2-40B4-BE49-F238E27FC236}">
                    <a16:creationId xmlns:a16="http://schemas.microsoft.com/office/drawing/2014/main" id="{12BE9CC2-99C0-B30B-A08F-0371D5DABB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96" y="6197"/>
                <a:ext cx="69" cy="74"/>
              </a:xfrm>
              <a:custGeom>
                <a:avLst/>
                <a:gdLst>
                  <a:gd name="T0" fmla="*/ 69 w 69"/>
                  <a:gd name="T1" fmla="*/ 37 h 74"/>
                  <a:gd name="T2" fmla="*/ 67 w 69"/>
                  <a:gd name="T3" fmla="*/ 48 h 74"/>
                  <a:gd name="T4" fmla="*/ 63 w 69"/>
                  <a:gd name="T5" fmla="*/ 60 h 74"/>
                  <a:gd name="T6" fmla="*/ 53 w 69"/>
                  <a:gd name="T7" fmla="*/ 68 h 74"/>
                  <a:gd name="T8" fmla="*/ 43 w 69"/>
                  <a:gd name="T9" fmla="*/ 72 h 74"/>
                  <a:gd name="T10" fmla="*/ 33 w 69"/>
                  <a:gd name="T11" fmla="*/ 74 h 74"/>
                  <a:gd name="T12" fmla="*/ 20 w 69"/>
                  <a:gd name="T13" fmla="*/ 70 h 74"/>
                  <a:gd name="T14" fmla="*/ 12 w 69"/>
                  <a:gd name="T15" fmla="*/ 64 h 74"/>
                  <a:gd name="T16" fmla="*/ 4 w 69"/>
                  <a:gd name="T17" fmla="*/ 54 h 74"/>
                  <a:gd name="T18" fmla="*/ 0 w 69"/>
                  <a:gd name="T19" fmla="*/ 43 h 74"/>
                  <a:gd name="T20" fmla="*/ 0 w 69"/>
                  <a:gd name="T21" fmla="*/ 31 h 74"/>
                  <a:gd name="T22" fmla="*/ 4 w 69"/>
                  <a:gd name="T23" fmla="*/ 19 h 74"/>
                  <a:gd name="T24" fmla="*/ 12 w 69"/>
                  <a:gd name="T25" fmla="*/ 9 h 74"/>
                  <a:gd name="T26" fmla="*/ 20 w 69"/>
                  <a:gd name="T27" fmla="*/ 2 h 74"/>
                  <a:gd name="T28" fmla="*/ 33 w 69"/>
                  <a:gd name="T29" fmla="*/ 0 h 74"/>
                  <a:gd name="T30" fmla="*/ 43 w 69"/>
                  <a:gd name="T31" fmla="*/ 0 h 74"/>
                  <a:gd name="T32" fmla="*/ 53 w 69"/>
                  <a:gd name="T33" fmla="*/ 7 h 74"/>
                  <a:gd name="T34" fmla="*/ 63 w 69"/>
                  <a:gd name="T35" fmla="*/ 15 h 74"/>
                  <a:gd name="T36" fmla="*/ 67 w 69"/>
                  <a:gd name="T37" fmla="*/ 25 h 74"/>
                  <a:gd name="T38" fmla="*/ 69 w 69"/>
                  <a:gd name="T39" fmla="*/ 37 h 74"/>
                  <a:gd name="T40" fmla="*/ 69 w 69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74">
                    <a:moveTo>
                      <a:pt x="69" y="37"/>
                    </a:moveTo>
                    <a:lnTo>
                      <a:pt x="67" y="48"/>
                    </a:lnTo>
                    <a:lnTo>
                      <a:pt x="63" y="60"/>
                    </a:lnTo>
                    <a:lnTo>
                      <a:pt x="53" y="68"/>
                    </a:lnTo>
                    <a:lnTo>
                      <a:pt x="43" y="72"/>
                    </a:lnTo>
                    <a:lnTo>
                      <a:pt x="33" y="74"/>
                    </a:lnTo>
                    <a:lnTo>
                      <a:pt x="20" y="70"/>
                    </a:lnTo>
                    <a:lnTo>
                      <a:pt x="12" y="64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2" y="9"/>
                    </a:lnTo>
                    <a:lnTo>
                      <a:pt x="20" y="2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3" y="7"/>
                    </a:lnTo>
                    <a:lnTo>
                      <a:pt x="63" y="15"/>
                    </a:lnTo>
                    <a:lnTo>
                      <a:pt x="67" y="25"/>
                    </a:lnTo>
                    <a:lnTo>
                      <a:pt x="69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4" name="WordArt 18">
                <a:extLst>
                  <a:ext uri="{FF2B5EF4-FFF2-40B4-BE49-F238E27FC236}">
                    <a16:creationId xmlns:a16="http://schemas.microsoft.com/office/drawing/2014/main" id="{D2718046-5250-A8E8-5677-63C4963395EE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9185" y="6915"/>
                <a:ext cx="279" cy="1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 dirty="0"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Verdana Ref"/>
                  </a:rPr>
                  <a:t>B1</a:t>
                </a:r>
              </a:p>
            </p:txBody>
          </p:sp>
          <p:sp>
            <p:nvSpPr>
              <p:cNvPr id="595" name="Line 19">
                <a:extLst>
                  <a:ext uri="{FF2B5EF4-FFF2-40B4-BE49-F238E27FC236}">
                    <a16:creationId xmlns:a16="http://schemas.microsoft.com/office/drawing/2014/main" id="{CFF30DC8-2EBF-108D-106C-E7023ABC36B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711" y="6683"/>
                <a:ext cx="150" cy="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6" name="Line 20">
                <a:extLst>
                  <a:ext uri="{FF2B5EF4-FFF2-40B4-BE49-F238E27FC236}">
                    <a16:creationId xmlns:a16="http://schemas.microsoft.com/office/drawing/2014/main" id="{80D08B6C-BF86-6313-C768-1098E4E904B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8696" y="6692"/>
                <a:ext cx="168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7" name="Line 21">
                <a:extLst>
                  <a:ext uri="{FF2B5EF4-FFF2-40B4-BE49-F238E27FC236}">
                    <a16:creationId xmlns:a16="http://schemas.microsoft.com/office/drawing/2014/main" id="{661BC5FD-12D4-5B3B-FC86-83B0C9FC3DB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703" y="7204"/>
                <a:ext cx="107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98" name="WordArt 22">
                <a:extLst>
                  <a:ext uri="{FF2B5EF4-FFF2-40B4-BE49-F238E27FC236}">
                    <a16:creationId xmlns:a16="http://schemas.microsoft.com/office/drawing/2014/main" id="{7C80A537-EA20-4311-EE03-7035B0C5C8F6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8712" y="6405"/>
                <a:ext cx="150" cy="9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badi MT Condensed"/>
                  </a:rPr>
                  <a:t>3V</a:t>
                </a:r>
              </a:p>
            </p:txBody>
          </p:sp>
          <p:sp>
            <p:nvSpPr>
              <p:cNvPr id="599" name="Freeform 23">
                <a:extLst>
                  <a:ext uri="{FF2B5EF4-FFF2-40B4-BE49-F238E27FC236}">
                    <a16:creationId xmlns:a16="http://schemas.microsoft.com/office/drawing/2014/main" id="{AFC23BEE-0B3D-A3A7-15F9-F85CD93F05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97" y="7645"/>
                <a:ext cx="224" cy="60"/>
              </a:xfrm>
              <a:custGeom>
                <a:avLst/>
                <a:gdLst>
                  <a:gd name="T0" fmla="*/ 224 w 224"/>
                  <a:gd name="T1" fmla="*/ 46 h 60"/>
                  <a:gd name="T2" fmla="*/ 222 w 224"/>
                  <a:gd name="T3" fmla="*/ 54 h 60"/>
                  <a:gd name="T4" fmla="*/ 216 w 224"/>
                  <a:gd name="T5" fmla="*/ 60 h 60"/>
                  <a:gd name="T6" fmla="*/ 209 w 224"/>
                  <a:gd name="T7" fmla="*/ 60 h 60"/>
                  <a:gd name="T8" fmla="*/ 15 w 224"/>
                  <a:gd name="T9" fmla="*/ 60 h 60"/>
                  <a:gd name="T10" fmla="*/ 7 w 224"/>
                  <a:gd name="T11" fmla="*/ 60 h 60"/>
                  <a:gd name="T12" fmla="*/ 2 w 224"/>
                  <a:gd name="T13" fmla="*/ 54 h 60"/>
                  <a:gd name="T14" fmla="*/ 0 w 224"/>
                  <a:gd name="T15" fmla="*/ 48 h 60"/>
                  <a:gd name="T16" fmla="*/ 0 w 224"/>
                  <a:gd name="T17" fmla="*/ 15 h 60"/>
                  <a:gd name="T18" fmla="*/ 2 w 224"/>
                  <a:gd name="T19" fmla="*/ 7 h 60"/>
                  <a:gd name="T20" fmla="*/ 7 w 224"/>
                  <a:gd name="T21" fmla="*/ 3 h 60"/>
                  <a:gd name="T22" fmla="*/ 15 w 224"/>
                  <a:gd name="T23" fmla="*/ 0 h 60"/>
                  <a:gd name="T24" fmla="*/ 209 w 224"/>
                  <a:gd name="T25" fmla="*/ 0 h 60"/>
                  <a:gd name="T26" fmla="*/ 216 w 224"/>
                  <a:gd name="T27" fmla="*/ 0 h 60"/>
                  <a:gd name="T28" fmla="*/ 222 w 224"/>
                  <a:gd name="T29" fmla="*/ 7 h 60"/>
                  <a:gd name="T30" fmla="*/ 224 w 224"/>
                  <a:gd name="T31" fmla="*/ 15 h 60"/>
                  <a:gd name="T32" fmla="*/ 224 w 224"/>
                  <a:gd name="T33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60">
                    <a:moveTo>
                      <a:pt x="224" y="46"/>
                    </a:moveTo>
                    <a:lnTo>
                      <a:pt x="222" y="54"/>
                    </a:lnTo>
                    <a:lnTo>
                      <a:pt x="216" y="60"/>
                    </a:lnTo>
                    <a:lnTo>
                      <a:pt x="209" y="60"/>
                    </a:lnTo>
                    <a:lnTo>
                      <a:pt x="15" y="60"/>
                    </a:lnTo>
                    <a:lnTo>
                      <a:pt x="7" y="60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2" y="7"/>
                    </a:lnTo>
                    <a:lnTo>
                      <a:pt x="224" y="15"/>
                    </a:lnTo>
                    <a:lnTo>
                      <a:pt x="224" y="46"/>
                    </a:lnTo>
                    <a:close/>
                  </a:path>
                </a:pathLst>
              </a:custGeom>
              <a:solidFill>
                <a:srgbClr val="90909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00" name="Freeform 24">
                <a:extLst>
                  <a:ext uri="{FF2B5EF4-FFF2-40B4-BE49-F238E27FC236}">
                    <a16:creationId xmlns:a16="http://schemas.microsoft.com/office/drawing/2014/main" id="{72BF9B5D-459E-E203-645C-7506811F49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00" y="6216"/>
                <a:ext cx="851" cy="1556"/>
              </a:xfrm>
              <a:custGeom>
                <a:avLst/>
                <a:gdLst>
                  <a:gd name="T0" fmla="*/ 1453 w 1453"/>
                  <a:gd name="T1" fmla="*/ 1657 h 1785"/>
                  <a:gd name="T2" fmla="*/ 1451 w 1453"/>
                  <a:gd name="T3" fmla="*/ 1680 h 1785"/>
                  <a:gd name="T4" fmla="*/ 1445 w 1453"/>
                  <a:gd name="T5" fmla="*/ 1701 h 1785"/>
                  <a:gd name="T6" fmla="*/ 1437 w 1453"/>
                  <a:gd name="T7" fmla="*/ 1721 h 1785"/>
                  <a:gd name="T8" fmla="*/ 1424 w 1453"/>
                  <a:gd name="T9" fmla="*/ 1740 h 1785"/>
                  <a:gd name="T10" fmla="*/ 1408 w 1453"/>
                  <a:gd name="T11" fmla="*/ 1756 h 1785"/>
                  <a:gd name="T12" fmla="*/ 1390 w 1453"/>
                  <a:gd name="T13" fmla="*/ 1768 h 1785"/>
                  <a:gd name="T14" fmla="*/ 1369 w 1453"/>
                  <a:gd name="T15" fmla="*/ 1776 h 1785"/>
                  <a:gd name="T16" fmla="*/ 1349 w 1453"/>
                  <a:gd name="T17" fmla="*/ 1783 h 1785"/>
                  <a:gd name="T18" fmla="*/ 1326 w 1453"/>
                  <a:gd name="T19" fmla="*/ 1785 h 1785"/>
                  <a:gd name="T20" fmla="*/ 127 w 1453"/>
                  <a:gd name="T21" fmla="*/ 1785 h 1785"/>
                  <a:gd name="T22" fmla="*/ 107 w 1453"/>
                  <a:gd name="T23" fmla="*/ 1783 h 1785"/>
                  <a:gd name="T24" fmla="*/ 84 w 1453"/>
                  <a:gd name="T25" fmla="*/ 1776 h 1785"/>
                  <a:gd name="T26" fmla="*/ 64 w 1453"/>
                  <a:gd name="T27" fmla="*/ 1768 h 1785"/>
                  <a:gd name="T28" fmla="*/ 47 w 1453"/>
                  <a:gd name="T29" fmla="*/ 1756 h 1785"/>
                  <a:gd name="T30" fmla="*/ 31 w 1453"/>
                  <a:gd name="T31" fmla="*/ 1740 h 1785"/>
                  <a:gd name="T32" fmla="*/ 18 w 1453"/>
                  <a:gd name="T33" fmla="*/ 1721 h 1785"/>
                  <a:gd name="T34" fmla="*/ 8 w 1453"/>
                  <a:gd name="T35" fmla="*/ 1703 h 1785"/>
                  <a:gd name="T36" fmla="*/ 2 w 1453"/>
                  <a:gd name="T37" fmla="*/ 1680 h 1785"/>
                  <a:gd name="T38" fmla="*/ 0 w 1453"/>
                  <a:gd name="T39" fmla="*/ 1657 h 1785"/>
                  <a:gd name="T40" fmla="*/ 0 w 1453"/>
                  <a:gd name="T41" fmla="*/ 127 h 1785"/>
                  <a:gd name="T42" fmla="*/ 2 w 1453"/>
                  <a:gd name="T43" fmla="*/ 104 h 1785"/>
                  <a:gd name="T44" fmla="*/ 8 w 1453"/>
                  <a:gd name="T45" fmla="*/ 84 h 1785"/>
                  <a:gd name="T46" fmla="*/ 18 w 1453"/>
                  <a:gd name="T47" fmla="*/ 63 h 1785"/>
                  <a:gd name="T48" fmla="*/ 31 w 1453"/>
                  <a:gd name="T49" fmla="*/ 45 h 1785"/>
                  <a:gd name="T50" fmla="*/ 45 w 1453"/>
                  <a:gd name="T51" fmla="*/ 28 h 1785"/>
                  <a:gd name="T52" fmla="*/ 64 w 1453"/>
                  <a:gd name="T53" fmla="*/ 16 h 1785"/>
                  <a:gd name="T54" fmla="*/ 84 w 1453"/>
                  <a:gd name="T55" fmla="*/ 8 h 1785"/>
                  <a:gd name="T56" fmla="*/ 107 w 1453"/>
                  <a:gd name="T57" fmla="*/ 2 h 1785"/>
                  <a:gd name="T58" fmla="*/ 127 w 1453"/>
                  <a:gd name="T59" fmla="*/ 0 h 1785"/>
                  <a:gd name="T60" fmla="*/ 1326 w 1453"/>
                  <a:gd name="T61" fmla="*/ 0 h 1785"/>
                  <a:gd name="T62" fmla="*/ 1349 w 1453"/>
                  <a:gd name="T63" fmla="*/ 2 h 1785"/>
                  <a:gd name="T64" fmla="*/ 1369 w 1453"/>
                  <a:gd name="T65" fmla="*/ 8 h 1785"/>
                  <a:gd name="T66" fmla="*/ 1390 w 1453"/>
                  <a:gd name="T67" fmla="*/ 16 h 1785"/>
                  <a:gd name="T68" fmla="*/ 1408 w 1453"/>
                  <a:gd name="T69" fmla="*/ 28 h 1785"/>
                  <a:gd name="T70" fmla="*/ 1422 w 1453"/>
                  <a:gd name="T71" fmla="*/ 45 h 1785"/>
                  <a:gd name="T72" fmla="*/ 1437 w 1453"/>
                  <a:gd name="T73" fmla="*/ 63 h 1785"/>
                  <a:gd name="T74" fmla="*/ 1445 w 1453"/>
                  <a:gd name="T75" fmla="*/ 82 h 1785"/>
                  <a:gd name="T76" fmla="*/ 1451 w 1453"/>
                  <a:gd name="T77" fmla="*/ 104 h 1785"/>
                  <a:gd name="T78" fmla="*/ 1453 w 1453"/>
                  <a:gd name="T79" fmla="*/ 127 h 1785"/>
                  <a:gd name="T80" fmla="*/ 1453 w 1453"/>
                  <a:gd name="T81" fmla="*/ 165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3" h="1785">
                    <a:moveTo>
                      <a:pt x="1453" y="1657"/>
                    </a:moveTo>
                    <a:lnTo>
                      <a:pt x="1451" y="1680"/>
                    </a:lnTo>
                    <a:lnTo>
                      <a:pt x="1445" y="1701"/>
                    </a:lnTo>
                    <a:lnTo>
                      <a:pt x="1437" y="1721"/>
                    </a:lnTo>
                    <a:lnTo>
                      <a:pt x="1424" y="1740"/>
                    </a:lnTo>
                    <a:lnTo>
                      <a:pt x="1408" y="1756"/>
                    </a:lnTo>
                    <a:lnTo>
                      <a:pt x="1390" y="1768"/>
                    </a:lnTo>
                    <a:lnTo>
                      <a:pt x="1369" y="1776"/>
                    </a:lnTo>
                    <a:lnTo>
                      <a:pt x="1349" y="1783"/>
                    </a:lnTo>
                    <a:lnTo>
                      <a:pt x="1326" y="1785"/>
                    </a:lnTo>
                    <a:lnTo>
                      <a:pt x="127" y="1785"/>
                    </a:lnTo>
                    <a:lnTo>
                      <a:pt x="107" y="1783"/>
                    </a:lnTo>
                    <a:lnTo>
                      <a:pt x="84" y="1776"/>
                    </a:lnTo>
                    <a:lnTo>
                      <a:pt x="64" y="1768"/>
                    </a:lnTo>
                    <a:lnTo>
                      <a:pt x="47" y="1756"/>
                    </a:lnTo>
                    <a:lnTo>
                      <a:pt x="31" y="1740"/>
                    </a:lnTo>
                    <a:lnTo>
                      <a:pt x="18" y="1721"/>
                    </a:lnTo>
                    <a:lnTo>
                      <a:pt x="8" y="1703"/>
                    </a:lnTo>
                    <a:lnTo>
                      <a:pt x="2" y="1680"/>
                    </a:lnTo>
                    <a:lnTo>
                      <a:pt x="0" y="1657"/>
                    </a:lnTo>
                    <a:lnTo>
                      <a:pt x="0" y="127"/>
                    </a:lnTo>
                    <a:lnTo>
                      <a:pt x="2" y="104"/>
                    </a:lnTo>
                    <a:lnTo>
                      <a:pt x="8" y="84"/>
                    </a:lnTo>
                    <a:lnTo>
                      <a:pt x="18" y="63"/>
                    </a:lnTo>
                    <a:lnTo>
                      <a:pt x="31" y="45"/>
                    </a:lnTo>
                    <a:lnTo>
                      <a:pt x="45" y="28"/>
                    </a:lnTo>
                    <a:lnTo>
                      <a:pt x="64" y="16"/>
                    </a:lnTo>
                    <a:lnTo>
                      <a:pt x="84" y="8"/>
                    </a:lnTo>
                    <a:lnTo>
                      <a:pt x="107" y="2"/>
                    </a:lnTo>
                    <a:lnTo>
                      <a:pt x="127" y="0"/>
                    </a:lnTo>
                    <a:lnTo>
                      <a:pt x="1326" y="0"/>
                    </a:lnTo>
                    <a:lnTo>
                      <a:pt x="1349" y="2"/>
                    </a:lnTo>
                    <a:lnTo>
                      <a:pt x="1369" y="8"/>
                    </a:lnTo>
                    <a:lnTo>
                      <a:pt x="1390" y="16"/>
                    </a:lnTo>
                    <a:lnTo>
                      <a:pt x="1408" y="28"/>
                    </a:lnTo>
                    <a:lnTo>
                      <a:pt x="1422" y="45"/>
                    </a:lnTo>
                    <a:lnTo>
                      <a:pt x="1437" y="63"/>
                    </a:lnTo>
                    <a:lnTo>
                      <a:pt x="1445" y="82"/>
                    </a:lnTo>
                    <a:lnTo>
                      <a:pt x="1451" y="104"/>
                    </a:lnTo>
                    <a:lnTo>
                      <a:pt x="1453" y="127"/>
                    </a:lnTo>
                    <a:lnTo>
                      <a:pt x="1453" y="1657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</p:grp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86BEA08B-EFFF-EF6D-9FBB-FF434E13DA8C}"/>
                </a:ext>
              </a:extLst>
            </p:cNvPr>
            <p:cNvSpPr txBox="1"/>
            <p:nvPr/>
          </p:nvSpPr>
          <p:spPr>
            <a:xfrm>
              <a:off x="984683" y="2319588"/>
              <a:ext cx="117300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/>
                <a:t>Battery</a:t>
              </a:r>
            </a:p>
          </p:txBody>
        </p:sp>
      </p:grpSp>
      <p:sp>
        <p:nvSpPr>
          <p:cNvPr id="601" name="TextBox 600">
            <a:extLst>
              <a:ext uri="{FF2B5EF4-FFF2-40B4-BE49-F238E27FC236}">
                <a16:creationId xmlns:a16="http://schemas.microsoft.com/office/drawing/2014/main" id="{2E543414-E8E3-D10C-FAE9-A88BFB6243EA}"/>
              </a:ext>
            </a:extLst>
          </p:cNvPr>
          <p:cNvSpPr txBox="1"/>
          <p:nvPr/>
        </p:nvSpPr>
        <p:spPr>
          <a:xfrm>
            <a:off x="8366409" y="2371825"/>
            <a:ext cx="968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Wires</a:t>
            </a:r>
          </a:p>
        </p:txBody>
      </p: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29D39076-FD58-FD23-9CD0-FF0BAB975222}"/>
              </a:ext>
            </a:extLst>
          </p:cNvPr>
          <p:cNvGrpSpPr/>
          <p:nvPr/>
        </p:nvGrpSpPr>
        <p:grpSpPr>
          <a:xfrm>
            <a:off x="8387191" y="2679206"/>
            <a:ext cx="977531" cy="3573010"/>
            <a:chOff x="3431188" y="2713490"/>
            <a:chExt cx="977531" cy="3573010"/>
          </a:xfrm>
        </p:grpSpPr>
        <p:grpSp>
          <p:nvGrpSpPr>
            <p:cNvPr id="603" name="Group 43">
              <a:extLst>
                <a:ext uri="{FF2B5EF4-FFF2-40B4-BE49-F238E27FC236}">
                  <a16:creationId xmlns:a16="http://schemas.microsoft.com/office/drawing/2014/main" id="{C88A2F53-9C7F-8287-1963-6C62B9D3EF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3124730" y="3372522"/>
              <a:ext cx="1574239" cy="270000"/>
              <a:chOff x="621" y="544"/>
              <a:chExt cx="1824" cy="335"/>
            </a:xfrm>
          </p:grpSpPr>
          <p:sp>
            <p:nvSpPr>
              <p:cNvPr id="628" name="Freeform 44">
                <a:extLst>
                  <a:ext uri="{FF2B5EF4-FFF2-40B4-BE49-F238E27FC236}">
                    <a16:creationId xmlns:a16="http://schemas.microsoft.com/office/drawing/2014/main" id="{753EFACC-2BA9-BECF-565F-44EE05CBDB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" y="544"/>
                <a:ext cx="1824" cy="335"/>
              </a:xfrm>
              <a:custGeom>
                <a:avLst/>
                <a:gdLst>
                  <a:gd name="T0" fmla="*/ 23 w 1824"/>
                  <a:gd name="T1" fmla="*/ 251 h 335"/>
                  <a:gd name="T2" fmla="*/ 166 w 1824"/>
                  <a:gd name="T3" fmla="*/ 335 h 335"/>
                  <a:gd name="T4" fmla="*/ 222 w 1824"/>
                  <a:gd name="T5" fmla="*/ 324 h 335"/>
                  <a:gd name="T6" fmla="*/ 306 w 1824"/>
                  <a:gd name="T7" fmla="*/ 257 h 335"/>
                  <a:gd name="T8" fmla="*/ 363 w 1824"/>
                  <a:gd name="T9" fmla="*/ 257 h 335"/>
                  <a:gd name="T10" fmla="*/ 513 w 1824"/>
                  <a:gd name="T11" fmla="*/ 257 h 335"/>
                  <a:gd name="T12" fmla="*/ 697 w 1824"/>
                  <a:gd name="T13" fmla="*/ 257 h 335"/>
                  <a:gd name="T14" fmla="*/ 798 w 1824"/>
                  <a:gd name="T15" fmla="*/ 257 h 335"/>
                  <a:gd name="T16" fmla="*/ 882 w 1824"/>
                  <a:gd name="T17" fmla="*/ 324 h 335"/>
                  <a:gd name="T18" fmla="*/ 939 w 1824"/>
                  <a:gd name="T19" fmla="*/ 335 h 335"/>
                  <a:gd name="T20" fmla="*/ 1039 w 1824"/>
                  <a:gd name="T21" fmla="*/ 298 h 335"/>
                  <a:gd name="T22" fmla="*/ 1078 w 1824"/>
                  <a:gd name="T23" fmla="*/ 257 h 335"/>
                  <a:gd name="T24" fmla="*/ 1279 w 1824"/>
                  <a:gd name="T25" fmla="*/ 257 h 335"/>
                  <a:gd name="T26" fmla="*/ 1449 w 1824"/>
                  <a:gd name="T27" fmla="*/ 257 h 335"/>
                  <a:gd name="T28" fmla="*/ 1517 w 1824"/>
                  <a:gd name="T29" fmla="*/ 257 h 335"/>
                  <a:gd name="T30" fmla="*/ 1601 w 1824"/>
                  <a:gd name="T31" fmla="*/ 324 h 335"/>
                  <a:gd name="T32" fmla="*/ 1656 w 1824"/>
                  <a:gd name="T33" fmla="*/ 335 h 335"/>
                  <a:gd name="T34" fmla="*/ 1802 w 1824"/>
                  <a:gd name="T35" fmla="*/ 251 h 335"/>
                  <a:gd name="T36" fmla="*/ 1824 w 1824"/>
                  <a:gd name="T37" fmla="*/ 168 h 335"/>
                  <a:gd name="T38" fmla="*/ 1740 w 1824"/>
                  <a:gd name="T39" fmla="*/ 23 h 335"/>
                  <a:gd name="T40" fmla="*/ 1656 w 1824"/>
                  <a:gd name="T41" fmla="*/ 0 h 335"/>
                  <a:gd name="T42" fmla="*/ 1554 w 1824"/>
                  <a:gd name="T43" fmla="*/ 37 h 335"/>
                  <a:gd name="T44" fmla="*/ 1517 w 1824"/>
                  <a:gd name="T45" fmla="*/ 78 h 335"/>
                  <a:gd name="T46" fmla="*/ 1369 w 1824"/>
                  <a:gd name="T47" fmla="*/ 78 h 335"/>
                  <a:gd name="T48" fmla="*/ 1181 w 1824"/>
                  <a:gd name="T49" fmla="*/ 78 h 335"/>
                  <a:gd name="T50" fmla="*/ 1078 w 1824"/>
                  <a:gd name="T51" fmla="*/ 78 h 335"/>
                  <a:gd name="T52" fmla="*/ 992 w 1824"/>
                  <a:gd name="T53" fmla="*/ 10 h 335"/>
                  <a:gd name="T54" fmla="*/ 939 w 1824"/>
                  <a:gd name="T55" fmla="*/ 0 h 335"/>
                  <a:gd name="T56" fmla="*/ 834 w 1824"/>
                  <a:gd name="T57" fmla="*/ 37 h 335"/>
                  <a:gd name="T58" fmla="*/ 798 w 1824"/>
                  <a:gd name="T59" fmla="*/ 78 h 335"/>
                  <a:gd name="T60" fmla="*/ 603 w 1824"/>
                  <a:gd name="T61" fmla="*/ 78 h 335"/>
                  <a:gd name="T62" fmla="*/ 433 w 1824"/>
                  <a:gd name="T63" fmla="*/ 78 h 335"/>
                  <a:gd name="T64" fmla="*/ 306 w 1824"/>
                  <a:gd name="T65" fmla="*/ 78 h 335"/>
                  <a:gd name="T66" fmla="*/ 269 w 1824"/>
                  <a:gd name="T67" fmla="*/ 37 h 335"/>
                  <a:gd name="T68" fmla="*/ 166 w 1824"/>
                  <a:gd name="T69" fmla="*/ 0 h 335"/>
                  <a:gd name="T70" fmla="*/ 82 w 1824"/>
                  <a:gd name="T71" fmla="*/ 23 h 335"/>
                  <a:gd name="T72" fmla="*/ 0 w 1824"/>
                  <a:gd name="T73" fmla="*/ 16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24" h="335">
                    <a:moveTo>
                      <a:pt x="0" y="168"/>
                    </a:moveTo>
                    <a:lnTo>
                      <a:pt x="23" y="251"/>
                    </a:lnTo>
                    <a:lnTo>
                      <a:pt x="82" y="310"/>
                    </a:lnTo>
                    <a:lnTo>
                      <a:pt x="166" y="335"/>
                    </a:lnTo>
                    <a:lnTo>
                      <a:pt x="222" y="324"/>
                    </a:lnTo>
                    <a:lnTo>
                      <a:pt x="269" y="298"/>
                    </a:lnTo>
                    <a:lnTo>
                      <a:pt x="306" y="257"/>
                    </a:lnTo>
                    <a:lnTo>
                      <a:pt x="363" y="257"/>
                    </a:lnTo>
                    <a:lnTo>
                      <a:pt x="433" y="257"/>
                    </a:lnTo>
                    <a:lnTo>
                      <a:pt x="513" y="257"/>
                    </a:lnTo>
                    <a:lnTo>
                      <a:pt x="603" y="257"/>
                    </a:lnTo>
                    <a:lnTo>
                      <a:pt x="697" y="257"/>
                    </a:lnTo>
                    <a:lnTo>
                      <a:pt x="798" y="257"/>
                    </a:lnTo>
                    <a:lnTo>
                      <a:pt x="834" y="298"/>
                    </a:lnTo>
                    <a:lnTo>
                      <a:pt x="882" y="324"/>
                    </a:lnTo>
                    <a:lnTo>
                      <a:pt x="939" y="335"/>
                    </a:lnTo>
                    <a:lnTo>
                      <a:pt x="992" y="324"/>
                    </a:lnTo>
                    <a:lnTo>
                      <a:pt x="1039" y="298"/>
                    </a:lnTo>
                    <a:lnTo>
                      <a:pt x="1078" y="257"/>
                    </a:lnTo>
                    <a:lnTo>
                      <a:pt x="1181" y="257"/>
                    </a:lnTo>
                    <a:lnTo>
                      <a:pt x="1279" y="257"/>
                    </a:lnTo>
                    <a:lnTo>
                      <a:pt x="1369" y="257"/>
                    </a:lnTo>
                    <a:lnTo>
                      <a:pt x="1449" y="257"/>
                    </a:lnTo>
                    <a:lnTo>
                      <a:pt x="1517" y="257"/>
                    </a:lnTo>
                    <a:lnTo>
                      <a:pt x="1554" y="298"/>
                    </a:lnTo>
                    <a:lnTo>
                      <a:pt x="1601" y="324"/>
                    </a:lnTo>
                    <a:lnTo>
                      <a:pt x="1656" y="335"/>
                    </a:lnTo>
                    <a:lnTo>
                      <a:pt x="1740" y="310"/>
                    </a:lnTo>
                    <a:lnTo>
                      <a:pt x="1802" y="251"/>
                    </a:lnTo>
                    <a:lnTo>
                      <a:pt x="1824" y="168"/>
                    </a:lnTo>
                    <a:lnTo>
                      <a:pt x="1802" y="84"/>
                    </a:lnTo>
                    <a:lnTo>
                      <a:pt x="1740" y="23"/>
                    </a:lnTo>
                    <a:lnTo>
                      <a:pt x="1656" y="0"/>
                    </a:lnTo>
                    <a:lnTo>
                      <a:pt x="1601" y="10"/>
                    </a:lnTo>
                    <a:lnTo>
                      <a:pt x="1554" y="37"/>
                    </a:lnTo>
                    <a:lnTo>
                      <a:pt x="1517" y="78"/>
                    </a:lnTo>
                    <a:lnTo>
                      <a:pt x="1449" y="78"/>
                    </a:lnTo>
                    <a:lnTo>
                      <a:pt x="1369" y="78"/>
                    </a:lnTo>
                    <a:lnTo>
                      <a:pt x="1279" y="78"/>
                    </a:lnTo>
                    <a:lnTo>
                      <a:pt x="1181" y="78"/>
                    </a:lnTo>
                    <a:lnTo>
                      <a:pt x="1078" y="78"/>
                    </a:lnTo>
                    <a:lnTo>
                      <a:pt x="1039" y="37"/>
                    </a:lnTo>
                    <a:lnTo>
                      <a:pt x="992" y="10"/>
                    </a:lnTo>
                    <a:lnTo>
                      <a:pt x="939" y="0"/>
                    </a:lnTo>
                    <a:lnTo>
                      <a:pt x="882" y="10"/>
                    </a:lnTo>
                    <a:lnTo>
                      <a:pt x="834" y="37"/>
                    </a:lnTo>
                    <a:lnTo>
                      <a:pt x="798" y="78"/>
                    </a:lnTo>
                    <a:lnTo>
                      <a:pt x="697" y="78"/>
                    </a:lnTo>
                    <a:lnTo>
                      <a:pt x="603" y="78"/>
                    </a:lnTo>
                    <a:lnTo>
                      <a:pt x="513" y="78"/>
                    </a:lnTo>
                    <a:lnTo>
                      <a:pt x="433" y="78"/>
                    </a:lnTo>
                    <a:lnTo>
                      <a:pt x="363" y="78"/>
                    </a:lnTo>
                    <a:lnTo>
                      <a:pt x="306" y="78"/>
                    </a:lnTo>
                    <a:lnTo>
                      <a:pt x="269" y="37"/>
                    </a:lnTo>
                    <a:lnTo>
                      <a:pt x="222" y="10"/>
                    </a:lnTo>
                    <a:lnTo>
                      <a:pt x="166" y="0"/>
                    </a:lnTo>
                    <a:lnTo>
                      <a:pt x="82" y="23"/>
                    </a:lnTo>
                    <a:lnTo>
                      <a:pt x="23" y="8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29" name="Freeform 45">
                <a:extLst>
                  <a:ext uri="{FF2B5EF4-FFF2-40B4-BE49-F238E27FC236}">
                    <a16:creationId xmlns:a16="http://schemas.microsoft.com/office/drawing/2014/main" id="{2313DFC0-2F21-F790-3E05-613C030999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" y="626"/>
                <a:ext cx="178" cy="181"/>
              </a:xfrm>
              <a:custGeom>
                <a:avLst/>
                <a:gdLst>
                  <a:gd name="T0" fmla="*/ 178 w 178"/>
                  <a:gd name="T1" fmla="*/ 90 h 181"/>
                  <a:gd name="T2" fmla="*/ 176 w 178"/>
                  <a:gd name="T3" fmla="*/ 109 h 181"/>
                  <a:gd name="T4" fmla="*/ 170 w 178"/>
                  <a:gd name="T5" fmla="*/ 127 h 181"/>
                  <a:gd name="T6" fmla="*/ 160 w 178"/>
                  <a:gd name="T7" fmla="*/ 144 h 181"/>
                  <a:gd name="T8" fmla="*/ 148 w 178"/>
                  <a:gd name="T9" fmla="*/ 158 h 181"/>
                  <a:gd name="T10" fmla="*/ 131 w 178"/>
                  <a:gd name="T11" fmla="*/ 170 h 181"/>
                  <a:gd name="T12" fmla="*/ 113 w 178"/>
                  <a:gd name="T13" fmla="*/ 177 h 181"/>
                  <a:gd name="T14" fmla="*/ 94 w 178"/>
                  <a:gd name="T15" fmla="*/ 181 h 181"/>
                  <a:gd name="T16" fmla="*/ 74 w 178"/>
                  <a:gd name="T17" fmla="*/ 179 h 181"/>
                  <a:gd name="T18" fmla="*/ 55 w 178"/>
                  <a:gd name="T19" fmla="*/ 175 h 181"/>
                  <a:gd name="T20" fmla="*/ 39 w 178"/>
                  <a:gd name="T21" fmla="*/ 164 h 181"/>
                  <a:gd name="T22" fmla="*/ 25 w 178"/>
                  <a:gd name="T23" fmla="*/ 152 h 181"/>
                  <a:gd name="T24" fmla="*/ 12 w 178"/>
                  <a:gd name="T25" fmla="*/ 136 h 181"/>
                  <a:gd name="T26" fmla="*/ 4 w 178"/>
                  <a:gd name="T27" fmla="*/ 119 h 181"/>
                  <a:gd name="T28" fmla="*/ 0 w 178"/>
                  <a:gd name="T29" fmla="*/ 101 h 181"/>
                  <a:gd name="T30" fmla="*/ 0 w 178"/>
                  <a:gd name="T31" fmla="*/ 80 h 181"/>
                  <a:gd name="T32" fmla="*/ 4 w 178"/>
                  <a:gd name="T33" fmla="*/ 62 h 181"/>
                  <a:gd name="T34" fmla="*/ 12 w 178"/>
                  <a:gd name="T35" fmla="*/ 43 h 181"/>
                  <a:gd name="T36" fmla="*/ 25 w 178"/>
                  <a:gd name="T37" fmla="*/ 29 h 181"/>
                  <a:gd name="T38" fmla="*/ 39 w 178"/>
                  <a:gd name="T39" fmla="*/ 17 h 181"/>
                  <a:gd name="T40" fmla="*/ 55 w 178"/>
                  <a:gd name="T41" fmla="*/ 6 h 181"/>
                  <a:gd name="T42" fmla="*/ 74 w 178"/>
                  <a:gd name="T43" fmla="*/ 2 h 181"/>
                  <a:gd name="T44" fmla="*/ 94 w 178"/>
                  <a:gd name="T45" fmla="*/ 0 h 181"/>
                  <a:gd name="T46" fmla="*/ 113 w 178"/>
                  <a:gd name="T47" fmla="*/ 4 h 181"/>
                  <a:gd name="T48" fmla="*/ 131 w 178"/>
                  <a:gd name="T49" fmla="*/ 10 h 181"/>
                  <a:gd name="T50" fmla="*/ 148 w 178"/>
                  <a:gd name="T51" fmla="*/ 21 h 181"/>
                  <a:gd name="T52" fmla="*/ 160 w 178"/>
                  <a:gd name="T53" fmla="*/ 35 h 181"/>
                  <a:gd name="T54" fmla="*/ 170 w 178"/>
                  <a:gd name="T55" fmla="*/ 51 h 181"/>
                  <a:gd name="T56" fmla="*/ 176 w 178"/>
                  <a:gd name="T57" fmla="*/ 70 h 181"/>
                  <a:gd name="T58" fmla="*/ 178 w 178"/>
                  <a:gd name="T59" fmla="*/ 90 h 181"/>
                  <a:gd name="T60" fmla="*/ 178 w 178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181">
                    <a:moveTo>
                      <a:pt x="178" y="90"/>
                    </a:moveTo>
                    <a:lnTo>
                      <a:pt x="176" y="109"/>
                    </a:lnTo>
                    <a:lnTo>
                      <a:pt x="170" y="127"/>
                    </a:lnTo>
                    <a:lnTo>
                      <a:pt x="160" y="144"/>
                    </a:lnTo>
                    <a:lnTo>
                      <a:pt x="148" y="158"/>
                    </a:lnTo>
                    <a:lnTo>
                      <a:pt x="131" y="170"/>
                    </a:lnTo>
                    <a:lnTo>
                      <a:pt x="113" y="177"/>
                    </a:lnTo>
                    <a:lnTo>
                      <a:pt x="94" y="181"/>
                    </a:lnTo>
                    <a:lnTo>
                      <a:pt x="74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0" y="35"/>
                    </a:lnTo>
                    <a:lnTo>
                      <a:pt x="170" y="51"/>
                    </a:lnTo>
                    <a:lnTo>
                      <a:pt x="176" y="70"/>
                    </a:lnTo>
                    <a:lnTo>
                      <a:pt x="178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30" name="Freeform 46">
                <a:extLst>
                  <a:ext uri="{FF2B5EF4-FFF2-40B4-BE49-F238E27FC236}">
                    <a16:creationId xmlns:a16="http://schemas.microsoft.com/office/drawing/2014/main" id="{02694652-4BB1-CD55-A6C5-ABC8CB5E6B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6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4 w 70"/>
                  <a:gd name="T7" fmla="*/ 63 h 67"/>
                  <a:gd name="T8" fmla="*/ 41 w 70"/>
                  <a:gd name="T9" fmla="*/ 67 h 67"/>
                  <a:gd name="T10" fmla="*/ 31 w 70"/>
                  <a:gd name="T11" fmla="*/ 67 h 67"/>
                  <a:gd name="T12" fmla="*/ 19 w 70"/>
                  <a:gd name="T13" fmla="*/ 63 h 67"/>
                  <a:gd name="T14" fmla="*/ 9 w 70"/>
                  <a:gd name="T15" fmla="*/ 57 h 67"/>
                  <a:gd name="T16" fmla="*/ 4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9 w 70"/>
                  <a:gd name="T23" fmla="*/ 12 h 67"/>
                  <a:gd name="T24" fmla="*/ 19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4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4" y="63"/>
                    </a:lnTo>
                    <a:lnTo>
                      <a:pt x="41" y="67"/>
                    </a:lnTo>
                    <a:lnTo>
                      <a:pt x="31" y="67"/>
                    </a:lnTo>
                    <a:lnTo>
                      <a:pt x="19" y="63"/>
                    </a:lnTo>
                    <a:lnTo>
                      <a:pt x="9" y="57"/>
                    </a:lnTo>
                    <a:lnTo>
                      <a:pt x="4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9" y="12"/>
                    </a:lnTo>
                    <a:lnTo>
                      <a:pt x="19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4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31" name="Freeform 47">
                <a:extLst>
                  <a:ext uri="{FF2B5EF4-FFF2-40B4-BE49-F238E27FC236}">
                    <a16:creationId xmlns:a16="http://schemas.microsoft.com/office/drawing/2014/main" id="{55C7D8EA-1DA4-5374-561D-90C418BAEA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74" y="626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7 w 180"/>
                  <a:gd name="T9" fmla="*/ 158 h 181"/>
                  <a:gd name="T10" fmla="*/ 131 w 180"/>
                  <a:gd name="T11" fmla="*/ 170 h 181"/>
                  <a:gd name="T12" fmla="*/ 112 w 180"/>
                  <a:gd name="T13" fmla="*/ 177 h 181"/>
                  <a:gd name="T14" fmla="*/ 94 w 180"/>
                  <a:gd name="T15" fmla="*/ 181 h 181"/>
                  <a:gd name="T16" fmla="*/ 76 w 180"/>
                  <a:gd name="T17" fmla="*/ 179 h 181"/>
                  <a:gd name="T18" fmla="*/ 55 w 180"/>
                  <a:gd name="T19" fmla="*/ 175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6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7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2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7" y="158"/>
                    </a:lnTo>
                    <a:lnTo>
                      <a:pt x="131" y="170"/>
                    </a:lnTo>
                    <a:lnTo>
                      <a:pt x="112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2" y="4"/>
                    </a:lnTo>
                    <a:lnTo>
                      <a:pt x="131" y="10"/>
                    </a:lnTo>
                    <a:lnTo>
                      <a:pt x="147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32" name="Freeform 48">
                <a:extLst>
                  <a:ext uri="{FF2B5EF4-FFF2-40B4-BE49-F238E27FC236}">
                    <a16:creationId xmlns:a16="http://schemas.microsoft.com/office/drawing/2014/main" id="{33044616-8848-9F33-E6F7-78362C3E7C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1 w 70"/>
                  <a:gd name="T7" fmla="*/ 63 h 67"/>
                  <a:gd name="T8" fmla="*/ 41 w 70"/>
                  <a:gd name="T9" fmla="*/ 67 h 67"/>
                  <a:gd name="T10" fmla="*/ 29 w 70"/>
                  <a:gd name="T11" fmla="*/ 67 h 67"/>
                  <a:gd name="T12" fmla="*/ 16 w 70"/>
                  <a:gd name="T13" fmla="*/ 63 h 67"/>
                  <a:gd name="T14" fmla="*/ 8 w 70"/>
                  <a:gd name="T15" fmla="*/ 57 h 67"/>
                  <a:gd name="T16" fmla="*/ 2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8 w 70"/>
                  <a:gd name="T23" fmla="*/ 12 h 67"/>
                  <a:gd name="T24" fmla="*/ 16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1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1" y="63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16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33" name="Freeform 49">
                <a:extLst>
                  <a:ext uri="{FF2B5EF4-FFF2-40B4-BE49-F238E27FC236}">
                    <a16:creationId xmlns:a16="http://schemas.microsoft.com/office/drawing/2014/main" id="{90667833-5F15-4858-5AF0-27B59C16B2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93" y="626"/>
                <a:ext cx="181" cy="181"/>
              </a:xfrm>
              <a:custGeom>
                <a:avLst/>
                <a:gdLst>
                  <a:gd name="T0" fmla="*/ 181 w 181"/>
                  <a:gd name="T1" fmla="*/ 90 h 181"/>
                  <a:gd name="T2" fmla="*/ 178 w 181"/>
                  <a:gd name="T3" fmla="*/ 109 h 181"/>
                  <a:gd name="T4" fmla="*/ 172 w 181"/>
                  <a:gd name="T5" fmla="*/ 127 h 181"/>
                  <a:gd name="T6" fmla="*/ 162 w 181"/>
                  <a:gd name="T7" fmla="*/ 144 h 181"/>
                  <a:gd name="T8" fmla="*/ 148 w 181"/>
                  <a:gd name="T9" fmla="*/ 158 h 181"/>
                  <a:gd name="T10" fmla="*/ 133 w 181"/>
                  <a:gd name="T11" fmla="*/ 170 h 181"/>
                  <a:gd name="T12" fmla="*/ 115 w 181"/>
                  <a:gd name="T13" fmla="*/ 177 h 181"/>
                  <a:gd name="T14" fmla="*/ 94 w 181"/>
                  <a:gd name="T15" fmla="*/ 181 h 181"/>
                  <a:gd name="T16" fmla="*/ 76 w 181"/>
                  <a:gd name="T17" fmla="*/ 179 h 181"/>
                  <a:gd name="T18" fmla="*/ 58 w 181"/>
                  <a:gd name="T19" fmla="*/ 175 h 181"/>
                  <a:gd name="T20" fmla="*/ 39 w 181"/>
                  <a:gd name="T21" fmla="*/ 164 h 181"/>
                  <a:gd name="T22" fmla="*/ 25 w 181"/>
                  <a:gd name="T23" fmla="*/ 152 h 181"/>
                  <a:gd name="T24" fmla="*/ 12 w 181"/>
                  <a:gd name="T25" fmla="*/ 136 h 181"/>
                  <a:gd name="T26" fmla="*/ 4 w 181"/>
                  <a:gd name="T27" fmla="*/ 119 h 181"/>
                  <a:gd name="T28" fmla="*/ 0 w 181"/>
                  <a:gd name="T29" fmla="*/ 101 h 181"/>
                  <a:gd name="T30" fmla="*/ 0 w 181"/>
                  <a:gd name="T31" fmla="*/ 80 h 181"/>
                  <a:gd name="T32" fmla="*/ 4 w 181"/>
                  <a:gd name="T33" fmla="*/ 62 h 181"/>
                  <a:gd name="T34" fmla="*/ 12 w 181"/>
                  <a:gd name="T35" fmla="*/ 43 h 181"/>
                  <a:gd name="T36" fmla="*/ 25 w 181"/>
                  <a:gd name="T37" fmla="*/ 29 h 181"/>
                  <a:gd name="T38" fmla="*/ 39 w 181"/>
                  <a:gd name="T39" fmla="*/ 17 h 181"/>
                  <a:gd name="T40" fmla="*/ 58 w 181"/>
                  <a:gd name="T41" fmla="*/ 6 h 181"/>
                  <a:gd name="T42" fmla="*/ 76 w 181"/>
                  <a:gd name="T43" fmla="*/ 2 h 181"/>
                  <a:gd name="T44" fmla="*/ 94 w 181"/>
                  <a:gd name="T45" fmla="*/ 0 h 181"/>
                  <a:gd name="T46" fmla="*/ 115 w 181"/>
                  <a:gd name="T47" fmla="*/ 4 h 181"/>
                  <a:gd name="T48" fmla="*/ 131 w 181"/>
                  <a:gd name="T49" fmla="*/ 10 h 181"/>
                  <a:gd name="T50" fmla="*/ 148 w 181"/>
                  <a:gd name="T51" fmla="*/ 21 h 181"/>
                  <a:gd name="T52" fmla="*/ 162 w 181"/>
                  <a:gd name="T53" fmla="*/ 35 h 181"/>
                  <a:gd name="T54" fmla="*/ 172 w 181"/>
                  <a:gd name="T55" fmla="*/ 51 h 181"/>
                  <a:gd name="T56" fmla="*/ 178 w 181"/>
                  <a:gd name="T57" fmla="*/ 70 h 181"/>
                  <a:gd name="T58" fmla="*/ 181 w 181"/>
                  <a:gd name="T59" fmla="*/ 90 h 181"/>
                  <a:gd name="T60" fmla="*/ 181 w 181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81">
                    <a:moveTo>
                      <a:pt x="181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8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8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8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34" name="Freeform 50">
                <a:extLst>
                  <a:ext uri="{FF2B5EF4-FFF2-40B4-BE49-F238E27FC236}">
                    <a16:creationId xmlns:a16="http://schemas.microsoft.com/office/drawing/2014/main" id="{D7AFCEBF-7E07-3237-B712-AF881BA84A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9" y="682"/>
                <a:ext cx="69" cy="67"/>
              </a:xfrm>
              <a:custGeom>
                <a:avLst/>
                <a:gdLst>
                  <a:gd name="T0" fmla="*/ 69 w 69"/>
                  <a:gd name="T1" fmla="*/ 34 h 67"/>
                  <a:gd name="T2" fmla="*/ 67 w 69"/>
                  <a:gd name="T3" fmla="*/ 47 h 67"/>
                  <a:gd name="T4" fmla="*/ 61 w 69"/>
                  <a:gd name="T5" fmla="*/ 57 h 67"/>
                  <a:gd name="T6" fmla="*/ 51 w 69"/>
                  <a:gd name="T7" fmla="*/ 63 h 67"/>
                  <a:gd name="T8" fmla="*/ 40 w 69"/>
                  <a:gd name="T9" fmla="*/ 67 h 67"/>
                  <a:gd name="T10" fmla="*/ 28 w 69"/>
                  <a:gd name="T11" fmla="*/ 67 h 67"/>
                  <a:gd name="T12" fmla="*/ 18 w 69"/>
                  <a:gd name="T13" fmla="*/ 63 h 67"/>
                  <a:gd name="T14" fmla="*/ 8 w 69"/>
                  <a:gd name="T15" fmla="*/ 57 h 67"/>
                  <a:gd name="T16" fmla="*/ 2 w 69"/>
                  <a:gd name="T17" fmla="*/ 47 h 67"/>
                  <a:gd name="T18" fmla="*/ 0 w 69"/>
                  <a:gd name="T19" fmla="*/ 34 h 67"/>
                  <a:gd name="T20" fmla="*/ 2 w 69"/>
                  <a:gd name="T21" fmla="*/ 22 h 67"/>
                  <a:gd name="T22" fmla="*/ 8 w 69"/>
                  <a:gd name="T23" fmla="*/ 12 h 67"/>
                  <a:gd name="T24" fmla="*/ 16 w 69"/>
                  <a:gd name="T25" fmla="*/ 4 h 67"/>
                  <a:gd name="T26" fmla="*/ 28 w 69"/>
                  <a:gd name="T27" fmla="*/ 0 h 67"/>
                  <a:gd name="T28" fmla="*/ 40 w 69"/>
                  <a:gd name="T29" fmla="*/ 0 h 67"/>
                  <a:gd name="T30" fmla="*/ 51 w 69"/>
                  <a:gd name="T31" fmla="*/ 4 h 67"/>
                  <a:gd name="T32" fmla="*/ 61 w 69"/>
                  <a:gd name="T33" fmla="*/ 12 h 67"/>
                  <a:gd name="T34" fmla="*/ 67 w 69"/>
                  <a:gd name="T35" fmla="*/ 22 h 67"/>
                  <a:gd name="T36" fmla="*/ 69 w 69"/>
                  <a:gd name="T37" fmla="*/ 34 h 67"/>
                  <a:gd name="T38" fmla="*/ 69 w 69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7">
                    <a:moveTo>
                      <a:pt x="69" y="34"/>
                    </a:moveTo>
                    <a:lnTo>
                      <a:pt x="67" y="47"/>
                    </a:lnTo>
                    <a:lnTo>
                      <a:pt x="61" y="57"/>
                    </a:lnTo>
                    <a:lnTo>
                      <a:pt x="51" y="63"/>
                    </a:lnTo>
                    <a:lnTo>
                      <a:pt x="40" y="67"/>
                    </a:lnTo>
                    <a:lnTo>
                      <a:pt x="28" y="67"/>
                    </a:lnTo>
                    <a:lnTo>
                      <a:pt x="18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2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35" name="WordArt 51">
                <a:extLst>
                  <a:ext uri="{FF2B5EF4-FFF2-40B4-BE49-F238E27FC236}">
                    <a16:creationId xmlns:a16="http://schemas.microsoft.com/office/drawing/2014/main" id="{0D6096CB-558B-9151-8FCA-46C9D9368007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36" y="65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3</a:t>
                </a:r>
              </a:p>
            </p:txBody>
          </p:sp>
        </p:grpSp>
        <p:grpSp>
          <p:nvGrpSpPr>
            <p:cNvPr id="604" name="Group 43">
              <a:extLst>
                <a:ext uri="{FF2B5EF4-FFF2-40B4-BE49-F238E27FC236}">
                  <a16:creationId xmlns:a16="http://schemas.microsoft.com/office/drawing/2014/main" id="{F2D28A3D-7C80-A1A0-136B-C3D3E1AD476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2779068" y="3369880"/>
              <a:ext cx="1574239" cy="270000"/>
              <a:chOff x="621" y="544"/>
              <a:chExt cx="1824" cy="335"/>
            </a:xfrm>
          </p:grpSpPr>
          <p:sp>
            <p:nvSpPr>
              <p:cNvPr id="620" name="Freeform 44">
                <a:extLst>
                  <a:ext uri="{FF2B5EF4-FFF2-40B4-BE49-F238E27FC236}">
                    <a16:creationId xmlns:a16="http://schemas.microsoft.com/office/drawing/2014/main" id="{D97865CB-B634-7E09-69E8-B194573BD6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" y="544"/>
                <a:ext cx="1824" cy="335"/>
              </a:xfrm>
              <a:custGeom>
                <a:avLst/>
                <a:gdLst>
                  <a:gd name="T0" fmla="*/ 23 w 1824"/>
                  <a:gd name="T1" fmla="*/ 251 h 335"/>
                  <a:gd name="T2" fmla="*/ 166 w 1824"/>
                  <a:gd name="T3" fmla="*/ 335 h 335"/>
                  <a:gd name="T4" fmla="*/ 222 w 1824"/>
                  <a:gd name="T5" fmla="*/ 324 h 335"/>
                  <a:gd name="T6" fmla="*/ 306 w 1824"/>
                  <a:gd name="T7" fmla="*/ 257 h 335"/>
                  <a:gd name="T8" fmla="*/ 363 w 1824"/>
                  <a:gd name="T9" fmla="*/ 257 h 335"/>
                  <a:gd name="T10" fmla="*/ 513 w 1824"/>
                  <a:gd name="T11" fmla="*/ 257 h 335"/>
                  <a:gd name="T12" fmla="*/ 697 w 1824"/>
                  <a:gd name="T13" fmla="*/ 257 h 335"/>
                  <a:gd name="T14" fmla="*/ 798 w 1824"/>
                  <a:gd name="T15" fmla="*/ 257 h 335"/>
                  <a:gd name="T16" fmla="*/ 882 w 1824"/>
                  <a:gd name="T17" fmla="*/ 324 h 335"/>
                  <a:gd name="T18" fmla="*/ 939 w 1824"/>
                  <a:gd name="T19" fmla="*/ 335 h 335"/>
                  <a:gd name="T20" fmla="*/ 1039 w 1824"/>
                  <a:gd name="T21" fmla="*/ 298 h 335"/>
                  <a:gd name="T22" fmla="*/ 1078 w 1824"/>
                  <a:gd name="T23" fmla="*/ 257 h 335"/>
                  <a:gd name="T24" fmla="*/ 1279 w 1824"/>
                  <a:gd name="T25" fmla="*/ 257 h 335"/>
                  <a:gd name="T26" fmla="*/ 1449 w 1824"/>
                  <a:gd name="T27" fmla="*/ 257 h 335"/>
                  <a:gd name="T28" fmla="*/ 1517 w 1824"/>
                  <a:gd name="T29" fmla="*/ 257 h 335"/>
                  <a:gd name="T30" fmla="*/ 1601 w 1824"/>
                  <a:gd name="T31" fmla="*/ 324 h 335"/>
                  <a:gd name="T32" fmla="*/ 1656 w 1824"/>
                  <a:gd name="T33" fmla="*/ 335 h 335"/>
                  <a:gd name="T34" fmla="*/ 1802 w 1824"/>
                  <a:gd name="T35" fmla="*/ 251 h 335"/>
                  <a:gd name="T36" fmla="*/ 1824 w 1824"/>
                  <a:gd name="T37" fmla="*/ 168 h 335"/>
                  <a:gd name="T38" fmla="*/ 1740 w 1824"/>
                  <a:gd name="T39" fmla="*/ 23 h 335"/>
                  <a:gd name="T40" fmla="*/ 1656 w 1824"/>
                  <a:gd name="T41" fmla="*/ 0 h 335"/>
                  <a:gd name="T42" fmla="*/ 1554 w 1824"/>
                  <a:gd name="T43" fmla="*/ 37 h 335"/>
                  <a:gd name="T44" fmla="*/ 1517 w 1824"/>
                  <a:gd name="T45" fmla="*/ 78 h 335"/>
                  <a:gd name="T46" fmla="*/ 1369 w 1824"/>
                  <a:gd name="T47" fmla="*/ 78 h 335"/>
                  <a:gd name="T48" fmla="*/ 1181 w 1824"/>
                  <a:gd name="T49" fmla="*/ 78 h 335"/>
                  <a:gd name="T50" fmla="*/ 1078 w 1824"/>
                  <a:gd name="T51" fmla="*/ 78 h 335"/>
                  <a:gd name="T52" fmla="*/ 992 w 1824"/>
                  <a:gd name="T53" fmla="*/ 10 h 335"/>
                  <a:gd name="T54" fmla="*/ 939 w 1824"/>
                  <a:gd name="T55" fmla="*/ 0 h 335"/>
                  <a:gd name="T56" fmla="*/ 834 w 1824"/>
                  <a:gd name="T57" fmla="*/ 37 h 335"/>
                  <a:gd name="T58" fmla="*/ 798 w 1824"/>
                  <a:gd name="T59" fmla="*/ 78 h 335"/>
                  <a:gd name="T60" fmla="*/ 603 w 1824"/>
                  <a:gd name="T61" fmla="*/ 78 h 335"/>
                  <a:gd name="T62" fmla="*/ 433 w 1824"/>
                  <a:gd name="T63" fmla="*/ 78 h 335"/>
                  <a:gd name="T64" fmla="*/ 306 w 1824"/>
                  <a:gd name="T65" fmla="*/ 78 h 335"/>
                  <a:gd name="T66" fmla="*/ 269 w 1824"/>
                  <a:gd name="T67" fmla="*/ 37 h 335"/>
                  <a:gd name="T68" fmla="*/ 166 w 1824"/>
                  <a:gd name="T69" fmla="*/ 0 h 335"/>
                  <a:gd name="T70" fmla="*/ 82 w 1824"/>
                  <a:gd name="T71" fmla="*/ 23 h 335"/>
                  <a:gd name="T72" fmla="*/ 0 w 1824"/>
                  <a:gd name="T73" fmla="*/ 16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24" h="335">
                    <a:moveTo>
                      <a:pt x="0" y="168"/>
                    </a:moveTo>
                    <a:lnTo>
                      <a:pt x="23" y="251"/>
                    </a:lnTo>
                    <a:lnTo>
                      <a:pt x="82" y="310"/>
                    </a:lnTo>
                    <a:lnTo>
                      <a:pt x="166" y="335"/>
                    </a:lnTo>
                    <a:lnTo>
                      <a:pt x="222" y="324"/>
                    </a:lnTo>
                    <a:lnTo>
                      <a:pt x="269" y="298"/>
                    </a:lnTo>
                    <a:lnTo>
                      <a:pt x="306" y="257"/>
                    </a:lnTo>
                    <a:lnTo>
                      <a:pt x="363" y="257"/>
                    </a:lnTo>
                    <a:lnTo>
                      <a:pt x="433" y="257"/>
                    </a:lnTo>
                    <a:lnTo>
                      <a:pt x="513" y="257"/>
                    </a:lnTo>
                    <a:lnTo>
                      <a:pt x="603" y="257"/>
                    </a:lnTo>
                    <a:lnTo>
                      <a:pt x="697" y="257"/>
                    </a:lnTo>
                    <a:lnTo>
                      <a:pt x="798" y="257"/>
                    </a:lnTo>
                    <a:lnTo>
                      <a:pt x="834" y="298"/>
                    </a:lnTo>
                    <a:lnTo>
                      <a:pt x="882" y="324"/>
                    </a:lnTo>
                    <a:lnTo>
                      <a:pt x="939" y="335"/>
                    </a:lnTo>
                    <a:lnTo>
                      <a:pt x="992" y="324"/>
                    </a:lnTo>
                    <a:lnTo>
                      <a:pt x="1039" y="298"/>
                    </a:lnTo>
                    <a:lnTo>
                      <a:pt x="1078" y="257"/>
                    </a:lnTo>
                    <a:lnTo>
                      <a:pt x="1181" y="257"/>
                    </a:lnTo>
                    <a:lnTo>
                      <a:pt x="1279" y="257"/>
                    </a:lnTo>
                    <a:lnTo>
                      <a:pt x="1369" y="257"/>
                    </a:lnTo>
                    <a:lnTo>
                      <a:pt x="1449" y="257"/>
                    </a:lnTo>
                    <a:lnTo>
                      <a:pt x="1517" y="257"/>
                    </a:lnTo>
                    <a:lnTo>
                      <a:pt x="1554" y="298"/>
                    </a:lnTo>
                    <a:lnTo>
                      <a:pt x="1601" y="324"/>
                    </a:lnTo>
                    <a:lnTo>
                      <a:pt x="1656" y="335"/>
                    </a:lnTo>
                    <a:lnTo>
                      <a:pt x="1740" y="310"/>
                    </a:lnTo>
                    <a:lnTo>
                      <a:pt x="1802" y="251"/>
                    </a:lnTo>
                    <a:lnTo>
                      <a:pt x="1824" y="168"/>
                    </a:lnTo>
                    <a:lnTo>
                      <a:pt x="1802" y="84"/>
                    </a:lnTo>
                    <a:lnTo>
                      <a:pt x="1740" y="23"/>
                    </a:lnTo>
                    <a:lnTo>
                      <a:pt x="1656" y="0"/>
                    </a:lnTo>
                    <a:lnTo>
                      <a:pt x="1601" y="10"/>
                    </a:lnTo>
                    <a:lnTo>
                      <a:pt x="1554" y="37"/>
                    </a:lnTo>
                    <a:lnTo>
                      <a:pt x="1517" y="78"/>
                    </a:lnTo>
                    <a:lnTo>
                      <a:pt x="1449" y="78"/>
                    </a:lnTo>
                    <a:lnTo>
                      <a:pt x="1369" y="78"/>
                    </a:lnTo>
                    <a:lnTo>
                      <a:pt x="1279" y="78"/>
                    </a:lnTo>
                    <a:lnTo>
                      <a:pt x="1181" y="78"/>
                    </a:lnTo>
                    <a:lnTo>
                      <a:pt x="1078" y="78"/>
                    </a:lnTo>
                    <a:lnTo>
                      <a:pt x="1039" y="37"/>
                    </a:lnTo>
                    <a:lnTo>
                      <a:pt x="992" y="10"/>
                    </a:lnTo>
                    <a:lnTo>
                      <a:pt x="939" y="0"/>
                    </a:lnTo>
                    <a:lnTo>
                      <a:pt x="882" y="10"/>
                    </a:lnTo>
                    <a:lnTo>
                      <a:pt x="834" y="37"/>
                    </a:lnTo>
                    <a:lnTo>
                      <a:pt x="798" y="78"/>
                    </a:lnTo>
                    <a:lnTo>
                      <a:pt x="697" y="78"/>
                    </a:lnTo>
                    <a:lnTo>
                      <a:pt x="603" y="78"/>
                    </a:lnTo>
                    <a:lnTo>
                      <a:pt x="513" y="78"/>
                    </a:lnTo>
                    <a:lnTo>
                      <a:pt x="433" y="78"/>
                    </a:lnTo>
                    <a:lnTo>
                      <a:pt x="363" y="78"/>
                    </a:lnTo>
                    <a:lnTo>
                      <a:pt x="306" y="78"/>
                    </a:lnTo>
                    <a:lnTo>
                      <a:pt x="269" y="37"/>
                    </a:lnTo>
                    <a:lnTo>
                      <a:pt x="222" y="10"/>
                    </a:lnTo>
                    <a:lnTo>
                      <a:pt x="166" y="0"/>
                    </a:lnTo>
                    <a:lnTo>
                      <a:pt x="82" y="23"/>
                    </a:lnTo>
                    <a:lnTo>
                      <a:pt x="23" y="8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21" name="Freeform 45">
                <a:extLst>
                  <a:ext uri="{FF2B5EF4-FFF2-40B4-BE49-F238E27FC236}">
                    <a16:creationId xmlns:a16="http://schemas.microsoft.com/office/drawing/2014/main" id="{FB07328D-A1A6-6084-130F-B7638E8541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" y="626"/>
                <a:ext cx="178" cy="181"/>
              </a:xfrm>
              <a:custGeom>
                <a:avLst/>
                <a:gdLst>
                  <a:gd name="T0" fmla="*/ 178 w 178"/>
                  <a:gd name="T1" fmla="*/ 90 h 181"/>
                  <a:gd name="T2" fmla="*/ 176 w 178"/>
                  <a:gd name="T3" fmla="*/ 109 h 181"/>
                  <a:gd name="T4" fmla="*/ 170 w 178"/>
                  <a:gd name="T5" fmla="*/ 127 h 181"/>
                  <a:gd name="T6" fmla="*/ 160 w 178"/>
                  <a:gd name="T7" fmla="*/ 144 h 181"/>
                  <a:gd name="T8" fmla="*/ 148 w 178"/>
                  <a:gd name="T9" fmla="*/ 158 h 181"/>
                  <a:gd name="T10" fmla="*/ 131 w 178"/>
                  <a:gd name="T11" fmla="*/ 170 h 181"/>
                  <a:gd name="T12" fmla="*/ 113 w 178"/>
                  <a:gd name="T13" fmla="*/ 177 h 181"/>
                  <a:gd name="T14" fmla="*/ 94 w 178"/>
                  <a:gd name="T15" fmla="*/ 181 h 181"/>
                  <a:gd name="T16" fmla="*/ 74 w 178"/>
                  <a:gd name="T17" fmla="*/ 179 h 181"/>
                  <a:gd name="T18" fmla="*/ 55 w 178"/>
                  <a:gd name="T19" fmla="*/ 175 h 181"/>
                  <a:gd name="T20" fmla="*/ 39 w 178"/>
                  <a:gd name="T21" fmla="*/ 164 h 181"/>
                  <a:gd name="T22" fmla="*/ 25 w 178"/>
                  <a:gd name="T23" fmla="*/ 152 h 181"/>
                  <a:gd name="T24" fmla="*/ 12 w 178"/>
                  <a:gd name="T25" fmla="*/ 136 h 181"/>
                  <a:gd name="T26" fmla="*/ 4 w 178"/>
                  <a:gd name="T27" fmla="*/ 119 h 181"/>
                  <a:gd name="T28" fmla="*/ 0 w 178"/>
                  <a:gd name="T29" fmla="*/ 101 h 181"/>
                  <a:gd name="T30" fmla="*/ 0 w 178"/>
                  <a:gd name="T31" fmla="*/ 80 h 181"/>
                  <a:gd name="T32" fmla="*/ 4 w 178"/>
                  <a:gd name="T33" fmla="*/ 62 h 181"/>
                  <a:gd name="T34" fmla="*/ 12 w 178"/>
                  <a:gd name="T35" fmla="*/ 43 h 181"/>
                  <a:gd name="T36" fmla="*/ 25 w 178"/>
                  <a:gd name="T37" fmla="*/ 29 h 181"/>
                  <a:gd name="T38" fmla="*/ 39 w 178"/>
                  <a:gd name="T39" fmla="*/ 17 h 181"/>
                  <a:gd name="T40" fmla="*/ 55 w 178"/>
                  <a:gd name="T41" fmla="*/ 6 h 181"/>
                  <a:gd name="T42" fmla="*/ 74 w 178"/>
                  <a:gd name="T43" fmla="*/ 2 h 181"/>
                  <a:gd name="T44" fmla="*/ 94 w 178"/>
                  <a:gd name="T45" fmla="*/ 0 h 181"/>
                  <a:gd name="T46" fmla="*/ 113 w 178"/>
                  <a:gd name="T47" fmla="*/ 4 h 181"/>
                  <a:gd name="T48" fmla="*/ 131 w 178"/>
                  <a:gd name="T49" fmla="*/ 10 h 181"/>
                  <a:gd name="T50" fmla="*/ 148 w 178"/>
                  <a:gd name="T51" fmla="*/ 21 h 181"/>
                  <a:gd name="T52" fmla="*/ 160 w 178"/>
                  <a:gd name="T53" fmla="*/ 35 h 181"/>
                  <a:gd name="T54" fmla="*/ 170 w 178"/>
                  <a:gd name="T55" fmla="*/ 51 h 181"/>
                  <a:gd name="T56" fmla="*/ 176 w 178"/>
                  <a:gd name="T57" fmla="*/ 70 h 181"/>
                  <a:gd name="T58" fmla="*/ 178 w 178"/>
                  <a:gd name="T59" fmla="*/ 90 h 181"/>
                  <a:gd name="T60" fmla="*/ 178 w 178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181">
                    <a:moveTo>
                      <a:pt x="178" y="90"/>
                    </a:moveTo>
                    <a:lnTo>
                      <a:pt x="176" y="109"/>
                    </a:lnTo>
                    <a:lnTo>
                      <a:pt x="170" y="127"/>
                    </a:lnTo>
                    <a:lnTo>
                      <a:pt x="160" y="144"/>
                    </a:lnTo>
                    <a:lnTo>
                      <a:pt x="148" y="158"/>
                    </a:lnTo>
                    <a:lnTo>
                      <a:pt x="131" y="170"/>
                    </a:lnTo>
                    <a:lnTo>
                      <a:pt x="113" y="177"/>
                    </a:lnTo>
                    <a:lnTo>
                      <a:pt x="94" y="181"/>
                    </a:lnTo>
                    <a:lnTo>
                      <a:pt x="74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0" y="35"/>
                    </a:lnTo>
                    <a:lnTo>
                      <a:pt x="170" y="51"/>
                    </a:lnTo>
                    <a:lnTo>
                      <a:pt x="176" y="70"/>
                    </a:lnTo>
                    <a:lnTo>
                      <a:pt x="178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22" name="Freeform 46">
                <a:extLst>
                  <a:ext uri="{FF2B5EF4-FFF2-40B4-BE49-F238E27FC236}">
                    <a16:creationId xmlns:a16="http://schemas.microsoft.com/office/drawing/2014/main" id="{4D3151F6-B05D-9075-D90F-C32A1DADE8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6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4 w 70"/>
                  <a:gd name="T7" fmla="*/ 63 h 67"/>
                  <a:gd name="T8" fmla="*/ 41 w 70"/>
                  <a:gd name="T9" fmla="*/ 67 h 67"/>
                  <a:gd name="T10" fmla="*/ 31 w 70"/>
                  <a:gd name="T11" fmla="*/ 67 h 67"/>
                  <a:gd name="T12" fmla="*/ 19 w 70"/>
                  <a:gd name="T13" fmla="*/ 63 h 67"/>
                  <a:gd name="T14" fmla="*/ 9 w 70"/>
                  <a:gd name="T15" fmla="*/ 57 h 67"/>
                  <a:gd name="T16" fmla="*/ 4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9 w 70"/>
                  <a:gd name="T23" fmla="*/ 12 h 67"/>
                  <a:gd name="T24" fmla="*/ 19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4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4" y="63"/>
                    </a:lnTo>
                    <a:lnTo>
                      <a:pt x="41" y="67"/>
                    </a:lnTo>
                    <a:lnTo>
                      <a:pt x="31" y="67"/>
                    </a:lnTo>
                    <a:lnTo>
                      <a:pt x="19" y="63"/>
                    </a:lnTo>
                    <a:lnTo>
                      <a:pt x="9" y="57"/>
                    </a:lnTo>
                    <a:lnTo>
                      <a:pt x="4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9" y="12"/>
                    </a:lnTo>
                    <a:lnTo>
                      <a:pt x="19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4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23" name="Freeform 47">
                <a:extLst>
                  <a:ext uri="{FF2B5EF4-FFF2-40B4-BE49-F238E27FC236}">
                    <a16:creationId xmlns:a16="http://schemas.microsoft.com/office/drawing/2014/main" id="{77EE0533-969F-A595-0EC9-CD8C9380EC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74" y="626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7 w 180"/>
                  <a:gd name="T9" fmla="*/ 158 h 181"/>
                  <a:gd name="T10" fmla="*/ 131 w 180"/>
                  <a:gd name="T11" fmla="*/ 170 h 181"/>
                  <a:gd name="T12" fmla="*/ 112 w 180"/>
                  <a:gd name="T13" fmla="*/ 177 h 181"/>
                  <a:gd name="T14" fmla="*/ 94 w 180"/>
                  <a:gd name="T15" fmla="*/ 181 h 181"/>
                  <a:gd name="T16" fmla="*/ 76 w 180"/>
                  <a:gd name="T17" fmla="*/ 179 h 181"/>
                  <a:gd name="T18" fmla="*/ 55 w 180"/>
                  <a:gd name="T19" fmla="*/ 175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6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7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2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7" y="158"/>
                    </a:lnTo>
                    <a:lnTo>
                      <a:pt x="131" y="170"/>
                    </a:lnTo>
                    <a:lnTo>
                      <a:pt x="112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2" y="4"/>
                    </a:lnTo>
                    <a:lnTo>
                      <a:pt x="131" y="10"/>
                    </a:lnTo>
                    <a:lnTo>
                      <a:pt x="147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24" name="Freeform 48">
                <a:extLst>
                  <a:ext uri="{FF2B5EF4-FFF2-40B4-BE49-F238E27FC236}">
                    <a16:creationId xmlns:a16="http://schemas.microsoft.com/office/drawing/2014/main" id="{EB2AFCA9-FEE6-2FEE-9472-4502606B7E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1 w 70"/>
                  <a:gd name="T7" fmla="*/ 63 h 67"/>
                  <a:gd name="T8" fmla="*/ 41 w 70"/>
                  <a:gd name="T9" fmla="*/ 67 h 67"/>
                  <a:gd name="T10" fmla="*/ 29 w 70"/>
                  <a:gd name="T11" fmla="*/ 67 h 67"/>
                  <a:gd name="T12" fmla="*/ 16 w 70"/>
                  <a:gd name="T13" fmla="*/ 63 h 67"/>
                  <a:gd name="T14" fmla="*/ 8 w 70"/>
                  <a:gd name="T15" fmla="*/ 57 h 67"/>
                  <a:gd name="T16" fmla="*/ 2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8 w 70"/>
                  <a:gd name="T23" fmla="*/ 12 h 67"/>
                  <a:gd name="T24" fmla="*/ 16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1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1" y="63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16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25" name="Freeform 49">
                <a:extLst>
                  <a:ext uri="{FF2B5EF4-FFF2-40B4-BE49-F238E27FC236}">
                    <a16:creationId xmlns:a16="http://schemas.microsoft.com/office/drawing/2014/main" id="{A1A84BA7-0048-C88F-0BF2-DA7863F6DD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93" y="626"/>
                <a:ext cx="181" cy="181"/>
              </a:xfrm>
              <a:custGeom>
                <a:avLst/>
                <a:gdLst>
                  <a:gd name="T0" fmla="*/ 181 w 181"/>
                  <a:gd name="T1" fmla="*/ 90 h 181"/>
                  <a:gd name="T2" fmla="*/ 178 w 181"/>
                  <a:gd name="T3" fmla="*/ 109 h 181"/>
                  <a:gd name="T4" fmla="*/ 172 w 181"/>
                  <a:gd name="T5" fmla="*/ 127 h 181"/>
                  <a:gd name="T6" fmla="*/ 162 w 181"/>
                  <a:gd name="T7" fmla="*/ 144 h 181"/>
                  <a:gd name="T8" fmla="*/ 148 w 181"/>
                  <a:gd name="T9" fmla="*/ 158 h 181"/>
                  <a:gd name="T10" fmla="*/ 133 w 181"/>
                  <a:gd name="T11" fmla="*/ 170 h 181"/>
                  <a:gd name="T12" fmla="*/ 115 w 181"/>
                  <a:gd name="T13" fmla="*/ 177 h 181"/>
                  <a:gd name="T14" fmla="*/ 94 w 181"/>
                  <a:gd name="T15" fmla="*/ 181 h 181"/>
                  <a:gd name="T16" fmla="*/ 76 w 181"/>
                  <a:gd name="T17" fmla="*/ 179 h 181"/>
                  <a:gd name="T18" fmla="*/ 58 w 181"/>
                  <a:gd name="T19" fmla="*/ 175 h 181"/>
                  <a:gd name="T20" fmla="*/ 39 w 181"/>
                  <a:gd name="T21" fmla="*/ 164 h 181"/>
                  <a:gd name="T22" fmla="*/ 25 w 181"/>
                  <a:gd name="T23" fmla="*/ 152 h 181"/>
                  <a:gd name="T24" fmla="*/ 12 w 181"/>
                  <a:gd name="T25" fmla="*/ 136 h 181"/>
                  <a:gd name="T26" fmla="*/ 4 w 181"/>
                  <a:gd name="T27" fmla="*/ 119 h 181"/>
                  <a:gd name="T28" fmla="*/ 0 w 181"/>
                  <a:gd name="T29" fmla="*/ 101 h 181"/>
                  <a:gd name="T30" fmla="*/ 0 w 181"/>
                  <a:gd name="T31" fmla="*/ 80 h 181"/>
                  <a:gd name="T32" fmla="*/ 4 w 181"/>
                  <a:gd name="T33" fmla="*/ 62 h 181"/>
                  <a:gd name="T34" fmla="*/ 12 w 181"/>
                  <a:gd name="T35" fmla="*/ 43 h 181"/>
                  <a:gd name="T36" fmla="*/ 25 w 181"/>
                  <a:gd name="T37" fmla="*/ 29 h 181"/>
                  <a:gd name="T38" fmla="*/ 39 w 181"/>
                  <a:gd name="T39" fmla="*/ 17 h 181"/>
                  <a:gd name="T40" fmla="*/ 58 w 181"/>
                  <a:gd name="T41" fmla="*/ 6 h 181"/>
                  <a:gd name="T42" fmla="*/ 76 w 181"/>
                  <a:gd name="T43" fmla="*/ 2 h 181"/>
                  <a:gd name="T44" fmla="*/ 94 w 181"/>
                  <a:gd name="T45" fmla="*/ 0 h 181"/>
                  <a:gd name="T46" fmla="*/ 115 w 181"/>
                  <a:gd name="T47" fmla="*/ 4 h 181"/>
                  <a:gd name="T48" fmla="*/ 131 w 181"/>
                  <a:gd name="T49" fmla="*/ 10 h 181"/>
                  <a:gd name="T50" fmla="*/ 148 w 181"/>
                  <a:gd name="T51" fmla="*/ 21 h 181"/>
                  <a:gd name="T52" fmla="*/ 162 w 181"/>
                  <a:gd name="T53" fmla="*/ 35 h 181"/>
                  <a:gd name="T54" fmla="*/ 172 w 181"/>
                  <a:gd name="T55" fmla="*/ 51 h 181"/>
                  <a:gd name="T56" fmla="*/ 178 w 181"/>
                  <a:gd name="T57" fmla="*/ 70 h 181"/>
                  <a:gd name="T58" fmla="*/ 181 w 181"/>
                  <a:gd name="T59" fmla="*/ 90 h 181"/>
                  <a:gd name="T60" fmla="*/ 181 w 181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81">
                    <a:moveTo>
                      <a:pt x="181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8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8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8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26" name="Freeform 50">
                <a:extLst>
                  <a:ext uri="{FF2B5EF4-FFF2-40B4-BE49-F238E27FC236}">
                    <a16:creationId xmlns:a16="http://schemas.microsoft.com/office/drawing/2014/main" id="{8183B8B9-DDBF-103E-DF02-534771D28C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9" y="682"/>
                <a:ext cx="69" cy="67"/>
              </a:xfrm>
              <a:custGeom>
                <a:avLst/>
                <a:gdLst>
                  <a:gd name="T0" fmla="*/ 69 w 69"/>
                  <a:gd name="T1" fmla="*/ 34 h 67"/>
                  <a:gd name="T2" fmla="*/ 67 w 69"/>
                  <a:gd name="T3" fmla="*/ 47 h 67"/>
                  <a:gd name="T4" fmla="*/ 61 w 69"/>
                  <a:gd name="T5" fmla="*/ 57 h 67"/>
                  <a:gd name="T6" fmla="*/ 51 w 69"/>
                  <a:gd name="T7" fmla="*/ 63 h 67"/>
                  <a:gd name="T8" fmla="*/ 40 w 69"/>
                  <a:gd name="T9" fmla="*/ 67 h 67"/>
                  <a:gd name="T10" fmla="*/ 28 w 69"/>
                  <a:gd name="T11" fmla="*/ 67 h 67"/>
                  <a:gd name="T12" fmla="*/ 18 w 69"/>
                  <a:gd name="T13" fmla="*/ 63 h 67"/>
                  <a:gd name="T14" fmla="*/ 8 w 69"/>
                  <a:gd name="T15" fmla="*/ 57 h 67"/>
                  <a:gd name="T16" fmla="*/ 2 w 69"/>
                  <a:gd name="T17" fmla="*/ 47 h 67"/>
                  <a:gd name="T18" fmla="*/ 0 w 69"/>
                  <a:gd name="T19" fmla="*/ 34 h 67"/>
                  <a:gd name="T20" fmla="*/ 2 w 69"/>
                  <a:gd name="T21" fmla="*/ 22 h 67"/>
                  <a:gd name="T22" fmla="*/ 8 w 69"/>
                  <a:gd name="T23" fmla="*/ 12 h 67"/>
                  <a:gd name="T24" fmla="*/ 16 w 69"/>
                  <a:gd name="T25" fmla="*/ 4 h 67"/>
                  <a:gd name="T26" fmla="*/ 28 w 69"/>
                  <a:gd name="T27" fmla="*/ 0 h 67"/>
                  <a:gd name="T28" fmla="*/ 40 w 69"/>
                  <a:gd name="T29" fmla="*/ 0 h 67"/>
                  <a:gd name="T30" fmla="*/ 51 w 69"/>
                  <a:gd name="T31" fmla="*/ 4 h 67"/>
                  <a:gd name="T32" fmla="*/ 61 w 69"/>
                  <a:gd name="T33" fmla="*/ 12 h 67"/>
                  <a:gd name="T34" fmla="*/ 67 w 69"/>
                  <a:gd name="T35" fmla="*/ 22 h 67"/>
                  <a:gd name="T36" fmla="*/ 69 w 69"/>
                  <a:gd name="T37" fmla="*/ 34 h 67"/>
                  <a:gd name="T38" fmla="*/ 69 w 69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7">
                    <a:moveTo>
                      <a:pt x="69" y="34"/>
                    </a:moveTo>
                    <a:lnTo>
                      <a:pt x="67" y="47"/>
                    </a:lnTo>
                    <a:lnTo>
                      <a:pt x="61" y="57"/>
                    </a:lnTo>
                    <a:lnTo>
                      <a:pt x="51" y="63"/>
                    </a:lnTo>
                    <a:lnTo>
                      <a:pt x="40" y="67"/>
                    </a:lnTo>
                    <a:lnTo>
                      <a:pt x="28" y="67"/>
                    </a:lnTo>
                    <a:lnTo>
                      <a:pt x="18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2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27" name="WordArt 51">
                <a:extLst>
                  <a:ext uri="{FF2B5EF4-FFF2-40B4-BE49-F238E27FC236}">
                    <a16:creationId xmlns:a16="http://schemas.microsoft.com/office/drawing/2014/main" id="{C3143F57-0D8F-A248-CBCC-17D2FC4A0B44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36" y="65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3</a:t>
                </a:r>
              </a:p>
            </p:txBody>
          </p:sp>
        </p:grpSp>
        <p:grpSp>
          <p:nvGrpSpPr>
            <p:cNvPr id="605" name="Group 22">
              <a:extLst>
                <a:ext uri="{FF2B5EF4-FFF2-40B4-BE49-F238E27FC236}">
                  <a16:creationId xmlns:a16="http://schemas.microsoft.com/office/drawing/2014/main" id="{288D926E-E416-91C5-F8AD-17F9ECDF99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2487214" y="4364995"/>
              <a:ext cx="3573010" cy="270000"/>
              <a:chOff x="441" y="364"/>
              <a:chExt cx="4072" cy="332"/>
            </a:xfrm>
          </p:grpSpPr>
          <p:sp>
            <p:nvSpPr>
              <p:cNvPr id="606" name="Freeform 23">
                <a:extLst>
                  <a:ext uri="{FF2B5EF4-FFF2-40B4-BE49-F238E27FC236}">
                    <a16:creationId xmlns:a16="http://schemas.microsoft.com/office/drawing/2014/main" id="{1BB8573F-D0D5-1C1A-081B-7A2A62978F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311" y="-1506"/>
                <a:ext cx="332" cy="4072"/>
              </a:xfrm>
              <a:custGeom>
                <a:avLst/>
                <a:gdLst>
                  <a:gd name="T0" fmla="*/ 308 w 332"/>
                  <a:gd name="T1" fmla="*/ 3990 h 4072"/>
                  <a:gd name="T2" fmla="*/ 322 w 332"/>
                  <a:gd name="T3" fmla="*/ 3855 h 4072"/>
                  <a:gd name="T4" fmla="*/ 254 w 332"/>
                  <a:gd name="T5" fmla="*/ 3768 h 4072"/>
                  <a:gd name="T6" fmla="*/ 254 w 332"/>
                  <a:gd name="T7" fmla="*/ 3571 h 4072"/>
                  <a:gd name="T8" fmla="*/ 254 w 332"/>
                  <a:gd name="T9" fmla="*/ 3299 h 4072"/>
                  <a:gd name="T10" fmla="*/ 322 w 332"/>
                  <a:gd name="T11" fmla="*/ 3214 h 4072"/>
                  <a:gd name="T12" fmla="*/ 322 w 332"/>
                  <a:gd name="T13" fmla="*/ 3106 h 4072"/>
                  <a:gd name="T14" fmla="*/ 254 w 332"/>
                  <a:gd name="T15" fmla="*/ 3020 h 4072"/>
                  <a:gd name="T16" fmla="*/ 254 w 332"/>
                  <a:gd name="T17" fmla="*/ 2792 h 4072"/>
                  <a:gd name="T18" fmla="*/ 254 w 332"/>
                  <a:gd name="T19" fmla="*/ 2550 h 4072"/>
                  <a:gd name="T20" fmla="*/ 322 w 332"/>
                  <a:gd name="T21" fmla="*/ 2466 h 4072"/>
                  <a:gd name="T22" fmla="*/ 322 w 332"/>
                  <a:gd name="T23" fmla="*/ 2357 h 4072"/>
                  <a:gd name="T24" fmla="*/ 254 w 332"/>
                  <a:gd name="T25" fmla="*/ 2271 h 4072"/>
                  <a:gd name="T26" fmla="*/ 254 w 332"/>
                  <a:gd name="T27" fmla="*/ 2037 h 4072"/>
                  <a:gd name="T28" fmla="*/ 254 w 332"/>
                  <a:gd name="T29" fmla="*/ 1801 h 4072"/>
                  <a:gd name="T30" fmla="*/ 322 w 332"/>
                  <a:gd name="T31" fmla="*/ 1717 h 4072"/>
                  <a:gd name="T32" fmla="*/ 322 w 332"/>
                  <a:gd name="T33" fmla="*/ 1608 h 4072"/>
                  <a:gd name="T34" fmla="*/ 254 w 332"/>
                  <a:gd name="T35" fmla="*/ 1522 h 4072"/>
                  <a:gd name="T36" fmla="*/ 254 w 332"/>
                  <a:gd name="T37" fmla="*/ 1282 h 4072"/>
                  <a:gd name="T38" fmla="*/ 254 w 332"/>
                  <a:gd name="T39" fmla="*/ 1052 h 4072"/>
                  <a:gd name="T40" fmla="*/ 322 w 332"/>
                  <a:gd name="T41" fmla="*/ 968 h 4072"/>
                  <a:gd name="T42" fmla="*/ 322 w 332"/>
                  <a:gd name="T43" fmla="*/ 859 h 4072"/>
                  <a:gd name="T44" fmla="*/ 254 w 332"/>
                  <a:gd name="T45" fmla="*/ 773 h 4072"/>
                  <a:gd name="T46" fmla="*/ 254 w 332"/>
                  <a:gd name="T47" fmla="*/ 502 h 4072"/>
                  <a:gd name="T48" fmla="*/ 254 w 332"/>
                  <a:gd name="T49" fmla="*/ 303 h 4072"/>
                  <a:gd name="T50" fmla="*/ 322 w 332"/>
                  <a:gd name="T51" fmla="*/ 221 h 4072"/>
                  <a:gd name="T52" fmla="*/ 310 w 332"/>
                  <a:gd name="T53" fmla="*/ 84 h 4072"/>
                  <a:gd name="T54" fmla="*/ 166 w 332"/>
                  <a:gd name="T55" fmla="*/ 0 h 4072"/>
                  <a:gd name="T56" fmla="*/ 0 w 332"/>
                  <a:gd name="T57" fmla="*/ 166 h 4072"/>
                  <a:gd name="T58" fmla="*/ 39 w 332"/>
                  <a:gd name="T59" fmla="*/ 270 h 4072"/>
                  <a:gd name="T60" fmla="*/ 82 w 332"/>
                  <a:gd name="T61" fmla="*/ 365 h 4072"/>
                  <a:gd name="T62" fmla="*/ 82 w 332"/>
                  <a:gd name="T63" fmla="*/ 586 h 4072"/>
                  <a:gd name="T64" fmla="*/ 82 w 332"/>
                  <a:gd name="T65" fmla="*/ 771 h 4072"/>
                  <a:gd name="T66" fmla="*/ 0 w 332"/>
                  <a:gd name="T67" fmla="*/ 915 h 4072"/>
                  <a:gd name="T68" fmla="*/ 39 w 332"/>
                  <a:gd name="T69" fmla="*/ 1019 h 4072"/>
                  <a:gd name="T70" fmla="*/ 82 w 332"/>
                  <a:gd name="T71" fmla="*/ 1130 h 4072"/>
                  <a:gd name="T72" fmla="*/ 82 w 332"/>
                  <a:gd name="T73" fmla="*/ 1360 h 4072"/>
                  <a:gd name="T74" fmla="*/ 82 w 332"/>
                  <a:gd name="T75" fmla="*/ 1520 h 4072"/>
                  <a:gd name="T76" fmla="*/ 0 w 332"/>
                  <a:gd name="T77" fmla="*/ 1663 h 4072"/>
                  <a:gd name="T78" fmla="*/ 39 w 332"/>
                  <a:gd name="T79" fmla="*/ 1768 h 4072"/>
                  <a:gd name="T80" fmla="*/ 82 w 332"/>
                  <a:gd name="T81" fmla="*/ 1881 h 4072"/>
                  <a:gd name="T82" fmla="*/ 82 w 332"/>
                  <a:gd name="T83" fmla="*/ 2115 h 4072"/>
                  <a:gd name="T84" fmla="*/ 82 w 332"/>
                  <a:gd name="T85" fmla="*/ 2269 h 4072"/>
                  <a:gd name="T86" fmla="*/ 0 w 332"/>
                  <a:gd name="T87" fmla="*/ 2412 h 4072"/>
                  <a:gd name="T88" fmla="*/ 39 w 332"/>
                  <a:gd name="T89" fmla="*/ 2517 h 4072"/>
                  <a:gd name="T90" fmla="*/ 82 w 332"/>
                  <a:gd name="T91" fmla="*/ 2634 h 4072"/>
                  <a:gd name="T92" fmla="*/ 82 w 332"/>
                  <a:gd name="T93" fmla="*/ 2868 h 4072"/>
                  <a:gd name="T94" fmla="*/ 82 w 332"/>
                  <a:gd name="T95" fmla="*/ 3018 h 4072"/>
                  <a:gd name="T96" fmla="*/ 0 w 332"/>
                  <a:gd name="T97" fmla="*/ 3161 h 4072"/>
                  <a:gd name="T98" fmla="*/ 39 w 332"/>
                  <a:gd name="T99" fmla="*/ 3264 h 4072"/>
                  <a:gd name="T100" fmla="*/ 82 w 332"/>
                  <a:gd name="T101" fmla="*/ 3399 h 4072"/>
                  <a:gd name="T102" fmla="*/ 82 w 332"/>
                  <a:gd name="T103" fmla="*/ 3645 h 4072"/>
                  <a:gd name="T104" fmla="*/ 82 w 332"/>
                  <a:gd name="T105" fmla="*/ 3766 h 4072"/>
                  <a:gd name="T106" fmla="*/ 0 w 332"/>
                  <a:gd name="T107" fmla="*/ 3908 h 4072"/>
                  <a:gd name="T108" fmla="*/ 82 w 332"/>
                  <a:gd name="T109" fmla="*/ 4050 h 4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2" h="4072">
                    <a:moveTo>
                      <a:pt x="164" y="4072"/>
                    </a:moveTo>
                    <a:lnTo>
                      <a:pt x="246" y="4050"/>
                    </a:lnTo>
                    <a:lnTo>
                      <a:pt x="308" y="3990"/>
                    </a:lnTo>
                    <a:lnTo>
                      <a:pt x="332" y="3908"/>
                    </a:lnTo>
                    <a:lnTo>
                      <a:pt x="322" y="3855"/>
                    </a:lnTo>
                    <a:lnTo>
                      <a:pt x="295" y="3805"/>
                    </a:lnTo>
                    <a:lnTo>
                      <a:pt x="254" y="3768"/>
                    </a:lnTo>
                    <a:lnTo>
                      <a:pt x="254" y="3713"/>
                    </a:lnTo>
                    <a:lnTo>
                      <a:pt x="254" y="3647"/>
                    </a:lnTo>
                    <a:lnTo>
                      <a:pt x="254" y="3571"/>
                    </a:lnTo>
                    <a:lnTo>
                      <a:pt x="254" y="3487"/>
                    </a:lnTo>
                    <a:lnTo>
                      <a:pt x="254" y="3397"/>
                    </a:lnTo>
                    <a:lnTo>
                      <a:pt x="254" y="3299"/>
                    </a:lnTo>
                    <a:lnTo>
                      <a:pt x="295" y="3262"/>
                    </a:lnTo>
                    <a:lnTo>
                      <a:pt x="322" y="3214"/>
                    </a:lnTo>
                    <a:lnTo>
                      <a:pt x="332" y="3161"/>
                    </a:lnTo>
                    <a:lnTo>
                      <a:pt x="322" y="3106"/>
                    </a:lnTo>
                    <a:lnTo>
                      <a:pt x="295" y="3057"/>
                    </a:lnTo>
                    <a:lnTo>
                      <a:pt x="254" y="3020"/>
                    </a:lnTo>
                    <a:lnTo>
                      <a:pt x="254" y="2946"/>
                    </a:lnTo>
                    <a:lnTo>
                      <a:pt x="254" y="2870"/>
                    </a:lnTo>
                    <a:lnTo>
                      <a:pt x="254" y="2792"/>
                    </a:lnTo>
                    <a:lnTo>
                      <a:pt x="254" y="2712"/>
                    </a:lnTo>
                    <a:lnTo>
                      <a:pt x="254" y="2632"/>
                    </a:lnTo>
                    <a:lnTo>
                      <a:pt x="254" y="2550"/>
                    </a:lnTo>
                    <a:lnTo>
                      <a:pt x="295" y="2513"/>
                    </a:lnTo>
                    <a:lnTo>
                      <a:pt x="322" y="2466"/>
                    </a:lnTo>
                    <a:lnTo>
                      <a:pt x="332" y="2412"/>
                    </a:lnTo>
                    <a:lnTo>
                      <a:pt x="322" y="2357"/>
                    </a:lnTo>
                    <a:lnTo>
                      <a:pt x="295" y="2308"/>
                    </a:lnTo>
                    <a:lnTo>
                      <a:pt x="254" y="2271"/>
                    </a:lnTo>
                    <a:lnTo>
                      <a:pt x="254" y="2193"/>
                    </a:lnTo>
                    <a:lnTo>
                      <a:pt x="254" y="2115"/>
                    </a:lnTo>
                    <a:lnTo>
                      <a:pt x="254" y="2037"/>
                    </a:lnTo>
                    <a:lnTo>
                      <a:pt x="254" y="1957"/>
                    </a:lnTo>
                    <a:lnTo>
                      <a:pt x="254" y="1879"/>
                    </a:lnTo>
                    <a:lnTo>
                      <a:pt x="254" y="1801"/>
                    </a:lnTo>
                    <a:lnTo>
                      <a:pt x="295" y="1764"/>
                    </a:lnTo>
                    <a:lnTo>
                      <a:pt x="322" y="1717"/>
                    </a:lnTo>
                    <a:lnTo>
                      <a:pt x="332" y="1663"/>
                    </a:lnTo>
                    <a:lnTo>
                      <a:pt x="322" y="1608"/>
                    </a:lnTo>
                    <a:lnTo>
                      <a:pt x="295" y="1561"/>
                    </a:lnTo>
                    <a:lnTo>
                      <a:pt x="254" y="1522"/>
                    </a:lnTo>
                    <a:lnTo>
                      <a:pt x="254" y="1442"/>
                    </a:lnTo>
                    <a:lnTo>
                      <a:pt x="254" y="1360"/>
                    </a:lnTo>
                    <a:lnTo>
                      <a:pt x="254" y="1282"/>
                    </a:lnTo>
                    <a:lnTo>
                      <a:pt x="254" y="1204"/>
                    </a:lnTo>
                    <a:lnTo>
                      <a:pt x="254" y="1126"/>
                    </a:lnTo>
                    <a:lnTo>
                      <a:pt x="254" y="1052"/>
                    </a:lnTo>
                    <a:lnTo>
                      <a:pt x="295" y="1017"/>
                    </a:lnTo>
                    <a:lnTo>
                      <a:pt x="322" y="968"/>
                    </a:lnTo>
                    <a:lnTo>
                      <a:pt x="332" y="915"/>
                    </a:lnTo>
                    <a:lnTo>
                      <a:pt x="322" y="859"/>
                    </a:lnTo>
                    <a:lnTo>
                      <a:pt x="295" y="812"/>
                    </a:lnTo>
                    <a:lnTo>
                      <a:pt x="254" y="773"/>
                    </a:lnTo>
                    <a:lnTo>
                      <a:pt x="254" y="677"/>
                    </a:lnTo>
                    <a:lnTo>
                      <a:pt x="254" y="584"/>
                    </a:lnTo>
                    <a:lnTo>
                      <a:pt x="254" y="502"/>
                    </a:lnTo>
                    <a:lnTo>
                      <a:pt x="254" y="426"/>
                    </a:lnTo>
                    <a:lnTo>
                      <a:pt x="254" y="361"/>
                    </a:lnTo>
                    <a:lnTo>
                      <a:pt x="254" y="303"/>
                    </a:lnTo>
                    <a:lnTo>
                      <a:pt x="295" y="268"/>
                    </a:lnTo>
                    <a:lnTo>
                      <a:pt x="322" y="221"/>
                    </a:lnTo>
                    <a:lnTo>
                      <a:pt x="332" y="166"/>
                    </a:lnTo>
                    <a:lnTo>
                      <a:pt x="310" y="84"/>
                    </a:lnTo>
                    <a:lnTo>
                      <a:pt x="248" y="22"/>
                    </a:lnTo>
                    <a:lnTo>
                      <a:pt x="166" y="0"/>
                    </a:lnTo>
                    <a:lnTo>
                      <a:pt x="84" y="22"/>
                    </a:lnTo>
                    <a:lnTo>
                      <a:pt x="25" y="84"/>
                    </a:lnTo>
                    <a:lnTo>
                      <a:pt x="0" y="166"/>
                    </a:lnTo>
                    <a:lnTo>
                      <a:pt x="10" y="221"/>
                    </a:lnTo>
                    <a:lnTo>
                      <a:pt x="39" y="270"/>
                    </a:lnTo>
                    <a:lnTo>
                      <a:pt x="82" y="307"/>
                    </a:lnTo>
                    <a:lnTo>
                      <a:pt x="82" y="365"/>
                    </a:lnTo>
                    <a:lnTo>
                      <a:pt x="82" y="430"/>
                    </a:lnTo>
                    <a:lnTo>
                      <a:pt x="82" y="504"/>
                    </a:lnTo>
                    <a:lnTo>
                      <a:pt x="82" y="586"/>
                    </a:lnTo>
                    <a:lnTo>
                      <a:pt x="82" y="677"/>
                    </a:lnTo>
                    <a:lnTo>
                      <a:pt x="82" y="771"/>
                    </a:lnTo>
                    <a:lnTo>
                      <a:pt x="39" y="808"/>
                    </a:lnTo>
                    <a:lnTo>
                      <a:pt x="10" y="857"/>
                    </a:lnTo>
                    <a:lnTo>
                      <a:pt x="0" y="915"/>
                    </a:lnTo>
                    <a:lnTo>
                      <a:pt x="10" y="970"/>
                    </a:lnTo>
                    <a:lnTo>
                      <a:pt x="39" y="1019"/>
                    </a:lnTo>
                    <a:lnTo>
                      <a:pt x="82" y="1056"/>
                    </a:lnTo>
                    <a:lnTo>
                      <a:pt x="82" y="1130"/>
                    </a:lnTo>
                    <a:lnTo>
                      <a:pt x="82" y="1204"/>
                    </a:lnTo>
                    <a:lnTo>
                      <a:pt x="82" y="1282"/>
                    </a:lnTo>
                    <a:lnTo>
                      <a:pt x="82" y="1360"/>
                    </a:lnTo>
                    <a:lnTo>
                      <a:pt x="82" y="1440"/>
                    </a:lnTo>
                    <a:lnTo>
                      <a:pt x="82" y="1520"/>
                    </a:lnTo>
                    <a:lnTo>
                      <a:pt x="39" y="1557"/>
                    </a:lnTo>
                    <a:lnTo>
                      <a:pt x="10" y="1606"/>
                    </a:lnTo>
                    <a:lnTo>
                      <a:pt x="0" y="1663"/>
                    </a:lnTo>
                    <a:lnTo>
                      <a:pt x="10" y="1719"/>
                    </a:lnTo>
                    <a:lnTo>
                      <a:pt x="39" y="1768"/>
                    </a:lnTo>
                    <a:lnTo>
                      <a:pt x="82" y="1805"/>
                    </a:lnTo>
                    <a:lnTo>
                      <a:pt x="82" y="1881"/>
                    </a:lnTo>
                    <a:lnTo>
                      <a:pt x="82" y="1959"/>
                    </a:lnTo>
                    <a:lnTo>
                      <a:pt x="82" y="2037"/>
                    </a:lnTo>
                    <a:lnTo>
                      <a:pt x="82" y="2115"/>
                    </a:lnTo>
                    <a:lnTo>
                      <a:pt x="82" y="2193"/>
                    </a:lnTo>
                    <a:lnTo>
                      <a:pt x="82" y="2269"/>
                    </a:lnTo>
                    <a:lnTo>
                      <a:pt x="39" y="2306"/>
                    </a:lnTo>
                    <a:lnTo>
                      <a:pt x="10" y="2355"/>
                    </a:lnTo>
                    <a:lnTo>
                      <a:pt x="0" y="2412"/>
                    </a:lnTo>
                    <a:lnTo>
                      <a:pt x="10" y="2468"/>
                    </a:lnTo>
                    <a:lnTo>
                      <a:pt x="39" y="2517"/>
                    </a:lnTo>
                    <a:lnTo>
                      <a:pt x="82" y="2554"/>
                    </a:lnTo>
                    <a:lnTo>
                      <a:pt x="82" y="2634"/>
                    </a:lnTo>
                    <a:lnTo>
                      <a:pt x="82" y="2714"/>
                    </a:lnTo>
                    <a:lnTo>
                      <a:pt x="82" y="2792"/>
                    </a:lnTo>
                    <a:lnTo>
                      <a:pt x="82" y="2868"/>
                    </a:lnTo>
                    <a:lnTo>
                      <a:pt x="82" y="2944"/>
                    </a:lnTo>
                    <a:lnTo>
                      <a:pt x="82" y="3018"/>
                    </a:lnTo>
                    <a:lnTo>
                      <a:pt x="39" y="3054"/>
                    </a:lnTo>
                    <a:lnTo>
                      <a:pt x="10" y="3104"/>
                    </a:lnTo>
                    <a:lnTo>
                      <a:pt x="0" y="3161"/>
                    </a:lnTo>
                    <a:lnTo>
                      <a:pt x="10" y="3217"/>
                    </a:lnTo>
                    <a:lnTo>
                      <a:pt x="39" y="3264"/>
                    </a:lnTo>
                    <a:lnTo>
                      <a:pt x="82" y="3303"/>
                    </a:lnTo>
                    <a:lnTo>
                      <a:pt x="82" y="3399"/>
                    </a:lnTo>
                    <a:lnTo>
                      <a:pt x="82" y="3487"/>
                    </a:lnTo>
                    <a:lnTo>
                      <a:pt x="82" y="3569"/>
                    </a:lnTo>
                    <a:lnTo>
                      <a:pt x="82" y="3645"/>
                    </a:lnTo>
                    <a:lnTo>
                      <a:pt x="82" y="3711"/>
                    </a:lnTo>
                    <a:lnTo>
                      <a:pt x="82" y="3766"/>
                    </a:lnTo>
                    <a:lnTo>
                      <a:pt x="39" y="3803"/>
                    </a:lnTo>
                    <a:lnTo>
                      <a:pt x="10" y="3853"/>
                    </a:lnTo>
                    <a:lnTo>
                      <a:pt x="0" y="3908"/>
                    </a:lnTo>
                    <a:lnTo>
                      <a:pt x="23" y="3990"/>
                    </a:lnTo>
                    <a:lnTo>
                      <a:pt x="82" y="4050"/>
                    </a:lnTo>
                    <a:lnTo>
                      <a:pt x="164" y="40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07" name="Freeform 24">
                <a:extLst>
                  <a:ext uri="{FF2B5EF4-FFF2-40B4-BE49-F238E27FC236}">
                    <a16:creationId xmlns:a16="http://schemas.microsoft.com/office/drawing/2014/main" id="{D0E8ED6F-6D36-96FC-88B7-23A2378E86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273" y="447"/>
                <a:ext cx="180" cy="180"/>
              </a:xfrm>
              <a:custGeom>
                <a:avLst/>
                <a:gdLst>
                  <a:gd name="T0" fmla="*/ 180 w 180"/>
                  <a:gd name="T1" fmla="*/ 90 h 180"/>
                  <a:gd name="T2" fmla="*/ 178 w 180"/>
                  <a:gd name="T3" fmla="*/ 109 h 180"/>
                  <a:gd name="T4" fmla="*/ 172 w 180"/>
                  <a:gd name="T5" fmla="*/ 127 h 180"/>
                  <a:gd name="T6" fmla="*/ 162 w 180"/>
                  <a:gd name="T7" fmla="*/ 144 h 180"/>
                  <a:gd name="T8" fmla="*/ 150 w 180"/>
                  <a:gd name="T9" fmla="*/ 158 h 180"/>
                  <a:gd name="T10" fmla="*/ 133 w 180"/>
                  <a:gd name="T11" fmla="*/ 168 h 180"/>
                  <a:gd name="T12" fmla="*/ 115 w 180"/>
                  <a:gd name="T13" fmla="*/ 176 h 180"/>
                  <a:gd name="T14" fmla="*/ 96 w 180"/>
                  <a:gd name="T15" fmla="*/ 180 h 180"/>
                  <a:gd name="T16" fmla="*/ 76 w 180"/>
                  <a:gd name="T17" fmla="*/ 178 h 180"/>
                  <a:gd name="T18" fmla="*/ 57 w 180"/>
                  <a:gd name="T19" fmla="*/ 172 h 180"/>
                  <a:gd name="T20" fmla="*/ 41 w 180"/>
                  <a:gd name="T21" fmla="*/ 164 h 180"/>
                  <a:gd name="T22" fmla="*/ 24 w 180"/>
                  <a:gd name="T23" fmla="*/ 152 h 180"/>
                  <a:gd name="T24" fmla="*/ 14 w 180"/>
                  <a:gd name="T25" fmla="*/ 135 h 180"/>
                  <a:gd name="T26" fmla="*/ 6 w 180"/>
                  <a:gd name="T27" fmla="*/ 119 h 180"/>
                  <a:gd name="T28" fmla="*/ 0 w 180"/>
                  <a:gd name="T29" fmla="*/ 100 h 180"/>
                  <a:gd name="T30" fmla="*/ 0 w 180"/>
                  <a:gd name="T31" fmla="*/ 80 h 180"/>
                  <a:gd name="T32" fmla="*/ 6 w 180"/>
                  <a:gd name="T33" fmla="*/ 61 h 180"/>
                  <a:gd name="T34" fmla="*/ 12 w 180"/>
                  <a:gd name="T35" fmla="*/ 43 h 180"/>
                  <a:gd name="T36" fmla="*/ 24 w 180"/>
                  <a:gd name="T37" fmla="*/ 29 h 180"/>
                  <a:gd name="T38" fmla="*/ 39 w 180"/>
                  <a:gd name="T39" fmla="*/ 14 h 180"/>
                  <a:gd name="T40" fmla="*/ 57 w 180"/>
                  <a:gd name="T41" fmla="*/ 6 h 180"/>
                  <a:gd name="T42" fmla="*/ 76 w 180"/>
                  <a:gd name="T43" fmla="*/ 0 h 180"/>
                  <a:gd name="T44" fmla="*/ 94 w 180"/>
                  <a:gd name="T45" fmla="*/ 0 h 180"/>
                  <a:gd name="T46" fmla="*/ 115 w 180"/>
                  <a:gd name="T47" fmla="*/ 2 h 180"/>
                  <a:gd name="T48" fmla="*/ 133 w 180"/>
                  <a:gd name="T49" fmla="*/ 10 h 180"/>
                  <a:gd name="T50" fmla="*/ 150 w 180"/>
                  <a:gd name="T51" fmla="*/ 20 h 180"/>
                  <a:gd name="T52" fmla="*/ 162 w 180"/>
                  <a:gd name="T53" fmla="*/ 35 h 180"/>
                  <a:gd name="T54" fmla="*/ 172 w 180"/>
                  <a:gd name="T55" fmla="*/ 51 h 180"/>
                  <a:gd name="T56" fmla="*/ 178 w 180"/>
                  <a:gd name="T57" fmla="*/ 70 h 180"/>
                  <a:gd name="T58" fmla="*/ 180 w 180"/>
                  <a:gd name="T59" fmla="*/ 90 h 180"/>
                  <a:gd name="T60" fmla="*/ 180 w 180"/>
                  <a:gd name="T61" fmla="*/ 9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0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68"/>
                    </a:lnTo>
                    <a:lnTo>
                      <a:pt x="115" y="176"/>
                    </a:lnTo>
                    <a:lnTo>
                      <a:pt x="96" y="180"/>
                    </a:lnTo>
                    <a:lnTo>
                      <a:pt x="76" y="178"/>
                    </a:lnTo>
                    <a:lnTo>
                      <a:pt x="57" y="172"/>
                    </a:lnTo>
                    <a:lnTo>
                      <a:pt x="41" y="164"/>
                    </a:lnTo>
                    <a:lnTo>
                      <a:pt x="24" y="152"/>
                    </a:lnTo>
                    <a:lnTo>
                      <a:pt x="14" y="135"/>
                    </a:lnTo>
                    <a:lnTo>
                      <a:pt x="6" y="119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6" y="61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4"/>
                    </a:lnTo>
                    <a:lnTo>
                      <a:pt x="57" y="6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0"/>
                    </a:lnTo>
                    <a:lnTo>
                      <a:pt x="150" y="20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08" name="Freeform 25">
                <a:extLst>
                  <a:ext uri="{FF2B5EF4-FFF2-40B4-BE49-F238E27FC236}">
                    <a16:creationId xmlns:a16="http://schemas.microsoft.com/office/drawing/2014/main" id="{A1048F51-A360-5D96-AF85-BECEEED898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326" y="502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5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2 w 74"/>
                  <a:gd name="T15" fmla="*/ 60 h 70"/>
                  <a:gd name="T16" fmla="*/ 4 w 74"/>
                  <a:gd name="T17" fmla="*/ 52 h 70"/>
                  <a:gd name="T18" fmla="*/ 0 w 74"/>
                  <a:gd name="T19" fmla="*/ 41 h 70"/>
                  <a:gd name="T20" fmla="*/ 0 w 74"/>
                  <a:gd name="T21" fmla="*/ 29 h 70"/>
                  <a:gd name="T22" fmla="*/ 4 w 74"/>
                  <a:gd name="T23" fmla="*/ 19 h 70"/>
                  <a:gd name="T24" fmla="*/ 12 w 74"/>
                  <a:gd name="T25" fmla="*/ 8 h 70"/>
                  <a:gd name="T26" fmla="*/ 23 w 74"/>
                  <a:gd name="T27" fmla="*/ 2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6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5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2" y="60"/>
                    </a:lnTo>
                    <a:lnTo>
                      <a:pt x="4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6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09" name="Freeform 26">
                <a:extLst>
                  <a:ext uri="{FF2B5EF4-FFF2-40B4-BE49-F238E27FC236}">
                    <a16:creationId xmlns:a16="http://schemas.microsoft.com/office/drawing/2014/main" id="{CE771A05-6F21-4124-113D-259E233C38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27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0" name="Freeform 27">
                <a:extLst>
                  <a:ext uri="{FF2B5EF4-FFF2-40B4-BE49-F238E27FC236}">
                    <a16:creationId xmlns:a16="http://schemas.microsoft.com/office/drawing/2014/main" id="{A0220F3B-33C0-D0C2-957F-17CFEF0D9A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79" y="498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6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3 w 74"/>
                  <a:gd name="T15" fmla="*/ 60 h 70"/>
                  <a:gd name="T16" fmla="*/ 4 w 74"/>
                  <a:gd name="T17" fmla="*/ 52 h 70"/>
                  <a:gd name="T18" fmla="*/ 0 w 74"/>
                  <a:gd name="T19" fmla="*/ 42 h 70"/>
                  <a:gd name="T20" fmla="*/ 0 w 74"/>
                  <a:gd name="T21" fmla="*/ 29 h 70"/>
                  <a:gd name="T22" fmla="*/ 4 w 74"/>
                  <a:gd name="T23" fmla="*/ 19 h 70"/>
                  <a:gd name="T24" fmla="*/ 13 w 74"/>
                  <a:gd name="T25" fmla="*/ 9 h 70"/>
                  <a:gd name="T26" fmla="*/ 23 w 74"/>
                  <a:gd name="T27" fmla="*/ 3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7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6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3" y="60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3" y="9"/>
                    </a:lnTo>
                    <a:lnTo>
                      <a:pt x="23" y="3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7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1" name="Freeform 28">
                <a:extLst>
                  <a:ext uri="{FF2B5EF4-FFF2-40B4-BE49-F238E27FC236}">
                    <a16:creationId xmlns:a16="http://schemas.microsoft.com/office/drawing/2014/main" id="{5858BBDC-0B29-BD39-1A77-D024E84226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772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6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5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6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5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2" name="Freeform 29">
                <a:extLst>
                  <a:ext uri="{FF2B5EF4-FFF2-40B4-BE49-F238E27FC236}">
                    <a16:creationId xmlns:a16="http://schemas.microsoft.com/office/drawing/2014/main" id="{5731B211-3F95-995E-E428-7BD6F339D1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829" y="498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5 h 69"/>
                  <a:gd name="T4" fmla="*/ 66 w 74"/>
                  <a:gd name="T5" fmla="*/ 55 h 69"/>
                  <a:gd name="T6" fmla="*/ 58 w 74"/>
                  <a:gd name="T7" fmla="*/ 63 h 69"/>
                  <a:gd name="T8" fmla="*/ 47 w 74"/>
                  <a:gd name="T9" fmla="*/ 67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59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2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2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59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2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3" name="Freeform 30">
                <a:extLst>
                  <a:ext uri="{FF2B5EF4-FFF2-40B4-BE49-F238E27FC236}">
                    <a16:creationId xmlns:a16="http://schemas.microsoft.com/office/drawing/2014/main" id="{4399247C-3C8E-6280-793F-2D55706091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21" y="440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50 w 180"/>
                  <a:gd name="T9" fmla="*/ 160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5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5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50" y="160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5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4" name="Freeform 31">
                <a:extLst>
                  <a:ext uri="{FF2B5EF4-FFF2-40B4-BE49-F238E27FC236}">
                    <a16:creationId xmlns:a16="http://schemas.microsoft.com/office/drawing/2014/main" id="{B8786DED-58CA-E06C-3ED1-9DA7CA89BB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74" y="496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5" name="Freeform 32">
                <a:extLst>
                  <a:ext uri="{FF2B5EF4-FFF2-40B4-BE49-F238E27FC236}">
                    <a16:creationId xmlns:a16="http://schemas.microsoft.com/office/drawing/2014/main" id="{42769E6C-8BAF-37A6-4950-59D76A96EF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271" y="448"/>
                <a:ext cx="180" cy="181"/>
              </a:xfrm>
              <a:custGeom>
                <a:avLst/>
                <a:gdLst>
                  <a:gd name="T0" fmla="*/ 180 w 180"/>
                  <a:gd name="T1" fmla="*/ 91 h 181"/>
                  <a:gd name="T2" fmla="*/ 178 w 180"/>
                  <a:gd name="T3" fmla="*/ 111 h 181"/>
                  <a:gd name="T4" fmla="*/ 172 w 180"/>
                  <a:gd name="T5" fmla="*/ 130 h 181"/>
                  <a:gd name="T6" fmla="*/ 162 w 180"/>
                  <a:gd name="T7" fmla="*/ 146 h 181"/>
                  <a:gd name="T8" fmla="*/ 149 w 180"/>
                  <a:gd name="T9" fmla="*/ 160 h 181"/>
                  <a:gd name="T10" fmla="*/ 133 w 180"/>
                  <a:gd name="T11" fmla="*/ 171 h 181"/>
                  <a:gd name="T12" fmla="*/ 115 w 180"/>
                  <a:gd name="T13" fmla="*/ 179 h 181"/>
                  <a:gd name="T14" fmla="*/ 96 w 180"/>
                  <a:gd name="T15" fmla="*/ 181 h 181"/>
                  <a:gd name="T16" fmla="*/ 76 w 180"/>
                  <a:gd name="T17" fmla="*/ 181 h 181"/>
                  <a:gd name="T18" fmla="*/ 57 w 180"/>
                  <a:gd name="T19" fmla="*/ 175 h 181"/>
                  <a:gd name="T20" fmla="*/ 41 w 180"/>
                  <a:gd name="T21" fmla="*/ 166 h 181"/>
                  <a:gd name="T22" fmla="*/ 24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2 h 181"/>
                  <a:gd name="T32" fmla="*/ 6 w 180"/>
                  <a:gd name="T33" fmla="*/ 62 h 181"/>
                  <a:gd name="T34" fmla="*/ 12 w 180"/>
                  <a:gd name="T35" fmla="*/ 45 h 181"/>
                  <a:gd name="T36" fmla="*/ 24 w 180"/>
                  <a:gd name="T37" fmla="*/ 29 h 181"/>
                  <a:gd name="T38" fmla="*/ 39 w 180"/>
                  <a:gd name="T39" fmla="*/ 17 h 181"/>
                  <a:gd name="T40" fmla="*/ 57 w 180"/>
                  <a:gd name="T41" fmla="*/ 8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1 h 181"/>
                  <a:gd name="T50" fmla="*/ 149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1 h 181"/>
                  <a:gd name="T60" fmla="*/ 180 w 180"/>
                  <a:gd name="T61" fmla="*/ 9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1"/>
                    </a:moveTo>
                    <a:lnTo>
                      <a:pt x="178" y="111"/>
                    </a:lnTo>
                    <a:lnTo>
                      <a:pt x="172" y="130"/>
                    </a:lnTo>
                    <a:lnTo>
                      <a:pt x="162" y="146"/>
                    </a:lnTo>
                    <a:lnTo>
                      <a:pt x="149" y="160"/>
                    </a:lnTo>
                    <a:lnTo>
                      <a:pt x="133" y="171"/>
                    </a:lnTo>
                    <a:lnTo>
                      <a:pt x="115" y="179"/>
                    </a:lnTo>
                    <a:lnTo>
                      <a:pt x="96" y="181"/>
                    </a:lnTo>
                    <a:lnTo>
                      <a:pt x="76" y="181"/>
                    </a:lnTo>
                    <a:lnTo>
                      <a:pt x="57" y="175"/>
                    </a:lnTo>
                    <a:lnTo>
                      <a:pt x="41" y="166"/>
                    </a:lnTo>
                    <a:lnTo>
                      <a:pt x="24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7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1"/>
                    </a:lnTo>
                    <a:lnTo>
                      <a:pt x="149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1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6" name="Freeform 33">
                <a:extLst>
                  <a:ext uri="{FF2B5EF4-FFF2-40B4-BE49-F238E27FC236}">
                    <a16:creationId xmlns:a16="http://schemas.microsoft.com/office/drawing/2014/main" id="{016EAAF4-9373-9432-8BAF-47AC3778A7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324" y="504"/>
                <a:ext cx="74" cy="69"/>
              </a:xfrm>
              <a:custGeom>
                <a:avLst/>
                <a:gdLst>
                  <a:gd name="T0" fmla="*/ 74 w 74"/>
                  <a:gd name="T1" fmla="*/ 35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2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2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5 h 69"/>
                  <a:gd name="T40" fmla="*/ 74 w 74"/>
                  <a:gd name="T41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5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2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2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7" name="Freeform 34">
                <a:extLst>
                  <a:ext uri="{FF2B5EF4-FFF2-40B4-BE49-F238E27FC236}">
                    <a16:creationId xmlns:a16="http://schemas.microsoft.com/office/drawing/2014/main" id="{F384211B-2926-7589-D4CC-DE86FC2697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21" y="449"/>
                <a:ext cx="180" cy="179"/>
              </a:xfrm>
              <a:custGeom>
                <a:avLst/>
                <a:gdLst>
                  <a:gd name="T0" fmla="*/ 180 w 180"/>
                  <a:gd name="T1" fmla="*/ 89 h 179"/>
                  <a:gd name="T2" fmla="*/ 178 w 180"/>
                  <a:gd name="T3" fmla="*/ 109 h 179"/>
                  <a:gd name="T4" fmla="*/ 172 w 180"/>
                  <a:gd name="T5" fmla="*/ 128 h 179"/>
                  <a:gd name="T6" fmla="*/ 162 w 180"/>
                  <a:gd name="T7" fmla="*/ 144 h 179"/>
                  <a:gd name="T8" fmla="*/ 149 w 180"/>
                  <a:gd name="T9" fmla="*/ 158 h 179"/>
                  <a:gd name="T10" fmla="*/ 133 w 180"/>
                  <a:gd name="T11" fmla="*/ 169 h 179"/>
                  <a:gd name="T12" fmla="*/ 115 w 180"/>
                  <a:gd name="T13" fmla="*/ 177 h 179"/>
                  <a:gd name="T14" fmla="*/ 96 w 180"/>
                  <a:gd name="T15" fmla="*/ 179 h 179"/>
                  <a:gd name="T16" fmla="*/ 76 w 180"/>
                  <a:gd name="T17" fmla="*/ 179 h 179"/>
                  <a:gd name="T18" fmla="*/ 57 w 180"/>
                  <a:gd name="T19" fmla="*/ 173 h 179"/>
                  <a:gd name="T20" fmla="*/ 41 w 180"/>
                  <a:gd name="T21" fmla="*/ 165 h 179"/>
                  <a:gd name="T22" fmla="*/ 24 w 180"/>
                  <a:gd name="T23" fmla="*/ 152 h 179"/>
                  <a:gd name="T24" fmla="*/ 14 w 180"/>
                  <a:gd name="T25" fmla="*/ 136 h 179"/>
                  <a:gd name="T26" fmla="*/ 6 w 180"/>
                  <a:gd name="T27" fmla="*/ 117 h 179"/>
                  <a:gd name="T28" fmla="*/ 0 w 180"/>
                  <a:gd name="T29" fmla="*/ 99 h 179"/>
                  <a:gd name="T30" fmla="*/ 0 w 180"/>
                  <a:gd name="T31" fmla="*/ 80 h 179"/>
                  <a:gd name="T32" fmla="*/ 6 w 180"/>
                  <a:gd name="T33" fmla="*/ 60 h 179"/>
                  <a:gd name="T34" fmla="*/ 12 w 180"/>
                  <a:gd name="T35" fmla="*/ 43 h 179"/>
                  <a:gd name="T36" fmla="*/ 24 w 180"/>
                  <a:gd name="T37" fmla="*/ 27 h 179"/>
                  <a:gd name="T38" fmla="*/ 39 w 180"/>
                  <a:gd name="T39" fmla="*/ 15 h 179"/>
                  <a:gd name="T40" fmla="*/ 57 w 180"/>
                  <a:gd name="T41" fmla="*/ 7 h 179"/>
                  <a:gd name="T42" fmla="*/ 76 w 180"/>
                  <a:gd name="T43" fmla="*/ 0 h 179"/>
                  <a:gd name="T44" fmla="*/ 94 w 180"/>
                  <a:gd name="T45" fmla="*/ 0 h 179"/>
                  <a:gd name="T46" fmla="*/ 115 w 180"/>
                  <a:gd name="T47" fmla="*/ 2 h 179"/>
                  <a:gd name="T48" fmla="*/ 133 w 180"/>
                  <a:gd name="T49" fmla="*/ 11 h 179"/>
                  <a:gd name="T50" fmla="*/ 149 w 180"/>
                  <a:gd name="T51" fmla="*/ 21 h 179"/>
                  <a:gd name="T52" fmla="*/ 162 w 180"/>
                  <a:gd name="T53" fmla="*/ 35 h 179"/>
                  <a:gd name="T54" fmla="*/ 172 w 180"/>
                  <a:gd name="T55" fmla="*/ 52 h 179"/>
                  <a:gd name="T56" fmla="*/ 178 w 180"/>
                  <a:gd name="T57" fmla="*/ 70 h 179"/>
                  <a:gd name="T58" fmla="*/ 180 w 180"/>
                  <a:gd name="T59" fmla="*/ 89 h 179"/>
                  <a:gd name="T60" fmla="*/ 180 w 180"/>
                  <a:gd name="T6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79">
                    <a:moveTo>
                      <a:pt x="180" y="89"/>
                    </a:moveTo>
                    <a:lnTo>
                      <a:pt x="178" y="109"/>
                    </a:lnTo>
                    <a:lnTo>
                      <a:pt x="172" y="128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9"/>
                    </a:lnTo>
                    <a:lnTo>
                      <a:pt x="115" y="177"/>
                    </a:lnTo>
                    <a:lnTo>
                      <a:pt x="96" y="179"/>
                    </a:lnTo>
                    <a:lnTo>
                      <a:pt x="76" y="179"/>
                    </a:lnTo>
                    <a:lnTo>
                      <a:pt x="57" y="173"/>
                    </a:lnTo>
                    <a:lnTo>
                      <a:pt x="41" y="165"/>
                    </a:lnTo>
                    <a:lnTo>
                      <a:pt x="24" y="152"/>
                    </a:lnTo>
                    <a:lnTo>
                      <a:pt x="14" y="136"/>
                    </a:lnTo>
                    <a:lnTo>
                      <a:pt x="6" y="117"/>
                    </a:lnTo>
                    <a:lnTo>
                      <a:pt x="0" y="99"/>
                    </a:lnTo>
                    <a:lnTo>
                      <a:pt x="0" y="80"/>
                    </a:lnTo>
                    <a:lnTo>
                      <a:pt x="6" y="60"/>
                    </a:lnTo>
                    <a:lnTo>
                      <a:pt x="12" y="43"/>
                    </a:lnTo>
                    <a:lnTo>
                      <a:pt x="24" y="27"/>
                    </a:lnTo>
                    <a:lnTo>
                      <a:pt x="39" y="15"/>
                    </a:lnTo>
                    <a:lnTo>
                      <a:pt x="57" y="7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1"/>
                    </a:lnTo>
                    <a:lnTo>
                      <a:pt x="149" y="21"/>
                    </a:lnTo>
                    <a:lnTo>
                      <a:pt x="162" y="35"/>
                    </a:lnTo>
                    <a:lnTo>
                      <a:pt x="172" y="52"/>
                    </a:lnTo>
                    <a:lnTo>
                      <a:pt x="178" y="70"/>
                    </a:lnTo>
                    <a:lnTo>
                      <a:pt x="180" y="89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8" name="Freeform 35">
                <a:extLst>
                  <a:ext uri="{FF2B5EF4-FFF2-40B4-BE49-F238E27FC236}">
                    <a16:creationId xmlns:a16="http://schemas.microsoft.com/office/drawing/2014/main" id="{DFA1D3F6-1324-66D9-3664-5F17E358B2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74" y="505"/>
                <a:ext cx="74" cy="67"/>
              </a:xfrm>
              <a:custGeom>
                <a:avLst/>
                <a:gdLst>
                  <a:gd name="T0" fmla="*/ 74 w 74"/>
                  <a:gd name="T1" fmla="*/ 33 h 67"/>
                  <a:gd name="T2" fmla="*/ 72 w 74"/>
                  <a:gd name="T3" fmla="*/ 45 h 67"/>
                  <a:gd name="T4" fmla="*/ 66 w 74"/>
                  <a:gd name="T5" fmla="*/ 55 h 67"/>
                  <a:gd name="T6" fmla="*/ 58 w 74"/>
                  <a:gd name="T7" fmla="*/ 63 h 67"/>
                  <a:gd name="T8" fmla="*/ 47 w 74"/>
                  <a:gd name="T9" fmla="*/ 67 h 67"/>
                  <a:gd name="T10" fmla="*/ 35 w 74"/>
                  <a:gd name="T11" fmla="*/ 67 h 67"/>
                  <a:gd name="T12" fmla="*/ 23 w 74"/>
                  <a:gd name="T13" fmla="*/ 65 h 67"/>
                  <a:gd name="T14" fmla="*/ 12 w 74"/>
                  <a:gd name="T15" fmla="*/ 59 h 67"/>
                  <a:gd name="T16" fmla="*/ 4 w 74"/>
                  <a:gd name="T17" fmla="*/ 49 h 67"/>
                  <a:gd name="T18" fmla="*/ 0 w 74"/>
                  <a:gd name="T19" fmla="*/ 39 h 67"/>
                  <a:gd name="T20" fmla="*/ 0 w 74"/>
                  <a:gd name="T21" fmla="*/ 29 h 67"/>
                  <a:gd name="T22" fmla="*/ 4 w 74"/>
                  <a:gd name="T23" fmla="*/ 16 h 67"/>
                  <a:gd name="T24" fmla="*/ 12 w 74"/>
                  <a:gd name="T25" fmla="*/ 8 h 67"/>
                  <a:gd name="T26" fmla="*/ 23 w 74"/>
                  <a:gd name="T27" fmla="*/ 2 h 67"/>
                  <a:gd name="T28" fmla="*/ 35 w 74"/>
                  <a:gd name="T29" fmla="*/ 0 h 67"/>
                  <a:gd name="T30" fmla="*/ 47 w 74"/>
                  <a:gd name="T31" fmla="*/ 0 h 67"/>
                  <a:gd name="T32" fmla="*/ 58 w 74"/>
                  <a:gd name="T33" fmla="*/ 4 h 67"/>
                  <a:gd name="T34" fmla="*/ 66 w 74"/>
                  <a:gd name="T35" fmla="*/ 12 h 67"/>
                  <a:gd name="T36" fmla="*/ 72 w 74"/>
                  <a:gd name="T37" fmla="*/ 22 h 67"/>
                  <a:gd name="T38" fmla="*/ 74 w 74"/>
                  <a:gd name="T39" fmla="*/ 33 h 67"/>
                  <a:gd name="T40" fmla="*/ 74 w 74"/>
                  <a:gd name="T41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7">
                    <a:moveTo>
                      <a:pt x="74" y="33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7"/>
                    </a:lnTo>
                    <a:lnTo>
                      <a:pt x="23" y="65"/>
                    </a:lnTo>
                    <a:lnTo>
                      <a:pt x="12" y="59"/>
                    </a:lnTo>
                    <a:lnTo>
                      <a:pt x="4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4"/>
                    </a:lnTo>
                    <a:lnTo>
                      <a:pt x="66" y="12"/>
                    </a:lnTo>
                    <a:lnTo>
                      <a:pt x="72" y="22"/>
                    </a:lnTo>
                    <a:lnTo>
                      <a:pt x="74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19" name="WordArt 36">
                <a:extLst>
                  <a:ext uri="{FF2B5EF4-FFF2-40B4-BE49-F238E27FC236}">
                    <a16:creationId xmlns:a16="http://schemas.microsoft.com/office/drawing/2014/main" id="{51FBFBC8-6BAA-352E-82C0-898EBD1DCB76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496" y="493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6</a:t>
                </a:r>
              </a:p>
            </p:txBody>
          </p:sp>
        </p:grpSp>
      </p:grpSp>
      <p:grpSp>
        <p:nvGrpSpPr>
          <p:cNvPr id="716" name="Group 715">
            <a:extLst>
              <a:ext uri="{FF2B5EF4-FFF2-40B4-BE49-F238E27FC236}">
                <a16:creationId xmlns:a16="http://schemas.microsoft.com/office/drawing/2014/main" id="{588A5D22-D88D-ED9B-71EB-6CD3B16A0456}"/>
              </a:ext>
            </a:extLst>
          </p:cNvPr>
          <p:cNvGrpSpPr>
            <a:grpSpLocks noChangeAspect="1"/>
          </p:cNvGrpSpPr>
          <p:nvPr/>
        </p:nvGrpSpPr>
        <p:grpSpPr>
          <a:xfrm>
            <a:off x="6367901" y="4184977"/>
            <a:ext cx="1601927" cy="685665"/>
            <a:chOff x="5004859" y="2660082"/>
            <a:chExt cx="2094471" cy="896486"/>
          </a:xfrm>
        </p:grpSpPr>
        <p:grpSp>
          <p:nvGrpSpPr>
            <p:cNvPr id="717" name="Group 52">
              <a:extLst>
                <a:ext uri="{FF2B5EF4-FFF2-40B4-BE49-F238E27FC236}">
                  <a16:creationId xmlns:a16="http://schemas.microsoft.com/office/drawing/2014/main" id="{8B2AC47E-812A-97F2-13FC-40301F5F0A8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04859" y="3029236"/>
              <a:ext cx="2094471" cy="527332"/>
              <a:chOff x="807" y="550"/>
              <a:chExt cx="1785" cy="454"/>
            </a:xfrm>
          </p:grpSpPr>
          <p:sp>
            <p:nvSpPr>
              <p:cNvPr id="719" name="Freeform 53">
                <a:extLst>
                  <a:ext uri="{FF2B5EF4-FFF2-40B4-BE49-F238E27FC236}">
                    <a16:creationId xmlns:a16="http://schemas.microsoft.com/office/drawing/2014/main" id="{186E1DA0-4B0E-4E4C-1885-C2046DEAC9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" y="550"/>
                <a:ext cx="1785" cy="454"/>
              </a:xfrm>
              <a:custGeom>
                <a:avLst/>
                <a:gdLst>
                  <a:gd name="T0" fmla="*/ 1658 w 1785"/>
                  <a:gd name="T1" fmla="*/ 454 h 454"/>
                  <a:gd name="T2" fmla="*/ 1681 w 1785"/>
                  <a:gd name="T3" fmla="*/ 451 h 454"/>
                  <a:gd name="T4" fmla="*/ 1701 w 1785"/>
                  <a:gd name="T5" fmla="*/ 445 h 454"/>
                  <a:gd name="T6" fmla="*/ 1722 w 1785"/>
                  <a:gd name="T7" fmla="*/ 437 h 454"/>
                  <a:gd name="T8" fmla="*/ 1740 w 1785"/>
                  <a:gd name="T9" fmla="*/ 425 h 454"/>
                  <a:gd name="T10" fmla="*/ 1755 w 1785"/>
                  <a:gd name="T11" fmla="*/ 408 h 454"/>
                  <a:gd name="T12" fmla="*/ 1767 w 1785"/>
                  <a:gd name="T13" fmla="*/ 390 h 454"/>
                  <a:gd name="T14" fmla="*/ 1777 w 1785"/>
                  <a:gd name="T15" fmla="*/ 369 h 454"/>
                  <a:gd name="T16" fmla="*/ 1783 w 1785"/>
                  <a:gd name="T17" fmla="*/ 349 h 454"/>
                  <a:gd name="T18" fmla="*/ 1785 w 1785"/>
                  <a:gd name="T19" fmla="*/ 326 h 454"/>
                  <a:gd name="T20" fmla="*/ 1785 w 1785"/>
                  <a:gd name="T21" fmla="*/ 127 h 454"/>
                  <a:gd name="T22" fmla="*/ 1783 w 1785"/>
                  <a:gd name="T23" fmla="*/ 105 h 454"/>
                  <a:gd name="T24" fmla="*/ 1777 w 1785"/>
                  <a:gd name="T25" fmla="*/ 82 h 454"/>
                  <a:gd name="T26" fmla="*/ 1767 w 1785"/>
                  <a:gd name="T27" fmla="*/ 64 h 454"/>
                  <a:gd name="T28" fmla="*/ 1755 w 1785"/>
                  <a:gd name="T29" fmla="*/ 45 h 454"/>
                  <a:gd name="T30" fmla="*/ 1740 w 1785"/>
                  <a:gd name="T31" fmla="*/ 29 h 454"/>
                  <a:gd name="T32" fmla="*/ 1722 w 1785"/>
                  <a:gd name="T33" fmla="*/ 16 h 454"/>
                  <a:gd name="T34" fmla="*/ 1701 w 1785"/>
                  <a:gd name="T35" fmla="*/ 8 h 454"/>
                  <a:gd name="T36" fmla="*/ 1681 w 1785"/>
                  <a:gd name="T37" fmla="*/ 2 h 454"/>
                  <a:gd name="T38" fmla="*/ 1658 w 1785"/>
                  <a:gd name="T39" fmla="*/ 0 h 454"/>
                  <a:gd name="T40" fmla="*/ 127 w 1785"/>
                  <a:gd name="T41" fmla="*/ 0 h 454"/>
                  <a:gd name="T42" fmla="*/ 107 w 1785"/>
                  <a:gd name="T43" fmla="*/ 2 h 454"/>
                  <a:gd name="T44" fmla="*/ 84 w 1785"/>
                  <a:gd name="T45" fmla="*/ 8 h 454"/>
                  <a:gd name="T46" fmla="*/ 64 w 1785"/>
                  <a:gd name="T47" fmla="*/ 16 h 454"/>
                  <a:gd name="T48" fmla="*/ 47 w 1785"/>
                  <a:gd name="T49" fmla="*/ 29 h 454"/>
                  <a:gd name="T50" fmla="*/ 31 w 1785"/>
                  <a:gd name="T51" fmla="*/ 45 h 454"/>
                  <a:gd name="T52" fmla="*/ 18 w 1785"/>
                  <a:gd name="T53" fmla="*/ 64 h 454"/>
                  <a:gd name="T54" fmla="*/ 8 w 1785"/>
                  <a:gd name="T55" fmla="*/ 84 h 454"/>
                  <a:gd name="T56" fmla="*/ 2 w 1785"/>
                  <a:gd name="T57" fmla="*/ 105 h 454"/>
                  <a:gd name="T58" fmla="*/ 0 w 1785"/>
                  <a:gd name="T59" fmla="*/ 127 h 454"/>
                  <a:gd name="T60" fmla="*/ 0 w 1785"/>
                  <a:gd name="T61" fmla="*/ 326 h 454"/>
                  <a:gd name="T62" fmla="*/ 2 w 1785"/>
                  <a:gd name="T63" fmla="*/ 349 h 454"/>
                  <a:gd name="T64" fmla="*/ 8 w 1785"/>
                  <a:gd name="T65" fmla="*/ 369 h 454"/>
                  <a:gd name="T66" fmla="*/ 18 w 1785"/>
                  <a:gd name="T67" fmla="*/ 390 h 454"/>
                  <a:gd name="T68" fmla="*/ 31 w 1785"/>
                  <a:gd name="T69" fmla="*/ 408 h 454"/>
                  <a:gd name="T70" fmla="*/ 47 w 1785"/>
                  <a:gd name="T71" fmla="*/ 425 h 454"/>
                  <a:gd name="T72" fmla="*/ 64 w 1785"/>
                  <a:gd name="T73" fmla="*/ 437 h 454"/>
                  <a:gd name="T74" fmla="*/ 84 w 1785"/>
                  <a:gd name="T75" fmla="*/ 445 h 454"/>
                  <a:gd name="T76" fmla="*/ 107 w 1785"/>
                  <a:gd name="T77" fmla="*/ 451 h 454"/>
                  <a:gd name="T78" fmla="*/ 127 w 1785"/>
                  <a:gd name="T79" fmla="*/ 454 h 454"/>
                  <a:gd name="T80" fmla="*/ 1658 w 1785"/>
                  <a:gd name="T81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5" h="454">
                    <a:moveTo>
                      <a:pt x="1658" y="454"/>
                    </a:moveTo>
                    <a:lnTo>
                      <a:pt x="1681" y="451"/>
                    </a:lnTo>
                    <a:lnTo>
                      <a:pt x="1701" y="445"/>
                    </a:lnTo>
                    <a:lnTo>
                      <a:pt x="1722" y="437"/>
                    </a:lnTo>
                    <a:lnTo>
                      <a:pt x="1740" y="425"/>
                    </a:lnTo>
                    <a:lnTo>
                      <a:pt x="1755" y="408"/>
                    </a:lnTo>
                    <a:lnTo>
                      <a:pt x="1767" y="390"/>
                    </a:lnTo>
                    <a:lnTo>
                      <a:pt x="1777" y="369"/>
                    </a:lnTo>
                    <a:lnTo>
                      <a:pt x="1783" y="349"/>
                    </a:lnTo>
                    <a:lnTo>
                      <a:pt x="1785" y="326"/>
                    </a:lnTo>
                    <a:lnTo>
                      <a:pt x="1785" y="127"/>
                    </a:lnTo>
                    <a:lnTo>
                      <a:pt x="1783" y="105"/>
                    </a:lnTo>
                    <a:lnTo>
                      <a:pt x="1777" y="82"/>
                    </a:lnTo>
                    <a:lnTo>
                      <a:pt x="1767" y="64"/>
                    </a:lnTo>
                    <a:lnTo>
                      <a:pt x="1755" y="45"/>
                    </a:lnTo>
                    <a:lnTo>
                      <a:pt x="1740" y="29"/>
                    </a:lnTo>
                    <a:lnTo>
                      <a:pt x="1722" y="16"/>
                    </a:lnTo>
                    <a:lnTo>
                      <a:pt x="1701" y="8"/>
                    </a:lnTo>
                    <a:lnTo>
                      <a:pt x="1681" y="2"/>
                    </a:lnTo>
                    <a:lnTo>
                      <a:pt x="1658" y="0"/>
                    </a:lnTo>
                    <a:lnTo>
                      <a:pt x="127" y="0"/>
                    </a:lnTo>
                    <a:lnTo>
                      <a:pt x="107" y="2"/>
                    </a:lnTo>
                    <a:lnTo>
                      <a:pt x="84" y="8"/>
                    </a:lnTo>
                    <a:lnTo>
                      <a:pt x="64" y="16"/>
                    </a:lnTo>
                    <a:lnTo>
                      <a:pt x="47" y="29"/>
                    </a:lnTo>
                    <a:lnTo>
                      <a:pt x="31" y="45"/>
                    </a:lnTo>
                    <a:lnTo>
                      <a:pt x="18" y="64"/>
                    </a:lnTo>
                    <a:lnTo>
                      <a:pt x="8" y="84"/>
                    </a:lnTo>
                    <a:lnTo>
                      <a:pt x="2" y="105"/>
                    </a:lnTo>
                    <a:lnTo>
                      <a:pt x="0" y="127"/>
                    </a:lnTo>
                    <a:lnTo>
                      <a:pt x="0" y="326"/>
                    </a:lnTo>
                    <a:lnTo>
                      <a:pt x="2" y="349"/>
                    </a:lnTo>
                    <a:lnTo>
                      <a:pt x="8" y="369"/>
                    </a:lnTo>
                    <a:lnTo>
                      <a:pt x="18" y="390"/>
                    </a:lnTo>
                    <a:lnTo>
                      <a:pt x="31" y="408"/>
                    </a:lnTo>
                    <a:lnTo>
                      <a:pt x="47" y="425"/>
                    </a:lnTo>
                    <a:lnTo>
                      <a:pt x="64" y="437"/>
                    </a:lnTo>
                    <a:lnTo>
                      <a:pt x="84" y="445"/>
                    </a:lnTo>
                    <a:lnTo>
                      <a:pt x="107" y="451"/>
                    </a:lnTo>
                    <a:lnTo>
                      <a:pt x="127" y="454"/>
                    </a:lnTo>
                    <a:lnTo>
                      <a:pt x="1658" y="45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20" name="Freeform 54">
                <a:extLst>
                  <a:ext uri="{FF2B5EF4-FFF2-40B4-BE49-F238E27FC236}">
                    <a16:creationId xmlns:a16="http://schemas.microsoft.com/office/drawing/2014/main" id="{EA4FBC72-5DF3-7FBF-A41F-2591377F3D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04" y="757"/>
                <a:ext cx="543" cy="41"/>
              </a:xfrm>
              <a:custGeom>
                <a:avLst/>
                <a:gdLst>
                  <a:gd name="T0" fmla="*/ 20 w 543"/>
                  <a:gd name="T1" fmla="*/ 41 h 41"/>
                  <a:gd name="T2" fmla="*/ 20 w 543"/>
                  <a:gd name="T3" fmla="*/ 41 h 41"/>
                  <a:gd name="T4" fmla="*/ 18 w 543"/>
                  <a:gd name="T5" fmla="*/ 41 h 41"/>
                  <a:gd name="T6" fmla="*/ 14 w 543"/>
                  <a:gd name="T7" fmla="*/ 41 h 41"/>
                  <a:gd name="T8" fmla="*/ 10 w 543"/>
                  <a:gd name="T9" fmla="*/ 39 h 41"/>
                  <a:gd name="T10" fmla="*/ 8 w 543"/>
                  <a:gd name="T11" fmla="*/ 37 h 41"/>
                  <a:gd name="T12" fmla="*/ 6 w 543"/>
                  <a:gd name="T13" fmla="*/ 35 h 41"/>
                  <a:gd name="T14" fmla="*/ 4 w 543"/>
                  <a:gd name="T15" fmla="*/ 31 h 41"/>
                  <a:gd name="T16" fmla="*/ 2 w 543"/>
                  <a:gd name="T17" fmla="*/ 29 h 41"/>
                  <a:gd name="T18" fmla="*/ 0 w 543"/>
                  <a:gd name="T19" fmla="*/ 25 h 41"/>
                  <a:gd name="T20" fmla="*/ 0 w 543"/>
                  <a:gd name="T21" fmla="*/ 21 h 41"/>
                  <a:gd name="T22" fmla="*/ 0 w 543"/>
                  <a:gd name="T23" fmla="*/ 19 h 41"/>
                  <a:gd name="T24" fmla="*/ 2 w 543"/>
                  <a:gd name="T25" fmla="*/ 15 h 41"/>
                  <a:gd name="T26" fmla="*/ 4 w 543"/>
                  <a:gd name="T27" fmla="*/ 11 h 41"/>
                  <a:gd name="T28" fmla="*/ 6 w 543"/>
                  <a:gd name="T29" fmla="*/ 9 h 41"/>
                  <a:gd name="T30" fmla="*/ 8 w 543"/>
                  <a:gd name="T31" fmla="*/ 6 h 41"/>
                  <a:gd name="T32" fmla="*/ 10 w 543"/>
                  <a:gd name="T33" fmla="*/ 4 h 41"/>
                  <a:gd name="T34" fmla="*/ 14 w 543"/>
                  <a:gd name="T35" fmla="*/ 2 h 41"/>
                  <a:gd name="T36" fmla="*/ 18 w 543"/>
                  <a:gd name="T37" fmla="*/ 2 h 41"/>
                  <a:gd name="T38" fmla="*/ 20 w 543"/>
                  <a:gd name="T39" fmla="*/ 0 h 41"/>
                  <a:gd name="T40" fmla="*/ 20 w 543"/>
                  <a:gd name="T41" fmla="*/ 0 h 41"/>
                  <a:gd name="T42" fmla="*/ 522 w 543"/>
                  <a:gd name="T43" fmla="*/ 0 h 41"/>
                  <a:gd name="T44" fmla="*/ 522 w 543"/>
                  <a:gd name="T45" fmla="*/ 0 h 41"/>
                  <a:gd name="T46" fmla="*/ 527 w 543"/>
                  <a:gd name="T47" fmla="*/ 2 h 41"/>
                  <a:gd name="T48" fmla="*/ 529 w 543"/>
                  <a:gd name="T49" fmla="*/ 2 h 41"/>
                  <a:gd name="T50" fmla="*/ 533 w 543"/>
                  <a:gd name="T51" fmla="*/ 4 h 41"/>
                  <a:gd name="T52" fmla="*/ 535 w 543"/>
                  <a:gd name="T53" fmla="*/ 6 h 41"/>
                  <a:gd name="T54" fmla="*/ 537 w 543"/>
                  <a:gd name="T55" fmla="*/ 9 h 41"/>
                  <a:gd name="T56" fmla="*/ 539 w 543"/>
                  <a:gd name="T57" fmla="*/ 11 h 41"/>
                  <a:gd name="T58" fmla="*/ 541 w 543"/>
                  <a:gd name="T59" fmla="*/ 15 h 41"/>
                  <a:gd name="T60" fmla="*/ 543 w 543"/>
                  <a:gd name="T61" fmla="*/ 19 h 41"/>
                  <a:gd name="T62" fmla="*/ 543 w 543"/>
                  <a:gd name="T63" fmla="*/ 21 h 41"/>
                  <a:gd name="T64" fmla="*/ 543 w 543"/>
                  <a:gd name="T65" fmla="*/ 25 h 41"/>
                  <a:gd name="T66" fmla="*/ 541 w 543"/>
                  <a:gd name="T67" fmla="*/ 29 h 41"/>
                  <a:gd name="T68" fmla="*/ 539 w 543"/>
                  <a:gd name="T69" fmla="*/ 31 h 41"/>
                  <a:gd name="T70" fmla="*/ 537 w 543"/>
                  <a:gd name="T71" fmla="*/ 35 h 41"/>
                  <a:gd name="T72" fmla="*/ 535 w 543"/>
                  <a:gd name="T73" fmla="*/ 37 h 41"/>
                  <a:gd name="T74" fmla="*/ 533 w 543"/>
                  <a:gd name="T75" fmla="*/ 39 h 41"/>
                  <a:gd name="T76" fmla="*/ 529 w 543"/>
                  <a:gd name="T77" fmla="*/ 41 h 41"/>
                  <a:gd name="T78" fmla="*/ 527 w 543"/>
                  <a:gd name="T79" fmla="*/ 41 h 41"/>
                  <a:gd name="T80" fmla="*/ 522 w 543"/>
                  <a:gd name="T81" fmla="*/ 41 h 41"/>
                  <a:gd name="T82" fmla="*/ 522 w 543"/>
                  <a:gd name="T83" fmla="*/ 41 h 41"/>
                  <a:gd name="T84" fmla="*/ 20 w 543"/>
                  <a:gd name="T8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3" h="41">
                    <a:moveTo>
                      <a:pt x="20" y="41"/>
                    </a:moveTo>
                    <a:lnTo>
                      <a:pt x="20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522" y="0"/>
                    </a:lnTo>
                    <a:lnTo>
                      <a:pt x="527" y="2"/>
                    </a:lnTo>
                    <a:lnTo>
                      <a:pt x="529" y="2"/>
                    </a:lnTo>
                    <a:lnTo>
                      <a:pt x="533" y="4"/>
                    </a:lnTo>
                    <a:lnTo>
                      <a:pt x="535" y="6"/>
                    </a:lnTo>
                    <a:lnTo>
                      <a:pt x="537" y="9"/>
                    </a:lnTo>
                    <a:lnTo>
                      <a:pt x="539" y="11"/>
                    </a:lnTo>
                    <a:lnTo>
                      <a:pt x="541" y="15"/>
                    </a:lnTo>
                    <a:lnTo>
                      <a:pt x="543" y="19"/>
                    </a:lnTo>
                    <a:lnTo>
                      <a:pt x="543" y="21"/>
                    </a:lnTo>
                    <a:lnTo>
                      <a:pt x="543" y="25"/>
                    </a:lnTo>
                    <a:lnTo>
                      <a:pt x="541" y="29"/>
                    </a:lnTo>
                    <a:lnTo>
                      <a:pt x="539" y="31"/>
                    </a:lnTo>
                    <a:lnTo>
                      <a:pt x="537" y="35"/>
                    </a:lnTo>
                    <a:lnTo>
                      <a:pt x="535" y="37"/>
                    </a:lnTo>
                    <a:lnTo>
                      <a:pt x="533" y="39"/>
                    </a:lnTo>
                    <a:lnTo>
                      <a:pt x="529" y="41"/>
                    </a:lnTo>
                    <a:lnTo>
                      <a:pt x="527" y="41"/>
                    </a:lnTo>
                    <a:lnTo>
                      <a:pt x="522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21" name="Freeform 55">
                <a:extLst>
                  <a:ext uri="{FF2B5EF4-FFF2-40B4-BE49-F238E27FC236}">
                    <a16:creationId xmlns:a16="http://schemas.microsoft.com/office/drawing/2014/main" id="{48B7FFD6-835E-E35E-6DC4-D55F57B11B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0" y="690"/>
                <a:ext cx="179" cy="178"/>
              </a:xfrm>
              <a:custGeom>
                <a:avLst/>
                <a:gdLst>
                  <a:gd name="T0" fmla="*/ 179 w 179"/>
                  <a:gd name="T1" fmla="*/ 88 h 178"/>
                  <a:gd name="T2" fmla="*/ 177 w 179"/>
                  <a:gd name="T3" fmla="*/ 108 h 178"/>
                  <a:gd name="T4" fmla="*/ 170 w 179"/>
                  <a:gd name="T5" fmla="*/ 127 h 178"/>
                  <a:gd name="T6" fmla="*/ 160 w 179"/>
                  <a:gd name="T7" fmla="*/ 143 h 178"/>
                  <a:gd name="T8" fmla="*/ 148 w 179"/>
                  <a:gd name="T9" fmla="*/ 158 h 178"/>
                  <a:gd name="T10" fmla="*/ 132 w 179"/>
                  <a:gd name="T11" fmla="*/ 168 h 178"/>
                  <a:gd name="T12" fmla="*/ 113 w 179"/>
                  <a:gd name="T13" fmla="*/ 176 h 178"/>
                  <a:gd name="T14" fmla="*/ 95 w 179"/>
                  <a:gd name="T15" fmla="*/ 178 h 178"/>
                  <a:gd name="T16" fmla="*/ 74 w 179"/>
                  <a:gd name="T17" fmla="*/ 178 h 178"/>
                  <a:gd name="T18" fmla="*/ 56 w 179"/>
                  <a:gd name="T19" fmla="*/ 172 h 178"/>
                  <a:gd name="T20" fmla="*/ 39 w 179"/>
                  <a:gd name="T21" fmla="*/ 164 h 178"/>
                  <a:gd name="T22" fmla="*/ 25 w 179"/>
                  <a:gd name="T23" fmla="*/ 151 h 178"/>
                  <a:gd name="T24" fmla="*/ 13 w 179"/>
                  <a:gd name="T25" fmla="*/ 135 h 178"/>
                  <a:gd name="T26" fmla="*/ 4 w 179"/>
                  <a:gd name="T27" fmla="*/ 119 h 178"/>
                  <a:gd name="T28" fmla="*/ 0 w 179"/>
                  <a:gd name="T29" fmla="*/ 98 h 178"/>
                  <a:gd name="T30" fmla="*/ 0 w 179"/>
                  <a:gd name="T31" fmla="*/ 80 h 178"/>
                  <a:gd name="T32" fmla="*/ 4 w 179"/>
                  <a:gd name="T33" fmla="*/ 61 h 178"/>
                  <a:gd name="T34" fmla="*/ 13 w 179"/>
                  <a:gd name="T35" fmla="*/ 43 h 178"/>
                  <a:gd name="T36" fmla="*/ 23 w 179"/>
                  <a:gd name="T37" fmla="*/ 26 h 178"/>
                  <a:gd name="T38" fmla="*/ 39 w 179"/>
                  <a:gd name="T39" fmla="*/ 14 h 178"/>
                  <a:gd name="T40" fmla="*/ 56 w 179"/>
                  <a:gd name="T41" fmla="*/ 6 h 178"/>
                  <a:gd name="T42" fmla="*/ 74 w 179"/>
                  <a:gd name="T43" fmla="*/ 0 h 178"/>
                  <a:gd name="T44" fmla="*/ 95 w 179"/>
                  <a:gd name="T45" fmla="*/ 0 h 178"/>
                  <a:gd name="T46" fmla="*/ 113 w 179"/>
                  <a:gd name="T47" fmla="*/ 2 h 178"/>
                  <a:gd name="T48" fmla="*/ 132 w 179"/>
                  <a:gd name="T49" fmla="*/ 10 h 178"/>
                  <a:gd name="T50" fmla="*/ 148 w 179"/>
                  <a:gd name="T51" fmla="*/ 20 h 178"/>
                  <a:gd name="T52" fmla="*/ 160 w 179"/>
                  <a:gd name="T53" fmla="*/ 34 h 178"/>
                  <a:gd name="T54" fmla="*/ 170 w 179"/>
                  <a:gd name="T55" fmla="*/ 51 h 178"/>
                  <a:gd name="T56" fmla="*/ 177 w 179"/>
                  <a:gd name="T57" fmla="*/ 69 h 178"/>
                  <a:gd name="T58" fmla="*/ 179 w 179"/>
                  <a:gd name="T59" fmla="*/ 88 h 178"/>
                  <a:gd name="T60" fmla="*/ 179 w 179"/>
                  <a:gd name="T61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" h="178">
                    <a:moveTo>
                      <a:pt x="179" y="88"/>
                    </a:moveTo>
                    <a:lnTo>
                      <a:pt x="177" y="108"/>
                    </a:lnTo>
                    <a:lnTo>
                      <a:pt x="170" y="127"/>
                    </a:lnTo>
                    <a:lnTo>
                      <a:pt x="160" y="143"/>
                    </a:lnTo>
                    <a:lnTo>
                      <a:pt x="148" y="158"/>
                    </a:lnTo>
                    <a:lnTo>
                      <a:pt x="132" y="168"/>
                    </a:lnTo>
                    <a:lnTo>
                      <a:pt x="113" y="176"/>
                    </a:lnTo>
                    <a:lnTo>
                      <a:pt x="95" y="178"/>
                    </a:lnTo>
                    <a:lnTo>
                      <a:pt x="74" y="178"/>
                    </a:lnTo>
                    <a:lnTo>
                      <a:pt x="56" y="172"/>
                    </a:lnTo>
                    <a:lnTo>
                      <a:pt x="39" y="164"/>
                    </a:lnTo>
                    <a:lnTo>
                      <a:pt x="25" y="151"/>
                    </a:lnTo>
                    <a:lnTo>
                      <a:pt x="13" y="135"/>
                    </a:lnTo>
                    <a:lnTo>
                      <a:pt x="4" y="119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4" y="61"/>
                    </a:lnTo>
                    <a:lnTo>
                      <a:pt x="13" y="43"/>
                    </a:lnTo>
                    <a:lnTo>
                      <a:pt x="23" y="26"/>
                    </a:lnTo>
                    <a:lnTo>
                      <a:pt x="39" y="14"/>
                    </a:lnTo>
                    <a:lnTo>
                      <a:pt x="56" y="6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3" y="2"/>
                    </a:lnTo>
                    <a:lnTo>
                      <a:pt x="132" y="10"/>
                    </a:lnTo>
                    <a:lnTo>
                      <a:pt x="148" y="20"/>
                    </a:lnTo>
                    <a:lnTo>
                      <a:pt x="160" y="34"/>
                    </a:lnTo>
                    <a:lnTo>
                      <a:pt x="170" y="51"/>
                    </a:lnTo>
                    <a:lnTo>
                      <a:pt x="177" y="69"/>
                    </a:lnTo>
                    <a:lnTo>
                      <a:pt x="179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22" name="Freeform 56">
                <a:extLst>
                  <a:ext uri="{FF2B5EF4-FFF2-40B4-BE49-F238E27FC236}">
                    <a16:creationId xmlns:a16="http://schemas.microsoft.com/office/drawing/2014/main" id="{88C5D440-BC6A-14EA-95A3-606A08F676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4" y="745"/>
                <a:ext cx="69" cy="68"/>
              </a:xfrm>
              <a:custGeom>
                <a:avLst/>
                <a:gdLst>
                  <a:gd name="T0" fmla="*/ 69 w 69"/>
                  <a:gd name="T1" fmla="*/ 33 h 68"/>
                  <a:gd name="T2" fmla="*/ 67 w 69"/>
                  <a:gd name="T3" fmla="*/ 45 h 68"/>
                  <a:gd name="T4" fmla="*/ 61 w 69"/>
                  <a:gd name="T5" fmla="*/ 55 h 68"/>
                  <a:gd name="T6" fmla="*/ 53 w 69"/>
                  <a:gd name="T7" fmla="*/ 64 h 68"/>
                  <a:gd name="T8" fmla="*/ 41 w 69"/>
                  <a:gd name="T9" fmla="*/ 68 h 68"/>
                  <a:gd name="T10" fmla="*/ 28 w 69"/>
                  <a:gd name="T11" fmla="*/ 68 h 68"/>
                  <a:gd name="T12" fmla="*/ 18 w 69"/>
                  <a:gd name="T13" fmla="*/ 64 h 68"/>
                  <a:gd name="T14" fmla="*/ 8 w 69"/>
                  <a:gd name="T15" fmla="*/ 55 h 68"/>
                  <a:gd name="T16" fmla="*/ 2 w 69"/>
                  <a:gd name="T17" fmla="*/ 45 h 68"/>
                  <a:gd name="T18" fmla="*/ 0 w 69"/>
                  <a:gd name="T19" fmla="*/ 33 h 68"/>
                  <a:gd name="T20" fmla="*/ 2 w 69"/>
                  <a:gd name="T21" fmla="*/ 23 h 68"/>
                  <a:gd name="T22" fmla="*/ 8 w 69"/>
                  <a:gd name="T23" fmla="*/ 12 h 68"/>
                  <a:gd name="T24" fmla="*/ 18 w 69"/>
                  <a:gd name="T25" fmla="*/ 4 h 68"/>
                  <a:gd name="T26" fmla="*/ 28 w 69"/>
                  <a:gd name="T27" fmla="*/ 0 h 68"/>
                  <a:gd name="T28" fmla="*/ 41 w 69"/>
                  <a:gd name="T29" fmla="*/ 0 h 68"/>
                  <a:gd name="T30" fmla="*/ 53 w 69"/>
                  <a:gd name="T31" fmla="*/ 4 h 68"/>
                  <a:gd name="T32" fmla="*/ 61 w 69"/>
                  <a:gd name="T33" fmla="*/ 12 h 68"/>
                  <a:gd name="T34" fmla="*/ 67 w 69"/>
                  <a:gd name="T35" fmla="*/ 23 h 68"/>
                  <a:gd name="T36" fmla="*/ 69 w 69"/>
                  <a:gd name="T37" fmla="*/ 33 h 68"/>
                  <a:gd name="T38" fmla="*/ 69 w 69"/>
                  <a:gd name="T39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8">
                    <a:moveTo>
                      <a:pt x="69" y="33"/>
                    </a:moveTo>
                    <a:lnTo>
                      <a:pt x="67" y="45"/>
                    </a:lnTo>
                    <a:lnTo>
                      <a:pt x="61" y="55"/>
                    </a:lnTo>
                    <a:lnTo>
                      <a:pt x="53" y="64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18" y="64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8" y="12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3" y="4"/>
                    </a:lnTo>
                    <a:lnTo>
                      <a:pt x="61" y="12"/>
                    </a:lnTo>
                    <a:lnTo>
                      <a:pt x="67" y="23"/>
                    </a:lnTo>
                    <a:lnTo>
                      <a:pt x="69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23" name="Freeform 57">
                <a:extLst>
                  <a:ext uri="{FF2B5EF4-FFF2-40B4-BE49-F238E27FC236}">
                    <a16:creationId xmlns:a16="http://schemas.microsoft.com/office/drawing/2014/main" id="{B4E0AAE6-53D7-4B73-C79A-4671745A1D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7" y="757"/>
                <a:ext cx="580" cy="41"/>
              </a:xfrm>
              <a:custGeom>
                <a:avLst/>
                <a:gdLst>
                  <a:gd name="T0" fmla="*/ 20 w 580"/>
                  <a:gd name="T1" fmla="*/ 41 h 41"/>
                  <a:gd name="T2" fmla="*/ 20 w 580"/>
                  <a:gd name="T3" fmla="*/ 41 h 41"/>
                  <a:gd name="T4" fmla="*/ 18 w 580"/>
                  <a:gd name="T5" fmla="*/ 41 h 41"/>
                  <a:gd name="T6" fmla="*/ 14 w 580"/>
                  <a:gd name="T7" fmla="*/ 41 h 41"/>
                  <a:gd name="T8" fmla="*/ 10 w 580"/>
                  <a:gd name="T9" fmla="*/ 39 h 41"/>
                  <a:gd name="T10" fmla="*/ 8 w 580"/>
                  <a:gd name="T11" fmla="*/ 37 h 41"/>
                  <a:gd name="T12" fmla="*/ 6 w 580"/>
                  <a:gd name="T13" fmla="*/ 35 h 41"/>
                  <a:gd name="T14" fmla="*/ 4 w 580"/>
                  <a:gd name="T15" fmla="*/ 31 h 41"/>
                  <a:gd name="T16" fmla="*/ 2 w 580"/>
                  <a:gd name="T17" fmla="*/ 29 h 41"/>
                  <a:gd name="T18" fmla="*/ 2 w 580"/>
                  <a:gd name="T19" fmla="*/ 25 h 41"/>
                  <a:gd name="T20" fmla="*/ 0 w 580"/>
                  <a:gd name="T21" fmla="*/ 21 h 41"/>
                  <a:gd name="T22" fmla="*/ 2 w 580"/>
                  <a:gd name="T23" fmla="*/ 19 h 41"/>
                  <a:gd name="T24" fmla="*/ 2 w 580"/>
                  <a:gd name="T25" fmla="*/ 15 h 41"/>
                  <a:gd name="T26" fmla="*/ 4 w 580"/>
                  <a:gd name="T27" fmla="*/ 11 h 41"/>
                  <a:gd name="T28" fmla="*/ 6 w 580"/>
                  <a:gd name="T29" fmla="*/ 9 h 41"/>
                  <a:gd name="T30" fmla="*/ 8 w 580"/>
                  <a:gd name="T31" fmla="*/ 6 h 41"/>
                  <a:gd name="T32" fmla="*/ 10 w 580"/>
                  <a:gd name="T33" fmla="*/ 4 h 41"/>
                  <a:gd name="T34" fmla="*/ 14 w 580"/>
                  <a:gd name="T35" fmla="*/ 2 h 41"/>
                  <a:gd name="T36" fmla="*/ 18 w 580"/>
                  <a:gd name="T37" fmla="*/ 2 h 41"/>
                  <a:gd name="T38" fmla="*/ 20 w 580"/>
                  <a:gd name="T39" fmla="*/ 0 h 41"/>
                  <a:gd name="T40" fmla="*/ 20 w 580"/>
                  <a:gd name="T41" fmla="*/ 0 h 41"/>
                  <a:gd name="T42" fmla="*/ 560 w 580"/>
                  <a:gd name="T43" fmla="*/ 0 h 41"/>
                  <a:gd name="T44" fmla="*/ 560 w 580"/>
                  <a:gd name="T45" fmla="*/ 0 h 41"/>
                  <a:gd name="T46" fmla="*/ 564 w 580"/>
                  <a:gd name="T47" fmla="*/ 2 h 41"/>
                  <a:gd name="T48" fmla="*/ 566 w 580"/>
                  <a:gd name="T49" fmla="*/ 2 h 41"/>
                  <a:gd name="T50" fmla="*/ 570 w 580"/>
                  <a:gd name="T51" fmla="*/ 4 h 41"/>
                  <a:gd name="T52" fmla="*/ 572 w 580"/>
                  <a:gd name="T53" fmla="*/ 6 h 41"/>
                  <a:gd name="T54" fmla="*/ 576 w 580"/>
                  <a:gd name="T55" fmla="*/ 9 h 41"/>
                  <a:gd name="T56" fmla="*/ 578 w 580"/>
                  <a:gd name="T57" fmla="*/ 11 h 41"/>
                  <a:gd name="T58" fmla="*/ 578 w 580"/>
                  <a:gd name="T59" fmla="*/ 15 h 41"/>
                  <a:gd name="T60" fmla="*/ 580 w 580"/>
                  <a:gd name="T61" fmla="*/ 19 h 41"/>
                  <a:gd name="T62" fmla="*/ 580 w 580"/>
                  <a:gd name="T63" fmla="*/ 21 h 41"/>
                  <a:gd name="T64" fmla="*/ 580 w 580"/>
                  <a:gd name="T65" fmla="*/ 25 h 41"/>
                  <a:gd name="T66" fmla="*/ 578 w 580"/>
                  <a:gd name="T67" fmla="*/ 29 h 41"/>
                  <a:gd name="T68" fmla="*/ 578 w 580"/>
                  <a:gd name="T69" fmla="*/ 31 h 41"/>
                  <a:gd name="T70" fmla="*/ 576 w 580"/>
                  <a:gd name="T71" fmla="*/ 35 h 41"/>
                  <a:gd name="T72" fmla="*/ 572 w 580"/>
                  <a:gd name="T73" fmla="*/ 37 h 41"/>
                  <a:gd name="T74" fmla="*/ 570 w 580"/>
                  <a:gd name="T75" fmla="*/ 39 h 41"/>
                  <a:gd name="T76" fmla="*/ 566 w 580"/>
                  <a:gd name="T77" fmla="*/ 41 h 41"/>
                  <a:gd name="T78" fmla="*/ 564 w 580"/>
                  <a:gd name="T79" fmla="*/ 41 h 41"/>
                  <a:gd name="T80" fmla="*/ 560 w 580"/>
                  <a:gd name="T81" fmla="*/ 41 h 41"/>
                  <a:gd name="T82" fmla="*/ 560 w 580"/>
                  <a:gd name="T83" fmla="*/ 41 h 41"/>
                  <a:gd name="T84" fmla="*/ 20 w 580"/>
                  <a:gd name="T8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0" h="41">
                    <a:moveTo>
                      <a:pt x="20" y="41"/>
                    </a:moveTo>
                    <a:lnTo>
                      <a:pt x="20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560" y="0"/>
                    </a:lnTo>
                    <a:lnTo>
                      <a:pt x="564" y="2"/>
                    </a:lnTo>
                    <a:lnTo>
                      <a:pt x="566" y="2"/>
                    </a:lnTo>
                    <a:lnTo>
                      <a:pt x="570" y="4"/>
                    </a:lnTo>
                    <a:lnTo>
                      <a:pt x="572" y="6"/>
                    </a:lnTo>
                    <a:lnTo>
                      <a:pt x="576" y="9"/>
                    </a:lnTo>
                    <a:lnTo>
                      <a:pt x="578" y="11"/>
                    </a:lnTo>
                    <a:lnTo>
                      <a:pt x="578" y="15"/>
                    </a:lnTo>
                    <a:lnTo>
                      <a:pt x="580" y="19"/>
                    </a:lnTo>
                    <a:lnTo>
                      <a:pt x="580" y="21"/>
                    </a:lnTo>
                    <a:lnTo>
                      <a:pt x="580" y="25"/>
                    </a:lnTo>
                    <a:lnTo>
                      <a:pt x="578" y="29"/>
                    </a:lnTo>
                    <a:lnTo>
                      <a:pt x="578" y="31"/>
                    </a:lnTo>
                    <a:lnTo>
                      <a:pt x="576" y="35"/>
                    </a:lnTo>
                    <a:lnTo>
                      <a:pt x="572" y="37"/>
                    </a:lnTo>
                    <a:lnTo>
                      <a:pt x="570" y="39"/>
                    </a:lnTo>
                    <a:lnTo>
                      <a:pt x="566" y="41"/>
                    </a:lnTo>
                    <a:lnTo>
                      <a:pt x="564" y="41"/>
                    </a:lnTo>
                    <a:lnTo>
                      <a:pt x="560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24" name="Freeform 58">
                <a:extLst>
                  <a:ext uri="{FF2B5EF4-FFF2-40B4-BE49-F238E27FC236}">
                    <a16:creationId xmlns:a16="http://schemas.microsoft.com/office/drawing/2014/main" id="{748BB5DE-81D8-18C6-8FA7-9AA77B49BD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87" y="618"/>
                <a:ext cx="41" cy="289"/>
              </a:xfrm>
              <a:custGeom>
                <a:avLst/>
                <a:gdLst>
                  <a:gd name="T0" fmla="*/ 0 w 41"/>
                  <a:gd name="T1" fmla="*/ 20 h 289"/>
                  <a:gd name="T2" fmla="*/ 0 w 41"/>
                  <a:gd name="T3" fmla="*/ 20 h 289"/>
                  <a:gd name="T4" fmla="*/ 2 w 41"/>
                  <a:gd name="T5" fmla="*/ 16 h 289"/>
                  <a:gd name="T6" fmla="*/ 2 w 41"/>
                  <a:gd name="T7" fmla="*/ 12 h 289"/>
                  <a:gd name="T8" fmla="*/ 4 w 41"/>
                  <a:gd name="T9" fmla="*/ 10 h 289"/>
                  <a:gd name="T10" fmla="*/ 6 w 41"/>
                  <a:gd name="T11" fmla="*/ 6 h 289"/>
                  <a:gd name="T12" fmla="*/ 8 w 41"/>
                  <a:gd name="T13" fmla="*/ 4 h 289"/>
                  <a:gd name="T14" fmla="*/ 12 w 41"/>
                  <a:gd name="T15" fmla="*/ 2 h 289"/>
                  <a:gd name="T16" fmla="*/ 14 w 41"/>
                  <a:gd name="T17" fmla="*/ 0 h 289"/>
                  <a:gd name="T18" fmla="*/ 18 w 41"/>
                  <a:gd name="T19" fmla="*/ 0 h 289"/>
                  <a:gd name="T20" fmla="*/ 22 w 41"/>
                  <a:gd name="T21" fmla="*/ 0 h 289"/>
                  <a:gd name="T22" fmla="*/ 24 w 41"/>
                  <a:gd name="T23" fmla="*/ 0 h 289"/>
                  <a:gd name="T24" fmla="*/ 28 w 41"/>
                  <a:gd name="T25" fmla="*/ 0 h 289"/>
                  <a:gd name="T26" fmla="*/ 33 w 41"/>
                  <a:gd name="T27" fmla="*/ 2 h 289"/>
                  <a:gd name="T28" fmla="*/ 35 w 41"/>
                  <a:gd name="T29" fmla="*/ 4 h 289"/>
                  <a:gd name="T30" fmla="*/ 37 w 41"/>
                  <a:gd name="T31" fmla="*/ 6 h 289"/>
                  <a:gd name="T32" fmla="*/ 39 w 41"/>
                  <a:gd name="T33" fmla="*/ 10 h 289"/>
                  <a:gd name="T34" fmla="*/ 41 w 41"/>
                  <a:gd name="T35" fmla="*/ 12 h 289"/>
                  <a:gd name="T36" fmla="*/ 41 w 41"/>
                  <a:gd name="T37" fmla="*/ 16 h 289"/>
                  <a:gd name="T38" fmla="*/ 41 w 41"/>
                  <a:gd name="T39" fmla="*/ 20 h 289"/>
                  <a:gd name="T40" fmla="*/ 41 w 41"/>
                  <a:gd name="T41" fmla="*/ 20 h 289"/>
                  <a:gd name="T42" fmla="*/ 41 w 41"/>
                  <a:gd name="T43" fmla="*/ 269 h 289"/>
                  <a:gd name="T44" fmla="*/ 41 w 41"/>
                  <a:gd name="T45" fmla="*/ 269 h 289"/>
                  <a:gd name="T46" fmla="*/ 39 w 41"/>
                  <a:gd name="T47" fmla="*/ 273 h 289"/>
                  <a:gd name="T48" fmla="*/ 39 w 41"/>
                  <a:gd name="T49" fmla="*/ 277 h 289"/>
                  <a:gd name="T50" fmla="*/ 37 w 41"/>
                  <a:gd name="T51" fmla="*/ 279 h 289"/>
                  <a:gd name="T52" fmla="*/ 35 w 41"/>
                  <a:gd name="T53" fmla="*/ 283 h 289"/>
                  <a:gd name="T54" fmla="*/ 33 w 41"/>
                  <a:gd name="T55" fmla="*/ 285 h 289"/>
                  <a:gd name="T56" fmla="*/ 28 w 41"/>
                  <a:gd name="T57" fmla="*/ 287 h 289"/>
                  <a:gd name="T58" fmla="*/ 26 w 41"/>
                  <a:gd name="T59" fmla="*/ 289 h 289"/>
                  <a:gd name="T60" fmla="*/ 22 w 41"/>
                  <a:gd name="T61" fmla="*/ 289 h 289"/>
                  <a:gd name="T62" fmla="*/ 18 w 41"/>
                  <a:gd name="T63" fmla="*/ 289 h 289"/>
                  <a:gd name="T64" fmla="*/ 16 w 41"/>
                  <a:gd name="T65" fmla="*/ 289 h 289"/>
                  <a:gd name="T66" fmla="*/ 12 w 41"/>
                  <a:gd name="T67" fmla="*/ 289 h 289"/>
                  <a:gd name="T68" fmla="*/ 8 w 41"/>
                  <a:gd name="T69" fmla="*/ 287 h 289"/>
                  <a:gd name="T70" fmla="*/ 6 w 41"/>
                  <a:gd name="T71" fmla="*/ 285 h 289"/>
                  <a:gd name="T72" fmla="*/ 4 w 41"/>
                  <a:gd name="T73" fmla="*/ 283 h 289"/>
                  <a:gd name="T74" fmla="*/ 2 w 41"/>
                  <a:gd name="T75" fmla="*/ 279 h 289"/>
                  <a:gd name="T76" fmla="*/ 0 w 41"/>
                  <a:gd name="T77" fmla="*/ 277 h 289"/>
                  <a:gd name="T78" fmla="*/ 0 w 41"/>
                  <a:gd name="T79" fmla="*/ 273 h 289"/>
                  <a:gd name="T80" fmla="*/ 0 w 41"/>
                  <a:gd name="T81" fmla="*/ 269 h 289"/>
                  <a:gd name="T82" fmla="*/ 0 w 41"/>
                  <a:gd name="T83" fmla="*/ 269 h 289"/>
                  <a:gd name="T84" fmla="*/ 0 w 41"/>
                  <a:gd name="T85" fmla="*/ 2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289">
                    <a:moveTo>
                      <a:pt x="0" y="20"/>
                    </a:moveTo>
                    <a:lnTo>
                      <a:pt x="0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1" y="16"/>
                    </a:lnTo>
                    <a:lnTo>
                      <a:pt x="41" y="20"/>
                    </a:lnTo>
                    <a:lnTo>
                      <a:pt x="41" y="269"/>
                    </a:lnTo>
                    <a:lnTo>
                      <a:pt x="39" y="273"/>
                    </a:lnTo>
                    <a:lnTo>
                      <a:pt x="39" y="277"/>
                    </a:lnTo>
                    <a:lnTo>
                      <a:pt x="37" y="279"/>
                    </a:lnTo>
                    <a:lnTo>
                      <a:pt x="35" y="283"/>
                    </a:lnTo>
                    <a:lnTo>
                      <a:pt x="33" y="285"/>
                    </a:lnTo>
                    <a:lnTo>
                      <a:pt x="28" y="287"/>
                    </a:lnTo>
                    <a:lnTo>
                      <a:pt x="26" y="289"/>
                    </a:lnTo>
                    <a:lnTo>
                      <a:pt x="22" y="289"/>
                    </a:lnTo>
                    <a:lnTo>
                      <a:pt x="18" y="289"/>
                    </a:lnTo>
                    <a:lnTo>
                      <a:pt x="16" y="289"/>
                    </a:lnTo>
                    <a:lnTo>
                      <a:pt x="12" y="289"/>
                    </a:lnTo>
                    <a:lnTo>
                      <a:pt x="8" y="287"/>
                    </a:lnTo>
                    <a:lnTo>
                      <a:pt x="6" y="285"/>
                    </a:lnTo>
                    <a:lnTo>
                      <a:pt x="4" y="283"/>
                    </a:lnTo>
                    <a:lnTo>
                      <a:pt x="2" y="279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0" y="26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25" name="Freeform 59">
                <a:extLst>
                  <a:ext uri="{FF2B5EF4-FFF2-40B4-BE49-F238E27FC236}">
                    <a16:creationId xmlns:a16="http://schemas.microsoft.com/office/drawing/2014/main" id="{F74BE701-9B0D-88C7-D6B2-793441FBC5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8" y="597"/>
                <a:ext cx="43" cy="343"/>
              </a:xfrm>
              <a:custGeom>
                <a:avLst/>
                <a:gdLst>
                  <a:gd name="T0" fmla="*/ 0 w 43"/>
                  <a:gd name="T1" fmla="*/ 21 h 343"/>
                  <a:gd name="T2" fmla="*/ 0 w 43"/>
                  <a:gd name="T3" fmla="*/ 21 h 343"/>
                  <a:gd name="T4" fmla="*/ 0 w 43"/>
                  <a:gd name="T5" fmla="*/ 17 h 343"/>
                  <a:gd name="T6" fmla="*/ 0 w 43"/>
                  <a:gd name="T7" fmla="*/ 13 h 343"/>
                  <a:gd name="T8" fmla="*/ 2 w 43"/>
                  <a:gd name="T9" fmla="*/ 11 h 343"/>
                  <a:gd name="T10" fmla="*/ 4 w 43"/>
                  <a:gd name="T11" fmla="*/ 6 h 343"/>
                  <a:gd name="T12" fmla="*/ 6 w 43"/>
                  <a:gd name="T13" fmla="*/ 4 h 343"/>
                  <a:gd name="T14" fmla="*/ 10 w 43"/>
                  <a:gd name="T15" fmla="*/ 2 h 343"/>
                  <a:gd name="T16" fmla="*/ 12 w 43"/>
                  <a:gd name="T17" fmla="*/ 0 h 343"/>
                  <a:gd name="T18" fmla="*/ 16 w 43"/>
                  <a:gd name="T19" fmla="*/ 0 h 343"/>
                  <a:gd name="T20" fmla="*/ 21 w 43"/>
                  <a:gd name="T21" fmla="*/ 0 h 343"/>
                  <a:gd name="T22" fmla="*/ 23 w 43"/>
                  <a:gd name="T23" fmla="*/ 0 h 343"/>
                  <a:gd name="T24" fmla="*/ 27 w 43"/>
                  <a:gd name="T25" fmla="*/ 0 h 343"/>
                  <a:gd name="T26" fmla="*/ 31 w 43"/>
                  <a:gd name="T27" fmla="*/ 2 h 343"/>
                  <a:gd name="T28" fmla="*/ 33 w 43"/>
                  <a:gd name="T29" fmla="*/ 4 h 343"/>
                  <a:gd name="T30" fmla="*/ 35 w 43"/>
                  <a:gd name="T31" fmla="*/ 6 h 343"/>
                  <a:gd name="T32" fmla="*/ 37 w 43"/>
                  <a:gd name="T33" fmla="*/ 11 h 343"/>
                  <a:gd name="T34" fmla="*/ 39 w 43"/>
                  <a:gd name="T35" fmla="*/ 13 h 343"/>
                  <a:gd name="T36" fmla="*/ 41 w 43"/>
                  <a:gd name="T37" fmla="*/ 17 h 343"/>
                  <a:gd name="T38" fmla="*/ 41 w 43"/>
                  <a:gd name="T39" fmla="*/ 21 h 343"/>
                  <a:gd name="T40" fmla="*/ 41 w 43"/>
                  <a:gd name="T41" fmla="*/ 21 h 343"/>
                  <a:gd name="T42" fmla="*/ 43 w 43"/>
                  <a:gd name="T43" fmla="*/ 322 h 343"/>
                  <a:gd name="T44" fmla="*/ 43 w 43"/>
                  <a:gd name="T45" fmla="*/ 322 h 343"/>
                  <a:gd name="T46" fmla="*/ 43 w 43"/>
                  <a:gd name="T47" fmla="*/ 326 h 343"/>
                  <a:gd name="T48" fmla="*/ 41 w 43"/>
                  <a:gd name="T49" fmla="*/ 331 h 343"/>
                  <a:gd name="T50" fmla="*/ 39 w 43"/>
                  <a:gd name="T51" fmla="*/ 333 h 343"/>
                  <a:gd name="T52" fmla="*/ 37 w 43"/>
                  <a:gd name="T53" fmla="*/ 337 h 343"/>
                  <a:gd name="T54" fmla="*/ 35 w 43"/>
                  <a:gd name="T55" fmla="*/ 339 h 343"/>
                  <a:gd name="T56" fmla="*/ 33 w 43"/>
                  <a:gd name="T57" fmla="*/ 341 h 343"/>
                  <a:gd name="T58" fmla="*/ 29 w 43"/>
                  <a:gd name="T59" fmla="*/ 343 h 343"/>
                  <a:gd name="T60" fmla="*/ 27 w 43"/>
                  <a:gd name="T61" fmla="*/ 343 h 343"/>
                  <a:gd name="T62" fmla="*/ 23 w 43"/>
                  <a:gd name="T63" fmla="*/ 343 h 343"/>
                  <a:gd name="T64" fmla="*/ 18 w 43"/>
                  <a:gd name="T65" fmla="*/ 343 h 343"/>
                  <a:gd name="T66" fmla="*/ 14 w 43"/>
                  <a:gd name="T67" fmla="*/ 343 h 343"/>
                  <a:gd name="T68" fmla="*/ 12 w 43"/>
                  <a:gd name="T69" fmla="*/ 341 h 343"/>
                  <a:gd name="T70" fmla="*/ 8 w 43"/>
                  <a:gd name="T71" fmla="*/ 339 h 343"/>
                  <a:gd name="T72" fmla="*/ 6 w 43"/>
                  <a:gd name="T73" fmla="*/ 337 h 343"/>
                  <a:gd name="T74" fmla="*/ 4 w 43"/>
                  <a:gd name="T75" fmla="*/ 333 h 343"/>
                  <a:gd name="T76" fmla="*/ 2 w 43"/>
                  <a:gd name="T77" fmla="*/ 331 h 343"/>
                  <a:gd name="T78" fmla="*/ 2 w 43"/>
                  <a:gd name="T79" fmla="*/ 326 h 343"/>
                  <a:gd name="T80" fmla="*/ 2 w 43"/>
                  <a:gd name="T81" fmla="*/ 322 h 343"/>
                  <a:gd name="T82" fmla="*/ 2 w 43"/>
                  <a:gd name="T83" fmla="*/ 322 h 343"/>
                  <a:gd name="T84" fmla="*/ 0 w 43"/>
                  <a:gd name="T85" fmla="*/ 2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343">
                    <a:moveTo>
                      <a:pt x="0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41" y="17"/>
                    </a:lnTo>
                    <a:lnTo>
                      <a:pt x="41" y="21"/>
                    </a:lnTo>
                    <a:lnTo>
                      <a:pt x="43" y="322"/>
                    </a:lnTo>
                    <a:lnTo>
                      <a:pt x="43" y="326"/>
                    </a:lnTo>
                    <a:lnTo>
                      <a:pt x="41" y="331"/>
                    </a:lnTo>
                    <a:lnTo>
                      <a:pt x="39" y="333"/>
                    </a:lnTo>
                    <a:lnTo>
                      <a:pt x="37" y="337"/>
                    </a:lnTo>
                    <a:lnTo>
                      <a:pt x="35" y="339"/>
                    </a:lnTo>
                    <a:lnTo>
                      <a:pt x="33" y="341"/>
                    </a:lnTo>
                    <a:lnTo>
                      <a:pt x="29" y="343"/>
                    </a:lnTo>
                    <a:lnTo>
                      <a:pt x="27" y="343"/>
                    </a:lnTo>
                    <a:lnTo>
                      <a:pt x="23" y="343"/>
                    </a:lnTo>
                    <a:lnTo>
                      <a:pt x="18" y="343"/>
                    </a:lnTo>
                    <a:lnTo>
                      <a:pt x="14" y="343"/>
                    </a:lnTo>
                    <a:lnTo>
                      <a:pt x="12" y="341"/>
                    </a:lnTo>
                    <a:lnTo>
                      <a:pt x="8" y="339"/>
                    </a:lnTo>
                    <a:lnTo>
                      <a:pt x="6" y="337"/>
                    </a:lnTo>
                    <a:lnTo>
                      <a:pt x="4" y="333"/>
                    </a:lnTo>
                    <a:lnTo>
                      <a:pt x="2" y="331"/>
                    </a:lnTo>
                    <a:lnTo>
                      <a:pt x="2" y="326"/>
                    </a:lnTo>
                    <a:lnTo>
                      <a:pt x="2" y="32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26" name="Freeform 60">
                <a:extLst>
                  <a:ext uri="{FF2B5EF4-FFF2-40B4-BE49-F238E27FC236}">
                    <a16:creationId xmlns:a16="http://schemas.microsoft.com/office/drawing/2014/main" id="{2BD36B33-C542-496A-8CCA-0F60711342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0" y="755"/>
                <a:ext cx="293" cy="179"/>
              </a:xfrm>
              <a:custGeom>
                <a:avLst/>
                <a:gdLst>
                  <a:gd name="T0" fmla="*/ 31 w 293"/>
                  <a:gd name="T1" fmla="*/ 177 h 179"/>
                  <a:gd name="T2" fmla="*/ 31 w 293"/>
                  <a:gd name="T3" fmla="*/ 177 h 179"/>
                  <a:gd name="T4" fmla="*/ 27 w 293"/>
                  <a:gd name="T5" fmla="*/ 179 h 179"/>
                  <a:gd name="T6" fmla="*/ 23 w 293"/>
                  <a:gd name="T7" fmla="*/ 179 h 179"/>
                  <a:gd name="T8" fmla="*/ 21 w 293"/>
                  <a:gd name="T9" fmla="*/ 179 h 179"/>
                  <a:gd name="T10" fmla="*/ 17 w 293"/>
                  <a:gd name="T11" fmla="*/ 179 h 179"/>
                  <a:gd name="T12" fmla="*/ 13 w 293"/>
                  <a:gd name="T13" fmla="*/ 179 h 179"/>
                  <a:gd name="T14" fmla="*/ 11 w 293"/>
                  <a:gd name="T15" fmla="*/ 177 h 179"/>
                  <a:gd name="T16" fmla="*/ 6 w 293"/>
                  <a:gd name="T17" fmla="*/ 175 h 179"/>
                  <a:gd name="T18" fmla="*/ 4 w 293"/>
                  <a:gd name="T19" fmla="*/ 171 h 179"/>
                  <a:gd name="T20" fmla="*/ 2 w 293"/>
                  <a:gd name="T21" fmla="*/ 168 h 179"/>
                  <a:gd name="T22" fmla="*/ 0 w 293"/>
                  <a:gd name="T23" fmla="*/ 164 h 179"/>
                  <a:gd name="T24" fmla="*/ 0 w 293"/>
                  <a:gd name="T25" fmla="*/ 162 h 179"/>
                  <a:gd name="T26" fmla="*/ 0 w 293"/>
                  <a:gd name="T27" fmla="*/ 158 h 179"/>
                  <a:gd name="T28" fmla="*/ 0 w 293"/>
                  <a:gd name="T29" fmla="*/ 154 h 179"/>
                  <a:gd name="T30" fmla="*/ 0 w 293"/>
                  <a:gd name="T31" fmla="*/ 152 h 179"/>
                  <a:gd name="T32" fmla="*/ 2 w 293"/>
                  <a:gd name="T33" fmla="*/ 148 h 179"/>
                  <a:gd name="T34" fmla="*/ 4 w 293"/>
                  <a:gd name="T35" fmla="*/ 146 h 179"/>
                  <a:gd name="T36" fmla="*/ 9 w 293"/>
                  <a:gd name="T37" fmla="*/ 142 h 179"/>
                  <a:gd name="T38" fmla="*/ 11 w 293"/>
                  <a:gd name="T39" fmla="*/ 140 h 179"/>
                  <a:gd name="T40" fmla="*/ 11 w 293"/>
                  <a:gd name="T41" fmla="*/ 140 h 179"/>
                  <a:gd name="T42" fmla="*/ 263 w 293"/>
                  <a:gd name="T43" fmla="*/ 4 h 179"/>
                  <a:gd name="T44" fmla="*/ 263 w 293"/>
                  <a:gd name="T45" fmla="*/ 4 h 179"/>
                  <a:gd name="T46" fmla="*/ 265 w 293"/>
                  <a:gd name="T47" fmla="*/ 2 h 179"/>
                  <a:gd name="T48" fmla="*/ 269 w 293"/>
                  <a:gd name="T49" fmla="*/ 2 h 179"/>
                  <a:gd name="T50" fmla="*/ 273 w 293"/>
                  <a:gd name="T51" fmla="*/ 0 h 179"/>
                  <a:gd name="T52" fmla="*/ 277 w 293"/>
                  <a:gd name="T53" fmla="*/ 2 h 179"/>
                  <a:gd name="T54" fmla="*/ 279 w 293"/>
                  <a:gd name="T55" fmla="*/ 2 h 179"/>
                  <a:gd name="T56" fmla="*/ 283 w 293"/>
                  <a:gd name="T57" fmla="*/ 4 h 179"/>
                  <a:gd name="T58" fmla="*/ 285 w 293"/>
                  <a:gd name="T59" fmla="*/ 6 h 179"/>
                  <a:gd name="T60" fmla="*/ 287 w 293"/>
                  <a:gd name="T61" fmla="*/ 8 h 179"/>
                  <a:gd name="T62" fmla="*/ 289 w 293"/>
                  <a:gd name="T63" fmla="*/ 13 h 179"/>
                  <a:gd name="T64" fmla="*/ 291 w 293"/>
                  <a:gd name="T65" fmla="*/ 15 h 179"/>
                  <a:gd name="T66" fmla="*/ 291 w 293"/>
                  <a:gd name="T67" fmla="*/ 19 h 179"/>
                  <a:gd name="T68" fmla="*/ 293 w 293"/>
                  <a:gd name="T69" fmla="*/ 23 h 179"/>
                  <a:gd name="T70" fmla="*/ 291 w 293"/>
                  <a:gd name="T71" fmla="*/ 25 h 179"/>
                  <a:gd name="T72" fmla="*/ 291 w 293"/>
                  <a:gd name="T73" fmla="*/ 29 h 179"/>
                  <a:gd name="T74" fmla="*/ 289 w 293"/>
                  <a:gd name="T75" fmla="*/ 33 h 179"/>
                  <a:gd name="T76" fmla="*/ 287 w 293"/>
                  <a:gd name="T77" fmla="*/ 35 h 179"/>
                  <a:gd name="T78" fmla="*/ 285 w 293"/>
                  <a:gd name="T79" fmla="*/ 37 h 179"/>
                  <a:gd name="T80" fmla="*/ 281 w 293"/>
                  <a:gd name="T81" fmla="*/ 39 h 179"/>
                  <a:gd name="T82" fmla="*/ 281 w 293"/>
                  <a:gd name="T83" fmla="*/ 39 h 179"/>
                  <a:gd name="T84" fmla="*/ 31 w 293"/>
                  <a:gd name="T85" fmla="*/ 17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3" h="179">
                    <a:moveTo>
                      <a:pt x="31" y="177"/>
                    </a:moveTo>
                    <a:lnTo>
                      <a:pt x="31" y="177"/>
                    </a:lnTo>
                    <a:lnTo>
                      <a:pt x="27" y="179"/>
                    </a:lnTo>
                    <a:lnTo>
                      <a:pt x="23" y="179"/>
                    </a:lnTo>
                    <a:lnTo>
                      <a:pt x="21" y="179"/>
                    </a:lnTo>
                    <a:lnTo>
                      <a:pt x="17" y="179"/>
                    </a:lnTo>
                    <a:lnTo>
                      <a:pt x="13" y="179"/>
                    </a:lnTo>
                    <a:lnTo>
                      <a:pt x="11" y="177"/>
                    </a:lnTo>
                    <a:lnTo>
                      <a:pt x="6" y="175"/>
                    </a:lnTo>
                    <a:lnTo>
                      <a:pt x="4" y="171"/>
                    </a:lnTo>
                    <a:lnTo>
                      <a:pt x="2" y="168"/>
                    </a:lnTo>
                    <a:lnTo>
                      <a:pt x="0" y="164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0" y="154"/>
                    </a:lnTo>
                    <a:lnTo>
                      <a:pt x="0" y="152"/>
                    </a:lnTo>
                    <a:lnTo>
                      <a:pt x="2" y="148"/>
                    </a:lnTo>
                    <a:lnTo>
                      <a:pt x="4" y="146"/>
                    </a:lnTo>
                    <a:lnTo>
                      <a:pt x="9" y="142"/>
                    </a:lnTo>
                    <a:lnTo>
                      <a:pt x="11" y="140"/>
                    </a:lnTo>
                    <a:lnTo>
                      <a:pt x="263" y="4"/>
                    </a:lnTo>
                    <a:lnTo>
                      <a:pt x="265" y="2"/>
                    </a:lnTo>
                    <a:lnTo>
                      <a:pt x="269" y="2"/>
                    </a:lnTo>
                    <a:lnTo>
                      <a:pt x="273" y="0"/>
                    </a:lnTo>
                    <a:lnTo>
                      <a:pt x="277" y="2"/>
                    </a:lnTo>
                    <a:lnTo>
                      <a:pt x="279" y="2"/>
                    </a:lnTo>
                    <a:lnTo>
                      <a:pt x="283" y="4"/>
                    </a:lnTo>
                    <a:lnTo>
                      <a:pt x="285" y="6"/>
                    </a:lnTo>
                    <a:lnTo>
                      <a:pt x="287" y="8"/>
                    </a:lnTo>
                    <a:lnTo>
                      <a:pt x="289" y="13"/>
                    </a:lnTo>
                    <a:lnTo>
                      <a:pt x="291" y="15"/>
                    </a:lnTo>
                    <a:lnTo>
                      <a:pt x="291" y="19"/>
                    </a:lnTo>
                    <a:lnTo>
                      <a:pt x="293" y="23"/>
                    </a:lnTo>
                    <a:lnTo>
                      <a:pt x="291" y="25"/>
                    </a:lnTo>
                    <a:lnTo>
                      <a:pt x="291" y="29"/>
                    </a:lnTo>
                    <a:lnTo>
                      <a:pt x="289" y="33"/>
                    </a:lnTo>
                    <a:lnTo>
                      <a:pt x="287" y="35"/>
                    </a:lnTo>
                    <a:lnTo>
                      <a:pt x="285" y="37"/>
                    </a:lnTo>
                    <a:lnTo>
                      <a:pt x="281" y="39"/>
                    </a:lnTo>
                    <a:lnTo>
                      <a:pt x="31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27" name="Freeform 61">
                <a:extLst>
                  <a:ext uri="{FF2B5EF4-FFF2-40B4-BE49-F238E27FC236}">
                    <a16:creationId xmlns:a16="http://schemas.microsoft.com/office/drawing/2014/main" id="{55DB1D8C-D42F-3C26-23C0-34F5862DCF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10"/>
                <a:ext cx="293" cy="178"/>
              </a:xfrm>
              <a:custGeom>
                <a:avLst/>
                <a:gdLst>
                  <a:gd name="T0" fmla="*/ 280 w 293"/>
                  <a:gd name="T1" fmla="*/ 141 h 178"/>
                  <a:gd name="T2" fmla="*/ 280 w 293"/>
                  <a:gd name="T3" fmla="*/ 141 h 178"/>
                  <a:gd name="T4" fmla="*/ 284 w 293"/>
                  <a:gd name="T5" fmla="*/ 143 h 178"/>
                  <a:gd name="T6" fmla="*/ 286 w 293"/>
                  <a:gd name="T7" fmla="*/ 145 h 178"/>
                  <a:gd name="T8" fmla="*/ 288 w 293"/>
                  <a:gd name="T9" fmla="*/ 147 h 178"/>
                  <a:gd name="T10" fmla="*/ 291 w 293"/>
                  <a:gd name="T11" fmla="*/ 151 h 178"/>
                  <a:gd name="T12" fmla="*/ 291 w 293"/>
                  <a:gd name="T13" fmla="*/ 156 h 178"/>
                  <a:gd name="T14" fmla="*/ 293 w 293"/>
                  <a:gd name="T15" fmla="*/ 158 h 178"/>
                  <a:gd name="T16" fmla="*/ 291 w 293"/>
                  <a:gd name="T17" fmla="*/ 162 h 178"/>
                  <a:gd name="T18" fmla="*/ 291 w 293"/>
                  <a:gd name="T19" fmla="*/ 166 h 178"/>
                  <a:gd name="T20" fmla="*/ 288 w 293"/>
                  <a:gd name="T21" fmla="*/ 168 h 178"/>
                  <a:gd name="T22" fmla="*/ 286 w 293"/>
                  <a:gd name="T23" fmla="*/ 172 h 178"/>
                  <a:gd name="T24" fmla="*/ 284 w 293"/>
                  <a:gd name="T25" fmla="*/ 174 h 178"/>
                  <a:gd name="T26" fmla="*/ 282 w 293"/>
                  <a:gd name="T27" fmla="*/ 176 h 178"/>
                  <a:gd name="T28" fmla="*/ 278 w 293"/>
                  <a:gd name="T29" fmla="*/ 178 h 178"/>
                  <a:gd name="T30" fmla="*/ 274 w 293"/>
                  <a:gd name="T31" fmla="*/ 178 h 178"/>
                  <a:gd name="T32" fmla="*/ 272 w 293"/>
                  <a:gd name="T33" fmla="*/ 178 h 178"/>
                  <a:gd name="T34" fmla="*/ 268 w 293"/>
                  <a:gd name="T35" fmla="*/ 178 h 178"/>
                  <a:gd name="T36" fmla="*/ 264 w 293"/>
                  <a:gd name="T37" fmla="*/ 178 h 178"/>
                  <a:gd name="T38" fmla="*/ 262 w 293"/>
                  <a:gd name="T39" fmla="*/ 176 h 178"/>
                  <a:gd name="T40" fmla="*/ 262 w 293"/>
                  <a:gd name="T41" fmla="*/ 176 h 178"/>
                  <a:gd name="T42" fmla="*/ 10 w 293"/>
                  <a:gd name="T43" fmla="*/ 37 h 178"/>
                  <a:gd name="T44" fmla="*/ 10 w 293"/>
                  <a:gd name="T45" fmla="*/ 37 h 178"/>
                  <a:gd name="T46" fmla="*/ 6 w 293"/>
                  <a:gd name="T47" fmla="*/ 34 h 178"/>
                  <a:gd name="T48" fmla="*/ 4 w 293"/>
                  <a:gd name="T49" fmla="*/ 32 h 178"/>
                  <a:gd name="T50" fmla="*/ 2 w 293"/>
                  <a:gd name="T51" fmla="*/ 30 h 178"/>
                  <a:gd name="T52" fmla="*/ 0 w 293"/>
                  <a:gd name="T53" fmla="*/ 26 h 178"/>
                  <a:gd name="T54" fmla="*/ 0 w 293"/>
                  <a:gd name="T55" fmla="*/ 24 h 178"/>
                  <a:gd name="T56" fmla="*/ 0 w 293"/>
                  <a:gd name="T57" fmla="*/ 20 h 178"/>
                  <a:gd name="T58" fmla="*/ 0 w 293"/>
                  <a:gd name="T59" fmla="*/ 16 h 178"/>
                  <a:gd name="T60" fmla="*/ 0 w 293"/>
                  <a:gd name="T61" fmla="*/ 12 h 178"/>
                  <a:gd name="T62" fmla="*/ 2 w 293"/>
                  <a:gd name="T63" fmla="*/ 10 h 178"/>
                  <a:gd name="T64" fmla="*/ 4 w 293"/>
                  <a:gd name="T65" fmla="*/ 6 h 178"/>
                  <a:gd name="T66" fmla="*/ 6 w 293"/>
                  <a:gd name="T67" fmla="*/ 4 h 178"/>
                  <a:gd name="T68" fmla="*/ 10 w 293"/>
                  <a:gd name="T69" fmla="*/ 2 h 178"/>
                  <a:gd name="T70" fmla="*/ 12 w 293"/>
                  <a:gd name="T71" fmla="*/ 0 h 178"/>
                  <a:gd name="T72" fmla="*/ 16 w 293"/>
                  <a:gd name="T73" fmla="*/ 0 h 178"/>
                  <a:gd name="T74" fmla="*/ 20 w 293"/>
                  <a:gd name="T75" fmla="*/ 0 h 178"/>
                  <a:gd name="T76" fmla="*/ 22 w 293"/>
                  <a:gd name="T77" fmla="*/ 0 h 178"/>
                  <a:gd name="T78" fmla="*/ 26 w 293"/>
                  <a:gd name="T79" fmla="*/ 0 h 178"/>
                  <a:gd name="T80" fmla="*/ 30 w 293"/>
                  <a:gd name="T81" fmla="*/ 2 h 178"/>
                  <a:gd name="T82" fmla="*/ 30 w 293"/>
                  <a:gd name="T83" fmla="*/ 2 h 178"/>
                  <a:gd name="T84" fmla="*/ 280 w 293"/>
                  <a:gd name="T85" fmla="*/ 14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3" h="178">
                    <a:moveTo>
                      <a:pt x="280" y="141"/>
                    </a:moveTo>
                    <a:lnTo>
                      <a:pt x="280" y="141"/>
                    </a:lnTo>
                    <a:lnTo>
                      <a:pt x="284" y="143"/>
                    </a:lnTo>
                    <a:lnTo>
                      <a:pt x="286" y="145"/>
                    </a:lnTo>
                    <a:lnTo>
                      <a:pt x="288" y="147"/>
                    </a:lnTo>
                    <a:lnTo>
                      <a:pt x="291" y="151"/>
                    </a:lnTo>
                    <a:lnTo>
                      <a:pt x="291" y="156"/>
                    </a:lnTo>
                    <a:lnTo>
                      <a:pt x="293" y="158"/>
                    </a:lnTo>
                    <a:lnTo>
                      <a:pt x="291" y="162"/>
                    </a:lnTo>
                    <a:lnTo>
                      <a:pt x="291" y="166"/>
                    </a:lnTo>
                    <a:lnTo>
                      <a:pt x="288" y="168"/>
                    </a:lnTo>
                    <a:lnTo>
                      <a:pt x="286" y="172"/>
                    </a:lnTo>
                    <a:lnTo>
                      <a:pt x="284" y="174"/>
                    </a:lnTo>
                    <a:lnTo>
                      <a:pt x="282" y="176"/>
                    </a:lnTo>
                    <a:lnTo>
                      <a:pt x="278" y="178"/>
                    </a:lnTo>
                    <a:lnTo>
                      <a:pt x="274" y="178"/>
                    </a:lnTo>
                    <a:lnTo>
                      <a:pt x="272" y="178"/>
                    </a:lnTo>
                    <a:lnTo>
                      <a:pt x="268" y="178"/>
                    </a:lnTo>
                    <a:lnTo>
                      <a:pt x="264" y="178"/>
                    </a:lnTo>
                    <a:lnTo>
                      <a:pt x="262" y="176"/>
                    </a:lnTo>
                    <a:lnTo>
                      <a:pt x="10" y="37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28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28" name="Freeform 62">
                <a:extLst>
                  <a:ext uri="{FF2B5EF4-FFF2-40B4-BE49-F238E27FC236}">
                    <a16:creationId xmlns:a16="http://schemas.microsoft.com/office/drawing/2014/main" id="{0FC48637-5D66-5817-1382-9105312711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50" y="690"/>
                <a:ext cx="181" cy="178"/>
              </a:xfrm>
              <a:custGeom>
                <a:avLst/>
                <a:gdLst>
                  <a:gd name="T0" fmla="*/ 181 w 181"/>
                  <a:gd name="T1" fmla="*/ 88 h 178"/>
                  <a:gd name="T2" fmla="*/ 179 w 181"/>
                  <a:gd name="T3" fmla="*/ 108 h 178"/>
                  <a:gd name="T4" fmla="*/ 173 w 181"/>
                  <a:gd name="T5" fmla="*/ 127 h 178"/>
                  <a:gd name="T6" fmla="*/ 162 w 181"/>
                  <a:gd name="T7" fmla="*/ 143 h 178"/>
                  <a:gd name="T8" fmla="*/ 148 w 181"/>
                  <a:gd name="T9" fmla="*/ 158 h 178"/>
                  <a:gd name="T10" fmla="*/ 132 w 181"/>
                  <a:gd name="T11" fmla="*/ 168 h 178"/>
                  <a:gd name="T12" fmla="*/ 115 w 181"/>
                  <a:gd name="T13" fmla="*/ 176 h 178"/>
                  <a:gd name="T14" fmla="*/ 95 w 181"/>
                  <a:gd name="T15" fmla="*/ 178 h 178"/>
                  <a:gd name="T16" fmla="*/ 76 w 181"/>
                  <a:gd name="T17" fmla="*/ 178 h 178"/>
                  <a:gd name="T18" fmla="*/ 58 w 181"/>
                  <a:gd name="T19" fmla="*/ 172 h 178"/>
                  <a:gd name="T20" fmla="*/ 39 w 181"/>
                  <a:gd name="T21" fmla="*/ 164 h 178"/>
                  <a:gd name="T22" fmla="*/ 25 w 181"/>
                  <a:gd name="T23" fmla="*/ 151 h 178"/>
                  <a:gd name="T24" fmla="*/ 13 w 181"/>
                  <a:gd name="T25" fmla="*/ 135 h 178"/>
                  <a:gd name="T26" fmla="*/ 4 w 181"/>
                  <a:gd name="T27" fmla="*/ 119 h 178"/>
                  <a:gd name="T28" fmla="*/ 0 w 181"/>
                  <a:gd name="T29" fmla="*/ 98 h 178"/>
                  <a:gd name="T30" fmla="*/ 0 w 181"/>
                  <a:gd name="T31" fmla="*/ 80 h 178"/>
                  <a:gd name="T32" fmla="*/ 4 w 181"/>
                  <a:gd name="T33" fmla="*/ 61 h 178"/>
                  <a:gd name="T34" fmla="*/ 13 w 181"/>
                  <a:gd name="T35" fmla="*/ 43 h 178"/>
                  <a:gd name="T36" fmla="*/ 25 w 181"/>
                  <a:gd name="T37" fmla="*/ 26 h 178"/>
                  <a:gd name="T38" fmla="*/ 39 w 181"/>
                  <a:gd name="T39" fmla="*/ 14 h 178"/>
                  <a:gd name="T40" fmla="*/ 58 w 181"/>
                  <a:gd name="T41" fmla="*/ 6 h 178"/>
                  <a:gd name="T42" fmla="*/ 76 w 181"/>
                  <a:gd name="T43" fmla="*/ 0 h 178"/>
                  <a:gd name="T44" fmla="*/ 95 w 181"/>
                  <a:gd name="T45" fmla="*/ 0 h 178"/>
                  <a:gd name="T46" fmla="*/ 115 w 181"/>
                  <a:gd name="T47" fmla="*/ 2 h 178"/>
                  <a:gd name="T48" fmla="*/ 132 w 181"/>
                  <a:gd name="T49" fmla="*/ 10 h 178"/>
                  <a:gd name="T50" fmla="*/ 148 w 181"/>
                  <a:gd name="T51" fmla="*/ 20 h 178"/>
                  <a:gd name="T52" fmla="*/ 162 w 181"/>
                  <a:gd name="T53" fmla="*/ 34 h 178"/>
                  <a:gd name="T54" fmla="*/ 173 w 181"/>
                  <a:gd name="T55" fmla="*/ 51 h 178"/>
                  <a:gd name="T56" fmla="*/ 179 w 181"/>
                  <a:gd name="T57" fmla="*/ 69 h 178"/>
                  <a:gd name="T58" fmla="*/ 181 w 181"/>
                  <a:gd name="T59" fmla="*/ 88 h 178"/>
                  <a:gd name="T60" fmla="*/ 181 w 181"/>
                  <a:gd name="T61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78">
                    <a:moveTo>
                      <a:pt x="181" y="88"/>
                    </a:moveTo>
                    <a:lnTo>
                      <a:pt x="179" y="108"/>
                    </a:lnTo>
                    <a:lnTo>
                      <a:pt x="173" y="127"/>
                    </a:lnTo>
                    <a:lnTo>
                      <a:pt x="162" y="143"/>
                    </a:lnTo>
                    <a:lnTo>
                      <a:pt x="148" y="158"/>
                    </a:lnTo>
                    <a:lnTo>
                      <a:pt x="132" y="168"/>
                    </a:lnTo>
                    <a:lnTo>
                      <a:pt x="115" y="176"/>
                    </a:lnTo>
                    <a:lnTo>
                      <a:pt x="95" y="178"/>
                    </a:lnTo>
                    <a:lnTo>
                      <a:pt x="76" y="178"/>
                    </a:lnTo>
                    <a:lnTo>
                      <a:pt x="58" y="172"/>
                    </a:lnTo>
                    <a:lnTo>
                      <a:pt x="39" y="164"/>
                    </a:lnTo>
                    <a:lnTo>
                      <a:pt x="25" y="151"/>
                    </a:lnTo>
                    <a:lnTo>
                      <a:pt x="13" y="135"/>
                    </a:lnTo>
                    <a:lnTo>
                      <a:pt x="4" y="119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4" y="61"/>
                    </a:lnTo>
                    <a:lnTo>
                      <a:pt x="13" y="43"/>
                    </a:lnTo>
                    <a:lnTo>
                      <a:pt x="25" y="26"/>
                    </a:lnTo>
                    <a:lnTo>
                      <a:pt x="39" y="14"/>
                    </a:lnTo>
                    <a:lnTo>
                      <a:pt x="58" y="6"/>
                    </a:lnTo>
                    <a:lnTo>
                      <a:pt x="76" y="0"/>
                    </a:lnTo>
                    <a:lnTo>
                      <a:pt x="95" y="0"/>
                    </a:lnTo>
                    <a:lnTo>
                      <a:pt x="115" y="2"/>
                    </a:lnTo>
                    <a:lnTo>
                      <a:pt x="132" y="10"/>
                    </a:lnTo>
                    <a:lnTo>
                      <a:pt x="148" y="20"/>
                    </a:lnTo>
                    <a:lnTo>
                      <a:pt x="162" y="34"/>
                    </a:lnTo>
                    <a:lnTo>
                      <a:pt x="173" y="51"/>
                    </a:lnTo>
                    <a:lnTo>
                      <a:pt x="179" y="69"/>
                    </a:lnTo>
                    <a:lnTo>
                      <a:pt x="181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29" name="Freeform 63">
                <a:extLst>
                  <a:ext uri="{FF2B5EF4-FFF2-40B4-BE49-F238E27FC236}">
                    <a16:creationId xmlns:a16="http://schemas.microsoft.com/office/drawing/2014/main" id="{CED39440-00D8-7CEB-C944-81F822BA59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06" y="745"/>
                <a:ext cx="69" cy="68"/>
              </a:xfrm>
              <a:custGeom>
                <a:avLst/>
                <a:gdLst>
                  <a:gd name="T0" fmla="*/ 69 w 69"/>
                  <a:gd name="T1" fmla="*/ 33 h 68"/>
                  <a:gd name="T2" fmla="*/ 67 w 69"/>
                  <a:gd name="T3" fmla="*/ 45 h 68"/>
                  <a:gd name="T4" fmla="*/ 61 w 69"/>
                  <a:gd name="T5" fmla="*/ 55 h 68"/>
                  <a:gd name="T6" fmla="*/ 51 w 69"/>
                  <a:gd name="T7" fmla="*/ 64 h 68"/>
                  <a:gd name="T8" fmla="*/ 41 w 69"/>
                  <a:gd name="T9" fmla="*/ 68 h 68"/>
                  <a:gd name="T10" fmla="*/ 28 w 69"/>
                  <a:gd name="T11" fmla="*/ 68 h 68"/>
                  <a:gd name="T12" fmla="*/ 16 w 69"/>
                  <a:gd name="T13" fmla="*/ 64 h 68"/>
                  <a:gd name="T14" fmla="*/ 8 w 69"/>
                  <a:gd name="T15" fmla="*/ 55 h 68"/>
                  <a:gd name="T16" fmla="*/ 2 w 69"/>
                  <a:gd name="T17" fmla="*/ 45 h 68"/>
                  <a:gd name="T18" fmla="*/ 0 w 69"/>
                  <a:gd name="T19" fmla="*/ 33 h 68"/>
                  <a:gd name="T20" fmla="*/ 2 w 69"/>
                  <a:gd name="T21" fmla="*/ 23 h 68"/>
                  <a:gd name="T22" fmla="*/ 8 w 69"/>
                  <a:gd name="T23" fmla="*/ 12 h 68"/>
                  <a:gd name="T24" fmla="*/ 16 w 69"/>
                  <a:gd name="T25" fmla="*/ 4 h 68"/>
                  <a:gd name="T26" fmla="*/ 28 w 69"/>
                  <a:gd name="T27" fmla="*/ 0 h 68"/>
                  <a:gd name="T28" fmla="*/ 41 w 69"/>
                  <a:gd name="T29" fmla="*/ 0 h 68"/>
                  <a:gd name="T30" fmla="*/ 51 w 69"/>
                  <a:gd name="T31" fmla="*/ 4 h 68"/>
                  <a:gd name="T32" fmla="*/ 61 w 69"/>
                  <a:gd name="T33" fmla="*/ 12 h 68"/>
                  <a:gd name="T34" fmla="*/ 67 w 69"/>
                  <a:gd name="T35" fmla="*/ 23 h 68"/>
                  <a:gd name="T36" fmla="*/ 69 w 69"/>
                  <a:gd name="T37" fmla="*/ 33 h 68"/>
                  <a:gd name="T38" fmla="*/ 69 w 69"/>
                  <a:gd name="T39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8">
                    <a:moveTo>
                      <a:pt x="69" y="33"/>
                    </a:moveTo>
                    <a:lnTo>
                      <a:pt x="67" y="45"/>
                    </a:lnTo>
                    <a:lnTo>
                      <a:pt x="61" y="55"/>
                    </a:lnTo>
                    <a:lnTo>
                      <a:pt x="51" y="64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16" y="64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3"/>
                    </a:lnTo>
                    <a:lnTo>
                      <a:pt x="69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30" name="Freeform 64">
                <a:extLst>
                  <a:ext uri="{FF2B5EF4-FFF2-40B4-BE49-F238E27FC236}">
                    <a16:creationId xmlns:a16="http://schemas.microsoft.com/office/drawing/2014/main" id="{20BA6E22-3D1F-A014-C7CF-DE9FEC4CFF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7" y="597"/>
                <a:ext cx="149" cy="105"/>
              </a:xfrm>
              <a:custGeom>
                <a:avLst/>
                <a:gdLst>
                  <a:gd name="T0" fmla="*/ 10 w 149"/>
                  <a:gd name="T1" fmla="*/ 103 h 105"/>
                  <a:gd name="T2" fmla="*/ 10 w 149"/>
                  <a:gd name="T3" fmla="*/ 103 h 105"/>
                  <a:gd name="T4" fmla="*/ 10 w 149"/>
                  <a:gd name="T5" fmla="*/ 103 h 105"/>
                  <a:gd name="T6" fmla="*/ 8 w 149"/>
                  <a:gd name="T7" fmla="*/ 105 h 105"/>
                  <a:gd name="T8" fmla="*/ 8 w 149"/>
                  <a:gd name="T9" fmla="*/ 105 h 105"/>
                  <a:gd name="T10" fmla="*/ 6 w 149"/>
                  <a:gd name="T11" fmla="*/ 105 h 105"/>
                  <a:gd name="T12" fmla="*/ 6 w 149"/>
                  <a:gd name="T13" fmla="*/ 103 h 105"/>
                  <a:gd name="T14" fmla="*/ 4 w 149"/>
                  <a:gd name="T15" fmla="*/ 103 h 105"/>
                  <a:gd name="T16" fmla="*/ 4 w 149"/>
                  <a:gd name="T17" fmla="*/ 103 h 105"/>
                  <a:gd name="T18" fmla="*/ 2 w 149"/>
                  <a:gd name="T19" fmla="*/ 103 h 105"/>
                  <a:gd name="T20" fmla="*/ 2 w 149"/>
                  <a:gd name="T21" fmla="*/ 101 h 105"/>
                  <a:gd name="T22" fmla="*/ 2 w 149"/>
                  <a:gd name="T23" fmla="*/ 101 h 105"/>
                  <a:gd name="T24" fmla="*/ 2 w 149"/>
                  <a:gd name="T25" fmla="*/ 99 h 105"/>
                  <a:gd name="T26" fmla="*/ 0 w 149"/>
                  <a:gd name="T27" fmla="*/ 99 h 105"/>
                  <a:gd name="T28" fmla="*/ 0 w 149"/>
                  <a:gd name="T29" fmla="*/ 97 h 105"/>
                  <a:gd name="T30" fmla="*/ 2 w 149"/>
                  <a:gd name="T31" fmla="*/ 97 h 105"/>
                  <a:gd name="T32" fmla="*/ 2 w 149"/>
                  <a:gd name="T33" fmla="*/ 95 h 105"/>
                  <a:gd name="T34" fmla="*/ 2 w 149"/>
                  <a:gd name="T35" fmla="*/ 95 h 105"/>
                  <a:gd name="T36" fmla="*/ 2 w 149"/>
                  <a:gd name="T37" fmla="*/ 93 h 105"/>
                  <a:gd name="T38" fmla="*/ 4 w 149"/>
                  <a:gd name="T39" fmla="*/ 93 h 105"/>
                  <a:gd name="T40" fmla="*/ 4 w 149"/>
                  <a:gd name="T41" fmla="*/ 93 h 105"/>
                  <a:gd name="T42" fmla="*/ 141 w 149"/>
                  <a:gd name="T43" fmla="*/ 0 h 105"/>
                  <a:gd name="T44" fmla="*/ 141 w 149"/>
                  <a:gd name="T45" fmla="*/ 0 h 105"/>
                  <a:gd name="T46" fmla="*/ 141 w 149"/>
                  <a:gd name="T47" fmla="*/ 0 h 105"/>
                  <a:gd name="T48" fmla="*/ 143 w 149"/>
                  <a:gd name="T49" fmla="*/ 0 h 105"/>
                  <a:gd name="T50" fmla="*/ 143 w 149"/>
                  <a:gd name="T51" fmla="*/ 0 h 105"/>
                  <a:gd name="T52" fmla="*/ 145 w 149"/>
                  <a:gd name="T53" fmla="*/ 0 h 105"/>
                  <a:gd name="T54" fmla="*/ 145 w 149"/>
                  <a:gd name="T55" fmla="*/ 0 h 105"/>
                  <a:gd name="T56" fmla="*/ 147 w 149"/>
                  <a:gd name="T57" fmla="*/ 0 h 105"/>
                  <a:gd name="T58" fmla="*/ 147 w 149"/>
                  <a:gd name="T59" fmla="*/ 0 h 105"/>
                  <a:gd name="T60" fmla="*/ 147 w 149"/>
                  <a:gd name="T61" fmla="*/ 2 h 105"/>
                  <a:gd name="T62" fmla="*/ 149 w 149"/>
                  <a:gd name="T63" fmla="*/ 2 h 105"/>
                  <a:gd name="T64" fmla="*/ 149 w 149"/>
                  <a:gd name="T65" fmla="*/ 4 h 105"/>
                  <a:gd name="T66" fmla="*/ 149 w 149"/>
                  <a:gd name="T67" fmla="*/ 4 h 105"/>
                  <a:gd name="T68" fmla="*/ 149 w 149"/>
                  <a:gd name="T69" fmla="*/ 6 h 105"/>
                  <a:gd name="T70" fmla="*/ 149 w 149"/>
                  <a:gd name="T71" fmla="*/ 6 h 105"/>
                  <a:gd name="T72" fmla="*/ 149 w 149"/>
                  <a:gd name="T73" fmla="*/ 8 h 105"/>
                  <a:gd name="T74" fmla="*/ 149 w 149"/>
                  <a:gd name="T75" fmla="*/ 8 h 105"/>
                  <a:gd name="T76" fmla="*/ 149 w 149"/>
                  <a:gd name="T77" fmla="*/ 8 h 105"/>
                  <a:gd name="T78" fmla="*/ 147 w 149"/>
                  <a:gd name="T79" fmla="*/ 11 h 105"/>
                  <a:gd name="T80" fmla="*/ 147 w 149"/>
                  <a:gd name="T81" fmla="*/ 11 h 105"/>
                  <a:gd name="T82" fmla="*/ 147 w 149"/>
                  <a:gd name="T83" fmla="*/ 11 h 105"/>
                  <a:gd name="T84" fmla="*/ 10 w 149"/>
                  <a:gd name="T8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05">
                    <a:moveTo>
                      <a:pt x="10" y="103"/>
                    </a:moveTo>
                    <a:lnTo>
                      <a:pt x="10" y="103"/>
                    </a:lnTo>
                    <a:lnTo>
                      <a:pt x="8" y="105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31" name="Freeform 65">
                <a:extLst>
                  <a:ext uri="{FF2B5EF4-FFF2-40B4-BE49-F238E27FC236}">
                    <a16:creationId xmlns:a16="http://schemas.microsoft.com/office/drawing/2014/main" id="{025347AA-8D56-8257-C5BB-8C0F03CE0F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57" y="589"/>
                <a:ext cx="65" cy="51"/>
              </a:xfrm>
              <a:custGeom>
                <a:avLst/>
                <a:gdLst>
                  <a:gd name="T0" fmla="*/ 65 w 65"/>
                  <a:gd name="T1" fmla="*/ 0 h 51"/>
                  <a:gd name="T2" fmla="*/ 0 w 65"/>
                  <a:gd name="T3" fmla="*/ 16 h 51"/>
                  <a:gd name="T4" fmla="*/ 22 w 65"/>
                  <a:gd name="T5" fmla="*/ 51 h 51"/>
                  <a:gd name="T6" fmla="*/ 65 w 6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1">
                    <a:moveTo>
                      <a:pt x="65" y="0"/>
                    </a:moveTo>
                    <a:lnTo>
                      <a:pt x="0" y="16"/>
                    </a:lnTo>
                    <a:lnTo>
                      <a:pt x="22" y="5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32" name="Freeform 66">
                <a:extLst>
                  <a:ext uri="{FF2B5EF4-FFF2-40B4-BE49-F238E27FC236}">
                    <a16:creationId xmlns:a16="http://schemas.microsoft.com/office/drawing/2014/main" id="{6DD955DE-43E1-1BAD-0B78-CB8550249E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45" y="597"/>
                <a:ext cx="149" cy="105"/>
              </a:xfrm>
              <a:custGeom>
                <a:avLst/>
                <a:gdLst>
                  <a:gd name="T0" fmla="*/ 10 w 149"/>
                  <a:gd name="T1" fmla="*/ 103 h 105"/>
                  <a:gd name="T2" fmla="*/ 10 w 149"/>
                  <a:gd name="T3" fmla="*/ 103 h 105"/>
                  <a:gd name="T4" fmla="*/ 10 w 149"/>
                  <a:gd name="T5" fmla="*/ 103 h 105"/>
                  <a:gd name="T6" fmla="*/ 8 w 149"/>
                  <a:gd name="T7" fmla="*/ 105 h 105"/>
                  <a:gd name="T8" fmla="*/ 8 w 149"/>
                  <a:gd name="T9" fmla="*/ 105 h 105"/>
                  <a:gd name="T10" fmla="*/ 6 w 149"/>
                  <a:gd name="T11" fmla="*/ 105 h 105"/>
                  <a:gd name="T12" fmla="*/ 6 w 149"/>
                  <a:gd name="T13" fmla="*/ 103 h 105"/>
                  <a:gd name="T14" fmla="*/ 4 w 149"/>
                  <a:gd name="T15" fmla="*/ 103 h 105"/>
                  <a:gd name="T16" fmla="*/ 4 w 149"/>
                  <a:gd name="T17" fmla="*/ 103 h 105"/>
                  <a:gd name="T18" fmla="*/ 2 w 149"/>
                  <a:gd name="T19" fmla="*/ 103 h 105"/>
                  <a:gd name="T20" fmla="*/ 2 w 149"/>
                  <a:gd name="T21" fmla="*/ 101 h 105"/>
                  <a:gd name="T22" fmla="*/ 2 w 149"/>
                  <a:gd name="T23" fmla="*/ 101 h 105"/>
                  <a:gd name="T24" fmla="*/ 0 w 149"/>
                  <a:gd name="T25" fmla="*/ 99 h 105"/>
                  <a:gd name="T26" fmla="*/ 0 w 149"/>
                  <a:gd name="T27" fmla="*/ 99 h 105"/>
                  <a:gd name="T28" fmla="*/ 0 w 149"/>
                  <a:gd name="T29" fmla="*/ 97 h 105"/>
                  <a:gd name="T30" fmla="*/ 0 w 149"/>
                  <a:gd name="T31" fmla="*/ 97 h 105"/>
                  <a:gd name="T32" fmla="*/ 2 w 149"/>
                  <a:gd name="T33" fmla="*/ 95 h 105"/>
                  <a:gd name="T34" fmla="*/ 2 w 149"/>
                  <a:gd name="T35" fmla="*/ 95 h 105"/>
                  <a:gd name="T36" fmla="*/ 2 w 149"/>
                  <a:gd name="T37" fmla="*/ 93 h 105"/>
                  <a:gd name="T38" fmla="*/ 4 w 149"/>
                  <a:gd name="T39" fmla="*/ 93 h 105"/>
                  <a:gd name="T40" fmla="*/ 4 w 149"/>
                  <a:gd name="T41" fmla="*/ 93 h 105"/>
                  <a:gd name="T42" fmla="*/ 141 w 149"/>
                  <a:gd name="T43" fmla="*/ 0 h 105"/>
                  <a:gd name="T44" fmla="*/ 141 w 149"/>
                  <a:gd name="T45" fmla="*/ 0 h 105"/>
                  <a:gd name="T46" fmla="*/ 141 w 149"/>
                  <a:gd name="T47" fmla="*/ 0 h 105"/>
                  <a:gd name="T48" fmla="*/ 143 w 149"/>
                  <a:gd name="T49" fmla="*/ 0 h 105"/>
                  <a:gd name="T50" fmla="*/ 143 w 149"/>
                  <a:gd name="T51" fmla="*/ 0 h 105"/>
                  <a:gd name="T52" fmla="*/ 145 w 149"/>
                  <a:gd name="T53" fmla="*/ 0 h 105"/>
                  <a:gd name="T54" fmla="*/ 145 w 149"/>
                  <a:gd name="T55" fmla="*/ 0 h 105"/>
                  <a:gd name="T56" fmla="*/ 147 w 149"/>
                  <a:gd name="T57" fmla="*/ 0 h 105"/>
                  <a:gd name="T58" fmla="*/ 147 w 149"/>
                  <a:gd name="T59" fmla="*/ 0 h 105"/>
                  <a:gd name="T60" fmla="*/ 147 w 149"/>
                  <a:gd name="T61" fmla="*/ 2 h 105"/>
                  <a:gd name="T62" fmla="*/ 149 w 149"/>
                  <a:gd name="T63" fmla="*/ 2 h 105"/>
                  <a:gd name="T64" fmla="*/ 149 w 149"/>
                  <a:gd name="T65" fmla="*/ 4 h 105"/>
                  <a:gd name="T66" fmla="*/ 149 w 149"/>
                  <a:gd name="T67" fmla="*/ 4 h 105"/>
                  <a:gd name="T68" fmla="*/ 149 w 149"/>
                  <a:gd name="T69" fmla="*/ 6 h 105"/>
                  <a:gd name="T70" fmla="*/ 149 w 149"/>
                  <a:gd name="T71" fmla="*/ 6 h 105"/>
                  <a:gd name="T72" fmla="*/ 149 w 149"/>
                  <a:gd name="T73" fmla="*/ 8 h 105"/>
                  <a:gd name="T74" fmla="*/ 149 w 149"/>
                  <a:gd name="T75" fmla="*/ 8 h 105"/>
                  <a:gd name="T76" fmla="*/ 149 w 149"/>
                  <a:gd name="T77" fmla="*/ 8 h 105"/>
                  <a:gd name="T78" fmla="*/ 147 w 149"/>
                  <a:gd name="T79" fmla="*/ 11 h 105"/>
                  <a:gd name="T80" fmla="*/ 147 w 149"/>
                  <a:gd name="T81" fmla="*/ 11 h 105"/>
                  <a:gd name="T82" fmla="*/ 147 w 149"/>
                  <a:gd name="T83" fmla="*/ 11 h 105"/>
                  <a:gd name="T84" fmla="*/ 10 w 149"/>
                  <a:gd name="T8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05">
                    <a:moveTo>
                      <a:pt x="10" y="103"/>
                    </a:moveTo>
                    <a:lnTo>
                      <a:pt x="10" y="103"/>
                    </a:lnTo>
                    <a:lnTo>
                      <a:pt x="8" y="105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33" name="Freeform 67">
                <a:extLst>
                  <a:ext uri="{FF2B5EF4-FFF2-40B4-BE49-F238E27FC236}">
                    <a16:creationId xmlns:a16="http://schemas.microsoft.com/office/drawing/2014/main" id="{ACD7AC52-832D-B9B0-48BD-28C5122FDB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35" y="589"/>
                <a:ext cx="65" cy="51"/>
              </a:xfrm>
              <a:custGeom>
                <a:avLst/>
                <a:gdLst>
                  <a:gd name="T0" fmla="*/ 65 w 65"/>
                  <a:gd name="T1" fmla="*/ 0 h 51"/>
                  <a:gd name="T2" fmla="*/ 0 w 65"/>
                  <a:gd name="T3" fmla="*/ 16 h 51"/>
                  <a:gd name="T4" fmla="*/ 22 w 65"/>
                  <a:gd name="T5" fmla="*/ 51 h 51"/>
                  <a:gd name="T6" fmla="*/ 65 w 6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1">
                    <a:moveTo>
                      <a:pt x="65" y="0"/>
                    </a:moveTo>
                    <a:lnTo>
                      <a:pt x="0" y="16"/>
                    </a:lnTo>
                    <a:lnTo>
                      <a:pt x="22" y="5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34" name="WordArt 68">
                <a:extLst>
                  <a:ext uri="{FF2B5EF4-FFF2-40B4-BE49-F238E27FC236}">
                    <a16:creationId xmlns:a16="http://schemas.microsoft.com/office/drawing/2014/main" id="{B973615C-8F97-FCE6-9C13-E8BC12A26621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21" y="566"/>
                <a:ext cx="279" cy="1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b="1" kern="10" dirty="0"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Unicode MS"/>
                  </a:rPr>
                  <a:t>D1</a:t>
                </a:r>
              </a:p>
            </p:txBody>
          </p:sp>
          <p:grpSp>
            <p:nvGrpSpPr>
              <p:cNvPr id="735" name="Group 69">
                <a:extLst>
                  <a:ext uri="{FF2B5EF4-FFF2-40B4-BE49-F238E27FC236}">
                    <a16:creationId xmlns:a16="http://schemas.microsoft.com/office/drawing/2014/main" id="{934ACF07-054E-4702-AD64-57EAA813B1D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80" y="821"/>
                <a:ext cx="158" cy="147"/>
                <a:chOff x="2880" y="1264"/>
                <a:chExt cx="158" cy="147"/>
              </a:xfrm>
            </p:grpSpPr>
            <p:sp>
              <p:nvSpPr>
                <p:cNvPr id="737" name="Line 70">
                  <a:extLst>
                    <a:ext uri="{FF2B5EF4-FFF2-40B4-BE49-F238E27FC236}">
                      <a16:creationId xmlns:a16="http://schemas.microsoft.com/office/drawing/2014/main" id="{7EC673CD-6AF4-8E21-9936-26816F9EE0B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880" y="1333"/>
                  <a:ext cx="158" cy="2"/>
                </a:xfrm>
                <a:prstGeom prst="line">
                  <a:avLst/>
                </a:prstGeom>
                <a:noFill/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738" name="Line 71">
                  <a:extLst>
                    <a:ext uri="{FF2B5EF4-FFF2-40B4-BE49-F238E27FC236}">
                      <a16:creationId xmlns:a16="http://schemas.microsoft.com/office/drawing/2014/main" id="{F43BB1EB-30AA-8A6A-E421-83D4F553DA8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887" y="1338"/>
                  <a:ext cx="147" cy="0"/>
                </a:xfrm>
                <a:prstGeom prst="line">
                  <a:avLst/>
                </a:prstGeom>
                <a:noFill/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</p:grpSp>
          <p:sp>
            <p:nvSpPr>
              <p:cNvPr id="736" name="WordArt 72">
                <a:extLst>
                  <a:ext uri="{FF2B5EF4-FFF2-40B4-BE49-F238E27FC236}">
                    <a16:creationId xmlns:a16="http://schemas.microsoft.com/office/drawing/2014/main" id="{5EC81B1E-A7A5-F2ED-C6E8-0335CDC2DFCD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87" y="845"/>
                <a:ext cx="703" cy="8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 dirty="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Verdana Ref"/>
                  </a:rPr>
                  <a:t>LED         </a:t>
                </a:r>
              </a:p>
            </p:txBody>
          </p:sp>
        </p:grpSp>
        <p:sp>
          <p:nvSpPr>
            <p:cNvPr id="718" name="TextBox 717">
              <a:extLst>
                <a:ext uri="{FF2B5EF4-FFF2-40B4-BE49-F238E27FC236}">
                  <a16:creationId xmlns:a16="http://schemas.microsoft.com/office/drawing/2014/main" id="{899EE450-7EA0-E9F4-C866-C522278DFCB5}"/>
                </a:ext>
              </a:extLst>
            </p:cNvPr>
            <p:cNvSpPr txBox="1"/>
            <p:nvPr/>
          </p:nvSpPr>
          <p:spPr>
            <a:xfrm>
              <a:off x="5651132" y="2660082"/>
              <a:ext cx="737009" cy="338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/>
                <a:t>LED</a:t>
              </a:r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DB9D27D2-AE5E-19C4-6695-EFC8B34014DD}"/>
              </a:ext>
            </a:extLst>
          </p:cNvPr>
          <p:cNvGrpSpPr>
            <a:grpSpLocks noChangeAspect="1"/>
          </p:cNvGrpSpPr>
          <p:nvPr/>
        </p:nvGrpSpPr>
        <p:grpSpPr>
          <a:xfrm>
            <a:off x="6484216" y="5101827"/>
            <a:ext cx="1319646" cy="1162941"/>
            <a:chOff x="5177413" y="3804764"/>
            <a:chExt cx="1669641" cy="1471375"/>
          </a:xfrm>
        </p:grpSpPr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id="{AAA503C2-5721-FAE0-E4D1-3581C42CAC7F}"/>
                </a:ext>
              </a:extLst>
            </p:cNvPr>
            <p:cNvSpPr txBox="1"/>
            <p:nvPr/>
          </p:nvSpPr>
          <p:spPr>
            <a:xfrm>
              <a:off x="5274183" y="3804764"/>
              <a:ext cx="15043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/>
                <a:t>Tilt switch</a:t>
              </a:r>
            </a:p>
          </p:txBody>
        </p:sp>
        <p:grpSp>
          <p:nvGrpSpPr>
            <p:cNvPr id="741" name="Group 2">
              <a:extLst>
                <a:ext uri="{FF2B5EF4-FFF2-40B4-BE49-F238E27FC236}">
                  <a16:creationId xmlns:a16="http://schemas.microsoft.com/office/drawing/2014/main" id="{052F365C-4890-B75D-457C-B1B79E809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7413" y="4175900"/>
              <a:ext cx="1669641" cy="1100239"/>
              <a:chOff x="3225" y="10158"/>
              <a:chExt cx="1814" cy="1105"/>
            </a:xfrm>
          </p:grpSpPr>
          <p:sp>
            <p:nvSpPr>
              <p:cNvPr id="742" name="Freeform 3">
                <a:extLst>
                  <a:ext uri="{FF2B5EF4-FFF2-40B4-BE49-F238E27FC236}">
                    <a16:creationId xmlns:a16="http://schemas.microsoft.com/office/drawing/2014/main" id="{BEA95114-1899-601E-F891-058C512BAD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3579" y="9804"/>
                <a:ext cx="1105" cy="1814"/>
              </a:xfrm>
              <a:custGeom>
                <a:avLst/>
                <a:gdLst>
                  <a:gd name="T0" fmla="*/ 902 w 1105"/>
                  <a:gd name="T1" fmla="*/ 0 h 1814"/>
                  <a:gd name="T2" fmla="*/ 766 w 1105"/>
                  <a:gd name="T3" fmla="*/ 47 h 1814"/>
                  <a:gd name="T4" fmla="*/ 707 w 1105"/>
                  <a:gd name="T5" fmla="*/ 97 h 1814"/>
                  <a:gd name="T6" fmla="*/ 572 w 1105"/>
                  <a:gd name="T7" fmla="*/ 216 h 1814"/>
                  <a:gd name="T8" fmla="*/ 490 w 1105"/>
                  <a:gd name="T9" fmla="*/ 281 h 1814"/>
                  <a:gd name="T10" fmla="*/ 459 w 1105"/>
                  <a:gd name="T11" fmla="*/ 365 h 1814"/>
                  <a:gd name="T12" fmla="*/ 440 w 1105"/>
                  <a:gd name="T13" fmla="*/ 402 h 1814"/>
                  <a:gd name="T14" fmla="*/ 348 w 1105"/>
                  <a:gd name="T15" fmla="*/ 433 h 1814"/>
                  <a:gd name="T16" fmla="*/ 309 w 1105"/>
                  <a:gd name="T17" fmla="*/ 451 h 1814"/>
                  <a:gd name="T18" fmla="*/ 180 w 1105"/>
                  <a:gd name="T19" fmla="*/ 589 h 1814"/>
                  <a:gd name="T20" fmla="*/ 129 w 1105"/>
                  <a:gd name="T21" fmla="*/ 655 h 1814"/>
                  <a:gd name="T22" fmla="*/ 18 w 1105"/>
                  <a:gd name="T23" fmla="*/ 800 h 1814"/>
                  <a:gd name="T24" fmla="*/ 0 w 1105"/>
                  <a:gd name="T25" fmla="*/ 878 h 1814"/>
                  <a:gd name="T26" fmla="*/ 28 w 1105"/>
                  <a:gd name="T27" fmla="*/ 999 h 1814"/>
                  <a:gd name="T28" fmla="*/ 72 w 1105"/>
                  <a:gd name="T29" fmla="*/ 1071 h 1814"/>
                  <a:gd name="T30" fmla="*/ 174 w 1105"/>
                  <a:gd name="T31" fmla="*/ 1196 h 1814"/>
                  <a:gd name="T32" fmla="*/ 299 w 1105"/>
                  <a:gd name="T33" fmla="*/ 1340 h 1814"/>
                  <a:gd name="T34" fmla="*/ 330 w 1105"/>
                  <a:gd name="T35" fmla="*/ 1348 h 1814"/>
                  <a:gd name="T36" fmla="*/ 418 w 1105"/>
                  <a:gd name="T37" fmla="*/ 1381 h 1814"/>
                  <a:gd name="T38" fmla="*/ 430 w 1105"/>
                  <a:gd name="T39" fmla="*/ 1416 h 1814"/>
                  <a:gd name="T40" fmla="*/ 449 w 1105"/>
                  <a:gd name="T41" fmla="*/ 1481 h 1814"/>
                  <a:gd name="T42" fmla="*/ 500 w 1105"/>
                  <a:gd name="T43" fmla="*/ 1531 h 1814"/>
                  <a:gd name="T44" fmla="*/ 639 w 1105"/>
                  <a:gd name="T45" fmla="*/ 1660 h 1814"/>
                  <a:gd name="T46" fmla="*/ 758 w 1105"/>
                  <a:gd name="T47" fmla="*/ 1765 h 1814"/>
                  <a:gd name="T48" fmla="*/ 838 w 1105"/>
                  <a:gd name="T49" fmla="*/ 1806 h 1814"/>
                  <a:gd name="T50" fmla="*/ 980 w 1105"/>
                  <a:gd name="T51" fmla="*/ 1808 h 1814"/>
                  <a:gd name="T52" fmla="*/ 1012 w 1105"/>
                  <a:gd name="T53" fmla="*/ 1785 h 1814"/>
                  <a:gd name="T54" fmla="*/ 1061 w 1105"/>
                  <a:gd name="T55" fmla="*/ 1682 h 1814"/>
                  <a:gd name="T56" fmla="*/ 1092 w 1105"/>
                  <a:gd name="T57" fmla="*/ 1514 h 1814"/>
                  <a:gd name="T58" fmla="*/ 1105 w 1105"/>
                  <a:gd name="T59" fmla="*/ 1297 h 1814"/>
                  <a:gd name="T60" fmla="*/ 1092 w 1105"/>
                  <a:gd name="T61" fmla="*/ 1274 h 1814"/>
                  <a:gd name="T62" fmla="*/ 1055 w 1105"/>
                  <a:gd name="T63" fmla="*/ 1213 h 1814"/>
                  <a:gd name="T64" fmla="*/ 1068 w 1105"/>
                  <a:gd name="T65" fmla="*/ 1172 h 1814"/>
                  <a:gd name="T66" fmla="*/ 1102 w 1105"/>
                  <a:gd name="T67" fmla="*/ 1124 h 1814"/>
                  <a:gd name="T68" fmla="*/ 1102 w 1105"/>
                  <a:gd name="T69" fmla="*/ 1110 h 1814"/>
                  <a:gd name="T70" fmla="*/ 1102 w 1105"/>
                  <a:gd name="T71" fmla="*/ 1003 h 1814"/>
                  <a:gd name="T72" fmla="*/ 1098 w 1105"/>
                  <a:gd name="T73" fmla="*/ 823 h 1814"/>
                  <a:gd name="T74" fmla="*/ 1090 w 1105"/>
                  <a:gd name="T75" fmla="*/ 603 h 1814"/>
                  <a:gd name="T76" fmla="*/ 1078 w 1105"/>
                  <a:gd name="T77" fmla="*/ 575 h 1814"/>
                  <a:gd name="T78" fmla="*/ 1043 w 1105"/>
                  <a:gd name="T79" fmla="*/ 495 h 1814"/>
                  <a:gd name="T80" fmla="*/ 1053 w 1105"/>
                  <a:gd name="T81" fmla="*/ 458 h 1814"/>
                  <a:gd name="T82" fmla="*/ 1082 w 1105"/>
                  <a:gd name="T83" fmla="*/ 408 h 1814"/>
                  <a:gd name="T84" fmla="*/ 1076 w 1105"/>
                  <a:gd name="T85" fmla="*/ 312 h 1814"/>
                  <a:gd name="T86" fmla="*/ 1057 w 1105"/>
                  <a:gd name="T87" fmla="*/ 154 h 1814"/>
                  <a:gd name="T88" fmla="*/ 1004 w 1105"/>
                  <a:gd name="T89" fmla="*/ 49 h 1814"/>
                  <a:gd name="T90" fmla="*/ 957 w 1105"/>
                  <a:gd name="T91" fmla="*/ 19 h 1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5" h="1814">
                    <a:moveTo>
                      <a:pt x="957" y="19"/>
                    </a:moveTo>
                    <a:lnTo>
                      <a:pt x="902" y="0"/>
                    </a:lnTo>
                    <a:lnTo>
                      <a:pt x="834" y="8"/>
                    </a:lnTo>
                    <a:lnTo>
                      <a:pt x="766" y="47"/>
                    </a:lnTo>
                    <a:lnTo>
                      <a:pt x="707" y="97"/>
                    </a:lnTo>
                    <a:lnTo>
                      <a:pt x="643" y="152"/>
                    </a:lnTo>
                    <a:lnTo>
                      <a:pt x="572" y="216"/>
                    </a:lnTo>
                    <a:lnTo>
                      <a:pt x="490" y="281"/>
                    </a:lnTo>
                    <a:lnTo>
                      <a:pt x="469" y="318"/>
                    </a:lnTo>
                    <a:lnTo>
                      <a:pt x="459" y="365"/>
                    </a:lnTo>
                    <a:lnTo>
                      <a:pt x="440" y="402"/>
                    </a:lnTo>
                    <a:lnTo>
                      <a:pt x="399" y="421"/>
                    </a:lnTo>
                    <a:lnTo>
                      <a:pt x="348" y="433"/>
                    </a:lnTo>
                    <a:lnTo>
                      <a:pt x="309" y="451"/>
                    </a:lnTo>
                    <a:lnTo>
                      <a:pt x="233" y="525"/>
                    </a:lnTo>
                    <a:lnTo>
                      <a:pt x="180" y="589"/>
                    </a:lnTo>
                    <a:lnTo>
                      <a:pt x="129" y="655"/>
                    </a:lnTo>
                    <a:lnTo>
                      <a:pt x="72" y="726"/>
                    </a:lnTo>
                    <a:lnTo>
                      <a:pt x="18" y="800"/>
                    </a:lnTo>
                    <a:lnTo>
                      <a:pt x="0" y="878"/>
                    </a:lnTo>
                    <a:lnTo>
                      <a:pt x="6" y="934"/>
                    </a:lnTo>
                    <a:lnTo>
                      <a:pt x="28" y="999"/>
                    </a:lnTo>
                    <a:lnTo>
                      <a:pt x="72" y="1071"/>
                    </a:lnTo>
                    <a:lnTo>
                      <a:pt x="121" y="1131"/>
                    </a:lnTo>
                    <a:lnTo>
                      <a:pt x="174" y="1196"/>
                    </a:lnTo>
                    <a:lnTo>
                      <a:pt x="233" y="1268"/>
                    </a:lnTo>
                    <a:lnTo>
                      <a:pt x="299" y="1340"/>
                    </a:lnTo>
                    <a:lnTo>
                      <a:pt x="330" y="1348"/>
                    </a:lnTo>
                    <a:lnTo>
                      <a:pt x="375" y="1354"/>
                    </a:lnTo>
                    <a:lnTo>
                      <a:pt x="418" y="1381"/>
                    </a:lnTo>
                    <a:lnTo>
                      <a:pt x="430" y="1416"/>
                    </a:lnTo>
                    <a:lnTo>
                      <a:pt x="436" y="1453"/>
                    </a:lnTo>
                    <a:lnTo>
                      <a:pt x="449" y="1481"/>
                    </a:lnTo>
                    <a:lnTo>
                      <a:pt x="500" y="1531"/>
                    </a:lnTo>
                    <a:lnTo>
                      <a:pt x="568" y="1592"/>
                    </a:lnTo>
                    <a:lnTo>
                      <a:pt x="639" y="1660"/>
                    </a:lnTo>
                    <a:lnTo>
                      <a:pt x="707" y="1721"/>
                    </a:lnTo>
                    <a:lnTo>
                      <a:pt x="758" y="1765"/>
                    </a:lnTo>
                    <a:lnTo>
                      <a:pt x="838" y="1806"/>
                    </a:lnTo>
                    <a:lnTo>
                      <a:pt x="922" y="1814"/>
                    </a:lnTo>
                    <a:lnTo>
                      <a:pt x="980" y="1808"/>
                    </a:lnTo>
                    <a:lnTo>
                      <a:pt x="1012" y="1785"/>
                    </a:lnTo>
                    <a:lnTo>
                      <a:pt x="1041" y="1742"/>
                    </a:lnTo>
                    <a:lnTo>
                      <a:pt x="1061" y="1682"/>
                    </a:lnTo>
                    <a:lnTo>
                      <a:pt x="1078" y="1605"/>
                    </a:lnTo>
                    <a:lnTo>
                      <a:pt x="1092" y="1514"/>
                    </a:lnTo>
                    <a:lnTo>
                      <a:pt x="1100" y="1412"/>
                    </a:lnTo>
                    <a:lnTo>
                      <a:pt x="1105" y="1297"/>
                    </a:lnTo>
                    <a:lnTo>
                      <a:pt x="1092" y="1274"/>
                    </a:lnTo>
                    <a:lnTo>
                      <a:pt x="1070" y="1245"/>
                    </a:lnTo>
                    <a:lnTo>
                      <a:pt x="1055" y="1213"/>
                    </a:lnTo>
                    <a:lnTo>
                      <a:pt x="1068" y="1172"/>
                    </a:lnTo>
                    <a:lnTo>
                      <a:pt x="1090" y="1139"/>
                    </a:lnTo>
                    <a:lnTo>
                      <a:pt x="1102" y="1124"/>
                    </a:lnTo>
                    <a:lnTo>
                      <a:pt x="1102" y="1110"/>
                    </a:lnTo>
                    <a:lnTo>
                      <a:pt x="1102" y="1067"/>
                    </a:lnTo>
                    <a:lnTo>
                      <a:pt x="1102" y="1003"/>
                    </a:lnTo>
                    <a:lnTo>
                      <a:pt x="1100" y="921"/>
                    </a:lnTo>
                    <a:lnTo>
                      <a:pt x="1098" y="823"/>
                    </a:lnTo>
                    <a:lnTo>
                      <a:pt x="1094" y="716"/>
                    </a:lnTo>
                    <a:lnTo>
                      <a:pt x="1090" y="603"/>
                    </a:lnTo>
                    <a:lnTo>
                      <a:pt x="1078" y="575"/>
                    </a:lnTo>
                    <a:lnTo>
                      <a:pt x="1055" y="536"/>
                    </a:lnTo>
                    <a:lnTo>
                      <a:pt x="1043" y="495"/>
                    </a:lnTo>
                    <a:lnTo>
                      <a:pt x="1053" y="458"/>
                    </a:lnTo>
                    <a:lnTo>
                      <a:pt x="1072" y="427"/>
                    </a:lnTo>
                    <a:lnTo>
                      <a:pt x="1082" y="408"/>
                    </a:lnTo>
                    <a:lnTo>
                      <a:pt x="1076" y="312"/>
                    </a:lnTo>
                    <a:lnTo>
                      <a:pt x="1070" y="226"/>
                    </a:lnTo>
                    <a:lnTo>
                      <a:pt x="1057" y="154"/>
                    </a:lnTo>
                    <a:lnTo>
                      <a:pt x="1037" y="94"/>
                    </a:lnTo>
                    <a:lnTo>
                      <a:pt x="1004" y="49"/>
                    </a:lnTo>
                    <a:lnTo>
                      <a:pt x="957" y="19"/>
                    </a:lnTo>
                    <a:close/>
                  </a:path>
                </a:pathLst>
              </a:custGeom>
              <a:solidFill>
                <a:srgbClr val="40C04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43" name="Freeform 4">
                <a:extLst>
                  <a:ext uri="{FF2B5EF4-FFF2-40B4-BE49-F238E27FC236}">
                    <a16:creationId xmlns:a16="http://schemas.microsoft.com/office/drawing/2014/main" id="{CAB0CD26-5C90-C5D0-B172-FB75DCDD0B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4057" y="10236"/>
                <a:ext cx="180" cy="179"/>
              </a:xfrm>
              <a:custGeom>
                <a:avLst/>
                <a:gdLst>
                  <a:gd name="T0" fmla="*/ 180 w 180"/>
                  <a:gd name="T1" fmla="*/ 88 h 179"/>
                  <a:gd name="T2" fmla="*/ 178 w 180"/>
                  <a:gd name="T3" fmla="*/ 109 h 179"/>
                  <a:gd name="T4" fmla="*/ 172 w 180"/>
                  <a:gd name="T5" fmla="*/ 127 h 179"/>
                  <a:gd name="T6" fmla="*/ 161 w 180"/>
                  <a:gd name="T7" fmla="*/ 144 h 179"/>
                  <a:gd name="T8" fmla="*/ 149 w 180"/>
                  <a:gd name="T9" fmla="*/ 158 h 179"/>
                  <a:gd name="T10" fmla="*/ 133 w 180"/>
                  <a:gd name="T11" fmla="*/ 168 h 179"/>
                  <a:gd name="T12" fmla="*/ 114 w 180"/>
                  <a:gd name="T13" fmla="*/ 177 h 179"/>
                  <a:gd name="T14" fmla="*/ 96 w 180"/>
                  <a:gd name="T15" fmla="*/ 179 h 179"/>
                  <a:gd name="T16" fmla="*/ 75 w 180"/>
                  <a:gd name="T17" fmla="*/ 179 h 179"/>
                  <a:gd name="T18" fmla="*/ 57 w 180"/>
                  <a:gd name="T19" fmla="*/ 172 h 179"/>
                  <a:gd name="T20" fmla="*/ 41 w 180"/>
                  <a:gd name="T21" fmla="*/ 164 h 179"/>
                  <a:gd name="T22" fmla="*/ 24 w 180"/>
                  <a:gd name="T23" fmla="*/ 152 h 179"/>
                  <a:gd name="T24" fmla="*/ 14 w 180"/>
                  <a:gd name="T25" fmla="*/ 135 h 179"/>
                  <a:gd name="T26" fmla="*/ 6 w 180"/>
                  <a:gd name="T27" fmla="*/ 117 h 179"/>
                  <a:gd name="T28" fmla="*/ 0 w 180"/>
                  <a:gd name="T29" fmla="*/ 99 h 179"/>
                  <a:gd name="T30" fmla="*/ 0 w 180"/>
                  <a:gd name="T31" fmla="*/ 80 h 179"/>
                  <a:gd name="T32" fmla="*/ 4 w 180"/>
                  <a:gd name="T33" fmla="*/ 60 h 179"/>
                  <a:gd name="T34" fmla="*/ 12 w 180"/>
                  <a:gd name="T35" fmla="*/ 43 h 179"/>
                  <a:gd name="T36" fmla="*/ 24 w 180"/>
                  <a:gd name="T37" fmla="*/ 27 h 179"/>
                  <a:gd name="T38" fmla="*/ 38 w 180"/>
                  <a:gd name="T39" fmla="*/ 14 h 179"/>
                  <a:gd name="T40" fmla="*/ 57 w 180"/>
                  <a:gd name="T41" fmla="*/ 6 h 179"/>
                  <a:gd name="T42" fmla="*/ 75 w 180"/>
                  <a:gd name="T43" fmla="*/ 0 h 179"/>
                  <a:gd name="T44" fmla="*/ 94 w 180"/>
                  <a:gd name="T45" fmla="*/ 0 h 179"/>
                  <a:gd name="T46" fmla="*/ 114 w 180"/>
                  <a:gd name="T47" fmla="*/ 2 h 179"/>
                  <a:gd name="T48" fmla="*/ 133 w 180"/>
                  <a:gd name="T49" fmla="*/ 10 h 179"/>
                  <a:gd name="T50" fmla="*/ 147 w 180"/>
                  <a:gd name="T51" fmla="*/ 21 h 179"/>
                  <a:gd name="T52" fmla="*/ 161 w 180"/>
                  <a:gd name="T53" fmla="*/ 35 h 179"/>
                  <a:gd name="T54" fmla="*/ 172 w 180"/>
                  <a:gd name="T55" fmla="*/ 51 h 179"/>
                  <a:gd name="T56" fmla="*/ 178 w 180"/>
                  <a:gd name="T57" fmla="*/ 70 h 179"/>
                  <a:gd name="T58" fmla="*/ 180 w 180"/>
                  <a:gd name="T59" fmla="*/ 88 h 179"/>
                  <a:gd name="T60" fmla="*/ 180 w 180"/>
                  <a:gd name="T61" fmla="*/ 8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79">
                    <a:moveTo>
                      <a:pt x="180" y="88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1" y="144"/>
                    </a:lnTo>
                    <a:lnTo>
                      <a:pt x="149" y="158"/>
                    </a:lnTo>
                    <a:lnTo>
                      <a:pt x="133" y="168"/>
                    </a:lnTo>
                    <a:lnTo>
                      <a:pt x="114" y="177"/>
                    </a:lnTo>
                    <a:lnTo>
                      <a:pt x="96" y="179"/>
                    </a:lnTo>
                    <a:lnTo>
                      <a:pt x="75" y="179"/>
                    </a:lnTo>
                    <a:lnTo>
                      <a:pt x="57" y="172"/>
                    </a:lnTo>
                    <a:lnTo>
                      <a:pt x="41" y="164"/>
                    </a:lnTo>
                    <a:lnTo>
                      <a:pt x="24" y="152"/>
                    </a:lnTo>
                    <a:lnTo>
                      <a:pt x="14" y="135"/>
                    </a:lnTo>
                    <a:lnTo>
                      <a:pt x="6" y="117"/>
                    </a:lnTo>
                    <a:lnTo>
                      <a:pt x="0" y="99"/>
                    </a:lnTo>
                    <a:lnTo>
                      <a:pt x="0" y="80"/>
                    </a:lnTo>
                    <a:lnTo>
                      <a:pt x="4" y="60"/>
                    </a:lnTo>
                    <a:lnTo>
                      <a:pt x="12" y="43"/>
                    </a:lnTo>
                    <a:lnTo>
                      <a:pt x="24" y="27"/>
                    </a:lnTo>
                    <a:lnTo>
                      <a:pt x="38" y="14"/>
                    </a:lnTo>
                    <a:lnTo>
                      <a:pt x="57" y="6"/>
                    </a:lnTo>
                    <a:lnTo>
                      <a:pt x="75" y="0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3" y="10"/>
                    </a:lnTo>
                    <a:lnTo>
                      <a:pt x="147" y="21"/>
                    </a:lnTo>
                    <a:lnTo>
                      <a:pt x="161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44" name="Freeform 5">
                <a:extLst>
                  <a:ext uri="{FF2B5EF4-FFF2-40B4-BE49-F238E27FC236}">
                    <a16:creationId xmlns:a16="http://schemas.microsoft.com/office/drawing/2014/main" id="{8F0091CB-7FFE-1B13-063F-B98E4080D5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4114" y="10289"/>
                <a:ext cx="70" cy="70"/>
              </a:xfrm>
              <a:custGeom>
                <a:avLst/>
                <a:gdLst>
                  <a:gd name="T0" fmla="*/ 70 w 70"/>
                  <a:gd name="T1" fmla="*/ 35 h 70"/>
                  <a:gd name="T2" fmla="*/ 67 w 70"/>
                  <a:gd name="T3" fmla="*/ 48 h 70"/>
                  <a:gd name="T4" fmla="*/ 63 w 70"/>
                  <a:gd name="T5" fmla="*/ 58 h 70"/>
                  <a:gd name="T6" fmla="*/ 55 w 70"/>
                  <a:gd name="T7" fmla="*/ 66 h 70"/>
                  <a:gd name="T8" fmla="*/ 45 w 70"/>
                  <a:gd name="T9" fmla="*/ 70 h 70"/>
                  <a:gd name="T10" fmla="*/ 35 w 70"/>
                  <a:gd name="T11" fmla="*/ 70 h 70"/>
                  <a:gd name="T12" fmla="*/ 22 w 70"/>
                  <a:gd name="T13" fmla="*/ 68 h 70"/>
                  <a:gd name="T14" fmla="*/ 12 w 70"/>
                  <a:gd name="T15" fmla="*/ 62 h 70"/>
                  <a:gd name="T16" fmla="*/ 6 w 70"/>
                  <a:gd name="T17" fmla="*/ 52 h 70"/>
                  <a:gd name="T18" fmla="*/ 2 w 70"/>
                  <a:gd name="T19" fmla="*/ 41 h 70"/>
                  <a:gd name="T20" fmla="*/ 0 w 70"/>
                  <a:gd name="T21" fmla="*/ 31 h 70"/>
                  <a:gd name="T22" fmla="*/ 4 w 70"/>
                  <a:gd name="T23" fmla="*/ 19 h 70"/>
                  <a:gd name="T24" fmla="*/ 10 w 70"/>
                  <a:gd name="T25" fmla="*/ 11 h 70"/>
                  <a:gd name="T26" fmla="*/ 18 w 70"/>
                  <a:gd name="T27" fmla="*/ 5 h 70"/>
                  <a:gd name="T28" fmla="*/ 31 w 70"/>
                  <a:gd name="T29" fmla="*/ 0 h 70"/>
                  <a:gd name="T30" fmla="*/ 41 w 70"/>
                  <a:gd name="T31" fmla="*/ 2 h 70"/>
                  <a:gd name="T32" fmla="*/ 53 w 70"/>
                  <a:gd name="T33" fmla="*/ 7 h 70"/>
                  <a:gd name="T34" fmla="*/ 61 w 70"/>
                  <a:gd name="T35" fmla="*/ 15 h 70"/>
                  <a:gd name="T36" fmla="*/ 67 w 70"/>
                  <a:gd name="T37" fmla="*/ 25 h 70"/>
                  <a:gd name="T38" fmla="*/ 70 w 70"/>
                  <a:gd name="T39" fmla="*/ 35 h 70"/>
                  <a:gd name="T40" fmla="*/ 70 w 70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lnTo>
                      <a:pt x="67" y="48"/>
                    </a:lnTo>
                    <a:lnTo>
                      <a:pt x="63" y="58"/>
                    </a:lnTo>
                    <a:lnTo>
                      <a:pt x="55" y="66"/>
                    </a:lnTo>
                    <a:lnTo>
                      <a:pt x="45" y="70"/>
                    </a:lnTo>
                    <a:lnTo>
                      <a:pt x="35" y="70"/>
                    </a:lnTo>
                    <a:lnTo>
                      <a:pt x="22" y="68"/>
                    </a:lnTo>
                    <a:lnTo>
                      <a:pt x="12" y="62"/>
                    </a:lnTo>
                    <a:lnTo>
                      <a:pt x="6" y="52"/>
                    </a:lnTo>
                    <a:lnTo>
                      <a:pt x="2" y="41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8" y="5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53" y="7"/>
                    </a:lnTo>
                    <a:lnTo>
                      <a:pt x="61" y="15"/>
                    </a:lnTo>
                    <a:lnTo>
                      <a:pt x="67" y="25"/>
                    </a:lnTo>
                    <a:lnTo>
                      <a:pt x="70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45" name="Freeform 6">
                <a:extLst>
                  <a:ext uri="{FF2B5EF4-FFF2-40B4-BE49-F238E27FC236}">
                    <a16:creationId xmlns:a16="http://schemas.microsoft.com/office/drawing/2014/main" id="{E9770543-6788-F34C-FBAE-78471B3172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3278" y="10971"/>
                <a:ext cx="185" cy="174"/>
              </a:xfrm>
              <a:custGeom>
                <a:avLst/>
                <a:gdLst>
                  <a:gd name="T0" fmla="*/ 185 w 185"/>
                  <a:gd name="T1" fmla="*/ 86 h 174"/>
                  <a:gd name="T2" fmla="*/ 183 w 185"/>
                  <a:gd name="T3" fmla="*/ 104 h 174"/>
                  <a:gd name="T4" fmla="*/ 176 w 185"/>
                  <a:gd name="T5" fmla="*/ 123 h 174"/>
                  <a:gd name="T6" fmla="*/ 168 w 185"/>
                  <a:gd name="T7" fmla="*/ 137 h 174"/>
                  <a:gd name="T8" fmla="*/ 156 w 185"/>
                  <a:gd name="T9" fmla="*/ 152 h 174"/>
                  <a:gd name="T10" fmla="*/ 140 w 185"/>
                  <a:gd name="T11" fmla="*/ 162 h 174"/>
                  <a:gd name="T12" fmla="*/ 121 w 185"/>
                  <a:gd name="T13" fmla="*/ 170 h 174"/>
                  <a:gd name="T14" fmla="*/ 103 w 185"/>
                  <a:gd name="T15" fmla="*/ 174 h 174"/>
                  <a:gd name="T16" fmla="*/ 84 w 185"/>
                  <a:gd name="T17" fmla="*/ 174 h 174"/>
                  <a:gd name="T18" fmla="*/ 66 w 185"/>
                  <a:gd name="T19" fmla="*/ 170 h 174"/>
                  <a:gd name="T20" fmla="*/ 47 w 185"/>
                  <a:gd name="T21" fmla="*/ 162 h 174"/>
                  <a:gd name="T22" fmla="*/ 31 w 185"/>
                  <a:gd name="T23" fmla="*/ 152 h 174"/>
                  <a:gd name="T24" fmla="*/ 19 w 185"/>
                  <a:gd name="T25" fmla="*/ 137 h 174"/>
                  <a:gd name="T26" fmla="*/ 8 w 185"/>
                  <a:gd name="T27" fmla="*/ 123 h 174"/>
                  <a:gd name="T28" fmla="*/ 2 w 185"/>
                  <a:gd name="T29" fmla="*/ 104 h 174"/>
                  <a:gd name="T30" fmla="*/ 0 w 185"/>
                  <a:gd name="T31" fmla="*/ 86 h 174"/>
                  <a:gd name="T32" fmla="*/ 2 w 185"/>
                  <a:gd name="T33" fmla="*/ 67 h 174"/>
                  <a:gd name="T34" fmla="*/ 8 w 185"/>
                  <a:gd name="T35" fmla="*/ 51 h 174"/>
                  <a:gd name="T36" fmla="*/ 19 w 185"/>
                  <a:gd name="T37" fmla="*/ 35 h 174"/>
                  <a:gd name="T38" fmla="*/ 31 w 185"/>
                  <a:gd name="T39" fmla="*/ 20 h 174"/>
                  <a:gd name="T40" fmla="*/ 47 w 185"/>
                  <a:gd name="T41" fmla="*/ 10 h 174"/>
                  <a:gd name="T42" fmla="*/ 64 w 185"/>
                  <a:gd name="T43" fmla="*/ 2 h 174"/>
                  <a:gd name="T44" fmla="*/ 84 w 185"/>
                  <a:gd name="T45" fmla="*/ 0 h 174"/>
                  <a:gd name="T46" fmla="*/ 103 w 185"/>
                  <a:gd name="T47" fmla="*/ 0 h 174"/>
                  <a:gd name="T48" fmla="*/ 121 w 185"/>
                  <a:gd name="T49" fmla="*/ 2 h 174"/>
                  <a:gd name="T50" fmla="*/ 140 w 185"/>
                  <a:gd name="T51" fmla="*/ 10 h 174"/>
                  <a:gd name="T52" fmla="*/ 154 w 185"/>
                  <a:gd name="T53" fmla="*/ 20 h 174"/>
                  <a:gd name="T54" fmla="*/ 168 w 185"/>
                  <a:gd name="T55" fmla="*/ 35 h 174"/>
                  <a:gd name="T56" fmla="*/ 176 w 185"/>
                  <a:gd name="T57" fmla="*/ 51 h 174"/>
                  <a:gd name="T58" fmla="*/ 183 w 185"/>
                  <a:gd name="T59" fmla="*/ 67 h 174"/>
                  <a:gd name="T60" fmla="*/ 185 w 185"/>
                  <a:gd name="T61" fmla="*/ 86 h 174"/>
                  <a:gd name="T62" fmla="*/ 185 w 185"/>
                  <a:gd name="T63" fmla="*/ 8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5" h="174">
                    <a:moveTo>
                      <a:pt x="185" y="86"/>
                    </a:moveTo>
                    <a:lnTo>
                      <a:pt x="183" y="104"/>
                    </a:lnTo>
                    <a:lnTo>
                      <a:pt x="176" y="123"/>
                    </a:lnTo>
                    <a:lnTo>
                      <a:pt x="168" y="137"/>
                    </a:lnTo>
                    <a:lnTo>
                      <a:pt x="156" y="152"/>
                    </a:lnTo>
                    <a:lnTo>
                      <a:pt x="140" y="162"/>
                    </a:lnTo>
                    <a:lnTo>
                      <a:pt x="121" y="170"/>
                    </a:lnTo>
                    <a:lnTo>
                      <a:pt x="103" y="174"/>
                    </a:lnTo>
                    <a:lnTo>
                      <a:pt x="84" y="174"/>
                    </a:lnTo>
                    <a:lnTo>
                      <a:pt x="66" y="170"/>
                    </a:lnTo>
                    <a:lnTo>
                      <a:pt x="47" y="162"/>
                    </a:lnTo>
                    <a:lnTo>
                      <a:pt x="31" y="152"/>
                    </a:lnTo>
                    <a:lnTo>
                      <a:pt x="19" y="137"/>
                    </a:lnTo>
                    <a:lnTo>
                      <a:pt x="8" y="123"/>
                    </a:lnTo>
                    <a:lnTo>
                      <a:pt x="2" y="104"/>
                    </a:lnTo>
                    <a:lnTo>
                      <a:pt x="0" y="86"/>
                    </a:lnTo>
                    <a:lnTo>
                      <a:pt x="2" y="67"/>
                    </a:lnTo>
                    <a:lnTo>
                      <a:pt x="8" y="51"/>
                    </a:lnTo>
                    <a:lnTo>
                      <a:pt x="19" y="35"/>
                    </a:lnTo>
                    <a:lnTo>
                      <a:pt x="31" y="20"/>
                    </a:lnTo>
                    <a:lnTo>
                      <a:pt x="47" y="10"/>
                    </a:lnTo>
                    <a:lnTo>
                      <a:pt x="64" y="2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2"/>
                    </a:lnTo>
                    <a:lnTo>
                      <a:pt x="140" y="10"/>
                    </a:lnTo>
                    <a:lnTo>
                      <a:pt x="154" y="20"/>
                    </a:lnTo>
                    <a:lnTo>
                      <a:pt x="168" y="35"/>
                    </a:lnTo>
                    <a:lnTo>
                      <a:pt x="176" y="51"/>
                    </a:lnTo>
                    <a:lnTo>
                      <a:pt x="183" y="67"/>
                    </a:lnTo>
                    <a:lnTo>
                      <a:pt x="185" y="86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46" name="Freeform 7">
                <a:extLst>
                  <a:ext uri="{FF2B5EF4-FFF2-40B4-BE49-F238E27FC236}">
                    <a16:creationId xmlns:a16="http://schemas.microsoft.com/office/drawing/2014/main" id="{680F775B-A7CD-A100-50FF-B9EB47EE3B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3336" y="11024"/>
                <a:ext cx="71" cy="70"/>
              </a:xfrm>
              <a:custGeom>
                <a:avLst/>
                <a:gdLst>
                  <a:gd name="T0" fmla="*/ 71 w 71"/>
                  <a:gd name="T1" fmla="*/ 35 h 70"/>
                  <a:gd name="T2" fmla="*/ 69 w 71"/>
                  <a:gd name="T3" fmla="*/ 47 h 70"/>
                  <a:gd name="T4" fmla="*/ 65 w 71"/>
                  <a:gd name="T5" fmla="*/ 57 h 70"/>
                  <a:gd name="T6" fmla="*/ 55 w 71"/>
                  <a:gd name="T7" fmla="*/ 64 h 70"/>
                  <a:gd name="T8" fmla="*/ 45 w 71"/>
                  <a:gd name="T9" fmla="*/ 70 h 70"/>
                  <a:gd name="T10" fmla="*/ 32 w 71"/>
                  <a:gd name="T11" fmla="*/ 70 h 70"/>
                  <a:gd name="T12" fmla="*/ 20 w 71"/>
                  <a:gd name="T13" fmla="*/ 68 h 70"/>
                  <a:gd name="T14" fmla="*/ 10 w 71"/>
                  <a:gd name="T15" fmla="*/ 62 h 70"/>
                  <a:gd name="T16" fmla="*/ 4 w 71"/>
                  <a:gd name="T17" fmla="*/ 51 h 70"/>
                  <a:gd name="T18" fmla="*/ 0 w 71"/>
                  <a:gd name="T19" fmla="*/ 41 h 70"/>
                  <a:gd name="T20" fmla="*/ 0 w 71"/>
                  <a:gd name="T21" fmla="*/ 29 h 70"/>
                  <a:gd name="T22" fmla="*/ 4 w 71"/>
                  <a:gd name="T23" fmla="*/ 18 h 70"/>
                  <a:gd name="T24" fmla="*/ 10 w 71"/>
                  <a:gd name="T25" fmla="*/ 10 h 70"/>
                  <a:gd name="T26" fmla="*/ 20 w 71"/>
                  <a:gd name="T27" fmla="*/ 4 h 70"/>
                  <a:gd name="T28" fmla="*/ 32 w 71"/>
                  <a:gd name="T29" fmla="*/ 0 h 70"/>
                  <a:gd name="T30" fmla="*/ 45 w 71"/>
                  <a:gd name="T31" fmla="*/ 2 h 70"/>
                  <a:gd name="T32" fmla="*/ 55 w 71"/>
                  <a:gd name="T33" fmla="*/ 6 h 70"/>
                  <a:gd name="T34" fmla="*/ 65 w 71"/>
                  <a:gd name="T35" fmla="*/ 14 h 70"/>
                  <a:gd name="T36" fmla="*/ 69 w 71"/>
                  <a:gd name="T37" fmla="*/ 25 h 70"/>
                  <a:gd name="T38" fmla="*/ 71 w 71"/>
                  <a:gd name="T39" fmla="*/ 35 h 70"/>
                  <a:gd name="T40" fmla="*/ 71 w 71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70">
                    <a:moveTo>
                      <a:pt x="71" y="35"/>
                    </a:moveTo>
                    <a:lnTo>
                      <a:pt x="69" y="47"/>
                    </a:lnTo>
                    <a:lnTo>
                      <a:pt x="65" y="57"/>
                    </a:lnTo>
                    <a:lnTo>
                      <a:pt x="55" y="64"/>
                    </a:lnTo>
                    <a:lnTo>
                      <a:pt x="45" y="70"/>
                    </a:lnTo>
                    <a:lnTo>
                      <a:pt x="32" y="70"/>
                    </a:lnTo>
                    <a:lnTo>
                      <a:pt x="20" y="68"/>
                    </a:lnTo>
                    <a:lnTo>
                      <a:pt x="10" y="62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4" y="18"/>
                    </a:lnTo>
                    <a:lnTo>
                      <a:pt x="10" y="10"/>
                    </a:lnTo>
                    <a:lnTo>
                      <a:pt x="20" y="4"/>
                    </a:lnTo>
                    <a:lnTo>
                      <a:pt x="32" y="0"/>
                    </a:lnTo>
                    <a:lnTo>
                      <a:pt x="45" y="2"/>
                    </a:lnTo>
                    <a:lnTo>
                      <a:pt x="55" y="6"/>
                    </a:lnTo>
                    <a:lnTo>
                      <a:pt x="65" y="14"/>
                    </a:lnTo>
                    <a:lnTo>
                      <a:pt x="69" y="25"/>
                    </a:lnTo>
                    <a:lnTo>
                      <a:pt x="71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47" name="Freeform 8">
                <a:extLst>
                  <a:ext uri="{FF2B5EF4-FFF2-40B4-BE49-F238E27FC236}">
                    <a16:creationId xmlns:a16="http://schemas.microsoft.com/office/drawing/2014/main" id="{99C26B59-2051-7934-C362-118B719B07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4780" y="10977"/>
                <a:ext cx="185" cy="174"/>
              </a:xfrm>
              <a:custGeom>
                <a:avLst/>
                <a:gdLst>
                  <a:gd name="T0" fmla="*/ 185 w 185"/>
                  <a:gd name="T1" fmla="*/ 86 h 174"/>
                  <a:gd name="T2" fmla="*/ 183 w 185"/>
                  <a:gd name="T3" fmla="*/ 105 h 174"/>
                  <a:gd name="T4" fmla="*/ 177 w 185"/>
                  <a:gd name="T5" fmla="*/ 123 h 174"/>
                  <a:gd name="T6" fmla="*/ 168 w 185"/>
                  <a:gd name="T7" fmla="*/ 139 h 174"/>
                  <a:gd name="T8" fmla="*/ 156 w 185"/>
                  <a:gd name="T9" fmla="*/ 152 h 174"/>
                  <a:gd name="T10" fmla="*/ 140 w 185"/>
                  <a:gd name="T11" fmla="*/ 164 h 174"/>
                  <a:gd name="T12" fmla="*/ 121 w 185"/>
                  <a:gd name="T13" fmla="*/ 170 h 174"/>
                  <a:gd name="T14" fmla="*/ 103 w 185"/>
                  <a:gd name="T15" fmla="*/ 174 h 174"/>
                  <a:gd name="T16" fmla="*/ 84 w 185"/>
                  <a:gd name="T17" fmla="*/ 174 h 174"/>
                  <a:gd name="T18" fmla="*/ 66 w 185"/>
                  <a:gd name="T19" fmla="*/ 170 h 174"/>
                  <a:gd name="T20" fmla="*/ 47 w 185"/>
                  <a:gd name="T21" fmla="*/ 164 h 174"/>
                  <a:gd name="T22" fmla="*/ 31 w 185"/>
                  <a:gd name="T23" fmla="*/ 152 h 174"/>
                  <a:gd name="T24" fmla="*/ 19 w 185"/>
                  <a:gd name="T25" fmla="*/ 139 h 174"/>
                  <a:gd name="T26" fmla="*/ 9 w 185"/>
                  <a:gd name="T27" fmla="*/ 123 h 174"/>
                  <a:gd name="T28" fmla="*/ 2 w 185"/>
                  <a:gd name="T29" fmla="*/ 105 h 174"/>
                  <a:gd name="T30" fmla="*/ 0 w 185"/>
                  <a:gd name="T31" fmla="*/ 88 h 174"/>
                  <a:gd name="T32" fmla="*/ 2 w 185"/>
                  <a:gd name="T33" fmla="*/ 70 h 174"/>
                  <a:gd name="T34" fmla="*/ 9 w 185"/>
                  <a:gd name="T35" fmla="*/ 51 h 174"/>
                  <a:gd name="T36" fmla="*/ 19 w 185"/>
                  <a:gd name="T37" fmla="*/ 35 h 174"/>
                  <a:gd name="T38" fmla="*/ 31 w 185"/>
                  <a:gd name="T39" fmla="*/ 22 h 174"/>
                  <a:gd name="T40" fmla="*/ 47 w 185"/>
                  <a:gd name="T41" fmla="*/ 10 h 174"/>
                  <a:gd name="T42" fmla="*/ 64 w 185"/>
                  <a:gd name="T43" fmla="*/ 4 h 174"/>
                  <a:gd name="T44" fmla="*/ 84 w 185"/>
                  <a:gd name="T45" fmla="*/ 0 h 174"/>
                  <a:gd name="T46" fmla="*/ 103 w 185"/>
                  <a:gd name="T47" fmla="*/ 0 h 174"/>
                  <a:gd name="T48" fmla="*/ 121 w 185"/>
                  <a:gd name="T49" fmla="*/ 4 h 174"/>
                  <a:gd name="T50" fmla="*/ 140 w 185"/>
                  <a:gd name="T51" fmla="*/ 10 h 174"/>
                  <a:gd name="T52" fmla="*/ 154 w 185"/>
                  <a:gd name="T53" fmla="*/ 22 h 174"/>
                  <a:gd name="T54" fmla="*/ 168 w 185"/>
                  <a:gd name="T55" fmla="*/ 35 h 174"/>
                  <a:gd name="T56" fmla="*/ 177 w 185"/>
                  <a:gd name="T57" fmla="*/ 51 h 174"/>
                  <a:gd name="T58" fmla="*/ 183 w 185"/>
                  <a:gd name="T59" fmla="*/ 70 h 174"/>
                  <a:gd name="T60" fmla="*/ 185 w 185"/>
                  <a:gd name="T61" fmla="*/ 86 h 174"/>
                  <a:gd name="T62" fmla="*/ 185 w 185"/>
                  <a:gd name="T63" fmla="*/ 8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5" h="174">
                    <a:moveTo>
                      <a:pt x="185" y="86"/>
                    </a:moveTo>
                    <a:lnTo>
                      <a:pt x="183" y="105"/>
                    </a:lnTo>
                    <a:lnTo>
                      <a:pt x="177" y="123"/>
                    </a:lnTo>
                    <a:lnTo>
                      <a:pt x="168" y="139"/>
                    </a:lnTo>
                    <a:lnTo>
                      <a:pt x="156" y="152"/>
                    </a:lnTo>
                    <a:lnTo>
                      <a:pt x="140" y="164"/>
                    </a:lnTo>
                    <a:lnTo>
                      <a:pt x="121" y="170"/>
                    </a:lnTo>
                    <a:lnTo>
                      <a:pt x="103" y="174"/>
                    </a:lnTo>
                    <a:lnTo>
                      <a:pt x="84" y="174"/>
                    </a:lnTo>
                    <a:lnTo>
                      <a:pt x="66" y="170"/>
                    </a:lnTo>
                    <a:lnTo>
                      <a:pt x="47" y="164"/>
                    </a:lnTo>
                    <a:lnTo>
                      <a:pt x="31" y="152"/>
                    </a:lnTo>
                    <a:lnTo>
                      <a:pt x="19" y="139"/>
                    </a:lnTo>
                    <a:lnTo>
                      <a:pt x="9" y="123"/>
                    </a:lnTo>
                    <a:lnTo>
                      <a:pt x="2" y="105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9" y="51"/>
                    </a:lnTo>
                    <a:lnTo>
                      <a:pt x="19" y="35"/>
                    </a:lnTo>
                    <a:lnTo>
                      <a:pt x="31" y="22"/>
                    </a:lnTo>
                    <a:lnTo>
                      <a:pt x="47" y="10"/>
                    </a:lnTo>
                    <a:lnTo>
                      <a:pt x="64" y="4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40" y="10"/>
                    </a:lnTo>
                    <a:lnTo>
                      <a:pt x="154" y="22"/>
                    </a:lnTo>
                    <a:lnTo>
                      <a:pt x="168" y="35"/>
                    </a:lnTo>
                    <a:lnTo>
                      <a:pt x="177" y="51"/>
                    </a:lnTo>
                    <a:lnTo>
                      <a:pt x="183" y="70"/>
                    </a:lnTo>
                    <a:lnTo>
                      <a:pt x="185" y="86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48" name="Freeform 9">
                <a:extLst>
                  <a:ext uri="{FF2B5EF4-FFF2-40B4-BE49-F238E27FC236}">
                    <a16:creationId xmlns:a16="http://schemas.microsoft.com/office/drawing/2014/main" id="{80218E45-3843-2F54-4CC0-0141BE1730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6200000">
                <a:off x="4837" y="11031"/>
                <a:ext cx="71" cy="68"/>
              </a:xfrm>
              <a:custGeom>
                <a:avLst/>
                <a:gdLst>
                  <a:gd name="T0" fmla="*/ 71 w 71"/>
                  <a:gd name="T1" fmla="*/ 33 h 68"/>
                  <a:gd name="T2" fmla="*/ 69 w 71"/>
                  <a:gd name="T3" fmla="*/ 45 h 68"/>
                  <a:gd name="T4" fmla="*/ 65 w 71"/>
                  <a:gd name="T5" fmla="*/ 56 h 68"/>
                  <a:gd name="T6" fmla="*/ 55 w 71"/>
                  <a:gd name="T7" fmla="*/ 64 h 68"/>
                  <a:gd name="T8" fmla="*/ 45 w 71"/>
                  <a:gd name="T9" fmla="*/ 68 h 68"/>
                  <a:gd name="T10" fmla="*/ 33 w 71"/>
                  <a:gd name="T11" fmla="*/ 68 h 68"/>
                  <a:gd name="T12" fmla="*/ 20 w 71"/>
                  <a:gd name="T13" fmla="*/ 66 h 68"/>
                  <a:gd name="T14" fmla="*/ 10 w 71"/>
                  <a:gd name="T15" fmla="*/ 60 h 68"/>
                  <a:gd name="T16" fmla="*/ 4 w 71"/>
                  <a:gd name="T17" fmla="*/ 52 h 68"/>
                  <a:gd name="T18" fmla="*/ 0 w 71"/>
                  <a:gd name="T19" fmla="*/ 39 h 68"/>
                  <a:gd name="T20" fmla="*/ 0 w 71"/>
                  <a:gd name="T21" fmla="*/ 29 h 68"/>
                  <a:gd name="T22" fmla="*/ 4 w 71"/>
                  <a:gd name="T23" fmla="*/ 17 h 68"/>
                  <a:gd name="T24" fmla="*/ 10 w 71"/>
                  <a:gd name="T25" fmla="*/ 8 h 68"/>
                  <a:gd name="T26" fmla="*/ 20 w 71"/>
                  <a:gd name="T27" fmla="*/ 2 h 68"/>
                  <a:gd name="T28" fmla="*/ 33 w 71"/>
                  <a:gd name="T29" fmla="*/ 0 h 68"/>
                  <a:gd name="T30" fmla="*/ 45 w 71"/>
                  <a:gd name="T31" fmla="*/ 0 h 68"/>
                  <a:gd name="T32" fmla="*/ 55 w 71"/>
                  <a:gd name="T33" fmla="*/ 4 h 68"/>
                  <a:gd name="T34" fmla="*/ 65 w 71"/>
                  <a:gd name="T35" fmla="*/ 13 h 68"/>
                  <a:gd name="T36" fmla="*/ 69 w 71"/>
                  <a:gd name="T37" fmla="*/ 23 h 68"/>
                  <a:gd name="T38" fmla="*/ 71 w 71"/>
                  <a:gd name="T39" fmla="*/ 33 h 68"/>
                  <a:gd name="T40" fmla="*/ 71 w 71"/>
                  <a:gd name="T41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68">
                    <a:moveTo>
                      <a:pt x="71" y="33"/>
                    </a:moveTo>
                    <a:lnTo>
                      <a:pt x="69" y="45"/>
                    </a:lnTo>
                    <a:lnTo>
                      <a:pt x="65" y="56"/>
                    </a:lnTo>
                    <a:lnTo>
                      <a:pt x="55" y="64"/>
                    </a:lnTo>
                    <a:lnTo>
                      <a:pt x="45" y="68"/>
                    </a:lnTo>
                    <a:lnTo>
                      <a:pt x="33" y="68"/>
                    </a:lnTo>
                    <a:lnTo>
                      <a:pt x="20" y="66"/>
                    </a:lnTo>
                    <a:lnTo>
                      <a:pt x="10" y="6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7"/>
                    </a:lnTo>
                    <a:lnTo>
                      <a:pt x="10" y="8"/>
                    </a:lnTo>
                    <a:lnTo>
                      <a:pt x="20" y="2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5" y="4"/>
                    </a:lnTo>
                    <a:lnTo>
                      <a:pt x="65" y="13"/>
                    </a:lnTo>
                    <a:lnTo>
                      <a:pt x="69" y="23"/>
                    </a:lnTo>
                    <a:lnTo>
                      <a:pt x="71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49" name="WordArt 10">
                <a:extLst>
                  <a:ext uri="{FF2B5EF4-FFF2-40B4-BE49-F238E27FC236}">
                    <a16:creationId xmlns:a16="http://schemas.microsoft.com/office/drawing/2014/main" id="{DE54E793-25D3-50B9-3371-736F58DEF0E4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 rot="-21600000">
                <a:off x="4046" y="10684"/>
                <a:ext cx="231" cy="22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900" b="1" kern="1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S7</a:t>
                </a:r>
              </a:p>
            </p:txBody>
          </p:sp>
          <p:sp>
            <p:nvSpPr>
              <p:cNvPr id="750" name="WordArt 11">
                <a:extLst>
                  <a:ext uri="{FF2B5EF4-FFF2-40B4-BE49-F238E27FC236}">
                    <a16:creationId xmlns:a16="http://schemas.microsoft.com/office/drawing/2014/main" id="{10B84AFB-1571-F3C6-BEB0-E0F5C54029FE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 rot="-21600000">
                <a:off x="4670" y="10994"/>
                <a:ext cx="99" cy="13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solidFill>
                      <a:srgbClr val="FFFFFF"/>
                    </a:solidFill>
                    <a:latin typeface="Abadi MT Condensed"/>
                  </a:rPr>
                  <a:t>2</a:t>
                </a:r>
              </a:p>
            </p:txBody>
          </p:sp>
          <p:sp>
            <p:nvSpPr>
              <p:cNvPr id="751" name="WordArt 12">
                <a:extLst>
                  <a:ext uri="{FF2B5EF4-FFF2-40B4-BE49-F238E27FC236}">
                    <a16:creationId xmlns:a16="http://schemas.microsoft.com/office/drawing/2014/main" id="{4592CAE7-E2E8-8127-96AF-CE77930D1130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 rot="-21600000">
                <a:off x="4103" y="10434"/>
                <a:ext cx="99" cy="13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solidFill>
                      <a:srgbClr val="FFFFFF"/>
                    </a:solidFill>
                    <a:latin typeface="Abadi MT Condensed"/>
                  </a:rPr>
                  <a:t>C</a:t>
                </a:r>
              </a:p>
            </p:txBody>
          </p:sp>
          <p:sp>
            <p:nvSpPr>
              <p:cNvPr id="752" name="WordArt 13">
                <a:extLst>
                  <a:ext uri="{FF2B5EF4-FFF2-40B4-BE49-F238E27FC236}">
                    <a16:creationId xmlns:a16="http://schemas.microsoft.com/office/drawing/2014/main" id="{29DD8612-4E9C-8070-3153-D543678C2FB7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 rot="-21600000">
                <a:off x="3481" y="10983"/>
                <a:ext cx="79" cy="15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solidFill>
                      <a:srgbClr val="FFFFFF"/>
                    </a:solidFill>
                    <a:latin typeface="Abadi MT Condensed"/>
                  </a:rPr>
                  <a:t>1</a:t>
                </a:r>
              </a:p>
            </p:txBody>
          </p:sp>
          <p:sp>
            <p:nvSpPr>
              <p:cNvPr id="753" name="WordArt 14">
                <a:extLst>
                  <a:ext uri="{FF2B5EF4-FFF2-40B4-BE49-F238E27FC236}">
                    <a16:creationId xmlns:a16="http://schemas.microsoft.com/office/drawing/2014/main" id="{ED19FE9D-BFA5-8F8F-A62A-B76A938321AB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3766" y="11018"/>
                <a:ext cx="774" cy="13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solidFill>
                      <a:srgbClr val="FFFFFF"/>
                    </a:solidFill>
                    <a:latin typeface="Abadi MT Condensed"/>
                  </a:rPr>
                  <a:t>TILT SWITCH</a:t>
                </a:r>
              </a:p>
            </p:txBody>
          </p:sp>
        </p:grpSp>
      </p:grpSp>
      <p:sp>
        <p:nvSpPr>
          <p:cNvPr id="754" name="Rectangle 753">
            <a:extLst>
              <a:ext uri="{FF2B5EF4-FFF2-40B4-BE49-F238E27FC236}">
                <a16:creationId xmlns:a16="http://schemas.microsoft.com/office/drawing/2014/main" id="{5A63F47E-F85E-7E56-24D9-0919A87A82EE}"/>
              </a:ext>
            </a:extLst>
          </p:cNvPr>
          <p:cNvSpPr/>
          <p:nvPr/>
        </p:nvSpPr>
        <p:spPr>
          <a:xfrm>
            <a:off x="264792" y="2248623"/>
            <a:ext cx="5758884" cy="4204129"/>
          </a:xfrm>
          <a:prstGeom prst="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4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DE2BB-9F18-B47B-C060-152E97F27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88D17A-11CB-A848-C513-E5E3824554A5}"/>
              </a:ext>
            </a:extLst>
          </p:cNvPr>
          <p:cNvGrpSpPr>
            <a:grpSpLocks noChangeAspect="1"/>
          </p:cNvGrpSpPr>
          <p:nvPr/>
        </p:nvGrpSpPr>
        <p:grpSpPr>
          <a:xfrm>
            <a:off x="304461" y="2457643"/>
            <a:ext cx="5637600" cy="3579583"/>
            <a:chOff x="3406832" y="1875762"/>
            <a:chExt cx="6256810" cy="3972749"/>
          </a:xfrm>
        </p:grpSpPr>
        <p:pic>
          <p:nvPicPr>
            <p:cNvPr id="6" name="Picture 5" descr="A grid with red lines&#10;&#10;AI-generated content may be incorrect.">
              <a:extLst>
                <a:ext uri="{FF2B5EF4-FFF2-40B4-BE49-F238E27FC236}">
                  <a16:creationId xmlns:a16="http://schemas.microsoft.com/office/drawing/2014/main" id="{D6D6DFA1-C544-5320-B066-307E80F56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01" b="27902"/>
            <a:stretch/>
          </p:blipFill>
          <p:spPr>
            <a:xfrm>
              <a:off x="3406832" y="1875762"/>
              <a:ext cx="5229168" cy="3972749"/>
            </a:xfrm>
            <a:prstGeom prst="rect">
              <a:avLst/>
            </a:prstGeom>
          </p:spPr>
        </p:pic>
        <p:grpSp>
          <p:nvGrpSpPr>
            <p:cNvPr id="7" name="Group 22">
              <a:extLst>
                <a:ext uri="{FF2B5EF4-FFF2-40B4-BE49-F238E27FC236}">
                  <a16:creationId xmlns:a16="http://schemas.microsoft.com/office/drawing/2014/main" id="{F4326D30-8C21-8F22-AE19-1F8C46BD0AC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73828" y="2444386"/>
              <a:ext cx="4071854" cy="372350"/>
              <a:chOff x="441" y="364"/>
              <a:chExt cx="4072" cy="332"/>
            </a:xfrm>
          </p:grpSpPr>
          <p:sp>
            <p:nvSpPr>
              <p:cNvPr id="168" name="Freeform 23">
                <a:extLst>
                  <a:ext uri="{FF2B5EF4-FFF2-40B4-BE49-F238E27FC236}">
                    <a16:creationId xmlns:a16="http://schemas.microsoft.com/office/drawing/2014/main" id="{0AF65ADB-A5FE-B1BC-97C9-81DA854ECB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311" y="-1506"/>
                <a:ext cx="332" cy="4072"/>
              </a:xfrm>
              <a:custGeom>
                <a:avLst/>
                <a:gdLst>
                  <a:gd name="T0" fmla="*/ 308 w 332"/>
                  <a:gd name="T1" fmla="*/ 3990 h 4072"/>
                  <a:gd name="T2" fmla="*/ 322 w 332"/>
                  <a:gd name="T3" fmla="*/ 3855 h 4072"/>
                  <a:gd name="T4" fmla="*/ 254 w 332"/>
                  <a:gd name="T5" fmla="*/ 3768 h 4072"/>
                  <a:gd name="T6" fmla="*/ 254 w 332"/>
                  <a:gd name="T7" fmla="*/ 3571 h 4072"/>
                  <a:gd name="T8" fmla="*/ 254 w 332"/>
                  <a:gd name="T9" fmla="*/ 3299 h 4072"/>
                  <a:gd name="T10" fmla="*/ 322 w 332"/>
                  <a:gd name="T11" fmla="*/ 3214 h 4072"/>
                  <a:gd name="T12" fmla="*/ 322 w 332"/>
                  <a:gd name="T13" fmla="*/ 3106 h 4072"/>
                  <a:gd name="T14" fmla="*/ 254 w 332"/>
                  <a:gd name="T15" fmla="*/ 3020 h 4072"/>
                  <a:gd name="T16" fmla="*/ 254 w 332"/>
                  <a:gd name="T17" fmla="*/ 2792 h 4072"/>
                  <a:gd name="T18" fmla="*/ 254 w 332"/>
                  <a:gd name="T19" fmla="*/ 2550 h 4072"/>
                  <a:gd name="T20" fmla="*/ 322 w 332"/>
                  <a:gd name="T21" fmla="*/ 2466 h 4072"/>
                  <a:gd name="T22" fmla="*/ 322 w 332"/>
                  <a:gd name="T23" fmla="*/ 2357 h 4072"/>
                  <a:gd name="T24" fmla="*/ 254 w 332"/>
                  <a:gd name="T25" fmla="*/ 2271 h 4072"/>
                  <a:gd name="T26" fmla="*/ 254 w 332"/>
                  <a:gd name="T27" fmla="*/ 2037 h 4072"/>
                  <a:gd name="T28" fmla="*/ 254 w 332"/>
                  <a:gd name="T29" fmla="*/ 1801 h 4072"/>
                  <a:gd name="T30" fmla="*/ 322 w 332"/>
                  <a:gd name="T31" fmla="*/ 1717 h 4072"/>
                  <a:gd name="T32" fmla="*/ 322 w 332"/>
                  <a:gd name="T33" fmla="*/ 1608 h 4072"/>
                  <a:gd name="T34" fmla="*/ 254 w 332"/>
                  <a:gd name="T35" fmla="*/ 1522 h 4072"/>
                  <a:gd name="T36" fmla="*/ 254 w 332"/>
                  <a:gd name="T37" fmla="*/ 1282 h 4072"/>
                  <a:gd name="T38" fmla="*/ 254 w 332"/>
                  <a:gd name="T39" fmla="*/ 1052 h 4072"/>
                  <a:gd name="T40" fmla="*/ 322 w 332"/>
                  <a:gd name="T41" fmla="*/ 968 h 4072"/>
                  <a:gd name="T42" fmla="*/ 322 w 332"/>
                  <a:gd name="T43" fmla="*/ 859 h 4072"/>
                  <a:gd name="T44" fmla="*/ 254 w 332"/>
                  <a:gd name="T45" fmla="*/ 773 h 4072"/>
                  <a:gd name="T46" fmla="*/ 254 w 332"/>
                  <a:gd name="T47" fmla="*/ 502 h 4072"/>
                  <a:gd name="T48" fmla="*/ 254 w 332"/>
                  <a:gd name="T49" fmla="*/ 303 h 4072"/>
                  <a:gd name="T50" fmla="*/ 322 w 332"/>
                  <a:gd name="T51" fmla="*/ 221 h 4072"/>
                  <a:gd name="T52" fmla="*/ 310 w 332"/>
                  <a:gd name="T53" fmla="*/ 84 h 4072"/>
                  <a:gd name="T54" fmla="*/ 166 w 332"/>
                  <a:gd name="T55" fmla="*/ 0 h 4072"/>
                  <a:gd name="T56" fmla="*/ 0 w 332"/>
                  <a:gd name="T57" fmla="*/ 166 h 4072"/>
                  <a:gd name="T58" fmla="*/ 39 w 332"/>
                  <a:gd name="T59" fmla="*/ 270 h 4072"/>
                  <a:gd name="T60" fmla="*/ 82 w 332"/>
                  <a:gd name="T61" fmla="*/ 365 h 4072"/>
                  <a:gd name="T62" fmla="*/ 82 w 332"/>
                  <a:gd name="T63" fmla="*/ 586 h 4072"/>
                  <a:gd name="T64" fmla="*/ 82 w 332"/>
                  <a:gd name="T65" fmla="*/ 771 h 4072"/>
                  <a:gd name="T66" fmla="*/ 0 w 332"/>
                  <a:gd name="T67" fmla="*/ 915 h 4072"/>
                  <a:gd name="T68" fmla="*/ 39 w 332"/>
                  <a:gd name="T69" fmla="*/ 1019 h 4072"/>
                  <a:gd name="T70" fmla="*/ 82 w 332"/>
                  <a:gd name="T71" fmla="*/ 1130 h 4072"/>
                  <a:gd name="T72" fmla="*/ 82 w 332"/>
                  <a:gd name="T73" fmla="*/ 1360 h 4072"/>
                  <a:gd name="T74" fmla="*/ 82 w 332"/>
                  <a:gd name="T75" fmla="*/ 1520 h 4072"/>
                  <a:gd name="T76" fmla="*/ 0 w 332"/>
                  <a:gd name="T77" fmla="*/ 1663 h 4072"/>
                  <a:gd name="T78" fmla="*/ 39 w 332"/>
                  <a:gd name="T79" fmla="*/ 1768 h 4072"/>
                  <a:gd name="T80" fmla="*/ 82 w 332"/>
                  <a:gd name="T81" fmla="*/ 1881 h 4072"/>
                  <a:gd name="T82" fmla="*/ 82 w 332"/>
                  <a:gd name="T83" fmla="*/ 2115 h 4072"/>
                  <a:gd name="T84" fmla="*/ 82 w 332"/>
                  <a:gd name="T85" fmla="*/ 2269 h 4072"/>
                  <a:gd name="T86" fmla="*/ 0 w 332"/>
                  <a:gd name="T87" fmla="*/ 2412 h 4072"/>
                  <a:gd name="T88" fmla="*/ 39 w 332"/>
                  <a:gd name="T89" fmla="*/ 2517 h 4072"/>
                  <a:gd name="T90" fmla="*/ 82 w 332"/>
                  <a:gd name="T91" fmla="*/ 2634 h 4072"/>
                  <a:gd name="T92" fmla="*/ 82 w 332"/>
                  <a:gd name="T93" fmla="*/ 2868 h 4072"/>
                  <a:gd name="T94" fmla="*/ 82 w 332"/>
                  <a:gd name="T95" fmla="*/ 3018 h 4072"/>
                  <a:gd name="T96" fmla="*/ 0 w 332"/>
                  <a:gd name="T97" fmla="*/ 3161 h 4072"/>
                  <a:gd name="T98" fmla="*/ 39 w 332"/>
                  <a:gd name="T99" fmla="*/ 3264 h 4072"/>
                  <a:gd name="T100" fmla="*/ 82 w 332"/>
                  <a:gd name="T101" fmla="*/ 3399 h 4072"/>
                  <a:gd name="T102" fmla="*/ 82 w 332"/>
                  <a:gd name="T103" fmla="*/ 3645 h 4072"/>
                  <a:gd name="T104" fmla="*/ 82 w 332"/>
                  <a:gd name="T105" fmla="*/ 3766 h 4072"/>
                  <a:gd name="T106" fmla="*/ 0 w 332"/>
                  <a:gd name="T107" fmla="*/ 3908 h 4072"/>
                  <a:gd name="T108" fmla="*/ 82 w 332"/>
                  <a:gd name="T109" fmla="*/ 4050 h 4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2" h="4072">
                    <a:moveTo>
                      <a:pt x="164" y="4072"/>
                    </a:moveTo>
                    <a:lnTo>
                      <a:pt x="246" y="4050"/>
                    </a:lnTo>
                    <a:lnTo>
                      <a:pt x="308" y="3990"/>
                    </a:lnTo>
                    <a:lnTo>
                      <a:pt x="332" y="3908"/>
                    </a:lnTo>
                    <a:lnTo>
                      <a:pt x="322" y="3855"/>
                    </a:lnTo>
                    <a:lnTo>
                      <a:pt x="295" y="3805"/>
                    </a:lnTo>
                    <a:lnTo>
                      <a:pt x="254" y="3768"/>
                    </a:lnTo>
                    <a:lnTo>
                      <a:pt x="254" y="3713"/>
                    </a:lnTo>
                    <a:lnTo>
                      <a:pt x="254" y="3647"/>
                    </a:lnTo>
                    <a:lnTo>
                      <a:pt x="254" y="3571"/>
                    </a:lnTo>
                    <a:lnTo>
                      <a:pt x="254" y="3487"/>
                    </a:lnTo>
                    <a:lnTo>
                      <a:pt x="254" y="3397"/>
                    </a:lnTo>
                    <a:lnTo>
                      <a:pt x="254" y="3299"/>
                    </a:lnTo>
                    <a:lnTo>
                      <a:pt x="295" y="3262"/>
                    </a:lnTo>
                    <a:lnTo>
                      <a:pt x="322" y="3214"/>
                    </a:lnTo>
                    <a:lnTo>
                      <a:pt x="332" y="3161"/>
                    </a:lnTo>
                    <a:lnTo>
                      <a:pt x="322" y="3106"/>
                    </a:lnTo>
                    <a:lnTo>
                      <a:pt x="295" y="3057"/>
                    </a:lnTo>
                    <a:lnTo>
                      <a:pt x="254" y="3020"/>
                    </a:lnTo>
                    <a:lnTo>
                      <a:pt x="254" y="2946"/>
                    </a:lnTo>
                    <a:lnTo>
                      <a:pt x="254" y="2870"/>
                    </a:lnTo>
                    <a:lnTo>
                      <a:pt x="254" y="2792"/>
                    </a:lnTo>
                    <a:lnTo>
                      <a:pt x="254" y="2712"/>
                    </a:lnTo>
                    <a:lnTo>
                      <a:pt x="254" y="2632"/>
                    </a:lnTo>
                    <a:lnTo>
                      <a:pt x="254" y="2550"/>
                    </a:lnTo>
                    <a:lnTo>
                      <a:pt x="295" y="2513"/>
                    </a:lnTo>
                    <a:lnTo>
                      <a:pt x="322" y="2466"/>
                    </a:lnTo>
                    <a:lnTo>
                      <a:pt x="332" y="2412"/>
                    </a:lnTo>
                    <a:lnTo>
                      <a:pt x="322" y="2357"/>
                    </a:lnTo>
                    <a:lnTo>
                      <a:pt x="295" y="2308"/>
                    </a:lnTo>
                    <a:lnTo>
                      <a:pt x="254" y="2271"/>
                    </a:lnTo>
                    <a:lnTo>
                      <a:pt x="254" y="2193"/>
                    </a:lnTo>
                    <a:lnTo>
                      <a:pt x="254" y="2115"/>
                    </a:lnTo>
                    <a:lnTo>
                      <a:pt x="254" y="2037"/>
                    </a:lnTo>
                    <a:lnTo>
                      <a:pt x="254" y="1957"/>
                    </a:lnTo>
                    <a:lnTo>
                      <a:pt x="254" y="1879"/>
                    </a:lnTo>
                    <a:lnTo>
                      <a:pt x="254" y="1801"/>
                    </a:lnTo>
                    <a:lnTo>
                      <a:pt x="295" y="1764"/>
                    </a:lnTo>
                    <a:lnTo>
                      <a:pt x="322" y="1717"/>
                    </a:lnTo>
                    <a:lnTo>
                      <a:pt x="332" y="1663"/>
                    </a:lnTo>
                    <a:lnTo>
                      <a:pt x="322" y="1608"/>
                    </a:lnTo>
                    <a:lnTo>
                      <a:pt x="295" y="1561"/>
                    </a:lnTo>
                    <a:lnTo>
                      <a:pt x="254" y="1522"/>
                    </a:lnTo>
                    <a:lnTo>
                      <a:pt x="254" y="1442"/>
                    </a:lnTo>
                    <a:lnTo>
                      <a:pt x="254" y="1360"/>
                    </a:lnTo>
                    <a:lnTo>
                      <a:pt x="254" y="1282"/>
                    </a:lnTo>
                    <a:lnTo>
                      <a:pt x="254" y="1204"/>
                    </a:lnTo>
                    <a:lnTo>
                      <a:pt x="254" y="1126"/>
                    </a:lnTo>
                    <a:lnTo>
                      <a:pt x="254" y="1052"/>
                    </a:lnTo>
                    <a:lnTo>
                      <a:pt x="295" y="1017"/>
                    </a:lnTo>
                    <a:lnTo>
                      <a:pt x="322" y="968"/>
                    </a:lnTo>
                    <a:lnTo>
                      <a:pt x="332" y="915"/>
                    </a:lnTo>
                    <a:lnTo>
                      <a:pt x="322" y="859"/>
                    </a:lnTo>
                    <a:lnTo>
                      <a:pt x="295" y="812"/>
                    </a:lnTo>
                    <a:lnTo>
                      <a:pt x="254" y="773"/>
                    </a:lnTo>
                    <a:lnTo>
                      <a:pt x="254" y="677"/>
                    </a:lnTo>
                    <a:lnTo>
                      <a:pt x="254" y="584"/>
                    </a:lnTo>
                    <a:lnTo>
                      <a:pt x="254" y="502"/>
                    </a:lnTo>
                    <a:lnTo>
                      <a:pt x="254" y="426"/>
                    </a:lnTo>
                    <a:lnTo>
                      <a:pt x="254" y="361"/>
                    </a:lnTo>
                    <a:lnTo>
                      <a:pt x="254" y="303"/>
                    </a:lnTo>
                    <a:lnTo>
                      <a:pt x="295" y="268"/>
                    </a:lnTo>
                    <a:lnTo>
                      <a:pt x="322" y="221"/>
                    </a:lnTo>
                    <a:lnTo>
                      <a:pt x="332" y="166"/>
                    </a:lnTo>
                    <a:lnTo>
                      <a:pt x="310" y="84"/>
                    </a:lnTo>
                    <a:lnTo>
                      <a:pt x="248" y="22"/>
                    </a:lnTo>
                    <a:lnTo>
                      <a:pt x="166" y="0"/>
                    </a:lnTo>
                    <a:lnTo>
                      <a:pt x="84" y="22"/>
                    </a:lnTo>
                    <a:lnTo>
                      <a:pt x="25" y="84"/>
                    </a:lnTo>
                    <a:lnTo>
                      <a:pt x="0" y="166"/>
                    </a:lnTo>
                    <a:lnTo>
                      <a:pt x="10" y="221"/>
                    </a:lnTo>
                    <a:lnTo>
                      <a:pt x="39" y="270"/>
                    </a:lnTo>
                    <a:lnTo>
                      <a:pt x="82" y="307"/>
                    </a:lnTo>
                    <a:lnTo>
                      <a:pt x="82" y="365"/>
                    </a:lnTo>
                    <a:lnTo>
                      <a:pt x="82" y="430"/>
                    </a:lnTo>
                    <a:lnTo>
                      <a:pt x="82" y="504"/>
                    </a:lnTo>
                    <a:lnTo>
                      <a:pt x="82" y="586"/>
                    </a:lnTo>
                    <a:lnTo>
                      <a:pt x="82" y="677"/>
                    </a:lnTo>
                    <a:lnTo>
                      <a:pt x="82" y="771"/>
                    </a:lnTo>
                    <a:lnTo>
                      <a:pt x="39" y="808"/>
                    </a:lnTo>
                    <a:lnTo>
                      <a:pt x="10" y="857"/>
                    </a:lnTo>
                    <a:lnTo>
                      <a:pt x="0" y="915"/>
                    </a:lnTo>
                    <a:lnTo>
                      <a:pt x="10" y="970"/>
                    </a:lnTo>
                    <a:lnTo>
                      <a:pt x="39" y="1019"/>
                    </a:lnTo>
                    <a:lnTo>
                      <a:pt x="82" y="1056"/>
                    </a:lnTo>
                    <a:lnTo>
                      <a:pt x="82" y="1130"/>
                    </a:lnTo>
                    <a:lnTo>
                      <a:pt x="82" y="1204"/>
                    </a:lnTo>
                    <a:lnTo>
                      <a:pt x="82" y="1282"/>
                    </a:lnTo>
                    <a:lnTo>
                      <a:pt x="82" y="1360"/>
                    </a:lnTo>
                    <a:lnTo>
                      <a:pt x="82" y="1440"/>
                    </a:lnTo>
                    <a:lnTo>
                      <a:pt x="82" y="1520"/>
                    </a:lnTo>
                    <a:lnTo>
                      <a:pt x="39" y="1557"/>
                    </a:lnTo>
                    <a:lnTo>
                      <a:pt x="10" y="1606"/>
                    </a:lnTo>
                    <a:lnTo>
                      <a:pt x="0" y="1663"/>
                    </a:lnTo>
                    <a:lnTo>
                      <a:pt x="10" y="1719"/>
                    </a:lnTo>
                    <a:lnTo>
                      <a:pt x="39" y="1768"/>
                    </a:lnTo>
                    <a:lnTo>
                      <a:pt x="82" y="1805"/>
                    </a:lnTo>
                    <a:lnTo>
                      <a:pt x="82" y="1881"/>
                    </a:lnTo>
                    <a:lnTo>
                      <a:pt x="82" y="1959"/>
                    </a:lnTo>
                    <a:lnTo>
                      <a:pt x="82" y="2037"/>
                    </a:lnTo>
                    <a:lnTo>
                      <a:pt x="82" y="2115"/>
                    </a:lnTo>
                    <a:lnTo>
                      <a:pt x="82" y="2193"/>
                    </a:lnTo>
                    <a:lnTo>
                      <a:pt x="82" y="2269"/>
                    </a:lnTo>
                    <a:lnTo>
                      <a:pt x="39" y="2306"/>
                    </a:lnTo>
                    <a:lnTo>
                      <a:pt x="10" y="2355"/>
                    </a:lnTo>
                    <a:lnTo>
                      <a:pt x="0" y="2412"/>
                    </a:lnTo>
                    <a:lnTo>
                      <a:pt x="10" y="2468"/>
                    </a:lnTo>
                    <a:lnTo>
                      <a:pt x="39" y="2517"/>
                    </a:lnTo>
                    <a:lnTo>
                      <a:pt x="82" y="2554"/>
                    </a:lnTo>
                    <a:lnTo>
                      <a:pt x="82" y="2634"/>
                    </a:lnTo>
                    <a:lnTo>
                      <a:pt x="82" y="2714"/>
                    </a:lnTo>
                    <a:lnTo>
                      <a:pt x="82" y="2792"/>
                    </a:lnTo>
                    <a:lnTo>
                      <a:pt x="82" y="2868"/>
                    </a:lnTo>
                    <a:lnTo>
                      <a:pt x="82" y="2944"/>
                    </a:lnTo>
                    <a:lnTo>
                      <a:pt x="82" y="3018"/>
                    </a:lnTo>
                    <a:lnTo>
                      <a:pt x="39" y="3054"/>
                    </a:lnTo>
                    <a:lnTo>
                      <a:pt x="10" y="3104"/>
                    </a:lnTo>
                    <a:lnTo>
                      <a:pt x="0" y="3161"/>
                    </a:lnTo>
                    <a:lnTo>
                      <a:pt x="10" y="3217"/>
                    </a:lnTo>
                    <a:lnTo>
                      <a:pt x="39" y="3264"/>
                    </a:lnTo>
                    <a:lnTo>
                      <a:pt x="82" y="3303"/>
                    </a:lnTo>
                    <a:lnTo>
                      <a:pt x="82" y="3399"/>
                    </a:lnTo>
                    <a:lnTo>
                      <a:pt x="82" y="3487"/>
                    </a:lnTo>
                    <a:lnTo>
                      <a:pt x="82" y="3569"/>
                    </a:lnTo>
                    <a:lnTo>
                      <a:pt x="82" y="3645"/>
                    </a:lnTo>
                    <a:lnTo>
                      <a:pt x="82" y="3711"/>
                    </a:lnTo>
                    <a:lnTo>
                      <a:pt x="82" y="3766"/>
                    </a:lnTo>
                    <a:lnTo>
                      <a:pt x="39" y="3803"/>
                    </a:lnTo>
                    <a:lnTo>
                      <a:pt x="10" y="3853"/>
                    </a:lnTo>
                    <a:lnTo>
                      <a:pt x="0" y="3908"/>
                    </a:lnTo>
                    <a:lnTo>
                      <a:pt x="23" y="3990"/>
                    </a:lnTo>
                    <a:lnTo>
                      <a:pt x="82" y="4050"/>
                    </a:lnTo>
                    <a:lnTo>
                      <a:pt x="164" y="40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9" name="Freeform 24">
                <a:extLst>
                  <a:ext uri="{FF2B5EF4-FFF2-40B4-BE49-F238E27FC236}">
                    <a16:creationId xmlns:a16="http://schemas.microsoft.com/office/drawing/2014/main" id="{66BB1C9F-300B-206E-59B6-A0DC85D157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273" y="447"/>
                <a:ext cx="180" cy="180"/>
              </a:xfrm>
              <a:custGeom>
                <a:avLst/>
                <a:gdLst>
                  <a:gd name="T0" fmla="*/ 180 w 180"/>
                  <a:gd name="T1" fmla="*/ 90 h 180"/>
                  <a:gd name="T2" fmla="*/ 178 w 180"/>
                  <a:gd name="T3" fmla="*/ 109 h 180"/>
                  <a:gd name="T4" fmla="*/ 172 w 180"/>
                  <a:gd name="T5" fmla="*/ 127 h 180"/>
                  <a:gd name="T6" fmla="*/ 162 w 180"/>
                  <a:gd name="T7" fmla="*/ 144 h 180"/>
                  <a:gd name="T8" fmla="*/ 150 w 180"/>
                  <a:gd name="T9" fmla="*/ 158 h 180"/>
                  <a:gd name="T10" fmla="*/ 133 w 180"/>
                  <a:gd name="T11" fmla="*/ 168 h 180"/>
                  <a:gd name="T12" fmla="*/ 115 w 180"/>
                  <a:gd name="T13" fmla="*/ 176 h 180"/>
                  <a:gd name="T14" fmla="*/ 96 w 180"/>
                  <a:gd name="T15" fmla="*/ 180 h 180"/>
                  <a:gd name="T16" fmla="*/ 76 w 180"/>
                  <a:gd name="T17" fmla="*/ 178 h 180"/>
                  <a:gd name="T18" fmla="*/ 57 w 180"/>
                  <a:gd name="T19" fmla="*/ 172 h 180"/>
                  <a:gd name="T20" fmla="*/ 41 w 180"/>
                  <a:gd name="T21" fmla="*/ 164 h 180"/>
                  <a:gd name="T22" fmla="*/ 24 w 180"/>
                  <a:gd name="T23" fmla="*/ 152 h 180"/>
                  <a:gd name="T24" fmla="*/ 14 w 180"/>
                  <a:gd name="T25" fmla="*/ 135 h 180"/>
                  <a:gd name="T26" fmla="*/ 6 w 180"/>
                  <a:gd name="T27" fmla="*/ 119 h 180"/>
                  <a:gd name="T28" fmla="*/ 0 w 180"/>
                  <a:gd name="T29" fmla="*/ 100 h 180"/>
                  <a:gd name="T30" fmla="*/ 0 w 180"/>
                  <a:gd name="T31" fmla="*/ 80 h 180"/>
                  <a:gd name="T32" fmla="*/ 6 w 180"/>
                  <a:gd name="T33" fmla="*/ 61 h 180"/>
                  <a:gd name="T34" fmla="*/ 12 w 180"/>
                  <a:gd name="T35" fmla="*/ 43 h 180"/>
                  <a:gd name="T36" fmla="*/ 24 w 180"/>
                  <a:gd name="T37" fmla="*/ 29 h 180"/>
                  <a:gd name="T38" fmla="*/ 39 w 180"/>
                  <a:gd name="T39" fmla="*/ 14 h 180"/>
                  <a:gd name="T40" fmla="*/ 57 w 180"/>
                  <a:gd name="T41" fmla="*/ 6 h 180"/>
                  <a:gd name="T42" fmla="*/ 76 w 180"/>
                  <a:gd name="T43" fmla="*/ 0 h 180"/>
                  <a:gd name="T44" fmla="*/ 94 w 180"/>
                  <a:gd name="T45" fmla="*/ 0 h 180"/>
                  <a:gd name="T46" fmla="*/ 115 w 180"/>
                  <a:gd name="T47" fmla="*/ 2 h 180"/>
                  <a:gd name="T48" fmla="*/ 133 w 180"/>
                  <a:gd name="T49" fmla="*/ 10 h 180"/>
                  <a:gd name="T50" fmla="*/ 150 w 180"/>
                  <a:gd name="T51" fmla="*/ 20 h 180"/>
                  <a:gd name="T52" fmla="*/ 162 w 180"/>
                  <a:gd name="T53" fmla="*/ 35 h 180"/>
                  <a:gd name="T54" fmla="*/ 172 w 180"/>
                  <a:gd name="T55" fmla="*/ 51 h 180"/>
                  <a:gd name="T56" fmla="*/ 178 w 180"/>
                  <a:gd name="T57" fmla="*/ 70 h 180"/>
                  <a:gd name="T58" fmla="*/ 180 w 180"/>
                  <a:gd name="T59" fmla="*/ 90 h 180"/>
                  <a:gd name="T60" fmla="*/ 180 w 180"/>
                  <a:gd name="T61" fmla="*/ 9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0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68"/>
                    </a:lnTo>
                    <a:lnTo>
                      <a:pt x="115" y="176"/>
                    </a:lnTo>
                    <a:lnTo>
                      <a:pt x="96" y="180"/>
                    </a:lnTo>
                    <a:lnTo>
                      <a:pt x="76" y="178"/>
                    </a:lnTo>
                    <a:lnTo>
                      <a:pt x="57" y="172"/>
                    </a:lnTo>
                    <a:lnTo>
                      <a:pt x="41" y="164"/>
                    </a:lnTo>
                    <a:lnTo>
                      <a:pt x="24" y="152"/>
                    </a:lnTo>
                    <a:lnTo>
                      <a:pt x="14" y="135"/>
                    </a:lnTo>
                    <a:lnTo>
                      <a:pt x="6" y="119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6" y="61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4"/>
                    </a:lnTo>
                    <a:lnTo>
                      <a:pt x="57" y="6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0"/>
                    </a:lnTo>
                    <a:lnTo>
                      <a:pt x="150" y="20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0" name="Freeform 25">
                <a:extLst>
                  <a:ext uri="{FF2B5EF4-FFF2-40B4-BE49-F238E27FC236}">
                    <a16:creationId xmlns:a16="http://schemas.microsoft.com/office/drawing/2014/main" id="{1DD603FF-BC9F-90E9-5D4C-70C3D58078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326" y="502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5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2 w 74"/>
                  <a:gd name="T15" fmla="*/ 60 h 70"/>
                  <a:gd name="T16" fmla="*/ 4 w 74"/>
                  <a:gd name="T17" fmla="*/ 52 h 70"/>
                  <a:gd name="T18" fmla="*/ 0 w 74"/>
                  <a:gd name="T19" fmla="*/ 41 h 70"/>
                  <a:gd name="T20" fmla="*/ 0 w 74"/>
                  <a:gd name="T21" fmla="*/ 29 h 70"/>
                  <a:gd name="T22" fmla="*/ 4 w 74"/>
                  <a:gd name="T23" fmla="*/ 19 h 70"/>
                  <a:gd name="T24" fmla="*/ 12 w 74"/>
                  <a:gd name="T25" fmla="*/ 8 h 70"/>
                  <a:gd name="T26" fmla="*/ 23 w 74"/>
                  <a:gd name="T27" fmla="*/ 2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6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5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2" y="60"/>
                    </a:lnTo>
                    <a:lnTo>
                      <a:pt x="4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6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1" name="Freeform 26">
                <a:extLst>
                  <a:ext uri="{FF2B5EF4-FFF2-40B4-BE49-F238E27FC236}">
                    <a16:creationId xmlns:a16="http://schemas.microsoft.com/office/drawing/2014/main" id="{1A9F1237-82F1-9749-4722-81A1E72375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27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2" name="Freeform 27">
                <a:extLst>
                  <a:ext uri="{FF2B5EF4-FFF2-40B4-BE49-F238E27FC236}">
                    <a16:creationId xmlns:a16="http://schemas.microsoft.com/office/drawing/2014/main" id="{32B09352-955B-92D1-84DA-284F83128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79" y="498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6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3 w 74"/>
                  <a:gd name="T15" fmla="*/ 60 h 70"/>
                  <a:gd name="T16" fmla="*/ 4 w 74"/>
                  <a:gd name="T17" fmla="*/ 52 h 70"/>
                  <a:gd name="T18" fmla="*/ 0 w 74"/>
                  <a:gd name="T19" fmla="*/ 42 h 70"/>
                  <a:gd name="T20" fmla="*/ 0 w 74"/>
                  <a:gd name="T21" fmla="*/ 29 h 70"/>
                  <a:gd name="T22" fmla="*/ 4 w 74"/>
                  <a:gd name="T23" fmla="*/ 19 h 70"/>
                  <a:gd name="T24" fmla="*/ 13 w 74"/>
                  <a:gd name="T25" fmla="*/ 9 h 70"/>
                  <a:gd name="T26" fmla="*/ 23 w 74"/>
                  <a:gd name="T27" fmla="*/ 3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7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6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3" y="60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3" y="9"/>
                    </a:lnTo>
                    <a:lnTo>
                      <a:pt x="23" y="3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7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3" name="Freeform 28">
                <a:extLst>
                  <a:ext uri="{FF2B5EF4-FFF2-40B4-BE49-F238E27FC236}">
                    <a16:creationId xmlns:a16="http://schemas.microsoft.com/office/drawing/2014/main" id="{FEC1AF39-577F-7A7F-1A27-C166DCD96B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772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6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5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6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5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4" name="Freeform 29">
                <a:extLst>
                  <a:ext uri="{FF2B5EF4-FFF2-40B4-BE49-F238E27FC236}">
                    <a16:creationId xmlns:a16="http://schemas.microsoft.com/office/drawing/2014/main" id="{45A8EAD8-A296-500D-E250-2BFCA0E984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829" y="498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5 h 69"/>
                  <a:gd name="T4" fmla="*/ 66 w 74"/>
                  <a:gd name="T5" fmla="*/ 55 h 69"/>
                  <a:gd name="T6" fmla="*/ 58 w 74"/>
                  <a:gd name="T7" fmla="*/ 63 h 69"/>
                  <a:gd name="T8" fmla="*/ 47 w 74"/>
                  <a:gd name="T9" fmla="*/ 67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59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2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2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59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2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5" name="Freeform 30">
                <a:extLst>
                  <a:ext uri="{FF2B5EF4-FFF2-40B4-BE49-F238E27FC236}">
                    <a16:creationId xmlns:a16="http://schemas.microsoft.com/office/drawing/2014/main" id="{F65712F4-3B0C-CC9B-4657-C995E80B98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21" y="440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50 w 180"/>
                  <a:gd name="T9" fmla="*/ 160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5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5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50" y="160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5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6" name="Freeform 31">
                <a:extLst>
                  <a:ext uri="{FF2B5EF4-FFF2-40B4-BE49-F238E27FC236}">
                    <a16:creationId xmlns:a16="http://schemas.microsoft.com/office/drawing/2014/main" id="{AD16196F-379C-ADD4-744D-517D9DDCAE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74" y="496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7" name="Freeform 32">
                <a:extLst>
                  <a:ext uri="{FF2B5EF4-FFF2-40B4-BE49-F238E27FC236}">
                    <a16:creationId xmlns:a16="http://schemas.microsoft.com/office/drawing/2014/main" id="{FE17E03E-3F1C-BABF-146F-E88766C388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271" y="448"/>
                <a:ext cx="180" cy="181"/>
              </a:xfrm>
              <a:custGeom>
                <a:avLst/>
                <a:gdLst>
                  <a:gd name="T0" fmla="*/ 180 w 180"/>
                  <a:gd name="T1" fmla="*/ 91 h 181"/>
                  <a:gd name="T2" fmla="*/ 178 w 180"/>
                  <a:gd name="T3" fmla="*/ 111 h 181"/>
                  <a:gd name="T4" fmla="*/ 172 w 180"/>
                  <a:gd name="T5" fmla="*/ 130 h 181"/>
                  <a:gd name="T6" fmla="*/ 162 w 180"/>
                  <a:gd name="T7" fmla="*/ 146 h 181"/>
                  <a:gd name="T8" fmla="*/ 149 w 180"/>
                  <a:gd name="T9" fmla="*/ 160 h 181"/>
                  <a:gd name="T10" fmla="*/ 133 w 180"/>
                  <a:gd name="T11" fmla="*/ 171 h 181"/>
                  <a:gd name="T12" fmla="*/ 115 w 180"/>
                  <a:gd name="T13" fmla="*/ 179 h 181"/>
                  <a:gd name="T14" fmla="*/ 96 w 180"/>
                  <a:gd name="T15" fmla="*/ 181 h 181"/>
                  <a:gd name="T16" fmla="*/ 76 w 180"/>
                  <a:gd name="T17" fmla="*/ 181 h 181"/>
                  <a:gd name="T18" fmla="*/ 57 w 180"/>
                  <a:gd name="T19" fmla="*/ 175 h 181"/>
                  <a:gd name="T20" fmla="*/ 41 w 180"/>
                  <a:gd name="T21" fmla="*/ 166 h 181"/>
                  <a:gd name="T22" fmla="*/ 24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2 h 181"/>
                  <a:gd name="T32" fmla="*/ 6 w 180"/>
                  <a:gd name="T33" fmla="*/ 62 h 181"/>
                  <a:gd name="T34" fmla="*/ 12 w 180"/>
                  <a:gd name="T35" fmla="*/ 45 h 181"/>
                  <a:gd name="T36" fmla="*/ 24 w 180"/>
                  <a:gd name="T37" fmla="*/ 29 h 181"/>
                  <a:gd name="T38" fmla="*/ 39 w 180"/>
                  <a:gd name="T39" fmla="*/ 17 h 181"/>
                  <a:gd name="T40" fmla="*/ 57 w 180"/>
                  <a:gd name="T41" fmla="*/ 8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1 h 181"/>
                  <a:gd name="T50" fmla="*/ 149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1 h 181"/>
                  <a:gd name="T60" fmla="*/ 180 w 180"/>
                  <a:gd name="T61" fmla="*/ 9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1"/>
                    </a:moveTo>
                    <a:lnTo>
                      <a:pt x="178" y="111"/>
                    </a:lnTo>
                    <a:lnTo>
                      <a:pt x="172" y="130"/>
                    </a:lnTo>
                    <a:lnTo>
                      <a:pt x="162" y="146"/>
                    </a:lnTo>
                    <a:lnTo>
                      <a:pt x="149" y="160"/>
                    </a:lnTo>
                    <a:lnTo>
                      <a:pt x="133" y="171"/>
                    </a:lnTo>
                    <a:lnTo>
                      <a:pt x="115" y="179"/>
                    </a:lnTo>
                    <a:lnTo>
                      <a:pt x="96" y="181"/>
                    </a:lnTo>
                    <a:lnTo>
                      <a:pt x="76" y="181"/>
                    </a:lnTo>
                    <a:lnTo>
                      <a:pt x="57" y="175"/>
                    </a:lnTo>
                    <a:lnTo>
                      <a:pt x="41" y="166"/>
                    </a:lnTo>
                    <a:lnTo>
                      <a:pt x="24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7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1"/>
                    </a:lnTo>
                    <a:lnTo>
                      <a:pt x="149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1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8" name="Freeform 33">
                <a:extLst>
                  <a:ext uri="{FF2B5EF4-FFF2-40B4-BE49-F238E27FC236}">
                    <a16:creationId xmlns:a16="http://schemas.microsoft.com/office/drawing/2014/main" id="{2C90EBAC-DF6D-632E-DC0B-369F1EA5B3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324" y="504"/>
                <a:ext cx="74" cy="69"/>
              </a:xfrm>
              <a:custGeom>
                <a:avLst/>
                <a:gdLst>
                  <a:gd name="T0" fmla="*/ 74 w 74"/>
                  <a:gd name="T1" fmla="*/ 35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2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2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5 h 69"/>
                  <a:gd name="T40" fmla="*/ 74 w 74"/>
                  <a:gd name="T41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5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2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2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79" name="Freeform 34">
                <a:extLst>
                  <a:ext uri="{FF2B5EF4-FFF2-40B4-BE49-F238E27FC236}">
                    <a16:creationId xmlns:a16="http://schemas.microsoft.com/office/drawing/2014/main" id="{87E6EEE8-8F35-2C02-910A-EBE036AEFD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21" y="449"/>
                <a:ext cx="180" cy="179"/>
              </a:xfrm>
              <a:custGeom>
                <a:avLst/>
                <a:gdLst>
                  <a:gd name="T0" fmla="*/ 180 w 180"/>
                  <a:gd name="T1" fmla="*/ 89 h 179"/>
                  <a:gd name="T2" fmla="*/ 178 w 180"/>
                  <a:gd name="T3" fmla="*/ 109 h 179"/>
                  <a:gd name="T4" fmla="*/ 172 w 180"/>
                  <a:gd name="T5" fmla="*/ 128 h 179"/>
                  <a:gd name="T6" fmla="*/ 162 w 180"/>
                  <a:gd name="T7" fmla="*/ 144 h 179"/>
                  <a:gd name="T8" fmla="*/ 149 w 180"/>
                  <a:gd name="T9" fmla="*/ 158 h 179"/>
                  <a:gd name="T10" fmla="*/ 133 w 180"/>
                  <a:gd name="T11" fmla="*/ 169 h 179"/>
                  <a:gd name="T12" fmla="*/ 115 w 180"/>
                  <a:gd name="T13" fmla="*/ 177 h 179"/>
                  <a:gd name="T14" fmla="*/ 96 w 180"/>
                  <a:gd name="T15" fmla="*/ 179 h 179"/>
                  <a:gd name="T16" fmla="*/ 76 w 180"/>
                  <a:gd name="T17" fmla="*/ 179 h 179"/>
                  <a:gd name="T18" fmla="*/ 57 w 180"/>
                  <a:gd name="T19" fmla="*/ 173 h 179"/>
                  <a:gd name="T20" fmla="*/ 41 w 180"/>
                  <a:gd name="T21" fmla="*/ 165 h 179"/>
                  <a:gd name="T22" fmla="*/ 24 w 180"/>
                  <a:gd name="T23" fmla="*/ 152 h 179"/>
                  <a:gd name="T24" fmla="*/ 14 w 180"/>
                  <a:gd name="T25" fmla="*/ 136 h 179"/>
                  <a:gd name="T26" fmla="*/ 6 w 180"/>
                  <a:gd name="T27" fmla="*/ 117 h 179"/>
                  <a:gd name="T28" fmla="*/ 0 w 180"/>
                  <a:gd name="T29" fmla="*/ 99 h 179"/>
                  <a:gd name="T30" fmla="*/ 0 w 180"/>
                  <a:gd name="T31" fmla="*/ 80 h 179"/>
                  <a:gd name="T32" fmla="*/ 6 w 180"/>
                  <a:gd name="T33" fmla="*/ 60 h 179"/>
                  <a:gd name="T34" fmla="*/ 12 w 180"/>
                  <a:gd name="T35" fmla="*/ 43 h 179"/>
                  <a:gd name="T36" fmla="*/ 24 w 180"/>
                  <a:gd name="T37" fmla="*/ 27 h 179"/>
                  <a:gd name="T38" fmla="*/ 39 w 180"/>
                  <a:gd name="T39" fmla="*/ 15 h 179"/>
                  <a:gd name="T40" fmla="*/ 57 w 180"/>
                  <a:gd name="T41" fmla="*/ 7 h 179"/>
                  <a:gd name="T42" fmla="*/ 76 w 180"/>
                  <a:gd name="T43" fmla="*/ 0 h 179"/>
                  <a:gd name="T44" fmla="*/ 94 w 180"/>
                  <a:gd name="T45" fmla="*/ 0 h 179"/>
                  <a:gd name="T46" fmla="*/ 115 w 180"/>
                  <a:gd name="T47" fmla="*/ 2 h 179"/>
                  <a:gd name="T48" fmla="*/ 133 w 180"/>
                  <a:gd name="T49" fmla="*/ 11 h 179"/>
                  <a:gd name="T50" fmla="*/ 149 w 180"/>
                  <a:gd name="T51" fmla="*/ 21 h 179"/>
                  <a:gd name="T52" fmla="*/ 162 w 180"/>
                  <a:gd name="T53" fmla="*/ 35 h 179"/>
                  <a:gd name="T54" fmla="*/ 172 w 180"/>
                  <a:gd name="T55" fmla="*/ 52 h 179"/>
                  <a:gd name="T56" fmla="*/ 178 w 180"/>
                  <a:gd name="T57" fmla="*/ 70 h 179"/>
                  <a:gd name="T58" fmla="*/ 180 w 180"/>
                  <a:gd name="T59" fmla="*/ 89 h 179"/>
                  <a:gd name="T60" fmla="*/ 180 w 180"/>
                  <a:gd name="T6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79">
                    <a:moveTo>
                      <a:pt x="180" y="89"/>
                    </a:moveTo>
                    <a:lnTo>
                      <a:pt x="178" y="109"/>
                    </a:lnTo>
                    <a:lnTo>
                      <a:pt x="172" y="128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9"/>
                    </a:lnTo>
                    <a:lnTo>
                      <a:pt x="115" y="177"/>
                    </a:lnTo>
                    <a:lnTo>
                      <a:pt x="96" y="179"/>
                    </a:lnTo>
                    <a:lnTo>
                      <a:pt x="76" y="179"/>
                    </a:lnTo>
                    <a:lnTo>
                      <a:pt x="57" y="173"/>
                    </a:lnTo>
                    <a:lnTo>
                      <a:pt x="41" y="165"/>
                    </a:lnTo>
                    <a:lnTo>
                      <a:pt x="24" y="152"/>
                    </a:lnTo>
                    <a:lnTo>
                      <a:pt x="14" y="136"/>
                    </a:lnTo>
                    <a:lnTo>
                      <a:pt x="6" y="117"/>
                    </a:lnTo>
                    <a:lnTo>
                      <a:pt x="0" y="99"/>
                    </a:lnTo>
                    <a:lnTo>
                      <a:pt x="0" y="80"/>
                    </a:lnTo>
                    <a:lnTo>
                      <a:pt x="6" y="60"/>
                    </a:lnTo>
                    <a:lnTo>
                      <a:pt x="12" y="43"/>
                    </a:lnTo>
                    <a:lnTo>
                      <a:pt x="24" y="27"/>
                    </a:lnTo>
                    <a:lnTo>
                      <a:pt x="39" y="15"/>
                    </a:lnTo>
                    <a:lnTo>
                      <a:pt x="57" y="7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1"/>
                    </a:lnTo>
                    <a:lnTo>
                      <a:pt x="149" y="21"/>
                    </a:lnTo>
                    <a:lnTo>
                      <a:pt x="162" y="35"/>
                    </a:lnTo>
                    <a:lnTo>
                      <a:pt x="172" y="52"/>
                    </a:lnTo>
                    <a:lnTo>
                      <a:pt x="178" y="70"/>
                    </a:lnTo>
                    <a:lnTo>
                      <a:pt x="180" y="89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0" name="Freeform 35">
                <a:extLst>
                  <a:ext uri="{FF2B5EF4-FFF2-40B4-BE49-F238E27FC236}">
                    <a16:creationId xmlns:a16="http://schemas.microsoft.com/office/drawing/2014/main" id="{D4E859E3-52AA-2434-83FB-50ED9398E0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74" y="505"/>
                <a:ext cx="74" cy="67"/>
              </a:xfrm>
              <a:custGeom>
                <a:avLst/>
                <a:gdLst>
                  <a:gd name="T0" fmla="*/ 74 w 74"/>
                  <a:gd name="T1" fmla="*/ 33 h 67"/>
                  <a:gd name="T2" fmla="*/ 72 w 74"/>
                  <a:gd name="T3" fmla="*/ 45 h 67"/>
                  <a:gd name="T4" fmla="*/ 66 w 74"/>
                  <a:gd name="T5" fmla="*/ 55 h 67"/>
                  <a:gd name="T6" fmla="*/ 58 w 74"/>
                  <a:gd name="T7" fmla="*/ 63 h 67"/>
                  <a:gd name="T8" fmla="*/ 47 w 74"/>
                  <a:gd name="T9" fmla="*/ 67 h 67"/>
                  <a:gd name="T10" fmla="*/ 35 w 74"/>
                  <a:gd name="T11" fmla="*/ 67 h 67"/>
                  <a:gd name="T12" fmla="*/ 23 w 74"/>
                  <a:gd name="T13" fmla="*/ 65 h 67"/>
                  <a:gd name="T14" fmla="*/ 12 w 74"/>
                  <a:gd name="T15" fmla="*/ 59 h 67"/>
                  <a:gd name="T16" fmla="*/ 4 w 74"/>
                  <a:gd name="T17" fmla="*/ 49 h 67"/>
                  <a:gd name="T18" fmla="*/ 0 w 74"/>
                  <a:gd name="T19" fmla="*/ 39 h 67"/>
                  <a:gd name="T20" fmla="*/ 0 w 74"/>
                  <a:gd name="T21" fmla="*/ 29 h 67"/>
                  <a:gd name="T22" fmla="*/ 4 w 74"/>
                  <a:gd name="T23" fmla="*/ 16 h 67"/>
                  <a:gd name="T24" fmla="*/ 12 w 74"/>
                  <a:gd name="T25" fmla="*/ 8 h 67"/>
                  <a:gd name="T26" fmla="*/ 23 w 74"/>
                  <a:gd name="T27" fmla="*/ 2 h 67"/>
                  <a:gd name="T28" fmla="*/ 35 w 74"/>
                  <a:gd name="T29" fmla="*/ 0 h 67"/>
                  <a:gd name="T30" fmla="*/ 47 w 74"/>
                  <a:gd name="T31" fmla="*/ 0 h 67"/>
                  <a:gd name="T32" fmla="*/ 58 w 74"/>
                  <a:gd name="T33" fmla="*/ 4 h 67"/>
                  <a:gd name="T34" fmla="*/ 66 w 74"/>
                  <a:gd name="T35" fmla="*/ 12 h 67"/>
                  <a:gd name="T36" fmla="*/ 72 w 74"/>
                  <a:gd name="T37" fmla="*/ 22 h 67"/>
                  <a:gd name="T38" fmla="*/ 74 w 74"/>
                  <a:gd name="T39" fmla="*/ 33 h 67"/>
                  <a:gd name="T40" fmla="*/ 74 w 74"/>
                  <a:gd name="T41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7">
                    <a:moveTo>
                      <a:pt x="74" y="33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7"/>
                    </a:lnTo>
                    <a:lnTo>
                      <a:pt x="23" y="65"/>
                    </a:lnTo>
                    <a:lnTo>
                      <a:pt x="12" y="59"/>
                    </a:lnTo>
                    <a:lnTo>
                      <a:pt x="4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4"/>
                    </a:lnTo>
                    <a:lnTo>
                      <a:pt x="66" y="12"/>
                    </a:lnTo>
                    <a:lnTo>
                      <a:pt x="72" y="22"/>
                    </a:lnTo>
                    <a:lnTo>
                      <a:pt x="74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81" name="WordArt 36">
                <a:extLst>
                  <a:ext uri="{FF2B5EF4-FFF2-40B4-BE49-F238E27FC236}">
                    <a16:creationId xmlns:a16="http://schemas.microsoft.com/office/drawing/2014/main" id="{49CAF831-F430-474A-5994-535EF4A1B022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496" y="493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6</a:t>
                </a:r>
              </a:p>
            </p:txBody>
          </p:sp>
        </p:grp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EDED9946-B920-E84E-C988-0F49D1BBC3E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224585" y="4009515"/>
              <a:ext cx="1439057" cy="1753803"/>
              <a:chOff x="8381" y="6085"/>
              <a:chExt cx="1453" cy="1785"/>
            </a:xfrm>
          </p:grpSpPr>
          <p:sp>
            <p:nvSpPr>
              <p:cNvPr id="504" name="Freeform 3">
                <a:extLst>
                  <a:ext uri="{FF2B5EF4-FFF2-40B4-BE49-F238E27FC236}">
                    <a16:creationId xmlns:a16="http://schemas.microsoft.com/office/drawing/2014/main" id="{D5FCFC6B-B9A3-698A-5CFE-01787976C9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381" y="6085"/>
                <a:ext cx="1453" cy="1785"/>
              </a:xfrm>
              <a:custGeom>
                <a:avLst/>
                <a:gdLst>
                  <a:gd name="T0" fmla="*/ 1453 w 1453"/>
                  <a:gd name="T1" fmla="*/ 1657 h 1785"/>
                  <a:gd name="T2" fmla="*/ 1451 w 1453"/>
                  <a:gd name="T3" fmla="*/ 1680 h 1785"/>
                  <a:gd name="T4" fmla="*/ 1445 w 1453"/>
                  <a:gd name="T5" fmla="*/ 1701 h 1785"/>
                  <a:gd name="T6" fmla="*/ 1437 w 1453"/>
                  <a:gd name="T7" fmla="*/ 1721 h 1785"/>
                  <a:gd name="T8" fmla="*/ 1424 w 1453"/>
                  <a:gd name="T9" fmla="*/ 1740 h 1785"/>
                  <a:gd name="T10" fmla="*/ 1408 w 1453"/>
                  <a:gd name="T11" fmla="*/ 1756 h 1785"/>
                  <a:gd name="T12" fmla="*/ 1390 w 1453"/>
                  <a:gd name="T13" fmla="*/ 1768 h 1785"/>
                  <a:gd name="T14" fmla="*/ 1369 w 1453"/>
                  <a:gd name="T15" fmla="*/ 1776 h 1785"/>
                  <a:gd name="T16" fmla="*/ 1349 w 1453"/>
                  <a:gd name="T17" fmla="*/ 1783 h 1785"/>
                  <a:gd name="T18" fmla="*/ 1326 w 1453"/>
                  <a:gd name="T19" fmla="*/ 1785 h 1785"/>
                  <a:gd name="T20" fmla="*/ 127 w 1453"/>
                  <a:gd name="T21" fmla="*/ 1785 h 1785"/>
                  <a:gd name="T22" fmla="*/ 107 w 1453"/>
                  <a:gd name="T23" fmla="*/ 1783 h 1785"/>
                  <a:gd name="T24" fmla="*/ 84 w 1453"/>
                  <a:gd name="T25" fmla="*/ 1776 h 1785"/>
                  <a:gd name="T26" fmla="*/ 64 w 1453"/>
                  <a:gd name="T27" fmla="*/ 1768 h 1785"/>
                  <a:gd name="T28" fmla="*/ 47 w 1453"/>
                  <a:gd name="T29" fmla="*/ 1756 h 1785"/>
                  <a:gd name="T30" fmla="*/ 31 w 1453"/>
                  <a:gd name="T31" fmla="*/ 1740 h 1785"/>
                  <a:gd name="T32" fmla="*/ 18 w 1453"/>
                  <a:gd name="T33" fmla="*/ 1721 h 1785"/>
                  <a:gd name="T34" fmla="*/ 8 w 1453"/>
                  <a:gd name="T35" fmla="*/ 1703 h 1785"/>
                  <a:gd name="T36" fmla="*/ 2 w 1453"/>
                  <a:gd name="T37" fmla="*/ 1680 h 1785"/>
                  <a:gd name="T38" fmla="*/ 0 w 1453"/>
                  <a:gd name="T39" fmla="*/ 1657 h 1785"/>
                  <a:gd name="T40" fmla="*/ 0 w 1453"/>
                  <a:gd name="T41" fmla="*/ 127 h 1785"/>
                  <a:gd name="T42" fmla="*/ 2 w 1453"/>
                  <a:gd name="T43" fmla="*/ 104 h 1785"/>
                  <a:gd name="T44" fmla="*/ 8 w 1453"/>
                  <a:gd name="T45" fmla="*/ 84 h 1785"/>
                  <a:gd name="T46" fmla="*/ 18 w 1453"/>
                  <a:gd name="T47" fmla="*/ 63 h 1785"/>
                  <a:gd name="T48" fmla="*/ 31 w 1453"/>
                  <a:gd name="T49" fmla="*/ 45 h 1785"/>
                  <a:gd name="T50" fmla="*/ 45 w 1453"/>
                  <a:gd name="T51" fmla="*/ 28 h 1785"/>
                  <a:gd name="T52" fmla="*/ 64 w 1453"/>
                  <a:gd name="T53" fmla="*/ 16 h 1785"/>
                  <a:gd name="T54" fmla="*/ 84 w 1453"/>
                  <a:gd name="T55" fmla="*/ 8 h 1785"/>
                  <a:gd name="T56" fmla="*/ 107 w 1453"/>
                  <a:gd name="T57" fmla="*/ 2 h 1785"/>
                  <a:gd name="T58" fmla="*/ 127 w 1453"/>
                  <a:gd name="T59" fmla="*/ 0 h 1785"/>
                  <a:gd name="T60" fmla="*/ 1326 w 1453"/>
                  <a:gd name="T61" fmla="*/ 0 h 1785"/>
                  <a:gd name="T62" fmla="*/ 1349 w 1453"/>
                  <a:gd name="T63" fmla="*/ 2 h 1785"/>
                  <a:gd name="T64" fmla="*/ 1369 w 1453"/>
                  <a:gd name="T65" fmla="*/ 8 h 1785"/>
                  <a:gd name="T66" fmla="*/ 1390 w 1453"/>
                  <a:gd name="T67" fmla="*/ 16 h 1785"/>
                  <a:gd name="T68" fmla="*/ 1408 w 1453"/>
                  <a:gd name="T69" fmla="*/ 28 h 1785"/>
                  <a:gd name="T70" fmla="*/ 1422 w 1453"/>
                  <a:gd name="T71" fmla="*/ 45 h 1785"/>
                  <a:gd name="T72" fmla="*/ 1437 w 1453"/>
                  <a:gd name="T73" fmla="*/ 63 h 1785"/>
                  <a:gd name="T74" fmla="*/ 1445 w 1453"/>
                  <a:gd name="T75" fmla="*/ 82 h 1785"/>
                  <a:gd name="T76" fmla="*/ 1451 w 1453"/>
                  <a:gd name="T77" fmla="*/ 104 h 1785"/>
                  <a:gd name="T78" fmla="*/ 1453 w 1453"/>
                  <a:gd name="T79" fmla="*/ 127 h 1785"/>
                  <a:gd name="T80" fmla="*/ 1453 w 1453"/>
                  <a:gd name="T81" fmla="*/ 165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3" h="1785">
                    <a:moveTo>
                      <a:pt x="1453" y="1657"/>
                    </a:moveTo>
                    <a:lnTo>
                      <a:pt x="1451" y="1680"/>
                    </a:lnTo>
                    <a:lnTo>
                      <a:pt x="1445" y="1701"/>
                    </a:lnTo>
                    <a:lnTo>
                      <a:pt x="1437" y="1721"/>
                    </a:lnTo>
                    <a:lnTo>
                      <a:pt x="1424" y="1740"/>
                    </a:lnTo>
                    <a:lnTo>
                      <a:pt x="1408" y="1756"/>
                    </a:lnTo>
                    <a:lnTo>
                      <a:pt x="1390" y="1768"/>
                    </a:lnTo>
                    <a:lnTo>
                      <a:pt x="1369" y="1776"/>
                    </a:lnTo>
                    <a:lnTo>
                      <a:pt x="1349" y="1783"/>
                    </a:lnTo>
                    <a:lnTo>
                      <a:pt x="1326" y="1785"/>
                    </a:lnTo>
                    <a:lnTo>
                      <a:pt x="127" y="1785"/>
                    </a:lnTo>
                    <a:lnTo>
                      <a:pt x="107" y="1783"/>
                    </a:lnTo>
                    <a:lnTo>
                      <a:pt x="84" y="1776"/>
                    </a:lnTo>
                    <a:lnTo>
                      <a:pt x="64" y="1768"/>
                    </a:lnTo>
                    <a:lnTo>
                      <a:pt x="47" y="1756"/>
                    </a:lnTo>
                    <a:lnTo>
                      <a:pt x="31" y="1740"/>
                    </a:lnTo>
                    <a:lnTo>
                      <a:pt x="18" y="1721"/>
                    </a:lnTo>
                    <a:lnTo>
                      <a:pt x="8" y="1703"/>
                    </a:lnTo>
                    <a:lnTo>
                      <a:pt x="2" y="1680"/>
                    </a:lnTo>
                    <a:lnTo>
                      <a:pt x="0" y="1657"/>
                    </a:lnTo>
                    <a:lnTo>
                      <a:pt x="0" y="127"/>
                    </a:lnTo>
                    <a:lnTo>
                      <a:pt x="2" y="104"/>
                    </a:lnTo>
                    <a:lnTo>
                      <a:pt x="8" y="84"/>
                    </a:lnTo>
                    <a:lnTo>
                      <a:pt x="18" y="63"/>
                    </a:lnTo>
                    <a:lnTo>
                      <a:pt x="31" y="45"/>
                    </a:lnTo>
                    <a:lnTo>
                      <a:pt x="45" y="28"/>
                    </a:lnTo>
                    <a:lnTo>
                      <a:pt x="64" y="16"/>
                    </a:lnTo>
                    <a:lnTo>
                      <a:pt x="84" y="8"/>
                    </a:lnTo>
                    <a:lnTo>
                      <a:pt x="107" y="2"/>
                    </a:lnTo>
                    <a:lnTo>
                      <a:pt x="127" y="0"/>
                    </a:lnTo>
                    <a:lnTo>
                      <a:pt x="1326" y="0"/>
                    </a:lnTo>
                    <a:lnTo>
                      <a:pt x="1349" y="2"/>
                    </a:lnTo>
                    <a:lnTo>
                      <a:pt x="1369" y="8"/>
                    </a:lnTo>
                    <a:lnTo>
                      <a:pt x="1390" y="16"/>
                    </a:lnTo>
                    <a:lnTo>
                      <a:pt x="1408" y="28"/>
                    </a:lnTo>
                    <a:lnTo>
                      <a:pt x="1422" y="45"/>
                    </a:lnTo>
                    <a:lnTo>
                      <a:pt x="1437" y="63"/>
                    </a:lnTo>
                    <a:lnTo>
                      <a:pt x="1445" y="82"/>
                    </a:lnTo>
                    <a:lnTo>
                      <a:pt x="1451" y="104"/>
                    </a:lnTo>
                    <a:lnTo>
                      <a:pt x="1453" y="127"/>
                    </a:lnTo>
                    <a:lnTo>
                      <a:pt x="1453" y="16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05" name="Freeform 4">
                <a:extLst>
                  <a:ext uri="{FF2B5EF4-FFF2-40B4-BE49-F238E27FC236}">
                    <a16:creationId xmlns:a16="http://schemas.microsoft.com/office/drawing/2014/main" id="{6307BEC3-7042-BFE6-B595-6FCC2ADD0F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0" y="7082"/>
                <a:ext cx="27" cy="595"/>
              </a:xfrm>
              <a:custGeom>
                <a:avLst/>
                <a:gdLst>
                  <a:gd name="T0" fmla="*/ 0 w 27"/>
                  <a:gd name="T1" fmla="*/ 12 h 595"/>
                  <a:gd name="T2" fmla="*/ 0 w 27"/>
                  <a:gd name="T3" fmla="*/ 12 h 595"/>
                  <a:gd name="T4" fmla="*/ 0 w 27"/>
                  <a:gd name="T5" fmla="*/ 10 h 595"/>
                  <a:gd name="T6" fmla="*/ 0 w 27"/>
                  <a:gd name="T7" fmla="*/ 8 h 595"/>
                  <a:gd name="T8" fmla="*/ 2 w 27"/>
                  <a:gd name="T9" fmla="*/ 6 h 595"/>
                  <a:gd name="T10" fmla="*/ 2 w 27"/>
                  <a:gd name="T11" fmla="*/ 4 h 595"/>
                  <a:gd name="T12" fmla="*/ 4 w 27"/>
                  <a:gd name="T13" fmla="*/ 2 h 595"/>
                  <a:gd name="T14" fmla="*/ 7 w 27"/>
                  <a:gd name="T15" fmla="*/ 2 h 595"/>
                  <a:gd name="T16" fmla="*/ 9 w 27"/>
                  <a:gd name="T17" fmla="*/ 0 h 595"/>
                  <a:gd name="T18" fmla="*/ 11 w 27"/>
                  <a:gd name="T19" fmla="*/ 0 h 595"/>
                  <a:gd name="T20" fmla="*/ 13 w 27"/>
                  <a:gd name="T21" fmla="*/ 0 h 595"/>
                  <a:gd name="T22" fmla="*/ 15 w 27"/>
                  <a:gd name="T23" fmla="*/ 0 h 595"/>
                  <a:gd name="T24" fmla="*/ 17 w 27"/>
                  <a:gd name="T25" fmla="*/ 0 h 595"/>
                  <a:gd name="T26" fmla="*/ 19 w 27"/>
                  <a:gd name="T27" fmla="*/ 2 h 595"/>
                  <a:gd name="T28" fmla="*/ 21 w 27"/>
                  <a:gd name="T29" fmla="*/ 2 h 595"/>
                  <a:gd name="T30" fmla="*/ 23 w 27"/>
                  <a:gd name="T31" fmla="*/ 4 h 595"/>
                  <a:gd name="T32" fmla="*/ 25 w 27"/>
                  <a:gd name="T33" fmla="*/ 6 h 595"/>
                  <a:gd name="T34" fmla="*/ 25 w 27"/>
                  <a:gd name="T35" fmla="*/ 8 h 595"/>
                  <a:gd name="T36" fmla="*/ 27 w 27"/>
                  <a:gd name="T37" fmla="*/ 10 h 595"/>
                  <a:gd name="T38" fmla="*/ 27 w 27"/>
                  <a:gd name="T39" fmla="*/ 12 h 595"/>
                  <a:gd name="T40" fmla="*/ 27 w 27"/>
                  <a:gd name="T41" fmla="*/ 12 h 595"/>
                  <a:gd name="T42" fmla="*/ 27 w 27"/>
                  <a:gd name="T43" fmla="*/ 580 h 595"/>
                  <a:gd name="T44" fmla="*/ 27 w 27"/>
                  <a:gd name="T45" fmla="*/ 580 h 595"/>
                  <a:gd name="T46" fmla="*/ 27 w 27"/>
                  <a:gd name="T47" fmla="*/ 584 h 595"/>
                  <a:gd name="T48" fmla="*/ 25 w 27"/>
                  <a:gd name="T49" fmla="*/ 586 h 595"/>
                  <a:gd name="T50" fmla="*/ 25 w 27"/>
                  <a:gd name="T51" fmla="*/ 589 h 595"/>
                  <a:gd name="T52" fmla="*/ 23 w 27"/>
                  <a:gd name="T53" fmla="*/ 591 h 595"/>
                  <a:gd name="T54" fmla="*/ 21 w 27"/>
                  <a:gd name="T55" fmla="*/ 591 h 595"/>
                  <a:gd name="T56" fmla="*/ 19 w 27"/>
                  <a:gd name="T57" fmla="*/ 593 h 595"/>
                  <a:gd name="T58" fmla="*/ 17 w 27"/>
                  <a:gd name="T59" fmla="*/ 595 h 595"/>
                  <a:gd name="T60" fmla="*/ 15 w 27"/>
                  <a:gd name="T61" fmla="*/ 595 h 595"/>
                  <a:gd name="T62" fmla="*/ 13 w 27"/>
                  <a:gd name="T63" fmla="*/ 595 h 595"/>
                  <a:gd name="T64" fmla="*/ 11 w 27"/>
                  <a:gd name="T65" fmla="*/ 595 h 595"/>
                  <a:gd name="T66" fmla="*/ 9 w 27"/>
                  <a:gd name="T67" fmla="*/ 595 h 595"/>
                  <a:gd name="T68" fmla="*/ 7 w 27"/>
                  <a:gd name="T69" fmla="*/ 593 h 595"/>
                  <a:gd name="T70" fmla="*/ 4 w 27"/>
                  <a:gd name="T71" fmla="*/ 591 h 595"/>
                  <a:gd name="T72" fmla="*/ 2 w 27"/>
                  <a:gd name="T73" fmla="*/ 591 h 595"/>
                  <a:gd name="T74" fmla="*/ 2 w 27"/>
                  <a:gd name="T75" fmla="*/ 589 h 595"/>
                  <a:gd name="T76" fmla="*/ 0 w 27"/>
                  <a:gd name="T77" fmla="*/ 586 h 595"/>
                  <a:gd name="T78" fmla="*/ 0 w 27"/>
                  <a:gd name="T79" fmla="*/ 584 h 595"/>
                  <a:gd name="T80" fmla="*/ 0 w 27"/>
                  <a:gd name="T81" fmla="*/ 580 h 595"/>
                  <a:gd name="T82" fmla="*/ 0 w 27"/>
                  <a:gd name="T83" fmla="*/ 580 h 595"/>
                  <a:gd name="T84" fmla="*/ 0 w 27"/>
                  <a:gd name="T85" fmla="*/ 12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" h="595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580"/>
                    </a:lnTo>
                    <a:lnTo>
                      <a:pt x="27" y="584"/>
                    </a:lnTo>
                    <a:lnTo>
                      <a:pt x="25" y="586"/>
                    </a:lnTo>
                    <a:lnTo>
                      <a:pt x="25" y="589"/>
                    </a:lnTo>
                    <a:lnTo>
                      <a:pt x="23" y="591"/>
                    </a:lnTo>
                    <a:lnTo>
                      <a:pt x="21" y="591"/>
                    </a:lnTo>
                    <a:lnTo>
                      <a:pt x="19" y="593"/>
                    </a:lnTo>
                    <a:lnTo>
                      <a:pt x="17" y="595"/>
                    </a:lnTo>
                    <a:lnTo>
                      <a:pt x="15" y="595"/>
                    </a:lnTo>
                    <a:lnTo>
                      <a:pt x="13" y="595"/>
                    </a:lnTo>
                    <a:lnTo>
                      <a:pt x="11" y="595"/>
                    </a:lnTo>
                    <a:lnTo>
                      <a:pt x="9" y="595"/>
                    </a:lnTo>
                    <a:lnTo>
                      <a:pt x="7" y="593"/>
                    </a:lnTo>
                    <a:lnTo>
                      <a:pt x="4" y="591"/>
                    </a:lnTo>
                    <a:lnTo>
                      <a:pt x="2" y="591"/>
                    </a:lnTo>
                    <a:lnTo>
                      <a:pt x="2" y="589"/>
                    </a:lnTo>
                    <a:lnTo>
                      <a:pt x="0" y="586"/>
                    </a:lnTo>
                    <a:lnTo>
                      <a:pt x="0" y="584"/>
                    </a:lnTo>
                    <a:lnTo>
                      <a:pt x="0" y="58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06" name="Freeform 5">
                <a:extLst>
                  <a:ext uri="{FF2B5EF4-FFF2-40B4-BE49-F238E27FC236}">
                    <a16:creationId xmlns:a16="http://schemas.microsoft.com/office/drawing/2014/main" id="{BACEB947-FAF9-DF68-788E-DEB856E176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0" y="7634"/>
                <a:ext cx="181" cy="178"/>
              </a:xfrm>
              <a:custGeom>
                <a:avLst/>
                <a:gdLst>
                  <a:gd name="T0" fmla="*/ 181 w 181"/>
                  <a:gd name="T1" fmla="*/ 88 h 178"/>
                  <a:gd name="T2" fmla="*/ 179 w 181"/>
                  <a:gd name="T3" fmla="*/ 108 h 178"/>
                  <a:gd name="T4" fmla="*/ 173 w 181"/>
                  <a:gd name="T5" fmla="*/ 125 h 178"/>
                  <a:gd name="T6" fmla="*/ 162 w 181"/>
                  <a:gd name="T7" fmla="*/ 141 h 178"/>
                  <a:gd name="T8" fmla="*/ 150 w 181"/>
                  <a:gd name="T9" fmla="*/ 156 h 178"/>
                  <a:gd name="T10" fmla="*/ 134 w 181"/>
                  <a:gd name="T11" fmla="*/ 166 h 178"/>
                  <a:gd name="T12" fmla="*/ 117 w 181"/>
                  <a:gd name="T13" fmla="*/ 174 h 178"/>
                  <a:gd name="T14" fmla="*/ 99 w 181"/>
                  <a:gd name="T15" fmla="*/ 178 h 178"/>
                  <a:gd name="T16" fmla="*/ 80 w 181"/>
                  <a:gd name="T17" fmla="*/ 178 h 178"/>
                  <a:gd name="T18" fmla="*/ 62 w 181"/>
                  <a:gd name="T19" fmla="*/ 174 h 178"/>
                  <a:gd name="T20" fmla="*/ 43 w 181"/>
                  <a:gd name="T21" fmla="*/ 166 h 178"/>
                  <a:gd name="T22" fmla="*/ 29 w 181"/>
                  <a:gd name="T23" fmla="*/ 156 h 178"/>
                  <a:gd name="T24" fmla="*/ 17 w 181"/>
                  <a:gd name="T25" fmla="*/ 141 h 178"/>
                  <a:gd name="T26" fmla="*/ 9 w 181"/>
                  <a:gd name="T27" fmla="*/ 125 h 178"/>
                  <a:gd name="T28" fmla="*/ 3 w 181"/>
                  <a:gd name="T29" fmla="*/ 108 h 178"/>
                  <a:gd name="T30" fmla="*/ 0 w 181"/>
                  <a:gd name="T31" fmla="*/ 88 h 178"/>
                  <a:gd name="T32" fmla="*/ 3 w 181"/>
                  <a:gd name="T33" fmla="*/ 69 h 178"/>
                  <a:gd name="T34" fmla="*/ 9 w 181"/>
                  <a:gd name="T35" fmla="*/ 53 h 178"/>
                  <a:gd name="T36" fmla="*/ 19 w 181"/>
                  <a:gd name="T37" fmla="*/ 37 h 178"/>
                  <a:gd name="T38" fmla="*/ 33 w 181"/>
                  <a:gd name="T39" fmla="*/ 22 h 178"/>
                  <a:gd name="T40" fmla="*/ 48 w 181"/>
                  <a:gd name="T41" fmla="*/ 10 h 178"/>
                  <a:gd name="T42" fmla="*/ 66 w 181"/>
                  <a:gd name="T43" fmla="*/ 4 h 178"/>
                  <a:gd name="T44" fmla="*/ 84 w 181"/>
                  <a:gd name="T45" fmla="*/ 0 h 178"/>
                  <a:gd name="T46" fmla="*/ 103 w 181"/>
                  <a:gd name="T47" fmla="*/ 0 h 178"/>
                  <a:gd name="T48" fmla="*/ 121 w 181"/>
                  <a:gd name="T49" fmla="*/ 4 h 178"/>
                  <a:gd name="T50" fmla="*/ 138 w 181"/>
                  <a:gd name="T51" fmla="*/ 10 h 178"/>
                  <a:gd name="T52" fmla="*/ 152 w 181"/>
                  <a:gd name="T53" fmla="*/ 22 h 178"/>
                  <a:gd name="T54" fmla="*/ 164 w 181"/>
                  <a:gd name="T55" fmla="*/ 37 h 178"/>
                  <a:gd name="T56" fmla="*/ 175 w 181"/>
                  <a:gd name="T57" fmla="*/ 53 h 178"/>
                  <a:gd name="T58" fmla="*/ 179 w 181"/>
                  <a:gd name="T59" fmla="*/ 69 h 178"/>
                  <a:gd name="T60" fmla="*/ 181 w 181"/>
                  <a:gd name="T61" fmla="*/ 88 h 178"/>
                  <a:gd name="T62" fmla="*/ 181 w 181"/>
                  <a:gd name="T63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78">
                    <a:moveTo>
                      <a:pt x="181" y="88"/>
                    </a:moveTo>
                    <a:lnTo>
                      <a:pt x="179" y="108"/>
                    </a:lnTo>
                    <a:lnTo>
                      <a:pt x="173" y="125"/>
                    </a:lnTo>
                    <a:lnTo>
                      <a:pt x="162" y="141"/>
                    </a:lnTo>
                    <a:lnTo>
                      <a:pt x="150" y="156"/>
                    </a:lnTo>
                    <a:lnTo>
                      <a:pt x="134" y="166"/>
                    </a:lnTo>
                    <a:lnTo>
                      <a:pt x="117" y="174"/>
                    </a:lnTo>
                    <a:lnTo>
                      <a:pt x="99" y="178"/>
                    </a:lnTo>
                    <a:lnTo>
                      <a:pt x="80" y="178"/>
                    </a:lnTo>
                    <a:lnTo>
                      <a:pt x="62" y="174"/>
                    </a:lnTo>
                    <a:lnTo>
                      <a:pt x="43" y="166"/>
                    </a:lnTo>
                    <a:lnTo>
                      <a:pt x="29" y="156"/>
                    </a:lnTo>
                    <a:lnTo>
                      <a:pt x="17" y="141"/>
                    </a:lnTo>
                    <a:lnTo>
                      <a:pt x="9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3" y="69"/>
                    </a:lnTo>
                    <a:lnTo>
                      <a:pt x="9" y="53"/>
                    </a:lnTo>
                    <a:lnTo>
                      <a:pt x="19" y="37"/>
                    </a:lnTo>
                    <a:lnTo>
                      <a:pt x="33" y="22"/>
                    </a:lnTo>
                    <a:lnTo>
                      <a:pt x="48" y="10"/>
                    </a:lnTo>
                    <a:lnTo>
                      <a:pt x="66" y="4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38" y="10"/>
                    </a:lnTo>
                    <a:lnTo>
                      <a:pt x="152" y="22"/>
                    </a:lnTo>
                    <a:lnTo>
                      <a:pt x="164" y="37"/>
                    </a:lnTo>
                    <a:lnTo>
                      <a:pt x="175" y="53"/>
                    </a:lnTo>
                    <a:lnTo>
                      <a:pt x="179" y="69"/>
                    </a:lnTo>
                    <a:lnTo>
                      <a:pt x="181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07" name="Freeform 6">
                <a:extLst>
                  <a:ext uri="{FF2B5EF4-FFF2-40B4-BE49-F238E27FC236}">
                    <a16:creationId xmlns:a16="http://schemas.microsoft.com/office/drawing/2014/main" id="{D1F68739-9BCC-CCEB-5070-7D3A2D7DE4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96" y="7687"/>
                <a:ext cx="69" cy="74"/>
              </a:xfrm>
              <a:custGeom>
                <a:avLst/>
                <a:gdLst>
                  <a:gd name="T0" fmla="*/ 69 w 69"/>
                  <a:gd name="T1" fmla="*/ 37 h 74"/>
                  <a:gd name="T2" fmla="*/ 67 w 69"/>
                  <a:gd name="T3" fmla="*/ 49 h 74"/>
                  <a:gd name="T4" fmla="*/ 63 w 69"/>
                  <a:gd name="T5" fmla="*/ 59 h 74"/>
                  <a:gd name="T6" fmla="*/ 53 w 69"/>
                  <a:gd name="T7" fmla="*/ 68 h 74"/>
                  <a:gd name="T8" fmla="*/ 43 w 69"/>
                  <a:gd name="T9" fmla="*/ 74 h 74"/>
                  <a:gd name="T10" fmla="*/ 33 w 69"/>
                  <a:gd name="T11" fmla="*/ 74 h 74"/>
                  <a:gd name="T12" fmla="*/ 20 w 69"/>
                  <a:gd name="T13" fmla="*/ 72 h 74"/>
                  <a:gd name="T14" fmla="*/ 12 w 69"/>
                  <a:gd name="T15" fmla="*/ 66 h 74"/>
                  <a:gd name="T16" fmla="*/ 4 w 69"/>
                  <a:gd name="T17" fmla="*/ 55 h 74"/>
                  <a:gd name="T18" fmla="*/ 0 w 69"/>
                  <a:gd name="T19" fmla="*/ 43 h 74"/>
                  <a:gd name="T20" fmla="*/ 0 w 69"/>
                  <a:gd name="T21" fmla="*/ 31 h 74"/>
                  <a:gd name="T22" fmla="*/ 4 w 69"/>
                  <a:gd name="T23" fmla="*/ 20 h 74"/>
                  <a:gd name="T24" fmla="*/ 12 w 69"/>
                  <a:gd name="T25" fmla="*/ 10 h 74"/>
                  <a:gd name="T26" fmla="*/ 20 w 69"/>
                  <a:gd name="T27" fmla="*/ 4 h 74"/>
                  <a:gd name="T28" fmla="*/ 33 w 69"/>
                  <a:gd name="T29" fmla="*/ 0 h 74"/>
                  <a:gd name="T30" fmla="*/ 43 w 69"/>
                  <a:gd name="T31" fmla="*/ 2 h 74"/>
                  <a:gd name="T32" fmla="*/ 53 w 69"/>
                  <a:gd name="T33" fmla="*/ 6 h 74"/>
                  <a:gd name="T34" fmla="*/ 63 w 69"/>
                  <a:gd name="T35" fmla="*/ 14 h 74"/>
                  <a:gd name="T36" fmla="*/ 67 w 69"/>
                  <a:gd name="T37" fmla="*/ 27 h 74"/>
                  <a:gd name="T38" fmla="*/ 69 w 69"/>
                  <a:gd name="T39" fmla="*/ 37 h 74"/>
                  <a:gd name="T40" fmla="*/ 69 w 69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74">
                    <a:moveTo>
                      <a:pt x="69" y="37"/>
                    </a:moveTo>
                    <a:lnTo>
                      <a:pt x="67" y="49"/>
                    </a:lnTo>
                    <a:lnTo>
                      <a:pt x="63" y="59"/>
                    </a:lnTo>
                    <a:lnTo>
                      <a:pt x="53" y="68"/>
                    </a:lnTo>
                    <a:lnTo>
                      <a:pt x="43" y="74"/>
                    </a:lnTo>
                    <a:lnTo>
                      <a:pt x="33" y="74"/>
                    </a:lnTo>
                    <a:lnTo>
                      <a:pt x="20" y="72"/>
                    </a:lnTo>
                    <a:lnTo>
                      <a:pt x="12" y="66"/>
                    </a:lnTo>
                    <a:lnTo>
                      <a:pt x="4" y="55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0"/>
                    </a:lnTo>
                    <a:lnTo>
                      <a:pt x="12" y="10"/>
                    </a:lnTo>
                    <a:lnTo>
                      <a:pt x="20" y="4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3" y="14"/>
                    </a:lnTo>
                    <a:lnTo>
                      <a:pt x="67" y="27"/>
                    </a:lnTo>
                    <a:lnTo>
                      <a:pt x="69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08" name="Freeform 7">
                <a:extLst>
                  <a:ext uri="{FF2B5EF4-FFF2-40B4-BE49-F238E27FC236}">
                    <a16:creationId xmlns:a16="http://schemas.microsoft.com/office/drawing/2014/main" id="{D5B9E124-2E1C-838C-D6F8-24892EF863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85" y="6337"/>
                <a:ext cx="322" cy="1354"/>
              </a:xfrm>
              <a:custGeom>
                <a:avLst/>
                <a:gdLst>
                  <a:gd name="T0" fmla="*/ 322 w 322"/>
                  <a:gd name="T1" fmla="*/ 1305 h 1354"/>
                  <a:gd name="T2" fmla="*/ 318 w 322"/>
                  <a:gd name="T3" fmla="*/ 1321 h 1354"/>
                  <a:gd name="T4" fmla="*/ 312 w 322"/>
                  <a:gd name="T5" fmla="*/ 1336 h 1354"/>
                  <a:gd name="T6" fmla="*/ 302 w 322"/>
                  <a:gd name="T7" fmla="*/ 1346 h 1354"/>
                  <a:gd name="T8" fmla="*/ 287 w 322"/>
                  <a:gd name="T9" fmla="*/ 1352 h 1354"/>
                  <a:gd name="T10" fmla="*/ 273 w 322"/>
                  <a:gd name="T11" fmla="*/ 1354 h 1354"/>
                  <a:gd name="T12" fmla="*/ 49 w 322"/>
                  <a:gd name="T13" fmla="*/ 1354 h 1354"/>
                  <a:gd name="T14" fmla="*/ 33 w 322"/>
                  <a:gd name="T15" fmla="*/ 1352 h 1354"/>
                  <a:gd name="T16" fmla="*/ 21 w 322"/>
                  <a:gd name="T17" fmla="*/ 1346 h 1354"/>
                  <a:gd name="T18" fmla="*/ 8 w 322"/>
                  <a:gd name="T19" fmla="*/ 1336 h 1354"/>
                  <a:gd name="T20" fmla="*/ 2 w 322"/>
                  <a:gd name="T21" fmla="*/ 1321 h 1354"/>
                  <a:gd name="T22" fmla="*/ 0 w 322"/>
                  <a:gd name="T23" fmla="*/ 1307 h 1354"/>
                  <a:gd name="T24" fmla="*/ 0 w 322"/>
                  <a:gd name="T25" fmla="*/ 49 h 1354"/>
                  <a:gd name="T26" fmla="*/ 2 w 322"/>
                  <a:gd name="T27" fmla="*/ 35 h 1354"/>
                  <a:gd name="T28" fmla="*/ 8 w 322"/>
                  <a:gd name="T29" fmla="*/ 20 h 1354"/>
                  <a:gd name="T30" fmla="*/ 21 w 322"/>
                  <a:gd name="T31" fmla="*/ 10 h 1354"/>
                  <a:gd name="T32" fmla="*/ 33 w 322"/>
                  <a:gd name="T33" fmla="*/ 4 h 1354"/>
                  <a:gd name="T34" fmla="*/ 49 w 322"/>
                  <a:gd name="T35" fmla="*/ 0 h 1354"/>
                  <a:gd name="T36" fmla="*/ 273 w 322"/>
                  <a:gd name="T37" fmla="*/ 0 h 1354"/>
                  <a:gd name="T38" fmla="*/ 287 w 322"/>
                  <a:gd name="T39" fmla="*/ 4 h 1354"/>
                  <a:gd name="T40" fmla="*/ 302 w 322"/>
                  <a:gd name="T41" fmla="*/ 10 h 1354"/>
                  <a:gd name="T42" fmla="*/ 312 w 322"/>
                  <a:gd name="T43" fmla="*/ 20 h 1354"/>
                  <a:gd name="T44" fmla="*/ 318 w 322"/>
                  <a:gd name="T45" fmla="*/ 35 h 1354"/>
                  <a:gd name="T46" fmla="*/ 322 w 322"/>
                  <a:gd name="T47" fmla="*/ 49 h 1354"/>
                  <a:gd name="T48" fmla="*/ 322 w 322"/>
                  <a:gd name="T49" fmla="*/ 1305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2" h="1354">
                    <a:moveTo>
                      <a:pt x="322" y="1305"/>
                    </a:moveTo>
                    <a:lnTo>
                      <a:pt x="318" y="1321"/>
                    </a:lnTo>
                    <a:lnTo>
                      <a:pt x="312" y="1336"/>
                    </a:lnTo>
                    <a:lnTo>
                      <a:pt x="302" y="1346"/>
                    </a:lnTo>
                    <a:lnTo>
                      <a:pt x="287" y="1352"/>
                    </a:lnTo>
                    <a:lnTo>
                      <a:pt x="273" y="1354"/>
                    </a:lnTo>
                    <a:lnTo>
                      <a:pt x="49" y="1354"/>
                    </a:lnTo>
                    <a:lnTo>
                      <a:pt x="33" y="1352"/>
                    </a:lnTo>
                    <a:lnTo>
                      <a:pt x="21" y="1346"/>
                    </a:lnTo>
                    <a:lnTo>
                      <a:pt x="8" y="1336"/>
                    </a:lnTo>
                    <a:lnTo>
                      <a:pt x="2" y="1321"/>
                    </a:lnTo>
                    <a:lnTo>
                      <a:pt x="0" y="1307"/>
                    </a:lnTo>
                    <a:lnTo>
                      <a:pt x="0" y="49"/>
                    </a:lnTo>
                    <a:lnTo>
                      <a:pt x="2" y="35"/>
                    </a:lnTo>
                    <a:lnTo>
                      <a:pt x="8" y="20"/>
                    </a:lnTo>
                    <a:lnTo>
                      <a:pt x="21" y="10"/>
                    </a:lnTo>
                    <a:lnTo>
                      <a:pt x="33" y="4"/>
                    </a:lnTo>
                    <a:lnTo>
                      <a:pt x="49" y="0"/>
                    </a:lnTo>
                    <a:lnTo>
                      <a:pt x="273" y="0"/>
                    </a:lnTo>
                    <a:lnTo>
                      <a:pt x="287" y="4"/>
                    </a:lnTo>
                    <a:lnTo>
                      <a:pt x="302" y="10"/>
                    </a:lnTo>
                    <a:lnTo>
                      <a:pt x="312" y="20"/>
                    </a:lnTo>
                    <a:lnTo>
                      <a:pt x="318" y="35"/>
                    </a:lnTo>
                    <a:lnTo>
                      <a:pt x="322" y="49"/>
                    </a:lnTo>
                    <a:lnTo>
                      <a:pt x="322" y="1305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09" name="Freeform 8">
                <a:extLst>
                  <a:ext uri="{FF2B5EF4-FFF2-40B4-BE49-F238E27FC236}">
                    <a16:creationId xmlns:a16="http://schemas.microsoft.com/office/drawing/2014/main" id="{318F9566-521E-F236-B9D6-D69772F411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032" y="6279"/>
                <a:ext cx="224" cy="60"/>
              </a:xfrm>
              <a:custGeom>
                <a:avLst/>
                <a:gdLst>
                  <a:gd name="T0" fmla="*/ 224 w 224"/>
                  <a:gd name="T1" fmla="*/ 46 h 60"/>
                  <a:gd name="T2" fmla="*/ 222 w 224"/>
                  <a:gd name="T3" fmla="*/ 54 h 60"/>
                  <a:gd name="T4" fmla="*/ 216 w 224"/>
                  <a:gd name="T5" fmla="*/ 60 h 60"/>
                  <a:gd name="T6" fmla="*/ 209 w 224"/>
                  <a:gd name="T7" fmla="*/ 60 h 60"/>
                  <a:gd name="T8" fmla="*/ 15 w 224"/>
                  <a:gd name="T9" fmla="*/ 60 h 60"/>
                  <a:gd name="T10" fmla="*/ 7 w 224"/>
                  <a:gd name="T11" fmla="*/ 60 h 60"/>
                  <a:gd name="T12" fmla="*/ 2 w 224"/>
                  <a:gd name="T13" fmla="*/ 54 h 60"/>
                  <a:gd name="T14" fmla="*/ 0 w 224"/>
                  <a:gd name="T15" fmla="*/ 48 h 60"/>
                  <a:gd name="T16" fmla="*/ 0 w 224"/>
                  <a:gd name="T17" fmla="*/ 15 h 60"/>
                  <a:gd name="T18" fmla="*/ 2 w 224"/>
                  <a:gd name="T19" fmla="*/ 7 h 60"/>
                  <a:gd name="T20" fmla="*/ 7 w 224"/>
                  <a:gd name="T21" fmla="*/ 3 h 60"/>
                  <a:gd name="T22" fmla="*/ 15 w 224"/>
                  <a:gd name="T23" fmla="*/ 0 h 60"/>
                  <a:gd name="T24" fmla="*/ 209 w 224"/>
                  <a:gd name="T25" fmla="*/ 0 h 60"/>
                  <a:gd name="T26" fmla="*/ 216 w 224"/>
                  <a:gd name="T27" fmla="*/ 0 h 60"/>
                  <a:gd name="T28" fmla="*/ 222 w 224"/>
                  <a:gd name="T29" fmla="*/ 7 h 60"/>
                  <a:gd name="T30" fmla="*/ 224 w 224"/>
                  <a:gd name="T31" fmla="*/ 15 h 60"/>
                  <a:gd name="T32" fmla="*/ 224 w 224"/>
                  <a:gd name="T33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60">
                    <a:moveTo>
                      <a:pt x="224" y="46"/>
                    </a:moveTo>
                    <a:lnTo>
                      <a:pt x="222" y="54"/>
                    </a:lnTo>
                    <a:lnTo>
                      <a:pt x="216" y="60"/>
                    </a:lnTo>
                    <a:lnTo>
                      <a:pt x="209" y="60"/>
                    </a:lnTo>
                    <a:lnTo>
                      <a:pt x="15" y="60"/>
                    </a:lnTo>
                    <a:lnTo>
                      <a:pt x="7" y="60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2" y="7"/>
                    </a:lnTo>
                    <a:lnTo>
                      <a:pt x="224" y="15"/>
                    </a:lnTo>
                    <a:lnTo>
                      <a:pt x="224" y="46"/>
                    </a:lnTo>
                    <a:close/>
                  </a:path>
                </a:pathLst>
              </a:custGeom>
              <a:solidFill>
                <a:srgbClr val="90909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10" name="Freeform 9">
                <a:extLst>
                  <a:ext uri="{FF2B5EF4-FFF2-40B4-BE49-F238E27FC236}">
                    <a16:creationId xmlns:a16="http://schemas.microsoft.com/office/drawing/2014/main" id="{DBA4D2D0-2A6A-96AF-6419-DACAFA311B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50" y="6284"/>
                <a:ext cx="322" cy="1354"/>
              </a:xfrm>
              <a:custGeom>
                <a:avLst/>
                <a:gdLst>
                  <a:gd name="T0" fmla="*/ 0 w 322"/>
                  <a:gd name="T1" fmla="*/ 49 h 1354"/>
                  <a:gd name="T2" fmla="*/ 4 w 322"/>
                  <a:gd name="T3" fmla="*/ 32 h 1354"/>
                  <a:gd name="T4" fmla="*/ 10 w 322"/>
                  <a:gd name="T5" fmla="*/ 18 h 1354"/>
                  <a:gd name="T6" fmla="*/ 21 w 322"/>
                  <a:gd name="T7" fmla="*/ 8 h 1354"/>
                  <a:gd name="T8" fmla="*/ 35 w 322"/>
                  <a:gd name="T9" fmla="*/ 2 h 1354"/>
                  <a:gd name="T10" fmla="*/ 49 w 322"/>
                  <a:gd name="T11" fmla="*/ 0 h 1354"/>
                  <a:gd name="T12" fmla="*/ 273 w 322"/>
                  <a:gd name="T13" fmla="*/ 0 h 1354"/>
                  <a:gd name="T14" fmla="*/ 289 w 322"/>
                  <a:gd name="T15" fmla="*/ 2 h 1354"/>
                  <a:gd name="T16" fmla="*/ 301 w 322"/>
                  <a:gd name="T17" fmla="*/ 8 h 1354"/>
                  <a:gd name="T18" fmla="*/ 314 w 322"/>
                  <a:gd name="T19" fmla="*/ 18 h 1354"/>
                  <a:gd name="T20" fmla="*/ 320 w 322"/>
                  <a:gd name="T21" fmla="*/ 32 h 1354"/>
                  <a:gd name="T22" fmla="*/ 322 w 322"/>
                  <a:gd name="T23" fmla="*/ 47 h 1354"/>
                  <a:gd name="T24" fmla="*/ 322 w 322"/>
                  <a:gd name="T25" fmla="*/ 1304 h 1354"/>
                  <a:gd name="T26" fmla="*/ 320 w 322"/>
                  <a:gd name="T27" fmla="*/ 1319 h 1354"/>
                  <a:gd name="T28" fmla="*/ 314 w 322"/>
                  <a:gd name="T29" fmla="*/ 1333 h 1354"/>
                  <a:gd name="T30" fmla="*/ 301 w 322"/>
                  <a:gd name="T31" fmla="*/ 1343 h 1354"/>
                  <a:gd name="T32" fmla="*/ 289 w 322"/>
                  <a:gd name="T33" fmla="*/ 1350 h 1354"/>
                  <a:gd name="T34" fmla="*/ 273 w 322"/>
                  <a:gd name="T35" fmla="*/ 1354 h 1354"/>
                  <a:gd name="T36" fmla="*/ 49 w 322"/>
                  <a:gd name="T37" fmla="*/ 1354 h 1354"/>
                  <a:gd name="T38" fmla="*/ 35 w 322"/>
                  <a:gd name="T39" fmla="*/ 1350 h 1354"/>
                  <a:gd name="T40" fmla="*/ 21 w 322"/>
                  <a:gd name="T41" fmla="*/ 1343 h 1354"/>
                  <a:gd name="T42" fmla="*/ 10 w 322"/>
                  <a:gd name="T43" fmla="*/ 1333 h 1354"/>
                  <a:gd name="T44" fmla="*/ 4 w 322"/>
                  <a:gd name="T45" fmla="*/ 1319 h 1354"/>
                  <a:gd name="T46" fmla="*/ 0 w 322"/>
                  <a:gd name="T47" fmla="*/ 1304 h 1354"/>
                  <a:gd name="T48" fmla="*/ 0 w 322"/>
                  <a:gd name="T49" fmla="*/ 49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2" h="1354">
                    <a:moveTo>
                      <a:pt x="0" y="49"/>
                    </a:moveTo>
                    <a:lnTo>
                      <a:pt x="4" y="32"/>
                    </a:lnTo>
                    <a:lnTo>
                      <a:pt x="10" y="18"/>
                    </a:lnTo>
                    <a:lnTo>
                      <a:pt x="21" y="8"/>
                    </a:lnTo>
                    <a:lnTo>
                      <a:pt x="35" y="2"/>
                    </a:lnTo>
                    <a:lnTo>
                      <a:pt x="49" y="0"/>
                    </a:lnTo>
                    <a:lnTo>
                      <a:pt x="273" y="0"/>
                    </a:lnTo>
                    <a:lnTo>
                      <a:pt x="289" y="2"/>
                    </a:lnTo>
                    <a:lnTo>
                      <a:pt x="301" y="8"/>
                    </a:lnTo>
                    <a:lnTo>
                      <a:pt x="314" y="18"/>
                    </a:lnTo>
                    <a:lnTo>
                      <a:pt x="320" y="32"/>
                    </a:lnTo>
                    <a:lnTo>
                      <a:pt x="322" y="47"/>
                    </a:lnTo>
                    <a:lnTo>
                      <a:pt x="322" y="1304"/>
                    </a:lnTo>
                    <a:lnTo>
                      <a:pt x="320" y="1319"/>
                    </a:lnTo>
                    <a:lnTo>
                      <a:pt x="314" y="1333"/>
                    </a:lnTo>
                    <a:lnTo>
                      <a:pt x="301" y="1343"/>
                    </a:lnTo>
                    <a:lnTo>
                      <a:pt x="289" y="1350"/>
                    </a:lnTo>
                    <a:lnTo>
                      <a:pt x="273" y="1354"/>
                    </a:lnTo>
                    <a:lnTo>
                      <a:pt x="49" y="1354"/>
                    </a:lnTo>
                    <a:lnTo>
                      <a:pt x="35" y="1350"/>
                    </a:lnTo>
                    <a:lnTo>
                      <a:pt x="21" y="1343"/>
                    </a:lnTo>
                    <a:lnTo>
                      <a:pt x="10" y="1333"/>
                    </a:lnTo>
                    <a:lnTo>
                      <a:pt x="4" y="1319"/>
                    </a:lnTo>
                    <a:lnTo>
                      <a:pt x="0" y="1304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C08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11" name="Freeform 10">
                <a:extLst>
                  <a:ext uri="{FF2B5EF4-FFF2-40B4-BE49-F238E27FC236}">
                    <a16:creationId xmlns:a16="http://schemas.microsoft.com/office/drawing/2014/main" id="{63DBE38F-38D7-14F3-D7F1-C979AD1028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43" y="6807"/>
                <a:ext cx="371" cy="371"/>
              </a:xfrm>
              <a:custGeom>
                <a:avLst/>
                <a:gdLst>
                  <a:gd name="T0" fmla="*/ 371 w 371"/>
                  <a:gd name="T1" fmla="*/ 184 h 371"/>
                  <a:gd name="T2" fmla="*/ 369 w 371"/>
                  <a:gd name="T3" fmla="*/ 213 h 371"/>
                  <a:gd name="T4" fmla="*/ 363 w 371"/>
                  <a:gd name="T5" fmla="*/ 240 h 371"/>
                  <a:gd name="T6" fmla="*/ 353 w 371"/>
                  <a:gd name="T7" fmla="*/ 266 h 371"/>
                  <a:gd name="T8" fmla="*/ 340 w 371"/>
                  <a:gd name="T9" fmla="*/ 291 h 371"/>
                  <a:gd name="T10" fmla="*/ 322 w 371"/>
                  <a:gd name="T11" fmla="*/ 312 h 371"/>
                  <a:gd name="T12" fmla="*/ 301 w 371"/>
                  <a:gd name="T13" fmla="*/ 330 h 371"/>
                  <a:gd name="T14" fmla="*/ 279 w 371"/>
                  <a:gd name="T15" fmla="*/ 346 h 371"/>
                  <a:gd name="T16" fmla="*/ 254 w 371"/>
                  <a:gd name="T17" fmla="*/ 359 h 371"/>
                  <a:gd name="T18" fmla="*/ 228 w 371"/>
                  <a:gd name="T19" fmla="*/ 367 h 371"/>
                  <a:gd name="T20" fmla="*/ 199 w 371"/>
                  <a:gd name="T21" fmla="*/ 371 h 371"/>
                  <a:gd name="T22" fmla="*/ 172 w 371"/>
                  <a:gd name="T23" fmla="*/ 371 h 371"/>
                  <a:gd name="T24" fmla="*/ 144 w 371"/>
                  <a:gd name="T25" fmla="*/ 367 h 371"/>
                  <a:gd name="T26" fmla="*/ 117 w 371"/>
                  <a:gd name="T27" fmla="*/ 359 h 371"/>
                  <a:gd name="T28" fmla="*/ 92 w 371"/>
                  <a:gd name="T29" fmla="*/ 346 h 371"/>
                  <a:gd name="T30" fmla="*/ 70 w 371"/>
                  <a:gd name="T31" fmla="*/ 330 h 371"/>
                  <a:gd name="T32" fmla="*/ 49 w 371"/>
                  <a:gd name="T33" fmla="*/ 312 h 371"/>
                  <a:gd name="T34" fmla="*/ 33 w 371"/>
                  <a:gd name="T35" fmla="*/ 291 h 371"/>
                  <a:gd name="T36" fmla="*/ 18 w 371"/>
                  <a:gd name="T37" fmla="*/ 266 h 371"/>
                  <a:gd name="T38" fmla="*/ 8 w 371"/>
                  <a:gd name="T39" fmla="*/ 240 h 371"/>
                  <a:gd name="T40" fmla="*/ 2 w 371"/>
                  <a:gd name="T41" fmla="*/ 213 h 371"/>
                  <a:gd name="T42" fmla="*/ 0 w 371"/>
                  <a:gd name="T43" fmla="*/ 186 h 371"/>
                  <a:gd name="T44" fmla="*/ 2 w 371"/>
                  <a:gd name="T45" fmla="*/ 158 h 371"/>
                  <a:gd name="T46" fmla="*/ 8 w 371"/>
                  <a:gd name="T47" fmla="*/ 131 h 371"/>
                  <a:gd name="T48" fmla="*/ 18 w 371"/>
                  <a:gd name="T49" fmla="*/ 104 h 371"/>
                  <a:gd name="T50" fmla="*/ 31 w 371"/>
                  <a:gd name="T51" fmla="*/ 80 h 371"/>
                  <a:gd name="T52" fmla="*/ 49 w 371"/>
                  <a:gd name="T53" fmla="*/ 59 h 371"/>
                  <a:gd name="T54" fmla="*/ 70 w 371"/>
                  <a:gd name="T55" fmla="*/ 41 h 371"/>
                  <a:gd name="T56" fmla="*/ 92 w 371"/>
                  <a:gd name="T57" fmla="*/ 24 h 371"/>
                  <a:gd name="T58" fmla="*/ 117 w 371"/>
                  <a:gd name="T59" fmla="*/ 12 h 371"/>
                  <a:gd name="T60" fmla="*/ 144 w 371"/>
                  <a:gd name="T61" fmla="*/ 4 h 371"/>
                  <a:gd name="T62" fmla="*/ 172 w 371"/>
                  <a:gd name="T63" fmla="*/ 0 h 371"/>
                  <a:gd name="T64" fmla="*/ 199 w 371"/>
                  <a:gd name="T65" fmla="*/ 0 h 371"/>
                  <a:gd name="T66" fmla="*/ 228 w 371"/>
                  <a:gd name="T67" fmla="*/ 4 h 371"/>
                  <a:gd name="T68" fmla="*/ 254 w 371"/>
                  <a:gd name="T69" fmla="*/ 12 h 371"/>
                  <a:gd name="T70" fmla="*/ 279 w 371"/>
                  <a:gd name="T71" fmla="*/ 24 h 371"/>
                  <a:gd name="T72" fmla="*/ 301 w 371"/>
                  <a:gd name="T73" fmla="*/ 39 h 371"/>
                  <a:gd name="T74" fmla="*/ 322 w 371"/>
                  <a:gd name="T75" fmla="*/ 59 h 371"/>
                  <a:gd name="T76" fmla="*/ 338 w 371"/>
                  <a:gd name="T77" fmla="*/ 80 h 371"/>
                  <a:gd name="T78" fmla="*/ 353 w 371"/>
                  <a:gd name="T79" fmla="*/ 104 h 371"/>
                  <a:gd name="T80" fmla="*/ 363 w 371"/>
                  <a:gd name="T81" fmla="*/ 131 h 371"/>
                  <a:gd name="T82" fmla="*/ 369 w 371"/>
                  <a:gd name="T83" fmla="*/ 158 h 371"/>
                  <a:gd name="T84" fmla="*/ 371 w 371"/>
                  <a:gd name="T85" fmla="*/ 184 h 371"/>
                  <a:gd name="T86" fmla="*/ 371 w 371"/>
                  <a:gd name="T87" fmla="*/ 18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71" h="371">
                    <a:moveTo>
                      <a:pt x="371" y="184"/>
                    </a:moveTo>
                    <a:lnTo>
                      <a:pt x="369" y="213"/>
                    </a:lnTo>
                    <a:lnTo>
                      <a:pt x="363" y="240"/>
                    </a:lnTo>
                    <a:lnTo>
                      <a:pt x="353" y="266"/>
                    </a:lnTo>
                    <a:lnTo>
                      <a:pt x="340" y="291"/>
                    </a:lnTo>
                    <a:lnTo>
                      <a:pt x="322" y="312"/>
                    </a:lnTo>
                    <a:lnTo>
                      <a:pt x="301" y="330"/>
                    </a:lnTo>
                    <a:lnTo>
                      <a:pt x="279" y="346"/>
                    </a:lnTo>
                    <a:lnTo>
                      <a:pt x="254" y="359"/>
                    </a:lnTo>
                    <a:lnTo>
                      <a:pt x="228" y="367"/>
                    </a:lnTo>
                    <a:lnTo>
                      <a:pt x="199" y="371"/>
                    </a:lnTo>
                    <a:lnTo>
                      <a:pt x="172" y="371"/>
                    </a:lnTo>
                    <a:lnTo>
                      <a:pt x="144" y="367"/>
                    </a:lnTo>
                    <a:lnTo>
                      <a:pt x="117" y="359"/>
                    </a:lnTo>
                    <a:lnTo>
                      <a:pt x="92" y="346"/>
                    </a:lnTo>
                    <a:lnTo>
                      <a:pt x="70" y="330"/>
                    </a:lnTo>
                    <a:lnTo>
                      <a:pt x="49" y="312"/>
                    </a:lnTo>
                    <a:lnTo>
                      <a:pt x="33" y="291"/>
                    </a:lnTo>
                    <a:lnTo>
                      <a:pt x="18" y="266"/>
                    </a:lnTo>
                    <a:lnTo>
                      <a:pt x="8" y="240"/>
                    </a:lnTo>
                    <a:lnTo>
                      <a:pt x="2" y="213"/>
                    </a:lnTo>
                    <a:lnTo>
                      <a:pt x="0" y="186"/>
                    </a:lnTo>
                    <a:lnTo>
                      <a:pt x="2" y="158"/>
                    </a:lnTo>
                    <a:lnTo>
                      <a:pt x="8" y="131"/>
                    </a:lnTo>
                    <a:lnTo>
                      <a:pt x="18" y="104"/>
                    </a:lnTo>
                    <a:lnTo>
                      <a:pt x="31" y="80"/>
                    </a:lnTo>
                    <a:lnTo>
                      <a:pt x="49" y="59"/>
                    </a:lnTo>
                    <a:lnTo>
                      <a:pt x="70" y="41"/>
                    </a:lnTo>
                    <a:lnTo>
                      <a:pt x="92" y="24"/>
                    </a:lnTo>
                    <a:lnTo>
                      <a:pt x="117" y="12"/>
                    </a:lnTo>
                    <a:lnTo>
                      <a:pt x="144" y="4"/>
                    </a:lnTo>
                    <a:lnTo>
                      <a:pt x="172" y="0"/>
                    </a:lnTo>
                    <a:lnTo>
                      <a:pt x="199" y="0"/>
                    </a:lnTo>
                    <a:lnTo>
                      <a:pt x="228" y="4"/>
                    </a:lnTo>
                    <a:lnTo>
                      <a:pt x="254" y="12"/>
                    </a:lnTo>
                    <a:lnTo>
                      <a:pt x="279" y="24"/>
                    </a:lnTo>
                    <a:lnTo>
                      <a:pt x="301" y="39"/>
                    </a:lnTo>
                    <a:lnTo>
                      <a:pt x="322" y="59"/>
                    </a:lnTo>
                    <a:lnTo>
                      <a:pt x="338" y="80"/>
                    </a:lnTo>
                    <a:lnTo>
                      <a:pt x="353" y="104"/>
                    </a:lnTo>
                    <a:lnTo>
                      <a:pt x="363" y="131"/>
                    </a:lnTo>
                    <a:lnTo>
                      <a:pt x="369" y="158"/>
                    </a:lnTo>
                    <a:lnTo>
                      <a:pt x="371" y="184"/>
                    </a:lnTo>
                    <a:close/>
                  </a:path>
                </a:pathLst>
              </a:custGeom>
              <a:solidFill>
                <a:srgbClr val="A0A0A0"/>
              </a:solidFill>
              <a:ln w="1714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0" name="Freeform 11">
                <a:extLst>
                  <a:ext uri="{FF2B5EF4-FFF2-40B4-BE49-F238E27FC236}">
                    <a16:creationId xmlns:a16="http://schemas.microsoft.com/office/drawing/2014/main" id="{45CF4483-56C1-A5C3-64E6-5C3AB50C01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31" y="6298"/>
                <a:ext cx="26" cy="533"/>
              </a:xfrm>
              <a:custGeom>
                <a:avLst/>
                <a:gdLst>
                  <a:gd name="T0" fmla="*/ 0 w 26"/>
                  <a:gd name="T1" fmla="*/ 14 h 533"/>
                  <a:gd name="T2" fmla="*/ 0 w 26"/>
                  <a:gd name="T3" fmla="*/ 14 h 533"/>
                  <a:gd name="T4" fmla="*/ 0 w 26"/>
                  <a:gd name="T5" fmla="*/ 10 h 533"/>
                  <a:gd name="T6" fmla="*/ 0 w 26"/>
                  <a:gd name="T7" fmla="*/ 8 h 533"/>
                  <a:gd name="T8" fmla="*/ 2 w 26"/>
                  <a:gd name="T9" fmla="*/ 6 h 533"/>
                  <a:gd name="T10" fmla="*/ 2 w 26"/>
                  <a:gd name="T11" fmla="*/ 4 h 533"/>
                  <a:gd name="T12" fmla="*/ 4 w 26"/>
                  <a:gd name="T13" fmla="*/ 4 h 533"/>
                  <a:gd name="T14" fmla="*/ 6 w 26"/>
                  <a:gd name="T15" fmla="*/ 2 h 533"/>
                  <a:gd name="T16" fmla="*/ 8 w 26"/>
                  <a:gd name="T17" fmla="*/ 0 h 533"/>
                  <a:gd name="T18" fmla="*/ 10 w 26"/>
                  <a:gd name="T19" fmla="*/ 0 h 533"/>
                  <a:gd name="T20" fmla="*/ 12 w 26"/>
                  <a:gd name="T21" fmla="*/ 0 h 533"/>
                  <a:gd name="T22" fmla="*/ 14 w 26"/>
                  <a:gd name="T23" fmla="*/ 0 h 533"/>
                  <a:gd name="T24" fmla="*/ 16 w 26"/>
                  <a:gd name="T25" fmla="*/ 0 h 533"/>
                  <a:gd name="T26" fmla="*/ 18 w 26"/>
                  <a:gd name="T27" fmla="*/ 2 h 533"/>
                  <a:gd name="T28" fmla="*/ 20 w 26"/>
                  <a:gd name="T29" fmla="*/ 4 h 533"/>
                  <a:gd name="T30" fmla="*/ 22 w 26"/>
                  <a:gd name="T31" fmla="*/ 4 h 533"/>
                  <a:gd name="T32" fmla="*/ 24 w 26"/>
                  <a:gd name="T33" fmla="*/ 6 h 533"/>
                  <a:gd name="T34" fmla="*/ 24 w 26"/>
                  <a:gd name="T35" fmla="*/ 8 h 533"/>
                  <a:gd name="T36" fmla="*/ 26 w 26"/>
                  <a:gd name="T37" fmla="*/ 10 h 533"/>
                  <a:gd name="T38" fmla="*/ 26 w 26"/>
                  <a:gd name="T39" fmla="*/ 14 h 533"/>
                  <a:gd name="T40" fmla="*/ 26 w 26"/>
                  <a:gd name="T41" fmla="*/ 14 h 533"/>
                  <a:gd name="T42" fmla="*/ 26 w 26"/>
                  <a:gd name="T43" fmla="*/ 521 h 533"/>
                  <a:gd name="T44" fmla="*/ 26 w 26"/>
                  <a:gd name="T45" fmla="*/ 521 h 533"/>
                  <a:gd name="T46" fmla="*/ 26 w 26"/>
                  <a:gd name="T47" fmla="*/ 523 h 533"/>
                  <a:gd name="T48" fmla="*/ 24 w 26"/>
                  <a:gd name="T49" fmla="*/ 525 h 533"/>
                  <a:gd name="T50" fmla="*/ 24 w 26"/>
                  <a:gd name="T51" fmla="*/ 527 h 533"/>
                  <a:gd name="T52" fmla="*/ 22 w 26"/>
                  <a:gd name="T53" fmla="*/ 529 h 533"/>
                  <a:gd name="T54" fmla="*/ 20 w 26"/>
                  <a:gd name="T55" fmla="*/ 531 h 533"/>
                  <a:gd name="T56" fmla="*/ 18 w 26"/>
                  <a:gd name="T57" fmla="*/ 531 h 533"/>
                  <a:gd name="T58" fmla="*/ 16 w 26"/>
                  <a:gd name="T59" fmla="*/ 533 h 533"/>
                  <a:gd name="T60" fmla="*/ 14 w 26"/>
                  <a:gd name="T61" fmla="*/ 533 h 533"/>
                  <a:gd name="T62" fmla="*/ 12 w 26"/>
                  <a:gd name="T63" fmla="*/ 533 h 533"/>
                  <a:gd name="T64" fmla="*/ 10 w 26"/>
                  <a:gd name="T65" fmla="*/ 533 h 533"/>
                  <a:gd name="T66" fmla="*/ 8 w 26"/>
                  <a:gd name="T67" fmla="*/ 533 h 533"/>
                  <a:gd name="T68" fmla="*/ 6 w 26"/>
                  <a:gd name="T69" fmla="*/ 531 h 533"/>
                  <a:gd name="T70" fmla="*/ 4 w 26"/>
                  <a:gd name="T71" fmla="*/ 531 h 533"/>
                  <a:gd name="T72" fmla="*/ 2 w 26"/>
                  <a:gd name="T73" fmla="*/ 529 h 533"/>
                  <a:gd name="T74" fmla="*/ 2 w 26"/>
                  <a:gd name="T75" fmla="*/ 527 h 533"/>
                  <a:gd name="T76" fmla="*/ 0 w 26"/>
                  <a:gd name="T77" fmla="*/ 525 h 533"/>
                  <a:gd name="T78" fmla="*/ 0 w 26"/>
                  <a:gd name="T79" fmla="*/ 523 h 533"/>
                  <a:gd name="T80" fmla="*/ 0 w 26"/>
                  <a:gd name="T81" fmla="*/ 521 h 533"/>
                  <a:gd name="T82" fmla="*/ 0 w 26"/>
                  <a:gd name="T83" fmla="*/ 521 h 533"/>
                  <a:gd name="T84" fmla="*/ 0 w 26"/>
                  <a:gd name="T85" fmla="*/ 14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533">
                    <a:moveTo>
                      <a:pt x="0" y="14"/>
                    </a:move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10"/>
                    </a:lnTo>
                    <a:lnTo>
                      <a:pt x="26" y="14"/>
                    </a:lnTo>
                    <a:lnTo>
                      <a:pt x="26" y="521"/>
                    </a:lnTo>
                    <a:lnTo>
                      <a:pt x="26" y="523"/>
                    </a:lnTo>
                    <a:lnTo>
                      <a:pt x="24" y="525"/>
                    </a:lnTo>
                    <a:lnTo>
                      <a:pt x="24" y="527"/>
                    </a:lnTo>
                    <a:lnTo>
                      <a:pt x="22" y="529"/>
                    </a:lnTo>
                    <a:lnTo>
                      <a:pt x="20" y="531"/>
                    </a:lnTo>
                    <a:lnTo>
                      <a:pt x="18" y="531"/>
                    </a:lnTo>
                    <a:lnTo>
                      <a:pt x="16" y="533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0" y="533"/>
                    </a:lnTo>
                    <a:lnTo>
                      <a:pt x="8" y="533"/>
                    </a:lnTo>
                    <a:lnTo>
                      <a:pt x="6" y="531"/>
                    </a:lnTo>
                    <a:lnTo>
                      <a:pt x="4" y="531"/>
                    </a:lnTo>
                    <a:lnTo>
                      <a:pt x="2" y="529"/>
                    </a:lnTo>
                    <a:lnTo>
                      <a:pt x="2" y="527"/>
                    </a:lnTo>
                    <a:lnTo>
                      <a:pt x="0" y="525"/>
                    </a:lnTo>
                    <a:lnTo>
                      <a:pt x="0" y="523"/>
                    </a:lnTo>
                    <a:lnTo>
                      <a:pt x="0" y="5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1" name="Freeform 12">
                <a:extLst>
                  <a:ext uri="{FF2B5EF4-FFF2-40B4-BE49-F238E27FC236}">
                    <a16:creationId xmlns:a16="http://schemas.microsoft.com/office/drawing/2014/main" id="{430338F1-896E-F2CF-B0F4-1A8C2000F7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7" y="6825"/>
                <a:ext cx="271" cy="17"/>
              </a:xfrm>
              <a:custGeom>
                <a:avLst/>
                <a:gdLst>
                  <a:gd name="T0" fmla="*/ 9 w 271"/>
                  <a:gd name="T1" fmla="*/ 17 h 17"/>
                  <a:gd name="T2" fmla="*/ 9 w 271"/>
                  <a:gd name="T3" fmla="*/ 17 h 17"/>
                  <a:gd name="T4" fmla="*/ 9 w 271"/>
                  <a:gd name="T5" fmla="*/ 17 h 17"/>
                  <a:gd name="T6" fmla="*/ 7 w 271"/>
                  <a:gd name="T7" fmla="*/ 15 h 17"/>
                  <a:gd name="T8" fmla="*/ 5 w 271"/>
                  <a:gd name="T9" fmla="*/ 15 h 17"/>
                  <a:gd name="T10" fmla="*/ 5 w 271"/>
                  <a:gd name="T11" fmla="*/ 15 h 17"/>
                  <a:gd name="T12" fmla="*/ 2 w 271"/>
                  <a:gd name="T13" fmla="*/ 13 h 17"/>
                  <a:gd name="T14" fmla="*/ 2 w 271"/>
                  <a:gd name="T15" fmla="*/ 13 h 17"/>
                  <a:gd name="T16" fmla="*/ 2 w 271"/>
                  <a:gd name="T17" fmla="*/ 10 h 17"/>
                  <a:gd name="T18" fmla="*/ 0 w 271"/>
                  <a:gd name="T19" fmla="*/ 8 h 17"/>
                  <a:gd name="T20" fmla="*/ 0 w 271"/>
                  <a:gd name="T21" fmla="*/ 8 h 17"/>
                  <a:gd name="T22" fmla="*/ 0 w 271"/>
                  <a:gd name="T23" fmla="*/ 6 h 17"/>
                  <a:gd name="T24" fmla="*/ 2 w 271"/>
                  <a:gd name="T25" fmla="*/ 4 h 17"/>
                  <a:gd name="T26" fmla="*/ 2 w 271"/>
                  <a:gd name="T27" fmla="*/ 4 h 17"/>
                  <a:gd name="T28" fmla="*/ 2 w 271"/>
                  <a:gd name="T29" fmla="*/ 2 h 17"/>
                  <a:gd name="T30" fmla="*/ 5 w 271"/>
                  <a:gd name="T31" fmla="*/ 2 h 17"/>
                  <a:gd name="T32" fmla="*/ 5 w 271"/>
                  <a:gd name="T33" fmla="*/ 0 h 17"/>
                  <a:gd name="T34" fmla="*/ 7 w 271"/>
                  <a:gd name="T35" fmla="*/ 0 h 17"/>
                  <a:gd name="T36" fmla="*/ 9 w 271"/>
                  <a:gd name="T37" fmla="*/ 0 h 17"/>
                  <a:gd name="T38" fmla="*/ 9 w 271"/>
                  <a:gd name="T39" fmla="*/ 0 h 17"/>
                  <a:gd name="T40" fmla="*/ 9 w 271"/>
                  <a:gd name="T41" fmla="*/ 0 h 17"/>
                  <a:gd name="T42" fmla="*/ 263 w 271"/>
                  <a:gd name="T43" fmla="*/ 0 h 17"/>
                  <a:gd name="T44" fmla="*/ 263 w 271"/>
                  <a:gd name="T45" fmla="*/ 0 h 17"/>
                  <a:gd name="T46" fmla="*/ 265 w 271"/>
                  <a:gd name="T47" fmla="*/ 0 h 17"/>
                  <a:gd name="T48" fmla="*/ 265 w 271"/>
                  <a:gd name="T49" fmla="*/ 0 h 17"/>
                  <a:gd name="T50" fmla="*/ 267 w 271"/>
                  <a:gd name="T51" fmla="*/ 0 h 17"/>
                  <a:gd name="T52" fmla="*/ 269 w 271"/>
                  <a:gd name="T53" fmla="*/ 2 h 17"/>
                  <a:gd name="T54" fmla="*/ 269 w 271"/>
                  <a:gd name="T55" fmla="*/ 2 h 17"/>
                  <a:gd name="T56" fmla="*/ 271 w 271"/>
                  <a:gd name="T57" fmla="*/ 4 h 17"/>
                  <a:gd name="T58" fmla="*/ 271 w 271"/>
                  <a:gd name="T59" fmla="*/ 4 h 17"/>
                  <a:gd name="T60" fmla="*/ 271 w 271"/>
                  <a:gd name="T61" fmla="*/ 6 h 17"/>
                  <a:gd name="T62" fmla="*/ 271 w 271"/>
                  <a:gd name="T63" fmla="*/ 8 h 17"/>
                  <a:gd name="T64" fmla="*/ 271 w 271"/>
                  <a:gd name="T65" fmla="*/ 8 h 17"/>
                  <a:gd name="T66" fmla="*/ 271 w 271"/>
                  <a:gd name="T67" fmla="*/ 10 h 17"/>
                  <a:gd name="T68" fmla="*/ 271 w 271"/>
                  <a:gd name="T69" fmla="*/ 13 h 17"/>
                  <a:gd name="T70" fmla="*/ 269 w 271"/>
                  <a:gd name="T71" fmla="*/ 13 h 17"/>
                  <a:gd name="T72" fmla="*/ 269 w 271"/>
                  <a:gd name="T73" fmla="*/ 15 h 17"/>
                  <a:gd name="T74" fmla="*/ 267 w 271"/>
                  <a:gd name="T75" fmla="*/ 15 h 17"/>
                  <a:gd name="T76" fmla="*/ 265 w 271"/>
                  <a:gd name="T77" fmla="*/ 15 h 17"/>
                  <a:gd name="T78" fmla="*/ 265 w 271"/>
                  <a:gd name="T79" fmla="*/ 17 h 17"/>
                  <a:gd name="T80" fmla="*/ 263 w 271"/>
                  <a:gd name="T81" fmla="*/ 17 h 17"/>
                  <a:gd name="T82" fmla="*/ 263 w 271"/>
                  <a:gd name="T83" fmla="*/ 17 h 17"/>
                  <a:gd name="T84" fmla="*/ 9 w 271"/>
                  <a:gd name="T8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">
                    <a:moveTo>
                      <a:pt x="9" y="17"/>
                    </a:moveTo>
                    <a:lnTo>
                      <a:pt x="9" y="17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263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69" y="2"/>
                    </a:lnTo>
                    <a:lnTo>
                      <a:pt x="271" y="4"/>
                    </a:lnTo>
                    <a:lnTo>
                      <a:pt x="271" y="6"/>
                    </a:lnTo>
                    <a:lnTo>
                      <a:pt x="271" y="8"/>
                    </a:lnTo>
                    <a:lnTo>
                      <a:pt x="271" y="10"/>
                    </a:lnTo>
                    <a:lnTo>
                      <a:pt x="271" y="13"/>
                    </a:lnTo>
                    <a:lnTo>
                      <a:pt x="269" y="13"/>
                    </a:lnTo>
                    <a:lnTo>
                      <a:pt x="269" y="15"/>
                    </a:lnTo>
                    <a:lnTo>
                      <a:pt x="267" y="15"/>
                    </a:lnTo>
                    <a:lnTo>
                      <a:pt x="265" y="15"/>
                    </a:lnTo>
                    <a:lnTo>
                      <a:pt x="265" y="17"/>
                    </a:lnTo>
                    <a:lnTo>
                      <a:pt x="263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2" name="Freeform 13">
                <a:extLst>
                  <a:ext uri="{FF2B5EF4-FFF2-40B4-BE49-F238E27FC236}">
                    <a16:creationId xmlns:a16="http://schemas.microsoft.com/office/drawing/2014/main" id="{48A9D42B-2334-E578-D0B3-537E7F0AF2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497" y="6987"/>
                <a:ext cx="271" cy="17"/>
              </a:xfrm>
              <a:custGeom>
                <a:avLst/>
                <a:gdLst>
                  <a:gd name="T0" fmla="*/ 9 w 271"/>
                  <a:gd name="T1" fmla="*/ 17 h 17"/>
                  <a:gd name="T2" fmla="*/ 9 w 271"/>
                  <a:gd name="T3" fmla="*/ 17 h 17"/>
                  <a:gd name="T4" fmla="*/ 9 w 271"/>
                  <a:gd name="T5" fmla="*/ 17 h 17"/>
                  <a:gd name="T6" fmla="*/ 7 w 271"/>
                  <a:gd name="T7" fmla="*/ 17 h 17"/>
                  <a:gd name="T8" fmla="*/ 5 w 271"/>
                  <a:gd name="T9" fmla="*/ 17 h 17"/>
                  <a:gd name="T10" fmla="*/ 5 w 271"/>
                  <a:gd name="T11" fmla="*/ 17 h 17"/>
                  <a:gd name="T12" fmla="*/ 2 w 271"/>
                  <a:gd name="T13" fmla="*/ 15 h 17"/>
                  <a:gd name="T14" fmla="*/ 2 w 271"/>
                  <a:gd name="T15" fmla="*/ 13 h 17"/>
                  <a:gd name="T16" fmla="*/ 2 w 271"/>
                  <a:gd name="T17" fmla="*/ 13 h 17"/>
                  <a:gd name="T18" fmla="*/ 0 w 271"/>
                  <a:gd name="T19" fmla="*/ 11 h 17"/>
                  <a:gd name="T20" fmla="*/ 0 w 271"/>
                  <a:gd name="T21" fmla="*/ 9 h 17"/>
                  <a:gd name="T22" fmla="*/ 0 w 271"/>
                  <a:gd name="T23" fmla="*/ 9 h 17"/>
                  <a:gd name="T24" fmla="*/ 2 w 271"/>
                  <a:gd name="T25" fmla="*/ 6 h 17"/>
                  <a:gd name="T26" fmla="*/ 2 w 271"/>
                  <a:gd name="T27" fmla="*/ 4 h 17"/>
                  <a:gd name="T28" fmla="*/ 2 w 271"/>
                  <a:gd name="T29" fmla="*/ 4 h 17"/>
                  <a:gd name="T30" fmla="*/ 5 w 271"/>
                  <a:gd name="T31" fmla="*/ 2 h 17"/>
                  <a:gd name="T32" fmla="*/ 5 w 271"/>
                  <a:gd name="T33" fmla="*/ 2 h 17"/>
                  <a:gd name="T34" fmla="*/ 7 w 271"/>
                  <a:gd name="T35" fmla="*/ 2 h 17"/>
                  <a:gd name="T36" fmla="*/ 9 w 271"/>
                  <a:gd name="T37" fmla="*/ 2 h 17"/>
                  <a:gd name="T38" fmla="*/ 9 w 271"/>
                  <a:gd name="T39" fmla="*/ 0 h 17"/>
                  <a:gd name="T40" fmla="*/ 9 w 271"/>
                  <a:gd name="T41" fmla="*/ 0 h 17"/>
                  <a:gd name="T42" fmla="*/ 263 w 271"/>
                  <a:gd name="T43" fmla="*/ 0 h 17"/>
                  <a:gd name="T44" fmla="*/ 263 w 271"/>
                  <a:gd name="T45" fmla="*/ 0 h 17"/>
                  <a:gd name="T46" fmla="*/ 265 w 271"/>
                  <a:gd name="T47" fmla="*/ 2 h 17"/>
                  <a:gd name="T48" fmla="*/ 265 w 271"/>
                  <a:gd name="T49" fmla="*/ 2 h 17"/>
                  <a:gd name="T50" fmla="*/ 267 w 271"/>
                  <a:gd name="T51" fmla="*/ 2 h 17"/>
                  <a:gd name="T52" fmla="*/ 269 w 271"/>
                  <a:gd name="T53" fmla="*/ 2 h 17"/>
                  <a:gd name="T54" fmla="*/ 269 w 271"/>
                  <a:gd name="T55" fmla="*/ 4 h 17"/>
                  <a:gd name="T56" fmla="*/ 271 w 271"/>
                  <a:gd name="T57" fmla="*/ 4 h 17"/>
                  <a:gd name="T58" fmla="*/ 271 w 271"/>
                  <a:gd name="T59" fmla="*/ 6 h 17"/>
                  <a:gd name="T60" fmla="*/ 271 w 271"/>
                  <a:gd name="T61" fmla="*/ 9 h 17"/>
                  <a:gd name="T62" fmla="*/ 271 w 271"/>
                  <a:gd name="T63" fmla="*/ 9 h 17"/>
                  <a:gd name="T64" fmla="*/ 271 w 271"/>
                  <a:gd name="T65" fmla="*/ 11 h 17"/>
                  <a:gd name="T66" fmla="*/ 271 w 271"/>
                  <a:gd name="T67" fmla="*/ 13 h 17"/>
                  <a:gd name="T68" fmla="*/ 271 w 271"/>
                  <a:gd name="T69" fmla="*/ 13 h 17"/>
                  <a:gd name="T70" fmla="*/ 269 w 271"/>
                  <a:gd name="T71" fmla="*/ 15 h 17"/>
                  <a:gd name="T72" fmla="*/ 269 w 271"/>
                  <a:gd name="T73" fmla="*/ 17 h 17"/>
                  <a:gd name="T74" fmla="*/ 267 w 271"/>
                  <a:gd name="T75" fmla="*/ 17 h 17"/>
                  <a:gd name="T76" fmla="*/ 265 w 271"/>
                  <a:gd name="T77" fmla="*/ 17 h 17"/>
                  <a:gd name="T78" fmla="*/ 265 w 271"/>
                  <a:gd name="T79" fmla="*/ 17 h 17"/>
                  <a:gd name="T80" fmla="*/ 263 w 271"/>
                  <a:gd name="T81" fmla="*/ 17 h 17"/>
                  <a:gd name="T82" fmla="*/ 263 w 271"/>
                  <a:gd name="T83" fmla="*/ 17 h 17"/>
                  <a:gd name="T84" fmla="*/ 9 w 271"/>
                  <a:gd name="T8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">
                    <a:moveTo>
                      <a:pt x="9" y="17"/>
                    </a:move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263" y="0"/>
                    </a:lnTo>
                    <a:lnTo>
                      <a:pt x="265" y="2"/>
                    </a:lnTo>
                    <a:lnTo>
                      <a:pt x="267" y="2"/>
                    </a:lnTo>
                    <a:lnTo>
                      <a:pt x="269" y="2"/>
                    </a:lnTo>
                    <a:lnTo>
                      <a:pt x="269" y="4"/>
                    </a:lnTo>
                    <a:lnTo>
                      <a:pt x="271" y="4"/>
                    </a:lnTo>
                    <a:lnTo>
                      <a:pt x="271" y="6"/>
                    </a:lnTo>
                    <a:lnTo>
                      <a:pt x="271" y="9"/>
                    </a:lnTo>
                    <a:lnTo>
                      <a:pt x="271" y="11"/>
                    </a:lnTo>
                    <a:lnTo>
                      <a:pt x="271" y="13"/>
                    </a:lnTo>
                    <a:lnTo>
                      <a:pt x="269" y="15"/>
                    </a:lnTo>
                    <a:lnTo>
                      <a:pt x="269" y="17"/>
                    </a:lnTo>
                    <a:lnTo>
                      <a:pt x="267" y="17"/>
                    </a:lnTo>
                    <a:lnTo>
                      <a:pt x="265" y="17"/>
                    </a:lnTo>
                    <a:lnTo>
                      <a:pt x="263" y="17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3" name="Line 14">
                <a:extLst>
                  <a:ext uri="{FF2B5EF4-FFF2-40B4-BE49-F238E27FC236}">
                    <a16:creationId xmlns:a16="http://schemas.microsoft.com/office/drawing/2014/main" id="{73B91B13-2F15-A976-21DE-0A7105A4773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561" y="6926"/>
                <a:ext cx="143" cy="1"/>
              </a:xfrm>
              <a:prstGeom prst="line">
                <a:avLst/>
              </a:prstGeom>
              <a:noFill/>
              <a:ln w="50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4" name="Line 15">
                <a:extLst>
                  <a:ext uri="{FF2B5EF4-FFF2-40B4-BE49-F238E27FC236}">
                    <a16:creationId xmlns:a16="http://schemas.microsoft.com/office/drawing/2014/main" id="{04C3E83F-7DB4-92CD-BFFA-AB0107C127E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561" y="7088"/>
                <a:ext cx="143" cy="1"/>
              </a:xfrm>
              <a:prstGeom prst="line">
                <a:avLst/>
              </a:prstGeom>
              <a:noFill/>
              <a:ln w="508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5" name="Freeform 16">
                <a:extLst>
                  <a:ext uri="{FF2B5EF4-FFF2-40B4-BE49-F238E27FC236}">
                    <a16:creationId xmlns:a16="http://schemas.microsoft.com/office/drawing/2014/main" id="{A32AFC29-2B62-3236-624A-A0B7CE5C7F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0" y="6142"/>
                <a:ext cx="181" cy="179"/>
              </a:xfrm>
              <a:custGeom>
                <a:avLst/>
                <a:gdLst>
                  <a:gd name="T0" fmla="*/ 181 w 181"/>
                  <a:gd name="T1" fmla="*/ 90 h 179"/>
                  <a:gd name="T2" fmla="*/ 179 w 181"/>
                  <a:gd name="T3" fmla="*/ 109 h 179"/>
                  <a:gd name="T4" fmla="*/ 173 w 181"/>
                  <a:gd name="T5" fmla="*/ 125 h 179"/>
                  <a:gd name="T6" fmla="*/ 162 w 181"/>
                  <a:gd name="T7" fmla="*/ 142 h 179"/>
                  <a:gd name="T8" fmla="*/ 150 w 181"/>
                  <a:gd name="T9" fmla="*/ 156 h 179"/>
                  <a:gd name="T10" fmla="*/ 134 w 181"/>
                  <a:gd name="T11" fmla="*/ 168 h 179"/>
                  <a:gd name="T12" fmla="*/ 117 w 181"/>
                  <a:gd name="T13" fmla="*/ 174 h 179"/>
                  <a:gd name="T14" fmla="*/ 99 w 181"/>
                  <a:gd name="T15" fmla="*/ 179 h 179"/>
                  <a:gd name="T16" fmla="*/ 80 w 181"/>
                  <a:gd name="T17" fmla="*/ 179 h 179"/>
                  <a:gd name="T18" fmla="*/ 62 w 181"/>
                  <a:gd name="T19" fmla="*/ 174 h 179"/>
                  <a:gd name="T20" fmla="*/ 43 w 181"/>
                  <a:gd name="T21" fmla="*/ 168 h 179"/>
                  <a:gd name="T22" fmla="*/ 29 w 181"/>
                  <a:gd name="T23" fmla="*/ 156 h 179"/>
                  <a:gd name="T24" fmla="*/ 17 w 181"/>
                  <a:gd name="T25" fmla="*/ 142 h 179"/>
                  <a:gd name="T26" fmla="*/ 9 w 181"/>
                  <a:gd name="T27" fmla="*/ 125 h 179"/>
                  <a:gd name="T28" fmla="*/ 3 w 181"/>
                  <a:gd name="T29" fmla="*/ 109 h 179"/>
                  <a:gd name="T30" fmla="*/ 0 w 181"/>
                  <a:gd name="T31" fmla="*/ 90 h 179"/>
                  <a:gd name="T32" fmla="*/ 3 w 181"/>
                  <a:gd name="T33" fmla="*/ 72 h 179"/>
                  <a:gd name="T34" fmla="*/ 9 w 181"/>
                  <a:gd name="T35" fmla="*/ 53 h 179"/>
                  <a:gd name="T36" fmla="*/ 19 w 181"/>
                  <a:gd name="T37" fmla="*/ 37 h 179"/>
                  <a:gd name="T38" fmla="*/ 33 w 181"/>
                  <a:gd name="T39" fmla="*/ 23 h 179"/>
                  <a:gd name="T40" fmla="*/ 48 w 181"/>
                  <a:gd name="T41" fmla="*/ 12 h 179"/>
                  <a:gd name="T42" fmla="*/ 66 w 181"/>
                  <a:gd name="T43" fmla="*/ 4 h 179"/>
                  <a:gd name="T44" fmla="*/ 84 w 181"/>
                  <a:gd name="T45" fmla="*/ 0 h 179"/>
                  <a:gd name="T46" fmla="*/ 103 w 181"/>
                  <a:gd name="T47" fmla="*/ 0 h 179"/>
                  <a:gd name="T48" fmla="*/ 121 w 181"/>
                  <a:gd name="T49" fmla="*/ 4 h 179"/>
                  <a:gd name="T50" fmla="*/ 138 w 181"/>
                  <a:gd name="T51" fmla="*/ 12 h 179"/>
                  <a:gd name="T52" fmla="*/ 152 w 181"/>
                  <a:gd name="T53" fmla="*/ 23 h 179"/>
                  <a:gd name="T54" fmla="*/ 164 w 181"/>
                  <a:gd name="T55" fmla="*/ 37 h 179"/>
                  <a:gd name="T56" fmla="*/ 175 w 181"/>
                  <a:gd name="T57" fmla="*/ 53 h 179"/>
                  <a:gd name="T58" fmla="*/ 179 w 181"/>
                  <a:gd name="T59" fmla="*/ 72 h 179"/>
                  <a:gd name="T60" fmla="*/ 181 w 181"/>
                  <a:gd name="T61" fmla="*/ 90 h 179"/>
                  <a:gd name="T62" fmla="*/ 181 w 181"/>
                  <a:gd name="T63" fmla="*/ 9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1" h="179">
                    <a:moveTo>
                      <a:pt x="181" y="90"/>
                    </a:moveTo>
                    <a:lnTo>
                      <a:pt x="179" y="109"/>
                    </a:lnTo>
                    <a:lnTo>
                      <a:pt x="173" y="125"/>
                    </a:lnTo>
                    <a:lnTo>
                      <a:pt x="162" y="142"/>
                    </a:lnTo>
                    <a:lnTo>
                      <a:pt x="150" y="156"/>
                    </a:lnTo>
                    <a:lnTo>
                      <a:pt x="134" y="168"/>
                    </a:lnTo>
                    <a:lnTo>
                      <a:pt x="117" y="174"/>
                    </a:lnTo>
                    <a:lnTo>
                      <a:pt x="99" y="179"/>
                    </a:lnTo>
                    <a:lnTo>
                      <a:pt x="80" y="179"/>
                    </a:lnTo>
                    <a:lnTo>
                      <a:pt x="62" y="174"/>
                    </a:lnTo>
                    <a:lnTo>
                      <a:pt x="43" y="168"/>
                    </a:lnTo>
                    <a:lnTo>
                      <a:pt x="29" y="156"/>
                    </a:lnTo>
                    <a:lnTo>
                      <a:pt x="17" y="142"/>
                    </a:lnTo>
                    <a:lnTo>
                      <a:pt x="9" y="125"/>
                    </a:lnTo>
                    <a:lnTo>
                      <a:pt x="3" y="109"/>
                    </a:lnTo>
                    <a:lnTo>
                      <a:pt x="0" y="90"/>
                    </a:lnTo>
                    <a:lnTo>
                      <a:pt x="3" y="72"/>
                    </a:lnTo>
                    <a:lnTo>
                      <a:pt x="9" y="53"/>
                    </a:lnTo>
                    <a:lnTo>
                      <a:pt x="19" y="37"/>
                    </a:lnTo>
                    <a:lnTo>
                      <a:pt x="33" y="23"/>
                    </a:lnTo>
                    <a:lnTo>
                      <a:pt x="48" y="12"/>
                    </a:lnTo>
                    <a:lnTo>
                      <a:pt x="66" y="4"/>
                    </a:lnTo>
                    <a:lnTo>
                      <a:pt x="84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38" y="12"/>
                    </a:lnTo>
                    <a:lnTo>
                      <a:pt x="152" y="23"/>
                    </a:lnTo>
                    <a:lnTo>
                      <a:pt x="164" y="37"/>
                    </a:lnTo>
                    <a:lnTo>
                      <a:pt x="175" y="53"/>
                    </a:lnTo>
                    <a:lnTo>
                      <a:pt x="179" y="72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6" name="Freeform 17">
                <a:extLst>
                  <a:ext uri="{FF2B5EF4-FFF2-40B4-BE49-F238E27FC236}">
                    <a16:creationId xmlns:a16="http://schemas.microsoft.com/office/drawing/2014/main" id="{5812A2BC-605D-2259-D6BC-040814D428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96" y="6197"/>
                <a:ext cx="69" cy="74"/>
              </a:xfrm>
              <a:custGeom>
                <a:avLst/>
                <a:gdLst>
                  <a:gd name="T0" fmla="*/ 69 w 69"/>
                  <a:gd name="T1" fmla="*/ 37 h 74"/>
                  <a:gd name="T2" fmla="*/ 67 w 69"/>
                  <a:gd name="T3" fmla="*/ 48 h 74"/>
                  <a:gd name="T4" fmla="*/ 63 w 69"/>
                  <a:gd name="T5" fmla="*/ 60 h 74"/>
                  <a:gd name="T6" fmla="*/ 53 w 69"/>
                  <a:gd name="T7" fmla="*/ 68 h 74"/>
                  <a:gd name="T8" fmla="*/ 43 w 69"/>
                  <a:gd name="T9" fmla="*/ 72 h 74"/>
                  <a:gd name="T10" fmla="*/ 33 w 69"/>
                  <a:gd name="T11" fmla="*/ 74 h 74"/>
                  <a:gd name="T12" fmla="*/ 20 w 69"/>
                  <a:gd name="T13" fmla="*/ 70 h 74"/>
                  <a:gd name="T14" fmla="*/ 12 w 69"/>
                  <a:gd name="T15" fmla="*/ 64 h 74"/>
                  <a:gd name="T16" fmla="*/ 4 w 69"/>
                  <a:gd name="T17" fmla="*/ 54 h 74"/>
                  <a:gd name="T18" fmla="*/ 0 w 69"/>
                  <a:gd name="T19" fmla="*/ 43 h 74"/>
                  <a:gd name="T20" fmla="*/ 0 w 69"/>
                  <a:gd name="T21" fmla="*/ 31 h 74"/>
                  <a:gd name="T22" fmla="*/ 4 w 69"/>
                  <a:gd name="T23" fmla="*/ 19 h 74"/>
                  <a:gd name="T24" fmla="*/ 12 w 69"/>
                  <a:gd name="T25" fmla="*/ 9 h 74"/>
                  <a:gd name="T26" fmla="*/ 20 w 69"/>
                  <a:gd name="T27" fmla="*/ 2 h 74"/>
                  <a:gd name="T28" fmla="*/ 33 w 69"/>
                  <a:gd name="T29" fmla="*/ 0 h 74"/>
                  <a:gd name="T30" fmla="*/ 43 w 69"/>
                  <a:gd name="T31" fmla="*/ 0 h 74"/>
                  <a:gd name="T32" fmla="*/ 53 w 69"/>
                  <a:gd name="T33" fmla="*/ 7 h 74"/>
                  <a:gd name="T34" fmla="*/ 63 w 69"/>
                  <a:gd name="T35" fmla="*/ 15 h 74"/>
                  <a:gd name="T36" fmla="*/ 67 w 69"/>
                  <a:gd name="T37" fmla="*/ 25 h 74"/>
                  <a:gd name="T38" fmla="*/ 69 w 69"/>
                  <a:gd name="T39" fmla="*/ 37 h 74"/>
                  <a:gd name="T40" fmla="*/ 69 w 69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74">
                    <a:moveTo>
                      <a:pt x="69" y="37"/>
                    </a:moveTo>
                    <a:lnTo>
                      <a:pt x="67" y="48"/>
                    </a:lnTo>
                    <a:lnTo>
                      <a:pt x="63" y="60"/>
                    </a:lnTo>
                    <a:lnTo>
                      <a:pt x="53" y="68"/>
                    </a:lnTo>
                    <a:lnTo>
                      <a:pt x="43" y="72"/>
                    </a:lnTo>
                    <a:lnTo>
                      <a:pt x="33" y="74"/>
                    </a:lnTo>
                    <a:lnTo>
                      <a:pt x="20" y="70"/>
                    </a:lnTo>
                    <a:lnTo>
                      <a:pt x="12" y="64"/>
                    </a:lnTo>
                    <a:lnTo>
                      <a:pt x="4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2" y="9"/>
                    </a:lnTo>
                    <a:lnTo>
                      <a:pt x="20" y="2"/>
                    </a:lnTo>
                    <a:lnTo>
                      <a:pt x="33" y="0"/>
                    </a:lnTo>
                    <a:lnTo>
                      <a:pt x="43" y="0"/>
                    </a:lnTo>
                    <a:lnTo>
                      <a:pt x="53" y="7"/>
                    </a:lnTo>
                    <a:lnTo>
                      <a:pt x="63" y="15"/>
                    </a:lnTo>
                    <a:lnTo>
                      <a:pt x="67" y="25"/>
                    </a:lnTo>
                    <a:lnTo>
                      <a:pt x="69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7" name="WordArt 18">
                <a:extLst>
                  <a:ext uri="{FF2B5EF4-FFF2-40B4-BE49-F238E27FC236}">
                    <a16:creationId xmlns:a16="http://schemas.microsoft.com/office/drawing/2014/main" id="{B0AA9972-96DD-0199-00BA-C4E2000A07F7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9185" y="6915"/>
                <a:ext cx="279" cy="1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Verdana Ref"/>
                  </a:rPr>
                  <a:t>B1</a:t>
                </a:r>
              </a:p>
            </p:txBody>
          </p:sp>
          <p:sp>
            <p:nvSpPr>
              <p:cNvPr id="88" name="Line 19">
                <a:extLst>
                  <a:ext uri="{FF2B5EF4-FFF2-40B4-BE49-F238E27FC236}">
                    <a16:creationId xmlns:a16="http://schemas.microsoft.com/office/drawing/2014/main" id="{AEA31EE3-7120-7C7B-22AE-F616333CDF23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711" y="6683"/>
                <a:ext cx="150" cy="7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3" name="Line 20">
                <a:extLst>
                  <a:ext uri="{FF2B5EF4-FFF2-40B4-BE49-F238E27FC236}">
                    <a16:creationId xmlns:a16="http://schemas.microsoft.com/office/drawing/2014/main" id="{61B77E01-8AA7-AE2B-18CB-06FEBECCD6C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 flipH="1" flipV="1">
                <a:off x="8696" y="6692"/>
                <a:ext cx="168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4" name="Line 21">
                <a:extLst>
                  <a:ext uri="{FF2B5EF4-FFF2-40B4-BE49-F238E27FC236}">
                    <a16:creationId xmlns:a16="http://schemas.microsoft.com/office/drawing/2014/main" id="{D26F7978-BAA8-DC34-D25D-9D0A9C39402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703" y="7204"/>
                <a:ext cx="107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5" name="WordArt 22">
                <a:extLst>
                  <a:ext uri="{FF2B5EF4-FFF2-40B4-BE49-F238E27FC236}">
                    <a16:creationId xmlns:a16="http://schemas.microsoft.com/office/drawing/2014/main" id="{ADA4C469-278A-BF1D-9358-17478F561A45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8712" y="6405"/>
                <a:ext cx="150" cy="9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badi MT Condensed"/>
                  </a:rPr>
                  <a:t>3V</a:t>
                </a:r>
              </a:p>
            </p:txBody>
          </p:sp>
          <p:sp>
            <p:nvSpPr>
              <p:cNvPr id="166" name="Freeform 23">
                <a:extLst>
                  <a:ext uri="{FF2B5EF4-FFF2-40B4-BE49-F238E27FC236}">
                    <a16:creationId xmlns:a16="http://schemas.microsoft.com/office/drawing/2014/main" id="{9E7F0670-B32E-09E5-3D63-11F4CEC9C5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97" y="7645"/>
                <a:ext cx="224" cy="60"/>
              </a:xfrm>
              <a:custGeom>
                <a:avLst/>
                <a:gdLst>
                  <a:gd name="T0" fmla="*/ 224 w 224"/>
                  <a:gd name="T1" fmla="*/ 46 h 60"/>
                  <a:gd name="T2" fmla="*/ 222 w 224"/>
                  <a:gd name="T3" fmla="*/ 54 h 60"/>
                  <a:gd name="T4" fmla="*/ 216 w 224"/>
                  <a:gd name="T5" fmla="*/ 60 h 60"/>
                  <a:gd name="T6" fmla="*/ 209 w 224"/>
                  <a:gd name="T7" fmla="*/ 60 h 60"/>
                  <a:gd name="T8" fmla="*/ 15 w 224"/>
                  <a:gd name="T9" fmla="*/ 60 h 60"/>
                  <a:gd name="T10" fmla="*/ 7 w 224"/>
                  <a:gd name="T11" fmla="*/ 60 h 60"/>
                  <a:gd name="T12" fmla="*/ 2 w 224"/>
                  <a:gd name="T13" fmla="*/ 54 h 60"/>
                  <a:gd name="T14" fmla="*/ 0 w 224"/>
                  <a:gd name="T15" fmla="*/ 48 h 60"/>
                  <a:gd name="T16" fmla="*/ 0 w 224"/>
                  <a:gd name="T17" fmla="*/ 15 h 60"/>
                  <a:gd name="T18" fmla="*/ 2 w 224"/>
                  <a:gd name="T19" fmla="*/ 7 h 60"/>
                  <a:gd name="T20" fmla="*/ 7 w 224"/>
                  <a:gd name="T21" fmla="*/ 3 h 60"/>
                  <a:gd name="T22" fmla="*/ 15 w 224"/>
                  <a:gd name="T23" fmla="*/ 0 h 60"/>
                  <a:gd name="T24" fmla="*/ 209 w 224"/>
                  <a:gd name="T25" fmla="*/ 0 h 60"/>
                  <a:gd name="T26" fmla="*/ 216 w 224"/>
                  <a:gd name="T27" fmla="*/ 0 h 60"/>
                  <a:gd name="T28" fmla="*/ 222 w 224"/>
                  <a:gd name="T29" fmla="*/ 7 h 60"/>
                  <a:gd name="T30" fmla="*/ 224 w 224"/>
                  <a:gd name="T31" fmla="*/ 15 h 60"/>
                  <a:gd name="T32" fmla="*/ 224 w 224"/>
                  <a:gd name="T33" fmla="*/ 4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" h="60">
                    <a:moveTo>
                      <a:pt x="224" y="46"/>
                    </a:moveTo>
                    <a:lnTo>
                      <a:pt x="222" y="54"/>
                    </a:lnTo>
                    <a:lnTo>
                      <a:pt x="216" y="60"/>
                    </a:lnTo>
                    <a:lnTo>
                      <a:pt x="209" y="60"/>
                    </a:lnTo>
                    <a:lnTo>
                      <a:pt x="15" y="60"/>
                    </a:lnTo>
                    <a:lnTo>
                      <a:pt x="7" y="60"/>
                    </a:lnTo>
                    <a:lnTo>
                      <a:pt x="2" y="54"/>
                    </a:lnTo>
                    <a:lnTo>
                      <a:pt x="0" y="48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09" y="0"/>
                    </a:lnTo>
                    <a:lnTo>
                      <a:pt x="216" y="0"/>
                    </a:lnTo>
                    <a:lnTo>
                      <a:pt x="222" y="7"/>
                    </a:lnTo>
                    <a:lnTo>
                      <a:pt x="224" y="15"/>
                    </a:lnTo>
                    <a:lnTo>
                      <a:pt x="224" y="46"/>
                    </a:lnTo>
                    <a:close/>
                  </a:path>
                </a:pathLst>
              </a:custGeom>
              <a:solidFill>
                <a:srgbClr val="90909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7" name="Freeform 24">
                <a:extLst>
                  <a:ext uri="{FF2B5EF4-FFF2-40B4-BE49-F238E27FC236}">
                    <a16:creationId xmlns:a16="http://schemas.microsoft.com/office/drawing/2014/main" id="{DCA49C29-6C31-AD90-CEEA-17317CC286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00" y="6216"/>
                <a:ext cx="851" cy="1556"/>
              </a:xfrm>
              <a:custGeom>
                <a:avLst/>
                <a:gdLst>
                  <a:gd name="T0" fmla="*/ 1453 w 1453"/>
                  <a:gd name="T1" fmla="*/ 1657 h 1785"/>
                  <a:gd name="T2" fmla="*/ 1451 w 1453"/>
                  <a:gd name="T3" fmla="*/ 1680 h 1785"/>
                  <a:gd name="T4" fmla="*/ 1445 w 1453"/>
                  <a:gd name="T5" fmla="*/ 1701 h 1785"/>
                  <a:gd name="T6" fmla="*/ 1437 w 1453"/>
                  <a:gd name="T7" fmla="*/ 1721 h 1785"/>
                  <a:gd name="T8" fmla="*/ 1424 w 1453"/>
                  <a:gd name="T9" fmla="*/ 1740 h 1785"/>
                  <a:gd name="T10" fmla="*/ 1408 w 1453"/>
                  <a:gd name="T11" fmla="*/ 1756 h 1785"/>
                  <a:gd name="T12" fmla="*/ 1390 w 1453"/>
                  <a:gd name="T13" fmla="*/ 1768 h 1785"/>
                  <a:gd name="T14" fmla="*/ 1369 w 1453"/>
                  <a:gd name="T15" fmla="*/ 1776 h 1785"/>
                  <a:gd name="T16" fmla="*/ 1349 w 1453"/>
                  <a:gd name="T17" fmla="*/ 1783 h 1785"/>
                  <a:gd name="T18" fmla="*/ 1326 w 1453"/>
                  <a:gd name="T19" fmla="*/ 1785 h 1785"/>
                  <a:gd name="T20" fmla="*/ 127 w 1453"/>
                  <a:gd name="T21" fmla="*/ 1785 h 1785"/>
                  <a:gd name="T22" fmla="*/ 107 w 1453"/>
                  <a:gd name="T23" fmla="*/ 1783 h 1785"/>
                  <a:gd name="T24" fmla="*/ 84 w 1453"/>
                  <a:gd name="T25" fmla="*/ 1776 h 1785"/>
                  <a:gd name="T26" fmla="*/ 64 w 1453"/>
                  <a:gd name="T27" fmla="*/ 1768 h 1785"/>
                  <a:gd name="T28" fmla="*/ 47 w 1453"/>
                  <a:gd name="T29" fmla="*/ 1756 h 1785"/>
                  <a:gd name="T30" fmla="*/ 31 w 1453"/>
                  <a:gd name="T31" fmla="*/ 1740 h 1785"/>
                  <a:gd name="T32" fmla="*/ 18 w 1453"/>
                  <a:gd name="T33" fmla="*/ 1721 h 1785"/>
                  <a:gd name="T34" fmla="*/ 8 w 1453"/>
                  <a:gd name="T35" fmla="*/ 1703 h 1785"/>
                  <a:gd name="T36" fmla="*/ 2 w 1453"/>
                  <a:gd name="T37" fmla="*/ 1680 h 1785"/>
                  <a:gd name="T38" fmla="*/ 0 w 1453"/>
                  <a:gd name="T39" fmla="*/ 1657 h 1785"/>
                  <a:gd name="T40" fmla="*/ 0 w 1453"/>
                  <a:gd name="T41" fmla="*/ 127 h 1785"/>
                  <a:gd name="T42" fmla="*/ 2 w 1453"/>
                  <a:gd name="T43" fmla="*/ 104 h 1785"/>
                  <a:gd name="T44" fmla="*/ 8 w 1453"/>
                  <a:gd name="T45" fmla="*/ 84 h 1785"/>
                  <a:gd name="T46" fmla="*/ 18 w 1453"/>
                  <a:gd name="T47" fmla="*/ 63 h 1785"/>
                  <a:gd name="T48" fmla="*/ 31 w 1453"/>
                  <a:gd name="T49" fmla="*/ 45 h 1785"/>
                  <a:gd name="T50" fmla="*/ 45 w 1453"/>
                  <a:gd name="T51" fmla="*/ 28 h 1785"/>
                  <a:gd name="T52" fmla="*/ 64 w 1453"/>
                  <a:gd name="T53" fmla="*/ 16 h 1785"/>
                  <a:gd name="T54" fmla="*/ 84 w 1453"/>
                  <a:gd name="T55" fmla="*/ 8 h 1785"/>
                  <a:gd name="T56" fmla="*/ 107 w 1453"/>
                  <a:gd name="T57" fmla="*/ 2 h 1785"/>
                  <a:gd name="T58" fmla="*/ 127 w 1453"/>
                  <a:gd name="T59" fmla="*/ 0 h 1785"/>
                  <a:gd name="T60" fmla="*/ 1326 w 1453"/>
                  <a:gd name="T61" fmla="*/ 0 h 1785"/>
                  <a:gd name="T62" fmla="*/ 1349 w 1453"/>
                  <a:gd name="T63" fmla="*/ 2 h 1785"/>
                  <a:gd name="T64" fmla="*/ 1369 w 1453"/>
                  <a:gd name="T65" fmla="*/ 8 h 1785"/>
                  <a:gd name="T66" fmla="*/ 1390 w 1453"/>
                  <a:gd name="T67" fmla="*/ 16 h 1785"/>
                  <a:gd name="T68" fmla="*/ 1408 w 1453"/>
                  <a:gd name="T69" fmla="*/ 28 h 1785"/>
                  <a:gd name="T70" fmla="*/ 1422 w 1453"/>
                  <a:gd name="T71" fmla="*/ 45 h 1785"/>
                  <a:gd name="T72" fmla="*/ 1437 w 1453"/>
                  <a:gd name="T73" fmla="*/ 63 h 1785"/>
                  <a:gd name="T74" fmla="*/ 1445 w 1453"/>
                  <a:gd name="T75" fmla="*/ 82 h 1785"/>
                  <a:gd name="T76" fmla="*/ 1451 w 1453"/>
                  <a:gd name="T77" fmla="*/ 104 h 1785"/>
                  <a:gd name="T78" fmla="*/ 1453 w 1453"/>
                  <a:gd name="T79" fmla="*/ 127 h 1785"/>
                  <a:gd name="T80" fmla="*/ 1453 w 1453"/>
                  <a:gd name="T81" fmla="*/ 165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3" h="1785">
                    <a:moveTo>
                      <a:pt x="1453" y="1657"/>
                    </a:moveTo>
                    <a:lnTo>
                      <a:pt x="1451" y="1680"/>
                    </a:lnTo>
                    <a:lnTo>
                      <a:pt x="1445" y="1701"/>
                    </a:lnTo>
                    <a:lnTo>
                      <a:pt x="1437" y="1721"/>
                    </a:lnTo>
                    <a:lnTo>
                      <a:pt x="1424" y="1740"/>
                    </a:lnTo>
                    <a:lnTo>
                      <a:pt x="1408" y="1756"/>
                    </a:lnTo>
                    <a:lnTo>
                      <a:pt x="1390" y="1768"/>
                    </a:lnTo>
                    <a:lnTo>
                      <a:pt x="1369" y="1776"/>
                    </a:lnTo>
                    <a:lnTo>
                      <a:pt x="1349" y="1783"/>
                    </a:lnTo>
                    <a:lnTo>
                      <a:pt x="1326" y="1785"/>
                    </a:lnTo>
                    <a:lnTo>
                      <a:pt x="127" y="1785"/>
                    </a:lnTo>
                    <a:lnTo>
                      <a:pt x="107" y="1783"/>
                    </a:lnTo>
                    <a:lnTo>
                      <a:pt x="84" y="1776"/>
                    </a:lnTo>
                    <a:lnTo>
                      <a:pt x="64" y="1768"/>
                    </a:lnTo>
                    <a:lnTo>
                      <a:pt x="47" y="1756"/>
                    </a:lnTo>
                    <a:lnTo>
                      <a:pt x="31" y="1740"/>
                    </a:lnTo>
                    <a:lnTo>
                      <a:pt x="18" y="1721"/>
                    </a:lnTo>
                    <a:lnTo>
                      <a:pt x="8" y="1703"/>
                    </a:lnTo>
                    <a:lnTo>
                      <a:pt x="2" y="1680"/>
                    </a:lnTo>
                    <a:lnTo>
                      <a:pt x="0" y="1657"/>
                    </a:lnTo>
                    <a:lnTo>
                      <a:pt x="0" y="127"/>
                    </a:lnTo>
                    <a:lnTo>
                      <a:pt x="2" y="104"/>
                    </a:lnTo>
                    <a:lnTo>
                      <a:pt x="8" y="84"/>
                    </a:lnTo>
                    <a:lnTo>
                      <a:pt x="18" y="63"/>
                    </a:lnTo>
                    <a:lnTo>
                      <a:pt x="31" y="45"/>
                    </a:lnTo>
                    <a:lnTo>
                      <a:pt x="45" y="28"/>
                    </a:lnTo>
                    <a:lnTo>
                      <a:pt x="64" y="16"/>
                    </a:lnTo>
                    <a:lnTo>
                      <a:pt x="84" y="8"/>
                    </a:lnTo>
                    <a:lnTo>
                      <a:pt x="107" y="2"/>
                    </a:lnTo>
                    <a:lnTo>
                      <a:pt x="127" y="0"/>
                    </a:lnTo>
                    <a:lnTo>
                      <a:pt x="1326" y="0"/>
                    </a:lnTo>
                    <a:lnTo>
                      <a:pt x="1349" y="2"/>
                    </a:lnTo>
                    <a:lnTo>
                      <a:pt x="1369" y="8"/>
                    </a:lnTo>
                    <a:lnTo>
                      <a:pt x="1390" y="16"/>
                    </a:lnTo>
                    <a:lnTo>
                      <a:pt x="1408" y="28"/>
                    </a:lnTo>
                    <a:lnTo>
                      <a:pt x="1422" y="45"/>
                    </a:lnTo>
                    <a:lnTo>
                      <a:pt x="1437" y="63"/>
                    </a:lnTo>
                    <a:lnTo>
                      <a:pt x="1445" y="82"/>
                    </a:lnTo>
                    <a:lnTo>
                      <a:pt x="1451" y="104"/>
                    </a:lnTo>
                    <a:lnTo>
                      <a:pt x="1453" y="127"/>
                    </a:lnTo>
                    <a:lnTo>
                      <a:pt x="1453" y="1657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0C0C0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</p:grpSp>
        <p:grpSp>
          <p:nvGrpSpPr>
            <p:cNvPr id="9" name="Group 43">
              <a:extLst>
                <a:ext uri="{FF2B5EF4-FFF2-40B4-BE49-F238E27FC236}">
                  <a16:creationId xmlns:a16="http://schemas.microsoft.com/office/drawing/2014/main" id="{48C60E05-D177-4C87-61FB-6AC93DB602E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4602903" y="3964317"/>
              <a:ext cx="1790596" cy="331329"/>
              <a:chOff x="621" y="544"/>
              <a:chExt cx="1824" cy="335"/>
            </a:xfrm>
          </p:grpSpPr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id="{15604AFF-7646-1258-CBFC-ED4E6985D5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" y="544"/>
                <a:ext cx="1824" cy="335"/>
              </a:xfrm>
              <a:custGeom>
                <a:avLst/>
                <a:gdLst>
                  <a:gd name="T0" fmla="*/ 23 w 1824"/>
                  <a:gd name="T1" fmla="*/ 251 h 335"/>
                  <a:gd name="T2" fmla="*/ 166 w 1824"/>
                  <a:gd name="T3" fmla="*/ 335 h 335"/>
                  <a:gd name="T4" fmla="*/ 222 w 1824"/>
                  <a:gd name="T5" fmla="*/ 324 h 335"/>
                  <a:gd name="T6" fmla="*/ 306 w 1824"/>
                  <a:gd name="T7" fmla="*/ 257 h 335"/>
                  <a:gd name="T8" fmla="*/ 363 w 1824"/>
                  <a:gd name="T9" fmla="*/ 257 h 335"/>
                  <a:gd name="T10" fmla="*/ 513 w 1824"/>
                  <a:gd name="T11" fmla="*/ 257 h 335"/>
                  <a:gd name="T12" fmla="*/ 697 w 1824"/>
                  <a:gd name="T13" fmla="*/ 257 h 335"/>
                  <a:gd name="T14" fmla="*/ 798 w 1824"/>
                  <a:gd name="T15" fmla="*/ 257 h 335"/>
                  <a:gd name="T16" fmla="*/ 882 w 1824"/>
                  <a:gd name="T17" fmla="*/ 324 h 335"/>
                  <a:gd name="T18" fmla="*/ 939 w 1824"/>
                  <a:gd name="T19" fmla="*/ 335 h 335"/>
                  <a:gd name="T20" fmla="*/ 1039 w 1824"/>
                  <a:gd name="T21" fmla="*/ 298 h 335"/>
                  <a:gd name="T22" fmla="*/ 1078 w 1824"/>
                  <a:gd name="T23" fmla="*/ 257 h 335"/>
                  <a:gd name="T24" fmla="*/ 1279 w 1824"/>
                  <a:gd name="T25" fmla="*/ 257 h 335"/>
                  <a:gd name="T26" fmla="*/ 1449 w 1824"/>
                  <a:gd name="T27" fmla="*/ 257 h 335"/>
                  <a:gd name="T28" fmla="*/ 1517 w 1824"/>
                  <a:gd name="T29" fmla="*/ 257 h 335"/>
                  <a:gd name="T30" fmla="*/ 1601 w 1824"/>
                  <a:gd name="T31" fmla="*/ 324 h 335"/>
                  <a:gd name="T32" fmla="*/ 1656 w 1824"/>
                  <a:gd name="T33" fmla="*/ 335 h 335"/>
                  <a:gd name="T34" fmla="*/ 1802 w 1824"/>
                  <a:gd name="T35" fmla="*/ 251 h 335"/>
                  <a:gd name="T36" fmla="*/ 1824 w 1824"/>
                  <a:gd name="T37" fmla="*/ 168 h 335"/>
                  <a:gd name="T38" fmla="*/ 1740 w 1824"/>
                  <a:gd name="T39" fmla="*/ 23 h 335"/>
                  <a:gd name="T40" fmla="*/ 1656 w 1824"/>
                  <a:gd name="T41" fmla="*/ 0 h 335"/>
                  <a:gd name="T42" fmla="*/ 1554 w 1824"/>
                  <a:gd name="T43" fmla="*/ 37 h 335"/>
                  <a:gd name="T44" fmla="*/ 1517 w 1824"/>
                  <a:gd name="T45" fmla="*/ 78 h 335"/>
                  <a:gd name="T46" fmla="*/ 1369 w 1824"/>
                  <a:gd name="T47" fmla="*/ 78 h 335"/>
                  <a:gd name="T48" fmla="*/ 1181 w 1824"/>
                  <a:gd name="T49" fmla="*/ 78 h 335"/>
                  <a:gd name="T50" fmla="*/ 1078 w 1824"/>
                  <a:gd name="T51" fmla="*/ 78 h 335"/>
                  <a:gd name="T52" fmla="*/ 992 w 1824"/>
                  <a:gd name="T53" fmla="*/ 10 h 335"/>
                  <a:gd name="T54" fmla="*/ 939 w 1824"/>
                  <a:gd name="T55" fmla="*/ 0 h 335"/>
                  <a:gd name="T56" fmla="*/ 834 w 1824"/>
                  <a:gd name="T57" fmla="*/ 37 h 335"/>
                  <a:gd name="T58" fmla="*/ 798 w 1824"/>
                  <a:gd name="T59" fmla="*/ 78 h 335"/>
                  <a:gd name="T60" fmla="*/ 603 w 1824"/>
                  <a:gd name="T61" fmla="*/ 78 h 335"/>
                  <a:gd name="T62" fmla="*/ 433 w 1824"/>
                  <a:gd name="T63" fmla="*/ 78 h 335"/>
                  <a:gd name="T64" fmla="*/ 306 w 1824"/>
                  <a:gd name="T65" fmla="*/ 78 h 335"/>
                  <a:gd name="T66" fmla="*/ 269 w 1824"/>
                  <a:gd name="T67" fmla="*/ 37 h 335"/>
                  <a:gd name="T68" fmla="*/ 166 w 1824"/>
                  <a:gd name="T69" fmla="*/ 0 h 335"/>
                  <a:gd name="T70" fmla="*/ 82 w 1824"/>
                  <a:gd name="T71" fmla="*/ 23 h 335"/>
                  <a:gd name="T72" fmla="*/ 0 w 1824"/>
                  <a:gd name="T73" fmla="*/ 16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24" h="335">
                    <a:moveTo>
                      <a:pt x="0" y="168"/>
                    </a:moveTo>
                    <a:lnTo>
                      <a:pt x="23" y="251"/>
                    </a:lnTo>
                    <a:lnTo>
                      <a:pt x="82" y="310"/>
                    </a:lnTo>
                    <a:lnTo>
                      <a:pt x="166" y="335"/>
                    </a:lnTo>
                    <a:lnTo>
                      <a:pt x="222" y="324"/>
                    </a:lnTo>
                    <a:lnTo>
                      <a:pt x="269" y="298"/>
                    </a:lnTo>
                    <a:lnTo>
                      <a:pt x="306" y="257"/>
                    </a:lnTo>
                    <a:lnTo>
                      <a:pt x="363" y="257"/>
                    </a:lnTo>
                    <a:lnTo>
                      <a:pt x="433" y="257"/>
                    </a:lnTo>
                    <a:lnTo>
                      <a:pt x="513" y="257"/>
                    </a:lnTo>
                    <a:lnTo>
                      <a:pt x="603" y="257"/>
                    </a:lnTo>
                    <a:lnTo>
                      <a:pt x="697" y="257"/>
                    </a:lnTo>
                    <a:lnTo>
                      <a:pt x="798" y="257"/>
                    </a:lnTo>
                    <a:lnTo>
                      <a:pt x="834" y="298"/>
                    </a:lnTo>
                    <a:lnTo>
                      <a:pt x="882" y="324"/>
                    </a:lnTo>
                    <a:lnTo>
                      <a:pt x="939" y="335"/>
                    </a:lnTo>
                    <a:lnTo>
                      <a:pt x="992" y="324"/>
                    </a:lnTo>
                    <a:lnTo>
                      <a:pt x="1039" y="298"/>
                    </a:lnTo>
                    <a:lnTo>
                      <a:pt x="1078" y="257"/>
                    </a:lnTo>
                    <a:lnTo>
                      <a:pt x="1181" y="257"/>
                    </a:lnTo>
                    <a:lnTo>
                      <a:pt x="1279" y="257"/>
                    </a:lnTo>
                    <a:lnTo>
                      <a:pt x="1369" y="257"/>
                    </a:lnTo>
                    <a:lnTo>
                      <a:pt x="1449" y="257"/>
                    </a:lnTo>
                    <a:lnTo>
                      <a:pt x="1517" y="257"/>
                    </a:lnTo>
                    <a:lnTo>
                      <a:pt x="1554" y="298"/>
                    </a:lnTo>
                    <a:lnTo>
                      <a:pt x="1601" y="324"/>
                    </a:lnTo>
                    <a:lnTo>
                      <a:pt x="1656" y="335"/>
                    </a:lnTo>
                    <a:lnTo>
                      <a:pt x="1740" y="310"/>
                    </a:lnTo>
                    <a:lnTo>
                      <a:pt x="1802" y="251"/>
                    </a:lnTo>
                    <a:lnTo>
                      <a:pt x="1824" y="168"/>
                    </a:lnTo>
                    <a:lnTo>
                      <a:pt x="1802" y="84"/>
                    </a:lnTo>
                    <a:lnTo>
                      <a:pt x="1740" y="23"/>
                    </a:lnTo>
                    <a:lnTo>
                      <a:pt x="1656" y="0"/>
                    </a:lnTo>
                    <a:lnTo>
                      <a:pt x="1601" y="10"/>
                    </a:lnTo>
                    <a:lnTo>
                      <a:pt x="1554" y="37"/>
                    </a:lnTo>
                    <a:lnTo>
                      <a:pt x="1517" y="78"/>
                    </a:lnTo>
                    <a:lnTo>
                      <a:pt x="1449" y="78"/>
                    </a:lnTo>
                    <a:lnTo>
                      <a:pt x="1369" y="78"/>
                    </a:lnTo>
                    <a:lnTo>
                      <a:pt x="1279" y="78"/>
                    </a:lnTo>
                    <a:lnTo>
                      <a:pt x="1181" y="78"/>
                    </a:lnTo>
                    <a:lnTo>
                      <a:pt x="1078" y="78"/>
                    </a:lnTo>
                    <a:lnTo>
                      <a:pt x="1039" y="37"/>
                    </a:lnTo>
                    <a:lnTo>
                      <a:pt x="992" y="10"/>
                    </a:lnTo>
                    <a:lnTo>
                      <a:pt x="939" y="0"/>
                    </a:lnTo>
                    <a:lnTo>
                      <a:pt x="882" y="10"/>
                    </a:lnTo>
                    <a:lnTo>
                      <a:pt x="834" y="37"/>
                    </a:lnTo>
                    <a:lnTo>
                      <a:pt x="798" y="78"/>
                    </a:lnTo>
                    <a:lnTo>
                      <a:pt x="697" y="78"/>
                    </a:lnTo>
                    <a:lnTo>
                      <a:pt x="603" y="78"/>
                    </a:lnTo>
                    <a:lnTo>
                      <a:pt x="513" y="78"/>
                    </a:lnTo>
                    <a:lnTo>
                      <a:pt x="433" y="78"/>
                    </a:lnTo>
                    <a:lnTo>
                      <a:pt x="363" y="78"/>
                    </a:lnTo>
                    <a:lnTo>
                      <a:pt x="306" y="78"/>
                    </a:lnTo>
                    <a:lnTo>
                      <a:pt x="269" y="37"/>
                    </a:lnTo>
                    <a:lnTo>
                      <a:pt x="222" y="10"/>
                    </a:lnTo>
                    <a:lnTo>
                      <a:pt x="166" y="0"/>
                    </a:lnTo>
                    <a:lnTo>
                      <a:pt x="82" y="23"/>
                    </a:lnTo>
                    <a:lnTo>
                      <a:pt x="23" y="8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id="{C217895E-0345-6B8B-C0B4-C0B1B48709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" y="626"/>
                <a:ext cx="178" cy="181"/>
              </a:xfrm>
              <a:custGeom>
                <a:avLst/>
                <a:gdLst>
                  <a:gd name="T0" fmla="*/ 178 w 178"/>
                  <a:gd name="T1" fmla="*/ 90 h 181"/>
                  <a:gd name="T2" fmla="*/ 176 w 178"/>
                  <a:gd name="T3" fmla="*/ 109 h 181"/>
                  <a:gd name="T4" fmla="*/ 170 w 178"/>
                  <a:gd name="T5" fmla="*/ 127 h 181"/>
                  <a:gd name="T6" fmla="*/ 160 w 178"/>
                  <a:gd name="T7" fmla="*/ 144 h 181"/>
                  <a:gd name="T8" fmla="*/ 148 w 178"/>
                  <a:gd name="T9" fmla="*/ 158 h 181"/>
                  <a:gd name="T10" fmla="*/ 131 w 178"/>
                  <a:gd name="T11" fmla="*/ 170 h 181"/>
                  <a:gd name="T12" fmla="*/ 113 w 178"/>
                  <a:gd name="T13" fmla="*/ 177 h 181"/>
                  <a:gd name="T14" fmla="*/ 94 w 178"/>
                  <a:gd name="T15" fmla="*/ 181 h 181"/>
                  <a:gd name="T16" fmla="*/ 74 w 178"/>
                  <a:gd name="T17" fmla="*/ 179 h 181"/>
                  <a:gd name="T18" fmla="*/ 55 w 178"/>
                  <a:gd name="T19" fmla="*/ 175 h 181"/>
                  <a:gd name="T20" fmla="*/ 39 w 178"/>
                  <a:gd name="T21" fmla="*/ 164 h 181"/>
                  <a:gd name="T22" fmla="*/ 25 w 178"/>
                  <a:gd name="T23" fmla="*/ 152 h 181"/>
                  <a:gd name="T24" fmla="*/ 12 w 178"/>
                  <a:gd name="T25" fmla="*/ 136 h 181"/>
                  <a:gd name="T26" fmla="*/ 4 w 178"/>
                  <a:gd name="T27" fmla="*/ 119 h 181"/>
                  <a:gd name="T28" fmla="*/ 0 w 178"/>
                  <a:gd name="T29" fmla="*/ 101 h 181"/>
                  <a:gd name="T30" fmla="*/ 0 w 178"/>
                  <a:gd name="T31" fmla="*/ 80 h 181"/>
                  <a:gd name="T32" fmla="*/ 4 w 178"/>
                  <a:gd name="T33" fmla="*/ 62 h 181"/>
                  <a:gd name="T34" fmla="*/ 12 w 178"/>
                  <a:gd name="T35" fmla="*/ 43 h 181"/>
                  <a:gd name="T36" fmla="*/ 25 w 178"/>
                  <a:gd name="T37" fmla="*/ 29 h 181"/>
                  <a:gd name="T38" fmla="*/ 39 w 178"/>
                  <a:gd name="T39" fmla="*/ 17 h 181"/>
                  <a:gd name="T40" fmla="*/ 55 w 178"/>
                  <a:gd name="T41" fmla="*/ 6 h 181"/>
                  <a:gd name="T42" fmla="*/ 74 w 178"/>
                  <a:gd name="T43" fmla="*/ 2 h 181"/>
                  <a:gd name="T44" fmla="*/ 94 w 178"/>
                  <a:gd name="T45" fmla="*/ 0 h 181"/>
                  <a:gd name="T46" fmla="*/ 113 w 178"/>
                  <a:gd name="T47" fmla="*/ 4 h 181"/>
                  <a:gd name="T48" fmla="*/ 131 w 178"/>
                  <a:gd name="T49" fmla="*/ 10 h 181"/>
                  <a:gd name="T50" fmla="*/ 148 w 178"/>
                  <a:gd name="T51" fmla="*/ 21 h 181"/>
                  <a:gd name="T52" fmla="*/ 160 w 178"/>
                  <a:gd name="T53" fmla="*/ 35 h 181"/>
                  <a:gd name="T54" fmla="*/ 170 w 178"/>
                  <a:gd name="T55" fmla="*/ 51 h 181"/>
                  <a:gd name="T56" fmla="*/ 176 w 178"/>
                  <a:gd name="T57" fmla="*/ 70 h 181"/>
                  <a:gd name="T58" fmla="*/ 178 w 178"/>
                  <a:gd name="T59" fmla="*/ 90 h 181"/>
                  <a:gd name="T60" fmla="*/ 178 w 178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181">
                    <a:moveTo>
                      <a:pt x="178" y="90"/>
                    </a:moveTo>
                    <a:lnTo>
                      <a:pt x="176" y="109"/>
                    </a:lnTo>
                    <a:lnTo>
                      <a:pt x="170" y="127"/>
                    </a:lnTo>
                    <a:lnTo>
                      <a:pt x="160" y="144"/>
                    </a:lnTo>
                    <a:lnTo>
                      <a:pt x="148" y="158"/>
                    </a:lnTo>
                    <a:lnTo>
                      <a:pt x="131" y="170"/>
                    </a:lnTo>
                    <a:lnTo>
                      <a:pt x="113" y="177"/>
                    </a:lnTo>
                    <a:lnTo>
                      <a:pt x="94" y="181"/>
                    </a:lnTo>
                    <a:lnTo>
                      <a:pt x="74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0" y="35"/>
                    </a:lnTo>
                    <a:lnTo>
                      <a:pt x="170" y="51"/>
                    </a:lnTo>
                    <a:lnTo>
                      <a:pt x="176" y="70"/>
                    </a:lnTo>
                    <a:lnTo>
                      <a:pt x="178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id="{EBAE575A-35C2-E965-3BAA-5A1FC4B7E0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6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4 w 70"/>
                  <a:gd name="T7" fmla="*/ 63 h 67"/>
                  <a:gd name="T8" fmla="*/ 41 w 70"/>
                  <a:gd name="T9" fmla="*/ 67 h 67"/>
                  <a:gd name="T10" fmla="*/ 31 w 70"/>
                  <a:gd name="T11" fmla="*/ 67 h 67"/>
                  <a:gd name="T12" fmla="*/ 19 w 70"/>
                  <a:gd name="T13" fmla="*/ 63 h 67"/>
                  <a:gd name="T14" fmla="*/ 9 w 70"/>
                  <a:gd name="T15" fmla="*/ 57 h 67"/>
                  <a:gd name="T16" fmla="*/ 4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9 w 70"/>
                  <a:gd name="T23" fmla="*/ 12 h 67"/>
                  <a:gd name="T24" fmla="*/ 19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4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4" y="63"/>
                    </a:lnTo>
                    <a:lnTo>
                      <a:pt x="41" y="67"/>
                    </a:lnTo>
                    <a:lnTo>
                      <a:pt x="31" y="67"/>
                    </a:lnTo>
                    <a:lnTo>
                      <a:pt x="19" y="63"/>
                    </a:lnTo>
                    <a:lnTo>
                      <a:pt x="9" y="57"/>
                    </a:lnTo>
                    <a:lnTo>
                      <a:pt x="4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9" y="12"/>
                    </a:lnTo>
                    <a:lnTo>
                      <a:pt x="19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4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id="{CF394C36-560A-F49C-19F0-3CEA94DDA3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74" y="626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7 w 180"/>
                  <a:gd name="T9" fmla="*/ 158 h 181"/>
                  <a:gd name="T10" fmla="*/ 131 w 180"/>
                  <a:gd name="T11" fmla="*/ 170 h 181"/>
                  <a:gd name="T12" fmla="*/ 112 w 180"/>
                  <a:gd name="T13" fmla="*/ 177 h 181"/>
                  <a:gd name="T14" fmla="*/ 94 w 180"/>
                  <a:gd name="T15" fmla="*/ 181 h 181"/>
                  <a:gd name="T16" fmla="*/ 76 w 180"/>
                  <a:gd name="T17" fmla="*/ 179 h 181"/>
                  <a:gd name="T18" fmla="*/ 55 w 180"/>
                  <a:gd name="T19" fmla="*/ 175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6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7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2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7" y="158"/>
                    </a:lnTo>
                    <a:lnTo>
                      <a:pt x="131" y="170"/>
                    </a:lnTo>
                    <a:lnTo>
                      <a:pt x="112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2" y="4"/>
                    </a:lnTo>
                    <a:lnTo>
                      <a:pt x="131" y="10"/>
                    </a:lnTo>
                    <a:lnTo>
                      <a:pt x="147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id="{779E3168-2AC3-4B65-F238-0DCF7D5E14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1 w 70"/>
                  <a:gd name="T7" fmla="*/ 63 h 67"/>
                  <a:gd name="T8" fmla="*/ 41 w 70"/>
                  <a:gd name="T9" fmla="*/ 67 h 67"/>
                  <a:gd name="T10" fmla="*/ 29 w 70"/>
                  <a:gd name="T11" fmla="*/ 67 h 67"/>
                  <a:gd name="T12" fmla="*/ 16 w 70"/>
                  <a:gd name="T13" fmla="*/ 63 h 67"/>
                  <a:gd name="T14" fmla="*/ 8 w 70"/>
                  <a:gd name="T15" fmla="*/ 57 h 67"/>
                  <a:gd name="T16" fmla="*/ 2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8 w 70"/>
                  <a:gd name="T23" fmla="*/ 12 h 67"/>
                  <a:gd name="T24" fmla="*/ 16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1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1" y="63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16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id="{3E9F8F05-8918-5B0C-1B83-B43E3A6C0E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93" y="626"/>
                <a:ext cx="181" cy="181"/>
              </a:xfrm>
              <a:custGeom>
                <a:avLst/>
                <a:gdLst>
                  <a:gd name="T0" fmla="*/ 181 w 181"/>
                  <a:gd name="T1" fmla="*/ 90 h 181"/>
                  <a:gd name="T2" fmla="*/ 178 w 181"/>
                  <a:gd name="T3" fmla="*/ 109 h 181"/>
                  <a:gd name="T4" fmla="*/ 172 w 181"/>
                  <a:gd name="T5" fmla="*/ 127 h 181"/>
                  <a:gd name="T6" fmla="*/ 162 w 181"/>
                  <a:gd name="T7" fmla="*/ 144 h 181"/>
                  <a:gd name="T8" fmla="*/ 148 w 181"/>
                  <a:gd name="T9" fmla="*/ 158 h 181"/>
                  <a:gd name="T10" fmla="*/ 133 w 181"/>
                  <a:gd name="T11" fmla="*/ 170 h 181"/>
                  <a:gd name="T12" fmla="*/ 115 w 181"/>
                  <a:gd name="T13" fmla="*/ 177 h 181"/>
                  <a:gd name="T14" fmla="*/ 94 w 181"/>
                  <a:gd name="T15" fmla="*/ 181 h 181"/>
                  <a:gd name="T16" fmla="*/ 76 w 181"/>
                  <a:gd name="T17" fmla="*/ 179 h 181"/>
                  <a:gd name="T18" fmla="*/ 58 w 181"/>
                  <a:gd name="T19" fmla="*/ 175 h 181"/>
                  <a:gd name="T20" fmla="*/ 39 w 181"/>
                  <a:gd name="T21" fmla="*/ 164 h 181"/>
                  <a:gd name="T22" fmla="*/ 25 w 181"/>
                  <a:gd name="T23" fmla="*/ 152 h 181"/>
                  <a:gd name="T24" fmla="*/ 12 w 181"/>
                  <a:gd name="T25" fmla="*/ 136 h 181"/>
                  <a:gd name="T26" fmla="*/ 4 w 181"/>
                  <a:gd name="T27" fmla="*/ 119 h 181"/>
                  <a:gd name="T28" fmla="*/ 0 w 181"/>
                  <a:gd name="T29" fmla="*/ 101 h 181"/>
                  <a:gd name="T30" fmla="*/ 0 w 181"/>
                  <a:gd name="T31" fmla="*/ 80 h 181"/>
                  <a:gd name="T32" fmla="*/ 4 w 181"/>
                  <a:gd name="T33" fmla="*/ 62 h 181"/>
                  <a:gd name="T34" fmla="*/ 12 w 181"/>
                  <a:gd name="T35" fmla="*/ 43 h 181"/>
                  <a:gd name="T36" fmla="*/ 25 w 181"/>
                  <a:gd name="T37" fmla="*/ 29 h 181"/>
                  <a:gd name="T38" fmla="*/ 39 w 181"/>
                  <a:gd name="T39" fmla="*/ 17 h 181"/>
                  <a:gd name="T40" fmla="*/ 58 w 181"/>
                  <a:gd name="T41" fmla="*/ 6 h 181"/>
                  <a:gd name="T42" fmla="*/ 76 w 181"/>
                  <a:gd name="T43" fmla="*/ 2 h 181"/>
                  <a:gd name="T44" fmla="*/ 94 w 181"/>
                  <a:gd name="T45" fmla="*/ 0 h 181"/>
                  <a:gd name="T46" fmla="*/ 115 w 181"/>
                  <a:gd name="T47" fmla="*/ 4 h 181"/>
                  <a:gd name="T48" fmla="*/ 131 w 181"/>
                  <a:gd name="T49" fmla="*/ 10 h 181"/>
                  <a:gd name="T50" fmla="*/ 148 w 181"/>
                  <a:gd name="T51" fmla="*/ 21 h 181"/>
                  <a:gd name="T52" fmla="*/ 162 w 181"/>
                  <a:gd name="T53" fmla="*/ 35 h 181"/>
                  <a:gd name="T54" fmla="*/ 172 w 181"/>
                  <a:gd name="T55" fmla="*/ 51 h 181"/>
                  <a:gd name="T56" fmla="*/ 178 w 181"/>
                  <a:gd name="T57" fmla="*/ 70 h 181"/>
                  <a:gd name="T58" fmla="*/ 181 w 181"/>
                  <a:gd name="T59" fmla="*/ 90 h 181"/>
                  <a:gd name="T60" fmla="*/ 181 w 181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81">
                    <a:moveTo>
                      <a:pt x="181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8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8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8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id="{F63F7600-C4A0-C2F5-C599-41FE3AA6E7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9" y="682"/>
                <a:ext cx="69" cy="67"/>
              </a:xfrm>
              <a:custGeom>
                <a:avLst/>
                <a:gdLst>
                  <a:gd name="T0" fmla="*/ 69 w 69"/>
                  <a:gd name="T1" fmla="*/ 34 h 67"/>
                  <a:gd name="T2" fmla="*/ 67 w 69"/>
                  <a:gd name="T3" fmla="*/ 47 h 67"/>
                  <a:gd name="T4" fmla="*/ 61 w 69"/>
                  <a:gd name="T5" fmla="*/ 57 h 67"/>
                  <a:gd name="T6" fmla="*/ 51 w 69"/>
                  <a:gd name="T7" fmla="*/ 63 h 67"/>
                  <a:gd name="T8" fmla="*/ 40 w 69"/>
                  <a:gd name="T9" fmla="*/ 67 h 67"/>
                  <a:gd name="T10" fmla="*/ 28 w 69"/>
                  <a:gd name="T11" fmla="*/ 67 h 67"/>
                  <a:gd name="T12" fmla="*/ 18 w 69"/>
                  <a:gd name="T13" fmla="*/ 63 h 67"/>
                  <a:gd name="T14" fmla="*/ 8 w 69"/>
                  <a:gd name="T15" fmla="*/ 57 h 67"/>
                  <a:gd name="T16" fmla="*/ 2 w 69"/>
                  <a:gd name="T17" fmla="*/ 47 h 67"/>
                  <a:gd name="T18" fmla="*/ 0 w 69"/>
                  <a:gd name="T19" fmla="*/ 34 h 67"/>
                  <a:gd name="T20" fmla="*/ 2 w 69"/>
                  <a:gd name="T21" fmla="*/ 22 h 67"/>
                  <a:gd name="T22" fmla="*/ 8 w 69"/>
                  <a:gd name="T23" fmla="*/ 12 h 67"/>
                  <a:gd name="T24" fmla="*/ 16 w 69"/>
                  <a:gd name="T25" fmla="*/ 4 h 67"/>
                  <a:gd name="T26" fmla="*/ 28 w 69"/>
                  <a:gd name="T27" fmla="*/ 0 h 67"/>
                  <a:gd name="T28" fmla="*/ 40 w 69"/>
                  <a:gd name="T29" fmla="*/ 0 h 67"/>
                  <a:gd name="T30" fmla="*/ 51 w 69"/>
                  <a:gd name="T31" fmla="*/ 4 h 67"/>
                  <a:gd name="T32" fmla="*/ 61 w 69"/>
                  <a:gd name="T33" fmla="*/ 12 h 67"/>
                  <a:gd name="T34" fmla="*/ 67 w 69"/>
                  <a:gd name="T35" fmla="*/ 22 h 67"/>
                  <a:gd name="T36" fmla="*/ 69 w 69"/>
                  <a:gd name="T37" fmla="*/ 34 h 67"/>
                  <a:gd name="T38" fmla="*/ 69 w 69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7">
                    <a:moveTo>
                      <a:pt x="69" y="34"/>
                    </a:moveTo>
                    <a:lnTo>
                      <a:pt x="67" y="47"/>
                    </a:lnTo>
                    <a:lnTo>
                      <a:pt x="61" y="57"/>
                    </a:lnTo>
                    <a:lnTo>
                      <a:pt x="51" y="63"/>
                    </a:lnTo>
                    <a:lnTo>
                      <a:pt x="40" y="67"/>
                    </a:lnTo>
                    <a:lnTo>
                      <a:pt x="28" y="67"/>
                    </a:lnTo>
                    <a:lnTo>
                      <a:pt x="18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2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503" name="WordArt 51">
                <a:extLst>
                  <a:ext uri="{FF2B5EF4-FFF2-40B4-BE49-F238E27FC236}">
                    <a16:creationId xmlns:a16="http://schemas.microsoft.com/office/drawing/2014/main" id="{E6215550-E534-9622-97ED-F0D5F1FA721A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36" y="65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3</a:t>
                </a:r>
              </a:p>
            </p:txBody>
          </p:sp>
        </p:grpSp>
        <p:grpSp>
          <p:nvGrpSpPr>
            <p:cNvPr id="28" name="Group 11">
              <a:extLst>
                <a:ext uri="{FF2B5EF4-FFF2-40B4-BE49-F238E27FC236}">
                  <a16:creationId xmlns:a16="http://schemas.microsoft.com/office/drawing/2014/main" id="{242ACD88-7BC6-93AA-7526-FD5FBF6D88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7550064" y="3161227"/>
              <a:ext cx="1842067" cy="466967"/>
              <a:chOff x="1814" y="2174"/>
              <a:chExt cx="1783" cy="453"/>
            </a:xfrm>
          </p:grpSpPr>
          <p:sp>
            <p:nvSpPr>
              <p:cNvPr id="485" name="Freeform 12">
                <a:extLst>
                  <a:ext uri="{FF2B5EF4-FFF2-40B4-BE49-F238E27FC236}">
                    <a16:creationId xmlns:a16="http://schemas.microsoft.com/office/drawing/2014/main" id="{C8FDCDBE-2CE0-E2A2-2EBF-6ACE49C8E0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2479" y="1509"/>
                <a:ext cx="453" cy="1783"/>
              </a:xfrm>
              <a:custGeom>
                <a:avLst/>
                <a:gdLst>
                  <a:gd name="T0" fmla="*/ 0 w 453"/>
                  <a:gd name="T1" fmla="*/ 128 h 1783"/>
                  <a:gd name="T2" fmla="*/ 0 w 453"/>
                  <a:gd name="T3" fmla="*/ 105 h 1783"/>
                  <a:gd name="T4" fmla="*/ 7 w 453"/>
                  <a:gd name="T5" fmla="*/ 84 h 1783"/>
                  <a:gd name="T6" fmla="*/ 17 w 453"/>
                  <a:gd name="T7" fmla="*/ 64 h 1783"/>
                  <a:gd name="T8" fmla="*/ 29 w 453"/>
                  <a:gd name="T9" fmla="*/ 45 h 1783"/>
                  <a:gd name="T10" fmla="*/ 46 w 453"/>
                  <a:gd name="T11" fmla="*/ 29 h 1783"/>
                  <a:gd name="T12" fmla="*/ 62 w 453"/>
                  <a:gd name="T13" fmla="*/ 17 h 1783"/>
                  <a:gd name="T14" fmla="*/ 82 w 453"/>
                  <a:gd name="T15" fmla="*/ 9 h 1783"/>
                  <a:gd name="T16" fmla="*/ 105 w 453"/>
                  <a:gd name="T17" fmla="*/ 2 h 1783"/>
                  <a:gd name="T18" fmla="*/ 125 w 453"/>
                  <a:gd name="T19" fmla="*/ 0 h 1783"/>
                  <a:gd name="T20" fmla="*/ 326 w 453"/>
                  <a:gd name="T21" fmla="*/ 0 h 1783"/>
                  <a:gd name="T22" fmla="*/ 349 w 453"/>
                  <a:gd name="T23" fmla="*/ 2 h 1783"/>
                  <a:gd name="T24" fmla="*/ 369 w 453"/>
                  <a:gd name="T25" fmla="*/ 9 h 1783"/>
                  <a:gd name="T26" fmla="*/ 390 w 453"/>
                  <a:gd name="T27" fmla="*/ 17 h 1783"/>
                  <a:gd name="T28" fmla="*/ 408 w 453"/>
                  <a:gd name="T29" fmla="*/ 29 h 1783"/>
                  <a:gd name="T30" fmla="*/ 425 w 453"/>
                  <a:gd name="T31" fmla="*/ 45 h 1783"/>
                  <a:gd name="T32" fmla="*/ 437 w 453"/>
                  <a:gd name="T33" fmla="*/ 64 h 1783"/>
                  <a:gd name="T34" fmla="*/ 445 w 453"/>
                  <a:gd name="T35" fmla="*/ 82 h 1783"/>
                  <a:gd name="T36" fmla="*/ 451 w 453"/>
                  <a:gd name="T37" fmla="*/ 105 h 1783"/>
                  <a:gd name="T38" fmla="*/ 453 w 453"/>
                  <a:gd name="T39" fmla="*/ 128 h 1783"/>
                  <a:gd name="T40" fmla="*/ 453 w 453"/>
                  <a:gd name="T41" fmla="*/ 1656 h 1783"/>
                  <a:gd name="T42" fmla="*/ 451 w 453"/>
                  <a:gd name="T43" fmla="*/ 1679 h 1783"/>
                  <a:gd name="T44" fmla="*/ 445 w 453"/>
                  <a:gd name="T45" fmla="*/ 1699 h 1783"/>
                  <a:gd name="T46" fmla="*/ 437 w 453"/>
                  <a:gd name="T47" fmla="*/ 1720 h 1783"/>
                  <a:gd name="T48" fmla="*/ 425 w 453"/>
                  <a:gd name="T49" fmla="*/ 1738 h 1783"/>
                  <a:gd name="T50" fmla="*/ 408 w 453"/>
                  <a:gd name="T51" fmla="*/ 1755 h 1783"/>
                  <a:gd name="T52" fmla="*/ 390 w 453"/>
                  <a:gd name="T53" fmla="*/ 1767 h 1783"/>
                  <a:gd name="T54" fmla="*/ 369 w 453"/>
                  <a:gd name="T55" fmla="*/ 1775 h 1783"/>
                  <a:gd name="T56" fmla="*/ 349 w 453"/>
                  <a:gd name="T57" fmla="*/ 1781 h 1783"/>
                  <a:gd name="T58" fmla="*/ 326 w 453"/>
                  <a:gd name="T59" fmla="*/ 1783 h 1783"/>
                  <a:gd name="T60" fmla="*/ 128 w 453"/>
                  <a:gd name="T61" fmla="*/ 1783 h 1783"/>
                  <a:gd name="T62" fmla="*/ 105 w 453"/>
                  <a:gd name="T63" fmla="*/ 1781 h 1783"/>
                  <a:gd name="T64" fmla="*/ 82 w 453"/>
                  <a:gd name="T65" fmla="*/ 1775 h 1783"/>
                  <a:gd name="T66" fmla="*/ 64 w 453"/>
                  <a:gd name="T67" fmla="*/ 1767 h 1783"/>
                  <a:gd name="T68" fmla="*/ 46 w 453"/>
                  <a:gd name="T69" fmla="*/ 1755 h 1783"/>
                  <a:gd name="T70" fmla="*/ 29 w 453"/>
                  <a:gd name="T71" fmla="*/ 1738 h 1783"/>
                  <a:gd name="T72" fmla="*/ 17 w 453"/>
                  <a:gd name="T73" fmla="*/ 1720 h 1783"/>
                  <a:gd name="T74" fmla="*/ 7 w 453"/>
                  <a:gd name="T75" fmla="*/ 1701 h 1783"/>
                  <a:gd name="T76" fmla="*/ 3 w 453"/>
                  <a:gd name="T77" fmla="*/ 1679 h 1783"/>
                  <a:gd name="T78" fmla="*/ 0 w 453"/>
                  <a:gd name="T79" fmla="*/ 1656 h 1783"/>
                  <a:gd name="T80" fmla="*/ 0 w 453"/>
                  <a:gd name="T81" fmla="*/ 128 h 1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3" h="1783">
                    <a:moveTo>
                      <a:pt x="0" y="128"/>
                    </a:moveTo>
                    <a:lnTo>
                      <a:pt x="0" y="105"/>
                    </a:lnTo>
                    <a:lnTo>
                      <a:pt x="7" y="84"/>
                    </a:lnTo>
                    <a:lnTo>
                      <a:pt x="17" y="64"/>
                    </a:lnTo>
                    <a:lnTo>
                      <a:pt x="29" y="45"/>
                    </a:lnTo>
                    <a:lnTo>
                      <a:pt x="46" y="29"/>
                    </a:lnTo>
                    <a:lnTo>
                      <a:pt x="62" y="17"/>
                    </a:lnTo>
                    <a:lnTo>
                      <a:pt x="82" y="9"/>
                    </a:lnTo>
                    <a:lnTo>
                      <a:pt x="105" y="2"/>
                    </a:lnTo>
                    <a:lnTo>
                      <a:pt x="125" y="0"/>
                    </a:lnTo>
                    <a:lnTo>
                      <a:pt x="326" y="0"/>
                    </a:lnTo>
                    <a:lnTo>
                      <a:pt x="349" y="2"/>
                    </a:lnTo>
                    <a:lnTo>
                      <a:pt x="369" y="9"/>
                    </a:lnTo>
                    <a:lnTo>
                      <a:pt x="390" y="17"/>
                    </a:lnTo>
                    <a:lnTo>
                      <a:pt x="408" y="29"/>
                    </a:lnTo>
                    <a:lnTo>
                      <a:pt x="425" y="45"/>
                    </a:lnTo>
                    <a:lnTo>
                      <a:pt x="437" y="64"/>
                    </a:lnTo>
                    <a:lnTo>
                      <a:pt x="445" y="82"/>
                    </a:lnTo>
                    <a:lnTo>
                      <a:pt x="451" y="105"/>
                    </a:lnTo>
                    <a:lnTo>
                      <a:pt x="453" y="128"/>
                    </a:lnTo>
                    <a:lnTo>
                      <a:pt x="453" y="1656"/>
                    </a:lnTo>
                    <a:lnTo>
                      <a:pt x="451" y="1679"/>
                    </a:lnTo>
                    <a:lnTo>
                      <a:pt x="445" y="1699"/>
                    </a:lnTo>
                    <a:lnTo>
                      <a:pt x="437" y="1720"/>
                    </a:lnTo>
                    <a:lnTo>
                      <a:pt x="425" y="1738"/>
                    </a:lnTo>
                    <a:lnTo>
                      <a:pt x="408" y="1755"/>
                    </a:lnTo>
                    <a:lnTo>
                      <a:pt x="390" y="1767"/>
                    </a:lnTo>
                    <a:lnTo>
                      <a:pt x="369" y="1775"/>
                    </a:lnTo>
                    <a:lnTo>
                      <a:pt x="349" y="1781"/>
                    </a:lnTo>
                    <a:lnTo>
                      <a:pt x="326" y="1783"/>
                    </a:lnTo>
                    <a:lnTo>
                      <a:pt x="128" y="1783"/>
                    </a:lnTo>
                    <a:lnTo>
                      <a:pt x="105" y="1781"/>
                    </a:lnTo>
                    <a:lnTo>
                      <a:pt x="82" y="1775"/>
                    </a:lnTo>
                    <a:lnTo>
                      <a:pt x="64" y="1767"/>
                    </a:lnTo>
                    <a:lnTo>
                      <a:pt x="46" y="1755"/>
                    </a:lnTo>
                    <a:lnTo>
                      <a:pt x="29" y="1738"/>
                    </a:lnTo>
                    <a:lnTo>
                      <a:pt x="17" y="1720"/>
                    </a:lnTo>
                    <a:lnTo>
                      <a:pt x="7" y="1701"/>
                    </a:lnTo>
                    <a:lnTo>
                      <a:pt x="3" y="1679"/>
                    </a:lnTo>
                    <a:lnTo>
                      <a:pt x="0" y="1656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40C04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86" name="Freeform 13">
                <a:extLst>
                  <a:ext uri="{FF2B5EF4-FFF2-40B4-BE49-F238E27FC236}">
                    <a16:creationId xmlns:a16="http://schemas.microsoft.com/office/drawing/2014/main" id="{92710529-E403-F39C-E216-61B055D9BF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3108" y="2129"/>
                <a:ext cx="26" cy="548"/>
              </a:xfrm>
              <a:custGeom>
                <a:avLst/>
                <a:gdLst>
                  <a:gd name="T0" fmla="*/ 26 w 26"/>
                  <a:gd name="T1" fmla="*/ 536 h 548"/>
                  <a:gd name="T2" fmla="*/ 26 w 26"/>
                  <a:gd name="T3" fmla="*/ 536 h 548"/>
                  <a:gd name="T4" fmla="*/ 26 w 26"/>
                  <a:gd name="T5" fmla="*/ 538 h 548"/>
                  <a:gd name="T6" fmla="*/ 24 w 26"/>
                  <a:gd name="T7" fmla="*/ 540 h 548"/>
                  <a:gd name="T8" fmla="*/ 24 w 26"/>
                  <a:gd name="T9" fmla="*/ 542 h 548"/>
                  <a:gd name="T10" fmla="*/ 22 w 26"/>
                  <a:gd name="T11" fmla="*/ 544 h 548"/>
                  <a:gd name="T12" fmla="*/ 22 w 26"/>
                  <a:gd name="T13" fmla="*/ 546 h 548"/>
                  <a:gd name="T14" fmla="*/ 20 w 26"/>
                  <a:gd name="T15" fmla="*/ 546 h 548"/>
                  <a:gd name="T16" fmla="*/ 18 w 26"/>
                  <a:gd name="T17" fmla="*/ 548 h 548"/>
                  <a:gd name="T18" fmla="*/ 14 w 26"/>
                  <a:gd name="T19" fmla="*/ 548 h 548"/>
                  <a:gd name="T20" fmla="*/ 12 w 26"/>
                  <a:gd name="T21" fmla="*/ 548 h 548"/>
                  <a:gd name="T22" fmla="*/ 10 w 26"/>
                  <a:gd name="T23" fmla="*/ 548 h 548"/>
                  <a:gd name="T24" fmla="*/ 8 w 26"/>
                  <a:gd name="T25" fmla="*/ 548 h 548"/>
                  <a:gd name="T26" fmla="*/ 6 w 26"/>
                  <a:gd name="T27" fmla="*/ 546 h 548"/>
                  <a:gd name="T28" fmla="*/ 4 w 26"/>
                  <a:gd name="T29" fmla="*/ 546 h 548"/>
                  <a:gd name="T30" fmla="*/ 2 w 26"/>
                  <a:gd name="T31" fmla="*/ 544 h 548"/>
                  <a:gd name="T32" fmla="*/ 2 w 26"/>
                  <a:gd name="T33" fmla="*/ 542 h 548"/>
                  <a:gd name="T34" fmla="*/ 0 w 26"/>
                  <a:gd name="T35" fmla="*/ 540 h 548"/>
                  <a:gd name="T36" fmla="*/ 0 w 26"/>
                  <a:gd name="T37" fmla="*/ 538 h 548"/>
                  <a:gd name="T38" fmla="*/ 0 w 26"/>
                  <a:gd name="T39" fmla="*/ 536 h 548"/>
                  <a:gd name="T40" fmla="*/ 0 w 26"/>
                  <a:gd name="T41" fmla="*/ 536 h 548"/>
                  <a:gd name="T42" fmla="*/ 0 w 26"/>
                  <a:gd name="T43" fmla="*/ 13 h 548"/>
                  <a:gd name="T44" fmla="*/ 0 w 26"/>
                  <a:gd name="T45" fmla="*/ 13 h 548"/>
                  <a:gd name="T46" fmla="*/ 0 w 26"/>
                  <a:gd name="T47" fmla="*/ 11 h 548"/>
                  <a:gd name="T48" fmla="*/ 0 w 26"/>
                  <a:gd name="T49" fmla="*/ 9 h 548"/>
                  <a:gd name="T50" fmla="*/ 2 w 26"/>
                  <a:gd name="T51" fmla="*/ 7 h 548"/>
                  <a:gd name="T52" fmla="*/ 2 w 26"/>
                  <a:gd name="T53" fmla="*/ 5 h 548"/>
                  <a:gd name="T54" fmla="*/ 4 w 26"/>
                  <a:gd name="T55" fmla="*/ 5 h 548"/>
                  <a:gd name="T56" fmla="*/ 6 w 26"/>
                  <a:gd name="T57" fmla="*/ 3 h 548"/>
                  <a:gd name="T58" fmla="*/ 8 w 26"/>
                  <a:gd name="T59" fmla="*/ 0 h 548"/>
                  <a:gd name="T60" fmla="*/ 10 w 26"/>
                  <a:gd name="T61" fmla="*/ 0 h 548"/>
                  <a:gd name="T62" fmla="*/ 12 w 26"/>
                  <a:gd name="T63" fmla="*/ 0 h 548"/>
                  <a:gd name="T64" fmla="*/ 14 w 26"/>
                  <a:gd name="T65" fmla="*/ 0 h 548"/>
                  <a:gd name="T66" fmla="*/ 18 w 26"/>
                  <a:gd name="T67" fmla="*/ 0 h 548"/>
                  <a:gd name="T68" fmla="*/ 20 w 26"/>
                  <a:gd name="T69" fmla="*/ 3 h 548"/>
                  <a:gd name="T70" fmla="*/ 22 w 26"/>
                  <a:gd name="T71" fmla="*/ 5 h 548"/>
                  <a:gd name="T72" fmla="*/ 22 w 26"/>
                  <a:gd name="T73" fmla="*/ 5 h 548"/>
                  <a:gd name="T74" fmla="*/ 24 w 26"/>
                  <a:gd name="T75" fmla="*/ 7 h 548"/>
                  <a:gd name="T76" fmla="*/ 24 w 26"/>
                  <a:gd name="T77" fmla="*/ 9 h 548"/>
                  <a:gd name="T78" fmla="*/ 26 w 26"/>
                  <a:gd name="T79" fmla="*/ 11 h 548"/>
                  <a:gd name="T80" fmla="*/ 26 w 26"/>
                  <a:gd name="T81" fmla="*/ 13 h 548"/>
                  <a:gd name="T82" fmla="*/ 26 w 26"/>
                  <a:gd name="T83" fmla="*/ 13 h 548"/>
                  <a:gd name="T84" fmla="*/ 26 w 26"/>
                  <a:gd name="T85" fmla="*/ 53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548">
                    <a:moveTo>
                      <a:pt x="26" y="536"/>
                    </a:moveTo>
                    <a:lnTo>
                      <a:pt x="26" y="536"/>
                    </a:lnTo>
                    <a:lnTo>
                      <a:pt x="26" y="538"/>
                    </a:lnTo>
                    <a:lnTo>
                      <a:pt x="24" y="540"/>
                    </a:lnTo>
                    <a:lnTo>
                      <a:pt x="24" y="542"/>
                    </a:lnTo>
                    <a:lnTo>
                      <a:pt x="22" y="544"/>
                    </a:lnTo>
                    <a:lnTo>
                      <a:pt x="22" y="546"/>
                    </a:lnTo>
                    <a:lnTo>
                      <a:pt x="20" y="546"/>
                    </a:lnTo>
                    <a:lnTo>
                      <a:pt x="18" y="548"/>
                    </a:lnTo>
                    <a:lnTo>
                      <a:pt x="14" y="548"/>
                    </a:lnTo>
                    <a:lnTo>
                      <a:pt x="12" y="548"/>
                    </a:lnTo>
                    <a:lnTo>
                      <a:pt x="10" y="548"/>
                    </a:lnTo>
                    <a:lnTo>
                      <a:pt x="8" y="548"/>
                    </a:lnTo>
                    <a:lnTo>
                      <a:pt x="6" y="546"/>
                    </a:lnTo>
                    <a:lnTo>
                      <a:pt x="4" y="546"/>
                    </a:lnTo>
                    <a:lnTo>
                      <a:pt x="2" y="544"/>
                    </a:lnTo>
                    <a:lnTo>
                      <a:pt x="2" y="542"/>
                    </a:lnTo>
                    <a:lnTo>
                      <a:pt x="0" y="540"/>
                    </a:lnTo>
                    <a:lnTo>
                      <a:pt x="0" y="538"/>
                    </a:lnTo>
                    <a:lnTo>
                      <a:pt x="0" y="53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6" y="536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87" name="Freeform 14">
                <a:extLst>
                  <a:ext uri="{FF2B5EF4-FFF2-40B4-BE49-F238E27FC236}">
                    <a16:creationId xmlns:a16="http://schemas.microsoft.com/office/drawing/2014/main" id="{D96121BD-9197-CEAC-466F-50D76D7237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3355" y="2313"/>
                <a:ext cx="180" cy="178"/>
              </a:xfrm>
              <a:custGeom>
                <a:avLst/>
                <a:gdLst>
                  <a:gd name="T0" fmla="*/ 180 w 180"/>
                  <a:gd name="T1" fmla="*/ 90 h 178"/>
                  <a:gd name="T2" fmla="*/ 178 w 180"/>
                  <a:gd name="T3" fmla="*/ 109 h 178"/>
                  <a:gd name="T4" fmla="*/ 172 w 180"/>
                  <a:gd name="T5" fmla="*/ 125 h 178"/>
                  <a:gd name="T6" fmla="*/ 162 w 180"/>
                  <a:gd name="T7" fmla="*/ 142 h 178"/>
                  <a:gd name="T8" fmla="*/ 149 w 180"/>
                  <a:gd name="T9" fmla="*/ 156 h 178"/>
                  <a:gd name="T10" fmla="*/ 133 w 180"/>
                  <a:gd name="T11" fmla="*/ 168 h 178"/>
                  <a:gd name="T12" fmla="*/ 117 w 180"/>
                  <a:gd name="T13" fmla="*/ 174 h 178"/>
                  <a:gd name="T14" fmla="*/ 98 w 180"/>
                  <a:gd name="T15" fmla="*/ 178 h 178"/>
                  <a:gd name="T16" fmla="*/ 80 w 180"/>
                  <a:gd name="T17" fmla="*/ 178 h 178"/>
                  <a:gd name="T18" fmla="*/ 61 w 180"/>
                  <a:gd name="T19" fmla="*/ 174 h 178"/>
                  <a:gd name="T20" fmla="*/ 45 w 180"/>
                  <a:gd name="T21" fmla="*/ 168 h 178"/>
                  <a:gd name="T22" fmla="*/ 28 w 180"/>
                  <a:gd name="T23" fmla="*/ 156 h 178"/>
                  <a:gd name="T24" fmla="*/ 16 w 180"/>
                  <a:gd name="T25" fmla="*/ 142 h 178"/>
                  <a:gd name="T26" fmla="*/ 8 w 180"/>
                  <a:gd name="T27" fmla="*/ 125 h 178"/>
                  <a:gd name="T28" fmla="*/ 2 w 180"/>
                  <a:gd name="T29" fmla="*/ 109 h 178"/>
                  <a:gd name="T30" fmla="*/ 0 w 180"/>
                  <a:gd name="T31" fmla="*/ 90 h 178"/>
                  <a:gd name="T32" fmla="*/ 4 w 180"/>
                  <a:gd name="T33" fmla="*/ 72 h 178"/>
                  <a:gd name="T34" fmla="*/ 10 w 180"/>
                  <a:gd name="T35" fmla="*/ 53 h 178"/>
                  <a:gd name="T36" fmla="*/ 18 w 180"/>
                  <a:gd name="T37" fmla="*/ 37 h 178"/>
                  <a:gd name="T38" fmla="*/ 33 w 180"/>
                  <a:gd name="T39" fmla="*/ 23 h 178"/>
                  <a:gd name="T40" fmla="*/ 47 w 180"/>
                  <a:gd name="T41" fmla="*/ 12 h 178"/>
                  <a:gd name="T42" fmla="*/ 65 w 180"/>
                  <a:gd name="T43" fmla="*/ 4 h 178"/>
                  <a:gd name="T44" fmla="*/ 84 w 180"/>
                  <a:gd name="T45" fmla="*/ 0 h 178"/>
                  <a:gd name="T46" fmla="*/ 102 w 180"/>
                  <a:gd name="T47" fmla="*/ 0 h 178"/>
                  <a:gd name="T48" fmla="*/ 121 w 180"/>
                  <a:gd name="T49" fmla="*/ 4 h 178"/>
                  <a:gd name="T50" fmla="*/ 137 w 180"/>
                  <a:gd name="T51" fmla="*/ 12 h 178"/>
                  <a:gd name="T52" fmla="*/ 151 w 180"/>
                  <a:gd name="T53" fmla="*/ 23 h 178"/>
                  <a:gd name="T54" fmla="*/ 164 w 180"/>
                  <a:gd name="T55" fmla="*/ 37 h 178"/>
                  <a:gd name="T56" fmla="*/ 174 w 180"/>
                  <a:gd name="T57" fmla="*/ 53 h 178"/>
                  <a:gd name="T58" fmla="*/ 178 w 180"/>
                  <a:gd name="T59" fmla="*/ 70 h 178"/>
                  <a:gd name="T60" fmla="*/ 180 w 180"/>
                  <a:gd name="T61" fmla="*/ 90 h 178"/>
                  <a:gd name="T62" fmla="*/ 180 w 180"/>
                  <a:gd name="T63" fmla="*/ 9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78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5"/>
                    </a:lnTo>
                    <a:lnTo>
                      <a:pt x="162" y="142"/>
                    </a:lnTo>
                    <a:lnTo>
                      <a:pt x="149" y="156"/>
                    </a:lnTo>
                    <a:lnTo>
                      <a:pt x="133" y="168"/>
                    </a:lnTo>
                    <a:lnTo>
                      <a:pt x="117" y="174"/>
                    </a:lnTo>
                    <a:lnTo>
                      <a:pt x="98" y="178"/>
                    </a:lnTo>
                    <a:lnTo>
                      <a:pt x="80" y="178"/>
                    </a:lnTo>
                    <a:lnTo>
                      <a:pt x="61" y="174"/>
                    </a:lnTo>
                    <a:lnTo>
                      <a:pt x="45" y="168"/>
                    </a:lnTo>
                    <a:lnTo>
                      <a:pt x="28" y="156"/>
                    </a:lnTo>
                    <a:lnTo>
                      <a:pt x="16" y="142"/>
                    </a:lnTo>
                    <a:lnTo>
                      <a:pt x="8" y="125"/>
                    </a:lnTo>
                    <a:lnTo>
                      <a:pt x="2" y="109"/>
                    </a:lnTo>
                    <a:lnTo>
                      <a:pt x="0" y="90"/>
                    </a:lnTo>
                    <a:lnTo>
                      <a:pt x="4" y="72"/>
                    </a:lnTo>
                    <a:lnTo>
                      <a:pt x="10" y="53"/>
                    </a:lnTo>
                    <a:lnTo>
                      <a:pt x="18" y="37"/>
                    </a:lnTo>
                    <a:lnTo>
                      <a:pt x="33" y="23"/>
                    </a:lnTo>
                    <a:lnTo>
                      <a:pt x="47" y="12"/>
                    </a:lnTo>
                    <a:lnTo>
                      <a:pt x="65" y="4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21" y="4"/>
                    </a:lnTo>
                    <a:lnTo>
                      <a:pt x="137" y="12"/>
                    </a:lnTo>
                    <a:lnTo>
                      <a:pt x="151" y="23"/>
                    </a:lnTo>
                    <a:lnTo>
                      <a:pt x="164" y="37"/>
                    </a:lnTo>
                    <a:lnTo>
                      <a:pt x="174" y="53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89" name="Freeform 15">
                <a:extLst>
                  <a:ext uri="{FF2B5EF4-FFF2-40B4-BE49-F238E27FC236}">
                    <a16:creationId xmlns:a16="http://schemas.microsoft.com/office/drawing/2014/main" id="{2EDE6633-84C3-DCE8-D108-914109DE5C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3413" y="2367"/>
                <a:ext cx="68" cy="72"/>
              </a:xfrm>
              <a:custGeom>
                <a:avLst/>
                <a:gdLst>
                  <a:gd name="T0" fmla="*/ 68 w 68"/>
                  <a:gd name="T1" fmla="*/ 37 h 72"/>
                  <a:gd name="T2" fmla="*/ 66 w 68"/>
                  <a:gd name="T3" fmla="*/ 47 h 72"/>
                  <a:gd name="T4" fmla="*/ 62 w 68"/>
                  <a:gd name="T5" fmla="*/ 60 h 72"/>
                  <a:gd name="T6" fmla="*/ 53 w 68"/>
                  <a:gd name="T7" fmla="*/ 68 h 72"/>
                  <a:gd name="T8" fmla="*/ 41 w 68"/>
                  <a:gd name="T9" fmla="*/ 72 h 72"/>
                  <a:gd name="T10" fmla="*/ 31 w 68"/>
                  <a:gd name="T11" fmla="*/ 72 h 72"/>
                  <a:gd name="T12" fmla="*/ 21 w 68"/>
                  <a:gd name="T13" fmla="*/ 70 h 72"/>
                  <a:gd name="T14" fmla="*/ 10 w 68"/>
                  <a:gd name="T15" fmla="*/ 64 h 72"/>
                  <a:gd name="T16" fmla="*/ 2 w 68"/>
                  <a:gd name="T17" fmla="*/ 54 h 72"/>
                  <a:gd name="T18" fmla="*/ 0 w 68"/>
                  <a:gd name="T19" fmla="*/ 43 h 72"/>
                  <a:gd name="T20" fmla="*/ 0 w 68"/>
                  <a:gd name="T21" fmla="*/ 31 h 72"/>
                  <a:gd name="T22" fmla="*/ 2 w 68"/>
                  <a:gd name="T23" fmla="*/ 19 h 72"/>
                  <a:gd name="T24" fmla="*/ 10 w 68"/>
                  <a:gd name="T25" fmla="*/ 8 h 72"/>
                  <a:gd name="T26" fmla="*/ 21 w 68"/>
                  <a:gd name="T27" fmla="*/ 2 h 72"/>
                  <a:gd name="T28" fmla="*/ 31 w 68"/>
                  <a:gd name="T29" fmla="*/ 0 h 72"/>
                  <a:gd name="T30" fmla="*/ 41 w 68"/>
                  <a:gd name="T31" fmla="*/ 0 h 72"/>
                  <a:gd name="T32" fmla="*/ 53 w 68"/>
                  <a:gd name="T33" fmla="*/ 6 h 72"/>
                  <a:gd name="T34" fmla="*/ 62 w 68"/>
                  <a:gd name="T35" fmla="*/ 15 h 72"/>
                  <a:gd name="T36" fmla="*/ 66 w 68"/>
                  <a:gd name="T37" fmla="*/ 25 h 72"/>
                  <a:gd name="T38" fmla="*/ 68 w 68"/>
                  <a:gd name="T39" fmla="*/ 37 h 72"/>
                  <a:gd name="T40" fmla="*/ 68 w 68"/>
                  <a:gd name="T41" fmla="*/ 3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72">
                    <a:moveTo>
                      <a:pt x="68" y="37"/>
                    </a:moveTo>
                    <a:lnTo>
                      <a:pt x="66" y="47"/>
                    </a:lnTo>
                    <a:lnTo>
                      <a:pt x="62" y="60"/>
                    </a:lnTo>
                    <a:lnTo>
                      <a:pt x="53" y="68"/>
                    </a:lnTo>
                    <a:lnTo>
                      <a:pt x="41" y="72"/>
                    </a:lnTo>
                    <a:lnTo>
                      <a:pt x="31" y="72"/>
                    </a:lnTo>
                    <a:lnTo>
                      <a:pt x="21" y="70"/>
                    </a:lnTo>
                    <a:lnTo>
                      <a:pt x="10" y="64"/>
                    </a:lnTo>
                    <a:lnTo>
                      <a:pt x="2" y="54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2" y="19"/>
                    </a:lnTo>
                    <a:lnTo>
                      <a:pt x="10" y="8"/>
                    </a:lnTo>
                    <a:lnTo>
                      <a:pt x="21" y="2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53" y="6"/>
                    </a:lnTo>
                    <a:lnTo>
                      <a:pt x="62" y="15"/>
                    </a:lnTo>
                    <a:lnTo>
                      <a:pt x="66" y="25"/>
                    </a:lnTo>
                    <a:lnTo>
                      <a:pt x="68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90" name="Freeform 16">
                <a:extLst>
                  <a:ext uri="{FF2B5EF4-FFF2-40B4-BE49-F238E27FC236}">
                    <a16:creationId xmlns:a16="http://schemas.microsoft.com/office/drawing/2014/main" id="{359DC36D-77BB-FFB5-BD17-B02B0646D1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2204" y="2167"/>
                <a:ext cx="26" cy="472"/>
              </a:xfrm>
              <a:custGeom>
                <a:avLst/>
                <a:gdLst>
                  <a:gd name="T0" fmla="*/ 26 w 26"/>
                  <a:gd name="T1" fmla="*/ 458 h 472"/>
                  <a:gd name="T2" fmla="*/ 26 w 26"/>
                  <a:gd name="T3" fmla="*/ 458 h 472"/>
                  <a:gd name="T4" fmla="*/ 26 w 26"/>
                  <a:gd name="T5" fmla="*/ 462 h 472"/>
                  <a:gd name="T6" fmla="*/ 24 w 26"/>
                  <a:gd name="T7" fmla="*/ 464 h 472"/>
                  <a:gd name="T8" fmla="*/ 24 w 26"/>
                  <a:gd name="T9" fmla="*/ 466 h 472"/>
                  <a:gd name="T10" fmla="*/ 22 w 26"/>
                  <a:gd name="T11" fmla="*/ 468 h 472"/>
                  <a:gd name="T12" fmla="*/ 22 w 26"/>
                  <a:gd name="T13" fmla="*/ 468 h 472"/>
                  <a:gd name="T14" fmla="*/ 20 w 26"/>
                  <a:gd name="T15" fmla="*/ 470 h 472"/>
                  <a:gd name="T16" fmla="*/ 18 w 26"/>
                  <a:gd name="T17" fmla="*/ 470 h 472"/>
                  <a:gd name="T18" fmla="*/ 14 w 26"/>
                  <a:gd name="T19" fmla="*/ 472 h 472"/>
                  <a:gd name="T20" fmla="*/ 12 w 26"/>
                  <a:gd name="T21" fmla="*/ 472 h 472"/>
                  <a:gd name="T22" fmla="*/ 10 w 26"/>
                  <a:gd name="T23" fmla="*/ 472 h 472"/>
                  <a:gd name="T24" fmla="*/ 8 w 26"/>
                  <a:gd name="T25" fmla="*/ 470 h 472"/>
                  <a:gd name="T26" fmla="*/ 6 w 26"/>
                  <a:gd name="T27" fmla="*/ 470 h 472"/>
                  <a:gd name="T28" fmla="*/ 4 w 26"/>
                  <a:gd name="T29" fmla="*/ 468 h 472"/>
                  <a:gd name="T30" fmla="*/ 2 w 26"/>
                  <a:gd name="T31" fmla="*/ 468 h 472"/>
                  <a:gd name="T32" fmla="*/ 2 w 26"/>
                  <a:gd name="T33" fmla="*/ 466 h 472"/>
                  <a:gd name="T34" fmla="*/ 0 w 26"/>
                  <a:gd name="T35" fmla="*/ 464 h 472"/>
                  <a:gd name="T36" fmla="*/ 0 w 26"/>
                  <a:gd name="T37" fmla="*/ 462 h 472"/>
                  <a:gd name="T38" fmla="*/ 0 w 26"/>
                  <a:gd name="T39" fmla="*/ 458 h 472"/>
                  <a:gd name="T40" fmla="*/ 0 w 26"/>
                  <a:gd name="T41" fmla="*/ 458 h 472"/>
                  <a:gd name="T42" fmla="*/ 0 w 26"/>
                  <a:gd name="T43" fmla="*/ 12 h 472"/>
                  <a:gd name="T44" fmla="*/ 0 w 26"/>
                  <a:gd name="T45" fmla="*/ 12 h 472"/>
                  <a:gd name="T46" fmla="*/ 0 w 26"/>
                  <a:gd name="T47" fmla="*/ 10 h 472"/>
                  <a:gd name="T48" fmla="*/ 0 w 26"/>
                  <a:gd name="T49" fmla="*/ 8 h 472"/>
                  <a:gd name="T50" fmla="*/ 2 w 26"/>
                  <a:gd name="T51" fmla="*/ 6 h 472"/>
                  <a:gd name="T52" fmla="*/ 2 w 26"/>
                  <a:gd name="T53" fmla="*/ 4 h 472"/>
                  <a:gd name="T54" fmla="*/ 4 w 26"/>
                  <a:gd name="T55" fmla="*/ 2 h 472"/>
                  <a:gd name="T56" fmla="*/ 6 w 26"/>
                  <a:gd name="T57" fmla="*/ 0 h 472"/>
                  <a:gd name="T58" fmla="*/ 8 w 26"/>
                  <a:gd name="T59" fmla="*/ 0 h 472"/>
                  <a:gd name="T60" fmla="*/ 10 w 26"/>
                  <a:gd name="T61" fmla="*/ 0 h 472"/>
                  <a:gd name="T62" fmla="*/ 12 w 26"/>
                  <a:gd name="T63" fmla="*/ 0 h 472"/>
                  <a:gd name="T64" fmla="*/ 14 w 26"/>
                  <a:gd name="T65" fmla="*/ 0 h 472"/>
                  <a:gd name="T66" fmla="*/ 18 w 26"/>
                  <a:gd name="T67" fmla="*/ 0 h 472"/>
                  <a:gd name="T68" fmla="*/ 20 w 26"/>
                  <a:gd name="T69" fmla="*/ 0 h 472"/>
                  <a:gd name="T70" fmla="*/ 22 w 26"/>
                  <a:gd name="T71" fmla="*/ 2 h 472"/>
                  <a:gd name="T72" fmla="*/ 22 w 26"/>
                  <a:gd name="T73" fmla="*/ 4 h 472"/>
                  <a:gd name="T74" fmla="*/ 24 w 26"/>
                  <a:gd name="T75" fmla="*/ 6 h 472"/>
                  <a:gd name="T76" fmla="*/ 24 w 26"/>
                  <a:gd name="T77" fmla="*/ 8 h 472"/>
                  <a:gd name="T78" fmla="*/ 26 w 26"/>
                  <a:gd name="T79" fmla="*/ 10 h 472"/>
                  <a:gd name="T80" fmla="*/ 26 w 26"/>
                  <a:gd name="T81" fmla="*/ 12 h 472"/>
                  <a:gd name="T82" fmla="*/ 26 w 26"/>
                  <a:gd name="T83" fmla="*/ 12 h 472"/>
                  <a:gd name="T84" fmla="*/ 26 w 26"/>
                  <a:gd name="T85" fmla="*/ 458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472">
                    <a:moveTo>
                      <a:pt x="26" y="458"/>
                    </a:moveTo>
                    <a:lnTo>
                      <a:pt x="26" y="458"/>
                    </a:lnTo>
                    <a:lnTo>
                      <a:pt x="26" y="462"/>
                    </a:lnTo>
                    <a:lnTo>
                      <a:pt x="24" y="464"/>
                    </a:lnTo>
                    <a:lnTo>
                      <a:pt x="24" y="466"/>
                    </a:lnTo>
                    <a:lnTo>
                      <a:pt x="22" y="468"/>
                    </a:lnTo>
                    <a:lnTo>
                      <a:pt x="20" y="470"/>
                    </a:lnTo>
                    <a:lnTo>
                      <a:pt x="18" y="470"/>
                    </a:lnTo>
                    <a:lnTo>
                      <a:pt x="14" y="472"/>
                    </a:lnTo>
                    <a:lnTo>
                      <a:pt x="12" y="472"/>
                    </a:lnTo>
                    <a:lnTo>
                      <a:pt x="10" y="472"/>
                    </a:lnTo>
                    <a:lnTo>
                      <a:pt x="8" y="470"/>
                    </a:lnTo>
                    <a:lnTo>
                      <a:pt x="6" y="470"/>
                    </a:lnTo>
                    <a:lnTo>
                      <a:pt x="4" y="468"/>
                    </a:lnTo>
                    <a:lnTo>
                      <a:pt x="2" y="468"/>
                    </a:lnTo>
                    <a:lnTo>
                      <a:pt x="2" y="466"/>
                    </a:lnTo>
                    <a:lnTo>
                      <a:pt x="0" y="464"/>
                    </a:lnTo>
                    <a:lnTo>
                      <a:pt x="0" y="462"/>
                    </a:lnTo>
                    <a:lnTo>
                      <a:pt x="0" y="458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6" y="458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91" name="Freeform 17">
                <a:extLst>
                  <a:ext uri="{FF2B5EF4-FFF2-40B4-BE49-F238E27FC236}">
                    <a16:creationId xmlns:a16="http://schemas.microsoft.com/office/drawing/2014/main" id="{0A517492-B906-AF3A-6573-55F2FF58FD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2493" y="2125"/>
                <a:ext cx="221" cy="361"/>
              </a:xfrm>
              <a:custGeom>
                <a:avLst/>
                <a:gdLst>
                  <a:gd name="T0" fmla="*/ 219 w 221"/>
                  <a:gd name="T1" fmla="*/ 340 h 361"/>
                  <a:gd name="T2" fmla="*/ 219 w 221"/>
                  <a:gd name="T3" fmla="*/ 340 h 361"/>
                  <a:gd name="T4" fmla="*/ 219 w 221"/>
                  <a:gd name="T5" fmla="*/ 342 h 361"/>
                  <a:gd name="T6" fmla="*/ 221 w 221"/>
                  <a:gd name="T7" fmla="*/ 344 h 361"/>
                  <a:gd name="T8" fmla="*/ 221 w 221"/>
                  <a:gd name="T9" fmla="*/ 347 h 361"/>
                  <a:gd name="T10" fmla="*/ 221 w 221"/>
                  <a:gd name="T11" fmla="*/ 349 h 361"/>
                  <a:gd name="T12" fmla="*/ 219 w 221"/>
                  <a:gd name="T13" fmla="*/ 351 h 361"/>
                  <a:gd name="T14" fmla="*/ 219 w 221"/>
                  <a:gd name="T15" fmla="*/ 353 h 361"/>
                  <a:gd name="T16" fmla="*/ 217 w 221"/>
                  <a:gd name="T17" fmla="*/ 355 h 361"/>
                  <a:gd name="T18" fmla="*/ 217 w 221"/>
                  <a:gd name="T19" fmla="*/ 357 h 361"/>
                  <a:gd name="T20" fmla="*/ 215 w 221"/>
                  <a:gd name="T21" fmla="*/ 359 h 361"/>
                  <a:gd name="T22" fmla="*/ 213 w 221"/>
                  <a:gd name="T23" fmla="*/ 359 h 361"/>
                  <a:gd name="T24" fmla="*/ 209 w 221"/>
                  <a:gd name="T25" fmla="*/ 359 h 361"/>
                  <a:gd name="T26" fmla="*/ 207 w 221"/>
                  <a:gd name="T27" fmla="*/ 361 h 361"/>
                  <a:gd name="T28" fmla="*/ 205 w 221"/>
                  <a:gd name="T29" fmla="*/ 359 h 361"/>
                  <a:gd name="T30" fmla="*/ 203 w 221"/>
                  <a:gd name="T31" fmla="*/ 359 h 361"/>
                  <a:gd name="T32" fmla="*/ 201 w 221"/>
                  <a:gd name="T33" fmla="*/ 359 h 361"/>
                  <a:gd name="T34" fmla="*/ 199 w 221"/>
                  <a:gd name="T35" fmla="*/ 357 h 361"/>
                  <a:gd name="T36" fmla="*/ 197 w 221"/>
                  <a:gd name="T37" fmla="*/ 355 h 361"/>
                  <a:gd name="T38" fmla="*/ 197 w 221"/>
                  <a:gd name="T39" fmla="*/ 353 h 361"/>
                  <a:gd name="T40" fmla="*/ 197 w 221"/>
                  <a:gd name="T41" fmla="*/ 353 h 361"/>
                  <a:gd name="T42" fmla="*/ 2 w 221"/>
                  <a:gd name="T43" fmla="*/ 20 h 361"/>
                  <a:gd name="T44" fmla="*/ 2 w 221"/>
                  <a:gd name="T45" fmla="*/ 20 h 361"/>
                  <a:gd name="T46" fmla="*/ 0 w 221"/>
                  <a:gd name="T47" fmla="*/ 18 h 361"/>
                  <a:gd name="T48" fmla="*/ 0 w 221"/>
                  <a:gd name="T49" fmla="*/ 16 h 361"/>
                  <a:gd name="T50" fmla="*/ 0 w 221"/>
                  <a:gd name="T51" fmla="*/ 14 h 361"/>
                  <a:gd name="T52" fmla="*/ 0 w 221"/>
                  <a:gd name="T53" fmla="*/ 10 h 361"/>
                  <a:gd name="T54" fmla="*/ 0 w 221"/>
                  <a:gd name="T55" fmla="*/ 8 h 361"/>
                  <a:gd name="T56" fmla="*/ 2 w 221"/>
                  <a:gd name="T57" fmla="*/ 6 h 361"/>
                  <a:gd name="T58" fmla="*/ 4 w 221"/>
                  <a:gd name="T59" fmla="*/ 4 h 361"/>
                  <a:gd name="T60" fmla="*/ 4 w 221"/>
                  <a:gd name="T61" fmla="*/ 4 h 361"/>
                  <a:gd name="T62" fmla="*/ 6 w 221"/>
                  <a:gd name="T63" fmla="*/ 2 h 361"/>
                  <a:gd name="T64" fmla="*/ 8 w 221"/>
                  <a:gd name="T65" fmla="*/ 0 h 361"/>
                  <a:gd name="T66" fmla="*/ 10 w 221"/>
                  <a:gd name="T67" fmla="*/ 0 h 361"/>
                  <a:gd name="T68" fmla="*/ 12 w 221"/>
                  <a:gd name="T69" fmla="*/ 0 h 361"/>
                  <a:gd name="T70" fmla="*/ 16 w 221"/>
                  <a:gd name="T71" fmla="*/ 0 h 361"/>
                  <a:gd name="T72" fmla="*/ 18 w 221"/>
                  <a:gd name="T73" fmla="*/ 0 h 361"/>
                  <a:gd name="T74" fmla="*/ 20 w 221"/>
                  <a:gd name="T75" fmla="*/ 2 h 361"/>
                  <a:gd name="T76" fmla="*/ 23 w 221"/>
                  <a:gd name="T77" fmla="*/ 4 h 361"/>
                  <a:gd name="T78" fmla="*/ 23 w 221"/>
                  <a:gd name="T79" fmla="*/ 4 h 361"/>
                  <a:gd name="T80" fmla="*/ 25 w 221"/>
                  <a:gd name="T81" fmla="*/ 6 h 361"/>
                  <a:gd name="T82" fmla="*/ 25 w 221"/>
                  <a:gd name="T83" fmla="*/ 6 h 361"/>
                  <a:gd name="T84" fmla="*/ 219 w 221"/>
                  <a:gd name="T85" fmla="*/ 34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" h="361">
                    <a:moveTo>
                      <a:pt x="219" y="340"/>
                    </a:moveTo>
                    <a:lnTo>
                      <a:pt x="219" y="340"/>
                    </a:lnTo>
                    <a:lnTo>
                      <a:pt x="219" y="342"/>
                    </a:lnTo>
                    <a:lnTo>
                      <a:pt x="221" y="344"/>
                    </a:lnTo>
                    <a:lnTo>
                      <a:pt x="221" y="347"/>
                    </a:lnTo>
                    <a:lnTo>
                      <a:pt x="221" y="349"/>
                    </a:lnTo>
                    <a:lnTo>
                      <a:pt x="219" y="351"/>
                    </a:lnTo>
                    <a:lnTo>
                      <a:pt x="219" y="353"/>
                    </a:lnTo>
                    <a:lnTo>
                      <a:pt x="217" y="355"/>
                    </a:lnTo>
                    <a:lnTo>
                      <a:pt x="217" y="357"/>
                    </a:lnTo>
                    <a:lnTo>
                      <a:pt x="215" y="359"/>
                    </a:lnTo>
                    <a:lnTo>
                      <a:pt x="213" y="359"/>
                    </a:lnTo>
                    <a:lnTo>
                      <a:pt x="209" y="359"/>
                    </a:lnTo>
                    <a:lnTo>
                      <a:pt x="207" y="361"/>
                    </a:lnTo>
                    <a:lnTo>
                      <a:pt x="205" y="359"/>
                    </a:lnTo>
                    <a:lnTo>
                      <a:pt x="203" y="359"/>
                    </a:lnTo>
                    <a:lnTo>
                      <a:pt x="201" y="359"/>
                    </a:lnTo>
                    <a:lnTo>
                      <a:pt x="199" y="357"/>
                    </a:lnTo>
                    <a:lnTo>
                      <a:pt x="197" y="355"/>
                    </a:lnTo>
                    <a:lnTo>
                      <a:pt x="197" y="353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19" y="340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92" name="Freeform 18">
                <a:extLst>
                  <a:ext uri="{FF2B5EF4-FFF2-40B4-BE49-F238E27FC236}">
                    <a16:creationId xmlns:a16="http://schemas.microsoft.com/office/drawing/2014/main" id="{09DEF392-84E3-6061-AE0A-23B0DE1927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863" y="2313"/>
                <a:ext cx="180" cy="178"/>
              </a:xfrm>
              <a:custGeom>
                <a:avLst/>
                <a:gdLst>
                  <a:gd name="T0" fmla="*/ 180 w 180"/>
                  <a:gd name="T1" fmla="*/ 88 h 178"/>
                  <a:gd name="T2" fmla="*/ 178 w 180"/>
                  <a:gd name="T3" fmla="*/ 106 h 178"/>
                  <a:gd name="T4" fmla="*/ 172 w 180"/>
                  <a:gd name="T5" fmla="*/ 125 h 178"/>
                  <a:gd name="T6" fmla="*/ 162 w 180"/>
                  <a:gd name="T7" fmla="*/ 141 h 178"/>
                  <a:gd name="T8" fmla="*/ 149 w 180"/>
                  <a:gd name="T9" fmla="*/ 155 h 178"/>
                  <a:gd name="T10" fmla="*/ 133 w 180"/>
                  <a:gd name="T11" fmla="*/ 166 h 178"/>
                  <a:gd name="T12" fmla="*/ 117 w 180"/>
                  <a:gd name="T13" fmla="*/ 174 h 178"/>
                  <a:gd name="T14" fmla="*/ 98 w 180"/>
                  <a:gd name="T15" fmla="*/ 178 h 178"/>
                  <a:gd name="T16" fmla="*/ 80 w 180"/>
                  <a:gd name="T17" fmla="*/ 178 h 178"/>
                  <a:gd name="T18" fmla="*/ 61 w 180"/>
                  <a:gd name="T19" fmla="*/ 174 h 178"/>
                  <a:gd name="T20" fmla="*/ 45 w 180"/>
                  <a:gd name="T21" fmla="*/ 166 h 178"/>
                  <a:gd name="T22" fmla="*/ 28 w 180"/>
                  <a:gd name="T23" fmla="*/ 155 h 178"/>
                  <a:gd name="T24" fmla="*/ 16 w 180"/>
                  <a:gd name="T25" fmla="*/ 141 h 178"/>
                  <a:gd name="T26" fmla="*/ 8 w 180"/>
                  <a:gd name="T27" fmla="*/ 125 h 178"/>
                  <a:gd name="T28" fmla="*/ 2 w 180"/>
                  <a:gd name="T29" fmla="*/ 108 h 178"/>
                  <a:gd name="T30" fmla="*/ 0 w 180"/>
                  <a:gd name="T31" fmla="*/ 88 h 178"/>
                  <a:gd name="T32" fmla="*/ 4 w 180"/>
                  <a:gd name="T33" fmla="*/ 69 h 178"/>
                  <a:gd name="T34" fmla="*/ 10 w 180"/>
                  <a:gd name="T35" fmla="*/ 53 h 178"/>
                  <a:gd name="T36" fmla="*/ 18 w 180"/>
                  <a:gd name="T37" fmla="*/ 36 h 178"/>
                  <a:gd name="T38" fmla="*/ 33 w 180"/>
                  <a:gd name="T39" fmla="*/ 22 h 178"/>
                  <a:gd name="T40" fmla="*/ 47 w 180"/>
                  <a:gd name="T41" fmla="*/ 10 h 178"/>
                  <a:gd name="T42" fmla="*/ 65 w 180"/>
                  <a:gd name="T43" fmla="*/ 4 h 178"/>
                  <a:gd name="T44" fmla="*/ 84 w 180"/>
                  <a:gd name="T45" fmla="*/ 0 h 178"/>
                  <a:gd name="T46" fmla="*/ 102 w 180"/>
                  <a:gd name="T47" fmla="*/ 0 h 178"/>
                  <a:gd name="T48" fmla="*/ 121 w 180"/>
                  <a:gd name="T49" fmla="*/ 4 h 178"/>
                  <a:gd name="T50" fmla="*/ 137 w 180"/>
                  <a:gd name="T51" fmla="*/ 10 h 178"/>
                  <a:gd name="T52" fmla="*/ 151 w 180"/>
                  <a:gd name="T53" fmla="*/ 22 h 178"/>
                  <a:gd name="T54" fmla="*/ 164 w 180"/>
                  <a:gd name="T55" fmla="*/ 34 h 178"/>
                  <a:gd name="T56" fmla="*/ 174 w 180"/>
                  <a:gd name="T57" fmla="*/ 51 h 178"/>
                  <a:gd name="T58" fmla="*/ 178 w 180"/>
                  <a:gd name="T59" fmla="*/ 69 h 178"/>
                  <a:gd name="T60" fmla="*/ 180 w 180"/>
                  <a:gd name="T61" fmla="*/ 88 h 178"/>
                  <a:gd name="T62" fmla="*/ 180 w 180"/>
                  <a:gd name="T63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78">
                    <a:moveTo>
                      <a:pt x="180" y="88"/>
                    </a:moveTo>
                    <a:lnTo>
                      <a:pt x="178" y="106"/>
                    </a:lnTo>
                    <a:lnTo>
                      <a:pt x="172" y="125"/>
                    </a:lnTo>
                    <a:lnTo>
                      <a:pt x="162" y="141"/>
                    </a:lnTo>
                    <a:lnTo>
                      <a:pt x="149" y="155"/>
                    </a:lnTo>
                    <a:lnTo>
                      <a:pt x="133" y="166"/>
                    </a:lnTo>
                    <a:lnTo>
                      <a:pt x="117" y="174"/>
                    </a:lnTo>
                    <a:lnTo>
                      <a:pt x="98" y="178"/>
                    </a:lnTo>
                    <a:lnTo>
                      <a:pt x="80" y="178"/>
                    </a:lnTo>
                    <a:lnTo>
                      <a:pt x="61" y="174"/>
                    </a:lnTo>
                    <a:lnTo>
                      <a:pt x="45" y="166"/>
                    </a:lnTo>
                    <a:lnTo>
                      <a:pt x="28" y="155"/>
                    </a:lnTo>
                    <a:lnTo>
                      <a:pt x="16" y="141"/>
                    </a:lnTo>
                    <a:lnTo>
                      <a:pt x="8" y="125"/>
                    </a:lnTo>
                    <a:lnTo>
                      <a:pt x="2" y="108"/>
                    </a:lnTo>
                    <a:lnTo>
                      <a:pt x="0" y="88"/>
                    </a:lnTo>
                    <a:lnTo>
                      <a:pt x="4" y="69"/>
                    </a:lnTo>
                    <a:lnTo>
                      <a:pt x="10" y="53"/>
                    </a:lnTo>
                    <a:lnTo>
                      <a:pt x="18" y="36"/>
                    </a:lnTo>
                    <a:lnTo>
                      <a:pt x="33" y="22"/>
                    </a:lnTo>
                    <a:lnTo>
                      <a:pt x="47" y="10"/>
                    </a:lnTo>
                    <a:lnTo>
                      <a:pt x="65" y="4"/>
                    </a:lnTo>
                    <a:lnTo>
                      <a:pt x="84" y="0"/>
                    </a:lnTo>
                    <a:lnTo>
                      <a:pt x="102" y="0"/>
                    </a:lnTo>
                    <a:lnTo>
                      <a:pt x="121" y="4"/>
                    </a:lnTo>
                    <a:lnTo>
                      <a:pt x="137" y="10"/>
                    </a:lnTo>
                    <a:lnTo>
                      <a:pt x="151" y="22"/>
                    </a:lnTo>
                    <a:lnTo>
                      <a:pt x="164" y="34"/>
                    </a:lnTo>
                    <a:lnTo>
                      <a:pt x="174" y="51"/>
                    </a:lnTo>
                    <a:lnTo>
                      <a:pt x="178" y="69"/>
                    </a:lnTo>
                    <a:lnTo>
                      <a:pt x="180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93" name="Freeform 19">
                <a:extLst>
                  <a:ext uri="{FF2B5EF4-FFF2-40B4-BE49-F238E27FC236}">
                    <a16:creationId xmlns:a16="http://schemas.microsoft.com/office/drawing/2014/main" id="{1CB3C85B-98A5-663C-D9A6-8E6803FBE8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1922" y="2366"/>
                <a:ext cx="68" cy="74"/>
              </a:xfrm>
              <a:custGeom>
                <a:avLst/>
                <a:gdLst>
                  <a:gd name="T0" fmla="*/ 68 w 68"/>
                  <a:gd name="T1" fmla="*/ 37 h 74"/>
                  <a:gd name="T2" fmla="*/ 66 w 68"/>
                  <a:gd name="T3" fmla="*/ 49 h 74"/>
                  <a:gd name="T4" fmla="*/ 62 w 68"/>
                  <a:gd name="T5" fmla="*/ 59 h 74"/>
                  <a:gd name="T6" fmla="*/ 53 w 68"/>
                  <a:gd name="T7" fmla="*/ 67 h 74"/>
                  <a:gd name="T8" fmla="*/ 41 w 68"/>
                  <a:gd name="T9" fmla="*/ 74 h 74"/>
                  <a:gd name="T10" fmla="*/ 31 w 68"/>
                  <a:gd name="T11" fmla="*/ 74 h 74"/>
                  <a:gd name="T12" fmla="*/ 21 w 68"/>
                  <a:gd name="T13" fmla="*/ 72 h 74"/>
                  <a:gd name="T14" fmla="*/ 10 w 68"/>
                  <a:gd name="T15" fmla="*/ 65 h 74"/>
                  <a:gd name="T16" fmla="*/ 2 w 68"/>
                  <a:gd name="T17" fmla="*/ 55 h 74"/>
                  <a:gd name="T18" fmla="*/ 0 w 68"/>
                  <a:gd name="T19" fmla="*/ 43 h 74"/>
                  <a:gd name="T20" fmla="*/ 0 w 68"/>
                  <a:gd name="T21" fmla="*/ 31 h 74"/>
                  <a:gd name="T22" fmla="*/ 2 w 68"/>
                  <a:gd name="T23" fmla="*/ 20 h 74"/>
                  <a:gd name="T24" fmla="*/ 10 w 68"/>
                  <a:gd name="T25" fmla="*/ 10 h 74"/>
                  <a:gd name="T26" fmla="*/ 21 w 68"/>
                  <a:gd name="T27" fmla="*/ 4 h 74"/>
                  <a:gd name="T28" fmla="*/ 31 w 68"/>
                  <a:gd name="T29" fmla="*/ 0 h 74"/>
                  <a:gd name="T30" fmla="*/ 41 w 68"/>
                  <a:gd name="T31" fmla="*/ 2 h 74"/>
                  <a:gd name="T32" fmla="*/ 53 w 68"/>
                  <a:gd name="T33" fmla="*/ 6 h 74"/>
                  <a:gd name="T34" fmla="*/ 62 w 68"/>
                  <a:gd name="T35" fmla="*/ 14 h 74"/>
                  <a:gd name="T36" fmla="*/ 66 w 68"/>
                  <a:gd name="T37" fmla="*/ 26 h 74"/>
                  <a:gd name="T38" fmla="*/ 68 w 68"/>
                  <a:gd name="T39" fmla="*/ 37 h 74"/>
                  <a:gd name="T40" fmla="*/ 68 w 68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74">
                    <a:moveTo>
                      <a:pt x="68" y="37"/>
                    </a:moveTo>
                    <a:lnTo>
                      <a:pt x="66" y="49"/>
                    </a:lnTo>
                    <a:lnTo>
                      <a:pt x="62" y="59"/>
                    </a:lnTo>
                    <a:lnTo>
                      <a:pt x="53" y="67"/>
                    </a:lnTo>
                    <a:lnTo>
                      <a:pt x="41" y="74"/>
                    </a:lnTo>
                    <a:lnTo>
                      <a:pt x="31" y="74"/>
                    </a:lnTo>
                    <a:lnTo>
                      <a:pt x="21" y="72"/>
                    </a:lnTo>
                    <a:lnTo>
                      <a:pt x="10" y="65"/>
                    </a:lnTo>
                    <a:lnTo>
                      <a:pt x="2" y="55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2" y="20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1" y="2"/>
                    </a:lnTo>
                    <a:lnTo>
                      <a:pt x="53" y="6"/>
                    </a:lnTo>
                    <a:lnTo>
                      <a:pt x="62" y="14"/>
                    </a:lnTo>
                    <a:lnTo>
                      <a:pt x="66" y="26"/>
                    </a:lnTo>
                    <a:lnTo>
                      <a:pt x="68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94" name="WordArt 20">
                <a:extLst>
                  <a:ext uri="{FF2B5EF4-FFF2-40B4-BE49-F238E27FC236}">
                    <a16:creationId xmlns:a16="http://schemas.microsoft.com/office/drawing/2014/main" id="{5E6B30CA-CEFE-E913-2A62-4DA1C110DDC6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031" y="2505"/>
                <a:ext cx="1411" cy="8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solidFill>
                      <a:srgbClr val="000000"/>
                    </a:solidFill>
                    <a:latin typeface="Abadi MT Condensed"/>
                  </a:rPr>
                  <a:t>SLIDE      SWITCH</a:t>
                </a:r>
              </a:p>
            </p:txBody>
          </p:sp>
          <p:sp>
            <p:nvSpPr>
              <p:cNvPr id="495" name="WordArt 21">
                <a:extLst>
                  <a:ext uri="{FF2B5EF4-FFF2-40B4-BE49-F238E27FC236}">
                    <a16:creationId xmlns:a16="http://schemas.microsoft.com/office/drawing/2014/main" id="{32B1A8AE-02DA-CE3A-83E6-B69ECFA740E7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562" y="2361"/>
                <a:ext cx="230" cy="22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900" b="1" kern="1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S1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815A84-0464-9A4C-D9A6-839754541B1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850327" y="3997879"/>
              <a:ext cx="1073245" cy="1762842"/>
              <a:chOff x="1341" y="1084"/>
              <a:chExt cx="1105" cy="1816"/>
            </a:xfrm>
          </p:grpSpPr>
          <p:sp>
            <p:nvSpPr>
              <p:cNvPr id="478" name="Freeform 10">
                <a:extLst>
                  <a:ext uri="{FF2B5EF4-FFF2-40B4-BE49-F238E27FC236}">
                    <a16:creationId xmlns:a16="http://schemas.microsoft.com/office/drawing/2014/main" id="{EA42B5BB-0579-D6ED-D04D-48D1E70DB3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41" y="1084"/>
                <a:ext cx="1105" cy="1816"/>
              </a:xfrm>
              <a:custGeom>
                <a:avLst/>
                <a:gdLst>
                  <a:gd name="T0" fmla="*/ 900 w 1105"/>
                  <a:gd name="T1" fmla="*/ 0 h 1816"/>
                  <a:gd name="T2" fmla="*/ 765 w 1105"/>
                  <a:gd name="T3" fmla="*/ 47 h 1816"/>
                  <a:gd name="T4" fmla="*/ 707 w 1105"/>
                  <a:gd name="T5" fmla="*/ 97 h 1816"/>
                  <a:gd name="T6" fmla="*/ 572 w 1105"/>
                  <a:gd name="T7" fmla="*/ 216 h 1816"/>
                  <a:gd name="T8" fmla="*/ 488 w 1105"/>
                  <a:gd name="T9" fmla="*/ 281 h 1816"/>
                  <a:gd name="T10" fmla="*/ 459 w 1105"/>
                  <a:gd name="T11" fmla="*/ 365 h 1816"/>
                  <a:gd name="T12" fmla="*/ 439 w 1105"/>
                  <a:gd name="T13" fmla="*/ 402 h 1816"/>
                  <a:gd name="T14" fmla="*/ 349 w 1105"/>
                  <a:gd name="T15" fmla="*/ 433 h 1816"/>
                  <a:gd name="T16" fmla="*/ 310 w 1105"/>
                  <a:gd name="T17" fmla="*/ 452 h 1816"/>
                  <a:gd name="T18" fmla="*/ 178 w 1105"/>
                  <a:gd name="T19" fmla="*/ 589 h 1816"/>
                  <a:gd name="T20" fmla="*/ 129 w 1105"/>
                  <a:gd name="T21" fmla="*/ 655 h 1816"/>
                  <a:gd name="T22" fmla="*/ 16 w 1105"/>
                  <a:gd name="T23" fmla="*/ 800 h 1816"/>
                  <a:gd name="T24" fmla="*/ 0 w 1105"/>
                  <a:gd name="T25" fmla="*/ 880 h 1816"/>
                  <a:gd name="T26" fmla="*/ 27 w 1105"/>
                  <a:gd name="T27" fmla="*/ 999 h 1816"/>
                  <a:gd name="T28" fmla="*/ 72 w 1105"/>
                  <a:gd name="T29" fmla="*/ 1071 h 1816"/>
                  <a:gd name="T30" fmla="*/ 174 w 1105"/>
                  <a:gd name="T31" fmla="*/ 1196 h 1816"/>
                  <a:gd name="T32" fmla="*/ 299 w 1105"/>
                  <a:gd name="T33" fmla="*/ 1340 h 1816"/>
                  <a:gd name="T34" fmla="*/ 328 w 1105"/>
                  <a:gd name="T35" fmla="*/ 1348 h 1816"/>
                  <a:gd name="T36" fmla="*/ 418 w 1105"/>
                  <a:gd name="T37" fmla="*/ 1381 h 1816"/>
                  <a:gd name="T38" fmla="*/ 430 w 1105"/>
                  <a:gd name="T39" fmla="*/ 1416 h 1816"/>
                  <a:gd name="T40" fmla="*/ 447 w 1105"/>
                  <a:gd name="T41" fmla="*/ 1484 h 1816"/>
                  <a:gd name="T42" fmla="*/ 498 w 1105"/>
                  <a:gd name="T43" fmla="*/ 1531 h 1816"/>
                  <a:gd name="T44" fmla="*/ 640 w 1105"/>
                  <a:gd name="T45" fmla="*/ 1660 h 1816"/>
                  <a:gd name="T46" fmla="*/ 756 w 1105"/>
                  <a:gd name="T47" fmla="*/ 1765 h 1816"/>
                  <a:gd name="T48" fmla="*/ 838 w 1105"/>
                  <a:gd name="T49" fmla="*/ 1806 h 1816"/>
                  <a:gd name="T50" fmla="*/ 980 w 1105"/>
                  <a:gd name="T51" fmla="*/ 1808 h 1816"/>
                  <a:gd name="T52" fmla="*/ 1013 w 1105"/>
                  <a:gd name="T53" fmla="*/ 1785 h 1816"/>
                  <a:gd name="T54" fmla="*/ 1062 w 1105"/>
                  <a:gd name="T55" fmla="*/ 1683 h 1816"/>
                  <a:gd name="T56" fmla="*/ 1090 w 1105"/>
                  <a:gd name="T57" fmla="*/ 1514 h 1816"/>
                  <a:gd name="T58" fmla="*/ 1105 w 1105"/>
                  <a:gd name="T59" fmla="*/ 1297 h 1816"/>
                  <a:gd name="T60" fmla="*/ 1093 w 1105"/>
                  <a:gd name="T61" fmla="*/ 1274 h 1816"/>
                  <a:gd name="T62" fmla="*/ 1056 w 1105"/>
                  <a:gd name="T63" fmla="*/ 1213 h 1816"/>
                  <a:gd name="T64" fmla="*/ 1068 w 1105"/>
                  <a:gd name="T65" fmla="*/ 1172 h 1816"/>
                  <a:gd name="T66" fmla="*/ 1103 w 1105"/>
                  <a:gd name="T67" fmla="*/ 1125 h 1816"/>
                  <a:gd name="T68" fmla="*/ 1103 w 1105"/>
                  <a:gd name="T69" fmla="*/ 1110 h 1816"/>
                  <a:gd name="T70" fmla="*/ 1101 w 1105"/>
                  <a:gd name="T71" fmla="*/ 1003 h 1816"/>
                  <a:gd name="T72" fmla="*/ 1099 w 1105"/>
                  <a:gd name="T73" fmla="*/ 823 h 1816"/>
                  <a:gd name="T74" fmla="*/ 1090 w 1105"/>
                  <a:gd name="T75" fmla="*/ 603 h 1816"/>
                  <a:gd name="T76" fmla="*/ 1078 w 1105"/>
                  <a:gd name="T77" fmla="*/ 575 h 1816"/>
                  <a:gd name="T78" fmla="*/ 1043 w 1105"/>
                  <a:gd name="T79" fmla="*/ 495 h 1816"/>
                  <a:gd name="T80" fmla="*/ 1054 w 1105"/>
                  <a:gd name="T81" fmla="*/ 458 h 1816"/>
                  <a:gd name="T82" fmla="*/ 1082 w 1105"/>
                  <a:gd name="T83" fmla="*/ 408 h 1816"/>
                  <a:gd name="T84" fmla="*/ 1076 w 1105"/>
                  <a:gd name="T85" fmla="*/ 312 h 1816"/>
                  <a:gd name="T86" fmla="*/ 1056 w 1105"/>
                  <a:gd name="T87" fmla="*/ 154 h 1816"/>
                  <a:gd name="T88" fmla="*/ 1004 w 1105"/>
                  <a:gd name="T89" fmla="*/ 49 h 1816"/>
                  <a:gd name="T90" fmla="*/ 957 w 1105"/>
                  <a:gd name="T91" fmla="*/ 19 h 1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5" h="1816">
                    <a:moveTo>
                      <a:pt x="957" y="19"/>
                    </a:moveTo>
                    <a:lnTo>
                      <a:pt x="900" y="0"/>
                    </a:lnTo>
                    <a:lnTo>
                      <a:pt x="834" y="8"/>
                    </a:lnTo>
                    <a:lnTo>
                      <a:pt x="765" y="47"/>
                    </a:lnTo>
                    <a:lnTo>
                      <a:pt x="707" y="97"/>
                    </a:lnTo>
                    <a:lnTo>
                      <a:pt x="644" y="152"/>
                    </a:lnTo>
                    <a:lnTo>
                      <a:pt x="572" y="216"/>
                    </a:lnTo>
                    <a:lnTo>
                      <a:pt x="488" y="281"/>
                    </a:lnTo>
                    <a:lnTo>
                      <a:pt x="469" y="318"/>
                    </a:lnTo>
                    <a:lnTo>
                      <a:pt x="459" y="365"/>
                    </a:lnTo>
                    <a:lnTo>
                      <a:pt x="439" y="402"/>
                    </a:lnTo>
                    <a:lnTo>
                      <a:pt x="400" y="421"/>
                    </a:lnTo>
                    <a:lnTo>
                      <a:pt x="349" y="433"/>
                    </a:lnTo>
                    <a:lnTo>
                      <a:pt x="310" y="452"/>
                    </a:lnTo>
                    <a:lnTo>
                      <a:pt x="232" y="525"/>
                    </a:lnTo>
                    <a:lnTo>
                      <a:pt x="178" y="589"/>
                    </a:lnTo>
                    <a:lnTo>
                      <a:pt x="129" y="655"/>
                    </a:lnTo>
                    <a:lnTo>
                      <a:pt x="70" y="726"/>
                    </a:lnTo>
                    <a:lnTo>
                      <a:pt x="16" y="800"/>
                    </a:lnTo>
                    <a:lnTo>
                      <a:pt x="0" y="880"/>
                    </a:lnTo>
                    <a:lnTo>
                      <a:pt x="6" y="934"/>
                    </a:lnTo>
                    <a:lnTo>
                      <a:pt x="27" y="999"/>
                    </a:lnTo>
                    <a:lnTo>
                      <a:pt x="72" y="1071"/>
                    </a:lnTo>
                    <a:lnTo>
                      <a:pt x="121" y="1131"/>
                    </a:lnTo>
                    <a:lnTo>
                      <a:pt x="174" y="1196"/>
                    </a:lnTo>
                    <a:lnTo>
                      <a:pt x="234" y="1268"/>
                    </a:lnTo>
                    <a:lnTo>
                      <a:pt x="299" y="1340"/>
                    </a:lnTo>
                    <a:lnTo>
                      <a:pt x="328" y="1348"/>
                    </a:lnTo>
                    <a:lnTo>
                      <a:pt x="375" y="1354"/>
                    </a:lnTo>
                    <a:lnTo>
                      <a:pt x="418" y="1381"/>
                    </a:lnTo>
                    <a:lnTo>
                      <a:pt x="430" y="1416"/>
                    </a:lnTo>
                    <a:lnTo>
                      <a:pt x="435" y="1453"/>
                    </a:lnTo>
                    <a:lnTo>
                      <a:pt x="447" y="1484"/>
                    </a:lnTo>
                    <a:lnTo>
                      <a:pt x="498" y="1531"/>
                    </a:lnTo>
                    <a:lnTo>
                      <a:pt x="566" y="1592"/>
                    </a:lnTo>
                    <a:lnTo>
                      <a:pt x="640" y="1660"/>
                    </a:lnTo>
                    <a:lnTo>
                      <a:pt x="707" y="1722"/>
                    </a:lnTo>
                    <a:lnTo>
                      <a:pt x="756" y="1765"/>
                    </a:lnTo>
                    <a:lnTo>
                      <a:pt x="838" y="1806"/>
                    </a:lnTo>
                    <a:lnTo>
                      <a:pt x="922" y="1816"/>
                    </a:lnTo>
                    <a:lnTo>
                      <a:pt x="980" y="1808"/>
                    </a:lnTo>
                    <a:lnTo>
                      <a:pt x="1013" y="1785"/>
                    </a:lnTo>
                    <a:lnTo>
                      <a:pt x="1039" y="1742"/>
                    </a:lnTo>
                    <a:lnTo>
                      <a:pt x="1062" y="1683"/>
                    </a:lnTo>
                    <a:lnTo>
                      <a:pt x="1078" y="1607"/>
                    </a:lnTo>
                    <a:lnTo>
                      <a:pt x="1090" y="1514"/>
                    </a:lnTo>
                    <a:lnTo>
                      <a:pt x="1099" y="1412"/>
                    </a:lnTo>
                    <a:lnTo>
                      <a:pt x="1105" y="1297"/>
                    </a:lnTo>
                    <a:lnTo>
                      <a:pt x="1093" y="1274"/>
                    </a:lnTo>
                    <a:lnTo>
                      <a:pt x="1070" y="1248"/>
                    </a:lnTo>
                    <a:lnTo>
                      <a:pt x="1056" y="1213"/>
                    </a:lnTo>
                    <a:lnTo>
                      <a:pt x="1068" y="1172"/>
                    </a:lnTo>
                    <a:lnTo>
                      <a:pt x="1090" y="1139"/>
                    </a:lnTo>
                    <a:lnTo>
                      <a:pt x="1103" y="1125"/>
                    </a:lnTo>
                    <a:lnTo>
                      <a:pt x="1103" y="1110"/>
                    </a:lnTo>
                    <a:lnTo>
                      <a:pt x="1103" y="1069"/>
                    </a:lnTo>
                    <a:lnTo>
                      <a:pt x="1101" y="1003"/>
                    </a:lnTo>
                    <a:lnTo>
                      <a:pt x="1101" y="921"/>
                    </a:lnTo>
                    <a:lnTo>
                      <a:pt x="1099" y="823"/>
                    </a:lnTo>
                    <a:lnTo>
                      <a:pt x="1095" y="716"/>
                    </a:lnTo>
                    <a:lnTo>
                      <a:pt x="1090" y="603"/>
                    </a:lnTo>
                    <a:lnTo>
                      <a:pt x="1078" y="575"/>
                    </a:lnTo>
                    <a:lnTo>
                      <a:pt x="1056" y="536"/>
                    </a:lnTo>
                    <a:lnTo>
                      <a:pt x="1043" y="495"/>
                    </a:lnTo>
                    <a:lnTo>
                      <a:pt x="1054" y="458"/>
                    </a:lnTo>
                    <a:lnTo>
                      <a:pt x="1072" y="429"/>
                    </a:lnTo>
                    <a:lnTo>
                      <a:pt x="1082" y="408"/>
                    </a:lnTo>
                    <a:lnTo>
                      <a:pt x="1076" y="312"/>
                    </a:lnTo>
                    <a:lnTo>
                      <a:pt x="1068" y="226"/>
                    </a:lnTo>
                    <a:lnTo>
                      <a:pt x="1056" y="154"/>
                    </a:lnTo>
                    <a:lnTo>
                      <a:pt x="1035" y="95"/>
                    </a:lnTo>
                    <a:lnTo>
                      <a:pt x="1004" y="49"/>
                    </a:lnTo>
                    <a:lnTo>
                      <a:pt x="957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79" name="Freeform 11">
                <a:extLst>
                  <a:ext uri="{FF2B5EF4-FFF2-40B4-BE49-F238E27FC236}">
                    <a16:creationId xmlns:a16="http://schemas.microsoft.com/office/drawing/2014/main" id="{BA4A2A6F-98FC-DC99-B11B-CF3BEB5743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3" y="1962"/>
                <a:ext cx="471" cy="27"/>
              </a:xfrm>
              <a:custGeom>
                <a:avLst/>
                <a:gdLst>
                  <a:gd name="T0" fmla="*/ 14 w 471"/>
                  <a:gd name="T1" fmla="*/ 27 h 27"/>
                  <a:gd name="T2" fmla="*/ 14 w 471"/>
                  <a:gd name="T3" fmla="*/ 27 h 27"/>
                  <a:gd name="T4" fmla="*/ 12 w 471"/>
                  <a:gd name="T5" fmla="*/ 27 h 27"/>
                  <a:gd name="T6" fmla="*/ 10 w 471"/>
                  <a:gd name="T7" fmla="*/ 27 h 27"/>
                  <a:gd name="T8" fmla="*/ 6 w 471"/>
                  <a:gd name="T9" fmla="*/ 25 h 27"/>
                  <a:gd name="T10" fmla="*/ 6 w 471"/>
                  <a:gd name="T11" fmla="*/ 23 h 27"/>
                  <a:gd name="T12" fmla="*/ 4 w 471"/>
                  <a:gd name="T13" fmla="*/ 23 h 27"/>
                  <a:gd name="T14" fmla="*/ 2 w 471"/>
                  <a:gd name="T15" fmla="*/ 21 h 27"/>
                  <a:gd name="T16" fmla="*/ 2 w 471"/>
                  <a:gd name="T17" fmla="*/ 19 h 27"/>
                  <a:gd name="T18" fmla="*/ 0 w 471"/>
                  <a:gd name="T19" fmla="*/ 17 h 27"/>
                  <a:gd name="T20" fmla="*/ 0 w 471"/>
                  <a:gd name="T21" fmla="*/ 12 h 27"/>
                  <a:gd name="T22" fmla="*/ 0 w 471"/>
                  <a:gd name="T23" fmla="*/ 10 h 27"/>
                  <a:gd name="T24" fmla="*/ 2 w 471"/>
                  <a:gd name="T25" fmla="*/ 8 h 27"/>
                  <a:gd name="T26" fmla="*/ 2 w 471"/>
                  <a:gd name="T27" fmla="*/ 6 h 27"/>
                  <a:gd name="T28" fmla="*/ 4 w 471"/>
                  <a:gd name="T29" fmla="*/ 4 h 27"/>
                  <a:gd name="T30" fmla="*/ 6 w 471"/>
                  <a:gd name="T31" fmla="*/ 4 h 27"/>
                  <a:gd name="T32" fmla="*/ 6 w 471"/>
                  <a:gd name="T33" fmla="*/ 2 h 27"/>
                  <a:gd name="T34" fmla="*/ 10 w 471"/>
                  <a:gd name="T35" fmla="*/ 0 h 27"/>
                  <a:gd name="T36" fmla="*/ 12 w 471"/>
                  <a:gd name="T37" fmla="*/ 0 h 27"/>
                  <a:gd name="T38" fmla="*/ 14 w 471"/>
                  <a:gd name="T39" fmla="*/ 0 h 27"/>
                  <a:gd name="T40" fmla="*/ 14 w 471"/>
                  <a:gd name="T41" fmla="*/ 0 h 27"/>
                  <a:gd name="T42" fmla="*/ 457 w 471"/>
                  <a:gd name="T43" fmla="*/ 0 h 27"/>
                  <a:gd name="T44" fmla="*/ 457 w 471"/>
                  <a:gd name="T45" fmla="*/ 0 h 27"/>
                  <a:gd name="T46" fmla="*/ 459 w 471"/>
                  <a:gd name="T47" fmla="*/ 0 h 27"/>
                  <a:gd name="T48" fmla="*/ 463 w 471"/>
                  <a:gd name="T49" fmla="*/ 0 h 27"/>
                  <a:gd name="T50" fmla="*/ 465 w 471"/>
                  <a:gd name="T51" fmla="*/ 2 h 27"/>
                  <a:gd name="T52" fmla="*/ 465 w 471"/>
                  <a:gd name="T53" fmla="*/ 4 h 27"/>
                  <a:gd name="T54" fmla="*/ 467 w 471"/>
                  <a:gd name="T55" fmla="*/ 4 h 27"/>
                  <a:gd name="T56" fmla="*/ 469 w 471"/>
                  <a:gd name="T57" fmla="*/ 6 h 27"/>
                  <a:gd name="T58" fmla="*/ 469 w 471"/>
                  <a:gd name="T59" fmla="*/ 8 h 27"/>
                  <a:gd name="T60" fmla="*/ 471 w 471"/>
                  <a:gd name="T61" fmla="*/ 10 h 27"/>
                  <a:gd name="T62" fmla="*/ 471 w 471"/>
                  <a:gd name="T63" fmla="*/ 12 h 27"/>
                  <a:gd name="T64" fmla="*/ 471 w 471"/>
                  <a:gd name="T65" fmla="*/ 17 h 27"/>
                  <a:gd name="T66" fmla="*/ 469 w 471"/>
                  <a:gd name="T67" fmla="*/ 19 h 27"/>
                  <a:gd name="T68" fmla="*/ 469 w 471"/>
                  <a:gd name="T69" fmla="*/ 21 h 27"/>
                  <a:gd name="T70" fmla="*/ 467 w 471"/>
                  <a:gd name="T71" fmla="*/ 23 h 27"/>
                  <a:gd name="T72" fmla="*/ 465 w 471"/>
                  <a:gd name="T73" fmla="*/ 23 h 27"/>
                  <a:gd name="T74" fmla="*/ 465 w 471"/>
                  <a:gd name="T75" fmla="*/ 25 h 27"/>
                  <a:gd name="T76" fmla="*/ 463 w 471"/>
                  <a:gd name="T77" fmla="*/ 27 h 27"/>
                  <a:gd name="T78" fmla="*/ 459 w 471"/>
                  <a:gd name="T79" fmla="*/ 27 h 27"/>
                  <a:gd name="T80" fmla="*/ 457 w 471"/>
                  <a:gd name="T81" fmla="*/ 27 h 27"/>
                  <a:gd name="T82" fmla="*/ 457 w 471"/>
                  <a:gd name="T83" fmla="*/ 27 h 27"/>
                  <a:gd name="T84" fmla="*/ 14 w 471"/>
                  <a:gd name="T8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1" h="27">
                    <a:moveTo>
                      <a:pt x="14" y="27"/>
                    </a:moveTo>
                    <a:lnTo>
                      <a:pt x="14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457" y="0"/>
                    </a:lnTo>
                    <a:lnTo>
                      <a:pt x="459" y="0"/>
                    </a:lnTo>
                    <a:lnTo>
                      <a:pt x="463" y="0"/>
                    </a:lnTo>
                    <a:lnTo>
                      <a:pt x="465" y="2"/>
                    </a:lnTo>
                    <a:lnTo>
                      <a:pt x="465" y="4"/>
                    </a:lnTo>
                    <a:lnTo>
                      <a:pt x="467" y="4"/>
                    </a:lnTo>
                    <a:lnTo>
                      <a:pt x="469" y="6"/>
                    </a:lnTo>
                    <a:lnTo>
                      <a:pt x="469" y="8"/>
                    </a:lnTo>
                    <a:lnTo>
                      <a:pt x="471" y="10"/>
                    </a:lnTo>
                    <a:lnTo>
                      <a:pt x="471" y="12"/>
                    </a:lnTo>
                    <a:lnTo>
                      <a:pt x="471" y="17"/>
                    </a:lnTo>
                    <a:lnTo>
                      <a:pt x="469" y="19"/>
                    </a:lnTo>
                    <a:lnTo>
                      <a:pt x="469" y="21"/>
                    </a:lnTo>
                    <a:lnTo>
                      <a:pt x="467" y="23"/>
                    </a:lnTo>
                    <a:lnTo>
                      <a:pt x="465" y="23"/>
                    </a:lnTo>
                    <a:lnTo>
                      <a:pt x="465" y="25"/>
                    </a:lnTo>
                    <a:lnTo>
                      <a:pt x="463" y="27"/>
                    </a:lnTo>
                    <a:lnTo>
                      <a:pt x="459" y="27"/>
                    </a:lnTo>
                    <a:lnTo>
                      <a:pt x="457" y="27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80" name="Freeform 12">
                <a:extLst>
                  <a:ext uri="{FF2B5EF4-FFF2-40B4-BE49-F238E27FC236}">
                    <a16:creationId xmlns:a16="http://schemas.microsoft.com/office/drawing/2014/main" id="{26C7072C-557A-3564-8136-B18165F024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21" y="1882"/>
                <a:ext cx="180" cy="179"/>
              </a:xfrm>
              <a:custGeom>
                <a:avLst/>
                <a:gdLst>
                  <a:gd name="T0" fmla="*/ 180 w 180"/>
                  <a:gd name="T1" fmla="*/ 88 h 179"/>
                  <a:gd name="T2" fmla="*/ 178 w 180"/>
                  <a:gd name="T3" fmla="*/ 109 h 179"/>
                  <a:gd name="T4" fmla="*/ 172 w 180"/>
                  <a:gd name="T5" fmla="*/ 127 h 179"/>
                  <a:gd name="T6" fmla="*/ 162 w 180"/>
                  <a:gd name="T7" fmla="*/ 144 h 179"/>
                  <a:gd name="T8" fmla="*/ 147 w 180"/>
                  <a:gd name="T9" fmla="*/ 158 h 179"/>
                  <a:gd name="T10" fmla="*/ 131 w 180"/>
                  <a:gd name="T11" fmla="*/ 168 h 179"/>
                  <a:gd name="T12" fmla="*/ 115 w 180"/>
                  <a:gd name="T13" fmla="*/ 177 h 179"/>
                  <a:gd name="T14" fmla="*/ 94 w 180"/>
                  <a:gd name="T15" fmla="*/ 179 h 179"/>
                  <a:gd name="T16" fmla="*/ 76 w 180"/>
                  <a:gd name="T17" fmla="*/ 179 h 179"/>
                  <a:gd name="T18" fmla="*/ 57 w 180"/>
                  <a:gd name="T19" fmla="*/ 172 h 179"/>
                  <a:gd name="T20" fmla="*/ 39 w 180"/>
                  <a:gd name="T21" fmla="*/ 164 h 179"/>
                  <a:gd name="T22" fmla="*/ 24 w 180"/>
                  <a:gd name="T23" fmla="*/ 152 h 179"/>
                  <a:gd name="T24" fmla="*/ 12 w 180"/>
                  <a:gd name="T25" fmla="*/ 136 h 179"/>
                  <a:gd name="T26" fmla="*/ 4 w 180"/>
                  <a:gd name="T27" fmla="*/ 119 h 179"/>
                  <a:gd name="T28" fmla="*/ 0 w 180"/>
                  <a:gd name="T29" fmla="*/ 99 h 179"/>
                  <a:gd name="T30" fmla="*/ 0 w 180"/>
                  <a:gd name="T31" fmla="*/ 80 h 179"/>
                  <a:gd name="T32" fmla="*/ 4 w 180"/>
                  <a:gd name="T33" fmla="*/ 62 h 179"/>
                  <a:gd name="T34" fmla="*/ 12 w 180"/>
                  <a:gd name="T35" fmla="*/ 43 h 179"/>
                  <a:gd name="T36" fmla="*/ 24 w 180"/>
                  <a:gd name="T37" fmla="*/ 27 h 179"/>
                  <a:gd name="T38" fmla="*/ 39 w 180"/>
                  <a:gd name="T39" fmla="*/ 14 h 179"/>
                  <a:gd name="T40" fmla="*/ 55 w 180"/>
                  <a:gd name="T41" fmla="*/ 6 h 179"/>
                  <a:gd name="T42" fmla="*/ 76 w 180"/>
                  <a:gd name="T43" fmla="*/ 0 h 179"/>
                  <a:gd name="T44" fmla="*/ 94 w 180"/>
                  <a:gd name="T45" fmla="*/ 0 h 179"/>
                  <a:gd name="T46" fmla="*/ 113 w 180"/>
                  <a:gd name="T47" fmla="*/ 2 h 179"/>
                  <a:gd name="T48" fmla="*/ 131 w 180"/>
                  <a:gd name="T49" fmla="*/ 10 h 179"/>
                  <a:gd name="T50" fmla="*/ 147 w 180"/>
                  <a:gd name="T51" fmla="*/ 21 h 179"/>
                  <a:gd name="T52" fmla="*/ 162 w 180"/>
                  <a:gd name="T53" fmla="*/ 35 h 179"/>
                  <a:gd name="T54" fmla="*/ 172 w 180"/>
                  <a:gd name="T55" fmla="*/ 51 h 179"/>
                  <a:gd name="T56" fmla="*/ 178 w 180"/>
                  <a:gd name="T57" fmla="*/ 70 h 179"/>
                  <a:gd name="T58" fmla="*/ 180 w 180"/>
                  <a:gd name="T59" fmla="*/ 88 h 179"/>
                  <a:gd name="T60" fmla="*/ 180 w 180"/>
                  <a:gd name="T61" fmla="*/ 8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79">
                    <a:moveTo>
                      <a:pt x="180" y="88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7" y="158"/>
                    </a:lnTo>
                    <a:lnTo>
                      <a:pt x="131" y="168"/>
                    </a:lnTo>
                    <a:lnTo>
                      <a:pt x="115" y="177"/>
                    </a:lnTo>
                    <a:lnTo>
                      <a:pt x="94" y="179"/>
                    </a:lnTo>
                    <a:lnTo>
                      <a:pt x="76" y="179"/>
                    </a:lnTo>
                    <a:lnTo>
                      <a:pt x="57" y="172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99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7"/>
                    </a:lnTo>
                    <a:lnTo>
                      <a:pt x="39" y="14"/>
                    </a:lnTo>
                    <a:lnTo>
                      <a:pt x="55" y="6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31" y="10"/>
                    </a:lnTo>
                    <a:lnTo>
                      <a:pt x="147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81" name="Freeform 13">
                <a:extLst>
                  <a:ext uri="{FF2B5EF4-FFF2-40B4-BE49-F238E27FC236}">
                    <a16:creationId xmlns:a16="http://schemas.microsoft.com/office/drawing/2014/main" id="{4DD1A9E7-0FE1-7BDA-4E72-5675F8A309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74" y="1938"/>
                <a:ext cx="70" cy="67"/>
              </a:xfrm>
              <a:custGeom>
                <a:avLst/>
                <a:gdLst>
                  <a:gd name="T0" fmla="*/ 70 w 70"/>
                  <a:gd name="T1" fmla="*/ 32 h 67"/>
                  <a:gd name="T2" fmla="*/ 68 w 70"/>
                  <a:gd name="T3" fmla="*/ 45 h 67"/>
                  <a:gd name="T4" fmla="*/ 64 w 70"/>
                  <a:gd name="T5" fmla="*/ 55 h 67"/>
                  <a:gd name="T6" fmla="*/ 55 w 70"/>
                  <a:gd name="T7" fmla="*/ 63 h 67"/>
                  <a:gd name="T8" fmla="*/ 45 w 70"/>
                  <a:gd name="T9" fmla="*/ 67 h 67"/>
                  <a:gd name="T10" fmla="*/ 33 w 70"/>
                  <a:gd name="T11" fmla="*/ 67 h 67"/>
                  <a:gd name="T12" fmla="*/ 23 w 70"/>
                  <a:gd name="T13" fmla="*/ 65 h 67"/>
                  <a:gd name="T14" fmla="*/ 12 w 70"/>
                  <a:gd name="T15" fmla="*/ 59 h 67"/>
                  <a:gd name="T16" fmla="*/ 4 w 70"/>
                  <a:gd name="T17" fmla="*/ 51 h 67"/>
                  <a:gd name="T18" fmla="*/ 0 w 70"/>
                  <a:gd name="T19" fmla="*/ 39 h 67"/>
                  <a:gd name="T20" fmla="*/ 0 w 70"/>
                  <a:gd name="T21" fmla="*/ 28 h 67"/>
                  <a:gd name="T22" fmla="*/ 2 w 70"/>
                  <a:gd name="T23" fmla="*/ 16 h 67"/>
                  <a:gd name="T24" fmla="*/ 10 w 70"/>
                  <a:gd name="T25" fmla="*/ 8 h 67"/>
                  <a:gd name="T26" fmla="*/ 19 w 70"/>
                  <a:gd name="T27" fmla="*/ 2 h 67"/>
                  <a:gd name="T28" fmla="*/ 29 w 70"/>
                  <a:gd name="T29" fmla="*/ 0 h 67"/>
                  <a:gd name="T30" fmla="*/ 41 w 70"/>
                  <a:gd name="T31" fmla="*/ 0 h 67"/>
                  <a:gd name="T32" fmla="*/ 51 w 70"/>
                  <a:gd name="T33" fmla="*/ 4 h 67"/>
                  <a:gd name="T34" fmla="*/ 62 w 70"/>
                  <a:gd name="T35" fmla="*/ 12 h 67"/>
                  <a:gd name="T36" fmla="*/ 66 w 70"/>
                  <a:gd name="T37" fmla="*/ 22 h 67"/>
                  <a:gd name="T38" fmla="*/ 70 w 70"/>
                  <a:gd name="T39" fmla="*/ 32 h 67"/>
                  <a:gd name="T40" fmla="*/ 70 w 70"/>
                  <a:gd name="T41" fmla="*/ 3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67">
                    <a:moveTo>
                      <a:pt x="70" y="32"/>
                    </a:moveTo>
                    <a:lnTo>
                      <a:pt x="68" y="45"/>
                    </a:lnTo>
                    <a:lnTo>
                      <a:pt x="64" y="55"/>
                    </a:lnTo>
                    <a:lnTo>
                      <a:pt x="55" y="63"/>
                    </a:lnTo>
                    <a:lnTo>
                      <a:pt x="45" y="67"/>
                    </a:lnTo>
                    <a:lnTo>
                      <a:pt x="33" y="67"/>
                    </a:lnTo>
                    <a:lnTo>
                      <a:pt x="23" y="65"/>
                    </a:lnTo>
                    <a:lnTo>
                      <a:pt x="12" y="59"/>
                    </a:lnTo>
                    <a:lnTo>
                      <a:pt x="4" y="51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2" y="12"/>
                    </a:lnTo>
                    <a:lnTo>
                      <a:pt x="66" y="22"/>
                    </a:lnTo>
                    <a:lnTo>
                      <a:pt x="70" y="32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82" name="Freeform 14">
                <a:extLst>
                  <a:ext uri="{FF2B5EF4-FFF2-40B4-BE49-F238E27FC236}">
                    <a16:creationId xmlns:a16="http://schemas.microsoft.com/office/drawing/2014/main" id="{7BE96AAF-69D5-E34C-8B8E-65CCB85198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35" y="1718"/>
                <a:ext cx="41" cy="490"/>
              </a:xfrm>
              <a:custGeom>
                <a:avLst/>
                <a:gdLst>
                  <a:gd name="T0" fmla="*/ 0 w 41"/>
                  <a:gd name="T1" fmla="*/ 21 h 490"/>
                  <a:gd name="T2" fmla="*/ 0 w 41"/>
                  <a:gd name="T3" fmla="*/ 21 h 490"/>
                  <a:gd name="T4" fmla="*/ 0 w 41"/>
                  <a:gd name="T5" fmla="*/ 16 h 490"/>
                  <a:gd name="T6" fmla="*/ 2 w 41"/>
                  <a:gd name="T7" fmla="*/ 12 h 490"/>
                  <a:gd name="T8" fmla="*/ 4 w 41"/>
                  <a:gd name="T9" fmla="*/ 10 h 490"/>
                  <a:gd name="T10" fmla="*/ 6 w 41"/>
                  <a:gd name="T11" fmla="*/ 6 h 490"/>
                  <a:gd name="T12" fmla="*/ 8 w 41"/>
                  <a:gd name="T13" fmla="*/ 4 h 490"/>
                  <a:gd name="T14" fmla="*/ 11 w 41"/>
                  <a:gd name="T15" fmla="*/ 2 h 490"/>
                  <a:gd name="T16" fmla="*/ 15 w 41"/>
                  <a:gd name="T17" fmla="*/ 0 h 490"/>
                  <a:gd name="T18" fmla="*/ 19 w 41"/>
                  <a:gd name="T19" fmla="*/ 0 h 490"/>
                  <a:gd name="T20" fmla="*/ 21 w 41"/>
                  <a:gd name="T21" fmla="*/ 0 h 490"/>
                  <a:gd name="T22" fmla="*/ 25 w 41"/>
                  <a:gd name="T23" fmla="*/ 0 h 490"/>
                  <a:gd name="T24" fmla="*/ 29 w 41"/>
                  <a:gd name="T25" fmla="*/ 0 h 490"/>
                  <a:gd name="T26" fmla="*/ 31 w 41"/>
                  <a:gd name="T27" fmla="*/ 2 h 490"/>
                  <a:gd name="T28" fmla="*/ 35 w 41"/>
                  <a:gd name="T29" fmla="*/ 4 h 490"/>
                  <a:gd name="T30" fmla="*/ 37 w 41"/>
                  <a:gd name="T31" fmla="*/ 6 h 490"/>
                  <a:gd name="T32" fmla="*/ 39 w 41"/>
                  <a:gd name="T33" fmla="*/ 10 h 490"/>
                  <a:gd name="T34" fmla="*/ 41 w 41"/>
                  <a:gd name="T35" fmla="*/ 12 h 490"/>
                  <a:gd name="T36" fmla="*/ 41 w 41"/>
                  <a:gd name="T37" fmla="*/ 16 h 490"/>
                  <a:gd name="T38" fmla="*/ 41 w 41"/>
                  <a:gd name="T39" fmla="*/ 21 h 490"/>
                  <a:gd name="T40" fmla="*/ 41 w 41"/>
                  <a:gd name="T41" fmla="*/ 21 h 490"/>
                  <a:gd name="T42" fmla="*/ 41 w 41"/>
                  <a:gd name="T43" fmla="*/ 470 h 490"/>
                  <a:gd name="T44" fmla="*/ 41 w 41"/>
                  <a:gd name="T45" fmla="*/ 470 h 490"/>
                  <a:gd name="T46" fmla="*/ 41 w 41"/>
                  <a:gd name="T47" fmla="*/ 474 h 490"/>
                  <a:gd name="T48" fmla="*/ 41 w 41"/>
                  <a:gd name="T49" fmla="*/ 478 h 490"/>
                  <a:gd name="T50" fmla="*/ 39 w 41"/>
                  <a:gd name="T51" fmla="*/ 480 h 490"/>
                  <a:gd name="T52" fmla="*/ 37 w 41"/>
                  <a:gd name="T53" fmla="*/ 484 h 490"/>
                  <a:gd name="T54" fmla="*/ 35 w 41"/>
                  <a:gd name="T55" fmla="*/ 486 h 490"/>
                  <a:gd name="T56" fmla="*/ 31 w 41"/>
                  <a:gd name="T57" fmla="*/ 488 h 490"/>
                  <a:gd name="T58" fmla="*/ 29 w 41"/>
                  <a:gd name="T59" fmla="*/ 490 h 490"/>
                  <a:gd name="T60" fmla="*/ 25 w 41"/>
                  <a:gd name="T61" fmla="*/ 490 h 490"/>
                  <a:gd name="T62" fmla="*/ 21 w 41"/>
                  <a:gd name="T63" fmla="*/ 490 h 490"/>
                  <a:gd name="T64" fmla="*/ 19 w 41"/>
                  <a:gd name="T65" fmla="*/ 490 h 490"/>
                  <a:gd name="T66" fmla="*/ 15 w 41"/>
                  <a:gd name="T67" fmla="*/ 490 h 490"/>
                  <a:gd name="T68" fmla="*/ 11 w 41"/>
                  <a:gd name="T69" fmla="*/ 488 h 490"/>
                  <a:gd name="T70" fmla="*/ 8 w 41"/>
                  <a:gd name="T71" fmla="*/ 486 h 490"/>
                  <a:gd name="T72" fmla="*/ 6 w 41"/>
                  <a:gd name="T73" fmla="*/ 484 h 490"/>
                  <a:gd name="T74" fmla="*/ 4 w 41"/>
                  <a:gd name="T75" fmla="*/ 480 h 490"/>
                  <a:gd name="T76" fmla="*/ 2 w 41"/>
                  <a:gd name="T77" fmla="*/ 478 h 490"/>
                  <a:gd name="T78" fmla="*/ 0 w 41"/>
                  <a:gd name="T79" fmla="*/ 474 h 490"/>
                  <a:gd name="T80" fmla="*/ 0 w 41"/>
                  <a:gd name="T81" fmla="*/ 470 h 490"/>
                  <a:gd name="T82" fmla="*/ 0 w 41"/>
                  <a:gd name="T83" fmla="*/ 470 h 490"/>
                  <a:gd name="T84" fmla="*/ 0 w 41"/>
                  <a:gd name="T85" fmla="*/ 2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490">
                    <a:moveTo>
                      <a:pt x="0" y="21"/>
                    </a:moveTo>
                    <a:lnTo>
                      <a:pt x="0" y="21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1" y="16"/>
                    </a:lnTo>
                    <a:lnTo>
                      <a:pt x="41" y="21"/>
                    </a:lnTo>
                    <a:lnTo>
                      <a:pt x="41" y="470"/>
                    </a:lnTo>
                    <a:lnTo>
                      <a:pt x="41" y="474"/>
                    </a:lnTo>
                    <a:lnTo>
                      <a:pt x="41" y="478"/>
                    </a:lnTo>
                    <a:lnTo>
                      <a:pt x="39" y="480"/>
                    </a:lnTo>
                    <a:lnTo>
                      <a:pt x="37" y="484"/>
                    </a:lnTo>
                    <a:lnTo>
                      <a:pt x="35" y="486"/>
                    </a:lnTo>
                    <a:lnTo>
                      <a:pt x="31" y="488"/>
                    </a:lnTo>
                    <a:lnTo>
                      <a:pt x="29" y="490"/>
                    </a:lnTo>
                    <a:lnTo>
                      <a:pt x="25" y="490"/>
                    </a:lnTo>
                    <a:lnTo>
                      <a:pt x="21" y="490"/>
                    </a:lnTo>
                    <a:lnTo>
                      <a:pt x="19" y="490"/>
                    </a:lnTo>
                    <a:lnTo>
                      <a:pt x="15" y="490"/>
                    </a:lnTo>
                    <a:lnTo>
                      <a:pt x="11" y="488"/>
                    </a:lnTo>
                    <a:lnTo>
                      <a:pt x="8" y="486"/>
                    </a:lnTo>
                    <a:lnTo>
                      <a:pt x="6" y="484"/>
                    </a:lnTo>
                    <a:lnTo>
                      <a:pt x="4" y="480"/>
                    </a:lnTo>
                    <a:lnTo>
                      <a:pt x="2" y="478"/>
                    </a:lnTo>
                    <a:lnTo>
                      <a:pt x="0" y="474"/>
                    </a:lnTo>
                    <a:lnTo>
                      <a:pt x="0" y="47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8AA8BB17-357C-07CF-53F7-647F6A2465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48" y="2083"/>
                <a:ext cx="268" cy="267"/>
              </a:xfrm>
              <a:custGeom>
                <a:avLst/>
                <a:gdLst>
                  <a:gd name="T0" fmla="*/ 4 w 268"/>
                  <a:gd name="T1" fmla="*/ 23 h 267"/>
                  <a:gd name="T2" fmla="*/ 4 w 268"/>
                  <a:gd name="T3" fmla="*/ 23 h 267"/>
                  <a:gd name="T4" fmla="*/ 2 w 268"/>
                  <a:gd name="T5" fmla="*/ 21 h 267"/>
                  <a:gd name="T6" fmla="*/ 0 w 268"/>
                  <a:gd name="T7" fmla="*/ 19 h 267"/>
                  <a:gd name="T8" fmla="*/ 0 w 268"/>
                  <a:gd name="T9" fmla="*/ 17 h 267"/>
                  <a:gd name="T10" fmla="*/ 0 w 268"/>
                  <a:gd name="T11" fmla="*/ 15 h 267"/>
                  <a:gd name="T12" fmla="*/ 0 w 268"/>
                  <a:gd name="T13" fmla="*/ 13 h 267"/>
                  <a:gd name="T14" fmla="*/ 0 w 268"/>
                  <a:gd name="T15" fmla="*/ 10 h 267"/>
                  <a:gd name="T16" fmla="*/ 0 w 268"/>
                  <a:gd name="T17" fmla="*/ 8 h 267"/>
                  <a:gd name="T18" fmla="*/ 2 w 268"/>
                  <a:gd name="T19" fmla="*/ 6 h 267"/>
                  <a:gd name="T20" fmla="*/ 4 w 268"/>
                  <a:gd name="T21" fmla="*/ 4 h 267"/>
                  <a:gd name="T22" fmla="*/ 6 w 268"/>
                  <a:gd name="T23" fmla="*/ 2 h 267"/>
                  <a:gd name="T24" fmla="*/ 8 w 268"/>
                  <a:gd name="T25" fmla="*/ 0 h 267"/>
                  <a:gd name="T26" fmla="*/ 10 w 268"/>
                  <a:gd name="T27" fmla="*/ 0 h 267"/>
                  <a:gd name="T28" fmla="*/ 12 w 268"/>
                  <a:gd name="T29" fmla="*/ 0 h 267"/>
                  <a:gd name="T30" fmla="*/ 14 w 268"/>
                  <a:gd name="T31" fmla="*/ 0 h 267"/>
                  <a:gd name="T32" fmla="*/ 16 w 268"/>
                  <a:gd name="T33" fmla="*/ 0 h 267"/>
                  <a:gd name="T34" fmla="*/ 18 w 268"/>
                  <a:gd name="T35" fmla="*/ 0 h 267"/>
                  <a:gd name="T36" fmla="*/ 20 w 268"/>
                  <a:gd name="T37" fmla="*/ 2 h 267"/>
                  <a:gd name="T38" fmla="*/ 22 w 268"/>
                  <a:gd name="T39" fmla="*/ 4 h 267"/>
                  <a:gd name="T40" fmla="*/ 22 w 268"/>
                  <a:gd name="T41" fmla="*/ 4 h 267"/>
                  <a:gd name="T42" fmla="*/ 264 w 268"/>
                  <a:gd name="T43" fmla="*/ 244 h 267"/>
                  <a:gd name="T44" fmla="*/ 264 w 268"/>
                  <a:gd name="T45" fmla="*/ 244 h 267"/>
                  <a:gd name="T46" fmla="*/ 264 w 268"/>
                  <a:gd name="T47" fmla="*/ 246 h 267"/>
                  <a:gd name="T48" fmla="*/ 266 w 268"/>
                  <a:gd name="T49" fmla="*/ 248 h 267"/>
                  <a:gd name="T50" fmla="*/ 266 w 268"/>
                  <a:gd name="T51" fmla="*/ 250 h 267"/>
                  <a:gd name="T52" fmla="*/ 268 w 268"/>
                  <a:gd name="T53" fmla="*/ 253 h 267"/>
                  <a:gd name="T54" fmla="*/ 268 w 268"/>
                  <a:gd name="T55" fmla="*/ 257 h 267"/>
                  <a:gd name="T56" fmla="*/ 266 w 268"/>
                  <a:gd name="T57" fmla="*/ 259 h 267"/>
                  <a:gd name="T58" fmla="*/ 266 w 268"/>
                  <a:gd name="T59" fmla="*/ 261 h 267"/>
                  <a:gd name="T60" fmla="*/ 264 w 268"/>
                  <a:gd name="T61" fmla="*/ 263 h 267"/>
                  <a:gd name="T62" fmla="*/ 264 w 268"/>
                  <a:gd name="T63" fmla="*/ 265 h 267"/>
                  <a:gd name="T64" fmla="*/ 262 w 268"/>
                  <a:gd name="T65" fmla="*/ 265 h 267"/>
                  <a:gd name="T66" fmla="*/ 260 w 268"/>
                  <a:gd name="T67" fmla="*/ 267 h 267"/>
                  <a:gd name="T68" fmla="*/ 258 w 268"/>
                  <a:gd name="T69" fmla="*/ 267 h 267"/>
                  <a:gd name="T70" fmla="*/ 256 w 268"/>
                  <a:gd name="T71" fmla="*/ 267 h 267"/>
                  <a:gd name="T72" fmla="*/ 254 w 268"/>
                  <a:gd name="T73" fmla="*/ 267 h 267"/>
                  <a:gd name="T74" fmla="*/ 250 w 268"/>
                  <a:gd name="T75" fmla="*/ 267 h 267"/>
                  <a:gd name="T76" fmla="*/ 248 w 268"/>
                  <a:gd name="T77" fmla="*/ 267 h 267"/>
                  <a:gd name="T78" fmla="*/ 246 w 268"/>
                  <a:gd name="T79" fmla="*/ 265 h 267"/>
                  <a:gd name="T80" fmla="*/ 243 w 268"/>
                  <a:gd name="T81" fmla="*/ 265 h 267"/>
                  <a:gd name="T82" fmla="*/ 243 w 268"/>
                  <a:gd name="T83" fmla="*/ 265 h 267"/>
                  <a:gd name="T84" fmla="*/ 4 w 268"/>
                  <a:gd name="T85" fmla="*/ 23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8" h="267">
                    <a:moveTo>
                      <a:pt x="4" y="23"/>
                    </a:move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64" y="244"/>
                    </a:lnTo>
                    <a:lnTo>
                      <a:pt x="264" y="246"/>
                    </a:lnTo>
                    <a:lnTo>
                      <a:pt x="266" y="248"/>
                    </a:lnTo>
                    <a:lnTo>
                      <a:pt x="266" y="250"/>
                    </a:lnTo>
                    <a:lnTo>
                      <a:pt x="268" y="253"/>
                    </a:lnTo>
                    <a:lnTo>
                      <a:pt x="268" y="257"/>
                    </a:lnTo>
                    <a:lnTo>
                      <a:pt x="266" y="259"/>
                    </a:lnTo>
                    <a:lnTo>
                      <a:pt x="266" y="261"/>
                    </a:lnTo>
                    <a:lnTo>
                      <a:pt x="264" y="263"/>
                    </a:lnTo>
                    <a:lnTo>
                      <a:pt x="264" y="265"/>
                    </a:lnTo>
                    <a:lnTo>
                      <a:pt x="262" y="265"/>
                    </a:lnTo>
                    <a:lnTo>
                      <a:pt x="260" y="267"/>
                    </a:lnTo>
                    <a:lnTo>
                      <a:pt x="258" y="267"/>
                    </a:lnTo>
                    <a:lnTo>
                      <a:pt x="256" y="267"/>
                    </a:lnTo>
                    <a:lnTo>
                      <a:pt x="254" y="267"/>
                    </a:lnTo>
                    <a:lnTo>
                      <a:pt x="250" y="267"/>
                    </a:lnTo>
                    <a:lnTo>
                      <a:pt x="248" y="267"/>
                    </a:lnTo>
                    <a:lnTo>
                      <a:pt x="246" y="265"/>
                    </a:lnTo>
                    <a:lnTo>
                      <a:pt x="243" y="265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7" name="Freeform 16">
                <a:extLst>
                  <a:ext uri="{FF2B5EF4-FFF2-40B4-BE49-F238E27FC236}">
                    <a16:creationId xmlns:a16="http://schemas.microsoft.com/office/drawing/2014/main" id="{A7937DBF-0D65-2DAC-9C58-54499175D4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60" y="1525"/>
                <a:ext cx="309" cy="300"/>
              </a:xfrm>
              <a:custGeom>
                <a:avLst/>
                <a:gdLst>
                  <a:gd name="T0" fmla="*/ 22 w 309"/>
                  <a:gd name="T1" fmla="*/ 296 h 300"/>
                  <a:gd name="T2" fmla="*/ 22 w 309"/>
                  <a:gd name="T3" fmla="*/ 296 h 300"/>
                  <a:gd name="T4" fmla="*/ 20 w 309"/>
                  <a:gd name="T5" fmla="*/ 298 h 300"/>
                  <a:gd name="T6" fmla="*/ 18 w 309"/>
                  <a:gd name="T7" fmla="*/ 300 h 300"/>
                  <a:gd name="T8" fmla="*/ 16 w 309"/>
                  <a:gd name="T9" fmla="*/ 300 h 300"/>
                  <a:gd name="T10" fmla="*/ 14 w 309"/>
                  <a:gd name="T11" fmla="*/ 300 h 300"/>
                  <a:gd name="T12" fmla="*/ 12 w 309"/>
                  <a:gd name="T13" fmla="*/ 300 h 300"/>
                  <a:gd name="T14" fmla="*/ 10 w 309"/>
                  <a:gd name="T15" fmla="*/ 300 h 300"/>
                  <a:gd name="T16" fmla="*/ 6 w 309"/>
                  <a:gd name="T17" fmla="*/ 300 h 300"/>
                  <a:gd name="T18" fmla="*/ 4 w 309"/>
                  <a:gd name="T19" fmla="*/ 298 h 300"/>
                  <a:gd name="T20" fmla="*/ 4 w 309"/>
                  <a:gd name="T21" fmla="*/ 296 h 300"/>
                  <a:gd name="T22" fmla="*/ 2 w 309"/>
                  <a:gd name="T23" fmla="*/ 294 h 300"/>
                  <a:gd name="T24" fmla="*/ 0 w 309"/>
                  <a:gd name="T25" fmla="*/ 291 h 300"/>
                  <a:gd name="T26" fmla="*/ 0 w 309"/>
                  <a:gd name="T27" fmla="*/ 289 h 300"/>
                  <a:gd name="T28" fmla="*/ 0 w 309"/>
                  <a:gd name="T29" fmla="*/ 287 h 300"/>
                  <a:gd name="T30" fmla="*/ 0 w 309"/>
                  <a:gd name="T31" fmla="*/ 285 h 300"/>
                  <a:gd name="T32" fmla="*/ 0 w 309"/>
                  <a:gd name="T33" fmla="*/ 283 h 300"/>
                  <a:gd name="T34" fmla="*/ 0 w 309"/>
                  <a:gd name="T35" fmla="*/ 281 h 300"/>
                  <a:gd name="T36" fmla="*/ 2 w 309"/>
                  <a:gd name="T37" fmla="*/ 279 h 300"/>
                  <a:gd name="T38" fmla="*/ 4 w 309"/>
                  <a:gd name="T39" fmla="*/ 277 h 300"/>
                  <a:gd name="T40" fmla="*/ 4 w 309"/>
                  <a:gd name="T41" fmla="*/ 277 h 300"/>
                  <a:gd name="T42" fmla="*/ 285 w 309"/>
                  <a:gd name="T43" fmla="*/ 2 h 300"/>
                  <a:gd name="T44" fmla="*/ 285 w 309"/>
                  <a:gd name="T45" fmla="*/ 2 h 300"/>
                  <a:gd name="T46" fmla="*/ 287 w 309"/>
                  <a:gd name="T47" fmla="*/ 2 h 300"/>
                  <a:gd name="T48" fmla="*/ 289 w 309"/>
                  <a:gd name="T49" fmla="*/ 0 h 300"/>
                  <a:gd name="T50" fmla="*/ 291 w 309"/>
                  <a:gd name="T51" fmla="*/ 0 h 300"/>
                  <a:gd name="T52" fmla="*/ 295 w 309"/>
                  <a:gd name="T53" fmla="*/ 0 h 300"/>
                  <a:gd name="T54" fmla="*/ 297 w 309"/>
                  <a:gd name="T55" fmla="*/ 0 h 300"/>
                  <a:gd name="T56" fmla="*/ 299 w 309"/>
                  <a:gd name="T57" fmla="*/ 0 h 300"/>
                  <a:gd name="T58" fmla="*/ 301 w 309"/>
                  <a:gd name="T59" fmla="*/ 0 h 300"/>
                  <a:gd name="T60" fmla="*/ 303 w 309"/>
                  <a:gd name="T61" fmla="*/ 2 h 300"/>
                  <a:gd name="T62" fmla="*/ 305 w 309"/>
                  <a:gd name="T63" fmla="*/ 4 h 300"/>
                  <a:gd name="T64" fmla="*/ 305 w 309"/>
                  <a:gd name="T65" fmla="*/ 6 h 300"/>
                  <a:gd name="T66" fmla="*/ 307 w 309"/>
                  <a:gd name="T67" fmla="*/ 6 h 300"/>
                  <a:gd name="T68" fmla="*/ 307 w 309"/>
                  <a:gd name="T69" fmla="*/ 10 h 300"/>
                  <a:gd name="T70" fmla="*/ 309 w 309"/>
                  <a:gd name="T71" fmla="*/ 12 h 300"/>
                  <a:gd name="T72" fmla="*/ 307 w 309"/>
                  <a:gd name="T73" fmla="*/ 15 h 300"/>
                  <a:gd name="T74" fmla="*/ 307 w 309"/>
                  <a:gd name="T75" fmla="*/ 17 h 300"/>
                  <a:gd name="T76" fmla="*/ 307 w 309"/>
                  <a:gd name="T77" fmla="*/ 19 h 300"/>
                  <a:gd name="T78" fmla="*/ 305 w 309"/>
                  <a:gd name="T79" fmla="*/ 21 h 300"/>
                  <a:gd name="T80" fmla="*/ 305 w 309"/>
                  <a:gd name="T81" fmla="*/ 23 h 300"/>
                  <a:gd name="T82" fmla="*/ 305 w 309"/>
                  <a:gd name="T83" fmla="*/ 23 h 300"/>
                  <a:gd name="T84" fmla="*/ 22 w 309"/>
                  <a:gd name="T85" fmla="*/ 29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9" h="300">
                    <a:moveTo>
                      <a:pt x="22" y="296"/>
                    </a:moveTo>
                    <a:lnTo>
                      <a:pt x="22" y="296"/>
                    </a:lnTo>
                    <a:lnTo>
                      <a:pt x="20" y="298"/>
                    </a:lnTo>
                    <a:lnTo>
                      <a:pt x="18" y="300"/>
                    </a:lnTo>
                    <a:lnTo>
                      <a:pt x="16" y="300"/>
                    </a:lnTo>
                    <a:lnTo>
                      <a:pt x="14" y="300"/>
                    </a:lnTo>
                    <a:lnTo>
                      <a:pt x="12" y="300"/>
                    </a:lnTo>
                    <a:lnTo>
                      <a:pt x="10" y="300"/>
                    </a:lnTo>
                    <a:lnTo>
                      <a:pt x="6" y="300"/>
                    </a:lnTo>
                    <a:lnTo>
                      <a:pt x="4" y="298"/>
                    </a:lnTo>
                    <a:lnTo>
                      <a:pt x="4" y="296"/>
                    </a:lnTo>
                    <a:lnTo>
                      <a:pt x="2" y="294"/>
                    </a:lnTo>
                    <a:lnTo>
                      <a:pt x="0" y="291"/>
                    </a:lnTo>
                    <a:lnTo>
                      <a:pt x="0" y="289"/>
                    </a:lnTo>
                    <a:lnTo>
                      <a:pt x="0" y="287"/>
                    </a:lnTo>
                    <a:lnTo>
                      <a:pt x="0" y="285"/>
                    </a:lnTo>
                    <a:lnTo>
                      <a:pt x="0" y="283"/>
                    </a:lnTo>
                    <a:lnTo>
                      <a:pt x="0" y="281"/>
                    </a:lnTo>
                    <a:lnTo>
                      <a:pt x="2" y="279"/>
                    </a:lnTo>
                    <a:lnTo>
                      <a:pt x="4" y="277"/>
                    </a:lnTo>
                    <a:lnTo>
                      <a:pt x="285" y="2"/>
                    </a:lnTo>
                    <a:lnTo>
                      <a:pt x="287" y="2"/>
                    </a:lnTo>
                    <a:lnTo>
                      <a:pt x="289" y="0"/>
                    </a:lnTo>
                    <a:lnTo>
                      <a:pt x="291" y="0"/>
                    </a:lnTo>
                    <a:lnTo>
                      <a:pt x="295" y="0"/>
                    </a:lnTo>
                    <a:lnTo>
                      <a:pt x="297" y="0"/>
                    </a:lnTo>
                    <a:lnTo>
                      <a:pt x="299" y="0"/>
                    </a:lnTo>
                    <a:lnTo>
                      <a:pt x="301" y="0"/>
                    </a:lnTo>
                    <a:lnTo>
                      <a:pt x="303" y="2"/>
                    </a:lnTo>
                    <a:lnTo>
                      <a:pt x="305" y="4"/>
                    </a:lnTo>
                    <a:lnTo>
                      <a:pt x="305" y="6"/>
                    </a:lnTo>
                    <a:lnTo>
                      <a:pt x="307" y="6"/>
                    </a:lnTo>
                    <a:lnTo>
                      <a:pt x="307" y="10"/>
                    </a:lnTo>
                    <a:lnTo>
                      <a:pt x="309" y="12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lnTo>
                      <a:pt x="305" y="21"/>
                    </a:lnTo>
                    <a:lnTo>
                      <a:pt x="305" y="23"/>
                    </a:lnTo>
                    <a:lnTo>
                      <a:pt x="22" y="296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CC3AA5E9-5887-CF70-DBC8-7783F6E408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16" y="2253"/>
                <a:ext cx="127" cy="126"/>
              </a:xfrm>
              <a:custGeom>
                <a:avLst/>
                <a:gdLst>
                  <a:gd name="T0" fmla="*/ 127 w 127"/>
                  <a:gd name="T1" fmla="*/ 126 h 126"/>
                  <a:gd name="T2" fmla="*/ 65 w 127"/>
                  <a:gd name="T3" fmla="*/ 0 h 126"/>
                  <a:gd name="T4" fmla="*/ 0 w 127"/>
                  <a:gd name="T5" fmla="*/ 66 h 126"/>
                  <a:gd name="T6" fmla="*/ 127 w 127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26">
                    <a:moveTo>
                      <a:pt x="127" y="126"/>
                    </a:moveTo>
                    <a:lnTo>
                      <a:pt x="65" y="0"/>
                    </a:lnTo>
                    <a:lnTo>
                      <a:pt x="0" y="66"/>
                    </a:lnTo>
                    <a:lnTo>
                      <a:pt x="127" y="12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9" name="Freeform 18">
                <a:extLst>
                  <a:ext uri="{FF2B5EF4-FFF2-40B4-BE49-F238E27FC236}">
                    <a16:creationId xmlns:a16="http://schemas.microsoft.com/office/drawing/2014/main" id="{80BA755F-10DF-D0DD-C415-33FD72107A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32" y="2372"/>
                <a:ext cx="27" cy="460"/>
              </a:xfrm>
              <a:custGeom>
                <a:avLst/>
                <a:gdLst>
                  <a:gd name="T0" fmla="*/ 0 w 27"/>
                  <a:gd name="T1" fmla="*/ 15 h 460"/>
                  <a:gd name="T2" fmla="*/ 0 w 27"/>
                  <a:gd name="T3" fmla="*/ 15 h 460"/>
                  <a:gd name="T4" fmla="*/ 0 w 27"/>
                  <a:gd name="T5" fmla="*/ 13 h 460"/>
                  <a:gd name="T6" fmla="*/ 0 w 27"/>
                  <a:gd name="T7" fmla="*/ 11 h 460"/>
                  <a:gd name="T8" fmla="*/ 0 w 27"/>
                  <a:gd name="T9" fmla="*/ 9 h 460"/>
                  <a:gd name="T10" fmla="*/ 3 w 27"/>
                  <a:gd name="T11" fmla="*/ 7 h 460"/>
                  <a:gd name="T12" fmla="*/ 5 w 27"/>
                  <a:gd name="T13" fmla="*/ 5 h 460"/>
                  <a:gd name="T14" fmla="*/ 7 w 27"/>
                  <a:gd name="T15" fmla="*/ 3 h 460"/>
                  <a:gd name="T16" fmla="*/ 9 w 27"/>
                  <a:gd name="T17" fmla="*/ 3 h 460"/>
                  <a:gd name="T18" fmla="*/ 11 w 27"/>
                  <a:gd name="T19" fmla="*/ 0 h 460"/>
                  <a:gd name="T20" fmla="*/ 13 w 27"/>
                  <a:gd name="T21" fmla="*/ 0 h 460"/>
                  <a:gd name="T22" fmla="*/ 15 w 27"/>
                  <a:gd name="T23" fmla="*/ 0 h 460"/>
                  <a:gd name="T24" fmla="*/ 17 w 27"/>
                  <a:gd name="T25" fmla="*/ 3 h 460"/>
                  <a:gd name="T26" fmla="*/ 19 w 27"/>
                  <a:gd name="T27" fmla="*/ 3 h 460"/>
                  <a:gd name="T28" fmla="*/ 21 w 27"/>
                  <a:gd name="T29" fmla="*/ 5 h 460"/>
                  <a:gd name="T30" fmla="*/ 23 w 27"/>
                  <a:gd name="T31" fmla="*/ 7 h 460"/>
                  <a:gd name="T32" fmla="*/ 25 w 27"/>
                  <a:gd name="T33" fmla="*/ 9 h 460"/>
                  <a:gd name="T34" fmla="*/ 25 w 27"/>
                  <a:gd name="T35" fmla="*/ 11 h 460"/>
                  <a:gd name="T36" fmla="*/ 25 w 27"/>
                  <a:gd name="T37" fmla="*/ 13 h 460"/>
                  <a:gd name="T38" fmla="*/ 27 w 27"/>
                  <a:gd name="T39" fmla="*/ 15 h 460"/>
                  <a:gd name="T40" fmla="*/ 27 w 27"/>
                  <a:gd name="T41" fmla="*/ 15 h 460"/>
                  <a:gd name="T42" fmla="*/ 27 w 27"/>
                  <a:gd name="T43" fmla="*/ 446 h 460"/>
                  <a:gd name="T44" fmla="*/ 27 w 27"/>
                  <a:gd name="T45" fmla="*/ 446 h 460"/>
                  <a:gd name="T46" fmla="*/ 25 w 27"/>
                  <a:gd name="T47" fmla="*/ 448 h 460"/>
                  <a:gd name="T48" fmla="*/ 25 w 27"/>
                  <a:gd name="T49" fmla="*/ 450 h 460"/>
                  <a:gd name="T50" fmla="*/ 25 w 27"/>
                  <a:gd name="T51" fmla="*/ 452 h 460"/>
                  <a:gd name="T52" fmla="*/ 23 w 27"/>
                  <a:gd name="T53" fmla="*/ 454 h 460"/>
                  <a:gd name="T54" fmla="*/ 21 w 27"/>
                  <a:gd name="T55" fmla="*/ 456 h 460"/>
                  <a:gd name="T56" fmla="*/ 19 w 27"/>
                  <a:gd name="T57" fmla="*/ 458 h 460"/>
                  <a:gd name="T58" fmla="*/ 17 w 27"/>
                  <a:gd name="T59" fmla="*/ 458 h 460"/>
                  <a:gd name="T60" fmla="*/ 15 w 27"/>
                  <a:gd name="T61" fmla="*/ 460 h 460"/>
                  <a:gd name="T62" fmla="*/ 13 w 27"/>
                  <a:gd name="T63" fmla="*/ 460 h 460"/>
                  <a:gd name="T64" fmla="*/ 11 w 27"/>
                  <a:gd name="T65" fmla="*/ 460 h 460"/>
                  <a:gd name="T66" fmla="*/ 9 w 27"/>
                  <a:gd name="T67" fmla="*/ 458 h 460"/>
                  <a:gd name="T68" fmla="*/ 7 w 27"/>
                  <a:gd name="T69" fmla="*/ 458 h 460"/>
                  <a:gd name="T70" fmla="*/ 5 w 27"/>
                  <a:gd name="T71" fmla="*/ 456 h 460"/>
                  <a:gd name="T72" fmla="*/ 3 w 27"/>
                  <a:gd name="T73" fmla="*/ 454 h 460"/>
                  <a:gd name="T74" fmla="*/ 0 w 27"/>
                  <a:gd name="T75" fmla="*/ 452 h 460"/>
                  <a:gd name="T76" fmla="*/ 0 w 27"/>
                  <a:gd name="T77" fmla="*/ 450 h 460"/>
                  <a:gd name="T78" fmla="*/ 0 w 27"/>
                  <a:gd name="T79" fmla="*/ 448 h 460"/>
                  <a:gd name="T80" fmla="*/ 0 w 27"/>
                  <a:gd name="T81" fmla="*/ 446 h 460"/>
                  <a:gd name="T82" fmla="*/ 0 w 27"/>
                  <a:gd name="T83" fmla="*/ 446 h 460"/>
                  <a:gd name="T84" fmla="*/ 0 w 27"/>
                  <a:gd name="T85" fmla="*/ 15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" h="460">
                    <a:moveTo>
                      <a:pt x="0" y="15"/>
                    </a:move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1" y="5"/>
                    </a:lnTo>
                    <a:lnTo>
                      <a:pt x="23" y="7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7" y="15"/>
                    </a:lnTo>
                    <a:lnTo>
                      <a:pt x="27" y="446"/>
                    </a:lnTo>
                    <a:lnTo>
                      <a:pt x="25" y="448"/>
                    </a:lnTo>
                    <a:lnTo>
                      <a:pt x="25" y="450"/>
                    </a:lnTo>
                    <a:lnTo>
                      <a:pt x="25" y="452"/>
                    </a:lnTo>
                    <a:lnTo>
                      <a:pt x="23" y="454"/>
                    </a:lnTo>
                    <a:lnTo>
                      <a:pt x="21" y="456"/>
                    </a:lnTo>
                    <a:lnTo>
                      <a:pt x="19" y="458"/>
                    </a:lnTo>
                    <a:lnTo>
                      <a:pt x="17" y="458"/>
                    </a:lnTo>
                    <a:lnTo>
                      <a:pt x="15" y="460"/>
                    </a:lnTo>
                    <a:lnTo>
                      <a:pt x="13" y="460"/>
                    </a:lnTo>
                    <a:lnTo>
                      <a:pt x="11" y="460"/>
                    </a:lnTo>
                    <a:lnTo>
                      <a:pt x="9" y="458"/>
                    </a:lnTo>
                    <a:lnTo>
                      <a:pt x="7" y="458"/>
                    </a:lnTo>
                    <a:lnTo>
                      <a:pt x="5" y="456"/>
                    </a:lnTo>
                    <a:lnTo>
                      <a:pt x="3" y="454"/>
                    </a:lnTo>
                    <a:lnTo>
                      <a:pt x="0" y="452"/>
                    </a:lnTo>
                    <a:lnTo>
                      <a:pt x="0" y="450"/>
                    </a:lnTo>
                    <a:lnTo>
                      <a:pt x="0" y="448"/>
                    </a:lnTo>
                    <a:lnTo>
                      <a:pt x="0" y="44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14" name="Freeform 19">
                <a:extLst>
                  <a:ext uri="{FF2B5EF4-FFF2-40B4-BE49-F238E27FC236}">
                    <a16:creationId xmlns:a16="http://schemas.microsoft.com/office/drawing/2014/main" id="{D99F3B06-B361-D3A8-7ECB-0DA9869B2F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50" y="2662"/>
                <a:ext cx="185" cy="174"/>
              </a:xfrm>
              <a:custGeom>
                <a:avLst/>
                <a:gdLst>
                  <a:gd name="T0" fmla="*/ 185 w 185"/>
                  <a:gd name="T1" fmla="*/ 86 h 174"/>
                  <a:gd name="T2" fmla="*/ 183 w 185"/>
                  <a:gd name="T3" fmla="*/ 104 h 174"/>
                  <a:gd name="T4" fmla="*/ 177 w 185"/>
                  <a:gd name="T5" fmla="*/ 123 h 174"/>
                  <a:gd name="T6" fmla="*/ 166 w 185"/>
                  <a:gd name="T7" fmla="*/ 137 h 174"/>
                  <a:gd name="T8" fmla="*/ 154 w 185"/>
                  <a:gd name="T9" fmla="*/ 152 h 174"/>
                  <a:gd name="T10" fmla="*/ 140 w 185"/>
                  <a:gd name="T11" fmla="*/ 162 h 174"/>
                  <a:gd name="T12" fmla="*/ 121 w 185"/>
                  <a:gd name="T13" fmla="*/ 170 h 174"/>
                  <a:gd name="T14" fmla="*/ 103 w 185"/>
                  <a:gd name="T15" fmla="*/ 174 h 174"/>
                  <a:gd name="T16" fmla="*/ 82 w 185"/>
                  <a:gd name="T17" fmla="*/ 174 h 174"/>
                  <a:gd name="T18" fmla="*/ 64 w 185"/>
                  <a:gd name="T19" fmla="*/ 170 h 174"/>
                  <a:gd name="T20" fmla="*/ 48 w 185"/>
                  <a:gd name="T21" fmla="*/ 162 h 174"/>
                  <a:gd name="T22" fmla="*/ 31 w 185"/>
                  <a:gd name="T23" fmla="*/ 152 h 174"/>
                  <a:gd name="T24" fmla="*/ 19 w 185"/>
                  <a:gd name="T25" fmla="*/ 139 h 174"/>
                  <a:gd name="T26" fmla="*/ 9 w 185"/>
                  <a:gd name="T27" fmla="*/ 123 h 174"/>
                  <a:gd name="T28" fmla="*/ 3 w 185"/>
                  <a:gd name="T29" fmla="*/ 104 h 174"/>
                  <a:gd name="T30" fmla="*/ 0 w 185"/>
                  <a:gd name="T31" fmla="*/ 86 h 174"/>
                  <a:gd name="T32" fmla="*/ 3 w 185"/>
                  <a:gd name="T33" fmla="*/ 67 h 174"/>
                  <a:gd name="T34" fmla="*/ 9 w 185"/>
                  <a:gd name="T35" fmla="*/ 51 h 174"/>
                  <a:gd name="T36" fmla="*/ 19 w 185"/>
                  <a:gd name="T37" fmla="*/ 35 h 174"/>
                  <a:gd name="T38" fmla="*/ 31 w 185"/>
                  <a:gd name="T39" fmla="*/ 20 h 174"/>
                  <a:gd name="T40" fmla="*/ 46 w 185"/>
                  <a:gd name="T41" fmla="*/ 10 h 174"/>
                  <a:gd name="T42" fmla="*/ 64 w 185"/>
                  <a:gd name="T43" fmla="*/ 4 h 174"/>
                  <a:gd name="T44" fmla="*/ 82 w 185"/>
                  <a:gd name="T45" fmla="*/ 0 h 174"/>
                  <a:gd name="T46" fmla="*/ 103 w 185"/>
                  <a:gd name="T47" fmla="*/ 0 h 174"/>
                  <a:gd name="T48" fmla="*/ 121 w 185"/>
                  <a:gd name="T49" fmla="*/ 4 h 174"/>
                  <a:gd name="T50" fmla="*/ 138 w 185"/>
                  <a:gd name="T51" fmla="*/ 10 h 174"/>
                  <a:gd name="T52" fmla="*/ 154 w 185"/>
                  <a:gd name="T53" fmla="*/ 20 h 174"/>
                  <a:gd name="T54" fmla="*/ 166 w 185"/>
                  <a:gd name="T55" fmla="*/ 35 h 174"/>
                  <a:gd name="T56" fmla="*/ 177 w 185"/>
                  <a:gd name="T57" fmla="*/ 51 h 174"/>
                  <a:gd name="T58" fmla="*/ 183 w 185"/>
                  <a:gd name="T59" fmla="*/ 67 h 174"/>
                  <a:gd name="T60" fmla="*/ 185 w 185"/>
                  <a:gd name="T61" fmla="*/ 86 h 174"/>
                  <a:gd name="T62" fmla="*/ 185 w 185"/>
                  <a:gd name="T63" fmla="*/ 8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5" h="174">
                    <a:moveTo>
                      <a:pt x="185" y="86"/>
                    </a:moveTo>
                    <a:lnTo>
                      <a:pt x="183" y="104"/>
                    </a:lnTo>
                    <a:lnTo>
                      <a:pt x="177" y="123"/>
                    </a:lnTo>
                    <a:lnTo>
                      <a:pt x="166" y="137"/>
                    </a:lnTo>
                    <a:lnTo>
                      <a:pt x="154" y="152"/>
                    </a:lnTo>
                    <a:lnTo>
                      <a:pt x="140" y="162"/>
                    </a:lnTo>
                    <a:lnTo>
                      <a:pt x="121" y="170"/>
                    </a:lnTo>
                    <a:lnTo>
                      <a:pt x="103" y="174"/>
                    </a:lnTo>
                    <a:lnTo>
                      <a:pt x="82" y="174"/>
                    </a:lnTo>
                    <a:lnTo>
                      <a:pt x="64" y="170"/>
                    </a:lnTo>
                    <a:lnTo>
                      <a:pt x="48" y="162"/>
                    </a:lnTo>
                    <a:lnTo>
                      <a:pt x="31" y="152"/>
                    </a:lnTo>
                    <a:lnTo>
                      <a:pt x="19" y="139"/>
                    </a:lnTo>
                    <a:lnTo>
                      <a:pt x="9" y="123"/>
                    </a:lnTo>
                    <a:lnTo>
                      <a:pt x="3" y="104"/>
                    </a:lnTo>
                    <a:lnTo>
                      <a:pt x="0" y="86"/>
                    </a:lnTo>
                    <a:lnTo>
                      <a:pt x="3" y="67"/>
                    </a:lnTo>
                    <a:lnTo>
                      <a:pt x="9" y="51"/>
                    </a:lnTo>
                    <a:lnTo>
                      <a:pt x="19" y="35"/>
                    </a:lnTo>
                    <a:lnTo>
                      <a:pt x="31" y="20"/>
                    </a:lnTo>
                    <a:lnTo>
                      <a:pt x="46" y="10"/>
                    </a:lnTo>
                    <a:lnTo>
                      <a:pt x="64" y="4"/>
                    </a:lnTo>
                    <a:lnTo>
                      <a:pt x="82" y="0"/>
                    </a:lnTo>
                    <a:lnTo>
                      <a:pt x="103" y="0"/>
                    </a:lnTo>
                    <a:lnTo>
                      <a:pt x="121" y="4"/>
                    </a:lnTo>
                    <a:lnTo>
                      <a:pt x="138" y="10"/>
                    </a:lnTo>
                    <a:lnTo>
                      <a:pt x="154" y="20"/>
                    </a:lnTo>
                    <a:lnTo>
                      <a:pt x="166" y="35"/>
                    </a:lnTo>
                    <a:lnTo>
                      <a:pt x="177" y="51"/>
                    </a:lnTo>
                    <a:lnTo>
                      <a:pt x="183" y="67"/>
                    </a:lnTo>
                    <a:lnTo>
                      <a:pt x="185" y="86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15" name="Freeform 20">
                <a:extLst>
                  <a:ext uri="{FF2B5EF4-FFF2-40B4-BE49-F238E27FC236}">
                    <a16:creationId xmlns:a16="http://schemas.microsoft.com/office/drawing/2014/main" id="{44D00C89-879E-D934-E2D9-306209503D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06" y="2713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7 h 70"/>
                  <a:gd name="T4" fmla="*/ 65 w 74"/>
                  <a:gd name="T5" fmla="*/ 58 h 70"/>
                  <a:gd name="T6" fmla="*/ 57 w 74"/>
                  <a:gd name="T7" fmla="*/ 66 h 70"/>
                  <a:gd name="T8" fmla="*/ 47 w 74"/>
                  <a:gd name="T9" fmla="*/ 70 h 70"/>
                  <a:gd name="T10" fmla="*/ 35 w 74"/>
                  <a:gd name="T11" fmla="*/ 70 h 70"/>
                  <a:gd name="T12" fmla="*/ 22 w 74"/>
                  <a:gd name="T13" fmla="*/ 68 h 70"/>
                  <a:gd name="T14" fmla="*/ 12 w 74"/>
                  <a:gd name="T15" fmla="*/ 62 h 70"/>
                  <a:gd name="T16" fmla="*/ 4 w 74"/>
                  <a:gd name="T17" fmla="*/ 51 h 70"/>
                  <a:gd name="T18" fmla="*/ 0 w 74"/>
                  <a:gd name="T19" fmla="*/ 41 h 70"/>
                  <a:gd name="T20" fmla="*/ 0 w 74"/>
                  <a:gd name="T21" fmla="*/ 31 h 70"/>
                  <a:gd name="T22" fmla="*/ 4 w 74"/>
                  <a:gd name="T23" fmla="*/ 19 h 70"/>
                  <a:gd name="T24" fmla="*/ 12 w 74"/>
                  <a:gd name="T25" fmla="*/ 10 h 70"/>
                  <a:gd name="T26" fmla="*/ 22 w 74"/>
                  <a:gd name="T27" fmla="*/ 4 h 70"/>
                  <a:gd name="T28" fmla="*/ 33 w 74"/>
                  <a:gd name="T29" fmla="*/ 0 h 70"/>
                  <a:gd name="T30" fmla="*/ 45 w 74"/>
                  <a:gd name="T31" fmla="*/ 2 h 70"/>
                  <a:gd name="T32" fmla="*/ 57 w 74"/>
                  <a:gd name="T33" fmla="*/ 6 h 70"/>
                  <a:gd name="T34" fmla="*/ 65 w 74"/>
                  <a:gd name="T35" fmla="*/ 14 h 70"/>
                  <a:gd name="T36" fmla="*/ 72 w 74"/>
                  <a:gd name="T37" fmla="*/ 25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7"/>
                    </a:lnTo>
                    <a:lnTo>
                      <a:pt x="65" y="58"/>
                    </a:lnTo>
                    <a:lnTo>
                      <a:pt x="57" y="66"/>
                    </a:lnTo>
                    <a:lnTo>
                      <a:pt x="47" y="70"/>
                    </a:lnTo>
                    <a:lnTo>
                      <a:pt x="35" y="70"/>
                    </a:lnTo>
                    <a:lnTo>
                      <a:pt x="22" y="68"/>
                    </a:lnTo>
                    <a:lnTo>
                      <a:pt x="12" y="62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2" y="10"/>
                    </a:lnTo>
                    <a:lnTo>
                      <a:pt x="22" y="4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7" y="6"/>
                    </a:lnTo>
                    <a:lnTo>
                      <a:pt x="65" y="14"/>
                    </a:lnTo>
                    <a:lnTo>
                      <a:pt x="72" y="25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21" name="Freeform 21">
                <a:extLst>
                  <a:ext uri="{FF2B5EF4-FFF2-40B4-BE49-F238E27FC236}">
                    <a16:creationId xmlns:a16="http://schemas.microsoft.com/office/drawing/2014/main" id="{CF064C31-0363-3451-BEB1-591AB2FD9D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3" y="1191"/>
                <a:ext cx="26" cy="365"/>
              </a:xfrm>
              <a:custGeom>
                <a:avLst/>
                <a:gdLst>
                  <a:gd name="T0" fmla="*/ 0 w 26"/>
                  <a:gd name="T1" fmla="*/ 14 h 365"/>
                  <a:gd name="T2" fmla="*/ 0 w 26"/>
                  <a:gd name="T3" fmla="*/ 14 h 365"/>
                  <a:gd name="T4" fmla="*/ 0 w 26"/>
                  <a:gd name="T5" fmla="*/ 12 h 365"/>
                  <a:gd name="T6" fmla="*/ 0 w 26"/>
                  <a:gd name="T7" fmla="*/ 8 h 365"/>
                  <a:gd name="T8" fmla="*/ 0 w 26"/>
                  <a:gd name="T9" fmla="*/ 6 h 365"/>
                  <a:gd name="T10" fmla="*/ 2 w 26"/>
                  <a:gd name="T11" fmla="*/ 4 h 365"/>
                  <a:gd name="T12" fmla="*/ 4 w 26"/>
                  <a:gd name="T13" fmla="*/ 4 h 365"/>
                  <a:gd name="T14" fmla="*/ 6 w 26"/>
                  <a:gd name="T15" fmla="*/ 2 h 365"/>
                  <a:gd name="T16" fmla="*/ 8 w 26"/>
                  <a:gd name="T17" fmla="*/ 2 h 365"/>
                  <a:gd name="T18" fmla="*/ 10 w 26"/>
                  <a:gd name="T19" fmla="*/ 0 h 365"/>
                  <a:gd name="T20" fmla="*/ 12 w 26"/>
                  <a:gd name="T21" fmla="*/ 0 h 365"/>
                  <a:gd name="T22" fmla="*/ 14 w 26"/>
                  <a:gd name="T23" fmla="*/ 0 h 365"/>
                  <a:gd name="T24" fmla="*/ 16 w 26"/>
                  <a:gd name="T25" fmla="*/ 2 h 365"/>
                  <a:gd name="T26" fmla="*/ 18 w 26"/>
                  <a:gd name="T27" fmla="*/ 2 h 365"/>
                  <a:gd name="T28" fmla="*/ 20 w 26"/>
                  <a:gd name="T29" fmla="*/ 4 h 365"/>
                  <a:gd name="T30" fmla="*/ 22 w 26"/>
                  <a:gd name="T31" fmla="*/ 4 h 365"/>
                  <a:gd name="T32" fmla="*/ 24 w 26"/>
                  <a:gd name="T33" fmla="*/ 6 h 365"/>
                  <a:gd name="T34" fmla="*/ 24 w 26"/>
                  <a:gd name="T35" fmla="*/ 8 h 365"/>
                  <a:gd name="T36" fmla="*/ 24 w 26"/>
                  <a:gd name="T37" fmla="*/ 12 h 365"/>
                  <a:gd name="T38" fmla="*/ 26 w 26"/>
                  <a:gd name="T39" fmla="*/ 14 h 365"/>
                  <a:gd name="T40" fmla="*/ 26 w 26"/>
                  <a:gd name="T41" fmla="*/ 14 h 365"/>
                  <a:gd name="T42" fmla="*/ 26 w 26"/>
                  <a:gd name="T43" fmla="*/ 351 h 365"/>
                  <a:gd name="T44" fmla="*/ 26 w 26"/>
                  <a:gd name="T45" fmla="*/ 351 h 365"/>
                  <a:gd name="T46" fmla="*/ 24 w 26"/>
                  <a:gd name="T47" fmla="*/ 353 h 365"/>
                  <a:gd name="T48" fmla="*/ 24 w 26"/>
                  <a:gd name="T49" fmla="*/ 355 h 365"/>
                  <a:gd name="T50" fmla="*/ 24 w 26"/>
                  <a:gd name="T51" fmla="*/ 357 h 365"/>
                  <a:gd name="T52" fmla="*/ 22 w 26"/>
                  <a:gd name="T53" fmla="*/ 359 h 365"/>
                  <a:gd name="T54" fmla="*/ 20 w 26"/>
                  <a:gd name="T55" fmla="*/ 361 h 365"/>
                  <a:gd name="T56" fmla="*/ 18 w 26"/>
                  <a:gd name="T57" fmla="*/ 363 h 365"/>
                  <a:gd name="T58" fmla="*/ 16 w 26"/>
                  <a:gd name="T59" fmla="*/ 363 h 365"/>
                  <a:gd name="T60" fmla="*/ 14 w 26"/>
                  <a:gd name="T61" fmla="*/ 365 h 365"/>
                  <a:gd name="T62" fmla="*/ 12 w 26"/>
                  <a:gd name="T63" fmla="*/ 365 h 365"/>
                  <a:gd name="T64" fmla="*/ 10 w 26"/>
                  <a:gd name="T65" fmla="*/ 365 h 365"/>
                  <a:gd name="T66" fmla="*/ 8 w 26"/>
                  <a:gd name="T67" fmla="*/ 363 h 365"/>
                  <a:gd name="T68" fmla="*/ 6 w 26"/>
                  <a:gd name="T69" fmla="*/ 363 h 365"/>
                  <a:gd name="T70" fmla="*/ 4 w 26"/>
                  <a:gd name="T71" fmla="*/ 361 h 365"/>
                  <a:gd name="T72" fmla="*/ 2 w 26"/>
                  <a:gd name="T73" fmla="*/ 359 h 365"/>
                  <a:gd name="T74" fmla="*/ 0 w 26"/>
                  <a:gd name="T75" fmla="*/ 357 h 365"/>
                  <a:gd name="T76" fmla="*/ 0 w 26"/>
                  <a:gd name="T77" fmla="*/ 355 h 365"/>
                  <a:gd name="T78" fmla="*/ 0 w 26"/>
                  <a:gd name="T79" fmla="*/ 353 h 365"/>
                  <a:gd name="T80" fmla="*/ 0 w 26"/>
                  <a:gd name="T81" fmla="*/ 351 h 365"/>
                  <a:gd name="T82" fmla="*/ 0 w 26"/>
                  <a:gd name="T83" fmla="*/ 351 h 365"/>
                  <a:gd name="T84" fmla="*/ 0 w 26"/>
                  <a:gd name="T85" fmla="*/ 1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365">
                    <a:moveTo>
                      <a:pt x="0" y="14"/>
                    </a:moveTo>
                    <a:lnTo>
                      <a:pt x="0" y="14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4" y="12"/>
                    </a:lnTo>
                    <a:lnTo>
                      <a:pt x="26" y="14"/>
                    </a:lnTo>
                    <a:lnTo>
                      <a:pt x="26" y="351"/>
                    </a:lnTo>
                    <a:lnTo>
                      <a:pt x="24" y="353"/>
                    </a:lnTo>
                    <a:lnTo>
                      <a:pt x="24" y="355"/>
                    </a:lnTo>
                    <a:lnTo>
                      <a:pt x="24" y="357"/>
                    </a:lnTo>
                    <a:lnTo>
                      <a:pt x="22" y="359"/>
                    </a:lnTo>
                    <a:lnTo>
                      <a:pt x="20" y="361"/>
                    </a:lnTo>
                    <a:lnTo>
                      <a:pt x="18" y="363"/>
                    </a:lnTo>
                    <a:lnTo>
                      <a:pt x="16" y="363"/>
                    </a:lnTo>
                    <a:lnTo>
                      <a:pt x="14" y="365"/>
                    </a:lnTo>
                    <a:lnTo>
                      <a:pt x="12" y="365"/>
                    </a:lnTo>
                    <a:lnTo>
                      <a:pt x="10" y="365"/>
                    </a:lnTo>
                    <a:lnTo>
                      <a:pt x="8" y="363"/>
                    </a:lnTo>
                    <a:lnTo>
                      <a:pt x="6" y="363"/>
                    </a:lnTo>
                    <a:lnTo>
                      <a:pt x="4" y="361"/>
                    </a:lnTo>
                    <a:lnTo>
                      <a:pt x="2" y="359"/>
                    </a:lnTo>
                    <a:lnTo>
                      <a:pt x="0" y="357"/>
                    </a:lnTo>
                    <a:lnTo>
                      <a:pt x="0" y="355"/>
                    </a:lnTo>
                    <a:lnTo>
                      <a:pt x="0" y="353"/>
                    </a:lnTo>
                    <a:lnTo>
                      <a:pt x="0" y="35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22" name="Freeform 22">
                <a:extLst>
                  <a:ext uri="{FF2B5EF4-FFF2-40B4-BE49-F238E27FC236}">
                    <a16:creationId xmlns:a16="http://schemas.microsoft.com/office/drawing/2014/main" id="{FA012884-ADE3-6FAB-A65B-9BB60273D1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57" y="1160"/>
                <a:ext cx="184" cy="174"/>
              </a:xfrm>
              <a:custGeom>
                <a:avLst/>
                <a:gdLst>
                  <a:gd name="T0" fmla="*/ 184 w 184"/>
                  <a:gd name="T1" fmla="*/ 88 h 174"/>
                  <a:gd name="T2" fmla="*/ 182 w 184"/>
                  <a:gd name="T3" fmla="*/ 105 h 174"/>
                  <a:gd name="T4" fmla="*/ 176 w 184"/>
                  <a:gd name="T5" fmla="*/ 123 h 174"/>
                  <a:gd name="T6" fmla="*/ 166 w 184"/>
                  <a:gd name="T7" fmla="*/ 139 h 174"/>
                  <a:gd name="T8" fmla="*/ 153 w 184"/>
                  <a:gd name="T9" fmla="*/ 152 h 174"/>
                  <a:gd name="T10" fmla="*/ 139 w 184"/>
                  <a:gd name="T11" fmla="*/ 164 h 174"/>
                  <a:gd name="T12" fmla="*/ 121 w 184"/>
                  <a:gd name="T13" fmla="*/ 170 h 174"/>
                  <a:gd name="T14" fmla="*/ 102 w 184"/>
                  <a:gd name="T15" fmla="*/ 174 h 174"/>
                  <a:gd name="T16" fmla="*/ 82 w 184"/>
                  <a:gd name="T17" fmla="*/ 174 h 174"/>
                  <a:gd name="T18" fmla="*/ 63 w 184"/>
                  <a:gd name="T19" fmla="*/ 170 h 174"/>
                  <a:gd name="T20" fmla="*/ 47 w 184"/>
                  <a:gd name="T21" fmla="*/ 164 h 174"/>
                  <a:gd name="T22" fmla="*/ 30 w 184"/>
                  <a:gd name="T23" fmla="*/ 152 h 174"/>
                  <a:gd name="T24" fmla="*/ 18 w 184"/>
                  <a:gd name="T25" fmla="*/ 139 h 174"/>
                  <a:gd name="T26" fmla="*/ 8 w 184"/>
                  <a:gd name="T27" fmla="*/ 123 h 174"/>
                  <a:gd name="T28" fmla="*/ 2 w 184"/>
                  <a:gd name="T29" fmla="*/ 107 h 174"/>
                  <a:gd name="T30" fmla="*/ 0 w 184"/>
                  <a:gd name="T31" fmla="*/ 88 h 174"/>
                  <a:gd name="T32" fmla="*/ 2 w 184"/>
                  <a:gd name="T33" fmla="*/ 70 h 174"/>
                  <a:gd name="T34" fmla="*/ 8 w 184"/>
                  <a:gd name="T35" fmla="*/ 51 h 174"/>
                  <a:gd name="T36" fmla="*/ 18 w 184"/>
                  <a:gd name="T37" fmla="*/ 35 h 174"/>
                  <a:gd name="T38" fmla="*/ 30 w 184"/>
                  <a:gd name="T39" fmla="*/ 23 h 174"/>
                  <a:gd name="T40" fmla="*/ 45 w 184"/>
                  <a:gd name="T41" fmla="*/ 10 h 174"/>
                  <a:gd name="T42" fmla="*/ 63 w 184"/>
                  <a:gd name="T43" fmla="*/ 4 h 174"/>
                  <a:gd name="T44" fmla="*/ 82 w 184"/>
                  <a:gd name="T45" fmla="*/ 0 h 174"/>
                  <a:gd name="T46" fmla="*/ 102 w 184"/>
                  <a:gd name="T47" fmla="*/ 0 h 174"/>
                  <a:gd name="T48" fmla="*/ 121 w 184"/>
                  <a:gd name="T49" fmla="*/ 4 h 174"/>
                  <a:gd name="T50" fmla="*/ 137 w 184"/>
                  <a:gd name="T51" fmla="*/ 10 h 174"/>
                  <a:gd name="T52" fmla="*/ 153 w 184"/>
                  <a:gd name="T53" fmla="*/ 23 h 174"/>
                  <a:gd name="T54" fmla="*/ 166 w 184"/>
                  <a:gd name="T55" fmla="*/ 35 h 174"/>
                  <a:gd name="T56" fmla="*/ 176 w 184"/>
                  <a:gd name="T57" fmla="*/ 51 h 174"/>
                  <a:gd name="T58" fmla="*/ 182 w 184"/>
                  <a:gd name="T59" fmla="*/ 70 h 174"/>
                  <a:gd name="T60" fmla="*/ 184 w 184"/>
                  <a:gd name="T61" fmla="*/ 88 h 174"/>
                  <a:gd name="T62" fmla="*/ 184 w 184"/>
                  <a:gd name="T63" fmla="*/ 8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4" h="174">
                    <a:moveTo>
                      <a:pt x="184" y="88"/>
                    </a:moveTo>
                    <a:lnTo>
                      <a:pt x="182" y="105"/>
                    </a:lnTo>
                    <a:lnTo>
                      <a:pt x="176" y="123"/>
                    </a:lnTo>
                    <a:lnTo>
                      <a:pt x="166" y="139"/>
                    </a:lnTo>
                    <a:lnTo>
                      <a:pt x="153" y="152"/>
                    </a:lnTo>
                    <a:lnTo>
                      <a:pt x="139" y="164"/>
                    </a:lnTo>
                    <a:lnTo>
                      <a:pt x="121" y="170"/>
                    </a:lnTo>
                    <a:lnTo>
                      <a:pt x="102" y="174"/>
                    </a:lnTo>
                    <a:lnTo>
                      <a:pt x="82" y="174"/>
                    </a:lnTo>
                    <a:lnTo>
                      <a:pt x="63" y="170"/>
                    </a:lnTo>
                    <a:lnTo>
                      <a:pt x="47" y="164"/>
                    </a:lnTo>
                    <a:lnTo>
                      <a:pt x="30" y="152"/>
                    </a:lnTo>
                    <a:lnTo>
                      <a:pt x="18" y="139"/>
                    </a:lnTo>
                    <a:lnTo>
                      <a:pt x="8" y="123"/>
                    </a:lnTo>
                    <a:lnTo>
                      <a:pt x="2" y="107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8" y="51"/>
                    </a:lnTo>
                    <a:lnTo>
                      <a:pt x="18" y="35"/>
                    </a:lnTo>
                    <a:lnTo>
                      <a:pt x="30" y="23"/>
                    </a:lnTo>
                    <a:lnTo>
                      <a:pt x="45" y="10"/>
                    </a:lnTo>
                    <a:lnTo>
                      <a:pt x="63" y="4"/>
                    </a:lnTo>
                    <a:lnTo>
                      <a:pt x="82" y="0"/>
                    </a:lnTo>
                    <a:lnTo>
                      <a:pt x="102" y="0"/>
                    </a:lnTo>
                    <a:lnTo>
                      <a:pt x="121" y="4"/>
                    </a:lnTo>
                    <a:lnTo>
                      <a:pt x="137" y="10"/>
                    </a:lnTo>
                    <a:lnTo>
                      <a:pt x="153" y="23"/>
                    </a:lnTo>
                    <a:lnTo>
                      <a:pt x="166" y="35"/>
                    </a:lnTo>
                    <a:lnTo>
                      <a:pt x="176" y="51"/>
                    </a:lnTo>
                    <a:lnTo>
                      <a:pt x="182" y="70"/>
                    </a:lnTo>
                    <a:lnTo>
                      <a:pt x="184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23" name="Freeform 23">
                <a:extLst>
                  <a:ext uri="{FF2B5EF4-FFF2-40B4-BE49-F238E27FC236}">
                    <a16:creationId xmlns:a16="http://schemas.microsoft.com/office/drawing/2014/main" id="{130AB861-7C7C-3EFA-9B37-71E9C18AF1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12" y="1213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5 h 70"/>
                  <a:gd name="T4" fmla="*/ 66 w 74"/>
                  <a:gd name="T5" fmla="*/ 56 h 70"/>
                  <a:gd name="T6" fmla="*/ 57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2 w 74"/>
                  <a:gd name="T15" fmla="*/ 60 h 70"/>
                  <a:gd name="T16" fmla="*/ 4 w 74"/>
                  <a:gd name="T17" fmla="*/ 52 h 70"/>
                  <a:gd name="T18" fmla="*/ 0 w 74"/>
                  <a:gd name="T19" fmla="*/ 39 h 70"/>
                  <a:gd name="T20" fmla="*/ 0 w 74"/>
                  <a:gd name="T21" fmla="*/ 29 h 70"/>
                  <a:gd name="T22" fmla="*/ 4 w 74"/>
                  <a:gd name="T23" fmla="*/ 19 h 70"/>
                  <a:gd name="T24" fmla="*/ 12 w 74"/>
                  <a:gd name="T25" fmla="*/ 8 h 70"/>
                  <a:gd name="T26" fmla="*/ 23 w 74"/>
                  <a:gd name="T27" fmla="*/ 2 h 70"/>
                  <a:gd name="T28" fmla="*/ 33 w 74"/>
                  <a:gd name="T29" fmla="*/ 0 h 70"/>
                  <a:gd name="T30" fmla="*/ 45 w 74"/>
                  <a:gd name="T31" fmla="*/ 0 h 70"/>
                  <a:gd name="T32" fmla="*/ 57 w 74"/>
                  <a:gd name="T33" fmla="*/ 4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5"/>
                    </a:lnTo>
                    <a:lnTo>
                      <a:pt x="66" y="56"/>
                    </a:lnTo>
                    <a:lnTo>
                      <a:pt x="57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2" y="60"/>
                    </a:lnTo>
                    <a:lnTo>
                      <a:pt x="4" y="52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7" y="4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83" name="WordArt 24">
                <a:extLst>
                  <a:ext uri="{FF2B5EF4-FFF2-40B4-BE49-F238E27FC236}">
                    <a16:creationId xmlns:a16="http://schemas.microsoft.com/office/drawing/2014/main" id="{9CF873D7-8D3D-F2AB-5A50-33CBEF495D1E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146" y="1739"/>
                <a:ext cx="240" cy="13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Verdana Ref"/>
                  </a:rPr>
                  <a:t>NPN</a:t>
                </a:r>
              </a:p>
            </p:txBody>
          </p:sp>
          <p:sp>
            <p:nvSpPr>
              <p:cNvPr id="484" name="WordArt 25">
                <a:extLst>
                  <a:ext uri="{FF2B5EF4-FFF2-40B4-BE49-F238E27FC236}">
                    <a16:creationId xmlns:a16="http://schemas.microsoft.com/office/drawing/2014/main" id="{89D1896A-1242-0487-4645-6E22A0BFF653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125" y="2027"/>
                <a:ext cx="279" cy="1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Verdana Ref"/>
                  </a:rPr>
                  <a:t>Q2</a:t>
                </a:r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96FB85DD-0911-BEC3-B0FE-C9F44BBC73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581206" y="5425420"/>
              <a:ext cx="1054794" cy="330535"/>
              <a:chOff x="981" y="544"/>
              <a:chExt cx="1084" cy="341"/>
            </a:xfrm>
          </p:grpSpPr>
          <p:sp>
            <p:nvSpPr>
              <p:cNvPr id="472" name="Freeform 12">
                <a:extLst>
                  <a:ext uri="{FF2B5EF4-FFF2-40B4-BE49-F238E27FC236}">
                    <a16:creationId xmlns:a16="http://schemas.microsoft.com/office/drawing/2014/main" id="{491A91AB-E248-3945-4C04-80458FD434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1" y="544"/>
                <a:ext cx="1084" cy="341"/>
              </a:xfrm>
              <a:custGeom>
                <a:avLst/>
                <a:gdLst>
                  <a:gd name="T0" fmla="*/ 168 w 1084"/>
                  <a:gd name="T1" fmla="*/ 0 h 341"/>
                  <a:gd name="T2" fmla="*/ 84 w 1084"/>
                  <a:gd name="T3" fmla="*/ 25 h 341"/>
                  <a:gd name="T4" fmla="*/ 22 w 1084"/>
                  <a:gd name="T5" fmla="*/ 86 h 341"/>
                  <a:gd name="T6" fmla="*/ 0 w 1084"/>
                  <a:gd name="T7" fmla="*/ 170 h 341"/>
                  <a:gd name="T8" fmla="*/ 0 w 1084"/>
                  <a:gd name="T9" fmla="*/ 170 h 341"/>
                  <a:gd name="T10" fmla="*/ 22 w 1084"/>
                  <a:gd name="T11" fmla="*/ 256 h 341"/>
                  <a:gd name="T12" fmla="*/ 84 w 1084"/>
                  <a:gd name="T13" fmla="*/ 318 h 341"/>
                  <a:gd name="T14" fmla="*/ 168 w 1084"/>
                  <a:gd name="T15" fmla="*/ 341 h 341"/>
                  <a:gd name="T16" fmla="*/ 168 w 1084"/>
                  <a:gd name="T17" fmla="*/ 341 h 341"/>
                  <a:gd name="T18" fmla="*/ 223 w 1084"/>
                  <a:gd name="T19" fmla="*/ 330 h 341"/>
                  <a:gd name="T20" fmla="*/ 273 w 1084"/>
                  <a:gd name="T21" fmla="*/ 304 h 341"/>
                  <a:gd name="T22" fmla="*/ 309 w 1084"/>
                  <a:gd name="T23" fmla="*/ 263 h 341"/>
                  <a:gd name="T24" fmla="*/ 309 w 1084"/>
                  <a:gd name="T25" fmla="*/ 263 h 341"/>
                  <a:gd name="T26" fmla="*/ 377 w 1084"/>
                  <a:gd name="T27" fmla="*/ 263 h 341"/>
                  <a:gd name="T28" fmla="*/ 455 w 1084"/>
                  <a:gd name="T29" fmla="*/ 263 h 341"/>
                  <a:gd name="T30" fmla="*/ 541 w 1084"/>
                  <a:gd name="T31" fmla="*/ 263 h 341"/>
                  <a:gd name="T32" fmla="*/ 627 w 1084"/>
                  <a:gd name="T33" fmla="*/ 263 h 341"/>
                  <a:gd name="T34" fmla="*/ 707 w 1084"/>
                  <a:gd name="T35" fmla="*/ 263 h 341"/>
                  <a:gd name="T36" fmla="*/ 775 w 1084"/>
                  <a:gd name="T37" fmla="*/ 263 h 341"/>
                  <a:gd name="T38" fmla="*/ 775 w 1084"/>
                  <a:gd name="T39" fmla="*/ 263 h 341"/>
                  <a:gd name="T40" fmla="*/ 812 w 1084"/>
                  <a:gd name="T41" fmla="*/ 304 h 341"/>
                  <a:gd name="T42" fmla="*/ 861 w 1084"/>
                  <a:gd name="T43" fmla="*/ 330 h 341"/>
                  <a:gd name="T44" fmla="*/ 916 w 1084"/>
                  <a:gd name="T45" fmla="*/ 341 h 341"/>
                  <a:gd name="T46" fmla="*/ 916 w 1084"/>
                  <a:gd name="T47" fmla="*/ 341 h 341"/>
                  <a:gd name="T48" fmla="*/ 1000 w 1084"/>
                  <a:gd name="T49" fmla="*/ 318 h 341"/>
                  <a:gd name="T50" fmla="*/ 1062 w 1084"/>
                  <a:gd name="T51" fmla="*/ 256 h 341"/>
                  <a:gd name="T52" fmla="*/ 1084 w 1084"/>
                  <a:gd name="T53" fmla="*/ 170 h 341"/>
                  <a:gd name="T54" fmla="*/ 1084 w 1084"/>
                  <a:gd name="T55" fmla="*/ 170 h 341"/>
                  <a:gd name="T56" fmla="*/ 1062 w 1084"/>
                  <a:gd name="T57" fmla="*/ 86 h 341"/>
                  <a:gd name="T58" fmla="*/ 1000 w 1084"/>
                  <a:gd name="T59" fmla="*/ 25 h 341"/>
                  <a:gd name="T60" fmla="*/ 916 w 1084"/>
                  <a:gd name="T61" fmla="*/ 0 h 341"/>
                  <a:gd name="T62" fmla="*/ 916 w 1084"/>
                  <a:gd name="T63" fmla="*/ 0 h 341"/>
                  <a:gd name="T64" fmla="*/ 861 w 1084"/>
                  <a:gd name="T65" fmla="*/ 10 h 341"/>
                  <a:gd name="T66" fmla="*/ 812 w 1084"/>
                  <a:gd name="T67" fmla="*/ 39 h 341"/>
                  <a:gd name="T68" fmla="*/ 775 w 1084"/>
                  <a:gd name="T69" fmla="*/ 80 h 341"/>
                  <a:gd name="T70" fmla="*/ 775 w 1084"/>
                  <a:gd name="T71" fmla="*/ 80 h 341"/>
                  <a:gd name="T72" fmla="*/ 707 w 1084"/>
                  <a:gd name="T73" fmla="*/ 80 h 341"/>
                  <a:gd name="T74" fmla="*/ 627 w 1084"/>
                  <a:gd name="T75" fmla="*/ 80 h 341"/>
                  <a:gd name="T76" fmla="*/ 541 w 1084"/>
                  <a:gd name="T77" fmla="*/ 80 h 341"/>
                  <a:gd name="T78" fmla="*/ 455 w 1084"/>
                  <a:gd name="T79" fmla="*/ 80 h 341"/>
                  <a:gd name="T80" fmla="*/ 377 w 1084"/>
                  <a:gd name="T81" fmla="*/ 80 h 341"/>
                  <a:gd name="T82" fmla="*/ 309 w 1084"/>
                  <a:gd name="T83" fmla="*/ 80 h 341"/>
                  <a:gd name="T84" fmla="*/ 309 w 1084"/>
                  <a:gd name="T85" fmla="*/ 80 h 341"/>
                  <a:gd name="T86" fmla="*/ 273 w 1084"/>
                  <a:gd name="T87" fmla="*/ 39 h 341"/>
                  <a:gd name="T88" fmla="*/ 223 w 1084"/>
                  <a:gd name="T89" fmla="*/ 10 h 341"/>
                  <a:gd name="T90" fmla="*/ 168 w 1084"/>
                  <a:gd name="T91" fmla="*/ 0 h 341"/>
                  <a:gd name="T92" fmla="*/ 168 w 1084"/>
                  <a:gd name="T93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4" h="341">
                    <a:moveTo>
                      <a:pt x="168" y="0"/>
                    </a:moveTo>
                    <a:lnTo>
                      <a:pt x="84" y="25"/>
                    </a:lnTo>
                    <a:lnTo>
                      <a:pt x="22" y="86"/>
                    </a:lnTo>
                    <a:lnTo>
                      <a:pt x="0" y="170"/>
                    </a:lnTo>
                    <a:lnTo>
                      <a:pt x="22" y="256"/>
                    </a:lnTo>
                    <a:lnTo>
                      <a:pt x="84" y="318"/>
                    </a:lnTo>
                    <a:lnTo>
                      <a:pt x="168" y="341"/>
                    </a:lnTo>
                    <a:lnTo>
                      <a:pt x="223" y="330"/>
                    </a:lnTo>
                    <a:lnTo>
                      <a:pt x="273" y="304"/>
                    </a:lnTo>
                    <a:lnTo>
                      <a:pt x="309" y="263"/>
                    </a:lnTo>
                    <a:lnTo>
                      <a:pt x="377" y="263"/>
                    </a:lnTo>
                    <a:lnTo>
                      <a:pt x="455" y="263"/>
                    </a:lnTo>
                    <a:lnTo>
                      <a:pt x="541" y="263"/>
                    </a:lnTo>
                    <a:lnTo>
                      <a:pt x="627" y="263"/>
                    </a:lnTo>
                    <a:lnTo>
                      <a:pt x="707" y="263"/>
                    </a:lnTo>
                    <a:lnTo>
                      <a:pt x="775" y="263"/>
                    </a:lnTo>
                    <a:lnTo>
                      <a:pt x="812" y="304"/>
                    </a:lnTo>
                    <a:lnTo>
                      <a:pt x="861" y="330"/>
                    </a:lnTo>
                    <a:lnTo>
                      <a:pt x="916" y="341"/>
                    </a:lnTo>
                    <a:lnTo>
                      <a:pt x="1000" y="318"/>
                    </a:lnTo>
                    <a:lnTo>
                      <a:pt x="1062" y="256"/>
                    </a:lnTo>
                    <a:lnTo>
                      <a:pt x="1084" y="170"/>
                    </a:lnTo>
                    <a:lnTo>
                      <a:pt x="1062" y="86"/>
                    </a:lnTo>
                    <a:lnTo>
                      <a:pt x="1000" y="25"/>
                    </a:lnTo>
                    <a:lnTo>
                      <a:pt x="916" y="0"/>
                    </a:lnTo>
                    <a:lnTo>
                      <a:pt x="861" y="10"/>
                    </a:lnTo>
                    <a:lnTo>
                      <a:pt x="812" y="39"/>
                    </a:lnTo>
                    <a:lnTo>
                      <a:pt x="775" y="80"/>
                    </a:lnTo>
                    <a:lnTo>
                      <a:pt x="707" y="80"/>
                    </a:lnTo>
                    <a:lnTo>
                      <a:pt x="627" y="80"/>
                    </a:lnTo>
                    <a:lnTo>
                      <a:pt x="541" y="80"/>
                    </a:lnTo>
                    <a:lnTo>
                      <a:pt x="455" y="80"/>
                    </a:lnTo>
                    <a:lnTo>
                      <a:pt x="377" y="80"/>
                    </a:lnTo>
                    <a:lnTo>
                      <a:pt x="309" y="80"/>
                    </a:lnTo>
                    <a:lnTo>
                      <a:pt x="273" y="39"/>
                    </a:lnTo>
                    <a:lnTo>
                      <a:pt x="223" y="1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73" name="Freeform 13">
                <a:extLst>
                  <a:ext uri="{FF2B5EF4-FFF2-40B4-BE49-F238E27FC236}">
                    <a16:creationId xmlns:a16="http://schemas.microsoft.com/office/drawing/2014/main" id="{26A9C925-4861-EB72-FA77-028C74FD10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09" y="628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9 w 180"/>
                  <a:gd name="T9" fmla="*/ 158 h 181"/>
                  <a:gd name="T10" fmla="*/ 133 w 180"/>
                  <a:gd name="T11" fmla="*/ 168 h 181"/>
                  <a:gd name="T12" fmla="*/ 117 w 180"/>
                  <a:gd name="T13" fmla="*/ 176 h 181"/>
                  <a:gd name="T14" fmla="*/ 98 w 180"/>
                  <a:gd name="T15" fmla="*/ 181 h 181"/>
                  <a:gd name="T16" fmla="*/ 78 w 180"/>
                  <a:gd name="T17" fmla="*/ 181 h 181"/>
                  <a:gd name="T18" fmla="*/ 61 w 180"/>
                  <a:gd name="T19" fmla="*/ 176 h 181"/>
                  <a:gd name="T20" fmla="*/ 43 w 180"/>
                  <a:gd name="T21" fmla="*/ 168 h 181"/>
                  <a:gd name="T22" fmla="*/ 29 w 180"/>
                  <a:gd name="T23" fmla="*/ 158 h 181"/>
                  <a:gd name="T24" fmla="*/ 16 w 180"/>
                  <a:gd name="T25" fmla="*/ 144 h 181"/>
                  <a:gd name="T26" fmla="*/ 8 w 180"/>
                  <a:gd name="T27" fmla="*/ 127 h 181"/>
                  <a:gd name="T28" fmla="*/ 2 w 180"/>
                  <a:gd name="T29" fmla="*/ 109 h 181"/>
                  <a:gd name="T30" fmla="*/ 0 w 180"/>
                  <a:gd name="T31" fmla="*/ 90 h 181"/>
                  <a:gd name="T32" fmla="*/ 2 w 180"/>
                  <a:gd name="T33" fmla="*/ 72 h 181"/>
                  <a:gd name="T34" fmla="*/ 8 w 180"/>
                  <a:gd name="T35" fmla="*/ 53 h 181"/>
                  <a:gd name="T36" fmla="*/ 18 w 180"/>
                  <a:gd name="T37" fmla="*/ 37 h 181"/>
                  <a:gd name="T38" fmla="*/ 31 w 180"/>
                  <a:gd name="T39" fmla="*/ 23 h 181"/>
                  <a:gd name="T40" fmla="*/ 47 w 180"/>
                  <a:gd name="T41" fmla="*/ 12 h 181"/>
                  <a:gd name="T42" fmla="*/ 63 w 180"/>
                  <a:gd name="T43" fmla="*/ 4 h 181"/>
                  <a:gd name="T44" fmla="*/ 82 w 180"/>
                  <a:gd name="T45" fmla="*/ 0 h 181"/>
                  <a:gd name="T46" fmla="*/ 102 w 180"/>
                  <a:gd name="T47" fmla="*/ 0 h 181"/>
                  <a:gd name="T48" fmla="*/ 121 w 180"/>
                  <a:gd name="T49" fmla="*/ 4 h 181"/>
                  <a:gd name="T50" fmla="*/ 137 w 180"/>
                  <a:gd name="T51" fmla="*/ 12 h 181"/>
                  <a:gd name="T52" fmla="*/ 151 w 180"/>
                  <a:gd name="T53" fmla="*/ 23 h 181"/>
                  <a:gd name="T54" fmla="*/ 164 w 180"/>
                  <a:gd name="T55" fmla="*/ 37 h 181"/>
                  <a:gd name="T56" fmla="*/ 174 w 180"/>
                  <a:gd name="T57" fmla="*/ 53 h 181"/>
                  <a:gd name="T58" fmla="*/ 178 w 180"/>
                  <a:gd name="T59" fmla="*/ 72 h 181"/>
                  <a:gd name="T60" fmla="*/ 180 w 180"/>
                  <a:gd name="T61" fmla="*/ 90 h 181"/>
                  <a:gd name="T62" fmla="*/ 180 w 180"/>
                  <a:gd name="T63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8"/>
                    </a:lnTo>
                    <a:lnTo>
                      <a:pt x="117" y="176"/>
                    </a:lnTo>
                    <a:lnTo>
                      <a:pt x="98" y="181"/>
                    </a:lnTo>
                    <a:lnTo>
                      <a:pt x="78" y="181"/>
                    </a:lnTo>
                    <a:lnTo>
                      <a:pt x="61" y="176"/>
                    </a:lnTo>
                    <a:lnTo>
                      <a:pt x="43" y="168"/>
                    </a:lnTo>
                    <a:lnTo>
                      <a:pt x="29" y="158"/>
                    </a:lnTo>
                    <a:lnTo>
                      <a:pt x="16" y="144"/>
                    </a:lnTo>
                    <a:lnTo>
                      <a:pt x="8" y="127"/>
                    </a:lnTo>
                    <a:lnTo>
                      <a:pt x="2" y="109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53"/>
                    </a:lnTo>
                    <a:lnTo>
                      <a:pt x="18" y="37"/>
                    </a:lnTo>
                    <a:lnTo>
                      <a:pt x="31" y="23"/>
                    </a:lnTo>
                    <a:lnTo>
                      <a:pt x="47" y="12"/>
                    </a:lnTo>
                    <a:lnTo>
                      <a:pt x="63" y="4"/>
                    </a:lnTo>
                    <a:lnTo>
                      <a:pt x="82" y="0"/>
                    </a:lnTo>
                    <a:lnTo>
                      <a:pt x="102" y="0"/>
                    </a:lnTo>
                    <a:lnTo>
                      <a:pt x="121" y="4"/>
                    </a:lnTo>
                    <a:lnTo>
                      <a:pt x="137" y="12"/>
                    </a:lnTo>
                    <a:lnTo>
                      <a:pt x="151" y="23"/>
                    </a:lnTo>
                    <a:lnTo>
                      <a:pt x="164" y="37"/>
                    </a:lnTo>
                    <a:lnTo>
                      <a:pt x="174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74" name="Freeform 14">
                <a:extLst>
                  <a:ext uri="{FF2B5EF4-FFF2-40B4-BE49-F238E27FC236}">
                    <a16:creationId xmlns:a16="http://schemas.microsoft.com/office/drawing/2014/main" id="{E8D89204-9290-B684-DCFA-EF089B9031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2" y="681"/>
                <a:ext cx="74" cy="74"/>
              </a:xfrm>
              <a:custGeom>
                <a:avLst/>
                <a:gdLst>
                  <a:gd name="T0" fmla="*/ 74 w 74"/>
                  <a:gd name="T1" fmla="*/ 37 h 74"/>
                  <a:gd name="T2" fmla="*/ 72 w 74"/>
                  <a:gd name="T3" fmla="*/ 50 h 74"/>
                  <a:gd name="T4" fmla="*/ 66 w 74"/>
                  <a:gd name="T5" fmla="*/ 60 h 74"/>
                  <a:gd name="T6" fmla="*/ 55 w 74"/>
                  <a:gd name="T7" fmla="*/ 68 h 74"/>
                  <a:gd name="T8" fmla="*/ 43 w 74"/>
                  <a:gd name="T9" fmla="*/ 72 h 74"/>
                  <a:gd name="T10" fmla="*/ 33 w 74"/>
                  <a:gd name="T11" fmla="*/ 74 h 74"/>
                  <a:gd name="T12" fmla="*/ 21 w 74"/>
                  <a:gd name="T13" fmla="*/ 72 h 74"/>
                  <a:gd name="T14" fmla="*/ 10 w 74"/>
                  <a:gd name="T15" fmla="*/ 64 h 74"/>
                  <a:gd name="T16" fmla="*/ 4 w 74"/>
                  <a:gd name="T17" fmla="*/ 56 h 74"/>
                  <a:gd name="T18" fmla="*/ 0 w 74"/>
                  <a:gd name="T19" fmla="*/ 43 h 74"/>
                  <a:gd name="T20" fmla="*/ 0 w 74"/>
                  <a:gd name="T21" fmla="*/ 31 h 74"/>
                  <a:gd name="T22" fmla="*/ 6 w 74"/>
                  <a:gd name="T23" fmla="*/ 21 h 74"/>
                  <a:gd name="T24" fmla="*/ 14 w 74"/>
                  <a:gd name="T25" fmla="*/ 11 h 74"/>
                  <a:gd name="T26" fmla="*/ 25 w 74"/>
                  <a:gd name="T27" fmla="*/ 4 h 74"/>
                  <a:gd name="T28" fmla="*/ 37 w 74"/>
                  <a:gd name="T29" fmla="*/ 0 h 74"/>
                  <a:gd name="T30" fmla="*/ 47 w 74"/>
                  <a:gd name="T31" fmla="*/ 2 h 74"/>
                  <a:gd name="T32" fmla="*/ 60 w 74"/>
                  <a:gd name="T33" fmla="*/ 6 h 74"/>
                  <a:gd name="T34" fmla="*/ 68 w 74"/>
                  <a:gd name="T35" fmla="*/ 15 h 74"/>
                  <a:gd name="T36" fmla="*/ 72 w 74"/>
                  <a:gd name="T37" fmla="*/ 25 h 74"/>
                  <a:gd name="T38" fmla="*/ 74 w 74"/>
                  <a:gd name="T39" fmla="*/ 37 h 74"/>
                  <a:gd name="T40" fmla="*/ 74 w 74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2" y="50"/>
                    </a:lnTo>
                    <a:lnTo>
                      <a:pt x="66" y="60"/>
                    </a:lnTo>
                    <a:lnTo>
                      <a:pt x="55" y="68"/>
                    </a:lnTo>
                    <a:lnTo>
                      <a:pt x="43" y="72"/>
                    </a:lnTo>
                    <a:lnTo>
                      <a:pt x="33" y="74"/>
                    </a:lnTo>
                    <a:lnTo>
                      <a:pt x="21" y="72"/>
                    </a:lnTo>
                    <a:lnTo>
                      <a:pt x="10" y="64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6" y="21"/>
                    </a:lnTo>
                    <a:lnTo>
                      <a:pt x="14" y="11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7" y="2"/>
                    </a:lnTo>
                    <a:lnTo>
                      <a:pt x="60" y="6"/>
                    </a:lnTo>
                    <a:lnTo>
                      <a:pt x="68" y="15"/>
                    </a:lnTo>
                    <a:lnTo>
                      <a:pt x="72" y="25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75" name="Freeform 15">
                <a:extLst>
                  <a:ext uri="{FF2B5EF4-FFF2-40B4-BE49-F238E27FC236}">
                    <a16:creationId xmlns:a16="http://schemas.microsoft.com/office/drawing/2014/main" id="{B731AF88-13BF-2097-9E3E-7DE1951659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" y="628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47 w 180"/>
                  <a:gd name="T9" fmla="*/ 160 h 181"/>
                  <a:gd name="T10" fmla="*/ 131 w 180"/>
                  <a:gd name="T11" fmla="*/ 170 h 181"/>
                  <a:gd name="T12" fmla="*/ 115 w 180"/>
                  <a:gd name="T13" fmla="*/ 176 h 181"/>
                  <a:gd name="T14" fmla="*/ 94 w 180"/>
                  <a:gd name="T15" fmla="*/ 181 h 181"/>
                  <a:gd name="T16" fmla="*/ 76 w 180"/>
                  <a:gd name="T17" fmla="*/ 178 h 181"/>
                  <a:gd name="T18" fmla="*/ 57 w 180"/>
                  <a:gd name="T19" fmla="*/ 174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7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6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3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47" y="160"/>
                    </a:lnTo>
                    <a:lnTo>
                      <a:pt x="131" y="170"/>
                    </a:lnTo>
                    <a:lnTo>
                      <a:pt x="115" y="176"/>
                    </a:lnTo>
                    <a:lnTo>
                      <a:pt x="94" y="181"/>
                    </a:lnTo>
                    <a:lnTo>
                      <a:pt x="76" y="178"/>
                    </a:lnTo>
                    <a:lnTo>
                      <a:pt x="57" y="174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7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6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7" y="23"/>
                    </a:lnTo>
                    <a:lnTo>
                      <a:pt x="162" y="37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76" name="Freeform 16">
                <a:extLst>
                  <a:ext uri="{FF2B5EF4-FFF2-40B4-BE49-F238E27FC236}">
                    <a16:creationId xmlns:a16="http://schemas.microsoft.com/office/drawing/2014/main" id="{225CDD9C-57D8-1A0B-9251-0F29CD1EDD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20" y="681"/>
                <a:ext cx="70" cy="74"/>
              </a:xfrm>
              <a:custGeom>
                <a:avLst/>
                <a:gdLst>
                  <a:gd name="T0" fmla="*/ 70 w 70"/>
                  <a:gd name="T1" fmla="*/ 37 h 74"/>
                  <a:gd name="T2" fmla="*/ 68 w 70"/>
                  <a:gd name="T3" fmla="*/ 50 h 74"/>
                  <a:gd name="T4" fmla="*/ 62 w 70"/>
                  <a:gd name="T5" fmla="*/ 60 h 74"/>
                  <a:gd name="T6" fmla="*/ 53 w 70"/>
                  <a:gd name="T7" fmla="*/ 68 h 74"/>
                  <a:gd name="T8" fmla="*/ 43 w 70"/>
                  <a:gd name="T9" fmla="*/ 72 h 74"/>
                  <a:gd name="T10" fmla="*/ 31 w 70"/>
                  <a:gd name="T11" fmla="*/ 74 h 74"/>
                  <a:gd name="T12" fmla="*/ 21 w 70"/>
                  <a:gd name="T13" fmla="*/ 72 h 74"/>
                  <a:gd name="T14" fmla="*/ 10 w 70"/>
                  <a:gd name="T15" fmla="*/ 64 h 74"/>
                  <a:gd name="T16" fmla="*/ 4 w 70"/>
                  <a:gd name="T17" fmla="*/ 56 h 74"/>
                  <a:gd name="T18" fmla="*/ 0 w 70"/>
                  <a:gd name="T19" fmla="*/ 43 h 74"/>
                  <a:gd name="T20" fmla="*/ 0 w 70"/>
                  <a:gd name="T21" fmla="*/ 31 h 74"/>
                  <a:gd name="T22" fmla="*/ 4 w 70"/>
                  <a:gd name="T23" fmla="*/ 21 h 74"/>
                  <a:gd name="T24" fmla="*/ 10 w 70"/>
                  <a:gd name="T25" fmla="*/ 11 h 74"/>
                  <a:gd name="T26" fmla="*/ 21 w 70"/>
                  <a:gd name="T27" fmla="*/ 4 h 74"/>
                  <a:gd name="T28" fmla="*/ 31 w 70"/>
                  <a:gd name="T29" fmla="*/ 0 h 74"/>
                  <a:gd name="T30" fmla="*/ 43 w 70"/>
                  <a:gd name="T31" fmla="*/ 2 h 74"/>
                  <a:gd name="T32" fmla="*/ 53 w 70"/>
                  <a:gd name="T33" fmla="*/ 6 h 74"/>
                  <a:gd name="T34" fmla="*/ 62 w 70"/>
                  <a:gd name="T35" fmla="*/ 15 h 74"/>
                  <a:gd name="T36" fmla="*/ 68 w 70"/>
                  <a:gd name="T37" fmla="*/ 25 h 74"/>
                  <a:gd name="T38" fmla="*/ 70 w 70"/>
                  <a:gd name="T39" fmla="*/ 37 h 74"/>
                  <a:gd name="T40" fmla="*/ 70 w 70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4">
                    <a:moveTo>
                      <a:pt x="70" y="37"/>
                    </a:moveTo>
                    <a:lnTo>
                      <a:pt x="68" y="50"/>
                    </a:lnTo>
                    <a:lnTo>
                      <a:pt x="62" y="60"/>
                    </a:lnTo>
                    <a:lnTo>
                      <a:pt x="53" y="68"/>
                    </a:lnTo>
                    <a:lnTo>
                      <a:pt x="43" y="72"/>
                    </a:lnTo>
                    <a:lnTo>
                      <a:pt x="31" y="74"/>
                    </a:lnTo>
                    <a:lnTo>
                      <a:pt x="21" y="72"/>
                    </a:lnTo>
                    <a:lnTo>
                      <a:pt x="10" y="64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1"/>
                    </a:lnTo>
                    <a:lnTo>
                      <a:pt x="10" y="11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2" y="15"/>
                    </a:lnTo>
                    <a:lnTo>
                      <a:pt x="68" y="25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77" name="WordArt 17">
                <a:extLst>
                  <a:ext uri="{FF2B5EF4-FFF2-40B4-BE49-F238E27FC236}">
                    <a16:creationId xmlns:a16="http://schemas.microsoft.com/office/drawing/2014/main" id="{9C98DF60-C8B5-F3C7-05FF-000B28E5106F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23" y="67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2</a:t>
                </a:r>
              </a:p>
            </p:txBody>
          </p:sp>
        </p:grp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E7029342-D724-3547-1933-8AC91C124F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6851612" y="3144011"/>
              <a:ext cx="1765442" cy="446422"/>
              <a:chOff x="807" y="550"/>
              <a:chExt cx="1785" cy="454"/>
            </a:xfrm>
          </p:grpSpPr>
          <p:sp>
            <p:nvSpPr>
              <p:cNvPr id="452" name="Freeform 53">
                <a:extLst>
                  <a:ext uri="{FF2B5EF4-FFF2-40B4-BE49-F238E27FC236}">
                    <a16:creationId xmlns:a16="http://schemas.microsoft.com/office/drawing/2014/main" id="{AC45C110-B6EB-6C69-01AB-72C0243667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7" y="550"/>
                <a:ext cx="1785" cy="454"/>
              </a:xfrm>
              <a:custGeom>
                <a:avLst/>
                <a:gdLst>
                  <a:gd name="T0" fmla="*/ 1658 w 1785"/>
                  <a:gd name="T1" fmla="*/ 454 h 454"/>
                  <a:gd name="T2" fmla="*/ 1681 w 1785"/>
                  <a:gd name="T3" fmla="*/ 451 h 454"/>
                  <a:gd name="T4" fmla="*/ 1701 w 1785"/>
                  <a:gd name="T5" fmla="*/ 445 h 454"/>
                  <a:gd name="T6" fmla="*/ 1722 w 1785"/>
                  <a:gd name="T7" fmla="*/ 437 h 454"/>
                  <a:gd name="T8" fmla="*/ 1740 w 1785"/>
                  <a:gd name="T9" fmla="*/ 425 h 454"/>
                  <a:gd name="T10" fmla="*/ 1755 w 1785"/>
                  <a:gd name="T11" fmla="*/ 408 h 454"/>
                  <a:gd name="T12" fmla="*/ 1767 w 1785"/>
                  <a:gd name="T13" fmla="*/ 390 h 454"/>
                  <a:gd name="T14" fmla="*/ 1777 w 1785"/>
                  <a:gd name="T15" fmla="*/ 369 h 454"/>
                  <a:gd name="T16" fmla="*/ 1783 w 1785"/>
                  <a:gd name="T17" fmla="*/ 349 h 454"/>
                  <a:gd name="T18" fmla="*/ 1785 w 1785"/>
                  <a:gd name="T19" fmla="*/ 326 h 454"/>
                  <a:gd name="T20" fmla="*/ 1785 w 1785"/>
                  <a:gd name="T21" fmla="*/ 127 h 454"/>
                  <a:gd name="T22" fmla="*/ 1783 w 1785"/>
                  <a:gd name="T23" fmla="*/ 105 h 454"/>
                  <a:gd name="T24" fmla="*/ 1777 w 1785"/>
                  <a:gd name="T25" fmla="*/ 82 h 454"/>
                  <a:gd name="T26" fmla="*/ 1767 w 1785"/>
                  <a:gd name="T27" fmla="*/ 64 h 454"/>
                  <a:gd name="T28" fmla="*/ 1755 w 1785"/>
                  <a:gd name="T29" fmla="*/ 45 h 454"/>
                  <a:gd name="T30" fmla="*/ 1740 w 1785"/>
                  <a:gd name="T31" fmla="*/ 29 h 454"/>
                  <a:gd name="T32" fmla="*/ 1722 w 1785"/>
                  <a:gd name="T33" fmla="*/ 16 h 454"/>
                  <a:gd name="T34" fmla="*/ 1701 w 1785"/>
                  <a:gd name="T35" fmla="*/ 8 h 454"/>
                  <a:gd name="T36" fmla="*/ 1681 w 1785"/>
                  <a:gd name="T37" fmla="*/ 2 h 454"/>
                  <a:gd name="T38" fmla="*/ 1658 w 1785"/>
                  <a:gd name="T39" fmla="*/ 0 h 454"/>
                  <a:gd name="T40" fmla="*/ 127 w 1785"/>
                  <a:gd name="T41" fmla="*/ 0 h 454"/>
                  <a:gd name="T42" fmla="*/ 107 w 1785"/>
                  <a:gd name="T43" fmla="*/ 2 h 454"/>
                  <a:gd name="T44" fmla="*/ 84 w 1785"/>
                  <a:gd name="T45" fmla="*/ 8 h 454"/>
                  <a:gd name="T46" fmla="*/ 64 w 1785"/>
                  <a:gd name="T47" fmla="*/ 16 h 454"/>
                  <a:gd name="T48" fmla="*/ 47 w 1785"/>
                  <a:gd name="T49" fmla="*/ 29 h 454"/>
                  <a:gd name="T50" fmla="*/ 31 w 1785"/>
                  <a:gd name="T51" fmla="*/ 45 h 454"/>
                  <a:gd name="T52" fmla="*/ 18 w 1785"/>
                  <a:gd name="T53" fmla="*/ 64 h 454"/>
                  <a:gd name="T54" fmla="*/ 8 w 1785"/>
                  <a:gd name="T55" fmla="*/ 84 h 454"/>
                  <a:gd name="T56" fmla="*/ 2 w 1785"/>
                  <a:gd name="T57" fmla="*/ 105 h 454"/>
                  <a:gd name="T58" fmla="*/ 0 w 1785"/>
                  <a:gd name="T59" fmla="*/ 127 h 454"/>
                  <a:gd name="T60" fmla="*/ 0 w 1785"/>
                  <a:gd name="T61" fmla="*/ 326 h 454"/>
                  <a:gd name="T62" fmla="*/ 2 w 1785"/>
                  <a:gd name="T63" fmla="*/ 349 h 454"/>
                  <a:gd name="T64" fmla="*/ 8 w 1785"/>
                  <a:gd name="T65" fmla="*/ 369 h 454"/>
                  <a:gd name="T66" fmla="*/ 18 w 1785"/>
                  <a:gd name="T67" fmla="*/ 390 h 454"/>
                  <a:gd name="T68" fmla="*/ 31 w 1785"/>
                  <a:gd name="T69" fmla="*/ 408 h 454"/>
                  <a:gd name="T70" fmla="*/ 47 w 1785"/>
                  <a:gd name="T71" fmla="*/ 425 h 454"/>
                  <a:gd name="T72" fmla="*/ 64 w 1785"/>
                  <a:gd name="T73" fmla="*/ 437 h 454"/>
                  <a:gd name="T74" fmla="*/ 84 w 1785"/>
                  <a:gd name="T75" fmla="*/ 445 h 454"/>
                  <a:gd name="T76" fmla="*/ 107 w 1785"/>
                  <a:gd name="T77" fmla="*/ 451 h 454"/>
                  <a:gd name="T78" fmla="*/ 127 w 1785"/>
                  <a:gd name="T79" fmla="*/ 454 h 454"/>
                  <a:gd name="T80" fmla="*/ 1658 w 1785"/>
                  <a:gd name="T81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5" h="454">
                    <a:moveTo>
                      <a:pt x="1658" y="454"/>
                    </a:moveTo>
                    <a:lnTo>
                      <a:pt x="1681" y="451"/>
                    </a:lnTo>
                    <a:lnTo>
                      <a:pt x="1701" y="445"/>
                    </a:lnTo>
                    <a:lnTo>
                      <a:pt x="1722" y="437"/>
                    </a:lnTo>
                    <a:lnTo>
                      <a:pt x="1740" y="425"/>
                    </a:lnTo>
                    <a:lnTo>
                      <a:pt x="1755" y="408"/>
                    </a:lnTo>
                    <a:lnTo>
                      <a:pt x="1767" y="390"/>
                    </a:lnTo>
                    <a:lnTo>
                      <a:pt x="1777" y="369"/>
                    </a:lnTo>
                    <a:lnTo>
                      <a:pt x="1783" y="349"/>
                    </a:lnTo>
                    <a:lnTo>
                      <a:pt x="1785" y="326"/>
                    </a:lnTo>
                    <a:lnTo>
                      <a:pt x="1785" y="127"/>
                    </a:lnTo>
                    <a:lnTo>
                      <a:pt x="1783" y="105"/>
                    </a:lnTo>
                    <a:lnTo>
                      <a:pt x="1777" y="82"/>
                    </a:lnTo>
                    <a:lnTo>
                      <a:pt x="1767" y="64"/>
                    </a:lnTo>
                    <a:lnTo>
                      <a:pt x="1755" y="45"/>
                    </a:lnTo>
                    <a:lnTo>
                      <a:pt x="1740" y="29"/>
                    </a:lnTo>
                    <a:lnTo>
                      <a:pt x="1722" y="16"/>
                    </a:lnTo>
                    <a:lnTo>
                      <a:pt x="1701" y="8"/>
                    </a:lnTo>
                    <a:lnTo>
                      <a:pt x="1681" y="2"/>
                    </a:lnTo>
                    <a:lnTo>
                      <a:pt x="1658" y="0"/>
                    </a:lnTo>
                    <a:lnTo>
                      <a:pt x="127" y="0"/>
                    </a:lnTo>
                    <a:lnTo>
                      <a:pt x="107" y="2"/>
                    </a:lnTo>
                    <a:lnTo>
                      <a:pt x="84" y="8"/>
                    </a:lnTo>
                    <a:lnTo>
                      <a:pt x="64" y="16"/>
                    </a:lnTo>
                    <a:lnTo>
                      <a:pt x="47" y="29"/>
                    </a:lnTo>
                    <a:lnTo>
                      <a:pt x="31" y="45"/>
                    </a:lnTo>
                    <a:lnTo>
                      <a:pt x="18" y="64"/>
                    </a:lnTo>
                    <a:lnTo>
                      <a:pt x="8" y="84"/>
                    </a:lnTo>
                    <a:lnTo>
                      <a:pt x="2" y="105"/>
                    </a:lnTo>
                    <a:lnTo>
                      <a:pt x="0" y="127"/>
                    </a:lnTo>
                    <a:lnTo>
                      <a:pt x="0" y="326"/>
                    </a:lnTo>
                    <a:lnTo>
                      <a:pt x="2" y="349"/>
                    </a:lnTo>
                    <a:lnTo>
                      <a:pt x="8" y="369"/>
                    </a:lnTo>
                    <a:lnTo>
                      <a:pt x="18" y="390"/>
                    </a:lnTo>
                    <a:lnTo>
                      <a:pt x="31" y="408"/>
                    </a:lnTo>
                    <a:lnTo>
                      <a:pt x="47" y="425"/>
                    </a:lnTo>
                    <a:lnTo>
                      <a:pt x="64" y="437"/>
                    </a:lnTo>
                    <a:lnTo>
                      <a:pt x="84" y="445"/>
                    </a:lnTo>
                    <a:lnTo>
                      <a:pt x="107" y="451"/>
                    </a:lnTo>
                    <a:lnTo>
                      <a:pt x="127" y="454"/>
                    </a:lnTo>
                    <a:lnTo>
                      <a:pt x="1658" y="45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3" name="Freeform 54">
                <a:extLst>
                  <a:ext uri="{FF2B5EF4-FFF2-40B4-BE49-F238E27FC236}">
                    <a16:creationId xmlns:a16="http://schemas.microsoft.com/office/drawing/2014/main" id="{854C3D12-B1A0-048E-6CE2-E2462837A4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04" y="757"/>
                <a:ext cx="543" cy="41"/>
              </a:xfrm>
              <a:custGeom>
                <a:avLst/>
                <a:gdLst>
                  <a:gd name="T0" fmla="*/ 20 w 543"/>
                  <a:gd name="T1" fmla="*/ 41 h 41"/>
                  <a:gd name="T2" fmla="*/ 20 w 543"/>
                  <a:gd name="T3" fmla="*/ 41 h 41"/>
                  <a:gd name="T4" fmla="*/ 18 w 543"/>
                  <a:gd name="T5" fmla="*/ 41 h 41"/>
                  <a:gd name="T6" fmla="*/ 14 w 543"/>
                  <a:gd name="T7" fmla="*/ 41 h 41"/>
                  <a:gd name="T8" fmla="*/ 10 w 543"/>
                  <a:gd name="T9" fmla="*/ 39 h 41"/>
                  <a:gd name="T10" fmla="*/ 8 w 543"/>
                  <a:gd name="T11" fmla="*/ 37 h 41"/>
                  <a:gd name="T12" fmla="*/ 6 w 543"/>
                  <a:gd name="T13" fmla="*/ 35 h 41"/>
                  <a:gd name="T14" fmla="*/ 4 w 543"/>
                  <a:gd name="T15" fmla="*/ 31 h 41"/>
                  <a:gd name="T16" fmla="*/ 2 w 543"/>
                  <a:gd name="T17" fmla="*/ 29 h 41"/>
                  <a:gd name="T18" fmla="*/ 0 w 543"/>
                  <a:gd name="T19" fmla="*/ 25 h 41"/>
                  <a:gd name="T20" fmla="*/ 0 w 543"/>
                  <a:gd name="T21" fmla="*/ 21 h 41"/>
                  <a:gd name="T22" fmla="*/ 0 w 543"/>
                  <a:gd name="T23" fmla="*/ 19 h 41"/>
                  <a:gd name="T24" fmla="*/ 2 w 543"/>
                  <a:gd name="T25" fmla="*/ 15 h 41"/>
                  <a:gd name="T26" fmla="*/ 4 w 543"/>
                  <a:gd name="T27" fmla="*/ 11 h 41"/>
                  <a:gd name="T28" fmla="*/ 6 w 543"/>
                  <a:gd name="T29" fmla="*/ 9 h 41"/>
                  <a:gd name="T30" fmla="*/ 8 w 543"/>
                  <a:gd name="T31" fmla="*/ 6 h 41"/>
                  <a:gd name="T32" fmla="*/ 10 w 543"/>
                  <a:gd name="T33" fmla="*/ 4 h 41"/>
                  <a:gd name="T34" fmla="*/ 14 w 543"/>
                  <a:gd name="T35" fmla="*/ 2 h 41"/>
                  <a:gd name="T36" fmla="*/ 18 w 543"/>
                  <a:gd name="T37" fmla="*/ 2 h 41"/>
                  <a:gd name="T38" fmla="*/ 20 w 543"/>
                  <a:gd name="T39" fmla="*/ 0 h 41"/>
                  <a:gd name="T40" fmla="*/ 20 w 543"/>
                  <a:gd name="T41" fmla="*/ 0 h 41"/>
                  <a:gd name="T42" fmla="*/ 522 w 543"/>
                  <a:gd name="T43" fmla="*/ 0 h 41"/>
                  <a:gd name="T44" fmla="*/ 522 w 543"/>
                  <a:gd name="T45" fmla="*/ 0 h 41"/>
                  <a:gd name="T46" fmla="*/ 527 w 543"/>
                  <a:gd name="T47" fmla="*/ 2 h 41"/>
                  <a:gd name="T48" fmla="*/ 529 w 543"/>
                  <a:gd name="T49" fmla="*/ 2 h 41"/>
                  <a:gd name="T50" fmla="*/ 533 w 543"/>
                  <a:gd name="T51" fmla="*/ 4 h 41"/>
                  <a:gd name="T52" fmla="*/ 535 w 543"/>
                  <a:gd name="T53" fmla="*/ 6 h 41"/>
                  <a:gd name="T54" fmla="*/ 537 w 543"/>
                  <a:gd name="T55" fmla="*/ 9 h 41"/>
                  <a:gd name="T56" fmla="*/ 539 w 543"/>
                  <a:gd name="T57" fmla="*/ 11 h 41"/>
                  <a:gd name="T58" fmla="*/ 541 w 543"/>
                  <a:gd name="T59" fmla="*/ 15 h 41"/>
                  <a:gd name="T60" fmla="*/ 543 w 543"/>
                  <a:gd name="T61" fmla="*/ 19 h 41"/>
                  <a:gd name="T62" fmla="*/ 543 w 543"/>
                  <a:gd name="T63" fmla="*/ 21 h 41"/>
                  <a:gd name="T64" fmla="*/ 543 w 543"/>
                  <a:gd name="T65" fmla="*/ 25 h 41"/>
                  <a:gd name="T66" fmla="*/ 541 w 543"/>
                  <a:gd name="T67" fmla="*/ 29 h 41"/>
                  <a:gd name="T68" fmla="*/ 539 w 543"/>
                  <a:gd name="T69" fmla="*/ 31 h 41"/>
                  <a:gd name="T70" fmla="*/ 537 w 543"/>
                  <a:gd name="T71" fmla="*/ 35 h 41"/>
                  <a:gd name="T72" fmla="*/ 535 w 543"/>
                  <a:gd name="T73" fmla="*/ 37 h 41"/>
                  <a:gd name="T74" fmla="*/ 533 w 543"/>
                  <a:gd name="T75" fmla="*/ 39 h 41"/>
                  <a:gd name="T76" fmla="*/ 529 w 543"/>
                  <a:gd name="T77" fmla="*/ 41 h 41"/>
                  <a:gd name="T78" fmla="*/ 527 w 543"/>
                  <a:gd name="T79" fmla="*/ 41 h 41"/>
                  <a:gd name="T80" fmla="*/ 522 w 543"/>
                  <a:gd name="T81" fmla="*/ 41 h 41"/>
                  <a:gd name="T82" fmla="*/ 522 w 543"/>
                  <a:gd name="T83" fmla="*/ 41 h 41"/>
                  <a:gd name="T84" fmla="*/ 20 w 543"/>
                  <a:gd name="T8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3" h="41">
                    <a:moveTo>
                      <a:pt x="20" y="41"/>
                    </a:moveTo>
                    <a:lnTo>
                      <a:pt x="20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522" y="0"/>
                    </a:lnTo>
                    <a:lnTo>
                      <a:pt x="527" y="2"/>
                    </a:lnTo>
                    <a:lnTo>
                      <a:pt x="529" y="2"/>
                    </a:lnTo>
                    <a:lnTo>
                      <a:pt x="533" y="4"/>
                    </a:lnTo>
                    <a:lnTo>
                      <a:pt x="535" y="6"/>
                    </a:lnTo>
                    <a:lnTo>
                      <a:pt x="537" y="9"/>
                    </a:lnTo>
                    <a:lnTo>
                      <a:pt x="539" y="11"/>
                    </a:lnTo>
                    <a:lnTo>
                      <a:pt x="541" y="15"/>
                    </a:lnTo>
                    <a:lnTo>
                      <a:pt x="543" y="19"/>
                    </a:lnTo>
                    <a:lnTo>
                      <a:pt x="543" y="21"/>
                    </a:lnTo>
                    <a:lnTo>
                      <a:pt x="543" y="25"/>
                    </a:lnTo>
                    <a:lnTo>
                      <a:pt x="541" y="29"/>
                    </a:lnTo>
                    <a:lnTo>
                      <a:pt x="539" y="31"/>
                    </a:lnTo>
                    <a:lnTo>
                      <a:pt x="537" y="35"/>
                    </a:lnTo>
                    <a:lnTo>
                      <a:pt x="535" y="37"/>
                    </a:lnTo>
                    <a:lnTo>
                      <a:pt x="533" y="39"/>
                    </a:lnTo>
                    <a:lnTo>
                      <a:pt x="529" y="41"/>
                    </a:lnTo>
                    <a:lnTo>
                      <a:pt x="527" y="41"/>
                    </a:lnTo>
                    <a:lnTo>
                      <a:pt x="522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4" name="Freeform 55">
                <a:extLst>
                  <a:ext uri="{FF2B5EF4-FFF2-40B4-BE49-F238E27FC236}">
                    <a16:creationId xmlns:a16="http://schemas.microsoft.com/office/drawing/2014/main" id="{2906B35E-1BB2-12E3-953F-DF74665171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0" y="690"/>
                <a:ext cx="179" cy="178"/>
              </a:xfrm>
              <a:custGeom>
                <a:avLst/>
                <a:gdLst>
                  <a:gd name="T0" fmla="*/ 179 w 179"/>
                  <a:gd name="T1" fmla="*/ 88 h 178"/>
                  <a:gd name="T2" fmla="*/ 177 w 179"/>
                  <a:gd name="T3" fmla="*/ 108 h 178"/>
                  <a:gd name="T4" fmla="*/ 170 w 179"/>
                  <a:gd name="T5" fmla="*/ 127 h 178"/>
                  <a:gd name="T6" fmla="*/ 160 w 179"/>
                  <a:gd name="T7" fmla="*/ 143 h 178"/>
                  <a:gd name="T8" fmla="*/ 148 w 179"/>
                  <a:gd name="T9" fmla="*/ 158 h 178"/>
                  <a:gd name="T10" fmla="*/ 132 w 179"/>
                  <a:gd name="T11" fmla="*/ 168 h 178"/>
                  <a:gd name="T12" fmla="*/ 113 w 179"/>
                  <a:gd name="T13" fmla="*/ 176 h 178"/>
                  <a:gd name="T14" fmla="*/ 95 w 179"/>
                  <a:gd name="T15" fmla="*/ 178 h 178"/>
                  <a:gd name="T16" fmla="*/ 74 w 179"/>
                  <a:gd name="T17" fmla="*/ 178 h 178"/>
                  <a:gd name="T18" fmla="*/ 56 w 179"/>
                  <a:gd name="T19" fmla="*/ 172 h 178"/>
                  <a:gd name="T20" fmla="*/ 39 w 179"/>
                  <a:gd name="T21" fmla="*/ 164 h 178"/>
                  <a:gd name="T22" fmla="*/ 25 w 179"/>
                  <a:gd name="T23" fmla="*/ 151 h 178"/>
                  <a:gd name="T24" fmla="*/ 13 w 179"/>
                  <a:gd name="T25" fmla="*/ 135 h 178"/>
                  <a:gd name="T26" fmla="*/ 4 w 179"/>
                  <a:gd name="T27" fmla="*/ 119 h 178"/>
                  <a:gd name="T28" fmla="*/ 0 w 179"/>
                  <a:gd name="T29" fmla="*/ 98 h 178"/>
                  <a:gd name="T30" fmla="*/ 0 w 179"/>
                  <a:gd name="T31" fmla="*/ 80 h 178"/>
                  <a:gd name="T32" fmla="*/ 4 w 179"/>
                  <a:gd name="T33" fmla="*/ 61 h 178"/>
                  <a:gd name="T34" fmla="*/ 13 w 179"/>
                  <a:gd name="T35" fmla="*/ 43 h 178"/>
                  <a:gd name="T36" fmla="*/ 23 w 179"/>
                  <a:gd name="T37" fmla="*/ 26 h 178"/>
                  <a:gd name="T38" fmla="*/ 39 w 179"/>
                  <a:gd name="T39" fmla="*/ 14 h 178"/>
                  <a:gd name="T40" fmla="*/ 56 w 179"/>
                  <a:gd name="T41" fmla="*/ 6 h 178"/>
                  <a:gd name="T42" fmla="*/ 74 w 179"/>
                  <a:gd name="T43" fmla="*/ 0 h 178"/>
                  <a:gd name="T44" fmla="*/ 95 w 179"/>
                  <a:gd name="T45" fmla="*/ 0 h 178"/>
                  <a:gd name="T46" fmla="*/ 113 w 179"/>
                  <a:gd name="T47" fmla="*/ 2 h 178"/>
                  <a:gd name="T48" fmla="*/ 132 w 179"/>
                  <a:gd name="T49" fmla="*/ 10 h 178"/>
                  <a:gd name="T50" fmla="*/ 148 w 179"/>
                  <a:gd name="T51" fmla="*/ 20 h 178"/>
                  <a:gd name="T52" fmla="*/ 160 w 179"/>
                  <a:gd name="T53" fmla="*/ 34 h 178"/>
                  <a:gd name="T54" fmla="*/ 170 w 179"/>
                  <a:gd name="T55" fmla="*/ 51 h 178"/>
                  <a:gd name="T56" fmla="*/ 177 w 179"/>
                  <a:gd name="T57" fmla="*/ 69 h 178"/>
                  <a:gd name="T58" fmla="*/ 179 w 179"/>
                  <a:gd name="T59" fmla="*/ 88 h 178"/>
                  <a:gd name="T60" fmla="*/ 179 w 179"/>
                  <a:gd name="T61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" h="178">
                    <a:moveTo>
                      <a:pt x="179" y="88"/>
                    </a:moveTo>
                    <a:lnTo>
                      <a:pt x="177" y="108"/>
                    </a:lnTo>
                    <a:lnTo>
                      <a:pt x="170" y="127"/>
                    </a:lnTo>
                    <a:lnTo>
                      <a:pt x="160" y="143"/>
                    </a:lnTo>
                    <a:lnTo>
                      <a:pt x="148" y="158"/>
                    </a:lnTo>
                    <a:lnTo>
                      <a:pt x="132" y="168"/>
                    </a:lnTo>
                    <a:lnTo>
                      <a:pt x="113" y="176"/>
                    </a:lnTo>
                    <a:lnTo>
                      <a:pt x="95" y="178"/>
                    </a:lnTo>
                    <a:lnTo>
                      <a:pt x="74" y="178"/>
                    </a:lnTo>
                    <a:lnTo>
                      <a:pt x="56" y="172"/>
                    </a:lnTo>
                    <a:lnTo>
                      <a:pt x="39" y="164"/>
                    </a:lnTo>
                    <a:lnTo>
                      <a:pt x="25" y="151"/>
                    </a:lnTo>
                    <a:lnTo>
                      <a:pt x="13" y="135"/>
                    </a:lnTo>
                    <a:lnTo>
                      <a:pt x="4" y="119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4" y="61"/>
                    </a:lnTo>
                    <a:lnTo>
                      <a:pt x="13" y="43"/>
                    </a:lnTo>
                    <a:lnTo>
                      <a:pt x="23" y="26"/>
                    </a:lnTo>
                    <a:lnTo>
                      <a:pt x="39" y="14"/>
                    </a:lnTo>
                    <a:lnTo>
                      <a:pt x="56" y="6"/>
                    </a:lnTo>
                    <a:lnTo>
                      <a:pt x="74" y="0"/>
                    </a:lnTo>
                    <a:lnTo>
                      <a:pt x="95" y="0"/>
                    </a:lnTo>
                    <a:lnTo>
                      <a:pt x="113" y="2"/>
                    </a:lnTo>
                    <a:lnTo>
                      <a:pt x="132" y="10"/>
                    </a:lnTo>
                    <a:lnTo>
                      <a:pt x="148" y="20"/>
                    </a:lnTo>
                    <a:lnTo>
                      <a:pt x="160" y="34"/>
                    </a:lnTo>
                    <a:lnTo>
                      <a:pt x="170" y="51"/>
                    </a:lnTo>
                    <a:lnTo>
                      <a:pt x="177" y="69"/>
                    </a:lnTo>
                    <a:lnTo>
                      <a:pt x="179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5" name="Freeform 56">
                <a:extLst>
                  <a:ext uri="{FF2B5EF4-FFF2-40B4-BE49-F238E27FC236}">
                    <a16:creationId xmlns:a16="http://schemas.microsoft.com/office/drawing/2014/main" id="{DB203425-A8C3-A1C9-1539-4375A01F4D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4" y="745"/>
                <a:ext cx="69" cy="68"/>
              </a:xfrm>
              <a:custGeom>
                <a:avLst/>
                <a:gdLst>
                  <a:gd name="T0" fmla="*/ 69 w 69"/>
                  <a:gd name="T1" fmla="*/ 33 h 68"/>
                  <a:gd name="T2" fmla="*/ 67 w 69"/>
                  <a:gd name="T3" fmla="*/ 45 h 68"/>
                  <a:gd name="T4" fmla="*/ 61 w 69"/>
                  <a:gd name="T5" fmla="*/ 55 h 68"/>
                  <a:gd name="T6" fmla="*/ 53 w 69"/>
                  <a:gd name="T7" fmla="*/ 64 h 68"/>
                  <a:gd name="T8" fmla="*/ 41 w 69"/>
                  <a:gd name="T9" fmla="*/ 68 h 68"/>
                  <a:gd name="T10" fmla="*/ 28 w 69"/>
                  <a:gd name="T11" fmla="*/ 68 h 68"/>
                  <a:gd name="T12" fmla="*/ 18 w 69"/>
                  <a:gd name="T13" fmla="*/ 64 h 68"/>
                  <a:gd name="T14" fmla="*/ 8 w 69"/>
                  <a:gd name="T15" fmla="*/ 55 h 68"/>
                  <a:gd name="T16" fmla="*/ 2 w 69"/>
                  <a:gd name="T17" fmla="*/ 45 h 68"/>
                  <a:gd name="T18" fmla="*/ 0 w 69"/>
                  <a:gd name="T19" fmla="*/ 33 h 68"/>
                  <a:gd name="T20" fmla="*/ 2 w 69"/>
                  <a:gd name="T21" fmla="*/ 23 h 68"/>
                  <a:gd name="T22" fmla="*/ 8 w 69"/>
                  <a:gd name="T23" fmla="*/ 12 h 68"/>
                  <a:gd name="T24" fmla="*/ 18 w 69"/>
                  <a:gd name="T25" fmla="*/ 4 h 68"/>
                  <a:gd name="T26" fmla="*/ 28 w 69"/>
                  <a:gd name="T27" fmla="*/ 0 h 68"/>
                  <a:gd name="T28" fmla="*/ 41 w 69"/>
                  <a:gd name="T29" fmla="*/ 0 h 68"/>
                  <a:gd name="T30" fmla="*/ 53 w 69"/>
                  <a:gd name="T31" fmla="*/ 4 h 68"/>
                  <a:gd name="T32" fmla="*/ 61 w 69"/>
                  <a:gd name="T33" fmla="*/ 12 h 68"/>
                  <a:gd name="T34" fmla="*/ 67 w 69"/>
                  <a:gd name="T35" fmla="*/ 23 h 68"/>
                  <a:gd name="T36" fmla="*/ 69 w 69"/>
                  <a:gd name="T37" fmla="*/ 33 h 68"/>
                  <a:gd name="T38" fmla="*/ 69 w 69"/>
                  <a:gd name="T39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8">
                    <a:moveTo>
                      <a:pt x="69" y="33"/>
                    </a:moveTo>
                    <a:lnTo>
                      <a:pt x="67" y="45"/>
                    </a:lnTo>
                    <a:lnTo>
                      <a:pt x="61" y="55"/>
                    </a:lnTo>
                    <a:lnTo>
                      <a:pt x="53" y="64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18" y="64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8" y="12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3" y="4"/>
                    </a:lnTo>
                    <a:lnTo>
                      <a:pt x="61" y="12"/>
                    </a:lnTo>
                    <a:lnTo>
                      <a:pt x="67" y="23"/>
                    </a:lnTo>
                    <a:lnTo>
                      <a:pt x="69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6" name="Freeform 57">
                <a:extLst>
                  <a:ext uri="{FF2B5EF4-FFF2-40B4-BE49-F238E27FC236}">
                    <a16:creationId xmlns:a16="http://schemas.microsoft.com/office/drawing/2014/main" id="{EE32ADB1-4671-69CE-288C-D42E0B505A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97" y="757"/>
                <a:ext cx="580" cy="41"/>
              </a:xfrm>
              <a:custGeom>
                <a:avLst/>
                <a:gdLst>
                  <a:gd name="T0" fmla="*/ 20 w 580"/>
                  <a:gd name="T1" fmla="*/ 41 h 41"/>
                  <a:gd name="T2" fmla="*/ 20 w 580"/>
                  <a:gd name="T3" fmla="*/ 41 h 41"/>
                  <a:gd name="T4" fmla="*/ 18 w 580"/>
                  <a:gd name="T5" fmla="*/ 41 h 41"/>
                  <a:gd name="T6" fmla="*/ 14 w 580"/>
                  <a:gd name="T7" fmla="*/ 41 h 41"/>
                  <a:gd name="T8" fmla="*/ 10 w 580"/>
                  <a:gd name="T9" fmla="*/ 39 h 41"/>
                  <a:gd name="T10" fmla="*/ 8 w 580"/>
                  <a:gd name="T11" fmla="*/ 37 h 41"/>
                  <a:gd name="T12" fmla="*/ 6 w 580"/>
                  <a:gd name="T13" fmla="*/ 35 h 41"/>
                  <a:gd name="T14" fmla="*/ 4 w 580"/>
                  <a:gd name="T15" fmla="*/ 31 h 41"/>
                  <a:gd name="T16" fmla="*/ 2 w 580"/>
                  <a:gd name="T17" fmla="*/ 29 h 41"/>
                  <a:gd name="T18" fmla="*/ 2 w 580"/>
                  <a:gd name="T19" fmla="*/ 25 h 41"/>
                  <a:gd name="T20" fmla="*/ 0 w 580"/>
                  <a:gd name="T21" fmla="*/ 21 h 41"/>
                  <a:gd name="T22" fmla="*/ 2 w 580"/>
                  <a:gd name="T23" fmla="*/ 19 h 41"/>
                  <a:gd name="T24" fmla="*/ 2 w 580"/>
                  <a:gd name="T25" fmla="*/ 15 h 41"/>
                  <a:gd name="T26" fmla="*/ 4 w 580"/>
                  <a:gd name="T27" fmla="*/ 11 h 41"/>
                  <a:gd name="T28" fmla="*/ 6 w 580"/>
                  <a:gd name="T29" fmla="*/ 9 h 41"/>
                  <a:gd name="T30" fmla="*/ 8 w 580"/>
                  <a:gd name="T31" fmla="*/ 6 h 41"/>
                  <a:gd name="T32" fmla="*/ 10 w 580"/>
                  <a:gd name="T33" fmla="*/ 4 h 41"/>
                  <a:gd name="T34" fmla="*/ 14 w 580"/>
                  <a:gd name="T35" fmla="*/ 2 h 41"/>
                  <a:gd name="T36" fmla="*/ 18 w 580"/>
                  <a:gd name="T37" fmla="*/ 2 h 41"/>
                  <a:gd name="T38" fmla="*/ 20 w 580"/>
                  <a:gd name="T39" fmla="*/ 0 h 41"/>
                  <a:gd name="T40" fmla="*/ 20 w 580"/>
                  <a:gd name="T41" fmla="*/ 0 h 41"/>
                  <a:gd name="T42" fmla="*/ 560 w 580"/>
                  <a:gd name="T43" fmla="*/ 0 h 41"/>
                  <a:gd name="T44" fmla="*/ 560 w 580"/>
                  <a:gd name="T45" fmla="*/ 0 h 41"/>
                  <a:gd name="T46" fmla="*/ 564 w 580"/>
                  <a:gd name="T47" fmla="*/ 2 h 41"/>
                  <a:gd name="T48" fmla="*/ 566 w 580"/>
                  <a:gd name="T49" fmla="*/ 2 h 41"/>
                  <a:gd name="T50" fmla="*/ 570 w 580"/>
                  <a:gd name="T51" fmla="*/ 4 h 41"/>
                  <a:gd name="T52" fmla="*/ 572 w 580"/>
                  <a:gd name="T53" fmla="*/ 6 h 41"/>
                  <a:gd name="T54" fmla="*/ 576 w 580"/>
                  <a:gd name="T55" fmla="*/ 9 h 41"/>
                  <a:gd name="T56" fmla="*/ 578 w 580"/>
                  <a:gd name="T57" fmla="*/ 11 h 41"/>
                  <a:gd name="T58" fmla="*/ 578 w 580"/>
                  <a:gd name="T59" fmla="*/ 15 h 41"/>
                  <a:gd name="T60" fmla="*/ 580 w 580"/>
                  <a:gd name="T61" fmla="*/ 19 h 41"/>
                  <a:gd name="T62" fmla="*/ 580 w 580"/>
                  <a:gd name="T63" fmla="*/ 21 h 41"/>
                  <a:gd name="T64" fmla="*/ 580 w 580"/>
                  <a:gd name="T65" fmla="*/ 25 h 41"/>
                  <a:gd name="T66" fmla="*/ 578 w 580"/>
                  <a:gd name="T67" fmla="*/ 29 h 41"/>
                  <a:gd name="T68" fmla="*/ 578 w 580"/>
                  <a:gd name="T69" fmla="*/ 31 h 41"/>
                  <a:gd name="T70" fmla="*/ 576 w 580"/>
                  <a:gd name="T71" fmla="*/ 35 h 41"/>
                  <a:gd name="T72" fmla="*/ 572 w 580"/>
                  <a:gd name="T73" fmla="*/ 37 h 41"/>
                  <a:gd name="T74" fmla="*/ 570 w 580"/>
                  <a:gd name="T75" fmla="*/ 39 h 41"/>
                  <a:gd name="T76" fmla="*/ 566 w 580"/>
                  <a:gd name="T77" fmla="*/ 41 h 41"/>
                  <a:gd name="T78" fmla="*/ 564 w 580"/>
                  <a:gd name="T79" fmla="*/ 41 h 41"/>
                  <a:gd name="T80" fmla="*/ 560 w 580"/>
                  <a:gd name="T81" fmla="*/ 41 h 41"/>
                  <a:gd name="T82" fmla="*/ 560 w 580"/>
                  <a:gd name="T83" fmla="*/ 41 h 41"/>
                  <a:gd name="T84" fmla="*/ 20 w 580"/>
                  <a:gd name="T8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0" h="41">
                    <a:moveTo>
                      <a:pt x="20" y="41"/>
                    </a:moveTo>
                    <a:lnTo>
                      <a:pt x="20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560" y="0"/>
                    </a:lnTo>
                    <a:lnTo>
                      <a:pt x="564" y="2"/>
                    </a:lnTo>
                    <a:lnTo>
                      <a:pt x="566" y="2"/>
                    </a:lnTo>
                    <a:lnTo>
                      <a:pt x="570" y="4"/>
                    </a:lnTo>
                    <a:lnTo>
                      <a:pt x="572" y="6"/>
                    </a:lnTo>
                    <a:lnTo>
                      <a:pt x="576" y="9"/>
                    </a:lnTo>
                    <a:lnTo>
                      <a:pt x="578" y="11"/>
                    </a:lnTo>
                    <a:lnTo>
                      <a:pt x="578" y="15"/>
                    </a:lnTo>
                    <a:lnTo>
                      <a:pt x="580" y="19"/>
                    </a:lnTo>
                    <a:lnTo>
                      <a:pt x="580" y="21"/>
                    </a:lnTo>
                    <a:lnTo>
                      <a:pt x="580" y="25"/>
                    </a:lnTo>
                    <a:lnTo>
                      <a:pt x="578" y="29"/>
                    </a:lnTo>
                    <a:lnTo>
                      <a:pt x="578" y="31"/>
                    </a:lnTo>
                    <a:lnTo>
                      <a:pt x="576" y="35"/>
                    </a:lnTo>
                    <a:lnTo>
                      <a:pt x="572" y="37"/>
                    </a:lnTo>
                    <a:lnTo>
                      <a:pt x="570" y="39"/>
                    </a:lnTo>
                    <a:lnTo>
                      <a:pt x="566" y="41"/>
                    </a:lnTo>
                    <a:lnTo>
                      <a:pt x="564" y="41"/>
                    </a:lnTo>
                    <a:lnTo>
                      <a:pt x="560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7" name="Freeform 58">
                <a:extLst>
                  <a:ext uri="{FF2B5EF4-FFF2-40B4-BE49-F238E27FC236}">
                    <a16:creationId xmlns:a16="http://schemas.microsoft.com/office/drawing/2014/main" id="{A9FDAE10-456D-1AAD-CC3F-548F1D4065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787" y="618"/>
                <a:ext cx="41" cy="289"/>
              </a:xfrm>
              <a:custGeom>
                <a:avLst/>
                <a:gdLst>
                  <a:gd name="T0" fmla="*/ 0 w 41"/>
                  <a:gd name="T1" fmla="*/ 20 h 289"/>
                  <a:gd name="T2" fmla="*/ 0 w 41"/>
                  <a:gd name="T3" fmla="*/ 20 h 289"/>
                  <a:gd name="T4" fmla="*/ 2 w 41"/>
                  <a:gd name="T5" fmla="*/ 16 h 289"/>
                  <a:gd name="T6" fmla="*/ 2 w 41"/>
                  <a:gd name="T7" fmla="*/ 12 h 289"/>
                  <a:gd name="T8" fmla="*/ 4 w 41"/>
                  <a:gd name="T9" fmla="*/ 10 h 289"/>
                  <a:gd name="T10" fmla="*/ 6 w 41"/>
                  <a:gd name="T11" fmla="*/ 6 h 289"/>
                  <a:gd name="T12" fmla="*/ 8 w 41"/>
                  <a:gd name="T13" fmla="*/ 4 h 289"/>
                  <a:gd name="T14" fmla="*/ 12 w 41"/>
                  <a:gd name="T15" fmla="*/ 2 h 289"/>
                  <a:gd name="T16" fmla="*/ 14 w 41"/>
                  <a:gd name="T17" fmla="*/ 0 h 289"/>
                  <a:gd name="T18" fmla="*/ 18 w 41"/>
                  <a:gd name="T19" fmla="*/ 0 h 289"/>
                  <a:gd name="T20" fmla="*/ 22 w 41"/>
                  <a:gd name="T21" fmla="*/ 0 h 289"/>
                  <a:gd name="T22" fmla="*/ 24 w 41"/>
                  <a:gd name="T23" fmla="*/ 0 h 289"/>
                  <a:gd name="T24" fmla="*/ 28 w 41"/>
                  <a:gd name="T25" fmla="*/ 0 h 289"/>
                  <a:gd name="T26" fmla="*/ 33 w 41"/>
                  <a:gd name="T27" fmla="*/ 2 h 289"/>
                  <a:gd name="T28" fmla="*/ 35 w 41"/>
                  <a:gd name="T29" fmla="*/ 4 h 289"/>
                  <a:gd name="T30" fmla="*/ 37 w 41"/>
                  <a:gd name="T31" fmla="*/ 6 h 289"/>
                  <a:gd name="T32" fmla="*/ 39 w 41"/>
                  <a:gd name="T33" fmla="*/ 10 h 289"/>
                  <a:gd name="T34" fmla="*/ 41 w 41"/>
                  <a:gd name="T35" fmla="*/ 12 h 289"/>
                  <a:gd name="T36" fmla="*/ 41 w 41"/>
                  <a:gd name="T37" fmla="*/ 16 h 289"/>
                  <a:gd name="T38" fmla="*/ 41 w 41"/>
                  <a:gd name="T39" fmla="*/ 20 h 289"/>
                  <a:gd name="T40" fmla="*/ 41 w 41"/>
                  <a:gd name="T41" fmla="*/ 20 h 289"/>
                  <a:gd name="T42" fmla="*/ 41 w 41"/>
                  <a:gd name="T43" fmla="*/ 269 h 289"/>
                  <a:gd name="T44" fmla="*/ 41 w 41"/>
                  <a:gd name="T45" fmla="*/ 269 h 289"/>
                  <a:gd name="T46" fmla="*/ 39 w 41"/>
                  <a:gd name="T47" fmla="*/ 273 h 289"/>
                  <a:gd name="T48" fmla="*/ 39 w 41"/>
                  <a:gd name="T49" fmla="*/ 277 h 289"/>
                  <a:gd name="T50" fmla="*/ 37 w 41"/>
                  <a:gd name="T51" fmla="*/ 279 h 289"/>
                  <a:gd name="T52" fmla="*/ 35 w 41"/>
                  <a:gd name="T53" fmla="*/ 283 h 289"/>
                  <a:gd name="T54" fmla="*/ 33 w 41"/>
                  <a:gd name="T55" fmla="*/ 285 h 289"/>
                  <a:gd name="T56" fmla="*/ 28 w 41"/>
                  <a:gd name="T57" fmla="*/ 287 h 289"/>
                  <a:gd name="T58" fmla="*/ 26 w 41"/>
                  <a:gd name="T59" fmla="*/ 289 h 289"/>
                  <a:gd name="T60" fmla="*/ 22 w 41"/>
                  <a:gd name="T61" fmla="*/ 289 h 289"/>
                  <a:gd name="T62" fmla="*/ 18 w 41"/>
                  <a:gd name="T63" fmla="*/ 289 h 289"/>
                  <a:gd name="T64" fmla="*/ 16 w 41"/>
                  <a:gd name="T65" fmla="*/ 289 h 289"/>
                  <a:gd name="T66" fmla="*/ 12 w 41"/>
                  <a:gd name="T67" fmla="*/ 289 h 289"/>
                  <a:gd name="T68" fmla="*/ 8 w 41"/>
                  <a:gd name="T69" fmla="*/ 287 h 289"/>
                  <a:gd name="T70" fmla="*/ 6 w 41"/>
                  <a:gd name="T71" fmla="*/ 285 h 289"/>
                  <a:gd name="T72" fmla="*/ 4 w 41"/>
                  <a:gd name="T73" fmla="*/ 283 h 289"/>
                  <a:gd name="T74" fmla="*/ 2 w 41"/>
                  <a:gd name="T75" fmla="*/ 279 h 289"/>
                  <a:gd name="T76" fmla="*/ 0 w 41"/>
                  <a:gd name="T77" fmla="*/ 277 h 289"/>
                  <a:gd name="T78" fmla="*/ 0 w 41"/>
                  <a:gd name="T79" fmla="*/ 273 h 289"/>
                  <a:gd name="T80" fmla="*/ 0 w 41"/>
                  <a:gd name="T81" fmla="*/ 269 h 289"/>
                  <a:gd name="T82" fmla="*/ 0 w 41"/>
                  <a:gd name="T83" fmla="*/ 269 h 289"/>
                  <a:gd name="T84" fmla="*/ 0 w 41"/>
                  <a:gd name="T85" fmla="*/ 2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" h="289">
                    <a:moveTo>
                      <a:pt x="0" y="20"/>
                    </a:moveTo>
                    <a:lnTo>
                      <a:pt x="0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1" y="16"/>
                    </a:lnTo>
                    <a:lnTo>
                      <a:pt x="41" y="20"/>
                    </a:lnTo>
                    <a:lnTo>
                      <a:pt x="41" y="269"/>
                    </a:lnTo>
                    <a:lnTo>
                      <a:pt x="39" y="273"/>
                    </a:lnTo>
                    <a:lnTo>
                      <a:pt x="39" y="277"/>
                    </a:lnTo>
                    <a:lnTo>
                      <a:pt x="37" y="279"/>
                    </a:lnTo>
                    <a:lnTo>
                      <a:pt x="35" y="283"/>
                    </a:lnTo>
                    <a:lnTo>
                      <a:pt x="33" y="285"/>
                    </a:lnTo>
                    <a:lnTo>
                      <a:pt x="28" y="287"/>
                    </a:lnTo>
                    <a:lnTo>
                      <a:pt x="26" y="289"/>
                    </a:lnTo>
                    <a:lnTo>
                      <a:pt x="22" y="289"/>
                    </a:lnTo>
                    <a:lnTo>
                      <a:pt x="18" y="289"/>
                    </a:lnTo>
                    <a:lnTo>
                      <a:pt x="16" y="289"/>
                    </a:lnTo>
                    <a:lnTo>
                      <a:pt x="12" y="289"/>
                    </a:lnTo>
                    <a:lnTo>
                      <a:pt x="8" y="287"/>
                    </a:lnTo>
                    <a:lnTo>
                      <a:pt x="6" y="285"/>
                    </a:lnTo>
                    <a:lnTo>
                      <a:pt x="4" y="283"/>
                    </a:lnTo>
                    <a:lnTo>
                      <a:pt x="2" y="279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0" y="26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8" name="Freeform 59">
                <a:extLst>
                  <a:ext uri="{FF2B5EF4-FFF2-40B4-BE49-F238E27FC236}">
                    <a16:creationId xmlns:a16="http://schemas.microsoft.com/office/drawing/2014/main" id="{AB25803A-1E5F-C8E9-60AE-2044B67382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8" y="597"/>
                <a:ext cx="43" cy="343"/>
              </a:xfrm>
              <a:custGeom>
                <a:avLst/>
                <a:gdLst>
                  <a:gd name="T0" fmla="*/ 0 w 43"/>
                  <a:gd name="T1" fmla="*/ 21 h 343"/>
                  <a:gd name="T2" fmla="*/ 0 w 43"/>
                  <a:gd name="T3" fmla="*/ 21 h 343"/>
                  <a:gd name="T4" fmla="*/ 0 w 43"/>
                  <a:gd name="T5" fmla="*/ 17 h 343"/>
                  <a:gd name="T6" fmla="*/ 0 w 43"/>
                  <a:gd name="T7" fmla="*/ 13 h 343"/>
                  <a:gd name="T8" fmla="*/ 2 w 43"/>
                  <a:gd name="T9" fmla="*/ 11 h 343"/>
                  <a:gd name="T10" fmla="*/ 4 w 43"/>
                  <a:gd name="T11" fmla="*/ 6 h 343"/>
                  <a:gd name="T12" fmla="*/ 6 w 43"/>
                  <a:gd name="T13" fmla="*/ 4 h 343"/>
                  <a:gd name="T14" fmla="*/ 10 w 43"/>
                  <a:gd name="T15" fmla="*/ 2 h 343"/>
                  <a:gd name="T16" fmla="*/ 12 w 43"/>
                  <a:gd name="T17" fmla="*/ 0 h 343"/>
                  <a:gd name="T18" fmla="*/ 16 w 43"/>
                  <a:gd name="T19" fmla="*/ 0 h 343"/>
                  <a:gd name="T20" fmla="*/ 21 w 43"/>
                  <a:gd name="T21" fmla="*/ 0 h 343"/>
                  <a:gd name="T22" fmla="*/ 23 w 43"/>
                  <a:gd name="T23" fmla="*/ 0 h 343"/>
                  <a:gd name="T24" fmla="*/ 27 w 43"/>
                  <a:gd name="T25" fmla="*/ 0 h 343"/>
                  <a:gd name="T26" fmla="*/ 31 w 43"/>
                  <a:gd name="T27" fmla="*/ 2 h 343"/>
                  <a:gd name="T28" fmla="*/ 33 w 43"/>
                  <a:gd name="T29" fmla="*/ 4 h 343"/>
                  <a:gd name="T30" fmla="*/ 35 w 43"/>
                  <a:gd name="T31" fmla="*/ 6 h 343"/>
                  <a:gd name="T32" fmla="*/ 37 w 43"/>
                  <a:gd name="T33" fmla="*/ 11 h 343"/>
                  <a:gd name="T34" fmla="*/ 39 w 43"/>
                  <a:gd name="T35" fmla="*/ 13 h 343"/>
                  <a:gd name="T36" fmla="*/ 41 w 43"/>
                  <a:gd name="T37" fmla="*/ 17 h 343"/>
                  <a:gd name="T38" fmla="*/ 41 w 43"/>
                  <a:gd name="T39" fmla="*/ 21 h 343"/>
                  <a:gd name="T40" fmla="*/ 41 w 43"/>
                  <a:gd name="T41" fmla="*/ 21 h 343"/>
                  <a:gd name="T42" fmla="*/ 43 w 43"/>
                  <a:gd name="T43" fmla="*/ 322 h 343"/>
                  <a:gd name="T44" fmla="*/ 43 w 43"/>
                  <a:gd name="T45" fmla="*/ 322 h 343"/>
                  <a:gd name="T46" fmla="*/ 43 w 43"/>
                  <a:gd name="T47" fmla="*/ 326 h 343"/>
                  <a:gd name="T48" fmla="*/ 41 w 43"/>
                  <a:gd name="T49" fmla="*/ 331 h 343"/>
                  <a:gd name="T50" fmla="*/ 39 w 43"/>
                  <a:gd name="T51" fmla="*/ 333 h 343"/>
                  <a:gd name="T52" fmla="*/ 37 w 43"/>
                  <a:gd name="T53" fmla="*/ 337 h 343"/>
                  <a:gd name="T54" fmla="*/ 35 w 43"/>
                  <a:gd name="T55" fmla="*/ 339 h 343"/>
                  <a:gd name="T56" fmla="*/ 33 w 43"/>
                  <a:gd name="T57" fmla="*/ 341 h 343"/>
                  <a:gd name="T58" fmla="*/ 29 w 43"/>
                  <a:gd name="T59" fmla="*/ 343 h 343"/>
                  <a:gd name="T60" fmla="*/ 27 w 43"/>
                  <a:gd name="T61" fmla="*/ 343 h 343"/>
                  <a:gd name="T62" fmla="*/ 23 w 43"/>
                  <a:gd name="T63" fmla="*/ 343 h 343"/>
                  <a:gd name="T64" fmla="*/ 18 w 43"/>
                  <a:gd name="T65" fmla="*/ 343 h 343"/>
                  <a:gd name="T66" fmla="*/ 14 w 43"/>
                  <a:gd name="T67" fmla="*/ 343 h 343"/>
                  <a:gd name="T68" fmla="*/ 12 w 43"/>
                  <a:gd name="T69" fmla="*/ 341 h 343"/>
                  <a:gd name="T70" fmla="*/ 8 w 43"/>
                  <a:gd name="T71" fmla="*/ 339 h 343"/>
                  <a:gd name="T72" fmla="*/ 6 w 43"/>
                  <a:gd name="T73" fmla="*/ 337 h 343"/>
                  <a:gd name="T74" fmla="*/ 4 w 43"/>
                  <a:gd name="T75" fmla="*/ 333 h 343"/>
                  <a:gd name="T76" fmla="*/ 2 w 43"/>
                  <a:gd name="T77" fmla="*/ 331 h 343"/>
                  <a:gd name="T78" fmla="*/ 2 w 43"/>
                  <a:gd name="T79" fmla="*/ 326 h 343"/>
                  <a:gd name="T80" fmla="*/ 2 w 43"/>
                  <a:gd name="T81" fmla="*/ 322 h 343"/>
                  <a:gd name="T82" fmla="*/ 2 w 43"/>
                  <a:gd name="T83" fmla="*/ 322 h 343"/>
                  <a:gd name="T84" fmla="*/ 0 w 43"/>
                  <a:gd name="T85" fmla="*/ 2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" h="343">
                    <a:moveTo>
                      <a:pt x="0" y="21"/>
                    </a:moveTo>
                    <a:lnTo>
                      <a:pt x="0" y="21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41" y="17"/>
                    </a:lnTo>
                    <a:lnTo>
                      <a:pt x="41" y="21"/>
                    </a:lnTo>
                    <a:lnTo>
                      <a:pt x="43" y="322"/>
                    </a:lnTo>
                    <a:lnTo>
                      <a:pt x="43" y="326"/>
                    </a:lnTo>
                    <a:lnTo>
                      <a:pt x="41" y="331"/>
                    </a:lnTo>
                    <a:lnTo>
                      <a:pt x="39" y="333"/>
                    </a:lnTo>
                    <a:lnTo>
                      <a:pt x="37" y="337"/>
                    </a:lnTo>
                    <a:lnTo>
                      <a:pt x="35" y="339"/>
                    </a:lnTo>
                    <a:lnTo>
                      <a:pt x="33" y="341"/>
                    </a:lnTo>
                    <a:lnTo>
                      <a:pt x="29" y="343"/>
                    </a:lnTo>
                    <a:lnTo>
                      <a:pt x="27" y="343"/>
                    </a:lnTo>
                    <a:lnTo>
                      <a:pt x="23" y="343"/>
                    </a:lnTo>
                    <a:lnTo>
                      <a:pt x="18" y="343"/>
                    </a:lnTo>
                    <a:lnTo>
                      <a:pt x="14" y="343"/>
                    </a:lnTo>
                    <a:lnTo>
                      <a:pt x="12" y="341"/>
                    </a:lnTo>
                    <a:lnTo>
                      <a:pt x="8" y="339"/>
                    </a:lnTo>
                    <a:lnTo>
                      <a:pt x="6" y="337"/>
                    </a:lnTo>
                    <a:lnTo>
                      <a:pt x="4" y="333"/>
                    </a:lnTo>
                    <a:lnTo>
                      <a:pt x="2" y="331"/>
                    </a:lnTo>
                    <a:lnTo>
                      <a:pt x="2" y="326"/>
                    </a:lnTo>
                    <a:lnTo>
                      <a:pt x="2" y="32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9" name="Freeform 60">
                <a:extLst>
                  <a:ext uri="{FF2B5EF4-FFF2-40B4-BE49-F238E27FC236}">
                    <a16:creationId xmlns:a16="http://schemas.microsoft.com/office/drawing/2014/main" id="{CE5B2788-0C7C-38D7-2A48-DF95784371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0" y="755"/>
                <a:ext cx="293" cy="179"/>
              </a:xfrm>
              <a:custGeom>
                <a:avLst/>
                <a:gdLst>
                  <a:gd name="T0" fmla="*/ 31 w 293"/>
                  <a:gd name="T1" fmla="*/ 177 h 179"/>
                  <a:gd name="T2" fmla="*/ 31 w 293"/>
                  <a:gd name="T3" fmla="*/ 177 h 179"/>
                  <a:gd name="T4" fmla="*/ 27 w 293"/>
                  <a:gd name="T5" fmla="*/ 179 h 179"/>
                  <a:gd name="T6" fmla="*/ 23 w 293"/>
                  <a:gd name="T7" fmla="*/ 179 h 179"/>
                  <a:gd name="T8" fmla="*/ 21 w 293"/>
                  <a:gd name="T9" fmla="*/ 179 h 179"/>
                  <a:gd name="T10" fmla="*/ 17 w 293"/>
                  <a:gd name="T11" fmla="*/ 179 h 179"/>
                  <a:gd name="T12" fmla="*/ 13 w 293"/>
                  <a:gd name="T13" fmla="*/ 179 h 179"/>
                  <a:gd name="T14" fmla="*/ 11 w 293"/>
                  <a:gd name="T15" fmla="*/ 177 h 179"/>
                  <a:gd name="T16" fmla="*/ 6 w 293"/>
                  <a:gd name="T17" fmla="*/ 175 h 179"/>
                  <a:gd name="T18" fmla="*/ 4 w 293"/>
                  <a:gd name="T19" fmla="*/ 171 h 179"/>
                  <a:gd name="T20" fmla="*/ 2 w 293"/>
                  <a:gd name="T21" fmla="*/ 168 h 179"/>
                  <a:gd name="T22" fmla="*/ 0 w 293"/>
                  <a:gd name="T23" fmla="*/ 164 h 179"/>
                  <a:gd name="T24" fmla="*/ 0 w 293"/>
                  <a:gd name="T25" fmla="*/ 162 h 179"/>
                  <a:gd name="T26" fmla="*/ 0 w 293"/>
                  <a:gd name="T27" fmla="*/ 158 h 179"/>
                  <a:gd name="T28" fmla="*/ 0 w 293"/>
                  <a:gd name="T29" fmla="*/ 154 h 179"/>
                  <a:gd name="T30" fmla="*/ 0 w 293"/>
                  <a:gd name="T31" fmla="*/ 152 h 179"/>
                  <a:gd name="T32" fmla="*/ 2 w 293"/>
                  <a:gd name="T33" fmla="*/ 148 h 179"/>
                  <a:gd name="T34" fmla="*/ 4 w 293"/>
                  <a:gd name="T35" fmla="*/ 146 h 179"/>
                  <a:gd name="T36" fmla="*/ 9 w 293"/>
                  <a:gd name="T37" fmla="*/ 142 h 179"/>
                  <a:gd name="T38" fmla="*/ 11 w 293"/>
                  <a:gd name="T39" fmla="*/ 140 h 179"/>
                  <a:gd name="T40" fmla="*/ 11 w 293"/>
                  <a:gd name="T41" fmla="*/ 140 h 179"/>
                  <a:gd name="T42" fmla="*/ 263 w 293"/>
                  <a:gd name="T43" fmla="*/ 4 h 179"/>
                  <a:gd name="T44" fmla="*/ 263 w 293"/>
                  <a:gd name="T45" fmla="*/ 4 h 179"/>
                  <a:gd name="T46" fmla="*/ 265 w 293"/>
                  <a:gd name="T47" fmla="*/ 2 h 179"/>
                  <a:gd name="T48" fmla="*/ 269 w 293"/>
                  <a:gd name="T49" fmla="*/ 2 h 179"/>
                  <a:gd name="T50" fmla="*/ 273 w 293"/>
                  <a:gd name="T51" fmla="*/ 0 h 179"/>
                  <a:gd name="T52" fmla="*/ 277 w 293"/>
                  <a:gd name="T53" fmla="*/ 2 h 179"/>
                  <a:gd name="T54" fmla="*/ 279 w 293"/>
                  <a:gd name="T55" fmla="*/ 2 h 179"/>
                  <a:gd name="T56" fmla="*/ 283 w 293"/>
                  <a:gd name="T57" fmla="*/ 4 h 179"/>
                  <a:gd name="T58" fmla="*/ 285 w 293"/>
                  <a:gd name="T59" fmla="*/ 6 h 179"/>
                  <a:gd name="T60" fmla="*/ 287 w 293"/>
                  <a:gd name="T61" fmla="*/ 8 h 179"/>
                  <a:gd name="T62" fmla="*/ 289 w 293"/>
                  <a:gd name="T63" fmla="*/ 13 h 179"/>
                  <a:gd name="T64" fmla="*/ 291 w 293"/>
                  <a:gd name="T65" fmla="*/ 15 h 179"/>
                  <a:gd name="T66" fmla="*/ 291 w 293"/>
                  <a:gd name="T67" fmla="*/ 19 h 179"/>
                  <a:gd name="T68" fmla="*/ 293 w 293"/>
                  <a:gd name="T69" fmla="*/ 23 h 179"/>
                  <a:gd name="T70" fmla="*/ 291 w 293"/>
                  <a:gd name="T71" fmla="*/ 25 h 179"/>
                  <a:gd name="T72" fmla="*/ 291 w 293"/>
                  <a:gd name="T73" fmla="*/ 29 h 179"/>
                  <a:gd name="T74" fmla="*/ 289 w 293"/>
                  <a:gd name="T75" fmla="*/ 33 h 179"/>
                  <a:gd name="T76" fmla="*/ 287 w 293"/>
                  <a:gd name="T77" fmla="*/ 35 h 179"/>
                  <a:gd name="T78" fmla="*/ 285 w 293"/>
                  <a:gd name="T79" fmla="*/ 37 h 179"/>
                  <a:gd name="T80" fmla="*/ 281 w 293"/>
                  <a:gd name="T81" fmla="*/ 39 h 179"/>
                  <a:gd name="T82" fmla="*/ 281 w 293"/>
                  <a:gd name="T83" fmla="*/ 39 h 179"/>
                  <a:gd name="T84" fmla="*/ 31 w 293"/>
                  <a:gd name="T85" fmla="*/ 17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3" h="179">
                    <a:moveTo>
                      <a:pt x="31" y="177"/>
                    </a:moveTo>
                    <a:lnTo>
                      <a:pt x="31" y="177"/>
                    </a:lnTo>
                    <a:lnTo>
                      <a:pt x="27" y="179"/>
                    </a:lnTo>
                    <a:lnTo>
                      <a:pt x="23" y="179"/>
                    </a:lnTo>
                    <a:lnTo>
                      <a:pt x="21" y="179"/>
                    </a:lnTo>
                    <a:lnTo>
                      <a:pt x="17" y="179"/>
                    </a:lnTo>
                    <a:lnTo>
                      <a:pt x="13" y="179"/>
                    </a:lnTo>
                    <a:lnTo>
                      <a:pt x="11" y="177"/>
                    </a:lnTo>
                    <a:lnTo>
                      <a:pt x="6" y="175"/>
                    </a:lnTo>
                    <a:lnTo>
                      <a:pt x="4" y="171"/>
                    </a:lnTo>
                    <a:lnTo>
                      <a:pt x="2" y="168"/>
                    </a:lnTo>
                    <a:lnTo>
                      <a:pt x="0" y="164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0" y="154"/>
                    </a:lnTo>
                    <a:lnTo>
                      <a:pt x="0" y="152"/>
                    </a:lnTo>
                    <a:lnTo>
                      <a:pt x="2" y="148"/>
                    </a:lnTo>
                    <a:lnTo>
                      <a:pt x="4" y="146"/>
                    </a:lnTo>
                    <a:lnTo>
                      <a:pt x="9" y="142"/>
                    </a:lnTo>
                    <a:lnTo>
                      <a:pt x="11" y="140"/>
                    </a:lnTo>
                    <a:lnTo>
                      <a:pt x="263" y="4"/>
                    </a:lnTo>
                    <a:lnTo>
                      <a:pt x="265" y="2"/>
                    </a:lnTo>
                    <a:lnTo>
                      <a:pt x="269" y="2"/>
                    </a:lnTo>
                    <a:lnTo>
                      <a:pt x="273" y="0"/>
                    </a:lnTo>
                    <a:lnTo>
                      <a:pt x="277" y="2"/>
                    </a:lnTo>
                    <a:lnTo>
                      <a:pt x="279" y="2"/>
                    </a:lnTo>
                    <a:lnTo>
                      <a:pt x="283" y="4"/>
                    </a:lnTo>
                    <a:lnTo>
                      <a:pt x="285" y="6"/>
                    </a:lnTo>
                    <a:lnTo>
                      <a:pt x="287" y="8"/>
                    </a:lnTo>
                    <a:lnTo>
                      <a:pt x="289" y="13"/>
                    </a:lnTo>
                    <a:lnTo>
                      <a:pt x="291" y="15"/>
                    </a:lnTo>
                    <a:lnTo>
                      <a:pt x="291" y="19"/>
                    </a:lnTo>
                    <a:lnTo>
                      <a:pt x="293" y="23"/>
                    </a:lnTo>
                    <a:lnTo>
                      <a:pt x="291" y="25"/>
                    </a:lnTo>
                    <a:lnTo>
                      <a:pt x="291" y="29"/>
                    </a:lnTo>
                    <a:lnTo>
                      <a:pt x="289" y="33"/>
                    </a:lnTo>
                    <a:lnTo>
                      <a:pt x="287" y="35"/>
                    </a:lnTo>
                    <a:lnTo>
                      <a:pt x="285" y="37"/>
                    </a:lnTo>
                    <a:lnTo>
                      <a:pt x="281" y="39"/>
                    </a:lnTo>
                    <a:lnTo>
                      <a:pt x="31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60" name="Freeform 61">
                <a:extLst>
                  <a:ext uri="{FF2B5EF4-FFF2-40B4-BE49-F238E27FC236}">
                    <a16:creationId xmlns:a16="http://schemas.microsoft.com/office/drawing/2014/main" id="{24A2DF74-0B99-71F1-1E17-23B8A38B62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10"/>
                <a:ext cx="293" cy="178"/>
              </a:xfrm>
              <a:custGeom>
                <a:avLst/>
                <a:gdLst>
                  <a:gd name="T0" fmla="*/ 280 w 293"/>
                  <a:gd name="T1" fmla="*/ 141 h 178"/>
                  <a:gd name="T2" fmla="*/ 280 w 293"/>
                  <a:gd name="T3" fmla="*/ 141 h 178"/>
                  <a:gd name="T4" fmla="*/ 284 w 293"/>
                  <a:gd name="T5" fmla="*/ 143 h 178"/>
                  <a:gd name="T6" fmla="*/ 286 w 293"/>
                  <a:gd name="T7" fmla="*/ 145 h 178"/>
                  <a:gd name="T8" fmla="*/ 288 w 293"/>
                  <a:gd name="T9" fmla="*/ 147 h 178"/>
                  <a:gd name="T10" fmla="*/ 291 w 293"/>
                  <a:gd name="T11" fmla="*/ 151 h 178"/>
                  <a:gd name="T12" fmla="*/ 291 w 293"/>
                  <a:gd name="T13" fmla="*/ 156 h 178"/>
                  <a:gd name="T14" fmla="*/ 293 w 293"/>
                  <a:gd name="T15" fmla="*/ 158 h 178"/>
                  <a:gd name="T16" fmla="*/ 291 w 293"/>
                  <a:gd name="T17" fmla="*/ 162 h 178"/>
                  <a:gd name="T18" fmla="*/ 291 w 293"/>
                  <a:gd name="T19" fmla="*/ 166 h 178"/>
                  <a:gd name="T20" fmla="*/ 288 w 293"/>
                  <a:gd name="T21" fmla="*/ 168 h 178"/>
                  <a:gd name="T22" fmla="*/ 286 w 293"/>
                  <a:gd name="T23" fmla="*/ 172 h 178"/>
                  <a:gd name="T24" fmla="*/ 284 w 293"/>
                  <a:gd name="T25" fmla="*/ 174 h 178"/>
                  <a:gd name="T26" fmla="*/ 282 w 293"/>
                  <a:gd name="T27" fmla="*/ 176 h 178"/>
                  <a:gd name="T28" fmla="*/ 278 w 293"/>
                  <a:gd name="T29" fmla="*/ 178 h 178"/>
                  <a:gd name="T30" fmla="*/ 274 w 293"/>
                  <a:gd name="T31" fmla="*/ 178 h 178"/>
                  <a:gd name="T32" fmla="*/ 272 w 293"/>
                  <a:gd name="T33" fmla="*/ 178 h 178"/>
                  <a:gd name="T34" fmla="*/ 268 w 293"/>
                  <a:gd name="T35" fmla="*/ 178 h 178"/>
                  <a:gd name="T36" fmla="*/ 264 w 293"/>
                  <a:gd name="T37" fmla="*/ 178 h 178"/>
                  <a:gd name="T38" fmla="*/ 262 w 293"/>
                  <a:gd name="T39" fmla="*/ 176 h 178"/>
                  <a:gd name="T40" fmla="*/ 262 w 293"/>
                  <a:gd name="T41" fmla="*/ 176 h 178"/>
                  <a:gd name="T42" fmla="*/ 10 w 293"/>
                  <a:gd name="T43" fmla="*/ 37 h 178"/>
                  <a:gd name="T44" fmla="*/ 10 w 293"/>
                  <a:gd name="T45" fmla="*/ 37 h 178"/>
                  <a:gd name="T46" fmla="*/ 6 w 293"/>
                  <a:gd name="T47" fmla="*/ 34 h 178"/>
                  <a:gd name="T48" fmla="*/ 4 w 293"/>
                  <a:gd name="T49" fmla="*/ 32 h 178"/>
                  <a:gd name="T50" fmla="*/ 2 w 293"/>
                  <a:gd name="T51" fmla="*/ 30 h 178"/>
                  <a:gd name="T52" fmla="*/ 0 w 293"/>
                  <a:gd name="T53" fmla="*/ 26 h 178"/>
                  <a:gd name="T54" fmla="*/ 0 w 293"/>
                  <a:gd name="T55" fmla="*/ 24 h 178"/>
                  <a:gd name="T56" fmla="*/ 0 w 293"/>
                  <a:gd name="T57" fmla="*/ 20 h 178"/>
                  <a:gd name="T58" fmla="*/ 0 w 293"/>
                  <a:gd name="T59" fmla="*/ 16 h 178"/>
                  <a:gd name="T60" fmla="*/ 0 w 293"/>
                  <a:gd name="T61" fmla="*/ 12 h 178"/>
                  <a:gd name="T62" fmla="*/ 2 w 293"/>
                  <a:gd name="T63" fmla="*/ 10 h 178"/>
                  <a:gd name="T64" fmla="*/ 4 w 293"/>
                  <a:gd name="T65" fmla="*/ 6 h 178"/>
                  <a:gd name="T66" fmla="*/ 6 w 293"/>
                  <a:gd name="T67" fmla="*/ 4 h 178"/>
                  <a:gd name="T68" fmla="*/ 10 w 293"/>
                  <a:gd name="T69" fmla="*/ 2 h 178"/>
                  <a:gd name="T70" fmla="*/ 12 w 293"/>
                  <a:gd name="T71" fmla="*/ 0 h 178"/>
                  <a:gd name="T72" fmla="*/ 16 w 293"/>
                  <a:gd name="T73" fmla="*/ 0 h 178"/>
                  <a:gd name="T74" fmla="*/ 20 w 293"/>
                  <a:gd name="T75" fmla="*/ 0 h 178"/>
                  <a:gd name="T76" fmla="*/ 22 w 293"/>
                  <a:gd name="T77" fmla="*/ 0 h 178"/>
                  <a:gd name="T78" fmla="*/ 26 w 293"/>
                  <a:gd name="T79" fmla="*/ 0 h 178"/>
                  <a:gd name="T80" fmla="*/ 30 w 293"/>
                  <a:gd name="T81" fmla="*/ 2 h 178"/>
                  <a:gd name="T82" fmla="*/ 30 w 293"/>
                  <a:gd name="T83" fmla="*/ 2 h 178"/>
                  <a:gd name="T84" fmla="*/ 280 w 293"/>
                  <a:gd name="T85" fmla="*/ 14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3" h="178">
                    <a:moveTo>
                      <a:pt x="280" y="141"/>
                    </a:moveTo>
                    <a:lnTo>
                      <a:pt x="280" y="141"/>
                    </a:lnTo>
                    <a:lnTo>
                      <a:pt x="284" y="143"/>
                    </a:lnTo>
                    <a:lnTo>
                      <a:pt x="286" y="145"/>
                    </a:lnTo>
                    <a:lnTo>
                      <a:pt x="288" y="147"/>
                    </a:lnTo>
                    <a:lnTo>
                      <a:pt x="291" y="151"/>
                    </a:lnTo>
                    <a:lnTo>
                      <a:pt x="291" y="156"/>
                    </a:lnTo>
                    <a:lnTo>
                      <a:pt x="293" y="158"/>
                    </a:lnTo>
                    <a:lnTo>
                      <a:pt x="291" y="162"/>
                    </a:lnTo>
                    <a:lnTo>
                      <a:pt x="291" y="166"/>
                    </a:lnTo>
                    <a:lnTo>
                      <a:pt x="288" y="168"/>
                    </a:lnTo>
                    <a:lnTo>
                      <a:pt x="286" y="172"/>
                    </a:lnTo>
                    <a:lnTo>
                      <a:pt x="284" y="174"/>
                    </a:lnTo>
                    <a:lnTo>
                      <a:pt x="282" y="176"/>
                    </a:lnTo>
                    <a:lnTo>
                      <a:pt x="278" y="178"/>
                    </a:lnTo>
                    <a:lnTo>
                      <a:pt x="274" y="178"/>
                    </a:lnTo>
                    <a:lnTo>
                      <a:pt x="272" y="178"/>
                    </a:lnTo>
                    <a:lnTo>
                      <a:pt x="268" y="178"/>
                    </a:lnTo>
                    <a:lnTo>
                      <a:pt x="264" y="178"/>
                    </a:lnTo>
                    <a:lnTo>
                      <a:pt x="262" y="176"/>
                    </a:lnTo>
                    <a:lnTo>
                      <a:pt x="10" y="37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280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61" name="Freeform 62">
                <a:extLst>
                  <a:ext uri="{FF2B5EF4-FFF2-40B4-BE49-F238E27FC236}">
                    <a16:creationId xmlns:a16="http://schemas.microsoft.com/office/drawing/2014/main" id="{0FE0BEFB-9135-9A20-4207-160E3F3507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350" y="690"/>
                <a:ext cx="181" cy="178"/>
              </a:xfrm>
              <a:custGeom>
                <a:avLst/>
                <a:gdLst>
                  <a:gd name="T0" fmla="*/ 181 w 181"/>
                  <a:gd name="T1" fmla="*/ 88 h 178"/>
                  <a:gd name="T2" fmla="*/ 179 w 181"/>
                  <a:gd name="T3" fmla="*/ 108 h 178"/>
                  <a:gd name="T4" fmla="*/ 173 w 181"/>
                  <a:gd name="T5" fmla="*/ 127 h 178"/>
                  <a:gd name="T6" fmla="*/ 162 w 181"/>
                  <a:gd name="T7" fmla="*/ 143 h 178"/>
                  <a:gd name="T8" fmla="*/ 148 w 181"/>
                  <a:gd name="T9" fmla="*/ 158 h 178"/>
                  <a:gd name="T10" fmla="*/ 132 w 181"/>
                  <a:gd name="T11" fmla="*/ 168 h 178"/>
                  <a:gd name="T12" fmla="*/ 115 w 181"/>
                  <a:gd name="T13" fmla="*/ 176 h 178"/>
                  <a:gd name="T14" fmla="*/ 95 w 181"/>
                  <a:gd name="T15" fmla="*/ 178 h 178"/>
                  <a:gd name="T16" fmla="*/ 76 w 181"/>
                  <a:gd name="T17" fmla="*/ 178 h 178"/>
                  <a:gd name="T18" fmla="*/ 58 w 181"/>
                  <a:gd name="T19" fmla="*/ 172 h 178"/>
                  <a:gd name="T20" fmla="*/ 39 w 181"/>
                  <a:gd name="T21" fmla="*/ 164 h 178"/>
                  <a:gd name="T22" fmla="*/ 25 w 181"/>
                  <a:gd name="T23" fmla="*/ 151 h 178"/>
                  <a:gd name="T24" fmla="*/ 13 w 181"/>
                  <a:gd name="T25" fmla="*/ 135 h 178"/>
                  <a:gd name="T26" fmla="*/ 4 w 181"/>
                  <a:gd name="T27" fmla="*/ 119 h 178"/>
                  <a:gd name="T28" fmla="*/ 0 w 181"/>
                  <a:gd name="T29" fmla="*/ 98 h 178"/>
                  <a:gd name="T30" fmla="*/ 0 w 181"/>
                  <a:gd name="T31" fmla="*/ 80 h 178"/>
                  <a:gd name="T32" fmla="*/ 4 w 181"/>
                  <a:gd name="T33" fmla="*/ 61 h 178"/>
                  <a:gd name="T34" fmla="*/ 13 w 181"/>
                  <a:gd name="T35" fmla="*/ 43 h 178"/>
                  <a:gd name="T36" fmla="*/ 25 w 181"/>
                  <a:gd name="T37" fmla="*/ 26 h 178"/>
                  <a:gd name="T38" fmla="*/ 39 w 181"/>
                  <a:gd name="T39" fmla="*/ 14 h 178"/>
                  <a:gd name="T40" fmla="*/ 58 w 181"/>
                  <a:gd name="T41" fmla="*/ 6 h 178"/>
                  <a:gd name="T42" fmla="*/ 76 w 181"/>
                  <a:gd name="T43" fmla="*/ 0 h 178"/>
                  <a:gd name="T44" fmla="*/ 95 w 181"/>
                  <a:gd name="T45" fmla="*/ 0 h 178"/>
                  <a:gd name="T46" fmla="*/ 115 w 181"/>
                  <a:gd name="T47" fmla="*/ 2 h 178"/>
                  <a:gd name="T48" fmla="*/ 132 w 181"/>
                  <a:gd name="T49" fmla="*/ 10 h 178"/>
                  <a:gd name="T50" fmla="*/ 148 w 181"/>
                  <a:gd name="T51" fmla="*/ 20 h 178"/>
                  <a:gd name="T52" fmla="*/ 162 w 181"/>
                  <a:gd name="T53" fmla="*/ 34 h 178"/>
                  <a:gd name="T54" fmla="*/ 173 w 181"/>
                  <a:gd name="T55" fmla="*/ 51 h 178"/>
                  <a:gd name="T56" fmla="*/ 179 w 181"/>
                  <a:gd name="T57" fmla="*/ 69 h 178"/>
                  <a:gd name="T58" fmla="*/ 181 w 181"/>
                  <a:gd name="T59" fmla="*/ 88 h 178"/>
                  <a:gd name="T60" fmla="*/ 181 w 181"/>
                  <a:gd name="T61" fmla="*/ 8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78">
                    <a:moveTo>
                      <a:pt x="181" y="88"/>
                    </a:moveTo>
                    <a:lnTo>
                      <a:pt x="179" y="108"/>
                    </a:lnTo>
                    <a:lnTo>
                      <a:pt x="173" y="127"/>
                    </a:lnTo>
                    <a:lnTo>
                      <a:pt x="162" y="143"/>
                    </a:lnTo>
                    <a:lnTo>
                      <a:pt x="148" y="158"/>
                    </a:lnTo>
                    <a:lnTo>
                      <a:pt x="132" y="168"/>
                    </a:lnTo>
                    <a:lnTo>
                      <a:pt x="115" y="176"/>
                    </a:lnTo>
                    <a:lnTo>
                      <a:pt x="95" y="178"/>
                    </a:lnTo>
                    <a:lnTo>
                      <a:pt x="76" y="178"/>
                    </a:lnTo>
                    <a:lnTo>
                      <a:pt x="58" y="172"/>
                    </a:lnTo>
                    <a:lnTo>
                      <a:pt x="39" y="164"/>
                    </a:lnTo>
                    <a:lnTo>
                      <a:pt x="25" y="151"/>
                    </a:lnTo>
                    <a:lnTo>
                      <a:pt x="13" y="135"/>
                    </a:lnTo>
                    <a:lnTo>
                      <a:pt x="4" y="119"/>
                    </a:lnTo>
                    <a:lnTo>
                      <a:pt x="0" y="98"/>
                    </a:lnTo>
                    <a:lnTo>
                      <a:pt x="0" y="80"/>
                    </a:lnTo>
                    <a:lnTo>
                      <a:pt x="4" y="61"/>
                    </a:lnTo>
                    <a:lnTo>
                      <a:pt x="13" y="43"/>
                    </a:lnTo>
                    <a:lnTo>
                      <a:pt x="25" y="26"/>
                    </a:lnTo>
                    <a:lnTo>
                      <a:pt x="39" y="14"/>
                    </a:lnTo>
                    <a:lnTo>
                      <a:pt x="58" y="6"/>
                    </a:lnTo>
                    <a:lnTo>
                      <a:pt x="76" y="0"/>
                    </a:lnTo>
                    <a:lnTo>
                      <a:pt x="95" y="0"/>
                    </a:lnTo>
                    <a:lnTo>
                      <a:pt x="115" y="2"/>
                    </a:lnTo>
                    <a:lnTo>
                      <a:pt x="132" y="10"/>
                    </a:lnTo>
                    <a:lnTo>
                      <a:pt x="148" y="20"/>
                    </a:lnTo>
                    <a:lnTo>
                      <a:pt x="162" y="34"/>
                    </a:lnTo>
                    <a:lnTo>
                      <a:pt x="173" y="51"/>
                    </a:lnTo>
                    <a:lnTo>
                      <a:pt x="179" y="69"/>
                    </a:lnTo>
                    <a:lnTo>
                      <a:pt x="181" y="88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62" name="Freeform 63">
                <a:extLst>
                  <a:ext uri="{FF2B5EF4-FFF2-40B4-BE49-F238E27FC236}">
                    <a16:creationId xmlns:a16="http://schemas.microsoft.com/office/drawing/2014/main" id="{48B6096D-F6B7-5598-0E45-8AEE518C40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06" y="745"/>
                <a:ext cx="69" cy="68"/>
              </a:xfrm>
              <a:custGeom>
                <a:avLst/>
                <a:gdLst>
                  <a:gd name="T0" fmla="*/ 69 w 69"/>
                  <a:gd name="T1" fmla="*/ 33 h 68"/>
                  <a:gd name="T2" fmla="*/ 67 w 69"/>
                  <a:gd name="T3" fmla="*/ 45 h 68"/>
                  <a:gd name="T4" fmla="*/ 61 w 69"/>
                  <a:gd name="T5" fmla="*/ 55 h 68"/>
                  <a:gd name="T6" fmla="*/ 51 w 69"/>
                  <a:gd name="T7" fmla="*/ 64 h 68"/>
                  <a:gd name="T8" fmla="*/ 41 w 69"/>
                  <a:gd name="T9" fmla="*/ 68 h 68"/>
                  <a:gd name="T10" fmla="*/ 28 w 69"/>
                  <a:gd name="T11" fmla="*/ 68 h 68"/>
                  <a:gd name="T12" fmla="*/ 16 w 69"/>
                  <a:gd name="T13" fmla="*/ 64 h 68"/>
                  <a:gd name="T14" fmla="*/ 8 w 69"/>
                  <a:gd name="T15" fmla="*/ 55 h 68"/>
                  <a:gd name="T16" fmla="*/ 2 w 69"/>
                  <a:gd name="T17" fmla="*/ 45 h 68"/>
                  <a:gd name="T18" fmla="*/ 0 w 69"/>
                  <a:gd name="T19" fmla="*/ 33 h 68"/>
                  <a:gd name="T20" fmla="*/ 2 w 69"/>
                  <a:gd name="T21" fmla="*/ 23 h 68"/>
                  <a:gd name="T22" fmla="*/ 8 w 69"/>
                  <a:gd name="T23" fmla="*/ 12 h 68"/>
                  <a:gd name="T24" fmla="*/ 16 w 69"/>
                  <a:gd name="T25" fmla="*/ 4 h 68"/>
                  <a:gd name="T26" fmla="*/ 28 w 69"/>
                  <a:gd name="T27" fmla="*/ 0 h 68"/>
                  <a:gd name="T28" fmla="*/ 41 w 69"/>
                  <a:gd name="T29" fmla="*/ 0 h 68"/>
                  <a:gd name="T30" fmla="*/ 51 w 69"/>
                  <a:gd name="T31" fmla="*/ 4 h 68"/>
                  <a:gd name="T32" fmla="*/ 61 w 69"/>
                  <a:gd name="T33" fmla="*/ 12 h 68"/>
                  <a:gd name="T34" fmla="*/ 67 w 69"/>
                  <a:gd name="T35" fmla="*/ 23 h 68"/>
                  <a:gd name="T36" fmla="*/ 69 w 69"/>
                  <a:gd name="T37" fmla="*/ 33 h 68"/>
                  <a:gd name="T38" fmla="*/ 69 w 69"/>
                  <a:gd name="T39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8">
                    <a:moveTo>
                      <a:pt x="69" y="33"/>
                    </a:moveTo>
                    <a:lnTo>
                      <a:pt x="67" y="45"/>
                    </a:lnTo>
                    <a:lnTo>
                      <a:pt x="61" y="55"/>
                    </a:lnTo>
                    <a:lnTo>
                      <a:pt x="51" y="64"/>
                    </a:lnTo>
                    <a:lnTo>
                      <a:pt x="41" y="68"/>
                    </a:lnTo>
                    <a:lnTo>
                      <a:pt x="28" y="68"/>
                    </a:lnTo>
                    <a:lnTo>
                      <a:pt x="16" y="64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3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3"/>
                    </a:lnTo>
                    <a:lnTo>
                      <a:pt x="69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63" name="Freeform 64">
                <a:extLst>
                  <a:ext uri="{FF2B5EF4-FFF2-40B4-BE49-F238E27FC236}">
                    <a16:creationId xmlns:a16="http://schemas.microsoft.com/office/drawing/2014/main" id="{46BE8243-B440-67AB-390F-D50F7DEBA2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7" y="597"/>
                <a:ext cx="149" cy="105"/>
              </a:xfrm>
              <a:custGeom>
                <a:avLst/>
                <a:gdLst>
                  <a:gd name="T0" fmla="*/ 10 w 149"/>
                  <a:gd name="T1" fmla="*/ 103 h 105"/>
                  <a:gd name="T2" fmla="*/ 10 w 149"/>
                  <a:gd name="T3" fmla="*/ 103 h 105"/>
                  <a:gd name="T4" fmla="*/ 10 w 149"/>
                  <a:gd name="T5" fmla="*/ 103 h 105"/>
                  <a:gd name="T6" fmla="*/ 8 w 149"/>
                  <a:gd name="T7" fmla="*/ 105 h 105"/>
                  <a:gd name="T8" fmla="*/ 8 w 149"/>
                  <a:gd name="T9" fmla="*/ 105 h 105"/>
                  <a:gd name="T10" fmla="*/ 6 w 149"/>
                  <a:gd name="T11" fmla="*/ 105 h 105"/>
                  <a:gd name="T12" fmla="*/ 6 w 149"/>
                  <a:gd name="T13" fmla="*/ 103 h 105"/>
                  <a:gd name="T14" fmla="*/ 4 w 149"/>
                  <a:gd name="T15" fmla="*/ 103 h 105"/>
                  <a:gd name="T16" fmla="*/ 4 w 149"/>
                  <a:gd name="T17" fmla="*/ 103 h 105"/>
                  <a:gd name="T18" fmla="*/ 2 w 149"/>
                  <a:gd name="T19" fmla="*/ 103 h 105"/>
                  <a:gd name="T20" fmla="*/ 2 w 149"/>
                  <a:gd name="T21" fmla="*/ 101 h 105"/>
                  <a:gd name="T22" fmla="*/ 2 w 149"/>
                  <a:gd name="T23" fmla="*/ 101 h 105"/>
                  <a:gd name="T24" fmla="*/ 2 w 149"/>
                  <a:gd name="T25" fmla="*/ 99 h 105"/>
                  <a:gd name="T26" fmla="*/ 0 w 149"/>
                  <a:gd name="T27" fmla="*/ 99 h 105"/>
                  <a:gd name="T28" fmla="*/ 0 w 149"/>
                  <a:gd name="T29" fmla="*/ 97 h 105"/>
                  <a:gd name="T30" fmla="*/ 2 w 149"/>
                  <a:gd name="T31" fmla="*/ 97 h 105"/>
                  <a:gd name="T32" fmla="*/ 2 w 149"/>
                  <a:gd name="T33" fmla="*/ 95 h 105"/>
                  <a:gd name="T34" fmla="*/ 2 w 149"/>
                  <a:gd name="T35" fmla="*/ 95 h 105"/>
                  <a:gd name="T36" fmla="*/ 2 w 149"/>
                  <a:gd name="T37" fmla="*/ 93 h 105"/>
                  <a:gd name="T38" fmla="*/ 4 w 149"/>
                  <a:gd name="T39" fmla="*/ 93 h 105"/>
                  <a:gd name="T40" fmla="*/ 4 w 149"/>
                  <a:gd name="T41" fmla="*/ 93 h 105"/>
                  <a:gd name="T42" fmla="*/ 141 w 149"/>
                  <a:gd name="T43" fmla="*/ 0 h 105"/>
                  <a:gd name="T44" fmla="*/ 141 w 149"/>
                  <a:gd name="T45" fmla="*/ 0 h 105"/>
                  <a:gd name="T46" fmla="*/ 141 w 149"/>
                  <a:gd name="T47" fmla="*/ 0 h 105"/>
                  <a:gd name="T48" fmla="*/ 143 w 149"/>
                  <a:gd name="T49" fmla="*/ 0 h 105"/>
                  <a:gd name="T50" fmla="*/ 143 w 149"/>
                  <a:gd name="T51" fmla="*/ 0 h 105"/>
                  <a:gd name="T52" fmla="*/ 145 w 149"/>
                  <a:gd name="T53" fmla="*/ 0 h 105"/>
                  <a:gd name="T54" fmla="*/ 145 w 149"/>
                  <a:gd name="T55" fmla="*/ 0 h 105"/>
                  <a:gd name="T56" fmla="*/ 147 w 149"/>
                  <a:gd name="T57" fmla="*/ 0 h 105"/>
                  <a:gd name="T58" fmla="*/ 147 w 149"/>
                  <a:gd name="T59" fmla="*/ 0 h 105"/>
                  <a:gd name="T60" fmla="*/ 147 w 149"/>
                  <a:gd name="T61" fmla="*/ 2 h 105"/>
                  <a:gd name="T62" fmla="*/ 149 w 149"/>
                  <a:gd name="T63" fmla="*/ 2 h 105"/>
                  <a:gd name="T64" fmla="*/ 149 w 149"/>
                  <a:gd name="T65" fmla="*/ 4 h 105"/>
                  <a:gd name="T66" fmla="*/ 149 w 149"/>
                  <a:gd name="T67" fmla="*/ 4 h 105"/>
                  <a:gd name="T68" fmla="*/ 149 w 149"/>
                  <a:gd name="T69" fmla="*/ 6 h 105"/>
                  <a:gd name="T70" fmla="*/ 149 w 149"/>
                  <a:gd name="T71" fmla="*/ 6 h 105"/>
                  <a:gd name="T72" fmla="*/ 149 w 149"/>
                  <a:gd name="T73" fmla="*/ 8 h 105"/>
                  <a:gd name="T74" fmla="*/ 149 w 149"/>
                  <a:gd name="T75" fmla="*/ 8 h 105"/>
                  <a:gd name="T76" fmla="*/ 149 w 149"/>
                  <a:gd name="T77" fmla="*/ 8 h 105"/>
                  <a:gd name="T78" fmla="*/ 147 w 149"/>
                  <a:gd name="T79" fmla="*/ 11 h 105"/>
                  <a:gd name="T80" fmla="*/ 147 w 149"/>
                  <a:gd name="T81" fmla="*/ 11 h 105"/>
                  <a:gd name="T82" fmla="*/ 147 w 149"/>
                  <a:gd name="T83" fmla="*/ 11 h 105"/>
                  <a:gd name="T84" fmla="*/ 10 w 149"/>
                  <a:gd name="T8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05">
                    <a:moveTo>
                      <a:pt x="10" y="103"/>
                    </a:moveTo>
                    <a:lnTo>
                      <a:pt x="10" y="103"/>
                    </a:lnTo>
                    <a:lnTo>
                      <a:pt x="8" y="105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2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64" name="Freeform 65">
                <a:extLst>
                  <a:ext uri="{FF2B5EF4-FFF2-40B4-BE49-F238E27FC236}">
                    <a16:creationId xmlns:a16="http://schemas.microsoft.com/office/drawing/2014/main" id="{D796A5F2-9EF9-EE7F-F099-298414AC5D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57" y="589"/>
                <a:ext cx="65" cy="51"/>
              </a:xfrm>
              <a:custGeom>
                <a:avLst/>
                <a:gdLst>
                  <a:gd name="T0" fmla="*/ 65 w 65"/>
                  <a:gd name="T1" fmla="*/ 0 h 51"/>
                  <a:gd name="T2" fmla="*/ 0 w 65"/>
                  <a:gd name="T3" fmla="*/ 16 h 51"/>
                  <a:gd name="T4" fmla="*/ 22 w 65"/>
                  <a:gd name="T5" fmla="*/ 51 h 51"/>
                  <a:gd name="T6" fmla="*/ 65 w 6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1">
                    <a:moveTo>
                      <a:pt x="65" y="0"/>
                    </a:moveTo>
                    <a:lnTo>
                      <a:pt x="0" y="16"/>
                    </a:lnTo>
                    <a:lnTo>
                      <a:pt x="22" y="5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65" name="Freeform 66">
                <a:extLst>
                  <a:ext uri="{FF2B5EF4-FFF2-40B4-BE49-F238E27FC236}">
                    <a16:creationId xmlns:a16="http://schemas.microsoft.com/office/drawing/2014/main" id="{948733CD-979B-ADBB-FC2B-FEA1E307D4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45" y="597"/>
                <a:ext cx="149" cy="105"/>
              </a:xfrm>
              <a:custGeom>
                <a:avLst/>
                <a:gdLst>
                  <a:gd name="T0" fmla="*/ 10 w 149"/>
                  <a:gd name="T1" fmla="*/ 103 h 105"/>
                  <a:gd name="T2" fmla="*/ 10 w 149"/>
                  <a:gd name="T3" fmla="*/ 103 h 105"/>
                  <a:gd name="T4" fmla="*/ 10 w 149"/>
                  <a:gd name="T5" fmla="*/ 103 h 105"/>
                  <a:gd name="T6" fmla="*/ 8 w 149"/>
                  <a:gd name="T7" fmla="*/ 105 h 105"/>
                  <a:gd name="T8" fmla="*/ 8 w 149"/>
                  <a:gd name="T9" fmla="*/ 105 h 105"/>
                  <a:gd name="T10" fmla="*/ 6 w 149"/>
                  <a:gd name="T11" fmla="*/ 105 h 105"/>
                  <a:gd name="T12" fmla="*/ 6 w 149"/>
                  <a:gd name="T13" fmla="*/ 103 h 105"/>
                  <a:gd name="T14" fmla="*/ 4 w 149"/>
                  <a:gd name="T15" fmla="*/ 103 h 105"/>
                  <a:gd name="T16" fmla="*/ 4 w 149"/>
                  <a:gd name="T17" fmla="*/ 103 h 105"/>
                  <a:gd name="T18" fmla="*/ 2 w 149"/>
                  <a:gd name="T19" fmla="*/ 103 h 105"/>
                  <a:gd name="T20" fmla="*/ 2 w 149"/>
                  <a:gd name="T21" fmla="*/ 101 h 105"/>
                  <a:gd name="T22" fmla="*/ 2 w 149"/>
                  <a:gd name="T23" fmla="*/ 101 h 105"/>
                  <a:gd name="T24" fmla="*/ 0 w 149"/>
                  <a:gd name="T25" fmla="*/ 99 h 105"/>
                  <a:gd name="T26" fmla="*/ 0 w 149"/>
                  <a:gd name="T27" fmla="*/ 99 h 105"/>
                  <a:gd name="T28" fmla="*/ 0 w 149"/>
                  <a:gd name="T29" fmla="*/ 97 h 105"/>
                  <a:gd name="T30" fmla="*/ 0 w 149"/>
                  <a:gd name="T31" fmla="*/ 97 h 105"/>
                  <a:gd name="T32" fmla="*/ 2 w 149"/>
                  <a:gd name="T33" fmla="*/ 95 h 105"/>
                  <a:gd name="T34" fmla="*/ 2 w 149"/>
                  <a:gd name="T35" fmla="*/ 95 h 105"/>
                  <a:gd name="T36" fmla="*/ 2 w 149"/>
                  <a:gd name="T37" fmla="*/ 93 h 105"/>
                  <a:gd name="T38" fmla="*/ 4 w 149"/>
                  <a:gd name="T39" fmla="*/ 93 h 105"/>
                  <a:gd name="T40" fmla="*/ 4 w 149"/>
                  <a:gd name="T41" fmla="*/ 93 h 105"/>
                  <a:gd name="T42" fmla="*/ 141 w 149"/>
                  <a:gd name="T43" fmla="*/ 0 h 105"/>
                  <a:gd name="T44" fmla="*/ 141 w 149"/>
                  <a:gd name="T45" fmla="*/ 0 h 105"/>
                  <a:gd name="T46" fmla="*/ 141 w 149"/>
                  <a:gd name="T47" fmla="*/ 0 h 105"/>
                  <a:gd name="T48" fmla="*/ 143 w 149"/>
                  <a:gd name="T49" fmla="*/ 0 h 105"/>
                  <a:gd name="T50" fmla="*/ 143 w 149"/>
                  <a:gd name="T51" fmla="*/ 0 h 105"/>
                  <a:gd name="T52" fmla="*/ 145 w 149"/>
                  <a:gd name="T53" fmla="*/ 0 h 105"/>
                  <a:gd name="T54" fmla="*/ 145 w 149"/>
                  <a:gd name="T55" fmla="*/ 0 h 105"/>
                  <a:gd name="T56" fmla="*/ 147 w 149"/>
                  <a:gd name="T57" fmla="*/ 0 h 105"/>
                  <a:gd name="T58" fmla="*/ 147 w 149"/>
                  <a:gd name="T59" fmla="*/ 0 h 105"/>
                  <a:gd name="T60" fmla="*/ 147 w 149"/>
                  <a:gd name="T61" fmla="*/ 2 h 105"/>
                  <a:gd name="T62" fmla="*/ 149 w 149"/>
                  <a:gd name="T63" fmla="*/ 2 h 105"/>
                  <a:gd name="T64" fmla="*/ 149 w 149"/>
                  <a:gd name="T65" fmla="*/ 4 h 105"/>
                  <a:gd name="T66" fmla="*/ 149 w 149"/>
                  <a:gd name="T67" fmla="*/ 4 h 105"/>
                  <a:gd name="T68" fmla="*/ 149 w 149"/>
                  <a:gd name="T69" fmla="*/ 6 h 105"/>
                  <a:gd name="T70" fmla="*/ 149 w 149"/>
                  <a:gd name="T71" fmla="*/ 6 h 105"/>
                  <a:gd name="T72" fmla="*/ 149 w 149"/>
                  <a:gd name="T73" fmla="*/ 8 h 105"/>
                  <a:gd name="T74" fmla="*/ 149 w 149"/>
                  <a:gd name="T75" fmla="*/ 8 h 105"/>
                  <a:gd name="T76" fmla="*/ 149 w 149"/>
                  <a:gd name="T77" fmla="*/ 8 h 105"/>
                  <a:gd name="T78" fmla="*/ 147 w 149"/>
                  <a:gd name="T79" fmla="*/ 11 h 105"/>
                  <a:gd name="T80" fmla="*/ 147 w 149"/>
                  <a:gd name="T81" fmla="*/ 11 h 105"/>
                  <a:gd name="T82" fmla="*/ 147 w 149"/>
                  <a:gd name="T83" fmla="*/ 11 h 105"/>
                  <a:gd name="T84" fmla="*/ 10 w 149"/>
                  <a:gd name="T8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105">
                    <a:moveTo>
                      <a:pt x="10" y="103"/>
                    </a:moveTo>
                    <a:lnTo>
                      <a:pt x="10" y="103"/>
                    </a:lnTo>
                    <a:lnTo>
                      <a:pt x="8" y="105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49" y="8"/>
                    </a:lnTo>
                    <a:lnTo>
                      <a:pt x="147" y="11"/>
                    </a:lnTo>
                    <a:lnTo>
                      <a:pt x="1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127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66" name="Freeform 67">
                <a:extLst>
                  <a:ext uri="{FF2B5EF4-FFF2-40B4-BE49-F238E27FC236}">
                    <a16:creationId xmlns:a16="http://schemas.microsoft.com/office/drawing/2014/main" id="{B5F5B6B5-CC12-E38F-65F8-AFC862CD05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35" y="589"/>
                <a:ext cx="65" cy="51"/>
              </a:xfrm>
              <a:custGeom>
                <a:avLst/>
                <a:gdLst>
                  <a:gd name="T0" fmla="*/ 65 w 65"/>
                  <a:gd name="T1" fmla="*/ 0 h 51"/>
                  <a:gd name="T2" fmla="*/ 0 w 65"/>
                  <a:gd name="T3" fmla="*/ 16 h 51"/>
                  <a:gd name="T4" fmla="*/ 22 w 65"/>
                  <a:gd name="T5" fmla="*/ 51 h 51"/>
                  <a:gd name="T6" fmla="*/ 65 w 6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51">
                    <a:moveTo>
                      <a:pt x="65" y="0"/>
                    </a:moveTo>
                    <a:lnTo>
                      <a:pt x="0" y="16"/>
                    </a:lnTo>
                    <a:lnTo>
                      <a:pt x="22" y="5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67" name="WordArt 68">
                <a:extLst>
                  <a:ext uri="{FF2B5EF4-FFF2-40B4-BE49-F238E27FC236}">
                    <a16:creationId xmlns:a16="http://schemas.microsoft.com/office/drawing/2014/main" id="{89951C8B-CE32-2A5C-AFED-D16DE32DC64A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21" y="566"/>
                <a:ext cx="279" cy="17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b="1" kern="10">
                    <a:ln w="317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Unicode MS"/>
                  </a:rPr>
                  <a:t>D1</a:t>
                </a:r>
              </a:p>
            </p:txBody>
          </p:sp>
          <p:grpSp>
            <p:nvGrpSpPr>
              <p:cNvPr id="468" name="Group 69">
                <a:extLst>
                  <a:ext uri="{FF2B5EF4-FFF2-40B4-BE49-F238E27FC236}">
                    <a16:creationId xmlns:a16="http://schemas.microsoft.com/office/drawing/2014/main" id="{1DC58968-0E9E-FCE9-A1CD-F577028E446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80" y="821"/>
                <a:ext cx="158" cy="147"/>
                <a:chOff x="2880" y="1264"/>
                <a:chExt cx="158" cy="147"/>
              </a:xfrm>
            </p:grpSpPr>
            <p:sp>
              <p:nvSpPr>
                <p:cNvPr id="470" name="Line 70">
                  <a:extLst>
                    <a:ext uri="{FF2B5EF4-FFF2-40B4-BE49-F238E27FC236}">
                      <a16:creationId xmlns:a16="http://schemas.microsoft.com/office/drawing/2014/main" id="{CDF354BD-9249-044F-361B-D375B553B00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880" y="1333"/>
                  <a:ext cx="158" cy="2"/>
                </a:xfrm>
                <a:prstGeom prst="line">
                  <a:avLst/>
                </a:prstGeom>
                <a:noFill/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  <p:sp>
              <p:nvSpPr>
                <p:cNvPr id="471" name="Line 71">
                  <a:extLst>
                    <a:ext uri="{FF2B5EF4-FFF2-40B4-BE49-F238E27FC236}">
                      <a16:creationId xmlns:a16="http://schemas.microsoft.com/office/drawing/2014/main" id="{732C800E-4AFA-55EE-C4CE-6581FF7530E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6200000" flipV="1">
                  <a:off x="2887" y="1338"/>
                  <a:ext cx="147" cy="0"/>
                </a:xfrm>
                <a:prstGeom prst="line">
                  <a:avLst/>
                </a:prstGeom>
                <a:noFill/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2117"/>
                </a:p>
              </p:txBody>
            </p:sp>
          </p:grpSp>
          <p:sp>
            <p:nvSpPr>
              <p:cNvPr id="469" name="WordArt 72">
                <a:extLst>
                  <a:ext uri="{FF2B5EF4-FFF2-40B4-BE49-F238E27FC236}">
                    <a16:creationId xmlns:a16="http://schemas.microsoft.com/office/drawing/2014/main" id="{E7B96F35-5030-A59B-DDE6-6BCE001852F9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87" y="845"/>
                <a:ext cx="703" cy="8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Verdana Ref"/>
                  </a:rPr>
                  <a:t>LED         </a:t>
                </a:r>
              </a:p>
            </p:txBody>
          </p:sp>
        </p:grpSp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1C6DF621-A8FC-61B7-7A7E-6646359E815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4597476" y="3129451"/>
              <a:ext cx="1814059" cy="424337"/>
              <a:chOff x="11617" y="3426"/>
              <a:chExt cx="1788" cy="448"/>
            </a:xfrm>
          </p:grpSpPr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E300D3BB-4D2C-DD1A-AA40-FE36391D5D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617" y="3426"/>
                <a:ext cx="1788" cy="448"/>
              </a:xfrm>
              <a:custGeom>
                <a:avLst/>
                <a:gdLst>
                  <a:gd name="T0" fmla="*/ 1658 w 1783"/>
                  <a:gd name="T1" fmla="*/ 455 h 455"/>
                  <a:gd name="T2" fmla="*/ 1678 w 1783"/>
                  <a:gd name="T3" fmla="*/ 453 h 455"/>
                  <a:gd name="T4" fmla="*/ 1701 w 1783"/>
                  <a:gd name="T5" fmla="*/ 447 h 455"/>
                  <a:gd name="T6" fmla="*/ 1719 w 1783"/>
                  <a:gd name="T7" fmla="*/ 437 h 455"/>
                  <a:gd name="T8" fmla="*/ 1738 w 1783"/>
                  <a:gd name="T9" fmla="*/ 424 h 455"/>
                  <a:gd name="T10" fmla="*/ 1754 w 1783"/>
                  <a:gd name="T11" fmla="*/ 408 h 455"/>
                  <a:gd name="T12" fmla="*/ 1766 w 1783"/>
                  <a:gd name="T13" fmla="*/ 391 h 455"/>
                  <a:gd name="T14" fmla="*/ 1777 w 1783"/>
                  <a:gd name="T15" fmla="*/ 371 h 455"/>
                  <a:gd name="T16" fmla="*/ 1781 w 1783"/>
                  <a:gd name="T17" fmla="*/ 348 h 455"/>
                  <a:gd name="T18" fmla="*/ 1783 w 1783"/>
                  <a:gd name="T19" fmla="*/ 328 h 455"/>
                  <a:gd name="T20" fmla="*/ 1783 w 1783"/>
                  <a:gd name="T21" fmla="*/ 127 h 455"/>
                  <a:gd name="T22" fmla="*/ 1781 w 1783"/>
                  <a:gd name="T23" fmla="*/ 104 h 455"/>
                  <a:gd name="T24" fmla="*/ 1777 w 1783"/>
                  <a:gd name="T25" fmla="*/ 84 h 455"/>
                  <a:gd name="T26" fmla="*/ 1766 w 1783"/>
                  <a:gd name="T27" fmla="*/ 63 h 455"/>
                  <a:gd name="T28" fmla="*/ 1754 w 1783"/>
                  <a:gd name="T29" fmla="*/ 45 h 455"/>
                  <a:gd name="T30" fmla="*/ 1738 w 1783"/>
                  <a:gd name="T31" fmla="*/ 30 h 455"/>
                  <a:gd name="T32" fmla="*/ 1719 w 1783"/>
                  <a:gd name="T33" fmla="*/ 16 h 455"/>
                  <a:gd name="T34" fmla="*/ 1701 w 1783"/>
                  <a:gd name="T35" fmla="*/ 8 h 455"/>
                  <a:gd name="T36" fmla="*/ 1678 w 1783"/>
                  <a:gd name="T37" fmla="*/ 2 h 455"/>
                  <a:gd name="T38" fmla="*/ 1656 w 1783"/>
                  <a:gd name="T39" fmla="*/ 0 h 455"/>
                  <a:gd name="T40" fmla="*/ 127 w 1783"/>
                  <a:gd name="T41" fmla="*/ 0 h 455"/>
                  <a:gd name="T42" fmla="*/ 104 w 1783"/>
                  <a:gd name="T43" fmla="*/ 2 h 455"/>
                  <a:gd name="T44" fmla="*/ 84 w 1783"/>
                  <a:gd name="T45" fmla="*/ 8 h 455"/>
                  <a:gd name="T46" fmla="*/ 63 w 1783"/>
                  <a:gd name="T47" fmla="*/ 18 h 455"/>
                  <a:gd name="T48" fmla="*/ 45 w 1783"/>
                  <a:gd name="T49" fmla="*/ 30 h 455"/>
                  <a:gd name="T50" fmla="*/ 30 w 1783"/>
                  <a:gd name="T51" fmla="*/ 45 h 455"/>
                  <a:gd name="T52" fmla="*/ 16 w 1783"/>
                  <a:gd name="T53" fmla="*/ 63 h 455"/>
                  <a:gd name="T54" fmla="*/ 8 w 1783"/>
                  <a:gd name="T55" fmla="*/ 84 h 455"/>
                  <a:gd name="T56" fmla="*/ 2 w 1783"/>
                  <a:gd name="T57" fmla="*/ 104 h 455"/>
                  <a:gd name="T58" fmla="*/ 0 w 1783"/>
                  <a:gd name="T59" fmla="*/ 127 h 455"/>
                  <a:gd name="T60" fmla="*/ 0 w 1783"/>
                  <a:gd name="T61" fmla="*/ 328 h 455"/>
                  <a:gd name="T62" fmla="*/ 2 w 1783"/>
                  <a:gd name="T63" fmla="*/ 350 h 455"/>
                  <a:gd name="T64" fmla="*/ 8 w 1783"/>
                  <a:gd name="T65" fmla="*/ 371 h 455"/>
                  <a:gd name="T66" fmla="*/ 16 w 1783"/>
                  <a:gd name="T67" fmla="*/ 391 h 455"/>
                  <a:gd name="T68" fmla="*/ 30 w 1783"/>
                  <a:gd name="T69" fmla="*/ 410 h 455"/>
                  <a:gd name="T70" fmla="*/ 45 w 1783"/>
                  <a:gd name="T71" fmla="*/ 424 h 455"/>
                  <a:gd name="T72" fmla="*/ 63 w 1783"/>
                  <a:gd name="T73" fmla="*/ 437 h 455"/>
                  <a:gd name="T74" fmla="*/ 84 w 1783"/>
                  <a:gd name="T75" fmla="*/ 447 h 455"/>
                  <a:gd name="T76" fmla="*/ 104 w 1783"/>
                  <a:gd name="T77" fmla="*/ 453 h 455"/>
                  <a:gd name="T78" fmla="*/ 127 w 1783"/>
                  <a:gd name="T79" fmla="*/ 455 h 455"/>
                  <a:gd name="T80" fmla="*/ 1658 w 1783"/>
                  <a:gd name="T81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3" h="455">
                    <a:moveTo>
                      <a:pt x="1658" y="455"/>
                    </a:moveTo>
                    <a:lnTo>
                      <a:pt x="1678" y="453"/>
                    </a:lnTo>
                    <a:lnTo>
                      <a:pt x="1701" y="447"/>
                    </a:lnTo>
                    <a:lnTo>
                      <a:pt x="1719" y="437"/>
                    </a:lnTo>
                    <a:lnTo>
                      <a:pt x="1738" y="424"/>
                    </a:lnTo>
                    <a:lnTo>
                      <a:pt x="1754" y="408"/>
                    </a:lnTo>
                    <a:lnTo>
                      <a:pt x="1766" y="391"/>
                    </a:lnTo>
                    <a:lnTo>
                      <a:pt x="1777" y="371"/>
                    </a:lnTo>
                    <a:lnTo>
                      <a:pt x="1781" y="348"/>
                    </a:lnTo>
                    <a:lnTo>
                      <a:pt x="1783" y="328"/>
                    </a:lnTo>
                    <a:lnTo>
                      <a:pt x="1783" y="127"/>
                    </a:lnTo>
                    <a:lnTo>
                      <a:pt x="1781" y="104"/>
                    </a:lnTo>
                    <a:lnTo>
                      <a:pt x="1777" y="84"/>
                    </a:lnTo>
                    <a:lnTo>
                      <a:pt x="1766" y="63"/>
                    </a:lnTo>
                    <a:lnTo>
                      <a:pt x="1754" y="45"/>
                    </a:lnTo>
                    <a:lnTo>
                      <a:pt x="1738" y="30"/>
                    </a:lnTo>
                    <a:lnTo>
                      <a:pt x="1719" y="16"/>
                    </a:lnTo>
                    <a:lnTo>
                      <a:pt x="1701" y="8"/>
                    </a:lnTo>
                    <a:lnTo>
                      <a:pt x="1678" y="2"/>
                    </a:lnTo>
                    <a:lnTo>
                      <a:pt x="1656" y="0"/>
                    </a:lnTo>
                    <a:lnTo>
                      <a:pt x="127" y="0"/>
                    </a:lnTo>
                    <a:lnTo>
                      <a:pt x="104" y="2"/>
                    </a:lnTo>
                    <a:lnTo>
                      <a:pt x="84" y="8"/>
                    </a:lnTo>
                    <a:lnTo>
                      <a:pt x="63" y="18"/>
                    </a:lnTo>
                    <a:lnTo>
                      <a:pt x="45" y="30"/>
                    </a:lnTo>
                    <a:lnTo>
                      <a:pt x="30" y="45"/>
                    </a:lnTo>
                    <a:lnTo>
                      <a:pt x="16" y="63"/>
                    </a:lnTo>
                    <a:lnTo>
                      <a:pt x="8" y="84"/>
                    </a:lnTo>
                    <a:lnTo>
                      <a:pt x="2" y="104"/>
                    </a:lnTo>
                    <a:lnTo>
                      <a:pt x="0" y="127"/>
                    </a:lnTo>
                    <a:lnTo>
                      <a:pt x="0" y="328"/>
                    </a:lnTo>
                    <a:lnTo>
                      <a:pt x="2" y="350"/>
                    </a:lnTo>
                    <a:lnTo>
                      <a:pt x="8" y="371"/>
                    </a:lnTo>
                    <a:lnTo>
                      <a:pt x="16" y="391"/>
                    </a:lnTo>
                    <a:lnTo>
                      <a:pt x="30" y="410"/>
                    </a:lnTo>
                    <a:lnTo>
                      <a:pt x="45" y="424"/>
                    </a:lnTo>
                    <a:lnTo>
                      <a:pt x="63" y="437"/>
                    </a:lnTo>
                    <a:lnTo>
                      <a:pt x="84" y="447"/>
                    </a:lnTo>
                    <a:lnTo>
                      <a:pt x="104" y="453"/>
                    </a:lnTo>
                    <a:lnTo>
                      <a:pt x="127" y="455"/>
                    </a:lnTo>
                    <a:lnTo>
                      <a:pt x="1658" y="455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808C3751-0F47-EC12-8F5F-362385C05D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839" y="3632"/>
                <a:ext cx="314" cy="40"/>
              </a:xfrm>
              <a:custGeom>
                <a:avLst/>
                <a:gdLst>
                  <a:gd name="T0" fmla="*/ 21 w 314"/>
                  <a:gd name="T1" fmla="*/ 41 h 41"/>
                  <a:gd name="T2" fmla="*/ 21 w 314"/>
                  <a:gd name="T3" fmla="*/ 41 h 41"/>
                  <a:gd name="T4" fmla="*/ 16 w 314"/>
                  <a:gd name="T5" fmla="*/ 41 h 41"/>
                  <a:gd name="T6" fmla="*/ 14 w 314"/>
                  <a:gd name="T7" fmla="*/ 39 h 41"/>
                  <a:gd name="T8" fmla="*/ 10 w 314"/>
                  <a:gd name="T9" fmla="*/ 39 h 41"/>
                  <a:gd name="T10" fmla="*/ 8 w 314"/>
                  <a:gd name="T11" fmla="*/ 37 h 41"/>
                  <a:gd name="T12" fmla="*/ 4 w 314"/>
                  <a:gd name="T13" fmla="*/ 33 h 41"/>
                  <a:gd name="T14" fmla="*/ 2 w 314"/>
                  <a:gd name="T15" fmla="*/ 31 h 41"/>
                  <a:gd name="T16" fmla="*/ 2 w 314"/>
                  <a:gd name="T17" fmla="*/ 27 h 41"/>
                  <a:gd name="T18" fmla="*/ 0 w 314"/>
                  <a:gd name="T19" fmla="*/ 24 h 41"/>
                  <a:gd name="T20" fmla="*/ 0 w 314"/>
                  <a:gd name="T21" fmla="*/ 20 h 41"/>
                  <a:gd name="T22" fmla="*/ 0 w 314"/>
                  <a:gd name="T23" fmla="*/ 16 h 41"/>
                  <a:gd name="T24" fmla="*/ 2 w 314"/>
                  <a:gd name="T25" fmla="*/ 12 h 41"/>
                  <a:gd name="T26" fmla="*/ 2 w 314"/>
                  <a:gd name="T27" fmla="*/ 10 h 41"/>
                  <a:gd name="T28" fmla="*/ 4 w 314"/>
                  <a:gd name="T29" fmla="*/ 6 h 41"/>
                  <a:gd name="T30" fmla="*/ 8 w 314"/>
                  <a:gd name="T31" fmla="*/ 4 h 41"/>
                  <a:gd name="T32" fmla="*/ 10 w 314"/>
                  <a:gd name="T33" fmla="*/ 2 h 41"/>
                  <a:gd name="T34" fmla="*/ 14 w 314"/>
                  <a:gd name="T35" fmla="*/ 2 h 41"/>
                  <a:gd name="T36" fmla="*/ 16 w 314"/>
                  <a:gd name="T37" fmla="*/ 0 h 41"/>
                  <a:gd name="T38" fmla="*/ 21 w 314"/>
                  <a:gd name="T39" fmla="*/ 0 h 41"/>
                  <a:gd name="T40" fmla="*/ 21 w 314"/>
                  <a:gd name="T41" fmla="*/ 0 h 41"/>
                  <a:gd name="T42" fmla="*/ 293 w 314"/>
                  <a:gd name="T43" fmla="*/ 0 h 41"/>
                  <a:gd name="T44" fmla="*/ 293 w 314"/>
                  <a:gd name="T45" fmla="*/ 0 h 41"/>
                  <a:gd name="T46" fmla="*/ 295 w 314"/>
                  <a:gd name="T47" fmla="*/ 0 h 41"/>
                  <a:gd name="T48" fmla="*/ 299 w 314"/>
                  <a:gd name="T49" fmla="*/ 2 h 41"/>
                  <a:gd name="T50" fmla="*/ 303 w 314"/>
                  <a:gd name="T51" fmla="*/ 2 h 41"/>
                  <a:gd name="T52" fmla="*/ 305 w 314"/>
                  <a:gd name="T53" fmla="*/ 4 h 41"/>
                  <a:gd name="T54" fmla="*/ 307 w 314"/>
                  <a:gd name="T55" fmla="*/ 6 h 41"/>
                  <a:gd name="T56" fmla="*/ 310 w 314"/>
                  <a:gd name="T57" fmla="*/ 10 h 41"/>
                  <a:gd name="T58" fmla="*/ 312 w 314"/>
                  <a:gd name="T59" fmla="*/ 12 h 41"/>
                  <a:gd name="T60" fmla="*/ 314 w 314"/>
                  <a:gd name="T61" fmla="*/ 16 h 41"/>
                  <a:gd name="T62" fmla="*/ 314 w 314"/>
                  <a:gd name="T63" fmla="*/ 20 h 41"/>
                  <a:gd name="T64" fmla="*/ 314 w 314"/>
                  <a:gd name="T65" fmla="*/ 24 h 41"/>
                  <a:gd name="T66" fmla="*/ 312 w 314"/>
                  <a:gd name="T67" fmla="*/ 27 h 41"/>
                  <a:gd name="T68" fmla="*/ 310 w 314"/>
                  <a:gd name="T69" fmla="*/ 31 h 41"/>
                  <a:gd name="T70" fmla="*/ 307 w 314"/>
                  <a:gd name="T71" fmla="*/ 33 h 41"/>
                  <a:gd name="T72" fmla="*/ 305 w 314"/>
                  <a:gd name="T73" fmla="*/ 37 h 41"/>
                  <a:gd name="T74" fmla="*/ 303 w 314"/>
                  <a:gd name="T75" fmla="*/ 39 h 41"/>
                  <a:gd name="T76" fmla="*/ 299 w 314"/>
                  <a:gd name="T77" fmla="*/ 39 h 41"/>
                  <a:gd name="T78" fmla="*/ 295 w 314"/>
                  <a:gd name="T79" fmla="*/ 41 h 41"/>
                  <a:gd name="T80" fmla="*/ 293 w 314"/>
                  <a:gd name="T81" fmla="*/ 41 h 41"/>
                  <a:gd name="T82" fmla="*/ 293 w 314"/>
                  <a:gd name="T83" fmla="*/ 41 h 41"/>
                  <a:gd name="T84" fmla="*/ 21 w 314"/>
                  <a:gd name="T8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4" h="41">
                    <a:moveTo>
                      <a:pt x="21" y="41"/>
                    </a:moveTo>
                    <a:lnTo>
                      <a:pt x="21" y="41"/>
                    </a:lnTo>
                    <a:lnTo>
                      <a:pt x="16" y="41"/>
                    </a:lnTo>
                    <a:lnTo>
                      <a:pt x="14" y="39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93" y="0"/>
                    </a:lnTo>
                    <a:lnTo>
                      <a:pt x="295" y="0"/>
                    </a:lnTo>
                    <a:lnTo>
                      <a:pt x="299" y="2"/>
                    </a:lnTo>
                    <a:lnTo>
                      <a:pt x="303" y="2"/>
                    </a:lnTo>
                    <a:lnTo>
                      <a:pt x="305" y="4"/>
                    </a:lnTo>
                    <a:lnTo>
                      <a:pt x="307" y="6"/>
                    </a:lnTo>
                    <a:lnTo>
                      <a:pt x="310" y="10"/>
                    </a:lnTo>
                    <a:lnTo>
                      <a:pt x="312" y="12"/>
                    </a:lnTo>
                    <a:lnTo>
                      <a:pt x="314" y="16"/>
                    </a:lnTo>
                    <a:lnTo>
                      <a:pt x="314" y="20"/>
                    </a:lnTo>
                    <a:lnTo>
                      <a:pt x="314" y="24"/>
                    </a:lnTo>
                    <a:lnTo>
                      <a:pt x="312" y="27"/>
                    </a:lnTo>
                    <a:lnTo>
                      <a:pt x="310" y="31"/>
                    </a:lnTo>
                    <a:lnTo>
                      <a:pt x="307" y="33"/>
                    </a:lnTo>
                    <a:lnTo>
                      <a:pt x="305" y="37"/>
                    </a:lnTo>
                    <a:lnTo>
                      <a:pt x="303" y="39"/>
                    </a:lnTo>
                    <a:lnTo>
                      <a:pt x="299" y="39"/>
                    </a:lnTo>
                    <a:lnTo>
                      <a:pt x="295" y="41"/>
                    </a:lnTo>
                    <a:lnTo>
                      <a:pt x="293" y="41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954DBC66-890A-1D21-5B4C-D250F639B1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668" y="3563"/>
                <a:ext cx="181" cy="178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4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39 w 180"/>
                  <a:gd name="T21" fmla="*/ 164 h 181"/>
                  <a:gd name="T22" fmla="*/ 25 w 180"/>
                  <a:gd name="T23" fmla="*/ 152 h 181"/>
                  <a:gd name="T24" fmla="*/ 12 w 180"/>
                  <a:gd name="T25" fmla="*/ 138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6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47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8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6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47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DC50E0BB-4C1D-55A8-EBFD-66D220A91D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723" y="3617"/>
                <a:ext cx="70" cy="69"/>
              </a:xfrm>
              <a:custGeom>
                <a:avLst/>
                <a:gdLst>
                  <a:gd name="T0" fmla="*/ 70 w 70"/>
                  <a:gd name="T1" fmla="*/ 35 h 70"/>
                  <a:gd name="T2" fmla="*/ 68 w 70"/>
                  <a:gd name="T3" fmla="*/ 48 h 70"/>
                  <a:gd name="T4" fmla="*/ 62 w 70"/>
                  <a:gd name="T5" fmla="*/ 58 h 70"/>
                  <a:gd name="T6" fmla="*/ 54 w 70"/>
                  <a:gd name="T7" fmla="*/ 66 h 70"/>
                  <a:gd name="T8" fmla="*/ 41 w 70"/>
                  <a:gd name="T9" fmla="*/ 70 h 70"/>
                  <a:gd name="T10" fmla="*/ 29 w 70"/>
                  <a:gd name="T11" fmla="*/ 70 h 70"/>
                  <a:gd name="T12" fmla="*/ 19 w 70"/>
                  <a:gd name="T13" fmla="*/ 66 h 70"/>
                  <a:gd name="T14" fmla="*/ 8 w 70"/>
                  <a:gd name="T15" fmla="*/ 58 h 70"/>
                  <a:gd name="T16" fmla="*/ 2 w 70"/>
                  <a:gd name="T17" fmla="*/ 48 h 70"/>
                  <a:gd name="T18" fmla="*/ 0 w 70"/>
                  <a:gd name="T19" fmla="*/ 35 h 70"/>
                  <a:gd name="T20" fmla="*/ 2 w 70"/>
                  <a:gd name="T21" fmla="*/ 23 h 70"/>
                  <a:gd name="T22" fmla="*/ 8 w 70"/>
                  <a:gd name="T23" fmla="*/ 13 h 70"/>
                  <a:gd name="T24" fmla="*/ 19 w 70"/>
                  <a:gd name="T25" fmla="*/ 5 h 70"/>
                  <a:gd name="T26" fmla="*/ 29 w 70"/>
                  <a:gd name="T27" fmla="*/ 0 h 70"/>
                  <a:gd name="T28" fmla="*/ 41 w 70"/>
                  <a:gd name="T29" fmla="*/ 0 h 70"/>
                  <a:gd name="T30" fmla="*/ 52 w 70"/>
                  <a:gd name="T31" fmla="*/ 5 h 70"/>
                  <a:gd name="T32" fmla="*/ 62 w 70"/>
                  <a:gd name="T33" fmla="*/ 13 h 70"/>
                  <a:gd name="T34" fmla="*/ 68 w 70"/>
                  <a:gd name="T35" fmla="*/ 23 h 70"/>
                  <a:gd name="T36" fmla="*/ 70 w 70"/>
                  <a:gd name="T37" fmla="*/ 35 h 70"/>
                  <a:gd name="T38" fmla="*/ 70 w 70"/>
                  <a:gd name="T39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lnTo>
                      <a:pt x="68" y="48"/>
                    </a:lnTo>
                    <a:lnTo>
                      <a:pt x="62" y="58"/>
                    </a:lnTo>
                    <a:lnTo>
                      <a:pt x="54" y="66"/>
                    </a:lnTo>
                    <a:lnTo>
                      <a:pt x="41" y="70"/>
                    </a:lnTo>
                    <a:lnTo>
                      <a:pt x="29" y="70"/>
                    </a:lnTo>
                    <a:lnTo>
                      <a:pt x="19" y="66"/>
                    </a:lnTo>
                    <a:lnTo>
                      <a:pt x="8" y="58"/>
                    </a:lnTo>
                    <a:lnTo>
                      <a:pt x="2" y="48"/>
                    </a:lnTo>
                    <a:lnTo>
                      <a:pt x="0" y="35"/>
                    </a:lnTo>
                    <a:lnTo>
                      <a:pt x="2" y="23"/>
                    </a:lnTo>
                    <a:lnTo>
                      <a:pt x="8" y="13"/>
                    </a:lnTo>
                    <a:lnTo>
                      <a:pt x="19" y="5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2" y="5"/>
                    </a:lnTo>
                    <a:lnTo>
                      <a:pt x="62" y="13"/>
                    </a:lnTo>
                    <a:lnTo>
                      <a:pt x="68" y="23"/>
                    </a:lnTo>
                    <a:lnTo>
                      <a:pt x="70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604A6DE1-8C1F-36C4-36B0-B0EF671FCF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56" y="3632"/>
                <a:ext cx="383" cy="40"/>
              </a:xfrm>
              <a:custGeom>
                <a:avLst/>
                <a:gdLst>
                  <a:gd name="T0" fmla="*/ 20 w 381"/>
                  <a:gd name="T1" fmla="*/ 41 h 41"/>
                  <a:gd name="T2" fmla="*/ 20 w 381"/>
                  <a:gd name="T3" fmla="*/ 41 h 41"/>
                  <a:gd name="T4" fmla="*/ 16 w 381"/>
                  <a:gd name="T5" fmla="*/ 41 h 41"/>
                  <a:gd name="T6" fmla="*/ 14 w 381"/>
                  <a:gd name="T7" fmla="*/ 39 h 41"/>
                  <a:gd name="T8" fmla="*/ 10 w 381"/>
                  <a:gd name="T9" fmla="*/ 39 h 41"/>
                  <a:gd name="T10" fmla="*/ 8 w 381"/>
                  <a:gd name="T11" fmla="*/ 37 h 41"/>
                  <a:gd name="T12" fmla="*/ 4 w 381"/>
                  <a:gd name="T13" fmla="*/ 33 h 41"/>
                  <a:gd name="T14" fmla="*/ 2 w 381"/>
                  <a:gd name="T15" fmla="*/ 31 h 41"/>
                  <a:gd name="T16" fmla="*/ 2 w 381"/>
                  <a:gd name="T17" fmla="*/ 27 h 41"/>
                  <a:gd name="T18" fmla="*/ 0 w 381"/>
                  <a:gd name="T19" fmla="*/ 24 h 41"/>
                  <a:gd name="T20" fmla="*/ 0 w 381"/>
                  <a:gd name="T21" fmla="*/ 20 h 41"/>
                  <a:gd name="T22" fmla="*/ 0 w 381"/>
                  <a:gd name="T23" fmla="*/ 16 h 41"/>
                  <a:gd name="T24" fmla="*/ 2 w 381"/>
                  <a:gd name="T25" fmla="*/ 12 h 41"/>
                  <a:gd name="T26" fmla="*/ 2 w 381"/>
                  <a:gd name="T27" fmla="*/ 10 h 41"/>
                  <a:gd name="T28" fmla="*/ 4 w 381"/>
                  <a:gd name="T29" fmla="*/ 6 h 41"/>
                  <a:gd name="T30" fmla="*/ 8 w 381"/>
                  <a:gd name="T31" fmla="*/ 4 h 41"/>
                  <a:gd name="T32" fmla="*/ 10 w 381"/>
                  <a:gd name="T33" fmla="*/ 2 h 41"/>
                  <a:gd name="T34" fmla="*/ 14 w 381"/>
                  <a:gd name="T35" fmla="*/ 2 h 41"/>
                  <a:gd name="T36" fmla="*/ 16 w 381"/>
                  <a:gd name="T37" fmla="*/ 0 h 41"/>
                  <a:gd name="T38" fmla="*/ 20 w 381"/>
                  <a:gd name="T39" fmla="*/ 0 h 41"/>
                  <a:gd name="T40" fmla="*/ 20 w 381"/>
                  <a:gd name="T41" fmla="*/ 0 h 41"/>
                  <a:gd name="T42" fmla="*/ 360 w 381"/>
                  <a:gd name="T43" fmla="*/ 0 h 41"/>
                  <a:gd name="T44" fmla="*/ 360 w 381"/>
                  <a:gd name="T45" fmla="*/ 0 h 41"/>
                  <a:gd name="T46" fmla="*/ 362 w 381"/>
                  <a:gd name="T47" fmla="*/ 0 h 41"/>
                  <a:gd name="T48" fmla="*/ 366 w 381"/>
                  <a:gd name="T49" fmla="*/ 2 h 41"/>
                  <a:gd name="T50" fmla="*/ 371 w 381"/>
                  <a:gd name="T51" fmla="*/ 2 h 41"/>
                  <a:gd name="T52" fmla="*/ 373 w 381"/>
                  <a:gd name="T53" fmla="*/ 4 h 41"/>
                  <a:gd name="T54" fmla="*/ 375 w 381"/>
                  <a:gd name="T55" fmla="*/ 6 h 41"/>
                  <a:gd name="T56" fmla="*/ 377 w 381"/>
                  <a:gd name="T57" fmla="*/ 10 h 41"/>
                  <a:gd name="T58" fmla="*/ 379 w 381"/>
                  <a:gd name="T59" fmla="*/ 12 h 41"/>
                  <a:gd name="T60" fmla="*/ 379 w 381"/>
                  <a:gd name="T61" fmla="*/ 16 h 41"/>
                  <a:gd name="T62" fmla="*/ 381 w 381"/>
                  <a:gd name="T63" fmla="*/ 20 h 41"/>
                  <a:gd name="T64" fmla="*/ 379 w 381"/>
                  <a:gd name="T65" fmla="*/ 24 h 41"/>
                  <a:gd name="T66" fmla="*/ 379 w 381"/>
                  <a:gd name="T67" fmla="*/ 27 h 41"/>
                  <a:gd name="T68" fmla="*/ 377 w 381"/>
                  <a:gd name="T69" fmla="*/ 31 h 41"/>
                  <a:gd name="T70" fmla="*/ 375 w 381"/>
                  <a:gd name="T71" fmla="*/ 33 h 41"/>
                  <a:gd name="T72" fmla="*/ 373 w 381"/>
                  <a:gd name="T73" fmla="*/ 37 h 41"/>
                  <a:gd name="T74" fmla="*/ 371 w 381"/>
                  <a:gd name="T75" fmla="*/ 39 h 41"/>
                  <a:gd name="T76" fmla="*/ 366 w 381"/>
                  <a:gd name="T77" fmla="*/ 39 h 41"/>
                  <a:gd name="T78" fmla="*/ 362 w 381"/>
                  <a:gd name="T79" fmla="*/ 41 h 41"/>
                  <a:gd name="T80" fmla="*/ 360 w 381"/>
                  <a:gd name="T81" fmla="*/ 41 h 41"/>
                  <a:gd name="T82" fmla="*/ 360 w 381"/>
                  <a:gd name="T83" fmla="*/ 41 h 41"/>
                  <a:gd name="T84" fmla="*/ 20 w 381"/>
                  <a:gd name="T8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1" h="41">
                    <a:moveTo>
                      <a:pt x="20" y="41"/>
                    </a:moveTo>
                    <a:lnTo>
                      <a:pt x="20" y="41"/>
                    </a:lnTo>
                    <a:lnTo>
                      <a:pt x="16" y="41"/>
                    </a:lnTo>
                    <a:lnTo>
                      <a:pt x="14" y="39"/>
                    </a:lnTo>
                    <a:lnTo>
                      <a:pt x="10" y="39"/>
                    </a:lnTo>
                    <a:lnTo>
                      <a:pt x="8" y="37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360" y="0"/>
                    </a:lnTo>
                    <a:lnTo>
                      <a:pt x="362" y="0"/>
                    </a:lnTo>
                    <a:lnTo>
                      <a:pt x="366" y="2"/>
                    </a:lnTo>
                    <a:lnTo>
                      <a:pt x="371" y="2"/>
                    </a:lnTo>
                    <a:lnTo>
                      <a:pt x="373" y="4"/>
                    </a:lnTo>
                    <a:lnTo>
                      <a:pt x="375" y="6"/>
                    </a:lnTo>
                    <a:lnTo>
                      <a:pt x="377" y="10"/>
                    </a:lnTo>
                    <a:lnTo>
                      <a:pt x="379" y="12"/>
                    </a:lnTo>
                    <a:lnTo>
                      <a:pt x="379" y="16"/>
                    </a:lnTo>
                    <a:lnTo>
                      <a:pt x="381" y="20"/>
                    </a:lnTo>
                    <a:lnTo>
                      <a:pt x="379" y="24"/>
                    </a:lnTo>
                    <a:lnTo>
                      <a:pt x="379" y="27"/>
                    </a:lnTo>
                    <a:lnTo>
                      <a:pt x="377" y="31"/>
                    </a:lnTo>
                    <a:lnTo>
                      <a:pt x="375" y="33"/>
                    </a:lnTo>
                    <a:lnTo>
                      <a:pt x="373" y="37"/>
                    </a:lnTo>
                    <a:lnTo>
                      <a:pt x="371" y="39"/>
                    </a:lnTo>
                    <a:lnTo>
                      <a:pt x="366" y="39"/>
                    </a:lnTo>
                    <a:lnTo>
                      <a:pt x="362" y="41"/>
                    </a:lnTo>
                    <a:lnTo>
                      <a:pt x="360" y="41"/>
                    </a:lnTo>
                    <a:lnTo>
                      <a:pt x="20" y="41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BF2DFF1A-8C11-0DE5-708E-65C2BB79CB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481" y="3472"/>
                <a:ext cx="178" cy="289"/>
              </a:xfrm>
              <a:custGeom>
                <a:avLst/>
                <a:gdLst>
                  <a:gd name="T0" fmla="*/ 4 w 178"/>
                  <a:gd name="T1" fmla="*/ 31 h 293"/>
                  <a:gd name="T2" fmla="*/ 4 w 178"/>
                  <a:gd name="T3" fmla="*/ 31 h 293"/>
                  <a:gd name="T4" fmla="*/ 2 w 178"/>
                  <a:gd name="T5" fmla="*/ 26 h 293"/>
                  <a:gd name="T6" fmla="*/ 0 w 178"/>
                  <a:gd name="T7" fmla="*/ 24 h 293"/>
                  <a:gd name="T8" fmla="*/ 0 w 178"/>
                  <a:gd name="T9" fmla="*/ 20 h 293"/>
                  <a:gd name="T10" fmla="*/ 2 w 178"/>
                  <a:gd name="T11" fmla="*/ 16 h 293"/>
                  <a:gd name="T12" fmla="*/ 2 w 178"/>
                  <a:gd name="T13" fmla="*/ 12 h 293"/>
                  <a:gd name="T14" fmla="*/ 4 w 178"/>
                  <a:gd name="T15" fmla="*/ 10 h 293"/>
                  <a:gd name="T16" fmla="*/ 6 w 178"/>
                  <a:gd name="T17" fmla="*/ 8 h 293"/>
                  <a:gd name="T18" fmla="*/ 8 w 178"/>
                  <a:gd name="T19" fmla="*/ 4 h 293"/>
                  <a:gd name="T20" fmla="*/ 12 w 178"/>
                  <a:gd name="T21" fmla="*/ 2 h 293"/>
                  <a:gd name="T22" fmla="*/ 14 w 178"/>
                  <a:gd name="T23" fmla="*/ 2 h 293"/>
                  <a:gd name="T24" fmla="*/ 18 w 178"/>
                  <a:gd name="T25" fmla="*/ 0 h 293"/>
                  <a:gd name="T26" fmla="*/ 22 w 178"/>
                  <a:gd name="T27" fmla="*/ 0 h 293"/>
                  <a:gd name="T28" fmla="*/ 24 w 178"/>
                  <a:gd name="T29" fmla="*/ 0 h 293"/>
                  <a:gd name="T30" fmla="*/ 28 w 178"/>
                  <a:gd name="T31" fmla="*/ 2 h 293"/>
                  <a:gd name="T32" fmla="*/ 32 w 178"/>
                  <a:gd name="T33" fmla="*/ 4 h 293"/>
                  <a:gd name="T34" fmla="*/ 34 w 178"/>
                  <a:gd name="T35" fmla="*/ 6 h 293"/>
                  <a:gd name="T36" fmla="*/ 36 w 178"/>
                  <a:gd name="T37" fmla="*/ 8 h 293"/>
                  <a:gd name="T38" fmla="*/ 38 w 178"/>
                  <a:gd name="T39" fmla="*/ 10 h 293"/>
                  <a:gd name="T40" fmla="*/ 38 w 178"/>
                  <a:gd name="T41" fmla="*/ 10 h 293"/>
                  <a:gd name="T42" fmla="*/ 176 w 178"/>
                  <a:gd name="T43" fmla="*/ 262 h 293"/>
                  <a:gd name="T44" fmla="*/ 176 w 178"/>
                  <a:gd name="T45" fmla="*/ 262 h 293"/>
                  <a:gd name="T46" fmla="*/ 178 w 178"/>
                  <a:gd name="T47" fmla="*/ 266 h 293"/>
                  <a:gd name="T48" fmla="*/ 178 w 178"/>
                  <a:gd name="T49" fmla="*/ 269 h 293"/>
                  <a:gd name="T50" fmla="*/ 178 w 178"/>
                  <a:gd name="T51" fmla="*/ 273 h 293"/>
                  <a:gd name="T52" fmla="*/ 178 w 178"/>
                  <a:gd name="T53" fmla="*/ 277 h 293"/>
                  <a:gd name="T54" fmla="*/ 176 w 178"/>
                  <a:gd name="T55" fmla="*/ 279 h 293"/>
                  <a:gd name="T56" fmla="*/ 176 w 178"/>
                  <a:gd name="T57" fmla="*/ 283 h 293"/>
                  <a:gd name="T58" fmla="*/ 174 w 178"/>
                  <a:gd name="T59" fmla="*/ 285 h 293"/>
                  <a:gd name="T60" fmla="*/ 170 w 178"/>
                  <a:gd name="T61" fmla="*/ 289 h 293"/>
                  <a:gd name="T62" fmla="*/ 168 w 178"/>
                  <a:gd name="T63" fmla="*/ 291 h 293"/>
                  <a:gd name="T64" fmla="*/ 163 w 178"/>
                  <a:gd name="T65" fmla="*/ 291 h 293"/>
                  <a:gd name="T66" fmla="*/ 161 w 178"/>
                  <a:gd name="T67" fmla="*/ 293 h 293"/>
                  <a:gd name="T68" fmla="*/ 157 w 178"/>
                  <a:gd name="T69" fmla="*/ 293 h 293"/>
                  <a:gd name="T70" fmla="*/ 153 w 178"/>
                  <a:gd name="T71" fmla="*/ 293 h 293"/>
                  <a:gd name="T72" fmla="*/ 151 w 178"/>
                  <a:gd name="T73" fmla="*/ 291 h 293"/>
                  <a:gd name="T74" fmla="*/ 147 w 178"/>
                  <a:gd name="T75" fmla="*/ 289 h 293"/>
                  <a:gd name="T76" fmla="*/ 145 w 178"/>
                  <a:gd name="T77" fmla="*/ 287 h 293"/>
                  <a:gd name="T78" fmla="*/ 141 w 178"/>
                  <a:gd name="T79" fmla="*/ 285 h 293"/>
                  <a:gd name="T80" fmla="*/ 139 w 178"/>
                  <a:gd name="T81" fmla="*/ 283 h 293"/>
                  <a:gd name="T82" fmla="*/ 139 w 178"/>
                  <a:gd name="T83" fmla="*/ 283 h 293"/>
                  <a:gd name="T84" fmla="*/ 4 w 178"/>
                  <a:gd name="T85" fmla="*/ 3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293">
                    <a:moveTo>
                      <a:pt x="4" y="31"/>
                    </a:moveTo>
                    <a:lnTo>
                      <a:pt x="4" y="31"/>
                    </a:lnTo>
                    <a:lnTo>
                      <a:pt x="2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1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78" y="269"/>
                    </a:lnTo>
                    <a:lnTo>
                      <a:pt x="178" y="273"/>
                    </a:lnTo>
                    <a:lnTo>
                      <a:pt x="178" y="277"/>
                    </a:lnTo>
                    <a:lnTo>
                      <a:pt x="176" y="279"/>
                    </a:lnTo>
                    <a:lnTo>
                      <a:pt x="176" y="283"/>
                    </a:lnTo>
                    <a:lnTo>
                      <a:pt x="174" y="285"/>
                    </a:lnTo>
                    <a:lnTo>
                      <a:pt x="170" y="289"/>
                    </a:lnTo>
                    <a:lnTo>
                      <a:pt x="168" y="291"/>
                    </a:lnTo>
                    <a:lnTo>
                      <a:pt x="163" y="291"/>
                    </a:lnTo>
                    <a:lnTo>
                      <a:pt x="161" y="293"/>
                    </a:lnTo>
                    <a:lnTo>
                      <a:pt x="157" y="293"/>
                    </a:lnTo>
                    <a:lnTo>
                      <a:pt x="153" y="293"/>
                    </a:lnTo>
                    <a:lnTo>
                      <a:pt x="151" y="291"/>
                    </a:lnTo>
                    <a:lnTo>
                      <a:pt x="147" y="289"/>
                    </a:lnTo>
                    <a:lnTo>
                      <a:pt x="145" y="287"/>
                    </a:lnTo>
                    <a:lnTo>
                      <a:pt x="141" y="285"/>
                    </a:lnTo>
                    <a:lnTo>
                      <a:pt x="139" y="283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7A67FA29-902B-F225-489B-F1DED912AC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618" y="3472"/>
                <a:ext cx="180" cy="289"/>
              </a:xfrm>
              <a:custGeom>
                <a:avLst/>
                <a:gdLst>
                  <a:gd name="T0" fmla="*/ 141 w 180"/>
                  <a:gd name="T1" fmla="*/ 10 h 293"/>
                  <a:gd name="T2" fmla="*/ 141 w 180"/>
                  <a:gd name="T3" fmla="*/ 10 h 293"/>
                  <a:gd name="T4" fmla="*/ 143 w 180"/>
                  <a:gd name="T5" fmla="*/ 8 h 293"/>
                  <a:gd name="T6" fmla="*/ 145 w 180"/>
                  <a:gd name="T7" fmla="*/ 6 h 293"/>
                  <a:gd name="T8" fmla="*/ 149 w 180"/>
                  <a:gd name="T9" fmla="*/ 4 h 293"/>
                  <a:gd name="T10" fmla="*/ 152 w 180"/>
                  <a:gd name="T11" fmla="*/ 2 h 293"/>
                  <a:gd name="T12" fmla="*/ 156 w 180"/>
                  <a:gd name="T13" fmla="*/ 0 h 293"/>
                  <a:gd name="T14" fmla="*/ 160 w 180"/>
                  <a:gd name="T15" fmla="*/ 0 h 293"/>
                  <a:gd name="T16" fmla="*/ 164 w 180"/>
                  <a:gd name="T17" fmla="*/ 0 h 293"/>
                  <a:gd name="T18" fmla="*/ 166 w 180"/>
                  <a:gd name="T19" fmla="*/ 2 h 293"/>
                  <a:gd name="T20" fmla="*/ 170 w 180"/>
                  <a:gd name="T21" fmla="*/ 2 h 293"/>
                  <a:gd name="T22" fmla="*/ 172 w 180"/>
                  <a:gd name="T23" fmla="*/ 4 h 293"/>
                  <a:gd name="T24" fmla="*/ 176 w 180"/>
                  <a:gd name="T25" fmla="*/ 8 h 293"/>
                  <a:gd name="T26" fmla="*/ 178 w 180"/>
                  <a:gd name="T27" fmla="*/ 10 h 293"/>
                  <a:gd name="T28" fmla="*/ 178 w 180"/>
                  <a:gd name="T29" fmla="*/ 14 h 293"/>
                  <a:gd name="T30" fmla="*/ 180 w 180"/>
                  <a:gd name="T31" fmla="*/ 16 h 293"/>
                  <a:gd name="T32" fmla="*/ 180 w 180"/>
                  <a:gd name="T33" fmla="*/ 20 h 293"/>
                  <a:gd name="T34" fmla="*/ 180 w 180"/>
                  <a:gd name="T35" fmla="*/ 24 h 293"/>
                  <a:gd name="T36" fmla="*/ 178 w 180"/>
                  <a:gd name="T37" fmla="*/ 26 h 293"/>
                  <a:gd name="T38" fmla="*/ 178 w 180"/>
                  <a:gd name="T39" fmla="*/ 31 h 293"/>
                  <a:gd name="T40" fmla="*/ 178 w 180"/>
                  <a:gd name="T41" fmla="*/ 31 h 293"/>
                  <a:gd name="T42" fmla="*/ 39 w 180"/>
                  <a:gd name="T43" fmla="*/ 283 h 293"/>
                  <a:gd name="T44" fmla="*/ 39 w 180"/>
                  <a:gd name="T45" fmla="*/ 283 h 293"/>
                  <a:gd name="T46" fmla="*/ 37 w 180"/>
                  <a:gd name="T47" fmla="*/ 285 h 293"/>
                  <a:gd name="T48" fmla="*/ 35 w 180"/>
                  <a:gd name="T49" fmla="*/ 287 h 293"/>
                  <a:gd name="T50" fmla="*/ 31 w 180"/>
                  <a:gd name="T51" fmla="*/ 289 h 293"/>
                  <a:gd name="T52" fmla="*/ 29 w 180"/>
                  <a:gd name="T53" fmla="*/ 291 h 293"/>
                  <a:gd name="T54" fmla="*/ 24 w 180"/>
                  <a:gd name="T55" fmla="*/ 293 h 293"/>
                  <a:gd name="T56" fmla="*/ 20 w 180"/>
                  <a:gd name="T57" fmla="*/ 293 h 293"/>
                  <a:gd name="T58" fmla="*/ 18 w 180"/>
                  <a:gd name="T59" fmla="*/ 293 h 293"/>
                  <a:gd name="T60" fmla="*/ 14 w 180"/>
                  <a:gd name="T61" fmla="*/ 291 h 293"/>
                  <a:gd name="T62" fmla="*/ 10 w 180"/>
                  <a:gd name="T63" fmla="*/ 291 h 293"/>
                  <a:gd name="T64" fmla="*/ 8 w 180"/>
                  <a:gd name="T65" fmla="*/ 289 h 293"/>
                  <a:gd name="T66" fmla="*/ 6 w 180"/>
                  <a:gd name="T67" fmla="*/ 285 h 293"/>
                  <a:gd name="T68" fmla="*/ 4 w 180"/>
                  <a:gd name="T69" fmla="*/ 283 h 293"/>
                  <a:gd name="T70" fmla="*/ 2 w 180"/>
                  <a:gd name="T71" fmla="*/ 279 h 293"/>
                  <a:gd name="T72" fmla="*/ 0 w 180"/>
                  <a:gd name="T73" fmla="*/ 277 h 293"/>
                  <a:gd name="T74" fmla="*/ 0 w 180"/>
                  <a:gd name="T75" fmla="*/ 273 h 293"/>
                  <a:gd name="T76" fmla="*/ 0 w 180"/>
                  <a:gd name="T77" fmla="*/ 269 h 293"/>
                  <a:gd name="T78" fmla="*/ 2 w 180"/>
                  <a:gd name="T79" fmla="*/ 266 h 293"/>
                  <a:gd name="T80" fmla="*/ 2 w 180"/>
                  <a:gd name="T81" fmla="*/ 262 h 293"/>
                  <a:gd name="T82" fmla="*/ 2 w 180"/>
                  <a:gd name="T83" fmla="*/ 262 h 293"/>
                  <a:gd name="T84" fmla="*/ 141 w 180"/>
                  <a:gd name="T85" fmla="*/ 1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293">
                    <a:moveTo>
                      <a:pt x="141" y="10"/>
                    </a:moveTo>
                    <a:lnTo>
                      <a:pt x="141" y="10"/>
                    </a:lnTo>
                    <a:lnTo>
                      <a:pt x="143" y="8"/>
                    </a:lnTo>
                    <a:lnTo>
                      <a:pt x="145" y="6"/>
                    </a:lnTo>
                    <a:lnTo>
                      <a:pt x="149" y="4"/>
                    </a:lnTo>
                    <a:lnTo>
                      <a:pt x="152" y="2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4" y="0"/>
                    </a:lnTo>
                    <a:lnTo>
                      <a:pt x="166" y="2"/>
                    </a:lnTo>
                    <a:lnTo>
                      <a:pt x="170" y="2"/>
                    </a:lnTo>
                    <a:lnTo>
                      <a:pt x="172" y="4"/>
                    </a:lnTo>
                    <a:lnTo>
                      <a:pt x="176" y="8"/>
                    </a:lnTo>
                    <a:lnTo>
                      <a:pt x="178" y="10"/>
                    </a:lnTo>
                    <a:lnTo>
                      <a:pt x="178" y="14"/>
                    </a:lnTo>
                    <a:lnTo>
                      <a:pt x="180" y="16"/>
                    </a:lnTo>
                    <a:lnTo>
                      <a:pt x="180" y="20"/>
                    </a:lnTo>
                    <a:lnTo>
                      <a:pt x="180" y="24"/>
                    </a:lnTo>
                    <a:lnTo>
                      <a:pt x="178" y="26"/>
                    </a:lnTo>
                    <a:lnTo>
                      <a:pt x="178" y="31"/>
                    </a:lnTo>
                    <a:lnTo>
                      <a:pt x="39" y="283"/>
                    </a:lnTo>
                    <a:lnTo>
                      <a:pt x="37" y="285"/>
                    </a:lnTo>
                    <a:lnTo>
                      <a:pt x="35" y="287"/>
                    </a:lnTo>
                    <a:lnTo>
                      <a:pt x="31" y="289"/>
                    </a:lnTo>
                    <a:lnTo>
                      <a:pt x="29" y="291"/>
                    </a:lnTo>
                    <a:lnTo>
                      <a:pt x="24" y="293"/>
                    </a:lnTo>
                    <a:lnTo>
                      <a:pt x="20" y="293"/>
                    </a:lnTo>
                    <a:lnTo>
                      <a:pt x="18" y="293"/>
                    </a:lnTo>
                    <a:lnTo>
                      <a:pt x="14" y="291"/>
                    </a:lnTo>
                    <a:lnTo>
                      <a:pt x="10" y="291"/>
                    </a:lnTo>
                    <a:lnTo>
                      <a:pt x="8" y="289"/>
                    </a:lnTo>
                    <a:lnTo>
                      <a:pt x="6" y="285"/>
                    </a:lnTo>
                    <a:lnTo>
                      <a:pt x="4" y="283"/>
                    </a:lnTo>
                    <a:lnTo>
                      <a:pt x="2" y="279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0" y="269"/>
                    </a:lnTo>
                    <a:lnTo>
                      <a:pt x="2" y="266"/>
                    </a:lnTo>
                    <a:lnTo>
                      <a:pt x="2" y="262"/>
                    </a:lnTo>
                    <a:lnTo>
                      <a:pt x="141" y="10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:a16="http://schemas.microsoft.com/office/drawing/2014/main" id="{6AA2FD67-7C00-0795-6251-5D7747C6F7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205" y="3472"/>
                <a:ext cx="176" cy="289"/>
              </a:xfrm>
              <a:custGeom>
                <a:avLst/>
                <a:gdLst>
                  <a:gd name="T0" fmla="*/ 2 w 176"/>
                  <a:gd name="T1" fmla="*/ 31 h 293"/>
                  <a:gd name="T2" fmla="*/ 2 w 176"/>
                  <a:gd name="T3" fmla="*/ 31 h 293"/>
                  <a:gd name="T4" fmla="*/ 0 w 176"/>
                  <a:gd name="T5" fmla="*/ 26 h 293"/>
                  <a:gd name="T6" fmla="*/ 0 w 176"/>
                  <a:gd name="T7" fmla="*/ 24 h 293"/>
                  <a:gd name="T8" fmla="*/ 0 w 176"/>
                  <a:gd name="T9" fmla="*/ 20 h 293"/>
                  <a:gd name="T10" fmla="*/ 0 w 176"/>
                  <a:gd name="T11" fmla="*/ 16 h 293"/>
                  <a:gd name="T12" fmla="*/ 0 w 176"/>
                  <a:gd name="T13" fmla="*/ 12 h 293"/>
                  <a:gd name="T14" fmla="*/ 2 w 176"/>
                  <a:gd name="T15" fmla="*/ 10 h 293"/>
                  <a:gd name="T16" fmla="*/ 4 w 176"/>
                  <a:gd name="T17" fmla="*/ 8 h 293"/>
                  <a:gd name="T18" fmla="*/ 6 w 176"/>
                  <a:gd name="T19" fmla="*/ 4 h 293"/>
                  <a:gd name="T20" fmla="*/ 10 w 176"/>
                  <a:gd name="T21" fmla="*/ 2 h 293"/>
                  <a:gd name="T22" fmla="*/ 12 w 176"/>
                  <a:gd name="T23" fmla="*/ 2 h 293"/>
                  <a:gd name="T24" fmla="*/ 16 w 176"/>
                  <a:gd name="T25" fmla="*/ 0 h 293"/>
                  <a:gd name="T26" fmla="*/ 20 w 176"/>
                  <a:gd name="T27" fmla="*/ 0 h 293"/>
                  <a:gd name="T28" fmla="*/ 24 w 176"/>
                  <a:gd name="T29" fmla="*/ 0 h 293"/>
                  <a:gd name="T30" fmla="*/ 27 w 176"/>
                  <a:gd name="T31" fmla="*/ 2 h 293"/>
                  <a:gd name="T32" fmla="*/ 31 w 176"/>
                  <a:gd name="T33" fmla="*/ 4 h 293"/>
                  <a:gd name="T34" fmla="*/ 33 w 176"/>
                  <a:gd name="T35" fmla="*/ 6 h 293"/>
                  <a:gd name="T36" fmla="*/ 35 w 176"/>
                  <a:gd name="T37" fmla="*/ 8 h 293"/>
                  <a:gd name="T38" fmla="*/ 37 w 176"/>
                  <a:gd name="T39" fmla="*/ 10 h 293"/>
                  <a:gd name="T40" fmla="*/ 37 w 176"/>
                  <a:gd name="T41" fmla="*/ 10 h 293"/>
                  <a:gd name="T42" fmla="*/ 174 w 176"/>
                  <a:gd name="T43" fmla="*/ 262 h 293"/>
                  <a:gd name="T44" fmla="*/ 174 w 176"/>
                  <a:gd name="T45" fmla="*/ 262 h 293"/>
                  <a:gd name="T46" fmla="*/ 176 w 176"/>
                  <a:gd name="T47" fmla="*/ 266 h 293"/>
                  <a:gd name="T48" fmla="*/ 176 w 176"/>
                  <a:gd name="T49" fmla="*/ 269 h 293"/>
                  <a:gd name="T50" fmla="*/ 176 w 176"/>
                  <a:gd name="T51" fmla="*/ 273 h 293"/>
                  <a:gd name="T52" fmla="*/ 176 w 176"/>
                  <a:gd name="T53" fmla="*/ 277 h 293"/>
                  <a:gd name="T54" fmla="*/ 176 w 176"/>
                  <a:gd name="T55" fmla="*/ 279 h 293"/>
                  <a:gd name="T56" fmla="*/ 174 w 176"/>
                  <a:gd name="T57" fmla="*/ 283 h 293"/>
                  <a:gd name="T58" fmla="*/ 172 w 176"/>
                  <a:gd name="T59" fmla="*/ 285 h 293"/>
                  <a:gd name="T60" fmla="*/ 170 w 176"/>
                  <a:gd name="T61" fmla="*/ 289 h 293"/>
                  <a:gd name="T62" fmla="*/ 166 w 176"/>
                  <a:gd name="T63" fmla="*/ 291 h 293"/>
                  <a:gd name="T64" fmla="*/ 164 w 176"/>
                  <a:gd name="T65" fmla="*/ 291 h 293"/>
                  <a:gd name="T66" fmla="*/ 160 w 176"/>
                  <a:gd name="T67" fmla="*/ 293 h 293"/>
                  <a:gd name="T68" fmla="*/ 156 w 176"/>
                  <a:gd name="T69" fmla="*/ 293 h 293"/>
                  <a:gd name="T70" fmla="*/ 152 w 176"/>
                  <a:gd name="T71" fmla="*/ 293 h 293"/>
                  <a:gd name="T72" fmla="*/ 149 w 176"/>
                  <a:gd name="T73" fmla="*/ 291 h 293"/>
                  <a:gd name="T74" fmla="*/ 145 w 176"/>
                  <a:gd name="T75" fmla="*/ 289 h 293"/>
                  <a:gd name="T76" fmla="*/ 143 w 176"/>
                  <a:gd name="T77" fmla="*/ 287 h 293"/>
                  <a:gd name="T78" fmla="*/ 141 w 176"/>
                  <a:gd name="T79" fmla="*/ 285 h 293"/>
                  <a:gd name="T80" fmla="*/ 139 w 176"/>
                  <a:gd name="T81" fmla="*/ 283 h 293"/>
                  <a:gd name="T82" fmla="*/ 139 w 176"/>
                  <a:gd name="T83" fmla="*/ 283 h 293"/>
                  <a:gd name="T84" fmla="*/ 2 w 176"/>
                  <a:gd name="T85" fmla="*/ 3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293">
                    <a:moveTo>
                      <a:pt x="2" y="31"/>
                    </a:moveTo>
                    <a:lnTo>
                      <a:pt x="2" y="31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7" y="10"/>
                    </a:lnTo>
                    <a:lnTo>
                      <a:pt x="174" y="262"/>
                    </a:lnTo>
                    <a:lnTo>
                      <a:pt x="176" y="266"/>
                    </a:lnTo>
                    <a:lnTo>
                      <a:pt x="176" y="269"/>
                    </a:lnTo>
                    <a:lnTo>
                      <a:pt x="176" y="273"/>
                    </a:lnTo>
                    <a:lnTo>
                      <a:pt x="176" y="277"/>
                    </a:lnTo>
                    <a:lnTo>
                      <a:pt x="176" y="279"/>
                    </a:lnTo>
                    <a:lnTo>
                      <a:pt x="174" y="283"/>
                    </a:lnTo>
                    <a:lnTo>
                      <a:pt x="172" y="285"/>
                    </a:lnTo>
                    <a:lnTo>
                      <a:pt x="170" y="289"/>
                    </a:lnTo>
                    <a:lnTo>
                      <a:pt x="166" y="291"/>
                    </a:lnTo>
                    <a:lnTo>
                      <a:pt x="164" y="291"/>
                    </a:lnTo>
                    <a:lnTo>
                      <a:pt x="160" y="293"/>
                    </a:lnTo>
                    <a:lnTo>
                      <a:pt x="156" y="293"/>
                    </a:lnTo>
                    <a:lnTo>
                      <a:pt x="152" y="293"/>
                    </a:lnTo>
                    <a:lnTo>
                      <a:pt x="149" y="291"/>
                    </a:lnTo>
                    <a:lnTo>
                      <a:pt x="145" y="289"/>
                    </a:lnTo>
                    <a:lnTo>
                      <a:pt x="143" y="287"/>
                    </a:lnTo>
                    <a:lnTo>
                      <a:pt x="141" y="285"/>
                    </a:lnTo>
                    <a:lnTo>
                      <a:pt x="139" y="283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62" name="Freeform 34">
                <a:extLst>
                  <a:ext uri="{FF2B5EF4-FFF2-40B4-BE49-F238E27FC236}">
                    <a16:creationId xmlns:a16="http://schemas.microsoft.com/office/drawing/2014/main" id="{498FE4A0-AE0B-AFBF-040A-333467E288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340" y="3472"/>
                <a:ext cx="181" cy="289"/>
              </a:xfrm>
              <a:custGeom>
                <a:avLst/>
                <a:gdLst>
                  <a:gd name="T0" fmla="*/ 144 w 181"/>
                  <a:gd name="T1" fmla="*/ 10 h 293"/>
                  <a:gd name="T2" fmla="*/ 144 w 181"/>
                  <a:gd name="T3" fmla="*/ 10 h 293"/>
                  <a:gd name="T4" fmla="*/ 146 w 181"/>
                  <a:gd name="T5" fmla="*/ 8 h 293"/>
                  <a:gd name="T6" fmla="*/ 148 w 181"/>
                  <a:gd name="T7" fmla="*/ 6 h 293"/>
                  <a:gd name="T8" fmla="*/ 150 w 181"/>
                  <a:gd name="T9" fmla="*/ 4 h 293"/>
                  <a:gd name="T10" fmla="*/ 154 w 181"/>
                  <a:gd name="T11" fmla="*/ 2 h 293"/>
                  <a:gd name="T12" fmla="*/ 156 w 181"/>
                  <a:gd name="T13" fmla="*/ 0 h 293"/>
                  <a:gd name="T14" fmla="*/ 160 w 181"/>
                  <a:gd name="T15" fmla="*/ 0 h 293"/>
                  <a:gd name="T16" fmla="*/ 164 w 181"/>
                  <a:gd name="T17" fmla="*/ 0 h 293"/>
                  <a:gd name="T18" fmla="*/ 168 w 181"/>
                  <a:gd name="T19" fmla="*/ 2 h 293"/>
                  <a:gd name="T20" fmla="*/ 170 w 181"/>
                  <a:gd name="T21" fmla="*/ 2 h 293"/>
                  <a:gd name="T22" fmla="*/ 174 w 181"/>
                  <a:gd name="T23" fmla="*/ 4 h 293"/>
                  <a:gd name="T24" fmla="*/ 176 w 181"/>
                  <a:gd name="T25" fmla="*/ 8 h 293"/>
                  <a:gd name="T26" fmla="*/ 178 w 181"/>
                  <a:gd name="T27" fmla="*/ 10 h 293"/>
                  <a:gd name="T28" fmla="*/ 181 w 181"/>
                  <a:gd name="T29" fmla="*/ 14 h 293"/>
                  <a:gd name="T30" fmla="*/ 181 w 181"/>
                  <a:gd name="T31" fmla="*/ 16 h 293"/>
                  <a:gd name="T32" fmla="*/ 181 w 181"/>
                  <a:gd name="T33" fmla="*/ 20 h 293"/>
                  <a:gd name="T34" fmla="*/ 181 w 181"/>
                  <a:gd name="T35" fmla="*/ 24 h 293"/>
                  <a:gd name="T36" fmla="*/ 181 w 181"/>
                  <a:gd name="T37" fmla="*/ 26 h 293"/>
                  <a:gd name="T38" fmla="*/ 178 w 181"/>
                  <a:gd name="T39" fmla="*/ 31 h 293"/>
                  <a:gd name="T40" fmla="*/ 178 w 181"/>
                  <a:gd name="T41" fmla="*/ 31 h 293"/>
                  <a:gd name="T42" fmla="*/ 39 w 181"/>
                  <a:gd name="T43" fmla="*/ 283 h 293"/>
                  <a:gd name="T44" fmla="*/ 39 w 181"/>
                  <a:gd name="T45" fmla="*/ 283 h 293"/>
                  <a:gd name="T46" fmla="*/ 37 w 181"/>
                  <a:gd name="T47" fmla="*/ 285 h 293"/>
                  <a:gd name="T48" fmla="*/ 35 w 181"/>
                  <a:gd name="T49" fmla="*/ 287 h 293"/>
                  <a:gd name="T50" fmla="*/ 33 w 181"/>
                  <a:gd name="T51" fmla="*/ 289 h 293"/>
                  <a:gd name="T52" fmla="*/ 29 w 181"/>
                  <a:gd name="T53" fmla="*/ 291 h 293"/>
                  <a:gd name="T54" fmla="*/ 25 w 181"/>
                  <a:gd name="T55" fmla="*/ 293 h 293"/>
                  <a:gd name="T56" fmla="*/ 23 w 181"/>
                  <a:gd name="T57" fmla="*/ 293 h 293"/>
                  <a:gd name="T58" fmla="*/ 19 w 181"/>
                  <a:gd name="T59" fmla="*/ 293 h 293"/>
                  <a:gd name="T60" fmla="*/ 14 w 181"/>
                  <a:gd name="T61" fmla="*/ 291 h 293"/>
                  <a:gd name="T62" fmla="*/ 12 w 181"/>
                  <a:gd name="T63" fmla="*/ 291 h 293"/>
                  <a:gd name="T64" fmla="*/ 8 w 181"/>
                  <a:gd name="T65" fmla="*/ 289 h 293"/>
                  <a:gd name="T66" fmla="*/ 6 w 181"/>
                  <a:gd name="T67" fmla="*/ 285 h 293"/>
                  <a:gd name="T68" fmla="*/ 4 w 181"/>
                  <a:gd name="T69" fmla="*/ 283 h 293"/>
                  <a:gd name="T70" fmla="*/ 2 w 181"/>
                  <a:gd name="T71" fmla="*/ 279 h 293"/>
                  <a:gd name="T72" fmla="*/ 2 w 181"/>
                  <a:gd name="T73" fmla="*/ 277 h 293"/>
                  <a:gd name="T74" fmla="*/ 0 w 181"/>
                  <a:gd name="T75" fmla="*/ 273 h 293"/>
                  <a:gd name="T76" fmla="*/ 2 w 181"/>
                  <a:gd name="T77" fmla="*/ 269 h 293"/>
                  <a:gd name="T78" fmla="*/ 2 w 181"/>
                  <a:gd name="T79" fmla="*/ 266 h 293"/>
                  <a:gd name="T80" fmla="*/ 4 w 181"/>
                  <a:gd name="T81" fmla="*/ 262 h 293"/>
                  <a:gd name="T82" fmla="*/ 4 w 181"/>
                  <a:gd name="T83" fmla="*/ 262 h 293"/>
                  <a:gd name="T84" fmla="*/ 144 w 181"/>
                  <a:gd name="T85" fmla="*/ 1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1" h="293">
                    <a:moveTo>
                      <a:pt x="144" y="10"/>
                    </a:moveTo>
                    <a:lnTo>
                      <a:pt x="144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50" y="4"/>
                    </a:lnTo>
                    <a:lnTo>
                      <a:pt x="154" y="2"/>
                    </a:lnTo>
                    <a:lnTo>
                      <a:pt x="156" y="0"/>
                    </a:lnTo>
                    <a:lnTo>
                      <a:pt x="160" y="0"/>
                    </a:lnTo>
                    <a:lnTo>
                      <a:pt x="164" y="0"/>
                    </a:lnTo>
                    <a:lnTo>
                      <a:pt x="168" y="2"/>
                    </a:lnTo>
                    <a:lnTo>
                      <a:pt x="170" y="2"/>
                    </a:lnTo>
                    <a:lnTo>
                      <a:pt x="174" y="4"/>
                    </a:lnTo>
                    <a:lnTo>
                      <a:pt x="176" y="8"/>
                    </a:lnTo>
                    <a:lnTo>
                      <a:pt x="178" y="10"/>
                    </a:lnTo>
                    <a:lnTo>
                      <a:pt x="181" y="14"/>
                    </a:lnTo>
                    <a:lnTo>
                      <a:pt x="181" y="16"/>
                    </a:lnTo>
                    <a:lnTo>
                      <a:pt x="181" y="20"/>
                    </a:lnTo>
                    <a:lnTo>
                      <a:pt x="181" y="24"/>
                    </a:lnTo>
                    <a:lnTo>
                      <a:pt x="181" y="26"/>
                    </a:lnTo>
                    <a:lnTo>
                      <a:pt x="178" y="31"/>
                    </a:lnTo>
                    <a:lnTo>
                      <a:pt x="39" y="283"/>
                    </a:lnTo>
                    <a:lnTo>
                      <a:pt x="37" y="285"/>
                    </a:lnTo>
                    <a:lnTo>
                      <a:pt x="35" y="287"/>
                    </a:lnTo>
                    <a:lnTo>
                      <a:pt x="33" y="289"/>
                    </a:lnTo>
                    <a:lnTo>
                      <a:pt x="29" y="291"/>
                    </a:lnTo>
                    <a:lnTo>
                      <a:pt x="25" y="293"/>
                    </a:lnTo>
                    <a:lnTo>
                      <a:pt x="23" y="293"/>
                    </a:lnTo>
                    <a:lnTo>
                      <a:pt x="19" y="293"/>
                    </a:lnTo>
                    <a:lnTo>
                      <a:pt x="14" y="291"/>
                    </a:lnTo>
                    <a:lnTo>
                      <a:pt x="12" y="291"/>
                    </a:lnTo>
                    <a:lnTo>
                      <a:pt x="8" y="289"/>
                    </a:lnTo>
                    <a:lnTo>
                      <a:pt x="6" y="285"/>
                    </a:lnTo>
                    <a:lnTo>
                      <a:pt x="4" y="283"/>
                    </a:lnTo>
                    <a:lnTo>
                      <a:pt x="2" y="279"/>
                    </a:lnTo>
                    <a:lnTo>
                      <a:pt x="2" y="277"/>
                    </a:lnTo>
                    <a:lnTo>
                      <a:pt x="0" y="273"/>
                    </a:lnTo>
                    <a:lnTo>
                      <a:pt x="2" y="269"/>
                    </a:lnTo>
                    <a:lnTo>
                      <a:pt x="2" y="266"/>
                    </a:lnTo>
                    <a:lnTo>
                      <a:pt x="4" y="262"/>
                    </a:lnTo>
                    <a:lnTo>
                      <a:pt x="144" y="10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48" name="Freeform 35">
                <a:extLst>
                  <a:ext uri="{FF2B5EF4-FFF2-40B4-BE49-F238E27FC236}">
                    <a16:creationId xmlns:a16="http://schemas.microsoft.com/office/drawing/2014/main" id="{4D56EB8F-46BB-9706-6E84-68BF9348F2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12" y="3472"/>
                <a:ext cx="134" cy="198"/>
              </a:xfrm>
              <a:custGeom>
                <a:avLst/>
                <a:gdLst>
                  <a:gd name="T0" fmla="*/ 94 w 133"/>
                  <a:gd name="T1" fmla="*/ 10 h 201"/>
                  <a:gd name="T2" fmla="*/ 94 w 133"/>
                  <a:gd name="T3" fmla="*/ 10 h 201"/>
                  <a:gd name="T4" fmla="*/ 96 w 133"/>
                  <a:gd name="T5" fmla="*/ 8 h 201"/>
                  <a:gd name="T6" fmla="*/ 98 w 133"/>
                  <a:gd name="T7" fmla="*/ 4 h 201"/>
                  <a:gd name="T8" fmla="*/ 102 w 133"/>
                  <a:gd name="T9" fmla="*/ 2 h 201"/>
                  <a:gd name="T10" fmla="*/ 104 w 133"/>
                  <a:gd name="T11" fmla="*/ 2 h 201"/>
                  <a:gd name="T12" fmla="*/ 108 w 133"/>
                  <a:gd name="T13" fmla="*/ 0 h 201"/>
                  <a:gd name="T14" fmla="*/ 112 w 133"/>
                  <a:gd name="T15" fmla="*/ 0 h 201"/>
                  <a:gd name="T16" fmla="*/ 114 w 133"/>
                  <a:gd name="T17" fmla="*/ 0 h 201"/>
                  <a:gd name="T18" fmla="*/ 119 w 133"/>
                  <a:gd name="T19" fmla="*/ 2 h 201"/>
                  <a:gd name="T20" fmla="*/ 123 w 133"/>
                  <a:gd name="T21" fmla="*/ 2 h 201"/>
                  <a:gd name="T22" fmla="*/ 125 w 133"/>
                  <a:gd name="T23" fmla="*/ 4 h 201"/>
                  <a:gd name="T24" fmla="*/ 127 w 133"/>
                  <a:gd name="T25" fmla="*/ 8 h 201"/>
                  <a:gd name="T26" fmla="*/ 129 w 133"/>
                  <a:gd name="T27" fmla="*/ 10 h 201"/>
                  <a:gd name="T28" fmla="*/ 131 w 133"/>
                  <a:gd name="T29" fmla="*/ 14 h 201"/>
                  <a:gd name="T30" fmla="*/ 131 w 133"/>
                  <a:gd name="T31" fmla="*/ 16 h 201"/>
                  <a:gd name="T32" fmla="*/ 133 w 133"/>
                  <a:gd name="T33" fmla="*/ 20 h 201"/>
                  <a:gd name="T34" fmla="*/ 131 w 133"/>
                  <a:gd name="T35" fmla="*/ 24 h 201"/>
                  <a:gd name="T36" fmla="*/ 131 w 133"/>
                  <a:gd name="T37" fmla="*/ 28 h 201"/>
                  <a:gd name="T38" fmla="*/ 129 w 133"/>
                  <a:gd name="T39" fmla="*/ 31 h 201"/>
                  <a:gd name="T40" fmla="*/ 129 w 133"/>
                  <a:gd name="T41" fmla="*/ 31 h 201"/>
                  <a:gd name="T42" fmla="*/ 37 w 133"/>
                  <a:gd name="T43" fmla="*/ 191 h 201"/>
                  <a:gd name="T44" fmla="*/ 37 w 133"/>
                  <a:gd name="T45" fmla="*/ 191 h 201"/>
                  <a:gd name="T46" fmla="*/ 34 w 133"/>
                  <a:gd name="T47" fmla="*/ 193 h 201"/>
                  <a:gd name="T48" fmla="*/ 32 w 133"/>
                  <a:gd name="T49" fmla="*/ 197 h 201"/>
                  <a:gd name="T50" fmla="*/ 30 w 133"/>
                  <a:gd name="T51" fmla="*/ 199 h 201"/>
                  <a:gd name="T52" fmla="*/ 26 w 133"/>
                  <a:gd name="T53" fmla="*/ 199 h 201"/>
                  <a:gd name="T54" fmla="*/ 22 w 133"/>
                  <a:gd name="T55" fmla="*/ 201 h 201"/>
                  <a:gd name="T56" fmla="*/ 20 w 133"/>
                  <a:gd name="T57" fmla="*/ 201 h 201"/>
                  <a:gd name="T58" fmla="*/ 16 w 133"/>
                  <a:gd name="T59" fmla="*/ 201 h 201"/>
                  <a:gd name="T60" fmla="*/ 12 w 133"/>
                  <a:gd name="T61" fmla="*/ 199 h 201"/>
                  <a:gd name="T62" fmla="*/ 10 w 133"/>
                  <a:gd name="T63" fmla="*/ 199 h 201"/>
                  <a:gd name="T64" fmla="*/ 6 w 133"/>
                  <a:gd name="T65" fmla="*/ 197 h 201"/>
                  <a:gd name="T66" fmla="*/ 4 w 133"/>
                  <a:gd name="T67" fmla="*/ 193 h 201"/>
                  <a:gd name="T68" fmla="*/ 2 w 133"/>
                  <a:gd name="T69" fmla="*/ 191 h 201"/>
                  <a:gd name="T70" fmla="*/ 0 w 133"/>
                  <a:gd name="T71" fmla="*/ 186 h 201"/>
                  <a:gd name="T72" fmla="*/ 0 w 133"/>
                  <a:gd name="T73" fmla="*/ 184 h 201"/>
                  <a:gd name="T74" fmla="*/ 0 w 133"/>
                  <a:gd name="T75" fmla="*/ 180 h 201"/>
                  <a:gd name="T76" fmla="*/ 0 w 133"/>
                  <a:gd name="T77" fmla="*/ 176 h 201"/>
                  <a:gd name="T78" fmla="*/ 0 w 133"/>
                  <a:gd name="T79" fmla="*/ 172 h 201"/>
                  <a:gd name="T80" fmla="*/ 2 w 133"/>
                  <a:gd name="T81" fmla="*/ 170 h 201"/>
                  <a:gd name="T82" fmla="*/ 2 w 133"/>
                  <a:gd name="T83" fmla="*/ 170 h 201"/>
                  <a:gd name="T84" fmla="*/ 94 w 133"/>
                  <a:gd name="T85" fmla="*/ 1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3" h="201">
                    <a:moveTo>
                      <a:pt x="94" y="10"/>
                    </a:moveTo>
                    <a:lnTo>
                      <a:pt x="94" y="10"/>
                    </a:lnTo>
                    <a:lnTo>
                      <a:pt x="96" y="8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4" y="2"/>
                    </a:lnTo>
                    <a:lnTo>
                      <a:pt x="108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9" y="2"/>
                    </a:lnTo>
                    <a:lnTo>
                      <a:pt x="123" y="2"/>
                    </a:lnTo>
                    <a:lnTo>
                      <a:pt x="125" y="4"/>
                    </a:lnTo>
                    <a:lnTo>
                      <a:pt x="127" y="8"/>
                    </a:lnTo>
                    <a:lnTo>
                      <a:pt x="129" y="10"/>
                    </a:lnTo>
                    <a:lnTo>
                      <a:pt x="131" y="14"/>
                    </a:lnTo>
                    <a:lnTo>
                      <a:pt x="131" y="16"/>
                    </a:lnTo>
                    <a:lnTo>
                      <a:pt x="133" y="20"/>
                    </a:lnTo>
                    <a:lnTo>
                      <a:pt x="131" y="24"/>
                    </a:lnTo>
                    <a:lnTo>
                      <a:pt x="131" y="28"/>
                    </a:lnTo>
                    <a:lnTo>
                      <a:pt x="129" y="31"/>
                    </a:lnTo>
                    <a:lnTo>
                      <a:pt x="37" y="191"/>
                    </a:lnTo>
                    <a:lnTo>
                      <a:pt x="34" y="193"/>
                    </a:lnTo>
                    <a:lnTo>
                      <a:pt x="32" y="197"/>
                    </a:lnTo>
                    <a:lnTo>
                      <a:pt x="30" y="199"/>
                    </a:lnTo>
                    <a:lnTo>
                      <a:pt x="26" y="199"/>
                    </a:lnTo>
                    <a:lnTo>
                      <a:pt x="22" y="201"/>
                    </a:lnTo>
                    <a:lnTo>
                      <a:pt x="20" y="201"/>
                    </a:lnTo>
                    <a:lnTo>
                      <a:pt x="16" y="201"/>
                    </a:lnTo>
                    <a:lnTo>
                      <a:pt x="12" y="199"/>
                    </a:lnTo>
                    <a:lnTo>
                      <a:pt x="10" y="199"/>
                    </a:lnTo>
                    <a:lnTo>
                      <a:pt x="6" y="197"/>
                    </a:lnTo>
                    <a:lnTo>
                      <a:pt x="4" y="193"/>
                    </a:lnTo>
                    <a:lnTo>
                      <a:pt x="2" y="191"/>
                    </a:lnTo>
                    <a:lnTo>
                      <a:pt x="0" y="186"/>
                    </a:lnTo>
                    <a:lnTo>
                      <a:pt x="0" y="184"/>
                    </a:lnTo>
                    <a:lnTo>
                      <a:pt x="0" y="180"/>
                    </a:lnTo>
                    <a:lnTo>
                      <a:pt x="0" y="176"/>
                    </a:lnTo>
                    <a:lnTo>
                      <a:pt x="0" y="172"/>
                    </a:lnTo>
                    <a:lnTo>
                      <a:pt x="2" y="170"/>
                    </a:lnTo>
                    <a:lnTo>
                      <a:pt x="94" y="10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49" name="Freeform 36">
                <a:extLst>
                  <a:ext uri="{FF2B5EF4-FFF2-40B4-BE49-F238E27FC236}">
                    <a16:creationId xmlns:a16="http://schemas.microsoft.com/office/drawing/2014/main" id="{40AA3443-0B5F-77A1-27B5-BC82EE8643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757" y="3472"/>
                <a:ext cx="134" cy="200"/>
              </a:xfrm>
              <a:custGeom>
                <a:avLst/>
                <a:gdLst>
                  <a:gd name="T0" fmla="*/ 2 w 133"/>
                  <a:gd name="T1" fmla="*/ 31 h 203"/>
                  <a:gd name="T2" fmla="*/ 2 w 133"/>
                  <a:gd name="T3" fmla="*/ 31 h 203"/>
                  <a:gd name="T4" fmla="*/ 2 w 133"/>
                  <a:gd name="T5" fmla="*/ 28 h 203"/>
                  <a:gd name="T6" fmla="*/ 0 w 133"/>
                  <a:gd name="T7" fmla="*/ 24 h 203"/>
                  <a:gd name="T8" fmla="*/ 0 w 133"/>
                  <a:gd name="T9" fmla="*/ 20 h 203"/>
                  <a:gd name="T10" fmla="*/ 0 w 133"/>
                  <a:gd name="T11" fmla="*/ 16 h 203"/>
                  <a:gd name="T12" fmla="*/ 2 w 133"/>
                  <a:gd name="T13" fmla="*/ 14 h 203"/>
                  <a:gd name="T14" fmla="*/ 2 w 133"/>
                  <a:gd name="T15" fmla="*/ 10 h 203"/>
                  <a:gd name="T16" fmla="*/ 4 w 133"/>
                  <a:gd name="T17" fmla="*/ 8 h 203"/>
                  <a:gd name="T18" fmla="*/ 8 w 133"/>
                  <a:gd name="T19" fmla="*/ 4 h 203"/>
                  <a:gd name="T20" fmla="*/ 10 w 133"/>
                  <a:gd name="T21" fmla="*/ 2 h 203"/>
                  <a:gd name="T22" fmla="*/ 15 w 133"/>
                  <a:gd name="T23" fmla="*/ 2 h 203"/>
                  <a:gd name="T24" fmla="*/ 17 w 133"/>
                  <a:gd name="T25" fmla="*/ 0 h 203"/>
                  <a:gd name="T26" fmla="*/ 21 w 133"/>
                  <a:gd name="T27" fmla="*/ 0 h 203"/>
                  <a:gd name="T28" fmla="*/ 25 w 133"/>
                  <a:gd name="T29" fmla="*/ 0 h 203"/>
                  <a:gd name="T30" fmla="*/ 29 w 133"/>
                  <a:gd name="T31" fmla="*/ 2 h 203"/>
                  <a:gd name="T32" fmla="*/ 31 w 133"/>
                  <a:gd name="T33" fmla="*/ 4 h 203"/>
                  <a:gd name="T34" fmla="*/ 35 w 133"/>
                  <a:gd name="T35" fmla="*/ 6 h 203"/>
                  <a:gd name="T36" fmla="*/ 37 w 133"/>
                  <a:gd name="T37" fmla="*/ 8 h 203"/>
                  <a:gd name="T38" fmla="*/ 39 w 133"/>
                  <a:gd name="T39" fmla="*/ 10 h 203"/>
                  <a:gd name="T40" fmla="*/ 39 w 133"/>
                  <a:gd name="T41" fmla="*/ 10 h 203"/>
                  <a:gd name="T42" fmla="*/ 131 w 133"/>
                  <a:gd name="T43" fmla="*/ 172 h 203"/>
                  <a:gd name="T44" fmla="*/ 131 w 133"/>
                  <a:gd name="T45" fmla="*/ 172 h 203"/>
                  <a:gd name="T46" fmla="*/ 131 w 133"/>
                  <a:gd name="T47" fmla="*/ 176 h 203"/>
                  <a:gd name="T48" fmla="*/ 133 w 133"/>
                  <a:gd name="T49" fmla="*/ 178 h 203"/>
                  <a:gd name="T50" fmla="*/ 133 w 133"/>
                  <a:gd name="T51" fmla="*/ 182 h 203"/>
                  <a:gd name="T52" fmla="*/ 133 w 133"/>
                  <a:gd name="T53" fmla="*/ 186 h 203"/>
                  <a:gd name="T54" fmla="*/ 131 w 133"/>
                  <a:gd name="T55" fmla="*/ 189 h 203"/>
                  <a:gd name="T56" fmla="*/ 131 w 133"/>
                  <a:gd name="T57" fmla="*/ 193 h 203"/>
                  <a:gd name="T58" fmla="*/ 129 w 133"/>
                  <a:gd name="T59" fmla="*/ 195 h 203"/>
                  <a:gd name="T60" fmla="*/ 125 w 133"/>
                  <a:gd name="T61" fmla="*/ 199 h 203"/>
                  <a:gd name="T62" fmla="*/ 123 w 133"/>
                  <a:gd name="T63" fmla="*/ 201 h 203"/>
                  <a:gd name="T64" fmla="*/ 119 w 133"/>
                  <a:gd name="T65" fmla="*/ 201 h 203"/>
                  <a:gd name="T66" fmla="*/ 117 w 133"/>
                  <a:gd name="T67" fmla="*/ 203 h 203"/>
                  <a:gd name="T68" fmla="*/ 113 w 133"/>
                  <a:gd name="T69" fmla="*/ 203 h 203"/>
                  <a:gd name="T70" fmla="*/ 109 w 133"/>
                  <a:gd name="T71" fmla="*/ 203 h 203"/>
                  <a:gd name="T72" fmla="*/ 105 w 133"/>
                  <a:gd name="T73" fmla="*/ 201 h 203"/>
                  <a:gd name="T74" fmla="*/ 103 w 133"/>
                  <a:gd name="T75" fmla="*/ 201 h 203"/>
                  <a:gd name="T76" fmla="*/ 99 w 133"/>
                  <a:gd name="T77" fmla="*/ 199 h 203"/>
                  <a:gd name="T78" fmla="*/ 97 w 133"/>
                  <a:gd name="T79" fmla="*/ 195 h 203"/>
                  <a:gd name="T80" fmla="*/ 94 w 133"/>
                  <a:gd name="T81" fmla="*/ 193 h 203"/>
                  <a:gd name="T82" fmla="*/ 94 w 133"/>
                  <a:gd name="T83" fmla="*/ 193 h 203"/>
                  <a:gd name="T84" fmla="*/ 2 w 133"/>
                  <a:gd name="T85" fmla="*/ 3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3" h="203">
                    <a:moveTo>
                      <a:pt x="2" y="31"/>
                    </a:moveTo>
                    <a:lnTo>
                      <a:pt x="2" y="31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5" y="6"/>
                    </a:lnTo>
                    <a:lnTo>
                      <a:pt x="37" y="8"/>
                    </a:lnTo>
                    <a:lnTo>
                      <a:pt x="39" y="10"/>
                    </a:lnTo>
                    <a:lnTo>
                      <a:pt x="131" y="172"/>
                    </a:lnTo>
                    <a:lnTo>
                      <a:pt x="131" y="176"/>
                    </a:lnTo>
                    <a:lnTo>
                      <a:pt x="133" y="178"/>
                    </a:lnTo>
                    <a:lnTo>
                      <a:pt x="133" y="182"/>
                    </a:lnTo>
                    <a:lnTo>
                      <a:pt x="133" y="186"/>
                    </a:lnTo>
                    <a:lnTo>
                      <a:pt x="131" y="189"/>
                    </a:lnTo>
                    <a:lnTo>
                      <a:pt x="131" y="193"/>
                    </a:lnTo>
                    <a:lnTo>
                      <a:pt x="129" y="195"/>
                    </a:lnTo>
                    <a:lnTo>
                      <a:pt x="125" y="199"/>
                    </a:lnTo>
                    <a:lnTo>
                      <a:pt x="123" y="201"/>
                    </a:lnTo>
                    <a:lnTo>
                      <a:pt x="119" y="201"/>
                    </a:lnTo>
                    <a:lnTo>
                      <a:pt x="117" y="203"/>
                    </a:lnTo>
                    <a:lnTo>
                      <a:pt x="113" y="203"/>
                    </a:lnTo>
                    <a:lnTo>
                      <a:pt x="109" y="203"/>
                    </a:lnTo>
                    <a:lnTo>
                      <a:pt x="105" y="201"/>
                    </a:lnTo>
                    <a:lnTo>
                      <a:pt x="103" y="201"/>
                    </a:lnTo>
                    <a:lnTo>
                      <a:pt x="99" y="199"/>
                    </a:lnTo>
                    <a:lnTo>
                      <a:pt x="97" y="195"/>
                    </a:lnTo>
                    <a:lnTo>
                      <a:pt x="94" y="193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0" name="Freeform 37">
                <a:extLst>
                  <a:ext uri="{FF2B5EF4-FFF2-40B4-BE49-F238E27FC236}">
                    <a16:creationId xmlns:a16="http://schemas.microsoft.com/office/drawing/2014/main" id="{95B24088-4DC8-F580-370C-26605F226F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164" y="3563"/>
                <a:ext cx="179" cy="178"/>
              </a:xfrm>
              <a:custGeom>
                <a:avLst/>
                <a:gdLst>
                  <a:gd name="T0" fmla="*/ 178 w 178"/>
                  <a:gd name="T1" fmla="*/ 90 h 181"/>
                  <a:gd name="T2" fmla="*/ 176 w 178"/>
                  <a:gd name="T3" fmla="*/ 109 h 181"/>
                  <a:gd name="T4" fmla="*/ 170 w 178"/>
                  <a:gd name="T5" fmla="*/ 127 h 181"/>
                  <a:gd name="T6" fmla="*/ 162 w 178"/>
                  <a:gd name="T7" fmla="*/ 144 h 181"/>
                  <a:gd name="T8" fmla="*/ 148 w 178"/>
                  <a:gd name="T9" fmla="*/ 158 h 181"/>
                  <a:gd name="T10" fmla="*/ 131 w 178"/>
                  <a:gd name="T11" fmla="*/ 170 h 181"/>
                  <a:gd name="T12" fmla="*/ 113 w 178"/>
                  <a:gd name="T13" fmla="*/ 177 h 181"/>
                  <a:gd name="T14" fmla="*/ 94 w 178"/>
                  <a:gd name="T15" fmla="*/ 181 h 181"/>
                  <a:gd name="T16" fmla="*/ 76 w 178"/>
                  <a:gd name="T17" fmla="*/ 179 h 181"/>
                  <a:gd name="T18" fmla="*/ 55 w 178"/>
                  <a:gd name="T19" fmla="*/ 174 h 181"/>
                  <a:gd name="T20" fmla="*/ 39 w 178"/>
                  <a:gd name="T21" fmla="*/ 164 h 181"/>
                  <a:gd name="T22" fmla="*/ 25 w 178"/>
                  <a:gd name="T23" fmla="*/ 152 h 181"/>
                  <a:gd name="T24" fmla="*/ 12 w 178"/>
                  <a:gd name="T25" fmla="*/ 138 h 181"/>
                  <a:gd name="T26" fmla="*/ 4 w 178"/>
                  <a:gd name="T27" fmla="*/ 119 h 181"/>
                  <a:gd name="T28" fmla="*/ 0 w 178"/>
                  <a:gd name="T29" fmla="*/ 101 h 181"/>
                  <a:gd name="T30" fmla="*/ 0 w 178"/>
                  <a:gd name="T31" fmla="*/ 80 h 181"/>
                  <a:gd name="T32" fmla="*/ 4 w 178"/>
                  <a:gd name="T33" fmla="*/ 62 h 181"/>
                  <a:gd name="T34" fmla="*/ 12 w 178"/>
                  <a:gd name="T35" fmla="*/ 43 h 181"/>
                  <a:gd name="T36" fmla="*/ 25 w 178"/>
                  <a:gd name="T37" fmla="*/ 29 h 181"/>
                  <a:gd name="T38" fmla="*/ 39 w 178"/>
                  <a:gd name="T39" fmla="*/ 16 h 181"/>
                  <a:gd name="T40" fmla="*/ 55 w 178"/>
                  <a:gd name="T41" fmla="*/ 6 h 181"/>
                  <a:gd name="T42" fmla="*/ 74 w 178"/>
                  <a:gd name="T43" fmla="*/ 2 h 181"/>
                  <a:gd name="T44" fmla="*/ 94 w 178"/>
                  <a:gd name="T45" fmla="*/ 0 h 181"/>
                  <a:gd name="T46" fmla="*/ 113 w 178"/>
                  <a:gd name="T47" fmla="*/ 4 h 181"/>
                  <a:gd name="T48" fmla="*/ 131 w 178"/>
                  <a:gd name="T49" fmla="*/ 10 h 181"/>
                  <a:gd name="T50" fmla="*/ 148 w 178"/>
                  <a:gd name="T51" fmla="*/ 21 h 181"/>
                  <a:gd name="T52" fmla="*/ 160 w 178"/>
                  <a:gd name="T53" fmla="*/ 35 h 181"/>
                  <a:gd name="T54" fmla="*/ 170 w 178"/>
                  <a:gd name="T55" fmla="*/ 51 h 181"/>
                  <a:gd name="T56" fmla="*/ 176 w 178"/>
                  <a:gd name="T57" fmla="*/ 70 h 181"/>
                  <a:gd name="T58" fmla="*/ 178 w 178"/>
                  <a:gd name="T59" fmla="*/ 90 h 181"/>
                  <a:gd name="T60" fmla="*/ 178 w 178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181">
                    <a:moveTo>
                      <a:pt x="178" y="90"/>
                    </a:moveTo>
                    <a:lnTo>
                      <a:pt x="176" y="109"/>
                    </a:lnTo>
                    <a:lnTo>
                      <a:pt x="170" y="127"/>
                    </a:lnTo>
                    <a:lnTo>
                      <a:pt x="162" y="144"/>
                    </a:lnTo>
                    <a:lnTo>
                      <a:pt x="148" y="158"/>
                    </a:lnTo>
                    <a:lnTo>
                      <a:pt x="131" y="170"/>
                    </a:lnTo>
                    <a:lnTo>
                      <a:pt x="113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5" y="174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8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6"/>
                    </a:lnTo>
                    <a:lnTo>
                      <a:pt x="55" y="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0" y="35"/>
                    </a:lnTo>
                    <a:lnTo>
                      <a:pt x="170" y="51"/>
                    </a:lnTo>
                    <a:lnTo>
                      <a:pt x="176" y="70"/>
                    </a:lnTo>
                    <a:lnTo>
                      <a:pt x="178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451" name="Freeform 38">
                <a:extLst>
                  <a:ext uri="{FF2B5EF4-FFF2-40B4-BE49-F238E27FC236}">
                    <a16:creationId xmlns:a16="http://schemas.microsoft.com/office/drawing/2014/main" id="{FB1DBEB4-FF3A-F697-96A3-2560BE7AF2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20" y="3617"/>
                <a:ext cx="70" cy="69"/>
              </a:xfrm>
              <a:custGeom>
                <a:avLst/>
                <a:gdLst>
                  <a:gd name="T0" fmla="*/ 70 w 70"/>
                  <a:gd name="T1" fmla="*/ 35 h 70"/>
                  <a:gd name="T2" fmla="*/ 68 w 70"/>
                  <a:gd name="T3" fmla="*/ 48 h 70"/>
                  <a:gd name="T4" fmla="*/ 62 w 70"/>
                  <a:gd name="T5" fmla="*/ 58 h 70"/>
                  <a:gd name="T6" fmla="*/ 52 w 70"/>
                  <a:gd name="T7" fmla="*/ 66 h 70"/>
                  <a:gd name="T8" fmla="*/ 41 w 70"/>
                  <a:gd name="T9" fmla="*/ 70 h 70"/>
                  <a:gd name="T10" fmla="*/ 29 w 70"/>
                  <a:gd name="T11" fmla="*/ 70 h 70"/>
                  <a:gd name="T12" fmla="*/ 17 w 70"/>
                  <a:gd name="T13" fmla="*/ 66 h 70"/>
                  <a:gd name="T14" fmla="*/ 9 w 70"/>
                  <a:gd name="T15" fmla="*/ 58 h 70"/>
                  <a:gd name="T16" fmla="*/ 2 w 70"/>
                  <a:gd name="T17" fmla="*/ 48 h 70"/>
                  <a:gd name="T18" fmla="*/ 0 w 70"/>
                  <a:gd name="T19" fmla="*/ 35 h 70"/>
                  <a:gd name="T20" fmla="*/ 2 w 70"/>
                  <a:gd name="T21" fmla="*/ 23 h 70"/>
                  <a:gd name="T22" fmla="*/ 9 w 70"/>
                  <a:gd name="T23" fmla="*/ 13 h 70"/>
                  <a:gd name="T24" fmla="*/ 17 w 70"/>
                  <a:gd name="T25" fmla="*/ 5 h 70"/>
                  <a:gd name="T26" fmla="*/ 29 w 70"/>
                  <a:gd name="T27" fmla="*/ 0 h 70"/>
                  <a:gd name="T28" fmla="*/ 39 w 70"/>
                  <a:gd name="T29" fmla="*/ 0 h 70"/>
                  <a:gd name="T30" fmla="*/ 52 w 70"/>
                  <a:gd name="T31" fmla="*/ 5 h 70"/>
                  <a:gd name="T32" fmla="*/ 62 w 70"/>
                  <a:gd name="T33" fmla="*/ 13 h 70"/>
                  <a:gd name="T34" fmla="*/ 66 w 70"/>
                  <a:gd name="T35" fmla="*/ 23 h 70"/>
                  <a:gd name="T36" fmla="*/ 70 w 70"/>
                  <a:gd name="T37" fmla="*/ 35 h 70"/>
                  <a:gd name="T38" fmla="*/ 70 w 70"/>
                  <a:gd name="T39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lnTo>
                      <a:pt x="68" y="48"/>
                    </a:lnTo>
                    <a:lnTo>
                      <a:pt x="62" y="58"/>
                    </a:lnTo>
                    <a:lnTo>
                      <a:pt x="52" y="66"/>
                    </a:lnTo>
                    <a:lnTo>
                      <a:pt x="41" y="70"/>
                    </a:lnTo>
                    <a:lnTo>
                      <a:pt x="29" y="70"/>
                    </a:lnTo>
                    <a:lnTo>
                      <a:pt x="17" y="66"/>
                    </a:lnTo>
                    <a:lnTo>
                      <a:pt x="9" y="58"/>
                    </a:lnTo>
                    <a:lnTo>
                      <a:pt x="2" y="48"/>
                    </a:lnTo>
                    <a:lnTo>
                      <a:pt x="0" y="35"/>
                    </a:lnTo>
                    <a:lnTo>
                      <a:pt x="2" y="23"/>
                    </a:lnTo>
                    <a:lnTo>
                      <a:pt x="9" y="13"/>
                    </a:lnTo>
                    <a:lnTo>
                      <a:pt x="17" y="5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2" y="5"/>
                    </a:lnTo>
                    <a:lnTo>
                      <a:pt x="62" y="13"/>
                    </a:lnTo>
                    <a:lnTo>
                      <a:pt x="66" y="23"/>
                    </a:lnTo>
                    <a:lnTo>
                      <a:pt x="70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40" name="WordArt 39">
                <a:extLst>
                  <a:ext uri="{FF2B5EF4-FFF2-40B4-BE49-F238E27FC236}">
                    <a16:creationId xmlns:a16="http://schemas.microsoft.com/office/drawing/2014/main" id="{2AB8D090-0100-DB6A-5B6B-F85CEAF31BB1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874" y="3691"/>
                <a:ext cx="220" cy="13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Verdana Ref"/>
                  </a:rPr>
                  <a:t>100</a:t>
                </a:r>
              </a:p>
            </p:txBody>
          </p:sp>
          <p:sp>
            <p:nvSpPr>
              <p:cNvPr id="141" name="WordArt 40">
                <a:extLst>
                  <a:ext uri="{FF2B5EF4-FFF2-40B4-BE49-F238E27FC236}">
                    <a16:creationId xmlns:a16="http://schemas.microsoft.com/office/drawing/2014/main" id="{E0265BF8-F9F0-0A0C-3ECA-DE5C4B9504E3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2972" y="3469"/>
                <a:ext cx="132" cy="13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Verdana Ref"/>
                  </a:rPr>
                  <a:t>R1</a:t>
                </a:r>
              </a:p>
            </p:txBody>
          </p:sp>
          <p:sp>
            <p:nvSpPr>
              <p:cNvPr id="142" name="WordArt 41">
                <a:extLst>
                  <a:ext uri="{FF2B5EF4-FFF2-40B4-BE49-F238E27FC236}">
                    <a16:creationId xmlns:a16="http://schemas.microsoft.com/office/drawing/2014/main" id="{DEEDE511-C1D4-FF92-A786-CAA5675E48B8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2513" y="3769"/>
                <a:ext cx="703" cy="8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Verdana Ref"/>
                  </a:rPr>
                  <a:t>RESISTOR</a:t>
                </a:r>
              </a:p>
            </p:txBody>
          </p:sp>
          <p:sp>
            <p:nvSpPr>
              <p:cNvPr id="143" name="WordArt 42">
                <a:extLst>
                  <a:ext uri="{FF2B5EF4-FFF2-40B4-BE49-F238E27FC236}">
                    <a16:creationId xmlns:a16="http://schemas.microsoft.com/office/drawing/2014/main" id="{CC5E49A0-4D05-3D7C-2912-9FB6B392DBF2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2138" y="3686"/>
                <a:ext cx="132" cy="13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Symbol" panose="05050102010706020507" pitchFamily="18" charset="2"/>
                  </a:rPr>
                  <a:t>W</a:t>
                </a:r>
              </a:p>
            </p:txBody>
          </p:sp>
        </p:grpSp>
        <p:grpSp>
          <p:nvGrpSpPr>
            <p:cNvPr id="144" name="Group 26">
              <a:extLst>
                <a:ext uri="{FF2B5EF4-FFF2-40B4-BE49-F238E27FC236}">
                  <a16:creationId xmlns:a16="http://schemas.microsoft.com/office/drawing/2014/main" id="{D9A3A7AF-9759-AE39-5A4F-EAE57E6A5D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40310" y="4612520"/>
              <a:ext cx="1814871" cy="466391"/>
              <a:chOff x="3881" y="8425"/>
              <a:chExt cx="1789" cy="460"/>
            </a:xfrm>
          </p:grpSpPr>
          <p:sp>
            <p:nvSpPr>
              <p:cNvPr id="145" name="AutoShape 27">
                <a:extLst>
                  <a:ext uri="{FF2B5EF4-FFF2-40B4-BE49-F238E27FC236}">
                    <a16:creationId xmlns:a16="http://schemas.microsoft.com/office/drawing/2014/main" id="{D3568717-ACD8-2F48-9555-A944C0D448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81" y="8425"/>
                <a:ext cx="1785" cy="450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46" name="Freeform 28">
                <a:extLst>
                  <a:ext uri="{FF2B5EF4-FFF2-40B4-BE49-F238E27FC236}">
                    <a16:creationId xmlns:a16="http://schemas.microsoft.com/office/drawing/2014/main" id="{7750351C-9658-5B1C-9C6E-28681075BC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0" y="8559"/>
                <a:ext cx="199" cy="199"/>
              </a:xfrm>
              <a:custGeom>
                <a:avLst/>
                <a:gdLst>
                  <a:gd name="T0" fmla="*/ 199 w 199"/>
                  <a:gd name="T1" fmla="*/ 199 h 199"/>
                  <a:gd name="T2" fmla="*/ 199 w 199"/>
                  <a:gd name="T3" fmla="*/ 0 h 199"/>
                  <a:gd name="T4" fmla="*/ 0 w 199"/>
                  <a:gd name="T5" fmla="*/ 0 h 199"/>
                  <a:gd name="T6" fmla="*/ 0 w 199"/>
                  <a:gd name="T7" fmla="*/ 197 h 199"/>
                  <a:gd name="T8" fmla="*/ 199 w 199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99">
                    <a:moveTo>
                      <a:pt x="199" y="199"/>
                    </a:moveTo>
                    <a:lnTo>
                      <a:pt x="199" y="0"/>
                    </a:lnTo>
                    <a:lnTo>
                      <a:pt x="0" y="0"/>
                    </a:lnTo>
                    <a:lnTo>
                      <a:pt x="0" y="197"/>
                    </a:lnTo>
                    <a:lnTo>
                      <a:pt x="199" y="199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47" name="Freeform 29">
                <a:extLst>
                  <a:ext uri="{FF2B5EF4-FFF2-40B4-BE49-F238E27FC236}">
                    <a16:creationId xmlns:a16="http://schemas.microsoft.com/office/drawing/2014/main" id="{1F30ECE2-89E7-C460-E364-FA2C0E45A4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87" y="8431"/>
                <a:ext cx="1783" cy="454"/>
              </a:xfrm>
              <a:custGeom>
                <a:avLst/>
                <a:gdLst>
                  <a:gd name="T0" fmla="*/ 1658 w 1783"/>
                  <a:gd name="T1" fmla="*/ 454 h 454"/>
                  <a:gd name="T2" fmla="*/ 1678 w 1783"/>
                  <a:gd name="T3" fmla="*/ 452 h 454"/>
                  <a:gd name="T4" fmla="*/ 1701 w 1783"/>
                  <a:gd name="T5" fmla="*/ 446 h 454"/>
                  <a:gd name="T6" fmla="*/ 1719 w 1783"/>
                  <a:gd name="T7" fmla="*/ 437 h 454"/>
                  <a:gd name="T8" fmla="*/ 1738 w 1783"/>
                  <a:gd name="T9" fmla="*/ 423 h 454"/>
                  <a:gd name="T10" fmla="*/ 1754 w 1783"/>
                  <a:gd name="T11" fmla="*/ 409 h 454"/>
                  <a:gd name="T12" fmla="*/ 1766 w 1783"/>
                  <a:gd name="T13" fmla="*/ 390 h 454"/>
                  <a:gd name="T14" fmla="*/ 1777 w 1783"/>
                  <a:gd name="T15" fmla="*/ 370 h 454"/>
                  <a:gd name="T16" fmla="*/ 1781 w 1783"/>
                  <a:gd name="T17" fmla="*/ 349 h 454"/>
                  <a:gd name="T18" fmla="*/ 1783 w 1783"/>
                  <a:gd name="T19" fmla="*/ 327 h 454"/>
                  <a:gd name="T20" fmla="*/ 1783 w 1783"/>
                  <a:gd name="T21" fmla="*/ 126 h 454"/>
                  <a:gd name="T22" fmla="*/ 1781 w 1783"/>
                  <a:gd name="T23" fmla="*/ 105 h 454"/>
                  <a:gd name="T24" fmla="*/ 1777 w 1783"/>
                  <a:gd name="T25" fmla="*/ 83 h 454"/>
                  <a:gd name="T26" fmla="*/ 1766 w 1783"/>
                  <a:gd name="T27" fmla="*/ 62 h 454"/>
                  <a:gd name="T28" fmla="*/ 1754 w 1783"/>
                  <a:gd name="T29" fmla="*/ 46 h 454"/>
                  <a:gd name="T30" fmla="*/ 1738 w 1783"/>
                  <a:gd name="T31" fmla="*/ 29 h 454"/>
                  <a:gd name="T32" fmla="*/ 1719 w 1783"/>
                  <a:gd name="T33" fmla="*/ 17 h 454"/>
                  <a:gd name="T34" fmla="*/ 1701 w 1783"/>
                  <a:gd name="T35" fmla="*/ 7 h 454"/>
                  <a:gd name="T36" fmla="*/ 1678 w 1783"/>
                  <a:gd name="T37" fmla="*/ 0 h 454"/>
                  <a:gd name="T38" fmla="*/ 1656 w 1783"/>
                  <a:gd name="T39" fmla="*/ 0 h 454"/>
                  <a:gd name="T40" fmla="*/ 127 w 1783"/>
                  <a:gd name="T41" fmla="*/ 0 h 454"/>
                  <a:gd name="T42" fmla="*/ 104 w 1783"/>
                  <a:gd name="T43" fmla="*/ 0 h 454"/>
                  <a:gd name="T44" fmla="*/ 84 w 1783"/>
                  <a:gd name="T45" fmla="*/ 7 h 454"/>
                  <a:gd name="T46" fmla="*/ 63 w 1783"/>
                  <a:gd name="T47" fmla="*/ 17 h 454"/>
                  <a:gd name="T48" fmla="*/ 45 w 1783"/>
                  <a:gd name="T49" fmla="*/ 29 h 454"/>
                  <a:gd name="T50" fmla="*/ 30 w 1783"/>
                  <a:gd name="T51" fmla="*/ 46 h 454"/>
                  <a:gd name="T52" fmla="*/ 16 w 1783"/>
                  <a:gd name="T53" fmla="*/ 62 h 454"/>
                  <a:gd name="T54" fmla="*/ 8 w 1783"/>
                  <a:gd name="T55" fmla="*/ 83 h 454"/>
                  <a:gd name="T56" fmla="*/ 2 w 1783"/>
                  <a:gd name="T57" fmla="*/ 105 h 454"/>
                  <a:gd name="T58" fmla="*/ 0 w 1783"/>
                  <a:gd name="T59" fmla="*/ 126 h 454"/>
                  <a:gd name="T60" fmla="*/ 0 w 1783"/>
                  <a:gd name="T61" fmla="*/ 327 h 454"/>
                  <a:gd name="T62" fmla="*/ 2 w 1783"/>
                  <a:gd name="T63" fmla="*/ 349 h 454"/>
                  <a:gd name="T64" fmla="*/ 8 w 1783"/>
                  <a:gd name="T65" fmla="*/ 370 h 454"/>
                  <a:gd name="T66" fmla="*/ 16 w 1783"/>
                  <a:gd name="T67" fmla="*/ 390 h 454"/>
                  <a:gd name="T68" fmla="*/ 30 w 1783"/>
                  <a:gd name="T69" fmla="*/ 409 h 454"/>
                  <a:gd name="T70" fmla="*/ 45 w 1783"/>
                  <a:gd name="T71" fmla="*/ 423 h 454"/>
                  <a:gd name="T72" fmla="*/ 63 w 1783"/>
                  <a:gd name="T73" fmla="*/ 437 h 454"/>
                  <a:gd name="T74" fmla="*/ 84 w 1783"/>
                  <a:gd name="T75" fmla="*/ 446 h 454"/>
                  <a:gd name="T76" fmla="*/ 104 w 1783"/>
                  <a:gd name="T77" fmla="*/ 452 h 454"/>
                  <a:gd name="T78" fmla="*/ 127 w 1783"/>
                  <a:gd name="T79" fmla="*/ 454 h 454"/>
                  <a:gd name="T80" fmla="*/ 1658 w 1783"/>
                  <a:gd name="T81" fmla="*/ 45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83" h="454">
                    <a:moveTo>
                      <a:pt x="1658" y="454"/>
                    </a:moveTo>
                    <a:lnTo>
                      <a:pt x="1678" y="452"/>
                    </a:lnTo>
                    <a:lnTo>
                      <a:pt x="1701" y="446"/>
                    </a:lnTo>
                    <a:lnTo>
                      <a:pt x="1719" y="437"/>
                    </a:lnTo>
                    <a:lnTo>
                      <a:pt x="1738" y="423"/>
                    </a:lnTo>
                    <a:lnTo>
                      <a:pt x="1754" y="409"/>
                    </a:lnTo>
                    <a:lnTo>
                      <a:pt x="1766" y="390"/>
                    </a:lnTo>
                    <a:lnTo>
                      <a:pt x="1777" y="370"/>
                    </a:lnTo>
                    <a:lnTo>
                      <a:pt x="1781" y="349"/>
                    </a:lnTo>
                    <a:lnTo>
                      <a:pt x="1783" y="327"/>
                    </a:lnTo>
                    <a:lnTo>
                      <a:pt x="1783" y="126"/>
                    </a:lnTo>
                    <a:lnTo>
                      <a:pt x="1781" y="105"/>
                    </a:lnTo>
                    <a:lnTo>
                      <a:pt x="1777" y="83"/>
                    </a:lnTo>
                    <a:lnTo>
                      <a:pt x="1766" y="62"/>
                    </a:lnTo>
                    <a:lnTo>
                      <a:pt x="1754" y="46"/>
                    </a:lnTo>
                    <a:lnTo>
                      <a:pt x="1738" y="29"/>
                    </a:lnTo>
                    <a:lnTo>
                      <a:pt x="1719" y="17"/>
                    </a:lnTo>
                    <a:lnTo>
                      <a:pt x="1701" y="7"/>
                    </a:lnTo>
                    <a:lnTo>
                      <a:pt x="1678" y="0"/>
                    </a:lnTo>
                    <a:lnTo>
                      <a:pt x="1656" y="0"/>
                    </a:lnTo>
                    <a:lnTo>
                      <a:pt x="127" y="0"/>
                    </a:lnTo>
                    <a:lnTo>
                      <a:pt x="104" y="0"/>
                    </a:lnTo>
                    <a:lnTo>
                      <a:pt x="84" y="7"/>
                    </a:lnTo>
                    <a:lnTo>
                      <a:pt x="63" y="17"/>
                    </a:lnTo>
                    <a:lnTo>
                      <a:pt x="45" y="29"/>
                    </a:lnTo>
                    <a:lnTo>
                      <a:pt x="30" y="46"/>
                    </a:lnTo>
                    <a:lnTo>
                      <a:pt x="16" y="62"/>
                    </a:lnTo>
                    <a:lnTo>
                      <a:pt x="8" y="83"/>
                    </a:lnTo>
                    <a:lnTo>
                      <a:pt x="2" y="105"/>
                    </a:lnTo>
                    <a:lnTo>
                      <a:pt x="0" y="126"/>
                    </a:lnTo>
                    <a:lnTo>
                      <a:pt x="0" y="327"/>
                    </a:lnTo>
                    <a:lnTo>
                      <a:pt x="2" y="349"/>
                    </a:lnTo>
                    <a:lnTo>
                      <a:pt x="8" y="370"/>
                    </a:lnTo>
                    <a:lnTo>
                      <a:pt x="16" y="390"/>
                    </a:lnTo>
                    <a:lnTo>
                      <a:pt x="30" y="409"/>
                    </a:lnTo>
                    <a:lnTo>
                      <a:pt x="45" y="423"/>
                    </a:lnTo>
                    <a:lnTo>
                      <a:pt x="63" y="437"/>
                    </a:lnTo>
                    <a:lnTo>
                      <a:pt x="84" y="446"/>
                    </a:lnTo>
                    <a:lnTo>
                      <a:pt x="104" y="452"/>
                    </a:lnTo>
                    <a:lnTo>
                      <a:pt x="127" y="454"/>
                    </a:lnTo>
                    <a:lnTo>
                      <a:pt x="1658" y="45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48" name="Freeform 30">
                <a:extLst>
                  <a:ext uri="{FF2B5EF4-FFF2-40B4-BE49-F238E27FC236}">
                    <a16:creationId xmlns:a16="http://schemas.microsoft.com/office/drawing/2014/main" id="{E9E1C148-17DA-AB8B-4641-4D7A453219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80" y="8559"/>
                <a:ext cx="199" cy="199"/>
              </a:xfrm>
              <a:custGeom>
                <a:avLst/>
                <a:gdLst>
                  <a:gd name="T0" fmla="*/ 199 w 199"/>
                  <a:gd name="T1" fmla="*/ 199 h 199"/>
                  <a:gd name="T2" fmla="*/ 199 w 199"/>
                  <a:gd name="T3" fmla="*/ 0 h 199"/>
                  <a:gd name="T4" fmla="*/ 0 w 199"/>
                  <a:gd name="T5" fmla="*/ 0 h 199"/>
                  <a:gd name="T6" fmla="*/ 0 w 199"/>
                  <a:gd name="T7" fmla="*/ 197 h 199"/>
                  <a:gd name="T8" fmla="*/ 199 w 199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99">
                    <a:moveTo>
                      <a:pt x="199" y="199"/>
                    </a:moveTo>
                    <a:lnTo>
                      <a:pt x="199" y="0"/>
                    </a:lnTo>
                    <a:lnTo>
                      <a:pt x="0" y="0"/>
                    </a:lnTo>
                    <a:lnTo>
                      <a:pt x="0" y="197"/>
                    </a:lnTo>
                    <a:lnTo>
                      <a:pt x="199" y="199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49" name="Freeform 31">
                <a:extLst>
                  <a:ext uri="{FF2B5EF4-FFF2-40B4-BE49-F238E27FC236}">
                    <a16:creationId xmlns:a16="http://schemas.microsoft.com/office/drawing/2014/main" id="{2EC7CCA3-9F8E-568D-18D9-DAE3AF2684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075" y="8647"/>
                <a:ext cx="1396" cy="27"/>
              </a:xfrm>
              <a:custGeom>
                <a:avLst/>
                <a:gdLst>
                  <a:gd name="T0" fmla="*/ 15 w 1396"/>
                  <a:gd name="T1" fmla="*/ 27 h 27"/>
                  <a:gd name="T2" fmla="*/ 15 w 1396"/>
                  <a:gd name="T3" fmla="*/ 27 h 27"/>
                  <a:gd name="T4" fmla="*/ 13 w 1396"/>
                  <a:gd name="T5" fmla="*/ 27 h 27"/>
                  <a:gd name="T6" fmla="*/ 10 w 1396"/>
                  <a:gd name="T7" fmla="*/ 25 h 27"/>
                  <a:gd name="T8" fmla="*/ 8 w 1396"/>
                  <a:gd name="T9" fmla="*/ 25 h 27"/>
                  <a:gd name="T10" fmla="*/ 6 w 1396"/>
                  <a:gd name="T11" fmla="*/ 22 h 27"/>
                  <a:gd name="T12" fmla="*/ 4 w 1396"/>
                  <a:gd name="T13" fmla="*/ 20 h 27"/>
                  <a:gd name="T14" fmla="*/ 2 w 1396"/>
                  <a:gd name="T15" fmla="*/ 18 h 27"/>
                  <a:gd name="T16" fmla="*/ 2 w 1396"/>
                  <a:gd name="T17" fmla="*/ 16 h 27"/>
                  <a:gd name="T18" fmla="*/ 2 w 1396"/>
                  <a:gd name="T19" fmla="*/ 14 h 27"/>
                  <a:gd name="T20" fmla="*/ 0 w 1396"/>
                  <a:gd name="T21" fmla="*/ 12 h 27"/>
                  <a:gd name="T22" fmla="*/ 2 w 1396"/>
                  <a:gd name="T23" fmla="*/ 10 h 27"/>
                  <a:gd name="T24" fmla="*/ 2 w 1396"/>
                  <a:gd name="T25" fmla="*/ 8 h 27"/>
                  <a:gd name="T26" fmla="*/ 2 w 1396"/>
                  <a:gd name="T27" fmla="*/ 6 h 27"/>
                  <a:gd name="T28" fmla="*/ 4 w 1396"/>
                  <a:gd name="T29" fmla="*/ 4 h 27"/>
                  <a:gd name="T30" fmla="*/ 6 w 1396"/>
                  <a:gd name="T31" fmla="*/ 2 h 27"/>
                  <a:gd name="T32" fmla="*/ 8 w 1396"/>
                  <a:gd name="T33" fmla="*/ 2 h 27"/>
                  <a:gd name="T34" fmla="*/ 10 w 1396"/>
                  <a:gd name="T35" fmla="*/ 0 h 27"/>
                  <a:gd name="T36" fmla="*/ 13 w 1396"/>
                  <a:gd name="T37" fmla="*/ 0 h 27"/>
                  <a:gd name="T38" fmla="*/ 15 w 1396"/>
                  <a:gd name="T39" fmla="*/ 0 h 27"/>
                  <a:gd name="T40" fmla="*/ 15 w 1396"/>
                  <a:gd name="T41" fmla="*/ 0 h 27"/>
                  <a:gd name="T42" fmla="*/ 1384 w 1396"/>
                  <a:gd name="T43" fmla="*/ 0 h 27"/>
                  <a:gd name="T44" fmla="*/ 1384 w 1396"/>
                  <a:gd name="T45" fmla="*/ 0 h 27"/>
                  <a:gd name="T46" fmla="*/ 1386 w 1396"/>
                  <a:gd name="T47" fmla="*/ 0 h 27"/>
                  <a:gd name="T48" fmla="*/ 1388 w 1396"/>
                  <a:gd name="T49" fmla="*/ 0 h 27"/>
                  <a:gd name="T50" fmla="*/ 1390 w 1396"/>
                  <a:gd name="T51" fmla="*/ 2 h 27"/>
                  <a:gd name="T52" fmla="*/ 1392 w 1396"/>
                  <a:gd name="T53" fmla="*/ 2 h 27"/>
                  <a:gd name="T54" fmla="*/ 1394 w 1396"/>
                  <a:gd name="T55" fmla="*/ 4 h 27"/>
                  <a:gd name="T56" fmla="*/ 1394 w 1396"/>
                  <a:gd name="T57" fmla="*/ 6 h 27"/>
                  <a:gd name="T58" fmla="*/ 1396 w 1396"/>
                  <a:gd name="T59" fmla="*/ 8 h 27"/>
                  <a:gd name="T60" fmla="*/ 1396 w 1396"/>
                  <a:gd name="T61" fmla="*/ 10 h 27"/>
                  <a:gd name="T62" fmla="*/ 1396 w 1396"/>
                  <a:gd name="T63" fmla="*/ 12 h 27"/>
                  <a:gd name="T64" fmla="*/ 1396 w 1396"/>
                  <a:gd name="T65" fmla="*/ 14 h 27"/>
                  <a:gd name="T66" fmla="*/ 1396 w 1396"/>
                  <a:gd name="T67" fmla="*/ 16 h 27"/>
                  <a:gd name="T68" fmla="*/ 1394 w 1396"/>
                  <a:gd name="T69" fmla="*/ 18 h 27"/>
                  <a:gd name="T70" fmla="*/ 1394 w 1396"/>
                  <a:gd name="T71" fmla="*/ 20 h 27"/>
                  <a:gd name="T72" fmla="*/ 1392 w 1396"/>
                  <a:gd name="T73" fmla="*/ 22 h 27"/>
                  <a:gd name="T74" fmla="*/ 1390 w 1396"/>
                  <a:gd name="T75" fmla="*/ 25 h 27"/>
                  <a:gd name="T76" fmla="*/ 1388 w 1396"/>
                  <a:gd name="T77" fmla="*/ 25 h 27"/>
                  <a:gd name="T78" fmla="*/ 1386 w 1396"/>
                  <a:gd name="T79" fmla="*/ 27 h 27"/>
                  <a:gd name="T80" fmla="*/ 1384 w 1396"/>
                  <a:gd name="T81" fmla="*/ 27 h 27"/>
                  <a:gd name="T82" fmla="*/ 1384 w 1396"/>
                  <a:gd name="T83" fmla="*/ 27 h 27"/>
                  <a:gd name="T84" fmla="*/ 15 w 1396"/>
                  <a:gd name="T8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96" h="27">
                    <a:moveTo>
                      <a:pt x="15" y="27"/>
                    </a:moveTo>
                    <a:lnTo>
                      <a:pt x="15" y="27"/>
                    </a:lnTo>
                    <a:lnTo>
                      <a:pt x="13" y="27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384" y="0"/>
                    </a:lnTo>
                    <a:lnTo>
                      <a:pt x="1386" y="0"/>
                    </a:lnTo>
                    <a:lnTo>
                      <a:pt x="1388" y="0"/>
                    </a:lnTo>
                    <a:lnTo>
                      <a:pt x="1390" y="2"/>
                    </a:lnTo>
                    <a:lnTo>
                      <a:pt x="1392" y="2"/>
                    </a:lnTo>
                    <a:lnTo>
                      <a:pt x="1394" y="4"/>
                    </a:lnTo>
                    <a:lnTo>
                      <a:pt x="1394" y="6"/>
                    </a:lnTo>
                    <a:lnTo>
                      <a:pt x="1396" y="8"/>
                    </a:lnTo>
                    <a:lnTo>
                      <a:pt x="1396" y="10"/>
                    </a:lnTo>
                    <a:lnTo>
                      <a:pt x="1396" y="12"/>
                    </a:lnTo>
                    <a:lnTo>
                      <a:pt x="1396" y="14"/>
                    </a:lnTo>
                    <a:lnTo>
                      <a:pt x="1396" y="16"/>
                    </a:lnTo>
                    <a:lnTo>
                      <a:pt x="1394" y="18"/>
                    </a:lnTo>
                    <a:lnTo>
                      <a:pt x="1394" y="20"/>
                    </a:lnTo>
                    <a:lnTo>
                      <a:pt x="1392" y="22"/>
                    </a:lnTo>
                    <a:lnTo>
                      <a:pt x="1390" y="25"/>
                    </a:lnTo>
                    <a:lnTo>
                      <a:pt x="1388" y="25"/>
                    </a:lnTo>
                    <a:lnTo>
                      <a:pt x="1386" y="27"/>
                    </a:lnTo>
                    <a:lnTo>
                      <a:pt x="1384" y="27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50" name="Freeform 32">
                <a:extLst>
                  <a:ext uri="{FF2B5EF4-FFF2-40B4-BE49-F238E27FC236}">
                    <a16:creationId xmlns:a16="http://schemas.microsoft.com/office/drawing/2014/main" id="{9C2B56D4-AAE8-6053-79C1-520DA6104A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43" y="8505"/>
                <a:ext cx="307" cy="306"/>
              </a:xfrm>
              <a:custGeom>
                <a:avLst/>
                <a:gdLst>
                  <a:gd name="T0" fmla="*/ 307 w 307"/>
                  <a:gd name="T1" fmla="*/ 152 h 306"/>
                  <a:gd name="T2" fmla="*/ 305 w 307"/>
                  <a:gd name="T3" fmla="*/ 177 h 306"/>
                  <a:gd name="T4" fmla="*/ 299 w 307"/>
                  <a:gd name="T5" fmla="*/ 201 h 306"/>
                  <a:gd name="T6" fmla="*/ 289 w 307"/>
                  <a:gd name="T7" fmla="*/ 226 h 306"/>
                  <a:gd name="T8" fmla="*/ 275 w 307"/>
                  <a:gd name="T9" fmla="*/ 247 h 306"/>
                  <a:gd name="T10" fmla="*/ 258 w 307"/>
                  <a:gd name="T11" fmla="*/ 265 h 306"/>
                  <a:gd name="T12" fmla="*/ 238 w 307"/>
                  <a:gd name="T13" fmla="*/ 281 h 306"/>
                  <a:gd name="T14" fmla="*/ 215 w 307"/>
                  <a:gd name="T15" fmla="*/ 294 h 306"/>
                  <a:gd name="T16" fmla="*/ 193 w 307"/>
                  <a:gd name="T17" fmla="*/ 302 h 306"/>
                  <a:gd name="T18" fmla="*/ 168 w 307"/>
                  <a:gd name="T19" fmla="*/ 306 h 306"/>
                  <a:gd name="T20" fmla="*/ 141 w 307"/>
                  <a:gd name="T21" fmla="*/ 306 h 306"/>
                  <a:gd name="T22" fmla="*/ 117 w 307"/>
                  <a:gd name="T23" fmla="*/ 302 h 306"/>
                  <a:gd name="T24" fmla="*/ 92 w 307"/>
                  <a:gd name="T25" fmla="*/ 294 h 306"/>
                  <a:gd name="T26" fmla="*/ 70 w 307"/>
                  <a:gd name="T27" fmla="*/ 281 h 306"/>
                  <a:gd name="T28" fmla="*/ 51 w 307"/>
                  <a:gd name="T29" fmla="*/ 265 h 306"/>
                  <a:gd name="T30" fmla="*/ 33 w 307"/>
                  <a:gd name="T31" fmla="*/ 247 h 306"/>
                  <a:gd name="T32" fmla="*/ 18 w 307"/>
                  <a:gd name="T33" fmla="*/ 226 h 306"/>
                  <a:gd name="T34" fmla="*/ 10 w 307"/>
                  <a:gd name="T35" fmla="*/ 203 h 306"/>
                  <a:gd name="T36" fmla="*/ 2 w 307"/>
                  <a:gd name="T37" fmla="*/ 179 h 306"/>
                  <a:gd name="T38" fmla="*/ 0 w 307"/>
                  <a:gd name="T39" fmla="*/ 152 h 306"/>
                  <a:gd name="T40" fmla="*/ 2 w 307"/>
                  <a:gd name="T41" fmla="*/ 128 h 306"/>
                  <a:gd name="T42" fmla="*/ 8 w 307"/>
                  <a:gd name="T43" fmla="*/ 103 h 306"/>
                  <a:gd name="T44" fmla="*/ 18 w 307"/>
                  <a:gd name="T45" fmla="*/ 80 h 306"/>
                  <a:gd name="T46" fmla="*/ 33 w 307"/>
                  <a:gd name="T47" fmla="*/ 58 h 306"/>
                  <a:gd name="T48" fmla="*/ 51 w 307"/>
                  <a:gd name="T49" fmla="*/ 39 h 306"/>
                  <a:gd name="T50" fmla="*/ 70 w 307"/>
                  <a:gd name="T51" fmla="*/ 25 h 306"/>
                  <a:gd name="T52" fmla="*/ 92 w 307"/>
                  <a:gd name="T53" fmla="*/ 13 h 306"/>
                  <a:gd name="T54" fmla="*/ 117 w 307"/>
                  <a:gd name="T55" fmla="*/ 4 h 306"/>
                  <a:gd name="T56" fmla="*/ 141 w 307"/>
                  <a:gd name="T57" fmla="*/ 0 h 306"/>
                  <a:gd name="T58" fmla="*/ 166 w 307"/>
                  <a:gd name="T59" fmla="*/ 0 h 306"/>
                  <a:gd name="T60" fmla="*/ 193 w 307"/>
                  <a:gd name="T61" fmla="*/ 4 h 306"/>
                  <a:gd name="T62" fmla="*/ 215 w 307"/>
                  <a:gd name="T63" fmla="*/ 13 h 306"/>
                  <a:gd name="T64" fmla="*/ 238 w 307"/>
                  <a:gd name="T65" fmla="*/ 25 h 306"/>
                  <a:gd name="T66" fmla="*/ 258 w 307"/>
                  <a:gd name="T67" fmla="*/ 39 h 306"/>
                  <a:gd name="T68" fmla="*/ 275 w 307"/>
                  <a:gd name="T69" fmla="*/ 58 h 306"/>
                  <a:gd name="T70" fmla="*/ 289 w 307"/>
                  <a:gd name="T71" fmla="*/ 78 h 306"/>
                  <a:gd name="T72" fmla="*/ 299 w 307"/>
                  <a:gd name="T73" fmla="*/ 103 h 306"/>
                  <a:gd name="T74" fmla="*/ 305 w 307"/>
                  <a:gd name="T75" fmla="*/ 128 h 306"/>
                  <a:gd name="T76" fmla="*/ 307 w 307"/>
                  <a:gd name="T77" fmla="*/ 152 h 306"/>
                  <a:gd name="T78" fmla="*/ 307 w 307"/>
                  <a:gd name="T79" fmla="*/ 15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7" h="306">
                    <a:moveTo>
                      <a:pt x="307" y="152"/>
                    </a:moveTo>
                    <a:lnTo>
                      <a:pt x="305" y="177"/>
                    </a:lnTo>
                    <a:lnTo>
                      <a:pt x="299" y="201"/>
                    </a:lnTo>
                    <a:lnTo>
                      <a:pt x="289" y="226"/>
                    </a:lnTo>
                    <a:lnTo>
                      <a:pt x="275" y="247"/>
                    </a:lnTo>
                    <a:lnTo>
                      <a:pt x="258" y="265"/>
                    </a:lnTo>
                    <a:lnTo>
                      <a:pt x="238" y="281"/>
                    </a:lnTo>
                    <a:lnTo>
                      <a:pt x="215" y="294"/>
                    </a:lnTo>
                    <a:lnTo>
                      <a:pt x="193" y="302"/>
                    </a:lnTo>
                    <a:lnTo>
                      <a:pt x="168" y="306"/>
                    </a:lnTo>
                    <a:lnTo>
                      <a:pt x="141" y="306"/>
                    </a:lnTo>
                    <a:lnTo>
                      <a:pt x="117" y="302"/>
                    </a:lnTo>
                    <a:lnTo>
                      <a:pt x="92" y="294"/>
                    </a:lnTo>
                    <a:lnTo>
                      <a:pt x="70" y="281"/>
                    </a:lnTo>
                    <a:lnTo>
                      <a:pt x="51" y="265"/>
                    </a:lnTo>
                    <a:lnTo>
                      <a:pt x="33" y="247"/>
                    </a:lnTo>
                    <a:lnTo>
                      <a:pt x="18" y="226"/>
                    </a:lnTo>
                    <a:lnTo>
                      <a:pt x="10" y="203"/>
                    </a:lnTo>
                    <a:lnTo>
                      <a:pt x="2" y="179"/>
                    </a:lnTo>
                    <a:lnTo>
                      <a:pt x="0" y="152"/>
                    </a:lnTo>
                    <a:lnTo>
                      <a:pt x="2" y="128"/>
                    </a:lnTo>
                    <a:lnTo>
                      <a:pt x="8" y="103"/>
                    </a:lnTo>
                    <a:lnTo>
                      <a:pt x="18" y="80"/>
                    </a:lnTo>
                    <a:lnTo>
                      <a:pt x="33" y="58"/>
                    </a:lnTo>
                    <a:lnTo>
                      <a:pt x="51" y="39"/>
                    </a:lnTo>
                    <a:lnTo>
                      <a:pt x="70" y="25"/>
                    </a:lnTo>
                    <a:lnTo>
                      <a:pt x="92" y="13"/>
                    </a:lnTo>
                    <a:lnTo>
                      <a:pt x="117" y="4"/>
                    </a:lnTo>
                    <a:lnTo>
                      <a:pt x="141" y="0"/>
                    </a:lnTo>
                    <a:lnTo>
                      <a:pt x="166" y="0"/>
                    </a:lnTo>
                    <a:lnTo>
                      <a:pt x="193" y="4"/>
                    </a:lnTo>
                    <a:lnTo>
                      <a:pt x="215" y="13"/>
                    </a:lnTo>
                    <a:lnTo>
                      <a:pt x="238" y="25"/>
                    </a:lnTo>
                    <a:lnTo>
                      <a:pt x="258" y="39"/>
                    </a:lnTo>
                    <a:lnTo>
                      <a:pt x="275" y="58"/>
                    </a:lnTo>
                    <a:lnTo>
                      <a:pt x="289" y="78"/>
                    </a:lnTo>
                    <a:lnTo>
                      <a:pt x="299" y="103"/>
                    </a:lnTo>
                    <a:lnTo>
                      <a:pt x="305" y="128"/>
                    </a:lnTo>
                    <a:lnTo>
                      <a:pt x="307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1714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51" name="Freeform 33">
                <a:extLst>
                  <a:ext uri="{FF2B5EF4-FFF2-40B4-BE49-F238E27FC236}">
                    <a16:creationId xmlns:a16="http://schemas.microsoft.com/office/drawing/2014/main" id="{C2BD0180-B066-16C1-5ACC-1A092AB703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30" y="8569"/>
                <a:ext cx="178" cy="180"/>
              </a:xfrm>
              <a:custGeom>
                <a:avLst/>
                <a:gdLst>
                  <a:gd name="T0" fmla="*/ 178 w 178"/>
                  <a:gd name="T1" fmla="*/ 90 h 180"/>
                  <a:gd name="T2" fmla="*/ 176 w 178"/>
                  <a:gd name="T3" fmla="*/ 111 h 180"/>
                  <a:gd name="T4" fmla="*/ 170 w 178"/>
                  <a:gd name="T5" fmla="*/ 129 h 180"/>
                  <a:gd name="T6" fmla="*/ 162 w 178"/>
                  <a:gd name="T7" fmla="*/ 146 h 180"/>
                  <a:gd name="T8" fmla="*/ 148 w 178"/>
                  <a:gd name="T9" fmla="*/ 160 h 180"/>
                  <a:gd name="T10" fmla="*/ 131 w 178"/>
                  <a:gd name="T11" fmla="*/ 170 h 180"/>
                  <a:gd name="T12" fmla="*/ 113 w 178"/>
                  <a:gd name="T13" fmla="*/ 176 h 180"/>
                  <a:gd name="T14" fmla="*/ 94 w 178"/>
                  <a:gd name="T15" fmla="*/ 180 h 180"/>
                  <a:gd name="T16" fmla="*/ 76 w 178"/>
                  <a:gd name="T17" fmla="*/ 178 h 180"/>
                  <a:gd name="T18" fmla="*/ 55 w 178"/>
                  <a:gd name="T19" fmla="*/ 174 h 180"/>
                  <a:gd name="T20" fmla="*/ 39 w 178"/>
                  <a:gd name="T21" fmla="*/ 166 h 180"/>
                  <a:gd name="T22" fmla="*/ 25 w 178"/>
                  <a:gd name="T23" fmla="*/ 152 h 180"/>
                  <a:gd name="T24" fmla="*/ 12 w 178"/>
                  <a:gd name="T25" fmla="*/ 137 h 180"/>
                  <a:gd name="T26" fmla="*/ 4 w 178"/>
                  <a:gd name="T27" fmla="*/ 119 h 180"/>
                  <a:gd name="T28" fmla="*/ 0 w 178"/>
                  <a:gd name="T29" fmla="*/ 100 h 180"/>
                  <a:gd name="T30" fmla="*/ 0 w 178"/>
                  <a:gd name="T31" fmla="*/ 80 h 180"/>
                  <a:gd name="T32" fmla="*/ 4 w 178"/>
                  <a:gd name="T33" fmla="*/ 61 h 180"/>
                  <a:gd name="T34" fmla="*/ 12 w 178"/>
                  <a:gd name="T35" fmla="*/ 45 h 180"/>
                  <a:gd name="T36" fmla="*/ 25 w 178"/>
                  <a:gd name="T37" fmla="*/ 29 h 180"/>
                  <a:gd name="T38" fmla="*/ 39 w 178"/>
                  <a:gd name="T39" fmla="*/ 16 h 180"/>
                  <a:gd name="T40" fmla="*/ 55 w 178"/>
                  <a:gd name="T41" fmla="*/ 6 h 180"/>
                  <a:gd name="T42" fmla="*/ 74 w 178"/>
                  <a:gd name="T43" fmla="*/ 2 h 180"/>
                  <a:gd name="T44" fmla="*/ 94 w 178"/>
                  <a:gd name="T45" fmla="*/ 0 h 180"/>
                  <a:gd name="T46" fmla="*/ 113 w 178"/>
                  <a:gd name="T47" fmla="*/ 4 h 180"/>
                  <a:gd name="T48" fmla="*/ 131 w 178"/>
                  <a:gd name="T49" fmla="*/ 10 h 180"/>
                  <a:gd name="T50" fmla="*/ 148 w 178"/>
                  <a:gd name="T51" fmla="*/ 22 h 180"/>
                  <a:gd name="T52" fmla="*/ 160 w 178"/>
                  <a:gd name="T53" fmla="*/ 37 h 180"/>
                  <a:gd name="T54" fmla="*/ 170 w 178"/>
                  <a:gd name="T55" fmla="*/ 53 h 180"/>
                  <a:gd name="T56" fmla="*/ 176 w 178"/>
                  <a:gd name="T57" fmla="*/ 72 h 180"/>
                  <a:gd name="T58" fmla="*/ 178 w 178"/>
                  <a:gd name="T59" fmla="*/ 90 h 180"/>
                  <a:gd name="T60" fmla="*/ 178 w 178"/>
                  <a:gd name="T61" fmla="*/ 9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180">
                    <a:moveTo>
                      <a:pt x="178" y="90"/>
                    </a:moveTo>
                    <a:lnTo>
                      <a:pt x="176" y="111"/>
                    </a:lnTo>
                    <a:lnTo>
                      <a:pt x="170" y="129"/>
                    </a:lnTo>
                    <a:lnTo>
                      <a:pt x="162" y="146"/>
                    </a:lnTo>
                    <a:lnTo>
                      <a:pt x="148" y="160"/>
                    </a:lnTo>
                    <a:lnTo>
                      <a:pt x="131" y="170"/>
                    </a:lnTo>
                    <a:lnTo>
                      <a:pt x="113" y="176"/>
                    </a:lnTo>
                    <a:lnTo>
                      <a:pt x="94" y="180"/>
                    </a:lnTo>
                    <a:lnTo>
                      <a:pt x="76" y="178"/>
                    </a:lnTo>
                    <a:lnTo>
                      <a:pt x="55" y="174"/>
                    </a:lnTo>
                    <a:lnTo>
                      <a:pt x="39" y="166"/>
                    </a:lnTo>
                    <a:lnTo>
                      <a:pt x="25" y="152"/>
                    </a:lnTo>
                    <a:lnTo>
                      <a:pt x="12" y="137"/>
                    </a:lnTo>
                    <a:lnTo>
                      <a:pt x="4" y="119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4" y="61"/>
                    </a:lnTo>
                    <a:lnTo>
                      <a:pt x="12" y="45"/>
                    </a:lnTo>
                    <a:lnTo>
                      <a:pt x="25" y="29"/>
                    </a:lnTo>
                    <a:lnTo>
                      <a:pt x="39" y="16"/>
                    </a:lnTo>
                    <a:lnTo>
                      <a:pt x="55" y="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8" y="22"/>
                    </a:lnTo>
                    <a:lnTo>
                      <a:pt x="160" y="37"/>
                    </a:lnTo>
                    <a:lnTo>
                      <a:pt x="170" y="53"/>
                    </a:lnTo>
                    <a:lnTo>
                      <a:pt x="176" y="72"/>
                    </a:lnTo>
                    <a:lnTo>
                      <a:pt x="178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52" name="Freeform 34">
                <a:extLst>
                  <a:ext uri="{FF2B5EF4-FFF2-40B4-BE49-F238E27FC236}">
                    <a16:creationId xmlns:a16="http://schemas.microsoft.com/office/drawing/2014/main" id="{06D39426-358D-2CD7-C7F1-EA38B4AD71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85" y="8624"/>
                <a:ext cx="70" cy="70"/>
              </a:xfrm>
              <a:custGeom>
                <a:avLst/>
                <a:gdLst>
                  <a:gd name="T0" fmla="*/ 70 w 70"/>
                  <a:gd name="T1" fmla="*/ 35 h 70"/>
                  <a:gd name="T2" fmla="*/ 68 w 70"/>
                  <a:gd name="T3" fmla="*/ 48 h 70"/>
                  <a:gd name="T4" fmla="*/ 62 w 70"/>
                  <a:gd name="T5" fmla="*/ 58 h 70"/>
                  <a:gd name="T6" fmla="*/ 52 w 70"/>
                  <a:gd name="T7" fmla="*/ 66 h 70"/>
                  <a:gd name="T8" fmla="*/ 41 w 70"/>
                  <a:gd name="T9" fmla="*/ 70 h 70"/>
                  <a:gd name="T10" fmla="*/ 29 w 70"/>
                  <a:gd name="T11" fmla="*/ 70 h 70"/>
                  <a:gd name="T12" fmla="*/ 17 w 70"/>
                  <a:gd name="T13" fmla="*/ 66 h 70"/>
                  <a:gd name="T14" fmla="*/ 9 w 70"/>
                  <a:gd name="T15" fmla="*/ 58 h 70"/>
                  <a:gd name="T16" fmla="*/ 2 w 70"/>
                  <a:gd name="T17" fmla="*/ 48 h 70"/>
                  <a:gd name="T18" fmla="*/ 0 w 70"/>
                  <a:gd name="T19" fmla="*/ 35 h 70"/>
                  <a:gd name="T20" fmla="*/ 2 w 70"/>
                  <a:gd name="T21" fmla="*/ 23 h 70"/>
                  <a:gd name="T22" fmla="*/ 9 w 70"/>
                  <a:gd name="T23" fmla="*/ 13 h 70"/>
                  <a:gd name="T24" fmla="*/ 17 w 70"/>
                  <a:gd name="T25" fmla="*/ 6 h 70"/>
                  <a:gd name="T26" fmla="*/ 29 w 70"/>
                  <a:gd name="T27" fmla="*/ 0 h 70"/>
                  <a:gd name="T28" fmla="*/ 39 w 70"/>
                  <a:gd name="T29" fmla="*/ 0 h 70"/>
                  <a:gd name="T30" fmla="*/ 52 w 70"/>
                  <a:gd name="T31" fmla="*/ 4 h 70"/>
                  <a:gd name="T32" fmla="*/ 62 w 70"/>
                  <a:gd name="T33" fmla="*/ 13 h 70"/>
                  <a:gd name="T34" fmla="*/ 66 w 70"/>
                  <a:gd name="T35" fmla="*/ 23 h 70"/>
                  <a:gd name="T36" fmla="*/ 70 w 70"/>
                  <a:gd name="T37" fmla="*/ 35 h 70"/>
                  <a:gd name="T38" fmla="*/ 70 w 70"/>
                  <a:gd name="T39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lnTo>
                      <a:pt x="68" y="48"/>
                    </a:lnTo>
                    <a:lnTo>
                      <a:pt x="62" y="58"/>
                    </a:lnTo>
                    <a:lnTo>
                      <a:pt x="52" y="66"/>
                    </a:lnTo>
                    <a:lnTo>
                      <a:pt x="41" y="70"/>
                    </a:lnTo>
                    <a:lnTo>
                      <a:pt x="29" y="70"/>
                    </a:lnTo>
                    <a:lnTo>
                      <a:pt x="17" y="66"/>
                    </a:lnTo>
                    <a:lnTo>
                      <a:pt x="9" y="58"/>
                    </a:lnTo>
                    <a:lnTo>
                      <a:pt x="2" y="48"/>
                    </a:lnTo>
                    <a:lnTo>
                      <a:pt x="0" y="35"/>
                    </a:lnTo>
                    <a:lnTo>
                      <a:pt x="2" y="23"/>
                    </a:lnTo>
                    <a:lnTo>
                      <a:pt x="9" y="13"/>
                    </a:lnTo>
                    <a:lnTo>
                      <a:pt x="17" y="6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2" y="4"/>
                    </a:lnTo>
                    <a:lnTo>
                      <a:pt x="62" y="13"/>
                    </a:lnTo>
                    <a:lnTo>
                      <a:pt x="66" y="23"/>
                    </a:lnTo>
                    <a:lnTo>
                      <a:pt x="70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53" name="Freeform 35">
                <a:extLst>
                  <a:ext uri="{FF2B5EF4-FFF2-40B4-BE49-F238E27FC236}">
                    <a16:creationId xmlns:a16="http://schemas.microsoft.com/office/drawing/2014/main" id="{6490DCEA-A9AE-1D5E-6922-18B3E6A6D5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38" y="8569"/>
                <a:ext cx="180" cy="180"/>
              </a:xfrm>
              <a:custGeom>
                <a:avLst/>
                <a:gdLst>
                  <a:gd name="T0" fmla="*/ 180 w 180"/>
                  <a:gd name="T1" fmla="*/ 90 h 180"/>
                  <a:gd name="T2" fmla="*/ 178 w 180"/>
                  <a:gd name="T3" fmla="*/ 111 h 180"/>
                  <a:gd name="T4" fmla="*/ 172 w 180"/>
                  <a:gd name="T5" fmla="*/ 129 h 180"/>
                  <a:gd name="T6" fmla="*/ 162 w 180"/>
                  <a:gd name="T7" fmla="*/ 146 h 180"/>
                  <a:gd name="T8" fmla="*/ 150 w 180"/>
                  <a:gd name="T9" fmla="*/ 160 h 180"/>
                  <a:gd name="T10" fmla="*/ 133 w 180"/>
                  <a:gd name="T11" fmla="*/ 170 h 180"/>
                  <a:gd name="T12" fmla="*/ 115 w 180"/>
                  <a:gd name="T13" fmla="*/ 176 h 180"/>
                  <a:gd name="T14" fmla="*/ 94 w 180"/>
                  <a:gd name="T15" fmla="*/ 180 h 180"/>
                  <a:gd name="T16" fmla="*/ 76 w 180"/>
                  <a:gd name="T17" fmla="*/ 178 h 180"/>
                  <a:gd name="T18" fmla="*/ 57 w 180"/>
                  <a:gd name="T19" fmla="*/ 174 h 180"/>
                  <a:gd name="T20" fmla="*/ 39 w 180"/>
                  <a:gd name="T21" fmla="*/ 166 h 180"/>
                  <a:gd name="T22" fmla="*/ 25 w 180"/>
                  <a:gd name="T23" fmla="*/ 152 h 180"/>
                  <a:gd name="T24" fmla="*/ 12 w 180"/>
                  <a:gd name="T25" fmla="*/ 137 h 180"/>
                  <a:gd name="T26" fmla="*/ 4 w 180"/>
                  <a:gd name="T27" fmla="*/ 119 h 180"/>
                  <a:gd name="T28" fmla="*/ 0 w 180"/>
                  <a:gd name="T29" fmla="*/ 100 h 180"/>
                  <a:gd name="T30" fmla="*/ 0 w 180"/>
                  <a:gd name="T31" fmla="*/ 80 h 180"/>
                  <a:gd name="T32" fmla="*/ 4 w 180"/>
                  <a:gd name="T33" fmla="*/ 61 h 180"/>
                  <a:gd name="T34" fmla="*/ 12 w 180"/>
                  <a:gd name="T35" fmla="*/ 45 h 180"/>
                  <a:gd name="T36" fmla="*/ 25 w 180"/>
                  <a:gd name="T37" fmla="*/ 29 h 180"/>
                  <a:gd name="T38" fmla="*/ 39 w 180"/>
                  <a:gd name="T39" fmla="*/ 16 h 180"/>
                  <a:gd name="T40" fmla="*/ 57 w 180"/>
                  <a:gd name="T41" fmla="*/ 6 h 180"/>
                  <a:gd name="T42" fmla="*/ 76 w 180"/>
                  <a:gd name="T43" fmla="*/ 2 h 180"/>
                  <a:gd name="T44" fmla="*/ 94 w 180"/>
                  <a:gd name="T45" fmla="*/ 0 h 180"/>
                  <a:gd name="T46" fmla="*/ 115 w 180"/>
                  <a:gd name="T47" fmla="*/ 4 h 180"/>
                  <a:gd name="T48" fmla="*/ 133 w 180"/>
                  <a:gd name="T49" fmla="*/ 10 h 180"/>
                  <a:gd name="T50" fmla="*/ 147 w 180"/>
                  <a:gd name="T51" fmla="*/ 22 h 180"/>
                  <a:gd name="T52" fmla="*/ 162 w 180"/>
                  <a:gd name="T53" fmla="*/ 37 h 180"/>
                  <a:gd name="T54" fmla="*/ 172 w 180"/>
                  <a:gd name="T55" fmla="*/ 53 h 180"/>
                  <a:gd name="T56" fmla="*/ 178 w 180"/>
                  <a:gd name="T57" fmla="*/ 72 h 180"/>
                  <a:gd name="T58" fmla="*/ 180 w 180"/>
                  <a:gd name="T59" fmla="*/ 90 h 180"/>
                  <a:gd name="T60" fmla="*/ 180 w 180"/>
                  <a:gd name="T61" fmla="*/ 9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0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50" y="160"/>
                    </a:lnTo>
                    <a:lnTo>
                      <a:pt x="133" y="170"/>
                    </a:lnTo>
                    <a:lnTo>
                      <a:pt x="115" y="176"/>
                    </a:lnTo>
                    <a:lnTo>
                      <a:pt x="94" y="180"/>
                    </a:lnTo>
                    <a:lnTo>
                      <a:pt x="76" y="178"/>
                    </a:lnTo>
                    <a:lnTo>
                      <a:pt x="57" y="174"/>
                    </a:lnTo>
                    <a:lnTo>
                      <a:pt x="39" y="166"/>
                    </a:lnTo>
                    <a:lnTo>
                      <a:pt x="25" y="152"/>
                    </a:lnTo>
                    <a:lnTo>
                      <a:pt x="12" y="137"/>
                    </a:lnTo>
                    <a:lnTo>
                      <a:pt x="4" y="119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4" y="61"/>
                    </a:lnTo>
                    <a:lnTo>
                      <a:pt x="12" y="45"/>
                    </a:lnTo>
                    <a:lnTo>
                      <a:pt x="25" y="29"/>
                    </a:lnTo>
                    <a:lnTo>
                      <a:pt x="39" y="16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47" y="22"/>
                    </a:lnTo>
                    <a:lnTo>
                      <a:pt x="162" y="37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54" name="Freeform 36">
                <a:extLst>
                  <a:ext uri="{FF2B5EF4-FFF2-40B4-BE49-F238E27FC236}">
                    <a16:creationId xmlns:a16="http://schemas.microsoft.com/office/drawing/2014/main" id="{13AD8098-3916-23A4-284E-0034DA0400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993" y="8624"/>
                <a:ext cx="70" cy="70"/>
              </a:xfrm>
              <a:custGeom>
                <a:avLst/>
                <a:gdLst>
                  <a:gd name="T0" fmla="*/ 70 w 70"/>
                  <a:gd name="T1" fmla="*/ 35 h 70"/>
                  <a:gd name="T2" fmla="*/ 68 w 70"/>
                  <a:gd name="T3" fmla="*/ 48 h 70"/>
                  <a:gd name="T4" fmla="*/ 62 w 70"/>
                  <a:gd name="T5" fmla="*/ 58 h 70"/>
                  <a:gd name="T6" fmla="*/ 54 w 70"/>
                  <a:gd name="T7" fmla="*/ 66 h 70"/>
                  <a:gd name="T8" fmla="*/ 41 w 70"/>
                  <a:gd name="T9" fmla="*/ 70 h 70"/>
                  <a:gd name="T10" fmla="*/ 29 w 70"/>
                  <a:gd name="T11" fmla="*/ 70 h 70"/>
                  <a:gd name="T12" fmla="*/ 19 w 70"/>
                  <a:gd name="T13" fmla="*/ 66 h 70"/>
                  <a:gd name="T14" fmla="*/ 8 w 70"/>
                  <a:gd name="T15" fmla="*/ 58 h 70"/>
                  <a:gd name="T16" fmla="*/ 2 w 70"/>
                  <a:gd name="T17" fmla="*/ 48 h 70"/>
                  <a:gd name="T18" fmla="*/ 0 w 70"/>
                  <a:gd name="T19" fmla="*/ 35 h 70"/>
                  <a:gd name="T20" fmla="*/ 2 w 70"/>
                  <a:gd name="T21" fmla="*/ 23 h 70"/>
                  <a:gd name="T22" fmla="*/ 8 w 70"/>
                  <a:gd name="T23" fmla="*/ 13 h 70"/>
                  <a:gd name="T24" fmla="*/ 19 w 70"/>
                  <a:gd name="T25" fmla="*/ 6 h 70"/>
                  <a:gd name="T26" fmla="*/ 29 w 70"/>
                  <a:gd name="T27" fmla="*/ 0 h 70"/>
                  <a:gd name="T28" fmla="*/ 41 w 70"/>
                  <a:gd name="T29" fmla="*/ 0 h 70"/>
                  <a:gd name="T30" fmla="*/ 52 w 70"/>
                  <a:gd name="T31" fmla="*/ 4 h 70"/>
                  <a:gd name="T32" fmla="*/ 62 w 70"/>
                  <a:gd name="T33" fmla="*/ 13 h 70"/>
                  <a:gd name="T34" fmla="*/ 68 w 70"/>
                  <a:gd name="T35" fmla="*/ 23 h 70"/>
                  <a:gd name="T36" fmla="*/ 70 w 70"/>
                  <a:gd name="T37" fmla="*/ 35 h 70"/>
                  <a:gd name="T38" fmla="*/ 70 w 70"/>
                  <a:gd name="T39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lnTo>
                      <a:pt x="68" y="48"/>
                    </a:lnTo>
                    <a:lnTo>
                      <a:pt x="62" y="58"/>
                    </a:lnTo>
                    <a:lnTo>
                      <a:pt x="54" y="66"/>
                    </a:lnTo>
                    <a:lnTo>
                      <a:pt x="41" y="70"/>
                    </a:lnTo>
                    <a:lnTo>
                      <a:pt x="29" y="70"/>
                    </a:lnTo>
                    <a:lnTo>
                      <a:pt x="19" y="66"/>
                    </a:lnTo>
                    <a:lnTo>
                      <a:pt x="8" y="58"/>
                    </a:lnTo>
                    <a:lnTo>
                      <a:pt x="2" y="48"/>
                    </a:lnTo>
                    <a:lnTo>
                      <a:pt x="0" y="35"/>
                    </a:lnTo>
                    <a:lnTo>
                      <a:pt x="2" y="23"/>
                    </a:lnTo>
                    <a:lnTo>
                      <a:pt x="8" y="13"/>
                    </a:lnTo>
                    <a:lnTo>
                      <a:pt x="19" y="6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2" y="4"/>
                    </a:lnTo>
                    <a:lnTo>
                      <a:pt x="62" y="13"/>
                    </a:lnTo>
                    <a:lnTo>
                      <a:pt x="68" y="23"/>
                    </a:lnTo>
                    <a:lnTo>
                      <a:pt x="70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031A8BBA-9B55-D965-DCDC-5D65ED1D8D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35" y="8585"/>
                <a:ext cx="125" cy="132"/>
              </a:xfrm>
              <a:custGeom>
                <a:avLst/>
                <a:gdLst>
                  <a:gd name="T0" fmla="*/ 125 w 125"/>
                  <a:gd name="T1" fmla="*/ 66 h 132"/>
                  <a:gd name="T2" fmla="*/ 123 w 125"/>
                  <a:gd name="T3" fmla="*/ 82 h 132"/>
                  <a:gd name="T4" fmla="*/ 117 w 125"/>
                  <a:gd name="T5" fmla="*/ 99 h 132"/>
                  <a:gd name="T6" fmla="*/ 109 w 125"/>
                  <a:gd name="T7" fmla="*/ 111 h 132"/>
                  <a:gd name="T8" fmla="*/ 97 w 125"/>
                  <a:gd name="T9" fmla="*/ 121 h 132"/>
                  <a:gd name="T10" fmla="*/ 82 w 125"/>
                  <a:gd name="T11" fmla="*/ 130 h 132"/>
                  <a:gd name="T12" fmla="*/ 66 w 125"/>
                  <a:gd name="T13" fmla="*/ 132 h 132"/>
                  <a:gd name="T14" fmla="*/ 51 w 125"/>
                  <a:gd name="T15" fmla="*/ 132 h 132"/>
                  <a:gd name="T16" fmla="*/ 35 w 125"/>
                  <a:gd name="T17" fmla="*/ 125 h 132"/>
                  <a:gd name="T18" fmla="*/ 23 w 125"/>
                  <a:gd name="T19" fmla="*/ 117 h 132"/>
                  <a:gd name="T20" fmla="*/ 10 w 125"/>
                  <a:gd name="T21" fmla="*/ 105 h 132"/>
                  <a:gd name="T22" fmla="*/ 4 w 125"/>
                  <a:gd name="T23" fmla="*/ 91 h 132"/>
                  <a:gd name="T24" fmla="*/ 0 w 125"/>
                  <a:gd name="T25" fmla="*/ 74 h 132"/>
                  <a:gd name="T26" fmla="*/ 0 w 125"/>
                  <a:gd name="T27" fmla="*/ 58 h 132"/>
                  <a:gd name="T28" fmla="*/ 2 w 125"/>
                  <a:gd name="T29" fmla="*/ 41 h 132"/>
                  <a:gd name="T30" fmla="*/ 10 w 125"/>
                  <a:gd name="T31" fmla="*/ 27 h 132"/>
                  <a:gd name="T32" fmla="*/ 23 w 125"/>
                  <a:gd name="T33" fmla="*/ 17 h 132"/>
                  <a:gd name="T34" fmla="*/ 35 w 125"/>
                  <a:gd name="T35" fmla="*/ 6 h 132"/>
                  <a:gd name="T36" fmla="*/ 49 w 125"/>
                  <a:gd name="T37" fmla="*/ 2 h 132"/>
                  <a:gd name="T38" fmla="*/ 66 w 125"/>
                  <a:gd name="T39" fmla="*/ 0 h 132"/>
                  <a:gd name="T40" fmla="*/ 82 w 125"/>
                  <a:gd name="T41" fmla="*/ 4 h 132"/>
                  <a:gd name="T42" fmla="*/ 97 w 125"/>
                  <a:gd name="T43" fmla="*/ 11 h 132"/>
                  <a:gd name="T44" fmla="*/ 109 w 125"/>
                  <a:gd name="T45" fmla="*/ 21 h 132"/>
                  <a:gd name="T46" fmla="*/ 117 w 125"/>
                  <a:gd name="T47" fmla="*/ 35 h 132"/>
                  <a:gd name="T48" fmla="*/ 123 w 125"/>
                  <a:gd name="T49" fmla="*/ 50 h 132"/>
                  <a:gd name="T50" fmla="*/ 125 w 125"/>
                  <a:gd name="T51" fmla="*/ 66 h 132"/>
                  <a:gd name="T52" fmla="*/ 125 w 125"/>
                  <a:gd name="T53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5" h="132">
                    <a:moveTo>
                      <a:pt x="125" y="66"/>
                    </a:moveTo>
                    <a:lnTo>
                      <a:pt x="123" y="82"/>
                    </a:lnTo>
                    <a:lnTo>
                      <a:pt x="117" y="99"/>
                    </a:lnTo>
                    <a:lnTo>
                      <a:pt x="109" y="111"/>
                    </a:lnTo>
                    <a:lnTo>
                      <a:pt x="97" y="121"/>
                    </a:lnTo>
                    <a:lnTo>
                      <a:pt x="82" y="130"/>
                    </a:lnTo>
                    <a:lnTo>
                      <a:pt x="66" y="132"/>
                    </a:lnTo>
                    <a:lnTo>
                      <a:pt x="51" y="132"/>
                    </a:lnTo>
                    <a:lnTo>
                      <a:pt x="35" y="125"/>
                    </a:lnTo>
                    <a:lnTo>
                      <a:pt x="23" y="117"/>
                    </a:lnTo>
                    <a:lnTo>
                      <a:pt x="10" y="105"/>
                    </a:lnTo>
                    <a:lnTo>
                      <a:pt x="4" y="91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2" y="41"/>
                    </a:lnTo>
                    <a:lnTo>
                      <a:pt x="10" y="27"/>
                    </a:lnTo>
                    <a:lnTo>
                      <a:pt x="23" y="17"/>
                    </a:lnTo>
                    <a:lnTo>
                      <a:pt x="35" y="6"/>
                    </a:lnTo>
                    <a:lnTo>
                      <a:pt x="49" y="2"/>
                    </a:lnTo>
                    <a:lnTo>
                      <a:pt x="66" y="0"/>
                    </a:lnTo>
                    <a:lnTo>
                      <a:pt x="82" y="4"/>
                    </a:lnTo>
                    <a:lnTo>
                      <a:pt x="97" y="11"/>
                    </a:lnTo>
                    <a:lnTo>
                      <a:pt x="109" y="21"/>
                    </a:lnTo>
                    <a:lnTo>
                      <a:pt x="117" y="35"/>
                    </a:lnTo>
                    <a:lnTo>
                      <a:pt x="123" y="50"/>
                    </a:lnTo>
                    <a:lnTo>
                      <a:pt x="12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56" name="Freeform 38">
                <a:extLst>
                  <a:ext uri="{FF2B5EF4-FFF2-40B4-BE49-F238E27FC236}">
                    <a16:creationId xmlns:a16="http://schemas.microsoft.com/office/drawing/2014/main" id="{E2D449B0-5724-D687-284E-013A9A4662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70" y="8462"/>
                <a:ext cx="153" cy="134"/>
              </a:xfrm>
              <a:custGeom>
                <a:avLst/>
                <a:gdLst>
                  <a:gd name="T0" fmla="*/ 141 w 153"/>
                  <a:gd name="T1" fmla="*/ 2 h 134"/>
                  <a:gd name="T2" fmla="*/ 141 w 153"/>
                  <a:gd name="T3" fmla="*/ 2 h 134"/>
                  <a:gd name="T4" fmla="*/ 143 w 153"/>
                  <a:gd name="T5" fmla="*/ 0 h 134"/>
                  <a:gd name="T6" fmla="*/ 145 w 153"/>
                  <a:gd name="T7" fmla="*/ 0 h 134"/>
                  <a:gd name="T8" fmla="*/ 145 w 153"/>
                  <a:gd name="T9" fmla="*/ 0 h 134"/>
                  <a:gd name="T10" fmla="*/ 147 w 153"/>
                  <a:gd name="T11" fmla="*/ 0 h 134"/>
                  <a:gd name="T12" fmla="*/ 147 w 153"/>
                  <a:gd name="T13" fmla="*/ 0 h 134"/>
                  <a:gd name="T14" fmla="*/ 149 w 153"/>
                  <a:gd name="T15" fmla="*/ 0 h 134"/>
                  <a:gd name="T16" fmla="*/ 149 w 153"/>
                  <a:gd name="T17" fmla="*/ 0 h 134"/>
                  <a:gd name="T18" fmla="*/ 151 w 153"/>
                  <a:gd name="T19" fmla="*/ 2 h 134"/>
                  <a:gd name="T20" fmla="*/ 151 w 153"/>
                  <a:gd name="T21" fmla="*/ 2 h 134"/>
                  <a:gd name="T22" fmla="*/ 153 w 153"/>
                  <a:gd name="T23" fmla="*/ 4 h 134"/>
                  <a:gd name="T24" fmla="*/ 153 w 153"/>
                  <a:gd name="T25" fmla="*/ 4 h 134"/>
                  <a:gd name="T26" fmla="*/ 153 w 153"/>
                  <a:gd name="T27" fmla="*/ 6 h 134"/>
                  <a:gd name="T28" fmla="*/ 153 w 153"/>
                  <a:gd name="T29" fmla="*/ 6 h 134"/>
                  <a:gd name="T30" fmla="*/ 153 w 153"/>
                  <a:gd name="T31" fmla="*/ 8 h 134"/>
                  <a:gd name="T32" fmla="*/ 153 w 153"/>
                  <a:gd name="T33" fmla="*/ 10 h 134"/>
                  <a:gd name="T34" fmla="*/ 153 w 153"/>
                  <a:gd name="T35" fmla="*/ 10 h 134"/>
                  <a:gd name="T36" fmla="*/ 151 w 153"/>
                  <a:gd name="T37" fmla="*/ 13 h 134"/>
                  <a:gd name="T38" fmla="*/ 151 w 153"/>
                  <a:gd name="T39" fmla="*/ 13 h 134"/>
                  <a:gd name="T40" fmla="*/ 151 w 153"/>
                  <a:gd name="T41" fmla="*/ 13 h 134"/>
                  <a:gd name="T42" fmla="*/ 12 w 153"/>
                  <a:gd name="T43" fmla="*/ 132 h 134"/>
                  <a:gd name="T44" fmla="*/ 12 w 153"/>
                  <a:gd name="T45" fmla="*/ 132 h 134"/>
                  <a:gd name="T46" fmla="*/ 12 w 153"/>
                  <a:gd name="T47" fmla="*/ 132 h 134"/>
                  <a:gd name="T48" fmla="*/ 10 w 153"/>
                  <a:gd name="T49" fmla="*/ 134 h 134"/>
                  <a:gd name="T50" fmla="*/ 10 w 153"/>
                  <a:gd name="T51" fmla="*/ 134 h 134"/>
                  <a:gd name="T52" fmla="*/ 8 w 153"/>
                  <a:gd name="T53" fmla="*/ 134 h 134"/>
                  <a:gd name="T54" fmla="*/ 6 w 153"/>
                  <a:gd name="T55" fmla="*/ 134 h 134"/>
                  <a:gd name="T56" fmla="*/ 6 w 153"/>
                  <a:gd name="T57" fmla="*/ 134 h 134"/>
                  <a:gd name="T58" fmla="*/ 4 w 153"/>
                  <a:gd name="T59" fmla="*/ 132 h 134"/>
                  <a:gd name="T60" fmla="*/ 4 w 153"/>
                  <a:gd name="T61" fmla="*/ 132 h 134"/>
                  <a:gd name="T62" fmla="*/ 2 w 153"/>
                  <a:gd name="T63" fmla="*/ 132 h 134"/>
                  <a:gd name="T64" fmla="*/ 2 w 153"/>
                  <a:gd name="T65" fmla="*/ 129 h 134"/>
                  <a:gd name="T66" fmla="*/ 2 w 153"/>
                  <a:gd name="T67" fmla="*/ 129 h 134"/>
                  <a:gd name="T68" fmla="*/ 0 w 153"/>
                  <a:gd name="T69" fmla="*/ 127 h 134"/>
                  <a:gd name="T70" fmla="*/ 0 w 153"/>
                  <a:gd name="T71" fmla="*/ 125 h 134"/>
                  <a:gd name="T72" fmla="*/ 0 w 153"/>
                  <a:gd name="T73" fmla="*/ 125 h 134"/>
                  <a:gd name="T74" fmla="*/ 2 w 153"/>
                  <a:gd name="T75" fmla="*/ 123 h 134"/>
                  <a:gd name="T76" fmla="*/ 2 w 153"/>
                  <a:gd name="T77" fmla="*/ 123 h 134"/>
                  <a:gd name="T78" fmla="*/ 2 w 153"/>
                  <a:gd name="T79" fmla="*/ 121 h 134"/>
                  <a:gd name="T80" fmla="*/ 4 w 153"/>
                  <a:gd name="T81" fmla="*/ 121 h 134"/>
                  <a:gd name="T82" fmla="*/ 4 w 153"/>
                  <a:gd name="T83" fmla="*/ 121 h 134"/>
                  <a:gd name="T84" fmla="*/ 141 w 153"/>
                  <a:gd name="T85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3" h="134">
                    <a:moveTo>
                      <a:pt x="141" y="2"/>
                    </a:moveTo>
                    <a:lnTo>
                      <a:pt x="141" y="2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51" y="2"/>
                    </a:lnTo>
                    <a:lnTo>
                      <a:pt x="153" y="4"/>
                    </a:lnTo>
                    <a:lnTo>
                      <a:pt x="153" y="6"/>
                    </a:lnTo>
                    <a:lnTo>
                      <a:pt x="153" y="8"/>
                    </a:lnTo>
                    <a:lnTo>
                      <a:pt x="153" y="10"/>
                    </a:lnTo>
                    <a:lnTo>
                      <a:pt x="151" y="13"/>
                    </a:lnTo>
                    <a:lnTo>
                      <a:pt x="12" y="132"/>
                    </a:lnTo>
                    <a:lnTo>
                      <a:pt x="10" y="134"/>
                    </a:lnTo>
                    <a:lnTo>
                      <a:pt x="8" y="134"/>
                    </a:lnTo>
                    <a:lnTo>
                      <a:pt x="6" y="134"/>
                    </a:lnTo>
                    <a:lnTo>
                      <a:pt x="4" y="132"/>
                    </a:lnTo>
                    <a:lnTo>
                      <a:pt x="2" y="132"/>
                    </a:lnTo>
                    <a:lnTo>
                      <a:pt x="2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57" name="Freeform 39">
                <a:extLst>
                  <a:ext uri="{FF2B5EF4-FFF2-40B4-BE49-F238E27FC236}">
                    <a16:creationId xmlns:a16="http://schemas.microsoft.com/office/drawing/2014/main" id="{6D494DCF-BCD1-07F8-2CEA-7FA164A6E9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37" y="8546"/>
                <a:ext cx="86" cy="87"/>
              </a:xfrm>
              <a:custGeom>
                <a:avLst/>
                <a:gdLst>
                  <a:gd name="T0" fmla="*/ 0 w 86"/>
                  <a:gd name="T1" fmla="*/ 87 h 87"/>
                  <a:gd name="T2" fmla="*/ 20 w 86"/>
                  <a:gd name="T3" fmla="*/ 0 h 87"/>
                  <a:gd name="T4" fmla="*/ 86 w 86"/>
                  <a:gd name="T5" fmla="*/ 62 h 87"/>
                  <a:gd name="T6" fmla="*/ 0 w 86"/>
                  <a:gd name="T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87">
                    <a:moveTo>
                      <a:pt x="0" y="87"/>
                    </a:moveTo>
                    <a:lnTo>
                      <a:pt x="20" y="0"/>
                    </a:lnTo>
                    <a:lnTo>
                      <a:pt x="86" y="6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58" name="Freeform 40">
                <a:extLst>
                  <a:ext uri="{FF2B5EF4-FFF2-40B4-BE49-F238E27FC236}">
                    <a16:creationId xmlns:a16="http://schemas.microsoft.com/office/drawing/2014/main" id="{31BF9021-920F-6A1E-C403-36C84D4A33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24" y="8458"/>
                <a:ext cx="152" cy="133"/>
              </a:xfrm>
              <a:custGeom>
                <a:avLst/>
                <a:gdLst>
                  <a:gd name="T0" fmla="*/ 142 w 152"/>
                  <a:gd name="T1" fmla="*/ 2 h 133"/>
                  <a:gd name="T2" fmla="*/ 142 w 152"/>
                  <a:gd name="T3" fmla="*/ 2 h 133"/>
                  <a:gd name="T4" fmla="*/ 142 w 152"/>
                  <a:gd name="T5" fmla="*/ 0 h 133"/>
                  <a:gd name="T6" fmla="*/ 144 w 152"/>
                  <a:gd name="T7" fmla="*/ 0 h 133"/>
                  <a:gd name="T8" fmla="*/ 144 w 152"/>
                  <a:gd name="T9" fmla="*/ 0 h 133"/>
                  <a:gd name="T10" fmla="*/ 146 w 152"/>
                  <a:gd name="T11" fmla="*/ 0 h 133"/>
                  <a:gd name="T12" fmla="*/ 146 w 152"/>
                  <a:gd name="T13" fmla="*/ 0 h 133"/>
                  <a:gd name="T14" fmla="*/ 148 w 152"/>
                  <a:gd name="T15" fmla="*/ 0 h 133"/>
                  <a:gd name="T16" fmla="*/ 150 w 152"/>
                  <a:gd name="T17" fmla="*/ 0 h 133"/>
                  <a:gd name="T18" fmla="*/ 150 w 152"/>
                  <a:gd name="T19" fmla="*/ 2 h 133"/>
                  <a:gd name="T20" fmla="*/ 152 w 152"/>
                  <a:gd name="T21" fmla="*/ 2 h 133"/>
                  <a:gd name="T22" fmla="*/ 152 w 152"/>
                  <a:gd name="T23" fmla="*/ 4 h 133"/>
                  <a:gd name="T24" fmla="*/ 152 w 152"/>
                  <a:gd name="T25" fmla="*/ 4 h 133"/>
                  <a:gd name="T26" fmla="*/ 152 w 152"/>
                  <a:gd name="T27" fmla="*/ 6 h 133"/>
                  <a:gd name="T28" fmla="*/ 152 w 152"/>
                  <a:gd name="T29" fmla="*/ 6 h 133"/>
                  <a:gd name="T30" fmla="*/ 152 w 152"/>
                  <a:gd name="T31" fmla="*/ 8 h 133"/>
                  <a:gd name="T32" fmla="*/ 152 w 152"/>
                  <a:gd name="T33" fmla="*/ 10 h 133"/>
                  <a:gd name="T34" fmla="*/ 152 w 152"/>
                  <a:gd name="T35" fmla="*/ 10 h 133"/>
                  <a:gd name="T36" fmla="*/ 152 w 152"/>
                  <a:gd name="T37" fmla="*/ 12 h 133"/>
                  <a:gd name="T38" fmla="*/ 150 w 152"/>
                  <a:gd name="T39" fmla="*/ 12 h 133"/>
                  <a:gd name="T40" fmla="*/ 150 w 152"/>
                  <a:gd name="T41" fmla="*/ 12 h 133"/>
                  <a:gd name="T42" fmla="*/ 10 w 152"/>
                  <a:gd name="T43" fmla="*/ 131 h 133"/>
                  <a:gd name="T44" fmla="*/ 10 w 152"/>
                  <a:gd name="T45" fmla="*/ 131 h 133"/>
                  <a:gd name="T46" fmla="*/ 10 w 152"/>
                  <a:gd name="T47" fmla="*/ 131 h 133"/>
                  <a:gd name="T48" fmla="*/ 8 w 152"/>
                  <a:gd name="T49" fmla="*/ 133 h 133"/>
                  <a:gd name="T50" fmla="*/ 8 w 152"/>
                  <a:gd name="T51" fmla="*/ 133 h 133"/>
                  <a:gd name="T52" fmla="*/ 6 w 152"/>
                  <a:gd name="T53" fmla="*/ 133 h 133"/>
                  <a:gd name="T54" fmla="*/ 4 w 152"/>
                  <a:gd name="T55" fmla="*/ 133 h 133"/>
                  <a:gd name="T56" fmla="*/ 4 w 152"/>
                  <a:gd name="T57" fmla="*/ 133 h 133"/>
                  <a:gd name="T58" fmla="*/ 2 w 152"/>
                  <a:gd name="T59" fmla="*/ 131 h 133"/>
                  <a:gd name="T60" fmla="*/ 2 w 152"/>
                  <a:gd name="T61" fmla="*/ 131 h 133"/>
                  <a:gd name="T62" fmla="*/ 0 w 152"/>
                  <a:gd name="T63" fmla="*/ 131 h 133"/>
                  <a:gd name="T64" fmla="*/ 0 w 152"/>
                  <a:gd name="T65" fmla="*/ 129 h 133"/>
                  <a:gd name="T66" fmla="*/ 0 w 152"/>
                  <a:gd name="T67" fmla="*/ 129 h 133"/>
                  <a:gd name="T68" fmla="*/ 0 w 152"/>
                  <a:gd name="T69" fmla="*/ 127 h 133"/>
                  <a:gd name="T70" fmla="*/ 0 w 152"/>
                  <a:gd name="T71" fmla="*/ 125 h 133"/>
                  <a:gd name="T72" fmla="*/ 0 w 152"/>
                  <a:gd name="T73" fmla="*/ 125 h 133"/>
                  <a:gd name="T74" fmla="*/ 0 w 152"/>
                  <a:gd name="T75" fmla="*/ 123 h 133"/>
                  <a:gd name="T76" fmla="*/ 0 w 152"/>
                  <a:gd name="T77" fmla="*/ 123 h 133"/>
                  <a:gd name="T78" fmla="*/ 0 w 152"/>
                  <a:gd name="T79" fmla="*/ 121 h 133"/>
                  <a:gd name="T80" fmla="*/ 2 w 152"/>
                  <a:gd name="T81" fmla="*/ 121 h 133"/>
                  <a:gd name="T82" fmla="*/ 2 w 152"/>
                  <a:gd name="T83" fmla="*/ 121 h 133"/>
                  <a:gd name="T84" fmla="*/ 142 w 152"/>
                  <a:gd name="T85" fmla="*/ 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133">
                    <a:moveTo>
                      <a:pt x="142" y="2"/>
                    </a:moveTo>
                    <a:lnTo>
                      <a:pt x="142" y="2"/>
                    </a:lnTo>
                    <a:lnTo>
                      <a:pt x="142" y="0"/>
                    </a:lnTo>
                    <a:lnTo>
                      <a:pt x="144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0" y="0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4"/>
                    </a:lnTo>
                    <a:lnTo>
                      <a:pt x="152" y="6"/>
                    </a:lnTo>
                    <a:lnTo>
                      <a:pt x="152" y="8"/>
                    </a:lnTo>
                    <a:lnTo>
                      <a:pt x="152" y="10"/>
                    </a:lnTo>
                    <a:lnTo>
                      <a:pt x="152" y="12"/>
                    </a:lnTo>
                    <a:lnTo>
                      <a:pt x="150" y="12"/>
                    </a:lnTo>
                    <a:lnTo>
                      <a:pt x="10" y="131"/>
                    </a:lnTo>
                    <a:lnTo>
                      <a:pt x="8" y="133"/>
                    </a:lnTo>
                    <a:lnTo>
                      <a:pt x="6" y="133"/>
                    </a:lnTo>
                    <a:lnTo>
                      <a:pt x="4" y="133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2" y="121"/>
                    </a:lnTo>
                    <a:lnTo>
                      <a:pt x="142" y="2"/>
                    </a:lnTo>
                    <a:close/>
                  </a:path>
                </a:pathLst>
              </a:custGeom>
              <a:solidFill>
                <a:srgbClr val="FF0000"/>
              </a:solidFill>
              <a:ln w="127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59" name="Freeform 41">
                <a:extLst>
                  <a:ext uri="{FF2B5EF4-FFF2-40B4-BE49-F238E27FC236}">
                    <a16:creationId xmlns:a16="http://schemas.microsoft.com/office/drawing/2014/main" id="{C3F2DBAE-6F7B-8436-9786-7D1F2A8A03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989" y="8542"/>
                <a:ext cx="86" cy="86"/>
              </a:xfrm>
              <a:custGeom>
                <a:avLst/>
                <a:gdLst>
                  <a:gd name="T0" fmla="*/ 0 w 86"/>
                  <a:gd name="T1" fmla="*/ 86 h 86"/>
                  <a:gd name="T2" fmla="*/ 21 w 86"/>
                  <a:gd name="T3" fmla="*/ 0 h 86"/>
                  <a:gd name="T4" fmla="*/ 86 w 86"/>
                  <a:gd name="T5" fmla="*/ 62 h 86"/>
                  <a:gd name="T6" fmla="*/ 0 w 86"/>
                  <a:gd name="T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86">
                    <a:moveTo>
                      <a:pt x="0" y="86"/>
                    </a:moveTo>
                    <a:lnTo>
                      <a:pt x="21" y="0"/>
                    </a:lnTo>
                    <a:lnTo>
                      <a:pt x="86" y="62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160" name="WordArt 42">
                <a:extLst>
                  <a:ext uri="{FF2B5EF4-FFF2-40B4-BE49-F238E27FC236}">
                    <a16:creationId xmlns:a16="http://schemas.microsoft.com/office/drawing/2014/main" id="{3210D878-43D7-9128-8841-A0F86497E4B7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925" y="8759"/>
                <a:ext cx="703" cy="8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Verdana Ref"/>
                  </a:rPr>
                  <a:t>RESISTOR</a:t>
                </a:r>
              </a:p>
            </p:txBody>
          </p:sp>
          <p:sp>
            <p:nvSpPr>
              <p:cNvPr id="161" name="WordArt 43">
                <a:extLst>
                  <a:ext uri="{FF2B5EF4-FFF2-40B4-BE49-F238E27FC236}">
                    <a16:creationId xmlns:a16="http://schemas.microsoft.com/office/drawing/2014/main" id="{856B06A2-041B-AA00-877A-F98C96DB4BA1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123" y="8759"/>
                <a:ext cx="703" cy="89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Verdana Ref"/>
                  </a:rPr>
                  <a:t>PHOTO   </a:t>
                </a:r>
              </a:p>
            </p:txBody>
          </p:sp>
          <p:sp>
            <p:nvSpPr>
              <p:cNvPr id="162" name="WordArt 44">
                <a:extLst>
                  <a:ext uri="{FF2B5EF4-FFF2-40B4-BE49-F238E27FC236}">
                    <a16:creationId xmlns:a16="http://schemas.microsoft.com/office/drawing/2014/main" id="{A70CECB0-2715-0949-EC48-AEB5D691DF80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4252" y="8470"/>
                <a:ext cx="132" cy="13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1400" kern="1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Verdana Ref"/>
                  </a:rPr>
                  <a:t>RP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044E52-A735-EA76-70EA-50DA8449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4 – Light Sensor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69C7F67-8F71-B440-FDAD-929705626AFE}"/>
              </a:ext>
            </a:extLst>
          </p:cNvPr>
          <p:cNvSpPr/>
          <p:nvPr/>
        </p:nvSpPr>
        <p:spPr>
          <a:xfrm>
            <a:off x="264792" y="2248623"/>
            <a:ext cx="5758884" cy="4204129"/>
          </a:xfrm>
          <a:prstGeom prst="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7DBDA4CC-25AD-81C2-81E9-A5BD3C6EB7F8}"/>
              </a:ext>
            </a:extLst>
          </p:cNvPr>
          <p:cNvSpPr/>
          <p:nvPr/>
        </p:nvSpPr>
        <p:spPr>
          <a:xfrm>
            <a:off x="6120246" y="2247133"/>
            <a:ext cx="3699164" cy="4204129"/>
          </a:xfrm>
          <a:prstGeom prst="rect">
            <a:avLst/>
          </a:prstGeom>
          <a:noFill/>
          <a:ln>
            <a:solidFill>
              <a:srgbClr val="163E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3" name="Group 2">
            <a:extLst>
              <a:ext uri="{FF2B5EF4-FFF2-40B4-BE49-F238E27FC236}">
                <a16:creationId xmlns:a16="http://schemas.microsoft.com/office/drawing/2014/main" id="{4B78874B-DBE0-F8C8-AC9E-5F30E578C1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04838" y="2527373"/>
            <a:ext cx="1061366" cy="1218316"/>
            <a:chOff x="8381" y="6085"/>
            <a:chExt cx="1453" cy="1785"/>
          </a:xfrm>
        </p:grpSpPr>
        <p:sp>
          <p:nvSpPr>
            <p:cNvPr id="185" name="Freeform 3">
              <a:extLst>
                <a:ext uri="{FF2B5EF4-FFF2-40B4-BE49-F238E27FC236}">
                  <a16:creationId xmlns:a16="http://schemas.microsoft.com/office/drawing/2014/main" id="{267265E3-3E87-AC79-AA16-7FB2DBB510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81" y="6085"/>
              <a:ext cx="1453" cy="1785"/>
            </a:xfrm>
            <a:custGeom>
              <a:avLst/>
              <a:gdLst>
                <a:gd name="T0" fmla="*/ 1453 w 1453"/>
                <a:gd name="T1" fmla="*/ 1657 h 1785"/>
                <a:gd name="T2" fmla="*/ 1451 w 1453"/>
                <a:gd name="T3" fmla="*/ 1680 h 1785"/>
                <a:gd name="T4" fmla="*/ 1445 w 1453"/>
                <a:gd name="T5" fmla="*/ 1701 h 1785"/>
                <a:gd name="T6" fmla="*/ 1437 w 1453"/>
                <a:gd name="T7" fmla="*/ 1721 h 1785"/>
                <a:gd name="T8" fmla="*/ 1424 w 1453"/>
                <a:gd name="T9" fmla="*/ 1740 h 1785"/>
                <a:gd name="T10" fmla="*/ 1408 w 1453"/>
                <a:gd name="T11" fmla="*/ 1756 h 1785"/>
                <a:gd name="T12" fmla="*/ 1390 w 1453"/>
                <a:gd name="T13" fmla="*/ 1768 h 1785"/>
                <a:gd name="T14" fmla="*/ 1369 w 1453"/>
                <a:gd name="T15" fmla="*/ 1776 h 1785"/>
                <a:gd name="T16" fmla="*/ 1349 w 1453"/>
                <a:gd name="T17" fmla="*/ 1783 h 1785"/>
                <a:gd name="T18" fmla="*/ 1326 w 1453"/>
                <a:gd name="T19" fmla="*/ 1785 h 1785"/>
                <a:gd name="T20" fmla="*/ 127 w 1453"/>
                <a:gd name="T21" fmla="*/ 1785 h 1785"/>
                <a:gd name="T22" fmla="*/ 107 w 1453"/>
                <a:gd name="T23" fmla="*/ 1783 h 1785"/>
                <a:gd name="T24" fmla="*/ 84 w 1453"/>
                <a:gd name="T25" fmla="*/ 1776 h 1785"/>
                <a:gd name="T26" fmla="*/ 64 w 1453"/>
                <a:gd name="T27" fmla="*/ 1768 h 1785"/>
                <a:gd name="T28" fmla="*/ 47 w 1453"/>
                <a:gd name="T29" fmla="*/ 1756 h 1785"/>
                <a:gd name="T30" fmla="*/ 31 w 1453"/>
                <a:gd name="T31" fmla="*/ 1740 h 1785"/>
                <a:gd name="T32" fmla="*/ 18 w 1453"/>
                <a:gd name="T33" fmla="*/ 1721 h 1785"/>
                <a:gd name="T34" fmla="*/ 8 w 1453"/>
                <a:gd name="T35" fmla="*/ 1703 h 1785"/>
                <a:gd name="T36" fmla="*/ 2 w 1453"/>
                <a:gd name="T37" fmla="*/ 1680 h 1785"/>
                <a:gd name="T38" fmla="*/ 0 w 1453"/>
                <a:gd name="T39" fmla="*/ 1657 h 1785"/>
                <a:gd name="T40" fmla="*/ 0 w 1453"/>
                <a:gd name="T41" fmla="*/ 127 h 1785"/>
                <a:gd name="T42" fmla="*/ 2 w 1453"/>
                <a:gd name="T43" fmla="*/ 104 h 1785"/>
                <a:gd name="T44" fmla="*/ 8 w 1453"/>
                <a:gd name="T45" fmla="*/ 84 h 1785"/>
                <a:gd name="T46" fmla="*/ 18 w 1453"/>
                <a:gd name="T47" fmla="*/ 63 h 1785"/>
                <a:gd name="T48" fmla="*/ 31 w 1453"/>
                <a:gd name="T49" fmla="*/ 45 h 1785"/>
                <a:gd name="T50" fmla="*/ 45 w 1453"/>
                <a:gd name="T51" fmla="*/ 28 h 1785"/>
                <a:gd name="T52" fmla="*/ 64 w 1453"/>
                <a:gd name="T53" fmla="*/ 16 h 1785"/>
                <a:gd name="T54" fmla="*/ 84 w 1453"/>
                <a:gd name="T55" fmla="*/ 8 h 1785"/>
                <a:gd name="T56" fmla="*/ 107 w 1453"/>
                <a:gd name="T57" fmla="*/ 2 h 1785"/>
                <a:gd name="T58" fmla="*/ 127 w 1453"/>
                <a:gd name="T59" fmla="*/ 0 h 1785"/>
                <a:gd name="T60" fmla="*/ 1326 w 1453"/>
                <a:gd name="T61" fmla="*/ 0 h 1785"/>
                <a:gd name="T62" fmla="*/ 1349 w 1453"/>
                <a:gd name="T63" fmla="*/ 2 h 1785"/>
                <a:gd name="T64" fmla="*/ 1369 w 1453"/>
                <a:gd name="T65" fmla="*/ 8 h 1785"/>
                <a:gd name="T66" fmla="*/ 1390 w 1453"/>
                <a:gd name="T67" fmla="*/ 16 h 1785"/>
                <a:gd name="T68" fmla="*/ 1408 w 1453"/>
                <a:gd name="T69" fmla="*/ 28 h 1785"/>
                <a:gd name="T70" fmla="*/ 1422 w 1453"/>
                <a:gd name="T71" fmla="*/ 45 h 1785"/>
                <a:gd name="T72" fmla="*/ 1437 w 1453"/>
                <a:gd name="T73" fmla="*/ 63 h 1785"/>
                <a:gd name="T74" fmla="*/ 1445 w 1453"/>
                <a:gd name="T75" fmla="*/ 82 h 1785"/>
                <a:gd name="T76" fmla="*/ 1451 w 1453"/>
                <a:gd name="T77" fmla="*/ 104 h 1785"/>
                <a:gd name="T78" fmla="*/ 1453 w 1453"/>
                <a:gd name="T79" fmla="*/ 127 h 1785"/>
                <a:gd name="T80" fmla="*/ 1453 w 1453"/>
                <a:gd name="T81" fmla="*/ 165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3" h="1785">
                  <a:moveTo>
                    <a:pt x="1453" y="1657"/>
                  </a:moveTo>
                  <a:lnTo>
                    <a:pt x="1451" y="1680"/>
                  </a:lnTo>
                  <a:lnTo>
                    <a:pt x="1445" y="1701"/>
                  </a:lnTo>
                  <a:lnTo>
                    <a:pt x="1437" y="1721"/>
                  </a:lnTo>
                  <a:lnTo>
                    <a:pt x="1424" y="1740"/>
                  </a:lnTo>
                  <a:lnTo>
                    <a:pt x="1408" y="1756"/>
                  </a:lnTo>
                  <a:lnTo>
                    <a:pt x="1390" y="1768"/>
                  </a:lnTo>
                  <a:lnTo>
                    <a:pt x="1369" y="1776"/>
                  </a:lnTo>
                  <a:lnTo>
                    <a:pt x="1349" y="1783"/>
                  </a:lnTo>
                  <a:lnTo>
                    <a:pt x="1326" y="1785"/>
                  </a:lnTo>
                  <a:lnTo>
                    <a:pt x="127" y="1785"/>
                  </a:lnTo>
                  <a:lnTo>
                    <a:pt x="107" y="1783"/>
                  </a:lnTo>
                  <a:lnTo>
                    <a:pt x="84" y="1776"/>
                  </a:lnTo>
                  <a:lnTo>
                    <a:pt x="64" y="1768"/>
                  </a:lnTo>
                  <a:lnTo>
                    <a:pt x="47" y="1756"/>
                  </a:lnTo>
                  <a:lnTo>
                    <a:pt x="31" y="1740"/>
                  </a:lnTo>
                  <a:lnTo>
                    <a:pt x="18" y="1721"/>
                  </a:lnTo>
                  <a:lnTo>
                    <a:pt x="8" y="1703"/>
                  </a:lnTo>
                  <a:lnTo>
                    <a:pt x="2" y="1680"/>
                  </a:lnTo>
                  <a:lnTo>
                    <a:pt x="0" y="1657"/>
                  </a:lnTo>
                  <a:lnTo>
                    <a:pt x="0" y="127"/>
                  </a:lnTo>
                  <a:lnTo>
                    <a:pt x="2" y="104"/>
                  </a:lnTo>
                  <a:lnTo>
                    <a:pt x="8" y="84"/>
                  </a:lnTo>
                  <a:lnTo>
                    <a:pt x="18" y="63"/>
                  </a:lnTo>
                  <a:lnTo>
                    <a:pt x="31" y="45"/>
                  </a:lnTo>
                  <a:lnTo>
                    <a:pt x="45" y="28"/>
                  </a:lnTo>
                  <a:lnTo>
                    <a:pt x="64" y="16"/>
                  </a:lnTo>
                  <a:lnTo>
                    <a:pt x="84" y="8"/>
                  </a:lnTo>
                  <a:lnTo>
                    <a:pt x="107" y="2"/>
                  </a:lnTo>
                  <a:lnTo>
                    <a:pt x="127" y="0"/>
                  </a:lnTo>
                  <a:lnTo>
                    <a:pt x="1326" y="0"/>
                  </a:lnTo>
                  <a:lnTo>
                    <a:pt x="1349" y="2"/>
                  </a:lnTo>
                  <a:lnTo>
                    <a:pt x="1369" y="8"/>
                  </a:lnTo>
                  <a:lnTo>
                    <a:pt x="1390" y="16"/>
                  </a:lnTo>
                  <a:lnTo>
                    <a:pt x="1408" y="28"/>
                  </a:lnTo>
                  <a:lnTo>
                    <a:pt x="1422" y="45"/>
                  </a:lnTo>
                  <a:lnTo>
                    <a:pt x="1437" y="63"/>
                  </a:lnTo>
                  <a:lnTo>
                    <a:pt x="1445" y="82"/>
                  </a:lnTo>
                  <a:lnTo>
                    <a:pt x="1451" y="104"/>
                  </a:lnTo>
                  <a:lnTo>
                    <a:pt x="1453" y="127"/>
                  </a:lnTo>
                  <a:lnTo>
                    <a:pt x="1453" y="16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86" name="Freeform 4">
              <a:extLst>
                <a:ext uri="{FF2B5EF4-FFF2-40B4-BE49-F238E27FC236}">
                  <a16:creationId xmlns:a16="http://schemas.microsoft.com/office/drawing/2014/main" id="{440A684E-D621-C14C-6F11-D092B69B98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20" y="7082"/>
              <a:ext cx="27" cy="595"/>
            </a:xfrm>
            <a:custGeom>
              <a:avLst/>
              <a:gdLst>
                <a:gd name="T0" fmla="*/ 0 w 27"/>
                <a:gd name="T1" fmla="*/ 12 h 595"/>
                <a:gd name="T2" fmla="*/ 0 w 27"/>
                <a:gd name="T3" fmla="*/ 12 h 595"/>
                <a:gd name="T4" fmla="*/ 0 w 27"/>
                <a:gd name="T5" fmla="*/ 10 h 595"/>
                <a:gd name="T6" fmla="*/ 0 w 27"/>
                <a:gd name="T7" fmla="*/ 8 h 595"/>
                <a:gd name="T8" fmla="*/ 2 w 27"/>
                <a:gd name="T9" fmla="*/ 6 h 595"/>
                <a:gd name="T10" fmla="*/ 2 w 27"/>
                <a:gd name="T11" fmla="*/ 4 h 595"/>
                <a:gd name="T12" fmla="*/ 4 w 27"/>
                <a:gd name="T13" fmla="*/ 2 h 595"/>
                <a:gd name="T14" fmla="*/ 7 w 27"/>
                <a:gd name="T15" fmla="*/ 2 h 595"/>
                <a:gd name="T16" fmla="*/ 9 w 27"/>
                <a:gd name="T17" fmla="*/ 0 h 595"/>
                <a:gd name="T18" fmla="*/ 11 w 27"/>
                <a:gd name="T19" fmla="*/ 0 h 595"/>
                <a:gd name="T20" fmla="*/ 13 w 27"/>
                <a:gd name="T21" fmla="*/ 0 h 595"/>
                <a:gd name="T22" fmla="*/ 15 w 27"/>
                <a:gd name="T23" fmla="*/ 0 h 595"/>
                <a:gd name="T24" fmla="*/ 17 w 27"/>
                <a:gd name="T25" fmla="*/ 0 h 595"/>
                <a:gd name="T26" fmla="*/ 19 w 27"/>
                <a:gd name="T27" fmla="*/ 2 h 595"/>
                <a:gd name="T28" fmla="*/ 21 w 27"/>
                <a:gd name="T29" fmla="*/ 2 h 595"/>
                <a:gd name="T30" fmla="*/ 23 w 27"/>
                <a:gd name="T31" fmla="*/ 4 h 595"/>
                <a:gd name="T32" fmla="*/ 25 w 27"/>
                <a:gd name="T33" fmla="*/ 6 h 595"/>
                <a:gd name="T34" fmla="*/ 25 w 27"/>
                <a:gd name="T35" fmla="*/ 8 h 595"/>
                <a:gd name="T36" fmla="*/ 27 w 27"/>
                <a:gd name="T37" fmla="*/ 10 h 595"/>
                <a:gd name="T38" fmla="*/ 27 w 27"/>
                <a:gd name="T39" fmla="*/ 12 h 595"/>
                <a:gd name="T40" fmla="*/ 27 w 27"/>
                <a:gd name="T41" fmla="*/ 12 h 595"/>
                <a:gd name="T42" fmla="*/ 27 w 27"/>
                <a:gd name="T43" fmla="*/ 580 h 595"/>
                <a:gd name="T44" fmla="*/ 27 w 27"/>
                <a:gd name="T45" fmla="*/ 580 h 595"/>
                <a:gd name="T46" fmla="*/ 27 w 27"/>
                <a:gd name="T47" fmla="*/ 584 h 595"/>
                <a:gd name="T48" fmla="*/ 25 w 27"/>
                <a:gd name="T49" fmla="*/ 586 h 595"/>
                <a:gd name="T50" fmla="*/ 25 w 27"/>
                <a:gd name="T51" fmla="*/ 589 h 595"/>
                <a:gd name="T52" fmla="*/ 23 w 27"/>
                <a:gd name="T53" fmla="*/ 591 h 595"/>
                <a:gd name="T54" fmla="*/ 21 w 27"/>
                <a:gd name="T55" fmla="*/ 591 h 595"/>
                <a:gd name="T56" fmla="*/ 19 w 27"/>
                <a:gd name="T57" fmla="*/ 593 h 595"/>
                <a:gd name="T58" fmla="*/ 17 w 27"/>
                <a:gd name="T59" fmla="*/ 595 h 595"/>
                <a:gd name="T60" fmla="*/ 15 w 27"/>
                <a:gd name="T61" fmla="*/ 595 h 595"/>
                <a:gd name="T62" fmla="*/ 13 w 27"/>
                <a:gd name="T63" fmla="*/ 595 h 595"/>
                <a:gd name="T64" fmla="*/ 11 w 27"/>
                <a:gd name="T65" fmla="*/ 595 h 595"/>
                <a:gd name="T66" fmla="*/ 9 w 27"/>
                <a:gd name="T67" fmla="*/ 595 h 595"/>
                <a:gd name="T68" fmla="*/ 7 w 27"/>
                <a:gd name="T69" fmla="*/ 593 h 595"/>
                <a:gd name="T70" fmla="*/ 4 w 27"/>
                <a:gd name="T71" fmla="*/ 591 h 595"/>
                <a:gd name="T72" fmla="*/ 2 w 27"/>
                <a:gd name="T73" fmla="*/ 591 h 595"/>
                <a:gd name="T74" fmla="*/ 2 w 27"/>
                <a:gd name="T75" fmla="*/ 589 h 595"/>
                <a:gd name="T76" fmla="*/ 0 w 27"/>
                <a:gd name="T77" fmla="*/ 586 h 595"/>
                <a:gd name="T78" fmla="*/ 0 w 27"/>
                <a:gd name="T79" fmla="*/ 584 h 595"/>
                <a:gd name="T80" fmla="*/ 0 w 27"/>
                <a:gd name="T81" fmla="*/ 580 h 595"/>
                <a:gd name="T82" fmla="*/ 0 w 27"/>
                <a:gd name="T83" fmla="*/ 580 h 595"/>
                <a:gd name="T84" fmla="*/ 0 w 27"/>
                <a:gd name="T85" fmla="*/ 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595">
                  <a:moveTo>
                    <a:pt x="0" y="12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580"/>
                  </a:lnTo>
                  <a:lnTo>
                    <a:pt x="27" y="584"/>
                  </a:lnTo>
                  <a:lnTo>
                    <a:pt x="25" y="586"/>
                  </a:lnTo>
                  <a:lnTo>
                    <a:pt x="25" y="589"/>
                  </a:lnTo>
                  <a:lnTo>
                    <a:pt x="23" y="591"/>
                  </a:lnTo>
                  <a:lnTo>
                    <a:pt x="21" y="591"/>
                  </a:lnTo>
                  <a:lnTo>
                    <a:pt x="19" y="593"/>
                  </a:lnTo>
                  <a:lnTo>
                    <a:pt x="17" y="595"/>
                  </a:lnTo>
                  <a:lnTo>
                    <a:pt x="15" y="595"/>
                  </a:lnTo>
                  <a:lnTo>
                    <a:pt x="13" y="595"/>
                  </a:lnTo>
                  <a:lnTo>
                    <a:pt x="11" y="595"/>
                  </a:lnTo>
                  <a:lnTo>
                    <a:pt x="9" y="595"/>
                  </a:lnTo>
                  <a:lnTo>
                    <a:pt x="7" y="593"/>
                  </a:lnTo>
                  <a:lnTo>
                    <a:pt x="4" y="591"/>
                  </a:lnTo>
                  <a:lnTo>
                    <a:pt x="2" y="591"/>
                  </a:lnTo>
                  <a:lnTo>
                    <a:pt x="2" y="589"/>
                  </a:lnTo>
                  <a:lnTo>
                    <a:pt x="0" y="586"/>
                  </a:lnTo>
                  <a:lnTo>
                    <a:pt x="0" y="584"/>
                  </a:lnTo>
                  <a:lnTo>
                    <a:pt x="0" y="58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87" name="Freeform 5">
              <a:extLst>
                <a:ext uri="{FF2B5EF4-FFF2-40B4-BE49-F238E27FC236}">
                  <a16:creationId xmlns:a16="http://schemas.microsoft.com/office/drawing/2014/main" id="{4570E811-F361-C2BB-A2A0-8C441EB8E3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40" y="7634"/>
              <a:ext cx="181" cy="178"/>
            </a:xfrm>
            <a:custGeom>
              <a:avLst/>
              <a:gdLst>
                <a:gd name="T0" fmla="*/ 181 w 181"/>
                <a:gd name="T1" fmla="*/ 88 h 178"/>
                <a:gd name="T2" fmla="*/ 179 w 181"/>
                <a:gd name="T3" fmla="*/ 108 h 178"/>
                <a:gd name="T4" fmla="*/ 173 w 181"/>
                <a:gd name="T5" fmla="*/ 125 h 178"/>
                <a:gd name="T6" fmla="*/ 162 w 181"/>
                <a:gd name="T7" fmla="*/ 141 h 178"/>
                <a:gd name="T8" fmla="*/ 150 w 181"/>
                <a:gd name="T9" fmla="*/ 156 h 178"/>
                <a:gd name="T10" fmla="*/ 134 w 181"/>
                <a:gd name="T11" fmla="*/ 166 h 178"/>
                <a:gd name="T12" fmla="*/ 117 w 181"/>
                <a:gd name="T13" fmla="*/ 174 h 178"/>
                <a:gd name="T14" fmla="*/ 99 w 181"/>
                <a:gd name="T15" fmla="*/ 178 h 178"/>
                <a:gd name="T16" fmla="*/ 80 w 181"/>
                <a:gd name="T17" fmla="*/ 178 h 178"/>
                <a:gd name="T18" fmla="*/ 62 w 181"/>
                <a:gd name="T19" fmla="*/ 174 h 178"/>
                <a:gd name="T20" fmla="*/ 43 w 181"/>
                <a:gd name="T21" fmla="*/ 166 h 178"/>
                <a:gd name="T22" fmla="*/ 29 w 181"/>
                <a:gd name="T23" fmla="*/ 156 h 178"/>
                <a:gd name="T24" fmla="*/ 17 w 181"/>
                <a:gd name="T25" fmla="*/ 141 h 178"/>
                <a:gd name="T26" fmla="*/ 9 w 181"/>
                <a:gd name="T27" fmla="*/ 125 h 178"/>
                <a:gd name="T28" fmla="*/ 3 w 181"/>
                <a:gd name="T29" fmla="*/ 108 h 178"/>
                <a:gd name="T30" fmla="*/ 0 w 181"/>
                <a:gd name="T31" fmla="*/ 88 h 178"/>
                <a:gd name="T32" fmla="*/ 3 w 181"/>
                <a:gd name="T33" fmla="*/ 69 h 178"/>
                <a:gd name="T34" fmla="*/ 9 w 181"/>
                <a:gd name="T35" fmla="*/ 53 h 178"/>
                <a:gd name="T36" fmla="*/ 19 w 181"/>
                <a:gd name="T37" fmla="*/ 37 h 178"/>
                <a:gd name="T38" fmla="*/ 33 w 181"/>
                <a:gd name="T39" fmla="*/ 22 h 178"/>
                <a:gd name="T40" fmla="*/ 48 w 181"/>
                <a:gd name="T41" fmla="*/ 10 h 178"/>
                <a:gd name="T42" fmla="*/ 66 w 181"/>
                <a:gd name="T43" fmla="*/ 4 h 178"/>
                <a:gd name="T44" fmla="*/ 84 w 181"/>
                <a:gd name="T45" fmla="*/ 0 h 178"/>
                <a:gd name="T46" fmla="*/ 103 w 181"/>
                <a:gd name="T47" fmla="*/ 0 h 178"/>
                <a:gd name="T48" fmla="*/ 121 w 181"/>
                <a:gd name="T49" fmla="*/ 4 h 178"/>
                <a:gd name="T50" fmla="*/ 138 w 181"/>
                <a:gd name="T51" fmla="*/ 10 h 178"/>
                <a:gd name="T52" fmla="*/ 152 w 181"/>
                <a:gd name="T53" fmla="*/ 22 h 178"/>
                <a:gd name="T54" fmla="*/ 164 w 181"/>
                <a:gd name="T55" fmla="*/ 37 h 178"/>
                <a:gd name="T56" fmla="*/ 175 w 181"/>
                <a:gd name="T57" fmla="*/ 53 h 178"/>
                <a:gd name="T58" fmla="*/ 179 w 181"/>
                <a:gd name="T59" fmla="*/ 69 h 178"/>
                <a:gd name="T60" fmla="*/ 181 w 181"/>
                <a:gd name="T61" fmla="*/ 88 h 178"/>
                <a:gd name="T62" fmla="*/ 181 w 181"/>
                <a:gd name="T6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178">
                  <a:moveTo>
                    <a:pt x="181" y="88"/>
                  </a:moveTo>
                  <a:lnTo>
                    <a:pt x="179" y="108"/>
                  </a:lnTo>
                  <a:lnTo>
                    <a:pt x="173" y="125"/>
                  </a:lnTo>
                  <a:lnTo>
                    <a:pt x="162" y="141"/>
                  </a:lnTo>
                  <a:lnTo>
                    <a:pt x="150" y="156"/>
                  </a:lnTo>
                  <a:lnTo>
                    <a:pt x="134" y="166"/>
                  </a:lnTo>
                  <a:lnTo>
                    <a:pt x="117" y="174"/>
                  </a:lnTo>
                  <a:lnTo>
                    <a:pt x="99" y="178"/>
                  </a:lnTo>
                  <a:lnTo>
                    <a:pt x="80" y="178"/>
                  </a:lnTo>
                  <a:lnTo>
                    <a:pt x="62" y="174"/>
                  </a:lnTo>
                  <a:lnTo>
                    <a:pt x="43" y="166"/>
                  </a:lnTo>
                  <a:lnTo>
                    <a:pt x="29" y="156"/>
                  </a:lnTo>
                  <a:lnTo>
                    <a:pt x="17" y="141"/>
                  </a:lnTo>
                  <a:lnTo>
                    <a:pt x="9" y="125"/>
                  </a:lnTo>
                  <a:lnTo>
                    <a:pt x="3" y="108"/>
                  </a:lnTo>
                  <a:lnTo>
                    <a:pt x="0" y="88"/>
                  </a:lnTo>
                  <a:lnTo>
                    <a:pt x="3" y="69"/>
                  </a:lnTo>
                  <a:lnTo>
                    <a:pt x="9" y="53"/>
                  </a:lnTo>
                  <a:lnTo>
                    <a:pt x="19" y="37"/>
                  </a:lnTo>
                  <a:lnTo>
                    <a:pt x="33" y="22"/>
                  </a:lnTo>
                  <a:lnTo>
                    <a:pt x="48" y="10"/>
                  </a:lnTo>
                  <a:lnTo>
                    <a:pt x="66" y="4"/>
                  </a:lnTo>
                  <a:lnTo>
                    <a:pt x="84" y="0"/>
                  </a:lnTo>
                  <a:lnTo>
                    <a:pt x="103" y="0"/>
                  </a:lnTo>
                  <a:lnTo>
                    <a:pt x="121" y="4"/>
                  </a:lnTo>
                  <a:lnTo>
                    <a:pt x="138" y="10"/>
                  </a:lnTo>
                  <a:lnTo>
                    <a:pt x="152" y="22"/>
                  </a:lnTo>
                  <a:lnTo>
                    <a:pt x="164" y="37"/>
                  </a:lnTo>
                  <a:lnTo>
                    <a:pt x="175" y="53"/>
                  </a:lnTo>
                  <a:lnTo>
                    <a:pt x="179" y="69"/>
                  </a:lnTo>
                  <a:lnTo>
                    <a:pt x="181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88" name="Freeform 6">
              <a:extLst>
                <a:ext uri="{FF2B5EF4-FFF2-40B4-BE49-F238E27FC236}">
                  <a16:creationId xmlns:a16="http://schemas.microsoft.com/office/drawing/2014/main" id="{83AD3CDD-A488-0929-086A-49879AC1C5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6" y="7687"/>
              <a:ext cx="69" cy="74"/>
            </a:xfrm>
            <a:custGeom>
              <a:avLst/>
              <a:gdLst>
                <a:gd name="T0" fmla="*/ 69 w 69"/>
                <a:gd name="T1" fmla="*/ 37 h 74"/>
                <a:gd name="T2" fmla="*/ 67 w 69"/>
                <a:gd name="T3" fmla="*/ 49 h 74"/>
                <a:gd name="T4" fmla="*/ 63 w 69"/>
                <a:gd name="T5" fmla="*/ 59 h 74"/>
                <a:gd name="T6" fmla="*/ 53 w 69"/>
                <a:gd name="T7" fmla="*/ 68 h 74"/>
                <a:gd name="T8" fmla="*/ 43 w 69"/>
                <a:gd name="T9" fmla="*/ 74 h 74"/>
                <a:gd name="T10" fmla="*/ 33 w 69"/>
                <a:gd name="T11" fmla="*/ 74 h 74"/>
                <a:gd name="T12" fmla="*/ 20 w 69"/>
                <a:gd name="T13" fmla="*/ 72 h 74"/>
                <a:gd name="T14" fmla="*/ 12 w 69"/>
                <a:gd name="T15" fmla="*/ 66 h 74"/>
                <a:gd name="T16" fmla="*/ 4 w 69"/>
                <a:gd name="T17" fmla="*/ 55 h 74"/>
                <a:gd name="T18" fmla="*/ 0 w 69"/>
                <a:gd name="T19" fmla="*/ 43 h 74"/>
                <a:gd name="T20" fmla="*/ 0 w 69"/>
                <a:gd name="T21" fmla="*/ 31 h 74"/>
                <a:gd name="T22" fmla="*/ 4 w 69"/>
                <a:gd name="T23" fmla="*/ 20 h 74"/>
                <a:gd name="T24" fmla="*/ 12 w 69"/>
                <a:gd name="T25" fmla="*/ 10 h 74"/>
                <a:gd name="T26" fmla="*/ 20 w 69"/>
                <a:gd name="T27" fmla="*/ 4 h 74"/>
                <a:gd name="T28" fmla="*/ 33 w 69"/>
                <a:gd name="T29" fmla="*/ 0 h 74"/>
                <a:gd name="T30" fmla="*/ 43 w 69"/>
                <a:gd name="T31" fmla="*/ 2 h 74"/>
                <a:gd name="T32" fmla="*/ 53 w 69"/>
                <a:gd name="T33" fmla="*/ 6 h 74"/>
                <a:gd name="T34" fmla="*/ 63 w 69"/>
                <a:gd name="T35" fmla="*/ 14 h 74"/>
                <a:gd name="T36" fmla="*/ 67 w 69"/>
                <a:gd name="T37" fmla="*/ 27 h 74"/>
                <a:gd name="T38" fmla="*/ 69 w 69"/>
                <a:gd name="T39" fmla="*/ 37 h 74"/>
                <a:gd name="T40" fmla="*/ 69 w 69"/>
                <a:gd name="T4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74">
                  <a:moveTo>
                    <a:pt x="69" y="37"/>
                  </a:moveTo>
                  <a:lnTo>
                    <a:pt x="67" y="49"/>
                  </a:lnTo>
                  <a:lnTo>
                    <a:pt x="63" y="59"/>
                  </a:lnTo>
                  <a:lnTo>
                    <a:pt x="53" y="68"/>
                  </a:lnTo>
                  <a:lnTo>
                    <a:pt x="43" y="74"/>
                  </a:lnTo>
                  <a:lnTo>
                    <a:pt x="33" y="74"/>
                  </a:lnTo>
                  <a:lnTo>
                    <a:pt x="20" y="72"/>
                  </a:lnTo>
                  <a:lnTo>
                    <a:pt x="12" y="66"/>
                  </a:lnTo>
                  <a:lnTo>
                    <a:pt x="4" y="55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4" y="20"/>
                  </a:lnTo>
                  <a:lnTo>
                    <a:pt x="12" y="10"/>
                  </a:lnTo>
                  <a:lnTo>
                    <a:pt x="20" y="4"/>
                  </a:lnTo>
                  <a:lnTo>
                    <a:pt x="33" y="0"/>
                  </a:lnTo>
                  <a:lnTo>
                    <a:pt x="43" y="2"/>
                  </a:lnTo>
                  <a:lnTo>
                    <a:pt x="53" y="6"/>
                  </a:lnTo>
                  <a:lnTo>
                    <a:pt x="63" y="14"/>
                  </a:lnTo>
                  <a:lnTo>
                    <a:pt x="67" y="27"/>
                  </a:lnTo>
                  <a:lnTo>
                    <a:pt x="69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89" name="Freeform 7">
              <a:extLst>
                <a:ext uri="{FF2B5EF4-FFF2-40B4-BE49-F238E27FC236}">
                  <a16:creationId xmlns:a16="http://schemas.microsoft.com/office/drawing/2014/main" id="{47C84395-3C55-32C9-0D4F-74B2E6C691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85" y="6337"/>
              <a:ext cx="322" cy="1354"/>
            </a:xfrm>
            <a:custGeom>
              <a:avLst/>
              <a:gdLst>
                <a:gd name="T0" fmla="*/ 322 w 322"/>
                <a:gd name="T1" fmla="*/ 1305 h 1354"/>
                <a:gd name="T2" fmla="*/ 318 w 322"/>
                <a:gd name="T3" fmla="*/ 1321 h 1354"/>
                <a:gd name="T4" fmla="*/ 312 w 322"/>
                <a:gd name="T5" fmla="*/ 1336 h 1354"/>
                <a:gd name="T6" fmla="*/ 302 w 322"/>
                <a:gd name="T7" fmla="*/ 1346 h 1354"/>
                <a:gd name="T8" fmla="*/ 287 w 322"/>
                <a:gd name="T9" fmla="*/ 1352 h 1354"/>
                <a:gd name="T10" fmla="*/ 273 w 322"/>
                <a:gd name="T11" fmla="*/ 1354 h 1354"/>
                <a:gd name="T12" fmla="*/ 49 w 322"/>
                <a:gd name="T13" fmla="*/ 1354 h 1354"/>
                <a:gd name="T14" fmla="*/ 33 w 322"/>
                <a:gd name="T15" fmla="*/ 1352 h 1354"/>
                <a:gd name="T16" fmla="*/ 21 w 322"/>
                <a:gd name="T17" fmla="*/ 1346 h 1354"/>
                <a:gd name="T18" fmla="*/ 8 w 322"/>
                <a:gd name="T19" fmla="*/ 1336 h 1354"/>
                <a:gd name="T20" fmla="*/ 2 w 322"/>
                <a:gd name="T21" fmla="*/ 1321 h 1354"/>
                <a:gd name="T22" fmla="*/ 0 w 322"/>
                <a:gd name="T23" fmla="*/ 1307 h 1354"/>
                <a:gd name="T24" fmla="*/ 0 w 322"/>
                <a:gd name="T25" fmla="*/ 49 h 1354"/>
                <a:gd name="T26" fmla="*/ 2 w 322"/>
                <a:gd name="T27" fmla="*/ 35 h 1354"/>
                <a:gd name="T28" fmla="*/ 8 w 322"/>
                <a:gd name="T29" fmla="*/ 20 h 1354"/>
                <a:gd name="T30" fmla="*/ 21 w 322"/>
                <a:gd name="T31" fmla="*/ 10 h 1354"/>
                <a:gd name="T32" fmla="*/ 33 w 322"/>
                <a:gd name="T33" fmla="*/ 4 h 1354"/>
                <a:gd name="T34" fmla="*/ 49 w 322"/>
                <a:gd name="T35" fmla="*/ 0 h 1354"/>
                <a:gd name="T36" fmla="*/ 273 w 322"/>
                <a:gd name="T37" fmla="*/ 0 h 1354"/>
                <a:gd name="T38" fmla="*/ 287 w 322"/>
                <a:gd name="T39" fmla="*/ 4 h 1354"/>
                <a:gd name="T40" fmla="*/ 302 w 322"/>
                <a:gd name="T41" fmla="*/ 10 h 1354"/>
                <a:gd name="T42" fmla="*/ 312 w 322"/>
                <a:gd name="T43" fmla="*/ 20 h 1354"/>
                <a:gd name="T44" fmla="*/ 318 w 322"/>
                <a:gd name="T45" fmla="*/ 35 h 1354"/>
                <a:gd name="T46" fmla="*/ 322 w 322"/>
                <a:gd name="T47" fmla="*/ 49 h 1354"/>
                <a:gd name="T48" fmla="*/ 322 w 322"/>
                <a:gd name="T49" fmla="*/ 130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1354">
                  <a:moveTo>
                    <a:pt x="322" y="1305"/>
                  </a:moveTo>
                  <a:lnTo>
                    <a:pt x="318" y="1321"/>
                  </a:lnTo>
                  <a:lnTo>
                    <a:pt x="312" y="1336"/>
                  </a:lnTo>
                  <a:lnTo>
                    <a:pt x="302" y="1346"/>
                  </a:lnTo>
                  <a:lnTo>
                    <a:pt x="287" y="1352"/>
                  </a:lnTo>
                  <a:lnTo>
                    <a:pt x="273" y="1354"/>
                  </a:lnTo>
                  <a:lnTo>
                    <a:pt x="49" y="1354"/>
                  </a:lnTo>
                  <a:lnTo>
                    <a:pt x="33" y="1352"/>
                  </a:lnTo>
                  <a:lnTo>
                    <a:pt x="21" y="1346"/>
                  </a:lnTo>
                  <a:lnTo>
                    <a:pt x="8" y="1336"/>
                  </a:lnTo>
                  <a:lnTo>
                    <a:pt x="2" y="1321"/>
                  </a:lnTo>
                  <a:lnTo>
                    <a:pt x="0" y="1307"/>
                  </a:lnTo>
                  <a:lnTo>
                    <a:pt x="0" y="49"/>
                  </a:lnTo>
                  <a:lnTo>
                    <a:pt x="2" y="35"/>
                  </a:lnTo>
                  <a:lnTo>
                    <a:pt x="8" y="20"/>
                  </a:lnTo>
                  <a:lnTo>
                    <a:pt x="21" y="10"/>
                  </a:lnTo>
                  <a:lnTo>
                    <a:pt x="33" y="4"/>
                  </a:lnTo>
                  <a:lnTo>
                    <a:pt x="49" y="0"/>
                  </a:lnTo>
                  <a:lnTo>
                    <a:pt x="273" y="0"/>
                  </a:lnTo>
                  <a:lnTo>
                    <a:pt x="287" y="4"/>
                  </a:lnTo>
                  <a:lnTo>
                    <a:pt x="302" y="10"/>
                  </a:lnTo>
                  <a:lnTo>
                    <a:pt x="312" y="20"/>
                  </a:lnTo>
                  <a:lnTo>
                    <a:pt x="318" y="35"/>
                  </a:lnTo>
                  <a:lnTo>
                    <a:pt x="322" y="49"/>
                  </a:lnTo>
                  <a:lnTo>
                    <a:pt x="322" y="1305"/>
                  </a:lnTo>
                  <a:close/>
                </a:path>
              </a:pathLst>
            </a:custGeom>
            <a:solidFill>
              <a:srgbClr val="FFC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CBB387AC-BEAE-32BD-58A5-B5C8926921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32" y="6279"/>
              <a:ext cx="224" cy="60"/>
            </a:xfrm>
            <a:custGeom>
              <a:avLst/>
              <a:gdLst>
                <a:gd name="T0" fmla="*/ 224 w 224"/>
                <a:gd name="T1" fmla="*/ 46 h 60"/>
                <a:gd name="T2" fmla="*/ 222 w 224"/>
                <a:gd name="T3" fmla="*/ 54 h 60"/>
                <a:gd name="T4" fmla="*/ 216 w 224"/>
                <a:gd name="T5" fmla="*/ 60 h 60"/>
                <a:gd name="T6" fmla="*/ 209 w 224"/>
                <a:gd name="T7" fmla="*/ 60 h 60"/>
                <a:gd name="T8" fmla="*/ 15 w 224"/>
                <a:gd name="T9" fmla="*/ 60 h 60"/>
                <a:gd name="T10" fmla="*/ 7 w 224"/>
                <a:gd name="T11" fmla="*/ 60 h 60"/>
                <a:gd name="T12" fmla="*/ 2 w 224"/>
                <a:gd name="T13" fmla="*/ 54 h 60"/>
                <a:gd name="T14" fmla="*/ 0 w 224"/>
                <a:gd name="T15" fmla="*/ 48 h 60"/>
                <a:gd name="T16" fmla="*/ 0 w 224"/>
                <a:gd name="T17" fmla="*/ 15 h 60"/>
                <a:gd name="T18" fmla="*/ 2 w 224"/>
                <a:gd name="T19" fmla="*/ 7 h 60"/>
                <a:gd name="T20" fmla="*/ 7 w 224"/>
                <a:gd name="T21" fmla="*/ 3 h 60"/>
                <a:gd name="T22" fmla="*/ 15 w 224"/>
                <a:gd name="T23" fmla="*/ 0 h 60"/>
                <a:gd name="T24" fmla="*/ 209 w 224"/>
                <a:gd name="T25" fmla="*/ 0 h 60"/>
                <a:gd name="T26" fmla="*/ 216 w 224"/>
                <a:gd name="T27" fmla="*/ 0 h 60"/>
                <a:gd name="T28" fmla="*/ 222 w 224"/>
                <a:gd name="T29" fmla="*/ 7 h 60"/>
                <a:gd name="T30" fmla="*/ 224 w 224"/>
                <a:gd name="T31" fmla="*/ 15 h 60"/>
                <a:gd name="T32" fmla="*/ 224 w 224"/>
                <a:gd name="T33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" h="60">
                  <a:moveTo>
                    <a:pt x="224" y="46"/>
                  </a:moveTo>
                  <a:lnTo>
                    <a:pt x="222" y="54"/>
                  </a:lnTo>
                  <a:lnTo>
                    <a:pt x="216" y="60"/>
                  </a:lnTo>
                  <a:lnTo>
                    <a:pt x="209" y="60"/>
                  </a:lnTo>
                  <a:lnTo>
                    <a:pt x="15" y="60"/>
                  </a:lnTo>
                  <a:lnTo>
                    <a:pt x="7" y="60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15"/>
                  </a:lnTo>
                  <a:lnTo>
                    <a:pt x="2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7"/>
                  </a:lnTo>
                  <a:lnTo>
                    <a:pt x="224" y="15"/>
                  </a:lnTo>
                  <a:lnTo>
                    <a:pt x="224" y="46"/>
                  </a:lnTo>
                  <a:close/>
                </a:path>
              </a:pathLst>
            </a:custGeom>
            <a:solidFill>
              <a:srgbClr val="90909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1112F5D7-FC7E-C1DC-0A87-3A121C1B43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50" y="6284"/>
              <a:ext cx="322" cy="1354"/>
            </a:xfrm>
            <a:custGeom>
              <a:avLst/>
              <a:gdLst>
                <a:gd name="T0" fmla="*/ 0 w 322"/>
                <a:gd name="T1" fmla="*/ 49 h 1354"/>
                <a:gd name="T2" fmla="*/ 4 w 322"/>
                <a:gd name="T3" fmla="*/ 32 h 1354"/>
                <a:gd name="T4" fmla="*/ 10 w 322"/>
                <a:gd name="T5" fmla="*/ 18 h 1354"/>
                <a:gd name="T6" fmla="*/ 21 w 322"/>
                <a:gd name="T7" fmla="*/ 8 h 1354"/>
                <a:gd name="T8" fmla="*/ 35 w 322"/>
                <a:gd name="T9" fmla="*/ 2 h 1354"/>
                <a:gd name="T10" fmla="*/ 49 w 322"/>
                <a:gd name="T11" fmla="*/ 0 h 1354"/>
                <a:gd name="T12" fmla="*/ 273 w 322"/>
                <a:gd name="T13" fmla="*/ 0 h 1354"/>
                <a:gd name="T14" fmla="*/ 289 w 322"/>
                <a:gd name="T15" fmla="*/ 2 h 1354"/>
                <a:gd name="T16" fmla="*/ 301 w 322"/>
                <a:gd name="T17" fmla="*/ 8 h 1354"/>
                <a:gd name="T18" fmla="*/ 314 w 322"/>
                <a:gd name="T19" fmla="*/ 18 h 1354"/>
                <a:gd name="T20" fmla="*/ 320 w 322"/>
                <a:gd name="T21" fmla="*/ 32 h 1354"/>
                <a:gd name="T22" fmla="*/ 322 w 322"/>
                <a:gd name="T23" fmla="*/ 47 h 1354"/>
                <a:gd name="T24" fmla="*/ 322 w 322"/>
                <a:gd name="T25" fmla="*/ 1304 h 1354"/>
                <a:gd name="T26" fmla="*/ 320 w 322"/>
                <a:gd name="T27" fmla="*/ 1319 h 1354"/>
                <a:gd name="T28" fmla="*/ 314 w 322"/>
                <a:gd name="T29" fmla="*/ 1333 h 1354"/>
                <a:gd name="T30" fmla="*/ 301 w 322"/>
                <a:gd name="T31" fmla="*/ 1343 h 1354"/>
                <a:gd name="T32" fmla="*/ 289 w 322"/>
                <a:gd name="T33" fmla="*/ 1350 h 1354"/>
                <a:gd name="T34" fmla="*/ 273 w 322"/>
                <a:gd name="T35" fmla="*/ 1354 h 1354"/>
                <a:gd name="T36" fmla="*/ 49 w 322"/>
                <a:gd name="T37" fmla="*/ 1354 h 1354"/>
                <a:gd name="T38" fmla="*/ 35 w 322"/>
                <a:gd name="T39" fmla="*/ 1350 h 1354"/>
                <a:gd name="T40" fmla="*/ 21 w 322"/>
                <a:gd name="T41" fmla="*/ 1343 h 1354"/>
                <a:gd name="T42" fmla="*/ 10 w 322"/>
                <a:gd name="T43" fmla="*/ 1333 h 1354"/>
                <a:gd name="T44" fmla="*/ 4 w 322"/>
                <a:gd name="T45" fmla="*/ 1319 h 1354"/>
                <a:gd name="T46" fmla="*/ 0 w 322"/>
                <a:gd name="T47" fmla="*/ 1304 h 1354"/>
                <a:gd name="T48" fmla="*/ 0 w 322"/>
                <a:gd name="T49" fmla="*/ 49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2" h="1354">
                  <a:moveTo>
                    <a:pt x="0" y="49"/>
                  </a:moveTo>
                  <a:lnTo>
                    <a:pt x="4" y="32"/>
                  </a:lnTo>
                  <a:lnTo>
                    <a:pt x="10" y="18"/>
                  </a:lnTo>
                  <a:lnTo>
                    <a:pt x="21" y="8"/>
                  </a:lnTo>
                  <a:lnTo>
                    <a:pt x="35" y="2"/>
                  </a:lnTo>
                  <a:lnTo>
                    <a:pt x="49" y="0"/>
                  </a:lnTo>
                  <a:lnTo>
                    <a:pt x="273" y="0"/>
                  </a:lnTo>
                  <a:lnTo>
                    <a:pt x="289" y="2"/>
                  </a:lnTo>
                  <a:lnTo>
                    <a:pt x="301" y="8"/>
                  </a:lnTo>
                  <a:lnTo>
                    <a:pt x="314" y="18"/>
                  </a:lnTo>
                  <a:lnTo>
                    <a:pt x="320" y="32"/>
                  </a:lnTo>
                  <a:lnTo>
                    <a:pt x="322" y="47"/>
                  </a:lnTo>
                  <a:lnTo>
                    <a:pt x="322" y="1304"/>
                  </a:lnTo>
                  <a:lnTo>
                    <a:pt x="320" y="1319"/>
                  </a:lnTo>
                  <a:lnTo>
                    <a:pt x="314" y="1333"/>
                  </a:lnTo>
                  <a:lnTo>
                    <a:pt x="301" y="1343"/>
                  </a:lnTo>
                  <a:lnTo>
                    <a:pt x="289" y="1350"/>
                  </a:lnTo>
                  <a:lnTo>
                    <a:pt x="273" y="1354"/>
                  </a:lnTo>
                  <a:lnTo>
                    <a:pt x="49" y="1354"/>
                  </a:lnTo>
                  <a:lnTo>
                    <a:pt x="35" y="1350"/>
                  </a:lnTo>
                  <a:lnTo>
                    <a:pt x="21" y="1343"/>
                  </a:lnTo>
                  <a:lnTo>
                    <a:pt x="10" y="1333"/>
                  </a:lnTo>
                  <a:lnTo>
                    <a:pt x="4" y="1319"/>
                  </a:lnTo>
                  <a:lnTo>
                    <a:pt x="0" y="130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08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636" name="Freeform 10">
              <a:extLst>
                <a:ext uri="{FF2B5EF4-FFF2-40B4-BE49-F238E27FC236}">
                  <a16:creationId xmlns:a16="http://schemas.microsoft.com/office/drawing/2014/main" id="{F547946C-BD69-B51F-FFEF-4E0BA4A4F4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3" y="6807"/>
              <a:ext cx="371" cy="371"/>
            </a:xfrm>
            <a:custGeom>
              <a:avLst/>
              <a:gdLst>
                <a:gd name="T0" fmla="*/ 371 w 371"/>
                <a:gd name="T1" fmla="*/ 184 h 371"/>
                <a:gd name="T2" fmla="*/ 369 w 371"/>
                <a:gd name="T3" fmla="*/ 213 h 371"/>
                <a:gd name="T4" fmla="*/ 363 w 371"/>
                <a:gd name="T5" fmla="*/ 240 h 371"/>
                <a:gd name="T6" fmla="*/ 353 w 371"/>
                <a:gd name="T7" fmla="*/ 266 h 371"/>
                <a:gd name="T8" fmla="*/ 340 w 371"/>
                <a:gd name="T9" fmla="*/ 291 h 371"/>
                <a:gd name="T10" fmla="*/ 322 w 371"/>
                <a:gd name="T11" fmla="*/ 312 h 371"/>
                <a:gd name="T12" fmla="*/ 301 w 371"/>
                <a:gd name="T13" fmla="*/ 330 h 371"/>
                <a:gd name="T14" fmla="*/ 279 w 371"/>
                <a:gd name="T15" fmla="*/ 346 h 371"/>
                <a:gd name="T16" fmla="*/ 254 w 371"/>
                <a:gd name="T17" fmla="*/ 359 h 371"/>
                <a:gd name="T18" fmla="*/ 228 w 371"/>
                <a:gd name="T19" fmla="*/ 367 h 371"/>
                <a:gd name="T20" fmla="*/ 199 w 371"/>
                <a:gd name="T21" fmla="*/ 371 h 371"/>
                <a:gd name="T22" fmla="*/ 172 w 371"/>
                <a:gd name="T23" fmla="*/ 371 h 371"/>
                <a:gd name="T24" fmla="*/ 144 w 371"/>
                <a:gd name="T25" fmla="*/ 367 h 371"/>
                <a:gd name="T26" fmla="*/ 117 w 371"/>
                <a:gd name="T27" fmla="*/ 359 h 371"/>
                <a:gd name="T28" fmla="*/ 92 w 371"/>
                <a:gd name="T29" fmla="*/ 346 h 371"/>
                <a:gd name="T30" fmla="*/ 70 w 371"/>
                <a:gd name="T31" fmla="*/ 330 h 371"/>
                <a:gd name="T32" fmla="*/ 49 w 371"/>
                <a:gd name="T33" fmla="*/ 312 h 371"/>
                <a:gd name="T34" fmla="*/ 33 w 371"/>
                <a:gd name="T35" fmla="*/ 291 h 371"/>
                <a:gd name="T36" fmla="*/ 18 w 371"/>
                <a:gd name="T37" fmla="*/ 266 h 371"/>
                <a:gd name="T38" fmla="*/ 8 w 371"/>
                <a:gd name="T39" fmla="*/ 240 h 371"/>
                <a:gd name="T40" fmla="*/ 2 w 371"/>
                <a:gd name="T41" fmla="*/ 213 h 371"/>
                <a:gd name="T42" fmla="*/ 0 w 371"/>
                <a:gd name="T43" fmla="*/ 186 h 371"/>
                <a:gd name="T44" fmla="*/ 2 w 371"/>
                <a:gd name="T45" fmla="*/ 158 h 371"/>
                <a:gd name="T46" fmla="*/ 8 w 371"/>
                <a:gd name="T47" fmla="*/ 131 h 371"/>
                <a:gd name="T48" fmla="*/ 18 w 371"/>
                <a:gd name="T49" fmla="*/ 104 h 371"/>
                <a:gd name="T50" fmla="*/ 31 w 371"/>
                <a:gd name="T51" fmla="*/ 80 h 371"/>
                <a:gd name="T52" fmla="*/ 49 w 371"/>
                <a:gd name="T53" fmla="*/ 59 h 371"/>
                <a:gd name="T54" fmla="*/ 70 w 371"/>
                <a:gd name="T55" fmla="*/ 41 h 371"/>
                <a:gd name="T56" fmla="*/ 92 w 371"/>
                <a:gd name="T57" fmla="*/ 24 h 371"/>
                <a:gd name="T58" fmla="*/ 117 w 371"/>
                <a:gd name="T59" fmla="*/ 12 h 371"/>
                <a:gd name="T60" fmla="*/ 144 w 371"/>
                <a:gd name="T61" fmla="*/ 4 h 371"/>
                <a:gd name="T62" fmla="*/ 172 w 371"/>
                <a:gd name="T63" fmla="*/ 0 h 371"/>
                <a:gd name="T64" fmla="*/ 199 w 371"/>
                <a:gd name="T65" fmla="*/ 0 h 371"/>
                <a:gd name="T66" fmla="*/ 228 w 371"/>
                <a:gd name="T67" fmla="*/ 4 h 371"/>
                <a:gd name="T68" fmla="*/ 254 w 371"/>
                <a:gd name="T69" fmla="*/ 12 h 371"/>
                <a:gd name="T70" fmla="*/ 279 w 371"/>
                <a:gd name="T71" fmla="*/ 24 h 371"/>
                <a:gd name="T72" fmla="*/ 301 w 371"/>
                <a:gd name="T73" fmla="*/ 39 h 371"/>
                <a:gd name="T74" fmla="*/ 322 w 371"/>
                <a:gd name="T75" fmla="*/ 59 h 371"/>
                <a:gd name="T76" fmla="*/ 338 w 371"/>
                <a:gd name="T77" fmla="*/ 80 h 371"/>
                <a:gd name="T78" fmla="*/ 353 w 371"/>
                <a:gd name="T79" fmla="*/ 104 h 371"/>
                <a:gd name="T80" fmla="*/ 363 w 371"/>
                <a:gd name="T81" fmla="*/ 131 h 371"/>
                <a:gd name="T82" fmla="*/ 369 w 371"/>
                <a:gd name="T83" fmla="*/ 158 h 371"/>
                <a:gd name="T84" fmla="*/ 371 w 371"/>
                <a:gd name="T85" fmla="*/ 184 h 371"/>
                <a:gd name="T86" fmla="*/ 371 w 371"/>
                <a:gd name="T87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371">
                  <a:moveTo>
                    <a:pt x="371" y="184"/>
                  </a:moveTo>
                  <a:lnTo>
                    <a:pt x="369" y="213"/>
                  </a:lnTo>
                  <a:lnTo>
                    <a:pt x="363" y="240"/>
                  </a:lnTo>
                  <a:lnTo>
                    <a:pt x="353" y="266"/>
                  </a:lnTo>
                  <a:lnTo>
                    <a:pt x="340" y="291"/>
                  </a:lnTo>
                  <a:lnTo>
                    <a:pt x="322" y="312"/>
                  </a:lnTo>
                  <a:lnTo>
                    <a:pt x="301" y="330"/>
                  </a:lnTo>
                  <a:lnTo>
                    <a:pt x="279" y="346"/>
                  </a:lnTo>
                  <a:lnTo>
                    <a:pt x="254" y="359"/>
                  </a:lnTo>
                  <a:lnTo>
                    <a:pt x="228" y="367"/>
                  </a:lnTo>
                  <a:lnTo>
                    <a:pt x="199" y="371"/>
                  </a:lnTo>
                  <a:lnTo>
                    <a:pt x="172" y="371"/>
                  </a:lnTo>
                  <a:lnTo>
                    <a:pt x="144" y="367"/>
                  </a:lnTo>
                  <a:lnTo>
                    <a:pt x="117" y="359"/>
                  </a:lnTo>
                  <a:lnTo>
                    <a:pt x="92" y="346"/>
                  </a:lnTo>
                  <a:lnTo>
                    <a:pt x="70" y="330"/>
                  </a:lnTo>
                  <a:lnTo>
                    <a:pt x="49" y="312"/>
                  </a:lnTo>
                  <a:lnTo>
                    <a:pt x="33" y="291"/>
                  </a:lnTo>
                  <a:lnTo>
                    <a:pt x="18" y="266"/>
                  </a:lnTo>
                  <a:lnTo>
                    <a:pt x="8" y="240"/>
                  </a:lnTo>
                  <a:lnTo>
                    <a:pt x="2" y="213"/>
                  </a:lnTo>
                  <a:lnTo>
                    <a:pt x="0" y="186"/>
                  </a:lnTo>
                  <a:lnTo>
                    <a:pt x="2" y="158"/>
                  </a:lnTo>
                  <a:lnTo>
                    <a:pt x="8" y="131"/>
                  </a:lnTo>
                  <a:lnTo>
                    <a:pt x="18" y="104"/>
                  </a:lnTo>
                  <a:lnTo>
                    <a:pt x="31" y="80"/>
                  </a:lnTo>
                  <a:lnTo>
                    <a:pt x="49" y="59"/>
                  </a:lnTo>
                  <a:lnTo>
                    <a:pt x="70" y="41"/>
                  </a:lnTo>
                  <a:lnTo>
                    <a:pt x="92" y="24"/>
                  </a:lnTo>
                  <a:lnTo>
                    <a:pt x="117" y="12"/>
                  </a:lnTo>
                  <a:lnTo>
                    <a:pt x="144" y="4"/>
                  </a:lnTo>
                  <a:lnTo>
                    <a:pt x="172" y="0"/>
                  </a:lnTo>
                  <a:lnTo>
                    <a:pt x="199" y="0"/>
                  </a:lnTo>
                  <a:lnTo>
                    <a:pt x="228" y="4"/>
                  </a:lnTo>
                  <a:lnTo>
                    <a:pt x="254" y="12"/>
                  </a:lnTo>
                  <a:lnTo>
                    <a:pt x="279" y="24"/>
                  </a:lnTo>
                  <a:lnTo>
                    <a:pt x="301" y="39"/>
                  </a:lnTo>
                  <a:lnTo>
                    <a:pt x="322" y="59"/>
                  </a:lnTo>
                  <a:lnTo>
                    <a:pt x="338" y="80"/>
                  </a:lnTo>
                  <a:lnTo>
                    <a:pt x="353" y="104"/>
                  </a:lnTo>
                  <a:lnTo>
                    <a:pt x="363" y="131"/>
                  </a:lnTo>
                  <a:lnTo>
                    <a:pt x="369" y="158"/>
                  </a:lnTo>
                  <a:lnTo>
                    <a:pt x="371" y="184"/>
                  </a:lnTo>
                  <a:close/>
                </a:path>
              </a:pathLst>
            </a:custGeom>
            <a:solidFill>
              <a:srgbClr val="A0A0A0"/>
            </a:solidFill>
            <a:ln w="1714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637" name="Freeform 11">
              <a:extLst>
                <a:ext uri="{FF2B5EF4-FFF2-40B4-BE49-F238E27FC236}">
                  <a16:creationId xmlns:a16="http://schemas.microsoft.com/office/drawing/2014/main" id="{C9BE4CD9-8948-142B-39DC-FCA1DED389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31" y="6298"/>
              <a:ext cx="26" cy="533"/>
            </a:xfrm>
            <a:custGeom>
              <a:avLst/>
              <a:gdLst>
                <a:gd name="T0" fmla="*/ 0 w 26"/>
                <a:gd name="T1" fmla="*/ 14 h 533"/>
                <a:gd name="T2" fmla="*/ 0 w 26"/>
                <a:gd name="T3" fmla="*/ 14 h 533"/>
                <a:gd name="T4" fmla="*/ 0 w 26"/>
                <a:gd name="T5" fmla="*/ 10 h 533"/>
                <a:gd name="T6" fmla="*/ 0 w 26"/>
                <a:gd name="T7" fmla="*/ 8 h 533"/>
                <a:gd name="T8" fmla="*/ 2 w 26"/>
                <a:gd name="T9" fmla="*/ 6 h 533"/>
                <a:gd name="T10" fmla="*/ 2 w 26"/>
                <a:gd name="T11" fmla="*/ 4 h 533"/>
                <a:gd name="T12" fmla="*/ 4 w 26"/>
                <a:gd name="T13" fmla="*/ 4 h 533"/>
                <a:gd name="T14" fmla="*/ 6 w 26"/>
                <a:gd name="T15" fmla="*/ 2 h 533"/>
                <a:gd name="T16" fmla="*/ 8 w 26"/>
                <a:gd name="T17" fmla="*/ 0 h 533"/>
                <a:gd name="T18" fmla="*/ 10 w 26"/>
                <a:gd name="T19" fmla="*/ 0 h 533"/>
                <a:gd name="T20" fmla="*/ 12 w 26"/>
                <a:gd name="T21" fmla="*/ 0 h 533"/>
                <a:gd name="T22" fmla="*/ 14 w 26"/>
                <a:gd name="T23" fmla="*/ 0 h 533"/>
                <a:gd name="T24" fmla="*/ 16 w 26"/>
                <a:gd name="T25" fmla="*/ 0 h 533"/>
                <a:gd name="T26" fmla="*/ 18 w 26"/>
                <a:gd name="T27" fmla="*/ 2 h 533"/>
                <a:gd name="T28" fmla="*/ 20 w 26"/>
                <a:gd name="T29" fmla="*/ 4 h 533"/>
                <a:gd name="T30" fmla="*/ 22 w 26"/>
                <a:gd name="T31" fmla="*/ 4 h 533"/>
                <a:gd name="T32" fmla="*/ 24 w 26"/>
                <a:gd name="T33" fmla="*/ 6 h 533"/>
                <a:gd name="T34" fmla="*/ 24 w 26"/>
                <a:gd name="T35" fmla="*/ 8 h 533"/>
                <a:gd name="T36" fmla="*/ 26 w 26"/>
                <a:gd name="T37" fmla="*/ 10 h 533"/>
                <a:gd name="T38" fmla="*/ 26 w 26"/>
                <a:gd name="T39" fmla="*/ 14 h 533"/>
                <a:gd name="T40" fmla="*/ 26 w 26"/>
                <a:gd name="T41" fmla="*/ 14 h 533"/>
                <a:gd name="T42" fmla="*/ 26 w 26"/>
                <a:gd name="T43" fmla="*/ 521 h 533"/>
                <a:gd name="T44" fmla="*/ 26 w 26"/>
                <a:gd name="T45" fmla="*/ 521 h 533"/>
                <a:gd name="T46" fmla="*/ 26 w 26"/>
                <a:gd name="T47" fmla="*/ 523 h 533"/>
                <a:gd name="T48" fmla="*/ 24 w 26"/>
                <a:gd name="T49" fmla="*/ 525 h 533"/>
                <a:gd name="T50" fmla="*/ 24 w 26"/>
                <a:gd name="T51" fmla="*/ 527 h 533"/>
                <a:gd name="T52" fmla="*/ 22 w 26"/>
                <a:gd name="T53" fmla="*/ 529 h 533"/>
                <a:gd name="T54" fmla="*/ 20 w 26"/>
                <a:gd name="T55" fmla="*/ 531 h 533"/>
                <a:gd name="T56" fmla="*/ 18 w 26"/>
                <a:gd name="T57" fmla="*/ 531 h 533"/>
                <a:gd name="T58" fmla="*/ 16 w 26"/>
                <a:gd name="T59" fmla="*/ 533 h 533"/>
                <a:gd name="T60" fmla="*/ 14 w 26"/>
                <a:gd name="T61" fmla="*/ 533 h 533"/>
                <a:gd name="T62" fmla="*/ 12 w 26"/>
                <a:gd name="T63" fmla="*/ 533 h 533"/>
                <a:gd name="T64" fmla="*/ 10 w 26"/>
                <a:gd name="T65" fmla="*/ 533 h 533"/>
                <a:gd name="T66" fmla="*/ 8 w 26"/>
                <a:gd name="T67" fmla="*/ 533 h 533"/>
                <a:gd name="T68" fmla="*/ 6 w 26"/>
                <a:gd name="T69" fmla="*/ 531 h 533"/>
                <a:gd name="T70" fmla="*/ 4 w 26"/>
                <a:gd name="T71" fmla="*/ 531 h 533"/>
                <a:gd name="T72" fmla="*/ 2 w 26"/>
                <a:gd name="T73" fmla="*/ 529 h 533"/>
                <a:gd name="T74" fmla="*/ 2 w 26"/>
                <a:gd name="T75" fmla="*/ 527 h 533"/>
                <a:gd name="T76" fmla="*/ 0 w 26"/>
                <a:gd name="T77" fmla="*/ 525 h 533"/>
                <a:gd name="T78" fmla="*/ 0 w 26"/>
                <a:gd name="T79" fmla="*/ 523 h 533"/>
                <a:gd name="T80" fmla="*/ 0 w 26"/>
                <a:gd name="T81" fmla="*/ 521 h 533"/>
                <a:gd name="T82" fmla="*/ 0 w 26"/>
                <a:gd name="T83" fmla="*/ 521 h 533"/>
                <a:gd name="T84" fmla="*/ 0 w 26"/>
                <a:gd name="T85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533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521"/>
                  </a:lnTo>
                  <a:lnTo>
                    <a:pt x="26" y="523"/>
                  </a:lnTo>
                  <a:lnTo>
                    <a:pt x="24" y="525"/>
                  </a:lnTo>
                  <a:lnTo>
                    <a:pt x="24" y="527"/>
                  </a:lnTo>
                  <a:lnTo>
                    <a:pt x="22" y="529"/>
                  </a:lnTo>
                  <a:lnTo>
                    <a:pt x="20" y="531"/>
                  </a:lnTo>
                  <a:lnTo>
                    <a:pt x="18" y="531"/>
                  </a:lnTo>
                  <a:lnTo>
                    <a:pt x="16" y="533"/>
                  </a:lnTo>
                  <a:lnTo>
                    <a:pt x="14" y="533"/>
                  </a:lnTo>
                  <a:lnTo>
                    <a:pt x="12" y="533"/>
                  </a:lnTo>
                  <a:lnTo>
                    <a:pt x="10" y="533"/>
                  </a:lnTo>
                  <a:lnTo>
                    <a:pt x="8" y="533"/>
                  </a:lnTo>
                  <a:lnTo>
                    <a:pt x="6" y="531"/>
                  </a:lnTo>
                  <a:lnTo>
                    <a:pt x="4" y="531"/>
                  </a:lnTo>
                  <a:lnTo>
                    <a:pt x="2" y="529"/>
                  </a:lnTo>
                  <a:lnTo>
                    <a:pt x="2" y="527"/>
                  </a:lnTo>
                  <a:lnTo>
                    <a:pt x="0" y="525"/>
                  </a:lnTo>
                  <a:lnTo>
                    <a:pt x="0" y="523"/>
                  </a:lnTo>
                  <a:lnTo>
                    <a:pt x="0" y="5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638" name="Freeform 12">
              <a:extLst>
                <a:ext uri="{FF2B5EF4-FFF2-40B4-BE49-F238E27FC236}">
                  <a16:creationId xmlns:a16="http://schemas.microsoft.com/office/drawing/2014/main" id="{8833F453-4BF7-AA49-F683-4CC1C5A9D8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97" y="6825"/>
              <a:ext cx="271" cy="17"/>
            </a:xfrm>
            <a:custGeom>
              <a:avLst/>
              <a:gdLst>
                <a:gd name="T0" fmla="*/ 9 w 271"/>
                <a:gd name="T1" fmla="*/ 17 h 17"/>
                <a:gd name="T2" fmla="*/ 9 w 271"/>
                <a:gd name="T3" fmla="*/ 17 h 17"/>
                <a:gd name="T4" fmla="*/ 9 w 271"/>
                <a:gd name="T5" fmla="*/ 17 h 17"/>
                <a:gd name="T6" fmla="*/ 7 w 271"/>
                <a:gd name="T7" fmla="*/ 15 h 17"/>
                <a:gd name="T8" fmla="*/ 5 w 271"/>
                <a:gd name="T9" fmla="*/ 15 h 17"/>
                <a:gd name="T10" fmla="*/ 5 w 271"/>
                <a:gd name="T11" fmla="*/ 15 h 17"/>
                <a:gd name="T12" fmla="*/ 2 w 271"/>
                <a:gd name="T13" fmla="*/ 13 h 17"/>
                <a:gd name="T14" fmla="*/ 2 w 271"/>
                <a:gd name="T15" fmla="*/ 13 h 17"/>
                <a:gd name="T16" fmla="*/ 2 w 271"/>
                <a:gd name="T17" fmla="*/ 10 h 17"/>
                <a:gd name="T18" fmla="*/ 0 w 271"/>
                <a:gd name="T19" fmla="*/ 8 h 17"/>
                <a:gd name="T20" fmla="*/ 0 w 271"/>
                <a:gd name="T21" fmla="*/ 8 h 17"/>
                <a:gd name="T22" fmla="*/ 0 w 271"/>
                <a:gd name="T23" fmla="*/ 6 h 17"/>
                <a:gd name="T24" fmla="*/ 2 w 271"/>
                <a:gd name="T25" fmla="*/ 4 h 17"/>
                <a:gd name="T26" fmla="*/ 2 w 271"/>
                <a:gd name="T27" fmla="*/ 4 h 17"/>
                <a:gd name="T28" fmla="*/ 2 w 271"/>
                <a:gd name="T29" fmla="*/ 2 h 17"/>
                <a:gd name="T30" fmla="*/ 5 w 271"/>
                <a:gd name="T31" fmla="*/ 2 h 17"/>
                <a:gd name="T32" fmla="*/ 5 w 271"/>
                <a:gd name="T33" fmla="*/ 0 h 17"/>
                <a:gd name="T34" fmla="*/ 7 w 271"/>
                <a:gd name="T35" fmla="*/ 0 h 17"/>
                <a:gd name="T36" fmla="*/ 9 w 271"/>
                <a:gd name="T37" fmla="*/ 0 h 17"/>
                <a:gd name="T38" fmla="*/ 9 w 271"/>
                <a:gd name="T39" fmla="*/ 0 h 17"/>
                <a:gd name="T40" fmla="*/ 9 w 271"/>
                <a:gd name="T41" fmla="*/ 0 h 17"/>
                <a:gd name="T42" fmla="*/ 263 w 271"/>
                <a:gd name="T43" fmla="*/ 0 h 17"/>
                <a:gd name="T44" fmla="*/ 263 w 271"/>
                <a:gd name="T45" fmla="*/ 0 h 17"/>
                <a:gd name="T46" fmla="*/ 265 w 271"/>
                <a:gd name="T47" fmla="*/ 0 h 17"/>
                <a:gd name="T48" fmla="*/ 265 w 271"/>
                <a:gd name="T49" fmla="*/ 0 h 17"/>
                <a:gd name="T50" fmla="*/ 267 w 271"/>
                <a:gd name="T51" fmla="*/ 0 h 17"/>
                <a:gd name="T52" fmla="*/ 269 w 271"/>
                <a:gd name="T53" fmla="*/ 2 h 17"/>
                <a:gd name="T54" fmla="*/ 269 w 271"/>
                <a:gd name="T55" fmla="*/ 2 h 17"/>
                <a:gd name="T56" fmla="*/ 271 w 271"/>
                <a:gd name="T57" fmla="*/ 4 h 17"/>
                <a:gd name="T58" fmla="*/ 271 w 271"/>
                <a:gd name="T59" fmla="*/ 4 h 17"/>
                <a:gd name="T60" fmla="*/ 271 w 271"/>
                <a:gd name="T61" fmla="*/ 6 h 17"/>
                <a:gd name="T62" fmla="*/ 271 w 271"/>
                <a:gd name="T63" fmla="*/ 8 h 17"/>
                <a:gd name="T64" fmla="*/ 271 w 271"/>
                <a:gd name="T65" fmla="*/ 8 h 17"/>
                <a:gd name="T66" fmla="*/ 271 w 271"/>
                <a:gd name="T67" fmla="*/ 10 h 17"/>
                <a:gd name="T68" fmla="*/ 271 w 271"/>
                <a:gd name="T69" fmla="*/ 13 h 17"/>
                <a:gd name="T70" fmla="*/ 269 w 271"/>
                <a:gd name="T71" fmla="*/ 13 h 17"/>
                <a:gd name="T72" fmla="*/ 269 w 271"/>
                <a:gd name="T73" fmla="*/ 15 h 17"/>
                <a:gd name="T74" fmla="*/ 267 w 271"/>
                <a:gd name="T75" fmla="*/ 15 h 17"/>
                <a:gd name="T76" fmla="*/ 265 w 271"/>
                <a:gd name="T77" fmla="*/ 15 h 17"/>
                <a:gd name="T78" fmla="*/ 265 w 271"/>
                <a:gd name="T79" fmla="*/ 17 h 17"/>
                <a:gd name="T80" fmla="*/ 263 w 271"/>
                <a:gd name="T81" fmla="*/ 17 h 17"/>
                <a:gd name="T82" fmla="*/ 263 w 271"/>
                <a:gd name="T83" fmla="*/ 17 h 17"/>
                <a:gd name="T84" fmla="*/ 9 w 271"/>
                <a:gd name="T8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17">
                  <a:moveTo>
                    <a:pt x="9" y="17"/>
                  </a:moveTo>
                  <a:lnTo>
                    <a:pt x="9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9" y="2"/>
                  </a:lnTo>
                  <a:lnTo>
                    <a:pt x="271" y="4"/>
                  </a:lnTo>
                  <a:lnTo>
                    <a:pt x="271" y="6"/>
                  </a:lnTo>
                  <a:lnTo>
                    <a:pt x="271" y="8"/>
                  </a:lnTo>
                  <a:lnTo>
                    <a:pt x="271" y="10"/>
                  </a:lnTo>
                  <a:lnTo>
                    <a:pt x="271" y="13"/>
                  </a:lnTo>
                  <a:lnTo>
                    <a:pt x="269" y="13"/>
                  </a:lnTo>
                  <a:lnTo>
                    <a:pt x="269" y="15"/>
                  </a:lnTo>
                  <a:lnTo>
                    <a:pt x="267" y="15"/>
                  </a:lnTo>
                  <a:lnTo>
                    <a:pt x="265" y="15"/>
                  </a:lnTo>
                  <a:lnTo>
                    <a:pt x="265" y="17"/>
                  </a:lnTo>
                  <a:lnTo>
                    <a:pt x="263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639" name="Freeform 13">
              <a:extLst>
                <a:ext uri="{FF2B5EF4-FFF2-40B4-BE49-F238E27FC236}">
                  <a16:creationId xmlns:a16="http://schemas.microsoft.com/office/drawing/2014/main" id="{4449E021-B1C9-56C6-A136-0215FF4ACB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97" y="6987"/>
              <a:ext cx="271" cy="17"/>
            </a:xfrm>
            <a:custGeom>
              <a:avLst/>
              <a:gdLst>
                <a:gd name="T0" fmla="*/ 9 w 271"/>
                <a:gd name="T1" fmla="*/ 17 h 17"/>
                <a:gd name="T2" fmla="*/ 9 w 271"/>
                <a:gd name="T3" fmla="*/ 17 h 17"/>
                <a:gd name="T4" fmla="*/ 9 w 271"/>
                <a:gd name="T5" fmla="*/ 17 h 17"/>
                <a:gd name="T6" fmla="*/ 7 w 271"/>
                <a:gd name="T7" fmla="*/ 17 h 17"/>
                <a:gd name="T8" fmla="*/ 5 w 271"/>
                <a:gd name="T9" fmla="*/ 17 h 17"/>
                <a:gd name="T10" fmla="*/ 5 w 271"/>
                <a:gd name="T11" fmla="*/ 17 h 17"/>
                <a:gd name="T12" fmla="*/ 2 w 271"/>
                <a:gd name="T13" fmla="*/ 15 h 17"/>
                <a:gd name="T14" fmla="*/ 2 w 271"/>
                <a:gd name="T15" fmla="*/ 13 h 17"/>
                <a:gd name="T16" fmla="*/ 2 w 271"/>
                <a:gd name="T17" fmla="*/ 13 h 17"/>
                <a:gd name="T18" fmla="*/ 0 w 271"/>
                <a:gd name="T19" fmla="*/ 11 h 17"/>
                <a:gd name="T20" fmla="*/ 0 w 271"/>
                <a:gd name="T21" fmla="*/ 9 h 17"/>
                <a:gd name="T22" fmla="*/ 0 w 271"/>
                <a:gd name="T23" fmla="*/ 9 h 17"/>
                <a:gd name="T24" fmla="*/ 2 w 271"/>
                <a:gd name="T25" fmla="*/ 6 h 17"/>
                <a:gd name="T26" fmla="*/ 2 w 271"/>
                <a:gd name="T27" fmla="*/ 4 h 17"/>
                <a:gd name="T28" fmla="*/ 2 w 271"/>
                <a:gd name="T29" fmla="*/ 4 h 17"/>
                <a:gd name="T30" fmla="*/ 5 w 271"/>
                <a:gd name="T31" fmla="*/ 2 h 17"/>
                <a:gd name="T32" fmla="*/ 5 w 271"/>
                <a:gd name="T33" fmla="*/ 2 h 17"/>
                <a:gd name="T34" fmla="*/ 7 w 271"/>
                <a:gd name="T35" fmla="*/ 2 h 17"/>
                <a:gd name="T36" fmla="*/ 9 w 271"/>
                <a:gd name="T37" fmla="*/ 2 h 17"/>
                <a:gd name="T38" fmla="*/ 9 w 271"/>
                <a:gd name="T39" fmla="*/ 0 h 17"/>
                <a:gd name="T40" fmla="*/ 9 w 271"/>
                <a:gd name="T41" fmla="*/ 0 h 17"/>
                <a:gd name="T42" fmla="*/ 263 w 271"/>
                <a:gd name="T43" fmla="*/ 0 h 17"/>
                <a:gd name="T44" fmla="*/ 263 w 271"/>
                <a:gd name="T45" fmla="*/ 0 h 17"/>
                <a:gd name="T46" fmla="*/ 265 w 271"/>
                <a:gd name="T47" fmla="*/ 2 h 17"/>
                <a:gd name="T48" fmla="*/ 265 w 271"/>
                <a:gd name="T49" fmla="*/ 2 h 17"/>
                <a:gd name="T50" fmla="*/ 267 w 271"/>
                <a:gd name="T51" fmla="*/ 2 h 17"/>
                <a:gd name="T52" fmla="*/ 269 w 271"/>
                <a:gd name="T53" fmla="*/ 2 h 17"/>
                <a:gd name="T54" fmla="*/ 269 w 271"/>
                <a:gd name="T55" fmla="*/ 4 h 17"/>
                <a:gd name="T56" fmla="*/ 271 w 271"/>
                <a:gd name="T57" fmla="*/ 4 h 17"/>
                <a:gd name="T58" fmla="*/ 271 w 271"/>
                <a:gd name="T59" fmla="*/ 6 h 17"/>
                <a:gd name="T60" fmla="*/ 271 w 271"/>
                <a:gd name="T61" fmla="*/ 9 h 17"/>
                <a:gd name="T62" fmla="*/ 271 w 271"/>
                <a:gd name="T63" fmla="*/ 9 h 17"/>
                <a:gd name="T64" fmla="*/ 271 w 271"/>
                <a:gd name="T65" fmla="*/ 11 h 17"/>
                <a:gd name="T66" fmla="*/ 271 w 271"/>
                <a:gd name="T67" fmla="*/ 13 h 17"/>
                <a:gd name="T68" fmla="*/ 271 w 271"/>
                <a:gd name="T69" fmla="*/ 13 h 17"/>
                <a:gd name="T70" fmla="*/ 269 w 271"/>
                <a:gd name="T71" fmla="*/ 15 h 17"/>
                <a:gd name="T72" fmla="*/ 269 w 271"/>
                <a:gd name="T73" fmla="*/ 17 h 17"/>
                <a:gd name="T74" fmla="*/ 267 w 271"/>
                <a:gd name="T75" fmla="*/ 17 h 17"/>
                <a:gd name="T76" fmla="*/ 265 w 271"/>
                <a:gd name="T77" fmla="*/ 17 h 17"/>
                <a:gd name="T78" fmla="*/ 265 w 271"/>
                <a:gd name="T79" fmla="*/ 17 h 17"/>
                <a:gd name="T80" fmla="*/ 263 w 271"/>
                <a:gd name="T81" fmla="*/ 17 h 17"/>
                <a:gd name="T82" fmla="*/ 263 w 271"/>
                <a:gd name="T83" fmla="*/ 17 h 17"/>
                <a:gd name="T84" fmla="*/ 9 w 271"/>
                <a:gd name="T8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1" h="17">
                  <a:moveTo>
                    <a:pt x="9" y="17"/>
                  </a:move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263" y="0"/>
                  </a:lnTo>
                  <a:lnTo>
                    <a:pt x="265" y="2"/>
                  </a:lnTo>
                  <a:lnTo>
                    <a:pt x="267" y="2"/>
                  </a:lnTo>
                  <a:lnTo>
                    <a:pt x="269" y="2"/>
                  </a:lnTo>
                  <a:lnTo>
                    <a:pt x="269" y="4"/>
                  </a:lnTo>
                  <a:lnTo>
                    <a:pt x="271" y="4"/>
                  </a:lnTo>
                  <a:lnTo>
                    <a:pt x="271" y="6"/>
                  </a:lnTo>
                  <a:lnTo>
                    <a:pt x="271" y="9"/>
                  </a:lnTo>
                  <a:lnTo>
                    <a:pt x="271" y="11"/>
                  </a:lnTo>
                  <a:lnTo>
                    <a:pt x="271" y="13"/>
                  </a:lnTo>
                  <a:lnTo>
                    <a:pt x="269" y="15"/>
                  </a:lnTo>
                  <a:lnTo>
                    <a:pt x="269" y="17"/>
                  </a:lnTo>
                  <a:lnTo>
                    <a:pt x="267" y="17"/>
                  </a:lnTo>
                  <a:lnTo>
                    <a:pt x="265" y="17"/>
                  </a:lnTo>
                  <a:lnTo>
                    <a:pt x="263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04" name="Line 14">
              <a:extLst>
                <a:ext uri="{FF2B5EF4-FFF2-40B4-BE49-F238E27FC236}">
                  <a16:creationId xmlns:a16="http://schemas.microsoft.com/office/drawing/2014/main" id="{D436088A-3AD3-C580-E5E0-9BA5123C258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561" y="6926"/>
              <a:ext cx="143" cy="1"/>
            </a:xfrm>
            <a:prstGeom prst="line">
              <a:avLst/>
            </a:prstGeom>
            <a:noFill/>
            <a:ln w="508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05" name="Line 15">
              <a:extLst>
                <a:ext uri="{FF2B5EF4-FFF2-40B4-BE49-F238E27FC236}">
                  <a16:creationId xmlns:a16="http://schemas.microsoft.com/office/drawing/2014/main" id="{E0B19307-F0CB-A3F4-DA91-621A23DC11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561" y="7088"/>
              <a:ext cx="143" cy="1"/>
            </a:xfrm>
            <a:prstGeom prst="line">
              <a:avLst/>
            </a:prstGeom>
            <a:noFill/>
            <a:ln w="508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06" name="Freeform 16">
              <a:extLst>
                <a:ext uri="{FF2B5EF4-FFF2-40B4-BE49-F238E27FC236}">
                  <a16:creationId xmlns:a16="http://schemas.microsoft.com/office/drawing/2014/main" id="{14BCDC2E-AA55-D9B0-991A-5C4C4EA356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40" y="6142"/>
              <a:ext cx="181" cy="179"/>
            </a:xfrm>
            <a:custGeom>
              <a:avLst/>
              <a:gdLst>
                <a:gd name="T0" fmla="*/ 181 w 181"/>
                <a:gd name="T1" fmla="*/ 90 h 179"/>
                <a:gd name="T2" fmla="*/ 179 w 181"/>
                <a:gd name="T3" fmla="*/ 109 h 179"/>
                <a:gd name="T4" fmla="*/ 173 w 181"/>
                <a:gd name="T5" fmla="*/ 125 h 179"/>
                <a:gd name="T6" fmla="*/ 162 w 181"/>
                <a:gd name="T7" fmla="*/ 142 h 179"/>
                <a:gd name="T8" fmla="*/ 150 w 181"/>
                <a:gd name="T9" fmla="*/ 156 h 179"/>
                <a:gd name="T10" fmla="*/ 134 w 181"/>
                <a:gd name="T11" fmla="*/ 168 h 179"/>
                <a:gd name="T12" fmla="*/ 117 w 181"/>
                <a:gd name="T13" fmla="*/ 174 h 179"/>
                <a:gd name="T14" fmla="*/ 99 w 181"/>
                <a:gd name="T15" fmla="*/ 179 h 179"/>
                <a:gd name="T16" fmla="*/ 80 w 181"/>
                <a:gd name="T17" fmla="*/ 179 h 179"/>
                <a:gd name="T18" fmla="*/ 62 w 181"/>
                <a:gd name="T19" fmla="*/ 174 h 179"/>
                <a:gd name="T20" fmla="*/ 43 w 181"/>
                <a:gd name="T21" fmla="*/ 168 h 179"/>
                <a:gd name="T22" fmla="*/ 29 w 181"/>
                <a:gd name="T23" fmla="*/ 156 h 179"/>
                <a:gd name="T24" fmla="*/ 17 w 181"/>
                <a:gd name="T25" fmla="*/ 142 h 179"/>
                <a:gd name="T26" fmla="*/ 9 w 181"/>
                <a:gd name="T27" fmla="*/ 125 h 179"/>
                <a:gd name="T28" fmla="*/ 3 w 181"/>
                <a:gd name="T29" fmla="*/ 109 h 179"/>
                <a:gd name="T30" fmla="*/ 0 w 181"/>
                <a:gd name="T31" fmla="*/ 90 h 179"/>
                <a:gd name="T32" fmla="*/ 3 w 181"/>
                <a:gd name="T33" fmla="*/ 72 h 179"/>
                <a:gd name="T34" fmla="*/ 9 w 181"/>
                <a:gd name="T35" fmla="*/ 53 h 179"/>
                <a:gd name="T36" fmla="*/ 19 w 181"/>
                <a:gd name="T37" fmla="*/ 37 h 179"/>
                <a:gd name="T38" fmla="*/ 33 w 181"/>
                <a:gd name="T39" fmla="*/ 23 h 179"/>
                <a:gd name="T40" fmla="*/ 48 w 181"/>
                <a:gd name="T41" fmla="*/ 12 h 179"/>
                <a:gd name="T42" fmla="*/ 66 w 181"/>
                <a:gd name="T43" fmla="*/ 4 h 179"/>
                <a:gd name="T44" fmla="*/ 84 w 181"/>
                <a:gd name="T45" fmla="*/ 0 h 179"/>
                <a:gd name="T46" fmla="*/ 103 w 181"/>
                <a:gd name="T47" fmla="*/ 0 h 179"/>
                <a:gd name="T48" fmla="*/ 121 w 181"/>
                <a:gd name="T49" fmla="*/ 4 h 179"/>
                <a:gd name="T50" fmla="*/ 138 w 181"/>
                <a:gd name="T51" fmla="*/ 12 h 179"/>
                <a:gd name="T52" fmla="*/ 152 w 181"/>
                <a:gd name="T53" fmla="*/ 23 h 179"/>
                <a:gd name="T54" fmla="*/ 164 w 181"/>
                <a:gd name="T55" fmla="*/ 37 h 179"/>
                <a:gd name="T56" fmla="*/ 175 w 181"/>
                <a:gd name="T57" fmla="*/ 53 h 179"/>
                <a:gd name="T58" fmla="*/ 179 w 181"/>
                <a:gd name="T59" fmla="*/ 72 h 179"/>
                <a:gd name="T60" fmla="*/ 181 w 181"/>
                <a:gd name="T61" fmla="*/ 90 h 179"/>
                <a:gd name="T62" fmla="*/ 181 w 181"/>
                <a:gd name="T63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179">
                  <a:moveTo>
                    <a:pt x="181" y="90"/>
                  </a:moveTo>
                  <a:lnTo>
                    <a:pt x="179" y="109"/>
                  </a:lnTo>
                  <a:lnTo>
                    <a:pt x="173" y="125"/>
                  </a:lnTo>
                  <a:lnTo>
                    <a:pt x="162" y="142"/>
                  </a:lnTo>
                  <a:lnTo>
                    <a:pt x="150" y="156"/>
                  </a:lnTo>
                  <a:lnTo>
                    <a:pt x="134" y="168"/>
                  </a:lnTo>
                  <a:lnTo>
                    <a:pt x="117" y="174"/>
                  </a:lnTo>
                  <a:lnTo>
                    <a:pt x="99" y="179"/>
                  </a:lnTo>
                  <a:lnTo>
                    <a:pt x="80" y="179"/>
                  </a:lnTo>
                  <a:lnTo>
                    <a:pt x="62" y="174"/>
                  </a:lnTo>
                  <a:lnTo>
                    <a:pt x="43" y="168"/>
                  </a:lnTo>
                  <a:lnTo>
                    <a:pt x="29" y="156"/>
                  </a:lnTo>
                  <a:lnTo>
                    <a:pt x="17" y="142"/>
                  </a:lnTo>
                  <a:lnTo>
                    <a:pt x="9" y="125"/>
                  </a:lnTo>
                  <a:lnTo>
                    <a:pt x="3" y="109"/>
                  </a:lnTo>
                  <a:lnTo>
                    <a:pt x="0" y="90"/>
                  </a:lnTo>
                  <a:lnTo>
                    <a:pt x="3" y="72"/>
                  </a:lnTo>
                  <a:lnTo>
                    <a:pt x="9" y="53"/>
                  </a:lnTo>
                  <a:lnTo>
                    <a:pt x="19" y="37"/>
                  </a:lnTo>
                  <a:lnTo>
                    <a:pt x="33" y="23"/>
                  </a:lnTo>
                  <a:lnTo>
                    <a:pt x="48" y="12"/>
                  </a:lnTo>
                  <a:lnTo>
                    <a:pt x="66" y="4"/>
                  </a:lnTo>
                  <a:lnTo>
                    <a:pt x="84" y="0"/>
                  </a:lnTo>
                  <a:lnTo>
                    <a:pt x="103" y="0"/>
                  </a:lnTo>
                  <a:lnTo>
                    <a:pt x="121" y="4"/>
                  </a:lnTo>
                  <a:lnTo>
                    <a:pt x="138" y="12"/>
                  </a:lnTo>
                  <a:lnTo>
                    <a:pt x="152" y="23"/>
                  </a:lnTo>
                  <a:lnTo>
                    <a:pt x="164" y="37"/>
                  </a:lnTo>
                  <a:lnTo>
                    <a:pt x="175" y="53"/>
                  </a:lnTo>
                  <a:lnTo>
                    <a:pt x="179" y="72"/>
                  </a:lnTo>
                  <a:lnTo>
                    <a:pt x="181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07" name="Freeform 17">
              <a:extLst>
                <a:ext uri="{FF2B5EF4-FFF2-40B4-BE49-F238E27FC236}">
                  <a16:creationId xmlns:a16="http://schemas.microsoft.com/office/drawing/2014/main" id="{7170C511-679A-E231-E30D-759E6B5825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96" y="6197"/>
              <a:ext cx="69" cy="74"/>
            </a:xfrm>
            <a:custGeom>
              <a:avLst/>
              <a:gdLst>
                <a:gd name="T0" fmla="*/ 69 w 69"/>
                <a:gd name="T1" fmla="*/ 37 h 74"/>
                <a:gd name="T2" fmla="*/ 67 w 69"/>
                <a:gd name="T3" fmla="*/ 48 h 74"/>
                <a:gd name="T4" fmla="*/ 63 w 69"/>
                <a:gd name="T5" fmla="*/ 60 h 74"/>
                <a:gd name="T6" fmla="*/ 53 w 69"/>
                <a:gd name="T7" fmla="*/ 68 h 74"/>
                <a:gd name="T8" fmla="*/ 43 w 69"/>
                <a:gd name="T9" fmla="*/ 72 h 74"/>
                <a:gd name="T10" fmla="*/ 33 w 69"/>
                <a:gd name="T11" fmla="*/ 74 h 74"/>
                <a:gd name="T12" fmla="*/ 20 w 69"/>
                <a:gd name="T13" fmla="*/ 70 h 74"/>
                <a:gd name="T14" fmla="*/ 12 w 69"/>
                <a:gd name="T15" fmla="*/ 64 h 74"/>
                <a:gd name="T16" fmla="*/ 4 w 69"/>
                <a:gd name="T17" fmla="*/ 54 h 74"/>
                <a:gd name="T18" fmla="*/ 0 w 69"/>
                <a:gd name="T19" fmla="*/ 43 h 74"/>
                <a:gd name="T20" fmla="*/ 0 w 69"/>
                <a:gd name="T21" fmla="*/ 31 h 74"/>
                <a:gd name="T22" fmla="*/ 4 w 69"/>
                <a:gd name="T23" fmla="*/ 19 h 74"/>
                <a:gd name="T24" fmla="*/ 12 w 69"/>
                <a:gd name="T25" fmla="*/ 9 h 74"/>
                <a:gd name="T26" fmla="*/ 20 w 69"/>
                <a:gd name="T27" fmla="*/ 2 h 74"/>
                <a:gd name="T28" fmla="*/ 33 w 69"/>
                <a:gd name="T29" fmla="*/ 0 h 74"/>
                <a:gd name="T30" fmla="*/ 43 w 69"/>
                <a:gd name="T31" fmla="*/ 0 h 74"/>
                <a:gd name="T32" fmla="*/ 53 w 69"/>
                <a:gd name="T33" fmla="*/ 7 h 74"/>
                <a:gd name="T34" fmla="*/ 63 w 69"/>
                <a:gd name="T35" fmla="*/ 15 h 74"/>
                <a:gd name="T36" fmla="*/ 67 w 69"/>
                <a:gd name="T37" fmla="*/ 25 h 74"/>
                <a:gd name="T38" fmla="*/ 69 w 69"/>
                <a:gd name="T39" fmla="*/ 37 h 74"/>
                <a:gd name="T40" fmla="*/ 69 w 69"/>
                <a:gd name="T4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74">
                  <a:moveTo>
                    <a:pt x="69" y="37"/>
                  </a:moveTo>
                  <a:lnTo>
                    <a:pt x="67" y="48"/>
                  </a:lnTo>
                  <a:lnTo>
                    <a:pt x="63" y="60"/>
                  </a:lnTo>
                  <a:lnTo>
                    <a:pt x="53" y="68"/>
                  </a:lnTo>
                  <a:lnTo>
                    <a:pt x="43" y="72"/>
                  </a:lnTo>
                  <a:lnTo>
                    <a:pt x="33" y="74"/>
                  </a:lnTo>
                  <a:lnTo>
                    <a:pt x="20" y="70"/>
                  </a:lnTo>
                  <a:lnTo>
                    <a:pt x="12" y="64"/>
                  </a:lnTo>
                  <a:lnTo>
                    <a:pt x="4" y="5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4" y="19"/>
                  </a:lnTo>
                  <a:lnTo>
                    <a:pt x="12" y="9"/>
                  </a:lnTo>
                  <a:lnTo>
                    <a:pt x="20" y="2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53" y="7"/>
                  </a:lnTo>
                  <a:lnTo>
                    <a:pt x="63" y="15"/>
                  </a:lnTo>
                  <a:lnTo>
                    <a:pt x="67" y="25"/>
                  </a:lnTo>
                  <a:lnTo>
                    <a:pt x="69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08" name="WordArt 18">
              <a:extLst>
                <a:ext uri="{FF2B5EF4-FFF2-40B4-BE49-F238E27FC236}">
                  <a16:creationId xmlns:a16="http://schemas.microsoft.com/office/drawing/2014/main" id="{0A2304C8-F172-CC0C-0D47-5C3B76596343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9185" y="6915"/>
              <a:ext cx="279" cy="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erdana Ref"/>
                </a:rPr>
                <a:t>B1</a:t>
              </a:r>
            </a:p>
          </p:txBody>
        </p:sp>
        <p:sp>
          <p:nvSpPr>
            <p:cNvPr id="709" name="Line 19">
              <a:extLst>
                <a:ext uri="{FF2B5EF4-FFF2-40B4-BE49-F238E27FC236}">
                  <a16:creationId xmlns:a16="http://schemas.microsoft.com/office/drawing/2014/main" id="{7395705F-7551-FDA7-0C60-0E97DDF90D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8711" y="6683"/>
              <a:ext cx="150" cy="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10" name="Line 20">
              <a:extLst>
                <a:ext uri="{FF2B5EF4-FFF2-40B4-BE49-F238E27FC236}">
                  <a16:creationId xmlns:a16="http://schemas.microsoft.com/office/drawing/2014/main" id="{5384F4B6-34D2-6C26-D699-825A75BB16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 flipH="1" flipV="1">
              <a:off x="8696" y="6692"/>
              <a:ext cx="16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11" name="Line 21">
              <a:extLst>
                <a:ext uri="{FF2B5EF4-FFF2-40B4-BE49-F238E27FC236}">
                  <a16:creationId xmlns:a16="http://schemas.microsoft.com/office/drawing/2014/main" id="{1D926FD5-BA45-429A-ABDD-093A98408A2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8703" y="7204"/>
              <a:ext cx="10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12" name="WordArt 22">
              <a:extLst>
                <a:ext uri="{FF2B5EF4-FFF2-40B4-BE49-F238E27FC236}">
                  <a16:creationId xmlns:a16="http://schemas.microsoft.com/office/drawing/2014/main" id="{F46C5AB8-2B53-112B-A751-13BC0EF26F82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712" y="6405"/>
              <a:ext cx="150" cy="9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800" kern="10"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badi MT Condensed"/>
                </a:rPr>
                <a:t>3V</a:t>
              </a:r>
            </a:p>
          </p:txBody>
        </p:sp>
        <p:sp>
          <p:nvSpPr>
            <p:cNvPr id="713" name="Freeform 23">
              <a:extLst>
                <a:ext uri="{FF2B5EF4-FFF2-40B4-BE49-F238E27FC236}">
                  <a16:creationId xmlns:a16="http://schemas.microsoft.com/office/drawing/2014/main" id="{F045646B-A353-6E91-0A3B-A87684DE21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7" y="7645"/>
              <a:ext cx="224" cy="60"/>
            </a:xfrm>
            <a:custGeom>
              <a:avLst/>
              <a:gdLst>
                <a:gd name="T0" fmla="*/ 224 w 224"/>
                <a:gd name="T1" fmla="*/ 46 h 60"/>
                <a:gd name="T2" fmla="*/ 222 w 224"/>
                <a:gd name="T3" fmla="*/ 54 h 60"/>
                <a:gd name="T4" fmla="*/ 216 w 224"/>
                <a:gd name="T5" fmla="*/ 60 h 60"/>
                <a:gd name="T6" fmla="*/ 209 w 224"/>
                <a:gd name="T7" fmla="*/ 60 h 60"/>
                <a:gd name="T8" fmla="*/ 15 w 224"/>
                <a:gd name="T9" fmla="*/ 60 h 60"/>
                <a:gd name="T10" fmla="*/ 7 w 224"/>
                <a:gd name="T11" fmla="*/ 60 h 60"/>
                <a:gd name="T12" fmla="*/ 2 w 224"/>
                <a:gd name="T13" fmla="*/ 54 h 60"/>
                <a:gd name="T14" fmla="*/ 0 w 224"/>
                <a:gd name="T15" fmla="*/ 48 h 60"/>
                <a:gd name="T16" fmla="*/ 0 w 224"/>
                <a:gd name="T17" fmla="*/ 15 h 60"/>
                <a:gd name="T18" fmla="*/ 2 w 224"/>
                <a:gd name="T19" fmla="*/ 7 h 60"/>
                <a:gd name="T20" fmla="*/ 7 w 224"/>
                <a:gd name="T21" fmla="*/ 3 h 60"/>
                <a:gd name="T22" fmla="*/ 15 w 224"/>
                <a:gd name="T23" fmla="*/ 0 h 60"/>
                <a:gd name="T24" fmla="*/ 209 w 224"/>
                <a:gd name="T25" fmla="*/ 0 h 60"/>
                <a:gd name="T26" fmla="*/ 216 w 224"/>
                <a:gd name="T27" fmla="*/ 0 h 60"/>
                <a:gd name="T28" fmla="*/ 222 w 224"/>
                <a:gd name="T29" fmla="*/ 7 h 60"/>
                <a:gd name="T30" fmla="*/ 224 w 224"/>
                <a:gd name="T31" fmla="*/ 15 h 60"/>
                <a:gd name="T32" fmla="*/ 224 w 224"/>
                <a:gd name="T33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" h="60">
                  <a:moveTo>
                    <a:pt x="224" y="46"/>
                  </a:moveTo>
                  <a:lnTo>
                    <a:pt x="222" y="54"/>
                  </a:lnTo>
                  <a:lnTo>
                    <a:pt x="216" y="60"/>
                  </a:lnTo>
                  <a:lnTo>
                    <a:pt x="209" y="60"/>
                  </a:lnTo>
                  <a:lnTo>
                    <a:pt x="15" y="60"/>
                  </a:lnTo>
                  <a:lnTo>
                    <a:pt x="7" y="60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15"/>
                  </a:lnTo>
                  <a:lnTo>
                    <a:pt x="2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7"/>
                  </a:lnTo>
                  <a:lnTo>
                    <a:pt x="224" y="15"/>
                  </a:lnTo>
                  <a:lnTo>
                    <a:pt x="224" y="46"/>
                  </a:lnTo>
                  <a:close/>
                </a:path>
              </a:pathLst>
            </a:custGeom>
            <a:solidFill>
              <a:srgbClr val="90909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14" name="Freeform 24">
              <a:extLst>
                <a:ext uri="{FF2B5EF4-FFF2-40B4-BE49-F238E27FC236}">
                  <a16:creationId xmlns:a16="http://schemas.microsoft.com/office/drawing/2014/main" id="{2A434C29-9987-1527-A2AE-0B9B4975B5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0" y="6216"/>
              <a:ext cx="851" cy="1556"/>
            </a:xfrm>
            <a:custGeom>
              <a:avLst/>
              <a:gdLst>
                <a:gd name="T0" fmla="*/ 1453 w 1453"/>
                <a:gd name="T1" fmla="*/ 1657 h 1785"/>
                <a:gd name="T2" fmla="*/ 1451 w 1453"/>
                <a:gd name="T3" fmla="*/ 1680 h 1785"/>
                <a:gd name="T4" fmla="*/ 1445 w 1453"/>
                <a:gd name="T5" fmla="*/ 1701 h 1785"/>
                <a:gd name="T6" fmla="*/ 1437 w 1453"/>
                <a:gd name="T7" fmla="*/ 1721 h 1785"/>
                <a:gd name="T8" fmla="*/ 1424 w 1453"/>
                <a:gd name="T9" fmla="*/ 1740 h 1785"/>
                <a:gd name="T10" fmla="*/ 1408 w 1453"/>
                <a:gd name="T11" fmla="*/ 1756 h 1785"/>
                <a:gd name="T12" fmla="*/ 1390 w 1453"/>
                <a:gd name="T13" fmla="*/ 1768 h 1785"/>
                <a:gd name="T14" fmla="*/ 1369 w 1453"/>
                <a:gd name="T15" fmla="*/ 1776 h 1785"/>
                <a:gd name="T16" fmla="*/ 1349 w 1453"/>
                <a:gd name="T17" fmla="*/ 1783 h 1785"/>
                <a:gd name="T18" fmla="*/ 1326 w 1453"/>
                <a:gd name="T19" fmla="*/ 1785 h 1785"/>
                <a:gd name="T20" fmla="*/ 127 w 1453"/>
                <a:gd name="T21" fmla="*/ 1785 h 1785"/>
                <a:gd name="T22" fmla="*/ 107 w 1453"/>
                <a:gd name="T23" fmla="*/ 1783 h 1785"/>
                <a:gd name="T24" fmla="*/ 84 w 1453"/>
                <a:gd name="T25" fmla="*/ 1776 h 1785"/>
                <a:gd name="T26" fmla="*/ 64 w 1453"/>
                <a:gd name="T27" fmla="*/ 1768 h 1785"/>
                <a:gd name="T28" fmla="*/ 47 w 1453"/>
                <a:gd name="T29" fmla="*/ 1756 h 1785"/>
                <a:gd name="T30" fmla="*/ 31 w 1453"/>
                <a:gd name="T31" fmla="*/ 1740 h 1785"/>
                <a:gd name="T32" fmla="*/ 18 w 1453"/>
                <a:gd name="T33" fmla="*/ 1721 h 1785"/>
                <a:gd name="T34" fmla="*/ 8 w 1453"/>
                <a:gd name="T35" fmla="*/ 1703 h 1785"/>
                <a:gd name="T36" fmla="*/ 2 w 1453"/>
                <a:gd name="T37" fmla="*/ 1680 h 1785"/>
                <a:gd name="T38" fmla="*/ 0 w 1453"/>
                <a:gd name="T39" fmla="*/ 1657 h 1785"/>
                <a:gd name="T40" fmla="*/ 0 w 1453"/>
                <a:gd name="T41" fmla="*/ 127 h 1785"/>
                <a:gd name="T42" fmla="*/ 2 w 1453"/>
                <a:gd name="T43" fmla="*/ 104 h 1785"/>
                <a:gd name="T44" fmla="*/ 8 w 1453"/>
                <a:gd name="T45" fmla="*/ 84 h 1785"/>
                <a:gd name="T46" fmla="*/ 18 w 1453"/>
                <a:gd name="T47" fmla="*/ 63 h 1785"/>
                <a:gd name="T48" fmla="*/ 31 w 1453"/>
                <a:gd name="T49" fmla="*/ 45 h 1785"/>
                <a:gd name="T50" fmla="*/ 45 w 1453"/>
                <a:gd name="T51" fmla="*/ 28 h 1785"/>
                <a:gd name="T52" fmla="*/ 64 w 1453"/>
                <a:gd name="T53" fmla="*/ 16 h 1785"/>
                <a:gd name="T54" fmla="*/ 84 w 1453"/>
                <a:gd name="T55" fmla="*/ 8 h 1785"/>
                <a:gd name="T56" fmla="*/ 107 w 1453"/>
                <a:gd name="T57" fmla="*/ 2 h 1785"/>
                <a:gd name="T58" fmla="*/ 127 w 1453"/>
                <a:gd name="T59" fmla="*/ 0 h 1785"/>
                <a:gd name="T60" fmla="*/ 1326 w 1453"/>
                <a:gd name="T61" fmla="*/ 0 h 1785"/>
                <a:gd name="T62" fmla="*/ 1349 w 1453"/>
                <a:gd name="T63" fmla="*/ 2 h 1785"/>
                <a:gd name="T64" fmla="*/ 1369 w 1453"/>
                <a:gd name="T65" fmla="*/ 8 h 1785"/>
                <a:gd name="T66" fmla="*/ 1390 w 1453"/>
                <a:gd name="T67" fmla="*/ 16 h 1785"/>
                <a:gd name="T68" fmla="*/ 1408 w 1453"/>
                <a:gd name="T69" fmla="*/ 28 h 1785"/>
                <a:gd name="T70" fmla="*/ 1422 w 1453"/>
                <a:gd name="T71" fmla="*/ 45 h 1785"/>
                <a:gd name="T72" fmla="*/ 1437 w 1453"/>
                <a:gd name="T73" fmla="*/ 63 h 1785"/>
                <a:gd name="T74" fmla="*/ 1445 w 1453"/>
                <a:gd name="T75" fmla="*/ 82 h 1785"/>
                <a:gd name="T76" fmla="*/ 1451 w 1453"/>
                <a:gd name="T77" fmla="*/ 104 h 1785"/>
                <a:gd name="T78" fmla="*/ 1453 w 1453"/>
                <a:gd name="T79" fmla="*/ 127 h 1785"/>
                <a:gd name="T80" fmla="*/ 1453 w 1453"/>
                <a:gd name="T81" fmla="*/ 165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3" h="1785">
                  <a:moveTo>
                    <a:pt x="1453" y="1657"/>
                  </a:moveTo>
                  <a:lnTo>
                    <a:pt x="1451" y="1680"/>
                  </a:lnTo>
                  <a:lnTo>
                    <a:pt x="1445" y="1701"/>
                  </a:lnTo>
                  <a:lnTo>
                    <a:pt x="1437" y="1721"/>
                  </a:lnTo>
                  <a:lnTo>
                    <a:pt x="1424" y="1740"/>
                  </a:lnTo>
                  <a:lnTo>
                    <a:pt x="1408" y="1756"/>
                  </a:lnTo>
                  <a:lnTo>
                    <a:pt x="1390" y="1768"/>
                  </a:lnTo>
                  <a:lnTo>
                    <a:pt x="1369" y="1776"/>
                  </a:lnTo>
                  <a:lnTo>
                    <a:pt x="1349" y="1783"/>
                  </a:lnTo>
                  <a:lnTo>
                    <a:pt x="1326" y="1785"/>
                  </a:lnTo>
                  <a:lnTo>
                    <a:pt x="127" y="1785"/>
                  </a:lnTo>
                  <a:lnTo>
                    <a:pt x="107" y="1783"/>
                  </a:lnTo>
                  <a:lnTo>
                    <a:pt x="84" y="1776"/>
                  </a:lnTo>
                  <a:lnTo>
                    <a:pt x="64" y="1768"/>
                  </a:lnTo>
                  <a:lnTo>
                    <a:pt x="47" y="1756"/>
                  </a:lnTo>
                  <a:lnTo>
                    <a:pt x="31" y="1740"/>
                  </a:lnTo>
                  <a:lnTo>
                    <a:pt x="18" y="1721"/>
                  </a:lnTo>
                  <a:lnTo>
                    <a:pt x="8" y="1703"/>
                  </a:lnTo>
                  <a:lnTo>
                    <a:pt x="2" y="1680"/>
                  </a:lnTo>
                  <a:lnTo>
                    <a:pt x="0" y="1657"/>
                  </a:lnTo>
                  <a:lnTo>
                    <a:pt x="0" y="127"/>
                  </a:lnTo>
                  <a:lnTo>
                    <a:pt x="2" y="104"/>
                  </a:lnTo>
                  <a:lnTo>
                    <a:pt x="8" y="84"/>
                  </a:lnTo>
                  <a:lnTo>
                    <a:pt x="18" y="63"/>
                  </a:lnTo>
                  <a:lnTo>
                    <a:pt x="31" y="45"/>
                  </a:lnTo>
                  <a:lnTo>
                    <a:pt x="45" y="28"/>
                  </a:lnTo>
                  <a:lnTo>
                    <a:pt x="64" y="16"/>
                  </a:lnTo>
                  <a:lnTo>
                    <a:pt x="84" y="8"/>
                  </a:lnTo>
                  <a:lnTo>
                    <a:pt x="107" y="2"/>
                  </a:lnTo>
                  <a:lnTo>
                    <a:pt x="127" y="0"/>
                  </a:lnTo>
                  <a:lnTo>
                    <a:pt x="1326" y="0"/>
                  </a:lnTo>
                  <a:lnTo>
                    <a:pt x="1349" y="2"/>
                  </a:lnTo>
                  <a:lnTo>
                    <a:pt x="1369" y="8"/>
                  </a:lnTo>
                  <a:lnTo>
                    <a:pt x="1390" y="16"/>
                  </a:lnTo>
                  <a:lnTo>
                    <a:pt x="1408" y="28"/>
                  </a:lnTo>
                  <a:lnTo>
                    <a:pt x="1422" y="45"/>
                  </a:lnTo>
                  <a:lnTo>
                    <a:pt x="1437" y="63"/>
                  </a:lnTo>
                  <a:lnTo>
                    <a:pt x="1445" y="82"/>
                  </a:lnTo>
                  <a:lnTo>
                    <a:pt x="1451" y="104"/>
                  </a:lnTo>
                  <a:lnTo>
                    <a:pt x="1453" y="127"/>
                  </a:lnTo>
                  <a:lnTo>
                    <a:pt x="1453" y="1657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1F5E04E9-70A0-4CA5-7766-AC2019148BD4}"/>
              </a:ext>
            </a:extLst>
          </p:cNvPr>
          <p:cNvSpPr txBox="1"/>
          <p:nvPr/>
        </p:nvSpPr>
        <p:spPr>
          <a:xfrm>
            <a:off x="6508512" y="2247134"/>
            <a:ext cx="828771" cy="23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Battery</a:t>
            </a:r>
          </a:p>
        </p:txBody>
      </p:sp>
      <p:grpSp>
        <p:nvGrpSpPr>
          <p:cNvPr id="754" name="Group 52">
            <a:extLst>
              <a:ext uri="{FF2B5EF4-FFF2-40B4-BE49-F238E27FC236}">
                <a16:creationId xmlns:a16="http://schemas.microsoft.com/office/drawing/2014/main" id="{1A2FA400-D89E-3CD7-69F8-3B54945486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43248" y="4011591"/>
            <a:ext cx="1373289" cy="345758"/>
            <a:chOff x="807" y="550"/>
            <a:chExt cx="1785" cy="454"/>
          </a:xfrm>
        </p:grpSpPr>
        <p:sp>
          <p:nvSpPr>
            <p:cNvPr id="756" name="Freeform 53">
              <a:extLst>
                <a:ext uri="{FF2B5EF4-FFF2-40B4-BE49-F238E27FC236}">
                  <a16:creationId xmlns:a16="http://schemas.microsoft.com/office/drawing/2014/main" id="{AE0A3B9C-7580-D4C6-635C-93B8969654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7" y="550"/>
              <a:ext cx="1785" cy="454"/>
            </a:xfrm>
            <a:custGeom>
              <a:avLst/>
              <a:gdLst>
                <a:gd name="T0" fmla="*/ 1658 w 1785"/>
                <a:gd name="T1" fmla="*/ 454 h 454"/>
                <a:gd name="T2" fmla="*/ 1681 w 1785"/>
                <a:gd name="T3" fmla="*/ 451 h 454"/>
                <a:gd name="T4" fmla="*/ 1701 w 1785"/>
                <a:gd name="T5" fmla="*/ 445 h 454"/>
                <a:gd name="T6" fmla="*/ 1722 w 1785"/>
                <a:gd name="T7" fmla="*/ 437 h 454"/>
                <a:gd name="T8" fmla="*/ 1740 w 1785"/>
                <a:gd name="T9" fmla="*/ 425 h 454"/>
                <a:gd name="T10" fmla="*/ 1755 w 1785"/>
                <a:gd name="T11" fmla="*/ 408 h 454"/>
                <a:gd name="T12" fmla="*/ 1767 w 1785"/>
                <a:gd name="T13" fmla="*/ 390 h 454"/>
                <a:gd name="T14" fmla="*/ 1777 w 1785"/>
                <a:gd name="T15" fmla="*/ 369 h 454"/>
                <a:gd name="T16" fmla="*/ 1783 w 1785"/>
                <a:gd name="T17" fmla="*/ 349 h 454"/>
                <a:gd name="T18" fmla="*/ 1785 w 1785"/>
                <a:gd name="T19" fmla="*/ 326 h 454"/>
                <a:gd name="T20" fmla="*/ 1785 w 1785"/>
                <a:gd name="T21" fmla="*/ 127 h 454"/>
                <a:gd name="T22" fmla="*/ 1783 w 1785"/>
                <a:gd name="T23" fmla="*/ 105 h 454"/>
                <a:gd name="T24" fmla="*/ 1777 w 1785"/>
                <a:gd name="T25" fmla="*/ 82 h 454"/>
                <a:gd name="T26" fmla="*/ 1767 w 1785"/>
                <a:gd name="T27" fmla="*/ 64 h 454"/>
                <a:gd name="T28" fmla="*/ 1755 w 1785"/>
                <a:gd name="T29" fmla="*/ 45 h 454"/>
                <a:gd name="T30" fmla="*/ 1740 w 1785"/>
                <a:gd name="T31" fmla="*/ 29 h 454"/>
                <a:gd name="T32" fmla="*/ 1722 w 1785"/>
                <a:gd name="T33" fmla="*/ 16 h 454"/>
                <a:gd name="T34" fmla="*/ 1701 w 1785"/>
                <a:gd name="T35" fmla="*/ 8 h 454"/>
                <a:gd name="T36" fmla="*/ 1681 w 1785"/>
                <a:gd name="T37" fmla="*/ 2 h 454"/>
                <a:gd name="T38" fmla="*/ 1658 w 1785"/>
                <a:gd name="T39" fmla="*/ 0 h 454"/>
                <a:gd name="T40" fmla="*/ 127 w 1785"/>
                <a:gd name="T41" fmla="*/ 0 h 454"/>
                <a:gd name="T42" fmla="*/ 107 w 1785"/>
                <a:gd name="T43" fmla="*/ 2 h 454"/>
                <a:gd name="T44" fmla="*/ 84 w 1785"/>
                <a:gd name="T45" fmla="*/ 8 h 454"/>
                <a:gd name="T46" fmla="*/ 64 w 1785"/>
                <a:gd name="T47" fmla="*/ 16 h 454"/>
                <a:gd name="T48" fmla="*/ 47 w 1785"/>
                <a:gd name="T49" fmla="*/ 29 h 454"/>
                <a:gd name="T50" fmla="*/ 31 w 1785"/>
                <a:gd name="T51" fmla="*/ 45 h 454"/>
                <a:gd name="T52" fmla="*/ 18 w 1785"/>
                <a:gd name="T53" fmla="*/ 64 h 454"/>
                <a:gd name="T54" fmla="*/ 8 w 1785"/>
                <a:gd name="T55" fmla="*/ 84 h 454"/>
                <a:gd name="T56" fmla="*/ 2 w 1785"/>
                <a:gd name="T57" fmla="*/ 105 h 454"/>
                <a:gd name="T58" fmla="*/ 0 w 1785"/>
                <a:gd name="T59" fmla="*/ 127 h 454"/>
                <a:gd name="T60" fmla="*/ 0 w 1785"/>
                <a:gd name="T61" fmla="*/ 326 h 454"/>
                <a:gd name="T62" fmla="*/ 2 w 1785"/>
                <a:gd name="T63" fmla="*/ 349 h 454"/>
                <a:gd name="T64" fmla="*/ 8 w 1785"/>
                <a:gd name="T65" fmla="*/ 369 h 454"/>
                <a:gd name="T66" fmla="*/ 18 w 1785"/>
                <a:gd name="T67" fmla="*/ 390 h 454"/>
                <a:gd name="T68" fmla="*/ 31 w 1785"/>
                <a:gd name="T69" fmla="*/ 408 h 454"/>
                <a:gd name="T70" fmla="*/ 47 w 1785"/>
                <a:gd name="T71" fmla="*/ 425 h 454"/>
                <a:gd name="T72" fmla="*/ 64 w 1785"/>
                <a:gd name="T73" fmla="*/ 437 h 454"/>
                <a:gd name="T74" fmla="*/ 84 w 1785"/>
                <a:gd name="T75" fmla="*/ 445 h 454"/>
                <a:gd name="T76" fmla="*/ 107 w 1785"/>
                <a:gd name="T77" fmla="*/ 451 h 454"/>
                <a:gd name="T78" fmla="*/ 127 w 1785"/>
                <a:gd name="T79" fmla="*/ 454 h 454"/>
                <a:gd name="T80" fmla="*/ 1658 w 1785"/>
                <a:gd name="T81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5" h="454">
                  <a:moveTo>
                    <a:pt x="1658" y="454"/>
                  </a:moveTo>
                  <a:lnTo>
                    <a:pt x="1681" y="451"/>
                  </a:lnTo>
                  <a:lnTo>
                    <a:pt x="1701" y="445"/>
                  </a:lnTo>
                  <a:lnTo>
                    <a:pt x="1722" y="437"/>
                  </a:lnTo>
                  <a:lnTo>
                    <a:pt x="1740" y="425"/>
                  </a:lnTo>
                  <a:lnTo>
                    <a:pt x="1755" y="408"/>
                  </a:lnTo>
                  <a:lnTo>
                    <a:pt x="1767" y="390"/>
                  </a:lnTo>
                  <a:lnTo>
                    <a:pt x="1777" y="369"/>
                  </a:lnTo>
                  <a:lnTo>
                    <a:pt x="1783" y="349"/>
                  </a:lnTo>
                  <a:lnTo>
                    <a:pt x="1785" y="326"/>
                  </a:lnTo>
                  <a:lnTo>
                    <a:pt x="1785" y="127"/>
                  </a:lnTo>
                  <a:lnTo>
                    <a:pt x="1783" y="105"/>
                  </a:lnTo>
                  <a:lnTo>
                    <a:pt x="1777" y="82"/>
                  </a:lnTo>
                  <a:lnTo>
                    <a:pt x="1767" y="64"/>
                  </a:lnTo>
                  <a:lnTo>
                    <a:pt x="1755" y="45"/>
                  </a:lnTo>
                  <a:lnTo>
                    <a:pt x="1740" y="29"/>
                  </a:lnTo>
                  <a:lnTo>
                    <a:pt x="1722" y="16"/>
                  </a:lnTo>
                  <a:lnTo>
                    <a:pt x="1701" y="8"/>
                  </a:lnTo>
                  <a:lnTo>
                    <a:pt x="1681" y="2"/>
                  </a:lnTo>
                  <a:lnTo>
                    <a:pt x="1658" y="0"/>
                  </a:lnTo>
                  <a:lnTo>
                    <a:pt x="127" y="0"/>
                  </a:lnTo>
                  <a:lnTo>
                    <a:pt x="107" y="2"/>
                  </a:lnTo>
                  <a:lnTo>
                    <a:pt x="84" y="8"/>
                  </a:lnTo>
                  <a:lnTo>
                    <a:pt x="64" y="16"/>
                  </a:lnTo>
                  <a:lnTo>
                    <a:pt x="47" y="29"/>
                  </a:lnTo>
                  <a:lnTo>
                    <a:pt x="31" y="45"/>
                  </a:lnTo>
                  <a:lnTo>
                    <a:pt x="18" y="64"/>
                  </a:lnTo>
                  <a:lnTo>
                    <a:pt x="8" y="84"/>
                  </a:lnTo>
                  <a:lnTo>
                    <a:pt x="2" y="105"/>
                  </a:lnTo>
                  <a:lnTo>
                    <a:pt x="0" y="127"/>
                  </a:lnTo>
                  <a:lnTo>
                    <a:pt x="0" y="326"/>
                  </a:lnTo>
                  <a:lnTo>
                    <a:pt x="2" y="349"/>
                  </a:lnTo>
                  <a:lnTo>
                    <a:pt x="8" y="369"/>
                  </a:lnTo>
                  <a:lnTo>
                    <a:pt x="18" y="390"/>
                  </a:lnTo>
                  <a:lnTo>
                    <a:pt x="31" y="408"/>
                  </a:lnTo>
                  <a:lnTo>
                    <a:pt x="47" y="425"/>
                  </a:lnTo>
                  <a:lnTo>
                    <a:pt x="64" y="437"/>
                  </a:lnTo>
                  <a:lnTo>
                    <a:pt x="84" y="445"/>
                  </a:lnTo>
                  <a:lnTo>
                    <a:pt x="107" y="451"/>
                  </a:lnTo>
                  <a:lnTo>
                    <a:pt x="127" y="454"/>
                  </a:lnTo>
                  <a:lnTo>
                    <a:pt x="1658" y="454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57" name="Freeform 54">
              <a:extLst>
                <a:ext uri="{FF2B5EF4-FFF2-40B4-BE49-F238E27FC236}">
                  <a16:creationId xmlns:a16="http://schemas.microsoft.com/office/drawing/2014/main" id="{885A7F9A-76C0-31AB-E335-4719A6FD17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4" y="757"/>
              <a:ext cx="543" cy="41"/>
            </a:xfrm>
            <a:custGeom>
              <a:avLst/>
              <a:gdLst>
                <a:gd name="T0" fmla="*/ 20 w 543"/>
                <a:gd name="T1" fmla="*/ 41 h 41"/>
                <a:gd name="T2" fmla="*/ 20 w 543"/>
                <a:gd name="T3" fmla="*/ 41 h 41"/>
                <a:gd name="T4" fmla="*/ 18 w 543"/>
                <a:gd name="T5" fmla="*/ 41 h 41"/>
                <a:gd name="T6" fmla="*/ 14 w 543"/>
                <a:gd name="T7" fmla="*/ 41 h 41"/>
                <a:gd name="T8" fmla="*/ 10 w 543"/>
                <a:gd name="T9" fmla="*/ 39 h 41"/>
                <a:gd name="T10" fmla="*/ 8 w 543"/>
                <a:gd name="T11" fmla="*/ 37 h 41"/>
                <a:gd name="T12" fmla="*/ 6 w 543"/>
                <a:gd name="T13" fmla="*/ 35 h 41"/>
                <a:gd name="T14" fmla="*/ 4 w 543"/>
                <a:gd name="T15" fmla="*/ 31 h 41"/>
                <a:gd name="T16" fmla="*/ 2 w 543"/>
                <a:gd name="T17" fmla="*/ 29 h 41"/>
                <a:gd name="T18" fmla="*/ 0 w 543"/>
                <a:gd name="T19" fmla="*/ 25 h 41"/>
                <a:gd name="T20" fmla="*/ 0 w 543"/>
                <a:gd name="T21" fmla="*/ 21 h 41"/>
                <a:gd name="T22" fmla="*/ 0 w 543"/>
                <a:gd name="T23" fmla="*/ 19 h 41"/>
                <a:gd name="T24" fmla="*/ 2 w 543"/>
                <a:gd name="T25" fmla="*/ 15 h 41"/>
                <a:gd name="T26" fmla="*/ 4 w 543"/>
                <a:gd name="T27" fmla="*/ 11 h 41"/>
                <a:gd name="T28" fmla="*/ 6 w 543"/>
                <a:gd name="T29" fmla="*/ 9 h 41"/>
                <a:gd name="T30" fmla="*/ 8 w 543"/>
                <a:gd name="T31" fmla="*/ 6 h 41"/>
                <a:gd name="T32" fmla="*/ 10 w 543"/>
                <a:gd name="T33" fmla="*/ 4 h 41"/>
                <a:gd name="T34" fmla="*/ 14 w 543"/>
                <a:gd name="T35" fmla="*/ 2 h 41"/>
                <a:gd name="T36" fmla="*/ 18 w 543"/>
                <a:gd name="T37" fmla="*/ 2 h 41"/>
                <a:gd name="T38" fmla="*/ 20 w 543"/>
                <a:gd name="T39" fmla="*/ 0 h 41"/>
                <a:gd name="T40" fmla="*/ 20 w 543"/>
                <a:gd name="T41" fmla="*/ 0 h 41"/>
                <a:gd name="T42" fmla="*/ 522 w 543"/>
                <a:gd name="T43" fmla="*/ 0 h 41"/>
                <a:gd name="T44" fmla="*/ 522 w 543"/>
                <a:gd name="T45" fmla="*/ 0 h 41"/>
                <a:gd name="T46" fmla="*/ 527 w 543"/>
                <a:gd name="T47" fmla="*/ 2 h 41"/>
                <a:gd name="T48" fmla="*/ 529 w 543"/>
                <a:gd name="T49" fmla="*/ 2 h 41"/>
                <a:gd name="T50" fmla="*/ 533 w 543"/>
                <a:gd name="T51" fmla="*/ 4 h 41"/>
                <a:gd name="T52" fmla="*/ 535 w 543"/>
                <a:gd name="T53" fmla="*/ 6 h 41"/>
                <a:gd name="T54" fmla="*/ 537 w 543"/>
                <a:gd name="T55" fmla="*/ 9 h 41"/>
                <a:gd name="T56" fmla="*/ 539 w 543"/>
                <a:gd name="T57" fmla="*/ 11 h 41"/>
                <a:gd name="T58" fmla="*/ 541 w 543"/>
                <a:gd name="T59" fmla="*/ 15 h 41"/>
                <a:gd name="T60" fmla="*/ 543 w 543"/>
                <a:gd name="T61" fmla="*/ 19 h 41"/>
                <a:gd name="T62" fmla="*/ 543 w 543"/>
                <a:gd name="T63" fmla="*/ 21 h 41"/>
                <a:gd name="T64" fmla="*/ 543 w 543"/>
                <a:gd name="T65" fmla="*/ 25 h 41"/>
                <a:gd name="T66" fmla="*/ 541 w 543"/>
                <a:gd name="T67" fmla="*/ 29 h 41"/>
                <a:gd name="T68" fmla="*/ 539 w 543"/>
                <a:gd name="T69" fmla="*/ 31 h 41"/>
                <a:gd name="T70" fmla="*/ 537 w 543"/>
                <a:gd name="T71" fmla="*/ 35 h 41"/>
                <a:gd name="T72" fmla="*/ 535 w 543"/>
                <a:gd name="T73" fmla="*/ 37 h 41"/>
                <a:gd name="T74" fmla="*/ 533 w 543"/>
                <a:gd name="T75" fmla="*/ 39 h 41"/>
                <a:gd name="T76" fmla="*/ 529 w 543"/>
                <a:gd name="T77" fmla="*/ 41 h 41"/>
                <a:gd name="T78" fmla="*/ 527 w 543"/>
                <a:gd name="T79" fmla="*/ 41 h 41"/>
                <a:gd name="T80" fmla="*/ 522 w 543"/>
                <a:gd name="T81" fmla="*/ 41 h 41"/>
                <a:gd name="T82" fmla="*/ 522 w 543"/>
                <a:gd name="T83" fmla="*/ 41 h 41"/>
                <a:gd name="T84" fmla="*/ 20 w 543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3" h="41">
                  <a:moveTo>
                    <a:pt x="20" y="41"/>
                  </a:moveTo>
                  <a:lnTo>
                    <a:pt x="20" y="41"/>
                  </a:lnTo>
                  <a:lnTo>
                    <a:pt x="18" y="41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522" y="0"/>
                  </a:lnTo>
                  <a:lnTo>
                    <a:pt x="527" y="2"/>
                  </a:lnTo>
                  <a:lnTo>
                    <a:pt x="529" y="2"/>
                  </a:lnTo>
                  <a:lnTo>
                    <a:pt x="533" y="4"/>
                  </a:lnTo>
                  <a:lnTo>
                    <a:pt x="535" y="6"/>
                  </a:lnTo>
                  <a:lnTo>
                    <a:pt x="537" y="9"/>
                  </a:lnTo>
                  <a:lnTo>
                    <a:pt x="539" y="11"/>
                  </a:lnTo>
                  <a:lnTo>
                    <a:pt x="541" y="15"/>
                  </a:lnTo>
                  <a:lnTo>
                    <a:pt x="543" y="19"/>
                  </a:lnTo>
                  <a:lnTo>
                    <a:pt x="543" y="21"/>
                  </a:lnTo>
                  <a:lnTo>
                    <a:pt x="543" y="25"/>
                  </a:lnTo>
                  <a:lnTo>
                    <a:pt x="541" y="29"/>
                  </a:lnTo>
                  <a:lnTo>
                    <a:pt x="539" y="31"/>
                  </a:lnTo>
                  <a:lnTo>
                    <a:pt x="537" y="35"/>
                  </a:lnTo>
                  <a:lnTo>
                    <a:pt x="535" y="37"/>
                  </a:lnTo>
                  <a:lnTo>
                    <a:pt x="533" y="39"/>
                  </a:lnTo>
                  <a:lnTo>
                    <a:pt x="529" y="41"/>
                  </a:lnTo>
                  <a:lnTo>
                    <a:pt x="527" y="41"/>
                  </a:lnTo>
                  <a:lnTo>
                    <a:pt x="522" y="4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58" name="Freeform 55">
              <a:extLst>
                <a:ext uri="{FF2B5EF4-FFF2-40B4-BE49-F238E27FC236}">
                  <a16:creationId xmlns:a16="http://schemas.microsoft.com/office/drawing/2014/main" id="{8F738D4B-CCF1-74E5-84BD-E085BDCB01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0" y="690"/>
              <a:ext cx="179" cy="178"/>
            </a:xfrm>
            <a:custGeom>
              <a:avLst/>
              <a:gdLst>
                <a:gd name="T0" fmla="*/ 179 w 179"/>
                <a:gd name="T1" fmla="*/ 88 h 178"/>
                <a:gd name="T2" fmla="*/ 177 w 179"/>
                <a:gd name="T3" fmla="*/ 108 h 178"/>
                <a:gd name="T4" fmla="*/ 170 w 179"/>
                <a:gd name="T5" fmla="*/ 127 h 178"/>
                <a:gd name="T6" fmla="*/ 160 w 179"/>
                <a:gd name="T7" fmla="*/ 143 h 178"/>
                <a:gd name="T8" fmla="*/ 148 w 179"/>
                <a:gd name="T9" fmla="*/ 158 h 178"/>
                <a:gd name="T10" fmla="*/ 132 w 179"/>
                <a:gd name="T11" fmla="*/ 168 h 178"/>
                <a:gd name="T12" fmla="*/ 113 w 179"/>
                <a:gd name="T13" fmla="*/ 176 h 178"/>
                <a:gd name="T14" fmla="*/ 95 w 179"/>
                <a:gd name="T15" fmla="*/ 178 h 178"/>
                <a:gd name="T16" fmla="*/ 74 w 179"/>
                <a:gd name="T17" fmla="*/ 178 h 178"/>
                <a:gd name="T18" fmla="*/ 56 w 179"/>
                <a:gd name="T19" fmla="*/ 172 h 178"/>
                <a:gd name="T20" fmla="*/ 39 w 179"/>
                <a:gd name="T21" fmla="*/ 164 h 178"/>
                <a:gd name="T22" fmla="*/ 25 w 179"/>
                <a:gd name="T23" fmla="*/ 151 h 178"/>
                <a:gd name="T24" fmla="*/ 13 w 179"/>
                <a:gd name="T25" fmla="*/ 135 h 178"/>
                <a:gd name="T26" fmla="*/ 4 w 179"/>
                <a:gd name="T27" fmla="*/ 119 h 178"/>
                <a:gd name="T28" fmla="*/ 0 w 179"/>
                <a:gd name="T29" fmla="*/ 98 h 178"/>
                <a:gd name="T30" fmla="*/ 0 w 179"/>
                <a:gd name="T31" fmla="*/ 80 h 178"/>
                <a:gd name="T32" fmla="*/ 4 w 179"/>
                <a:gd name="T33" fmla="*/ 61 h 178"/>
                <a:gd name="T34" fmla="*/ 13 w 179"/>
                <a:gd name="T35" fmla="*/ 43 h 178"/>
                <a:gd name="T36" fmla="*/ 23 w 179"/>
                <a:gd name="T37" fmla="*/ 26 h 178"/>
                <a:gd name="T38" fmla="*/ 39 w 179"/>
                <a:gd name="T39" fmla="*/ 14 h 178"/>
                <a:gd name="T40" fmla="*/ 56 w 179"/>
                <a:gd name="T41" fmla="*/ 6 h 178"/>
                <a:gd name="T42" fmla="*/ 74 w 179"/>
                <a:gd name="T43" fmla="*/ 0 h 178"/>
                <a:gd name="T44" fmla="*/ 95 w 179"/>
                <a:gd name="T45" fmla="*/ 0 h 178"/>
                <a:gd name="T46" fmla="*/ 113 w 179"/>
                <a:gd name="T47" fmla="*/ 2 h 178"/>
                <a:gd name="T48" fmla="*/ 132 w 179"/>
                <a:gd name="T49" fmla="*/ 10 h 178"/>
                <a:gd name="T50" fmla="*/ 148 w 179"/>
                <a:gd name="T51" fmla="*/ 20 h 178"/>
                <a:gd name="T52" fmla="*/ 160 w 179"/>
                <a:gd name="T53" fmla="*/ 34 h 178"/>
                <a:gd name="T54" fmla="*/ 170 w 179"/>
                <a:gd name="T55" fmla="*/ 51 h 178"/>
                <a:gd name="T56" fmla="*/ 177 w 179"/>
                <a:gd name="T57" fmla="*/ 69 h 178"/>
                <a:gd name="T58" fmla="*/ 179 w 179"/>
                <a:gd name="T59" fmla="*/ 88 h 178"/>
                <a:gd name="T60" fmla="*/ 179 w 179"/>
                <a:gd name="T61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" h="178">
                  <a:moveTo>
                    <a:pt x="179" y="88"/>
                  </a:moveTo>
                  <a:lnTo>
                    <a:pt x="177" y="108"/>
                  </a:lnTo>
                  <a:lnTo>
                    <a:pt x="170" y="127"/>
                  </a:lnTo>
                  <a:lnTo>
                    <a:pt x="160" y="143"/>
                  </a:lnTo>
                  <a:lnTo>
                    <a:pt x="148" y="158"/>
                  </a:lnTo>
                  <a:lnTo>
                    <a:pt x="132" y="168"/>
                  </a:lnTo>
                  <a:lnTo>
                    <a:pt x="113" y="176"/>
                  </a:lnTo>
                  <a:lnTo>
                    <a:pt x="95" y="178"/>
                  </a:lnTo>
                  <a:lnTo>
                    <a:pt x="74" y="178"/>
                  </a:lnTo>
                  <a:lnTo>
                    <a:pt x="56" y="172"/>
                  </a:lnTo>
                  <a:lnTo>
                    <a:pt x="39" y="164"/>
                  </a:lnTo>
                  <a:lnTo>
                    <a:pt x="25" y="151"/>
                  </a:lnTo>
                  <a:lnTo>
                    <a:pt x="13" y="135"/>
                  </a:lnTo>
                  <a:lnTo>
                    <a:pt x="4" y="119"/>
                  </a:lnTo>
                  <a:lnTo>
                    <a:pt x="0" y="98"/>
                  </a:lnTo>
                  <a:lnTo>
                    <a:pt x="0" y="80"/>
                  </a:lnTo>
                  <a:lnTo>
                    <a:pt x="4" y="61"/>
                  </a:lnTo>
                  <a:lnTo>
                    <a:pt x="13" y="43"/>
                  </a:lnTo>
                  <a:lnTo>
                    <a:pt x="23" y="26"/>
                  </a:lnTo>
                  <a:lnTo>
                    <a:pt x="39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5" y="0"/>
                  </a:lnTo>
                  <a:lnTo>
                    <a:pt x="113" y="2"/>
                  </a:lnTo>
                  <a:lnTo>
                    <a:pt x="132" y="10"/>
                  </a:lnTo>
                  <a:lnTo>
                    <a:pt x="148" y="20"/>
                  </a:lnTo>
                  <a:lnTo>
                    <a:pt x="160" y="34"/>
                  </a:lnTo>
                  <a:lnTo>
                    <a:pt x="170" y="51"/>
                  </a:lnTo>
                  <a:lnTo>
                    <a:pt x="177" y="69"/>
                  </a:lnTo>
                  <a:lnTo>
                    <a:pt x="179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59" name="Freeform 56">
              <a:extLst>
                <a:ext uri="{FF2B5EF4-FFF2-40B4-BE49-F238E27FC236}">
                  <a16:creationId xmlns:a16="http://schemas.microsoft.com/office/drawing/2014/main" id="{98500D0D-3DB8-C7BA-4698-D54A545170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" y="745"/>
              <a:ext cx="69" cy="68"/>
            </a:xfrm>
            <a:custGeom>
              <a:avLst/>
              <a:gdLst>
                <a:gd name="T0" fmla="*/ 69 w 69"/>
                <a:gd name="T1" fmla="*/ 33 h 68"/>
                <a:gd name="T2" fmla="*/ 67 w 69"/>
                <a:gd name="T3" fmla="*/ 45 h 68"/>
                <a:gd name="T4" fmla="*/ 61 w 69"/>
                <a:gd name="T5" fmla="*/ 55 h 68"/>
                <a:gd name="T6" fmla="*/ 53 w 69"/>
                <a:gd name="T7" fmla="*/ 64 h 68"/>
                <a:gd name="T8" fmla="*/ 41 w 69"/>
                <a:gd name="T9" fmla="*/ 68 h 68"/>
                <a:gd name="T10" fmla="*/ 28 w 69"/>
                <a:gd name="T11" fmla="*/ 68 h 68"/>
                <a:gd name="T12" fmla="*/ 18 w 69"/>
                <a:gd name="T13" fmla="*/ 64 h 68"/>
                <a:gd name="T14" fmla="*/ 8 w 69"/>
                <a:gd name="T15" fmla="*/ 55 h 68"/>
                <a:gd name="T16" fmla="*/ 2 w 69"/>
                <a:gd name="T17" fmla="*/ 45 h 68"/>
                <a:gd name="T18" fmla="*/ 0 w 69"/>
                <a:gd name="T19" fmla="*/ 33 h 68"/>
                <a:gd name="T20" fmla="*/ 2 w 69"/>
                <a:gd name="T21" fmla="*/ 23 h 68"/>
                <a:gd name="T22" fmla="*/ 8 w 69"/>
                <a:gd name="T23" fmla="*/ 12 h 68"/>
                <a:gd name="T24" fmla="*/ 18 w 69"/>
                <a:gd name="T25" fmla="*/ 4 h 68"/>
                <a:gd name="T26" fmla="*/ 28 w 69"/>
                <a:gd name="T27" fmla="*/ 0 h 68"/>
                <a:gd name="T28" fmla="*/ 41 w 69"/>
                <a:gd name="T29" fmla="*/ 0 h 68"/>
                <a:gd name="T30" fmla="*/ 53 w 69"/>
                <a:gd name="T31" fmla="*/ 4 h 68"/>
                <a:gd name="T32" fmla="*/ 61 w 69"/>
                <a:gd name="T33" fmla="*/ 12 h 68"/>
                <a:gd name="T34" fmla="*/ 67 w 69"/>
                <a:gd name="T35" fmla="*/ 23 h 68"/>
                <a:gd name="T36" fmla="*/ 69 w 69"/>
                <a:gd name="T37" fmla="*/ 33 h 68"/>
                <a:gd name="T38" fmla="*/ 69 w 69"/>
                <a:gd name="T39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68">
                  <a:moveTo>
                    <a:pt x="69" y="33"/>
                  </a:moveTo>
                  <a:lnTo>
                    <a:pt x="67" y="45"/>
                  </a:lnTo>
                  <a:lnTo>
                    <a:pt x="61" y="55"/>
                  </a:lnTo>
                  <a:lnTo>
                    <a:pt x="53" y="64"/>
                  </a:lnTo>
                  <a:lnTo>
                    <a:pt x="41" y="68"/>
                  </a:lnTo>
                  <a:lnTo>
                    <a:pt x="28" y="68"/>
                  </a:lnTo>
                  <a:lnTo>
                    <a:pt x="18" y="64"/>
                  </a:lnTo>
                  <a:lnTo>
                    <a:pt x="8" y="55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3" y="4"/>
                  </a:lnTo>
                  <a:lnTo>
                    <a:pt x="61" y="12"/>
                  </a:lnTo>
                  <a:lnTo>
                    <a:pt x="67" y="23"/>
                  </a:lnTo>
                  <a:lnTo>
                    <a:pt x="69" y="33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60" name="Freeform 57">
              <a:extLst>
                <a:ext uri="{FF2B5EF4-FFF2-40B4-BE49-F238E27FC236}">
                  <a16:creationId xmlns:a16="http://schemas.microsoft.com/office/drawing/2014/main" id="{BFEB9729-E64B-20D9-3966-4428338C32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" y="757"/>
              <a:ext cx="580" cy="41"/>
            </a:xfrm>
            <a:custGeom>
              <a:avLst/>
              <a:gdLst>
                <a:gd name="T0" fmla="*/ 20 w 580"/>
                <a:gd name="T1" fmla="*/ 41 h 41"/>
                <a:gd name="T2" fmla="*/ 20 w 580"/>
                <a:gd name="T3" fmla="*/ 41 h 41"/>
                <a:gd name="T4" fmla="*/ 18 w 580"/>
                <a:gd name="T5" fmla="*/ 41 h 41"/>
                <a:gd name="T6" fmla="*/ 14 w 580"/>
                <a:gd name="T7" fmla="*/ 41 h 41"/>
                <a:gd name="T8" fmla="*/ 10 w 580"/>
                <a:gd name="T9" fmla="*/ 39 h 41"/>
                <a:gd name="T10" fmla="*/ 8 w 580"/>
                <a:gd name="T11" fmla="*/ 37 h 41"/>
                <a:gd name="T12" fmla="*/ 6 w 580"/>
                <a:gd name="T13" fmla="*/ 35 h 41"/>
                <a:gd name="T14" fmla="*/ 4 w 580"/>
                <a:gd name="T15" fmla="*/ 31 h 41"/>
                <a:gd name="T16" fmla="*/ 2 w 580"/>
                <a:gd name="T17" fmla="*/ 29 h 41"/>
                <a:gd name="T18" fmla="*/ 2 w 580"/>
                <a:gd name="T19" fmla="*/ 25 h 41"/>
                <a:gd name="T20" fmla="*/ 0 w 580"/>
                <a:gd name="T21" fmla="*/ 21 h 41"/>
                <a:gd name="T22" fmla="*/ 2 w 580"/>
                <a:gd name="T23" fmla="*/ 19 h 41"/>
                <a:gd name="T24" fmla="*/ 2 w 580"/>
                <a:gd name="T25" fmla="*/ 15 h 41"/>
                <a:gd name="T26" fmla="*/ 4 w 580"/>
                <a:gd name="T27" fmla="*/ 11 h 41"/>
                <a:gd name="T28" fmla="*/ 6 w 580"/>
                <a:gd name="T29" fmla="*/ 9 h 41"/>
                <a:gd name="T30" fmla="*/ 8 w 580"/>
                <a:gd name="T31" fmla="*/ 6 h 41"/>
                <a:gd name="T32" fmla="*/ 10 w 580"/>
                <a:gd name="T33" fmla="*/ 4 h 41"/>
                <a:gd name="T34" fmla="*/ 14 w 580"/>
                <a:gd name="T35" fmla="*/ 2 h 41"/>
                <a:gd name="T36" fmla="*/ 18 w 580"/>
                <a:gd name="T37" fmla="*/ 2 h 41"/>
                <a:gd name="T38" fmla="*/ 20 w 580"/>
                <a:gd name="T39" fmla="*/ 0 h 41"/>
                <a:gd name="T40" fmla="*/ 20 w 580"/>
                <a:gd name="T41" fmla="*/ 0 h 41"/>
                <a:gd name="T42" fmla="*/ 560 w 580"/>
                <a:gd name="T43" fmla="*/ 0 h 41"/>
                <a:gd name="T44" fmla="*/ 560 w 580"/>
                <a:gd name="T45" fmla="*/ 0 h 41"/>
                <a:gd name="T46" fmla="*/ 564 w 580"/>
                <a:gd name="T47" fmla="*/ 2 h 41"/>
                <a:gd name="T48" fmla="*/ 566 w 580"/>
                <a:gd name="T49" fmla="*/ 2 h 41"/>
                <a:gd name="T50" fmla="*/ 570 w 580"/>
                <a:gd name="T51" fmla="*/ 4 h 41"/>
                <a:gd name="T52" fmla="*/ 572 w 580"/>
                <a:gd name="T53" fmla="*/ 6 h 41"/>
                <a:gd name="T54" fmla="*/ 576 w 580"/>
                <a:gd name="T55" fmla="*/ 9 h 41"/>
                <a:gd name="T56" fmla="*/ 578 w 580"/>
                <a:gd name="T57" fmla="*/ 11 h 41"/>
                <a:gd name="T58" fmla="*/ 578 w 580"/>
                <a:gd name="T59" fmla="*/ 15 h 41"/>
                <a:gd name="T60" fmla="*/ 580 w 580"/>
                <a:gd name="T61" fmla="*/ 19 h 41"/>
                <a:gd name="T62" fmla="*/ 580 w 580"/>
                <a:gd name="T63" fmla="*/ 21 h 41"/>
                <a:gd name="T64" fmla="*/ 580 w 580"/>
                <a:gd name="T65" fmla="*/ 25 h 41"/>
                <a:gd name="T66" fmla="*/ 578 w 580"/>
                <a:gd name="T67" fmla="*/ 29 h 41"/>
                <a:gd name="T68" fmla="*/ 578 w 580"/>
                <a:gd name="T69" fmla="*/ 31 h 41"/>
                <a:gd name="T70" fmla="*/ 576 w 580"/>
                <a:gd name="T71" fmla="*/ 35 h 41"/>
                <a:gd name="T72" fmla="*/ 572 w 580"/>
                <a:gd name="T73" fmla="*/ 37 h 41"/>
                <a:gd name="T74" fmla="*/ 570 w 580"/>
                <a:gd name="T75" fmla="*/ 39 h 41"/>
                <a:gd name="T76" fmla="*/ 566 w 580"/>
                <a:gd name="T77" fmla="*/ 41 h 41"/>
                <a:gd name="T78" fmla="*/ 564 w 580"/>
                <a:gd name="T79" fmla="*/ 41 h 41"/>
                <a:gd name="T80" fmla="*/ 560 w 580"/>
                <a:gd name="T81" fmla="*/ 41 h 41"/>
                <a:gd name="T82" fmla="*/ 560 w 580"/>
                <a:gd name="T83" fmla="*/ 41 h 41"/>
                <a:gd name="T84" fmla="*/ 20 w 580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0" h="41">
                  <a:moveTo>
                    <a:pt x="20" y="41"/>
                  </a:moveTo>
                  <a:lnTo>
                    <a:pt x="20" y="41"/>
                  </a:lnTo>
                  <a:lnTo>
                    <a:pt x="18" y="41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560" y="0"/>
                  </a:lnTo>
                  <a:lnTo>
                    <a:pt x="564" y="2"/>
                  </a:lnTo>
                  <a:lnTo>
                    <a:pt x="566" y="2"/>
                  </a:lnTo>
                  <a:lnTo>
                    <a:pt x="570" y="4"/>
                  </a:lnTo>
                  <a:lnTo>
                    <a:pt x="572" y="6"/>
                  </a:lnTo>
                  <a:lnTo>
                    <a:pt x="576" y="9"/>
                  </a:lnTo>
                  <a:lnTo>
                    <a:pt x="578" y="11"/>
                  </a:lnTo>
                  <a:lnTo>
                    <a:pt x="578" y="15"/>
                  </a:lnTo>
                  <a:lnTo>
                    <a:pt x="580" y="19"/>
                  </a:lnTo>
                  <a:lnTo>
                    <a:pt x="580" y="21"/>
                  </a:lnTo>
                  <a:lnTo>
                    <a:pt x="580" y="25"/>
                  </a:lnTo>
                  <a:lnTo>
                    <a:pt x="578" y="29"/>
                  </a:lnTo>
                  <a:lnTo>
                    <a:pt x="578" y="31"/>
                  </a:lnTo>
                  <a:lnTo>
                    <a:pt x="576" y="35"/>
                  </a:lnTo>
                  <a:lnTo>
                    <a:pt x="572" y="37"/>
                  </a:lnTo>
                  <a:lnTo>
                    <a:pt x="570" y="39"/>
                  </a:lnTo>
                  <a:lnTo>
                    <a:pt x="566" y="41"/>
                  </a:lnTo>
                  <a:lnTo>
                    <a:pt x="564" y="41"/>
                  </a:lnTo>
                  <a:lnTo>
                    <a:pt x="560" y="4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61" name="Freeform 58">
              <a:extLst>
                <a:ext uri="{FF2B5EF4-FFF2-40B4-BE49-F238E27FC236}">
                  <a16:creationId xmlns:a16="http://schemas.microsoft.com/office/drawing/2014/main" id="{B2CBF01D-6DE4-F256-3DF2-9624203F5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87" y="618"/>
              <a:ext cx="41" cy="289"/>
            </a:xfrm>
            <a:custGeom>
              <a:avLst/>
              <a:gdLst>
                <a:gd name="T0" fmla="*/ 0 w 41"/>
                <a:gd name="T1" fmla="*/ 20 h 289"/>
                <a:gd name="T2" fmla="*/ 0 w 41"/>
                <a:gd name="T3" fmla="*/ 20 h 289"/>
                <a:gd name="T4" fmla="*/ 2 w 41"/>
                <a:gd name="T5" fmla="*/ 16 h 289"/>
                <a:gd name="T6" fmla="*/ 2 w 41"/>
                <a:gd name="T7" fmla="*/ 12 h 289"/>
                <a:gd name="T8" fmla="*/ 4 w 41"/>
                <a:gd name="T9" fmla="*/ 10 h 289"/>
                <a:gd name="T10" fmla="*/ 6 w 41"/>
                <a:gd name="T11" fmla="*/ 6 h 289"/>
                <a:gd name="T12" fmla="*/ 8 w 41"/>
                <a:gd name="T13" fmla="*/ 4 h 289"/>
                <a:gd name="T14" fmla="*/ 12 w 41"/>
                <a:gd name="T15" fmla="*/ 2 h 289"/>
                <a:gd name="T16" fmla="*/ 14 w 41"/>
                <a:gd name="T17" fmla="*/ 0 h 289"/>
                <a:gd name="T18" fmla="*/ 18 w 41"/>
                <a:gd name="T19" fmla="*/ 0 h 289"/>
                <a:gd name="T20" fmla="*/ 22 w 41"/>
                <a:gd name="T21" fmla="*/ 0 h 289"/>
                <a:gd name="T22" fmla="*/ 24 w 41"/>
                <a:gd name="T23" fmla="*/ 0 h 289"/>
                <a:gd name="T24" fmla="*/ 28 w 41"/>
                <a:gd name="T25" fmla="*/ 0 h 289"/>
                <a:gd name="T26" fmla="*/ 33 w 41"/>
                <a:gd name="T27" fmla="*/ 2 h 289"/>
                <a:gd name="T28" fmla="*/ 35 w 41"/>
                <a:gd name="T29" fmla="*/ 4 h 289"/>
                <a:gd name="T30" fmla="*/ 37 w 41"/>
                <a:gd name="T31" fmla="*/ 6 h 289"/>
                <a:gd name="T32" fmla="*/ 39 w 41"/>
                <a:gd name="T33" fmla="*/ 10 h 289"/>
                <a:gd name="T34" fmla="*/ 41 w 41"/>
                <a:gd name="T35" fmla="*/ 12 h 289"/>
                <a:gd name="T36" fmla="*/ 41 w 41"/>
                <a:gd name="T37" fmla="*/ 16 h 289"/>
                <a:gd name="T38" fmla="*/ 41 w 41"/>
                <a:gd name="T39" fmla="*/ 20 h 289"/>
                <a:gd name="T40" fmla="*/ 41 w 41"/>
                <a:gd name="T41" fmla="*/ 20 h 289"/>
                <a:gd name="T42" fmla="*/ 41 w 41"/>
                <a:gd name="T43" fmla="*/ 269 h 289"/>
                <a:gd name="T44" fmla="*/ 41 w 41"/>
                <a:gd name="T45" fmla="*/ 269 h 289"/>
                <a:gd name="T46" fmla="*/ 39 w 41"/>
                <a:gd name="T47" fmla="*/ 273 h 289"/>
                <a:gd name="T48" fmla="*/ 39 w 41"/>
                <a:gd name="T49" fmla="*/ 277 h 289"/>
                <a:gd name="T50" fmla="*/ 37 w 41"/>
                <a:gd name="T51" fmla="*/ 279 h 289"/>
                <a:gd name="T52" fmla="*/ 35 w 41"/>
                <a:gd name="T53" fmla="*/ 283 h 289"/>
                <a:gd name="T54" fmla="*/ 33 w 41"/>
                <a:gd name="T55" fmla="*/ 285 h 289"/>
                <a:gd name="T56" fmla="*/ 28 w 41"/>
                <a:gd name="T57" fmla="*/ 287 h 289"/>
                <a:gd name="T58" fmla="*/ 26 w 41"/>
                <a:gd name="T59" fmla="*/ 289 h 289"/>
                <a:gd name="T60" fmla="*/ 22 w 41"/>
                <a:gd name="T61" fmla="*/ 289 h 289"/>
                <a:gd name="T62" fmla="*/ 18 w 41"/>
                <a:gd name="T63" fmla="*/ 289 h 289"/>
                <a:gd name="T64" fmla="*/ 16 w 41"/>
                <a:gd name="T65" fmla="*/ 289 h 289"/>
                <a:gd name="T66" fmla="*/ 12 w 41"/>
                <a:gd name="T67" fmla="*/ 289 h 289"/>
                <a:gd name="T68" fmla="*/ 8 w 41"/>
                <a:gd name="T69" fmla="*/ 287 h 289"/>
                <a:gd name="T70" fmla="*/ 6 w 41"/>
                <a:gd name="T71" fmla="*/ 285 h 289"/>
                <a:gd name="T72" fmla="*/ 4 w 41"/>
                <a:gd name="T73" fmla="*/ 283 h 289"/>
                <a:gd name="T74" fmla="*/ 2 w 41"/>
                <a:gd name="T75" fmla="*/ 279 h 289"/>
                <a:gd name="T76" fmla="*/ 0 w 41"/>
                <a:gd name="T77" fmla="*/ 277 h 289"/>
                <a:gd name="T78" fmla="*/ 0 w 41"/>
                <a:gd name="T79" fmla="*/ 273 h 289"/>
                <a:gd name="T80" fmla="*/ 0 w 41"/>
                <a:gd name="T81" fmla="*/ 269 h 289"/>
                <a:gd name="T82" fmla="*/ 0 w 41"/>
                <a:gd name="T83" fmla="*/ 269 h 289"/>
                <a:gd name="T84" fmla="*/ 0 w 41"/>
                <a:gd name="T85" fmla="*/ 2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289">
                  <a:moveTo>
                    <a:pt x="0" y="20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20"/>
                  </a:lnTo>
                  <a:lnTo>
                    <a:pt x="41" y="269"/>
                  </a:lnTo>
                  <a:lnTo>
                    <a:pt x="39" y="273"/>
                  </a:lnTo>
                  <a:lnTo>
                    <a:pt x="39" y="277"/>
                  </a:lnTo>
                  <a:lnTo>
                    <a:pt x="37" y="279"/>
                  </a:lnTo>
                  <a:lnTo>
                    <a:pt x="35" y="283"/>
                  </a:lnTo>
                  <a:lnTo>
                    <a:pt x="33" y="285"/>
                  </a:lnTo>
                  <a:lnTo>
                    <a:pt x="28" y="287"/>
                  </a:lnTo>
                  <a:lnTo>
                    <a:pt x="26" y="289"/>
                  </a:lnTo>
                  <a:lnTo>
                    <a:pt x="22" y="289"/>
                  </a:lnTo>
                  <a:lnTo>
                    <a:pt x="18" y="289"/>
                  </a:lnTo>
                  <a:lnTo>
                    <a:pt x="16" y="289"/>
                  </a:lnTo>
                  <a:lnTo>
                    <a:pt x="12" y="289"/>
                  </a:lnTo>
                  <a:lnTo>
                    <a:pt x="8" y="287"/>
                  </a:lnTo>
                  <a:lnTo>
                    <a:pt x="6" y="285"/>
                  </a:lnTo>
                  <a:lnTo>
                    <a:pt x="4" y="283"/>
                  </a:lnTo>
                  <a:lnTo>
                    <a:pt x="2" y="279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62" name="Freeform 59">
              <a:extLst>
                <a:ext uri="{FF2B5EF4-FFF2-40B4-BE49-F238E27FC236}">
                  <a16:creationId xmlns:a16="http://schemas.microsoft.com/office/drawing/2014/main" id="{73C35762-10D3-F818-9B3E-93BA1EF382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8" y="597"/>
              <a:ext cx="43" cy="343"/>
            </a:xfrm>
            <a:custGeom>
              <a:avLst/>
              <a:gdLst>
                <a:gd name="T0" fmla="*/ 0 w 43"/>
                <a:gd name="T1" fmla="*/ 21 h 343"/>
                <a:gd name="T2" fmla="*/ 0 w 43"/>
                <a:gd name="T3" fmla="*/ 21 h 343"/>
                <a:gd name="T4" fmla="*/ 0 w 43"/>
                <a:gd name="T5" fmla="*/ 17 h 343"/>
                <a:gd name="T6" fmla="*/ 0 w 43"/>
                <a:gd name="T7" fmla="*/ 13 h 343"/>
                <a:gd name="T8" fmla="*/ 2 w 43"/>
                <a:gd name="T9" fmla="*/ 11 h 343"/>
                <a:gd name="T10" fmla="*/ 4 w 43"/>
                <a:gd name="T11" fmla="*/ 6 h 343"/>
                <a:gd name="T12" fmla="*/ 6 w 43"/>
                <a:gd name="T13" fmla="*/ 4 h 343"/>
                <a:gd name="T14" fmla="*/ 10 w 43"/>
                <a:gd name="T15" fmla="*/ 2 h 343"/>
                <a:gd name="T16" fmla="*/ 12 w 43"/>
                <a:gd name="T17" fmla="*/ 0 h 343"/>
                <a:gd name="T18" fmla="*/ 16 w 43"/>
                <a:gd name="T19" fmla="*/ 0 h 343"/>
                <a:gd name="T20" fmla="*/ 21 w 43"/>
                <a:gd name="T21" fmla="*/ 0 h 343"/>
                <a:gd name="T22" fmla="*/ 23 w 43"/>
                <a:gd name="T23" fmla="*/ 0 h 343"/>
                <a:gd name="T24" fmla="*/ 27 w 43"/>
                <a:gd name="T25" fmla="*/ 0 h 343"/>
                <a:gd name="T26" fmla="*/ 31 w 43"/>
                <a:gd name="T27" fmla="*/ 2 h 343"/>
                <a:gd name="T28" fmla="*/ 33 w 43"/>
                <a:gd name="T29" fmla="*/ 4 h 343"/>
                <a:gd name="T30" fmla="*/ 35 w 43"/>
                <a:gd name="T31" fmla="*/ 6 h 343"/>
                <a:gd name="T32" fmla="*/ 37 w 43"/>
                <a:gd name="T33" fmla="*/ 11 h 343"/>
                <a:gd name="T34" fmla="*/ 39 w 43"/>
                <a:gd name="T35" fmla="*/ 13 h 343"/>
                <a:gd name="T36" fmla="*/ 41 w 43"/>
                <a:gd name="T37" fmla="*/ 17 h 343"/>
                <a:gd name="T38" fmla="*/ 41 w 43"/>
                <a:gd name="T39" fmla="*/ 21 h 343"/>
                <a:gd name="T40" fmla="*/ 41 w 43"/>
                <a:gd name="T41" fmla="*/ 21 h 343"/>
                <a:gd name="T42" fmla="*/ 43 w 43"/>
                <a:gd name="T43" fmla="*/ 322 h 343"/>
                <a:gd name="T44" fmla="*/ 43 w 43"/>
                <a:gd name="T45" fmla="*/ 322 h 343"/>
                <a:gd name="T46" fmla="*/ 43 w 43"/>
                <a:gd name="T47" fmla="*/ 326 h 343"/>
                <a:gd name="T48" fmla="*/ 41 w 43"/>
                <a:gd name="T49" fmla="*/ 331 h 343"/>
                <a:gd name="T50" fmla="*/ 39 w 43"/>
                <a:gd name="T51" fmla="*/ 333 h 343"/>
                <a:gd name="T52" fmla="*/ 37 w 43"/>
                <a:gd name="T53" fmla="*/ 337 h 343"/>
                <a:gd name="T54" fmla="*/ 35 w 43"/>
                <a:gd name="T55" fmla="*/ 339 h 343"/>
                <a:gd name="T56" fmla="*/ 33 w 43"/>
                <a:gd name="T57" fmla="*/ 341 h 343"/>
                <a:gd name="T58" fmla="*/ 29 w 43"/>
                <a:gd name="T59" fmla="*/ 343 h 343"/>
                <a:gd name="T60" fmla="*/ 27 w 43"/>
                <a:gd name="T61" fmla="*/ 343 h 343"/>
                <a:gd name="T62" fmla="*/ 23 w 43"/>
                <a:gd name="T63" fmla="*/ 343 h 343"/>
                <a:gd name="T64" fmla="*/ 18 w 43"/>
                <a:gd name="T65" fmla="*/ 343 h 343"/>
                <a:gd name="T66" fmla="*/ 14 w 43"/>
                <a:gd name="T67" fmla="*/ 343 h 343"/>
                <a:gd name="T68" fmla="*/ 12 w 43"/>
                <a:gd name="T69" fmla="*/ 341 h 343"/>
                <a:gd name="T70" fmla="*/ 8 w 43"/>
                <a:gd name="T71" fmla="*/ 339 h 343"/>
                <a:gd name="T72" fmla="*/ 6 w 43"/>
                <a:gd name="T73" fmla="*/ 337 h 343"/>
                <a:gd name="T74" fmla="*/ 4 w 43"/>
                <a:gd name="T75" fmla="*/ 333 h 343"/>
                <a:gd name="T76" fmla="*/ 2 w 43"/>
                <a:gd name="T77" fmla="*/ 331 h 343"/>
                <a:gd name="T78" fmla="*/ 2 w 43"/>
                <a:gd name="T79" fmla="*/ 326 h 343"/>
                <a:gd name="T80" fmla="*/ 2 w 43"/>
                <a:gd name="T81" fmla="*/ 322 h 343"/>
                <a:gd name="T82" fmla="*/ 2 w 43"/>
                <a:gd name="T83" fmla="*/ 322 h 343"/>
                <a:gd name="T84" fmla="*/ 0 w 43"/>
                <a:gd name="T85" fmla="*/ 2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" h="343">
                  <a:moveTo>
                    <a:pt x="0" y="21"/>
                  </a:move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11"/>
                  </a:lnTo>
                  <a:lnTo>
                    <a:pt x="39" y="13"/>
                  </a:lnTo>
                  <a:lnTo>
                    <a:pt x="41" y="17"/>
                  </a:lnTo>
                  <a:lnTo>
                    <a:pt x="41" y="21"/>
                  </a:lnTo>
                  <a:lnTo>
                    <a:pt x="43" y="322"/>
                  </a:lnTo>
                  <a:lnTo>
                    <a:pt x="43" y="326"/>
                  </a:lnTo>
                  <a:lnTo>
                    <a:pt x="41" y="331"/>
                  </a:lnTo>
                  <a:lnTo>
                    <a:pt x="39" y="333"/>
                  </a:lnTo>
                  <a:lnTo>
                    <a:pt x="37" y="337"/>
                  </a:lnTo>
                  <a:lnTo>
                    <a:pt x="35" y="339"/>
                  </a:lnTo>
                  <a:lnTo>
                    <a:pt x="33" y="341"/>
                  </a:lnTo>
                  <a:lnTo>
                    <a:pt x="29" y="343"/>
                  </a:lnTo>
                  <a:lnTo>
                    <a:pt x="27" y="343"/>
                  </a:lnTo>
                  <a:lnTo>
                    <a:pt x="23" y="343"/>
                  </a:lnTo>
                  <a:lnTo>
                    <a:pt x="18" y="343"/>
                  </a:lnTo>
                  <a:lnTo>
                    <a:pt x="14" y="343"/>
                  </a:lnTo>
                  <a:lnTo>
                    <a:pt x="12" y="341"/>
                  </a:lnTo>
                  <a:lnTo>
                    <a:pt x="8" y="339"/>
                  </a:lnTo>
                  <a:lnTo>
                    <a:pt x="6" y="337"/>
                  </a:lnTo>
                  <a:lnTo>
                    <a:pt x="4" y="333"/>
                  </a:lnTo>
                  <a:lnTo>
                    <a:pt x="2" y="331"/>
                  </a:lnTo>
                  <a:lnTo>
                    <a:pt x="2" y="326"/>
                  </a:lnTo>
                  <a:lnTo>
                    <a:pt x="2" y="32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63" name="Freeform 60">
              <a:extLst>
                <a:ext uri="{FF2B5EF4-FFF2-40B4-BE49-F238E27FC236}">
                  <a16:creationId xmlns:a16="http://schemas.microsoft.com/office/drawing/2014/main" id="{97DE4E88-87AF-C1C5-8D95-6D1945EA92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0" y="755"/>
              <a:ext cx="293" cy="179"/>
            </a:xfrm>
            <a:custGeom>
              <a:avLst/>
              <a:gdLst>
                <a:gd name="T0" fmla="*/ 31 w 293"/>
                <a:gd name="T1" fmla="*/ 177 h 179"/>
                <a:gd name="T2" fmla="*/ 31 w 293"/>
                <a:gd name="T3" fmla="*/ 177 h 179"/>
                <a:gd name="T4" fmla="*/ 27 w 293"/>
                <a:gd name="T5" fmla="*/ 179 h 179"/>
                <a:gd name="T6" fmla="*/ 23 w 293"/>
                <a:gd name="T7" fmla="*/ 179 h 179"/>
                <a:gd name="T8" fmla="*/ 21 w 293"/>
                <a:gd name="T9" fmla="*/ 179 h 179"/>
                <a:gd name="T10" fmla="*/ 17 w 293"/>
                <a:gd name="T11" fmla="*/ 179 h 179"/>
                <a:gd name="T12" fmla="*/ 13 w 293"/>
                <a:gd name="T13" fmla="*/ 179 h 179"/>
                <a:gd name="T14" fmla="*/ 11 w 293"/>
                <a:gd name="T15" fmla="*/ 177 h 179"/>
                <a:gd name="T16" fmla="*/ 6 w 293"/>
                <a:gd name="T17" fmla="*/ 175 h 179"/>
                <a:gd name="T18" fmla="*/ 4 w 293"/>
                <a:gd name="T19" fmla="*/ 171 h 179"/>
                <a:gd name="T20" fmla="*/ 2 w 293"/>
                <a:gd name="T21" fmla="*/ 168 h 179"/>
                <a:gd name="T22" fmla="*/ 0 w 293"/>
                <a:gd name="T23" fmla="*/ 164 h 179"/>
                <a:gd name="T24" fmla="*/ 0 w 293"/>
                <a:gd name="T25" fmla="*/ 162 h 179"/>
                <a:gd name="T26" fmla="*/ 0 w 293"/>
                <a:gd name="T27" fmla="*/ 158 h 179"/>
                <a:gd name="T28" fmla="*/ 0 w 293"/>
                <a:gd name="T29" fmla="*/ 154 h 179"/>
                <a:gd name="T30" fmla="*/ 0 w 293"/>
                <a:gd name="T31" fmla="*/ 152 h 179"/>
                <a:gd name="T32" fmla="*/ 2 w 293"/>
                <a:gd name="T33" fmla="*/ 148 h 179"/>
                <a:gd name="T34" fmla="*/ 4 w 293"/>
                <a:gd name="T35" fmla="*/ 146 h 179"/>
                <a:gd name="T36" fmla="*/ 9 w 293"/>
                <a:gd name="T37" fmla="*/ 142 h 179"/>
                <a:gd name="T38" fmla="*/ 11 w 293"/>
                <a:gd name="T39" fmla="*/ 140 h 179"/>
                <a:gd name="T40" fmla="*/ 11 w 293"/>
                <a:gd name="T41" fmla="*/ 140 h 179"/>
                <a:gd name="T42" fmla="*/ 263 w 293"/>
                <a:gd name="T43" fmla="*/ 4 h 179"/>
                <a:gd name="T44" fmla="*/ 263 w 293"/>
                <a:gd name="T45" fmla="*/ 4 h 179"/>
                <a:gd name="T46" fmla="*/ 265 w 293"/>
                <a:gd name="T47" fmla="*/ 2 h 179"/>
                <a:gd name="T48" fmla="*/ 269 w 293"/>
                <a:gd name="T49" fmla="*/ 2 h 179"/>
                <a:gd name="T50" fmla="*/ 273 w 293"/>
                <a:gd name="T51" fmla="*/ 0 h 179"/>
                <a:gd name="T52" fmla="*/ 277 w 293"/>
                <a:gd name="T53" fmla="*/ 2 h 179"/>
                <a:gd name="T54" fmla="*/ 279 w 293"/>
                <a:gd name="T55" fmla="*/ 2 h 179"/>
                <a:gd name="T56" fmla="*/ 283 w 293"/>
                <a:gd name="T57" fmla="*/ 4 h 179"/>
                <a:gd name="T58" fmla="*/ 285 w 293"/>
                <a:gd name="T59" fmla="*/ 6 h 179"/>
                <a:gd name="T60" fmla="*/ 287 w 293"/>
                <a:gd name="T61" fmla="*/ 8 h 179"/>
                <a:gd name="T62" fmla="*/ 289 w 293"/>
                <a:gd name="T63" fmla="*/ 13 h 179"/>
                <a:gd name="T64" fmla="*/ 291 w 293"/>
                <a:gd name="T65" fmla="*/ 15 h 179"/>
                <a:gd name="T66" fmla="*/ 291 w 293"/>
                <a:gd name="T67" fmla="*/ 19 h 179"/>
                <a:gd name="T68" fmla="*/ 293 w 293"/>
                <a:gd name="T69" fmla="*/ 23 h 179"/>
                <a:gd name="T70" fmla="*/ 291 w 293"/>
                <a:gd name="T71" fmla="*/ 25 h 179"/>
                <a:gd name="T72" fmla="*/ 291 w 293"/>
                <a:gd name="T73" fmla="*/ 29 h 179"/>
                <a:gd name="T74" fmla="*/ 289 w 293"/>
                <a:gd name="T75" fmla="*/ 33 h 179"/>
                <a:gd name="T76" fmla="*/ 287 w 293"/>
                <a:gd name="T77" fmla="*/ 35 h 179"/>
                <a:gd name="T78" fmla="*/ 285 w 293"/>
                <a:gd name="T79" fmla="*/ 37 h 179"/>
                <a:gd name="T80" fmla="*/ 281 w 293"/>
                <a:gd name="T81" fmla="*/ 39 h 179"/>
                <a:gd name="T82" fmla="*/ 281 w 293"/>
                <a:gd name="T83" fmla="*/ 39 h 179"/>
                <a:gd name="T84" fmla="*/ 31 w 293"/>
                <a:gd name="T85" fmla="*/ 17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" h="179">
                  <a:moveTo>
                    <a:pt x="31" y="177"/>
                  </a:moveTo>
                  <a:lnTo>
                    <a:pt x="31" y="177"/>
                  </a:lnTo>
                  <a:lnTo>
                    <a:pt x="27" y="179"/>
                  </a:lnTo>
                  <a:lnTo>
                    <a:pt x="23" y="179"/>
                  </a:lnTo>
                  <a:lnTo>
                    <a:pt x="21" y="179"/>
                  </a:lnTo>
                  <a:lnTo>
                    <a:pt x="17" y="179"/>
                  </a:lnTo>
                  <a:lnTo>
                    <a:pt x="13" y="179"/>
                  </a:lnTo>
                  <a:lnTo>
                    <a:pt x="11" y="177"/>
                  </a:lnTo>
                  <a:lnTo>
                    <a:pt x="6" y="175"/>
                  </a:lnTo>
                  <a:lnTo>
                    <a:pt x="4" y="171"/>
                  </a:lnTo>
                  <a:lnTo>
                    <a:pt x="2" y="168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2" y="148"/>
                  </a:lnTo>
                  <a:lnTo>
                    <a:pt x="4" y="146"/>
                  </a:lnTo>
                  <a:lnTo>
                    <a:pt x="9" y="142"/>
                  </a:lnTo>
                  <a:lnTo>
                    <a:pt x="11" y="140"/>
                  </a:lnTo>
                  <a:lnTo>
                    <a:pt x="263" y="4"/>
                  </a:lnTo>
                  <a:lnTo>
                    <a:pt x="265" y="2"/>
                  </a:lnTo>
                  <a:lnTo>
                    <a:pt x="269" y="2"/>
                  </a:lnTo>
                  <a:lnTo>
                    <a:pt x="273" y="0"/>
                  </a:lnTo>
                  <a:lnTo>
                    <a:pt x="277" y="2"/>
                  </a:lnTo>
                  <a:lnTo>
                    <a:pt x="279" y="2"/>
                  </a:lnTo>
                  <a:lnTo>
                    <a:pt x="283" y="4"/>
                  </a:lnTo>
                  <a:lnTo>
                    <a:pt x="285" y="6"/>
                  </a:lnTo>
                  <a:lnTo>
                    <a:pt x="287" y="8"/>
                  </a:lnTo>
                  <a:lnTo>
                    <a:pt x="289" y="13"/>
                  </a:lnTo>
                  <a:lnTo>
                    <a:pt x="291" y="15"/>
                  </a:lnTo>
                  <a:lnTo>
                    <a:pt x="291" y="19"/>
                  </a:lnTo>
                  <a:lnTo>
                    <a:pt x="293" y="23"/>
                  </a:lnTo>
                  <a:lnTo>
                    <a:pt x="291" y="25"/>
                  </a:lnTo>
                  <a:lnTo>
                    <a:pt x="291" y="29"/>
                  </a:lnTo>
                  <a:lnTo>
                    <a:pt x="289" y="33"/>
                  </a:lnTo>
                  <a:lnTo>
                    <a:pt x="287" y="35"/>
                  </a:lnTo>
                  <a:lnTo>
                    <a:pt x="285" y="37"/>
                  </a:lnTo>
                  <a:lnTo>
                    <a:pt x="281" y="39"/>
                  </a:lnTo>
                  <a:lnTo>
                    <a:pt x="31" y="177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64" name="Freeform 61">
              <a:extLst>
                <a:ext uri="{FF2B5EF4-FFF2-40B4-BE49-F238E27FC236}">
                  <a16:creationId xmlns:a16="http://schemas.microsoft.com/office/drawing/2014/main" id="{D636C51D-339E-B482-2C09-F70BE2B32B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29" y="610"/>
              <a:ext cx="293" cy="178"/>
            </a:xfrm>
            <a:custGeom>
              <a:avLst/>
              <a:gdLst>
                <a:gd name="T0" fmla="*/ 280 w 293"/>
                <a:gd name="T1" fmla="*/ 141 h 178"/>
                <a:gd name="T2" fmla="*/ 280 w 293"/>
                <a:gd name="T3" fmla="*/ 141 h 178"/>
                <a:gd name="T4" fmla="*/ 284 w 293"/>
                <a:gd name="T5" fmla="*/ 143 h 178"/>
                <a:gd name="T6" fmla="*/ 286 w 293"/>
                <a:gd name="T7" fmla="*/ 145 h 178"/>
                <a:gd name="T8" fmla="*/ 288 w 293"/>
                <a:gd name="T9" fmla="*/ 147 h 178"/>
                <a:gd name="T10" fmla="*/ 291 w 293"/>
                <a:gd name="T11" fmla="*/ 151 h 178"/>
                <a:gd name="T12" fmla="*/ 291 w 293"/>
                <a:gd name="T13" fmla="*/ 156 h 178"/>
                <a:gd name="T14" fmla="*/ 293 w 293"/>
                <a:gd name="T15" fmla="*/ 158 h 178"/>
                <a:gd name="T16" fmla="*/ 291 w 293"/>
                <a:gd name="T17" fmla="*/ 162 h 178"/>
                <a:gd name="T18" fmla="*/ 291 w 293"/>
                <a:gd name="T19" fmla="*/ 166 h 178"/>
                <a:gd name="T20" fmla="*/ 288 w 293"/>
                <a:gd name="T21" fmla="*/ 168 h 178"/>
                <a:gd name="T22" fmla="*/ 286 w 293"/>
                <a:gd name="T23" fmla="*/ 172 h 178"/>
                <a:gd name="T24" fmla="*/ 284 w 293"/>
                <a:gd name="T25" fmla="*/ 174 h 178"/>
                <a:gd name="T26" fmla="*/ 282 w 293"/>
                <a:gd name="T27" fmla="*/ 176 h 178"/>
                <a:gd name="T28" fmla="*/ 278 w 293"/>
                <a:gd name="T29" fmla="*/ 178 h 178"/>
                <a:gd name="T30" fmla="*/ 274 w 293"/>
                <a:gd name="T31" fmla="*/ 178 h 178"/>
                <a:gd name="T32" fmla="*/ 272 w 293"/>
                <a:gd name="T33" fmla="*/ 178 h 178"/>
                <a:gd name="T34" fmla="*/ 268 w 293"/>
                <a:gd name="T35" fmla="*/ 178 h 178"/>
                <a:gd name="T36" fmla="*/ 264 w 293"/>
                <a:gd name="T37" fmla="*/ 178 h 178"/>
                <a:gd name="T38" fmla="*/ 262 w 293"/>
                <a:gd name="T39" fmla="*/ 176 h 178"/>
                <a:gd name="T40" fmla="*/ 262 w 293"/>
                <a:gd name="T41" fmla="*/ 176 h 178"/>
                <a:gd name="T42" fmla="*/ 10 w 293"/>
                <a:gd name="T43" fmla="*/ 37 h 178"/>
                <a:gd name="T44" fmla="*/ 10 w 293"/>
                <a:gd name="T45" fmla="*/ 37 h 178"/>
                <a:gd name="T46" fmla="*/ 6 w 293"/>
                <a:gd name="T47" fmla="*/ 34 h 178"/>
                <a:gd name="T48" fmla="*/ 4 w 293"/>
                <a:gd name="T49" fmla="*/ 32 h 178"/>
                <a:gd name="T50" fmla="*/ 2 w 293"/>
                <a:gd name="T51" fmla="*/ 30 h 178"/>
                <a:gd name="T52" fmla="*/ 0 w 293"/>
                <a:gd name="T53" fmla="*/ 26 h 178"/>
                <a:gd name="T54" fmla="*/ 0 w 293"/>
                <a:gd name="T55" fmla="*/ 24 h 178"/>
                <a:gd name="T56" fmla="*/ 0 w 293"/>
                <a:gd name="T57" fmla="*/ 20 h 178"/>
                <a:gd name="T58" fmla="*/ 0 w 293"/>
                <a:gd name="T59" fmla="*/ 16 h 178"/>
                <a:gd name="T60" fmla="*/ 0 w 293"/>
                <a:gd name="T61" fmla="*/ 12 h 178"/>
                <a:gd name="T62" fmla="*/ 2 w 293"/>
                <a:gd name="T63" fmla="*/ 10 h 178"/>
                <a:gd name="T64" fmla="*/ 4 w 293"/>
                <a:gd name="T65" fmla="*/ 6 h 178"/>
                <a:gd name="T66" fmla="*/ 6 w 293"/>
                <a:gd name="T67" fmla="*/ 4 h 178"/>
                <a:gd name="T68" fmla="*/ 10 w 293"/>
                <a:gd name="T69" fmla="*/ 2 h 178"/>
                <a:gd name="T70" fmla="*/ 12 w 293"/>
                <a:gd name="T71" fmla="*/ 0 h 178"/>
                <a:gd name="T72" fmla="*/ 16 w 293"/>
                <a:gd name="T73" fmla="*/ 0 h 178"/>
                <a:gd name="T74" fmla="*/ 20 w 293"/>
                <a:gd name="T75" fmla="*/ 0 h 178"/>
                <a:gd name="T76" fmla="*/ 22 w 293"/>
                <a:gd name="T77" fmla="*/ 0 h 178"/>
                <a:gd name="T78" fmla="*/ 26 w 293"/>
                <a:gd name="T79" fmla="*/ 0 h 178"/>
                <a:gd name="T80" fmla="*/ 30 w 293"/>
                <a:gd name="T81" fmla="*/ 2 h 178"/>
                <a:gd name="T82" fmla="*/ 30 w 293"/>
                <a:gd name="T83" fmla="*/ 2 h 178"/>
                <a:gd name="T84" fmla="*/ 280 w 293"/>
                <a:gd name="T85" fmla="*/ 14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3" h="178">
                  <a:moveTo>
                    <a:pt x="280" y="141"/>
                  </a:moveTo>
                  <a:lnTo>
                    <a:pt x="280" y="141"/>
                  </a:lnTo>
                  <a:lnTo>
                    <a:pt x="284" y="143"/>
                  </a:lnTo>
                  <a:lnTo>
                    <a:pt x="286" y="145"/>
                  </a:lnTo>
                  <a:lnTo>
                    <a:pt x="288" y="147"/>
                  </a:lnTo>
                  <a:lnTo>
                    <a:pt x="291" y="151"/>
                  </a:lnTo>
                  <a:lnTo>
                    <a:pt x="291" y="156"/>
                  </a:lnTo>
                  <a:lnTo>
                    <a:pt x="293" y="158"/>
                  </a:lnTo>
                  <a:lnTo>
                    <a:pt x="291" y="162"/>
                  </a:lnTo>
                  <a:lnTo>
                    <a:pt x="291" y="166"/>
                  </a:lnTo>
                  <a:lnTo>
                    <a:pt x="288" y="168"/>
                  </a:lnTo>
                  <a:lnTo>
                    <a:pt x="286" y="172"/>
                  </a:lnTo>
                  <a:lnTo>
                    <a:pt x="284" y="174"/>
                  </a:lnTo>
                  <a:lnTo>
                    <a:pt x="282" y="176"/>
                  </a:lnTo>
                  <a:lnTo>
                    <a:pt x="278" y="178"/>
                  </a:lnTo>
                  <a:lnTo>
                    <a:pt x="274" y="178"/>
                  </a:lnTo>
                  <a:lnTo>
                    <a:pt x="272" y="178"/>
                  </a:lnTo>
                  <a:lnTo>
                    <a:pt x="268" y="178"/>
                  </a:lnTo>
                  <a:lnTo>
                    <a:pt x="264" y="178"/>
                  </a:lnTo>
                  <a:lnTo>
                    <a:pt x="262" y="176"/>
                  </a:lnTo>
                  <a:lnTo>
                    <a:pt x="10" y="37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280" y="14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65" name="Freeform 62">
              <a:extLst>
                <a:ext uri="{FF2B5EF4-FFF2-40B4-BE49-F238E27FC236}">
                  <a16:creationId xmlns:a16="http://schemas.microsoft.com/office/drawing/2014/main" id="{498FEB6A-4A13-6E47-C05C-892DEB037F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0" y="690"/>
              <a:ext cx="181" cy="178"/>
            </a:xfrm>
            <a:custGeom>
              <a:avLst/>
              <a:gdLst>
                <a:gd name="T0" fmla="*/ 181 w 181"/>
                <a:gd name="T1" fmla="*/ 88 h 178"/>
                <a:gd name="T2" fmla="*/ 179 w 181"/>
                <a:gd name="T3" fmla="*/ 108 h 178"/>
                <a:gd name="T4" fmla="*/ 173 w 181"/>
                <a:gd name="T5" fmla="*/ 127 h 178"/>
                <a:gd name="T6" fmla="*/ 162 w 181"/>
                <a:gd name="T7" fmla="*/ 143 h 178"/>
                <a:gd name="T8" fmla="*/ 148 w 181"/>
                <a:gd name="T9" fmla="*/ 158 h 178"/>
                <a:gd name="T10" fmla="*/ 132 w 181"/>
                <a:gd name="T11" fmla="*/ 168 h 178"/>
                <a:gd name="T12" fmla="*/ 115 w 181"/>
                <a:gd name="T13" fmla="*/ 176 h 178"/>
                <a:gd name="T14" fmla="*/ 95 w 181"/>
                <a:gd name="T15" fmla="*/ 178 h 178"/>
                <a:gd name="T16" fmla="*/ 76 w 181"/>
                <a:gd name="T17" fmla="*/ 178 h 178"/>
                <a:gd name="T18" fmla="*/ 58 w 181"/>
                <a:gd name="T19" fmla="*/ 172 h 178"/>
                <a:gd name="T20" fmla="*/ 39 w 181"/>
                <a:gd name="T21" fmla="*/ 164 h 178"/>
                <a:gd name="T22" fmla="*/ 25 w 181"/>
                <a:gd name="T23" fmla="*/ 151 h 178"/>
                <a:gd name="T24" fmla="*/ 13 w 181"/>
                <a:gd name="T25" fmla="*/ 135 h 178"/>
                <a:gd name="T26" fmla="*/ 4 w 181"/>
                <a:gd name="T27" fmla="*/ 119 h 178"/>
                <a:gd name="T28" fmla="*/ 0 w 181"/>
                <a:gd name="T29" fmla="*/ 98 h 178"/>
                <a:gd name="T30" fmla="*/ 0 w 181"/>
                <a:gd name="T31" fmla="*/ 80 h 178"/>
                <a:gd name="T32" fmla="*/ 4 w 181"/>
                <a:gd name="T33" fmla="*/ 61 h 178"/>
                <a:gd name="T34" fmla="*/ 13 w 181"/>
                <a:gd name="T35" fmla="*/ 43 h 178"/>
                <a:gd name="T36" fmla="*/ 25 w 181"/>
                <a:gd name="T37" fmla="*/ 26 h 178"/>
                <a:gd name="T38" fmla="*/ 39 w 181"/>
                <a:gd name="T39" fmla="*/ 14 h 178"/>
                <a:gd name="T40" fmla="*/ 58 w 181"/>
                <a:gd name="T41" fmla="*/ 6 h 178"/>
                <a:gd name="T42" fmla="*/ 76 w 181"/>
                <a:gd name="T43" fmla="*/ 0 h 178"/>
                <a:gd name="T44" fmla="*/ 95 w 181"/>
                <a:gd name="T45" fmla="*/ 0 h 178"/>
                <a:gd name="T46" fmla="*/ 115 w 181"/>
                <a:gd name="T47" fmla="*/ 2 h 178"/>
                <a:gd name="T48" fmla="*/ 132 w 181"/>
                <a:gd name="T49" fmla="*/ 10 h 178"/>
                <a:gd name="T50" fmla="*/ 148 w 181"/>
                <a:gd name="T51" fmla="*/ 20 h 178"/>
                <a:gd name="T52" fmla="*/ 162 w 181"/>
                <a:gd name="T53" fmla="*/ 34 h 178"/>
                <a:gd name="T54" fmla="*/ 173 w 181"/>
                <a:gd name="T55" fmla="*/ 51 h 178"/>
                <a:gd name="T56" fmla="*/ 179 w 181"/>
                <a:gd name="T57" fmla="*/ 69 h 178"/>
                <a:gd name="T58" fmla="*/ 181 w 181"/>
                <a:gd name="T59" fmla="*/ 88 h 178"/>
                <a:gd name="T60" fmla="*/ 181 w 181"/>
                <a:gd name="T61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1" h="178">
                  <a:moveTo>
                    <a:pt x="181" y="88"/>
                  </a:moveTo>
                  <a:lnTo>
                    <a:pt x="179" y="108"/>
                  </a:lnTo>
                  <a:lnTo>
                    <a:pt x="173" y="127"/>
                  </a:lnTo>
                  <a:lnTo>
                    <a:pt x="162" y="143"/>
                  </a:lnTo>
                  <a:lnTo>
                    <a:pt x="148" y="158"/>
                  </a:lnTo>
                  <a:lnTo>
                    <a:pt x="132" y="168"/>
                  </a:lnTo>
                  <a:lnTo>
                    <a:pt x="115" y="176"/>
                  </a:lnTo>
                  <a:lnTo>
                    <a:pt x="95" y="178"/>
                  </a:lnTo>
                  <a:lnTo>
                    <a:pt x="76" y="178"/>
                  </a:lnTo>
                  <a:lnTo>
                    <a:pt x="58" y="172"/>
                  </a:lnTo>
                  <a:lnTo>
                    <a:pt x="39" y="164"/>
                  </a:lnTo>
                  <a:lnTo>
                    <a:pt x="25" y="151"/>
                  </a:lnTo>
                  <a:lnTo>
                    <a:pt x="13" y="135"/>
                  </a:lnTo>
                  <a:lnTo>
                    <a:pt x="4" y="119"/>
                  </a:lnTo>
                  <a:lnTo>
                    <a:pt x="0" y="98"/>
                  </a:lnTo>
                  <a:lnTo>
                    <a:pt x="0" y="80"/>
                  </a:lnTo>
                  <a:lnTo>
                    <a:pt x="4" y="61"/>
                  </a:lnTo>
                  <a:lnTo>
                    <a:pt x="13" y="43"/>
                  </a:lnTo>
                  <a:lnTo>
                    <a:pt x="25" y="26"/>
                  </a:lnTo>
                  <a:lnTo>
                    <a:pt x="39" y="14"/>
                  </a:lnTo>
                  <a:lnTo>
                    <a:pt x="58" y="6"/>
                  </a:lnTo>
                  <a:lnTo>
                    <a:pt x="76" y="0"/>
                  </a:lnTo>
                  <a:lnTo>
                    <a:pt x="95" y="0"/>
                  </a:lnTo>
                  <a:lnTo>
                    <a:pt x="115" y="2"/>
                  </a:lnTo>
                  <a:lnTo>
                    <a:pt x="132" y="10"/>
                  </a:lnTo>
                  <a:lnTo>
                    <a:pt x="148" y="20"/>
                  </a:lnTo>
                  <a:lnTo>
                    <a:pt x="162" y="34"/>
                  </a:lnTo>
                  <a:lnTo>
                    <a:pt x="173" y="51"/>
                  </a:lnTo>
                  <a:lnTo>
                    <a:pt x="179" y="69"/>
                  </a:lnTo>
                  <a:lnTo>
                    <a:pt x="181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66" name="Freeform 63">
              <a:extLst>
                <a:ext uri="{FF2B5EF4-FFF2-40B4-BE49-F238E27FC236}">
                  <a16:creationId xmlns:a16="http://schemas.microsoft.com/office/drawing/2014/main" id="{9E911873-1F3D-DA90-9696-A38DE001FE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6" y="745"/>
              <a:ext cx="69" cy="68"/>
            </a:xfrm>
            <a:custGeom>
              <a:avLst/>
              <a:gdLst>
                <a:gd name="T0" fmla="*/ 69 w 69"/>
                <a:gd name="T1" fmla="*/ 33 h 68"/>
                <a:gd name="T2" fmla="*/ 67 w 69"/>
                <a:gd name="T3" fmla="*/ 45 h 68"/>
                <a:gd name="T4" fmla="*/ 61 w 69"/>
                <a:gd name="T5" fmla="*/ 55 h 68"/>
                <a:gd name="T6" fmla="*/ 51 w 69"/>
                <a:gd name="T7" fmla="*/ 64 h 68"/>
                <a:gd name="T8" fmla="*/ 41 w 69"/>
                <a:gd name="T9" fmla="*/ 68 h 68"/>
                <a:gd name="T10" fmla="*/ 28 w 69"/>
                <a:gd name="T11" fmla="*/ 68 h 68"/>
                <a:gd name="T12" fmla="*/ 16 w 69"/>
                <a:gd name="T13" fmla="*/ 64 h 68"/>
                <a:gd name="T14" fmla="*/ 8 w 69"/>
                <a:gd name="T15" fmla="*/ 55 h 68"/>
                <a:gd name="T16" fmla="*/ 2 w 69"/>
                <a:gd name="T17" fmla="*/ 45 h 68"/>
                <a:gd name="T18" fmla="*/ 0 w 69"/>
                <a:gd name="T19" fmla="*/ 33 h 68"/>
                <a:gd name="T20" fmla="*/ 2 w 69"/>
                <a:gd name="T21" fmla="*/ 23 h 68"/>
                <a:gd name="T22" fmla="*/ 8 w 69"/>
                <a:gd name="T23" fmla="*/ 12 h 68"/>
                <a:gd name="T24" fmla="*/ 16 w 69"/>
                <a:gd name="T25" fmla="*/ 4 h 68"/>
                <a:gd name="T26" fmla="*/ 28 w 69"/>
                <a:gd name="T27" fmla="*/ 0 h 68"/>
                <a:gd name="T28" fmla="*/ 41 w 69"/>
                <a:gd name="T29" fmla="*/ 0 h 68"/>
                <a:gd name="T30" fmla="*/ 51 w 69"/>
                <a:gd name="T31" fmla="*/ 4 h 68"/>
                <a:gd name="T32" fmla="*/ 61 w 69"/>
                <a:gd name="T33" fmla="*/ 12 h 68"/>
                <a:gd name="T34" fmla="*/ 67 w 69"/>
                <a:gd name="T35" fmla="*/ 23 h 68"/>
                <a:gd name="T36" fmla="*/ 69 w 69"/>
                <a:gd name="T37" fmla="*/ 33 h 68"/>
                <a:gd name="T38" fmla="*/ 69 w 69"/>
                <a:gd name="T39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68">
                  <a:moveTo>
                    <a:pt x="69" y="33"/>
                  </a:moveTo>
                  <a:lnTo>
                    <a:pt x="67" y="45"/>
                  </a:lnTo>
                  <a:lnTo>
                    <a:pt x="61" y="55"/>
                  </a:lnTo>
                  <a:lnTo>
                    <a:pt x="51" y="64"/>
                  </a:lnTo>
                  <a:lnTo>
                    <a:pt x="41" y="68"/>
                  </a:lnTo>
                  <a:lnTo>
                    <a:pt x="28" y="68"/>
                  </a:lnTo>
                  <a:lnTo>
                    <a:pt x="16" y="64"/>
                  </a:lnTo>
                  <a:lnTo>
                    <a:pt x="8" y="55"/>
                  </a:lnTo>
                  <a:lnTo>
                    <a:pt x="2" y="45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1" y="4"/>
                  </a:lnTo>
                  <a:lnTo>
                    <a:pt x="61" y="12"/>
                  </a:lnTo>
                  <a:lnTo>
                    <a:pt x="67" y="23"/>
                  </a:lnTo>
                  <a:lnTo>
                    <a:pt x="69" y="33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67" name="Freeform 64">
              <a:extLst>
                <a:ext uri="{FF2B5EF4-FFF2-40B4-BE49-F238E27FC236}">
                  <a16:creationId xmlns:a16="http://schemas.microsoft.com/office/drawing/2014/main" id="{CD7BF58C-4FE1-4A2D-DF87-CBE3FC54A3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67" y="597"/>
              <a:ext cx="149" cy="105"/>
            </a:xfrm>
            <a:custGeom>
              <a:avLst/>
              <a:gdLst>
                <a:gd name="T0" fmla="*/ 10 w 149"/>
                <a:gd name="T1" fmla="*/ 103 h 105"/>
                <a:gd name="T2" fmla="*/ 10 w 149"/>
                <a:gd name="T3" fmla="*/ 103 h 105"/>
                <a:gd name="T4" fmla="*/ 10 w 149"/>
                <a:gd name="T5" fmla="*/ 103 h 105"/>
                <a:gd name="T6" fmla="*/ 8 w 149"/>
                <a:gd name="T7" fmla="*/ 105 h 105"/>
                <a:gd name="T8" fmla="*/ 8 w 149"/>
                <a:gd name="T9" fmla="*/ 105 h 105"/>
                <a:gd name="T10" fmla="*/ 6 w 149"/>
                <a:gd name="T11" fmla="*/ 105 h 105"/>
                <a:gd name="T12" fmla="*/ 6 w 149"/>
                <a:gd name="T13" fmla="*/ 103 h 105"/>
                <a:gd name="T14" fmla="*/ 4 w 149"/>
                <a:gd name="T15" fmla="*/ 103 h 105"/>
                <a:gd name="T16" fmla="*/ 4 w 149"/>
                <a:gd name="T17" fmla="*/ 103 h 105"/>
                <a:gd name="T18" fmla="*/ 2 w 149"/>
                <a:gd name="T19" fmla="*/ 103 h 105"/>
                <a:gd name="T20" fmla="*/ 2 w 149"/>
                <a:gd name="T21" fmla="*/ 101 h 105"/>
                <a:gd name="T22" fmla="*/ 2 w 149"/>
                <a:gd name="T23" fmla="*/ 101 h 105"/>
                <a:gd name="T24" fmla="*/ 2 w 149"/>
                <a:gd name="T25" fmla="*/ 99 h 105"/>
                <a:gd name="T26" fmla="*/ 0 w 149"/>
                <a:gd name="T27" fmla="*/ 99 h 105"/>
                <a:gd name="T28" fmla="*/ 0 w 149"/>
                <a:gd name="T29" fmla="*/ 97 h 105"/>
                <a:gd name="T30" fmla="*/ 2 w 149"/>
                <a:gd name="T31" fmla="*/ 97 h 105"/>
                <a:gd name="T32" fmla="*/ 2 w 149"/>
                <a:gd name="T33" fmla="*/ 95 h 105"/>
                <a:gd name="T34" fmla="*/ 2 w 149"/>
                <a:gd name="T35" fmla="*/ 95 h 105"/>
                <a:gd name="T36" fmla="*/ 2 w 149"/>
                <a:gd name="T37" fmla="*/ 93 h 105"/>
                <a:gd name="T38" fmla="*/ 4 w 149"/>
                <a:gd name="T39" fmla="*/ 93 h 105"/>
                <a:gd name="T40" fmla="*/ 4 w 149"/>
                <a:gd name="T41" fmla="*/ 93 h 105"/>
                <a:gd name="T42" fmla="*/ 141 w 149"/>
                <a:gd name="T43" fmla="*/ 0 h 105"/>
                <a:gd name="T44" fmla="*/ 141 w 149"/>
                <a:gd name="T45" fmla="*/ 0 h 105"/>
                <a:gd name="T46" fmla="*/ 141 w 149"/>
                <a:gd name="T47" fmla="*/ 0 h 105"/>
                <a:gd name="T48" fmla="*/ 143 w 149"/>
                <a:gd name="T49" fmla="*/ 0 h 105"/>
                <a:gd name="T50" fmla="*/ 143 w 149"/>
                <a:gd name="T51" fmla="*/ 0 h 105"/>
                <a:gd name="T52" fmla="*/ 145 w 149"/>
                <a:gd name="T53" fmla="*/ 0 h 105"/>
                <a:gd name="T54" fmla="*/ 145 w 149"/>
                <a:gd name="T55" fmla="*/ 0 h 105"/>
                <a:gd name="T56" fmla="*/ 147 w 149"/>
                <a:gd name="T57" fmla="*/ 0 h 105"/>
                <a:gd name="T58" fmla="*/ 147 w 149"/>
                <a:gd name="T59" fmla="*/ 0 h 105"/>
                <a:gd name="T60" fmla="*/ 147 w 149"/>
                <a:gd name="T61" fmla="*/ 2 h 105"/>
                <a:gd name="T62" fmla="*/ 149 w 149"/>
                <a:gd name="T63" fmla="*/ 2 h 105"/>
                <a:gd name="T64" fmla="*/ 149 w 149"/>
                <a:gd name="T65" fmla="*/ 4 h 105"/>
                <a:gd name="T66" fmla="*/ 149 w 149"/>
                <a:gd name="T67" fmla="*/ 4 h 105"/>
                <a:gd name="T68" fmla="*/ 149 w 149"/>
                <a:gd name="T69" fmla="*/ 6 h 105"/>
                <a:gd name="T70" fmla="*/ 149 w 149"/>
                <a:gd name="T71" fmla="*/ 6 h 105"/>
                <a:gd name="T72" fmla="*/ 149 w 149"/>
                <a:gd name="T73" fmla="*/ 8 h 105"/>
                <a:gd name="T74" fmla="*/ 149 w 149"/>
                <a:gd name="T75" fmla="*/ 8 h 105"/>
                <a:gd name="T76" fmla="*/ 149 w 149"/>
                <a:gd name="T77" fmla="*/ 8 h 105"/>
                <a:gd name="T78" fmla="*/ 147 w 149"/>
                <a:gd name="T79" fmla="*/ 11 h 105"/>
                <a:gd name="T80" fmla="*/ 147 w 149"/>
                <a:gd name="T81" fmla="*/ 11 h 105"/>
                <a:gd name="T82" fmla="*/ 147 w 149"/>
                <a:gd name="T83" fmla="*/ 11 h 105"/>
                <a:gd name="T84" fmla="*/ 10 w 149"/>
                <a:gd name="T85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05">
                  <a:moveTo>
                    <a:pt x="10" y="103"/>
                  </a:moveTo>
                  <a:lnTo>
                    <a:pt x="10" y="103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03"/>
                  </a:lnTo>
                  <a:lnTo>
                    <a:pt x="4" y="103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2" y="97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1"/>
                  </a:lnTo>
                  <a:lnTo>
                    <a:pt x="10" y="103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68" name="Freeform 65">
              <a:extLst>
                <a:ext uri="{FF2B5EF4-FFF2-40B4-BE49-F238E27FC236}">
                  <a16:creationId xmlns:a16="http://schemas.microsoft.com/office/drawing/2014/main" id="{BC4B853A-E0AE-4258-5995-A5CAC857B2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57" y="589"/>
              <a:ext cx="65" cy="51"/>
            </a:xfrm>
            <a:custGeom>
              <a:avLst/>
              <a:gdLst>
                <a:gd name="T0" fmla="*/ 65 w 65"/>
                <a:gd name="T1" fmla="*/ 0 h 51"/>
                <a:gd name="T2" fmla="*/ 0 w 65"/>
                <a:gd name="T3" fmla="*/ 16 h 51"/>
                <a:gd name="T4" fmla="*/ 22 w 65"/>
                <a:gd name="T5" fmla="*/ 51 h 51"/>
                <a:gd name="T6" fmla="*/ 65 w 65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1">
                  <a:moveTo>
                    <a:pt x="65" y="0"/>
                  </a:moveTo>
                  <a:lnTo>
                    <a:pt x="0" y="16"/>
                  </a:lnTo>
                  <a:lnTo>
                    <a:pt x="22" y="5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69" name="Freeform 66">
              <a:extLst>
                <a:ext uri="{FF2B5EF4-FFF2-40B4-BE49-F238E27FC236}">
                  <a16:creationId xmlns:a16="http://schemas.microsoft.com/office/drawing/2014/main" id="{3CE5EACD-FC00-FA9B-CC06-C24CAFB534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5" y="597"/>
              <a:ext cx="149" cy="105"/>
            </a:xfrm>
            <a:custGeom>
              <a:avLst/>
              <a:gdLst>
                <a:gd name="T0" fmla="*/ 10 w 149"/>
                <a:gd name="T1" fmla="*/ 103 h 105"/>
                <a:gd name="T2" fmla="*/ 10 w 149"/>
                <a:gd name="T3" fmla="*/ 103 h 105"/>
                <a:gd name="T4" fmla="*/ 10 w 149"/>
                <a:gd name="T5" fmla="*/ 103 h 105"/>
                <a:gd name="T6" fmla="*/ 8 w 149"/>
                <a:gd name="T7" fmla="*/ 105 h 105"/>
                <a:gd name="T8" fmla="*/ 8 w 149"/>
                <a:gd name="T9" fmla="*/ 105 h 105"/>
                <a:gd name="T10" fmla="*/ 6 w 149"/>
                <a:gd name="T11" fmla="*/ 105 h 105"/>
                <a:gd name="T12" fmla="*/ 6 w 149"/>
                <a:gd name="T13" fmla="*/ 103 h 105"/>
                <a:gd name="T14" fmla="*/ 4 w 149"/>
                <a:gd name="T15" fmla="*/ 103 h 105"/>
                <a:gd name="T16" fmla="*/ 4 w 149"/>
                <a:gd name="T17" fmla="*/ 103 h 105"/>
                <a:gd name="T18" fmla="*/ 2 w 149"/>
                <a:gd name="T19" fmla="*/ 103 h 105"/>
                <a:gd name="T20" fmla="*/ 2 w 149"/>
                <a:gd name="T21" fmla="*/ 101 h 105"/>
                <a:gd name="T22" fmla="*/ 2 w 149"/>
                <a:gd name="T23" fmla="*/ 101 h 105"/>
                <a:gd name="T24" fmla="*/ 0 w 149"/>
                <a:gd name="T25" fmla="*/ 99 h 105"/>
                <a:gd name="T26" fmla="*/ 0 w 149"/>
                <a:gd name="T27" fmla="*/ 99 h 105"/>
                <a:gd name="T28" fmla="*/ 0 w 149"/>
                <a:gd name="T29" fmla="*/ 97 h 105"/>
                <a:gd name="T30" fmla="*/ 0 w 149"/>
                <a:gd name="T31" fmla="*/ 97 h 105"/>
                <a:gd name="T32" fmla="*/ 2 w 149"/>
                <a:gd name="T33" fmla="*/ 95 h 105"/>
                <a:gd name="T34" fmla="*/ 2 w 149"/>
                <a:gd name="T35" fmla="*/ 95 h 105"/>
                <a:gd name="T36" fmla="*/ 2 w 149"/>
                <a:gd name="T37" fmla="*/ 93 h 105"/>
                <a:gd name="T38" fmla="*/ 4 w 149"/>
                <a:gd name="T39" fmla="*/ 93 h 105"/>
                <a:gd name="T40" fmla="*/ 4 w 149"/>
                <a:gd name="T41" fmla="*/ 93 h 105"/>
                <a:gd name="T42" fmla="*/ 141 w 149"/>
                <a:gd name="T43" fmla="*/ 0 h 105"/>
                <a:gd name="T44" fmla="*/ 141 w 149"/>
                <a:gd name="T45" fmla="*/ 0 h 105"/>
                <a:gd name="T46" fmla="*/ 141 w 149"/>
                <a:gd name="T47" fmla="*/ 0 h 105"/>
                <a:gd name="T48" fmla="*/ 143 w 149"/>
                <a:gd name="T49" fmla="*/ 0 h 105"/>
                <a:gd name="T50" fmla="*/ 143 w 149"/>
                <a:gd name="T51" fmla="*/ 0 h 105"/>
                <a:gd name="T52" fmla="*/ 145 w 149"/>
                <a:gd name="T53" fmla="*/ 0 h 105"/>
                <a:gd name="T54" fmla="*/ 145 w 149"/>
                <a:gd name="T55" fmla="*/ 0 h 105"/>
                <a:gd name="T56" fmla="*/ 147 w 149"/>
                <a:gd name="T57" fmla="*/ 0 h 105"/>
                <a:gd name="T58" fmla="*/ 147 w 149"/>
                <a:gd name="T59" fmla="*/ 0 h 105"/>
                <a:gd name="T60" fmla="*/ 147 w 149"/>
                <a:gd name="T61" fmla="*/ 2 h 105"/>
                <a:gd name="T62" fmla="*/ 149 w 149"/>
                <a:gd name="T63" fmla="*/ 2 h 105"/>
                <a:gd name="T64" fmla="*/ 149 w 149"/>
                <a:gd name="T65" fmla="*/ 4 h 105"/>
                <a:gd name="T66" fmla="*/ 149 w 149"/>
                <a:gd name="T67" fmla="*/ 4 h 105"/>
                <a:gd name="T68" fmla="*/ 149 w 149"/>
                <a:gd name="T69" fmla="*/ 6 h 105"/>
                <a:gd name="T70" fmla="*/ 149 w 149"/>
                <a:gd name="T71" fmla="*/ 6 h 105"/>
                <a:gd name="T72" fmla="*/ 149 w 149"/>
                <a:gd name="T73" fmla="*/ 8 h 105"/>
                <a:gd name="T74" fmla="*/ 149 w 149"/>
                <a:gd name="T75" fmla="*/ 8 h 105"/>
                <a:gd name="T76" fmla="*/ 149 w 149"/>
                <a:gd name="T77" fmla="*/ 8 h 105"/>
                <a:gd name="T78" fmla="*/ 147 w 149"/>
                <a:gd name="T79" fmla="*/ 11 h 105"/>
                <a:gd name="T80" fmla="*/ 147 w 149"/>
                <a:gd name="T81" fmla="*/ 11 h 105"/>
                <a:gd name="T82" fmla="*/ 147 w 149"/>
                <a:gd name="T83" fmla="*/ 11 h 105"/>
                <a:gd name="T84" fmla="*/ 10 w 149"/>
                <a:gd name="T85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05">
                  <a:moveTo>
                    <a:pt x="10" y="103"/>
                  </a:moveTo>
                  <a:lnTo>
                    <a:pt x="10" y="103"/>
                  </a:lnTo>
                  <a:lnTo>
                    <a:pt x="8" y="105"/>
                  </a:lnTo>
                  <a:lnTo>
                    <a:pt x="6" y="105"/>
                  </a:lnTo>
                  <a:lnTo>
                    <a:pt x="6" y="103"/>
                  </a:lnTo>
                  <a:lnTo>
                    <a:pt x="4" y="103"/>
                  </a:lnTo>
                  <a:lnTo>
                    <a:pt x="2" y="103"/>
                  </a:lnTo>
                  <a:lnTo>
                    <a:pt x="2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7" y="2"/>
                  </a:lnTo>
                  <a:lnTo>
                    <a:pt x="149" y="2"/>
                  </a:lnTo>
                  <a:lnTo>
                    <a:pt x="149" y="4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1"/>
                  </a:lnTo>
                  <a:lnTo>
                    <a:pt x="10" y="103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70" name="Freeform 67">
              <a:extLst>
                <a:ext uri="{FF2B5EF4-FFF2-40B4-BE49-F238E27FC236}">
                  <a16:creationId xmlns:a16="http://schemas.microsoft.com/office/drawing/2014/main" id="{ECA75E2C-9672-3367-7978-84AD98506E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35" y="589"/>
              <a:ext cx="65" cy="51"/>
            </a:xfrm>
            <a:custGeom>
              <a:avLst/>
              <a:gdLst>
                <a:gd name="T0" fmla="*/ 65 w 65"/>
                <a:gd name="T1" fmla="*/ 0 h 51"/>
                <a:gd name="T2" fmla="*/ 0 w 65"/>
                <a:gd name="T3" fmla="*/ 16 h 51"/>
                <a:gd name="T4" fmla="*/ 22 w 65"/>
                <a:gd name="T5" fmla="*/ 51 h 51"/>
                <a:gd name="T6" fmla="*/ 65 w 65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1">
                  <a:moveTo>
                    <a:pt x="65" y="0"/>
                  </a:moveTo>
                  <a:lnTo>
                    <a:pt x="0" y="16"/>
                  </a:lnTo>
                  <a:lnTo>
                    <a:pt x="22" y="5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71" name="WordArt 68">
              <a:extLst>
                <a:ext uri="{FF2B5EF4-FFF2-40B4-BE49-F238E27FC236}">
                  <a16:creationId xmlns:a16="http://schemas.microsoft.com/office/drawing/2014/main" id="{ACCBE6B9-44C7-BC39-F2FD-B6128C30CDAB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21" y="566"/>
              <a:ext cx="279" cy="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b="1" kern="10"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Unicode MS"/>
                </a:rPr>
                <a:t>D1</a:t>
              </a:r>
            </a:p>
          </p:txBody>
        </p:sp>
        <p:grpSp>
          <p:nvGrpSpPr>
            <p:cNvPr id="772" name="Group 69">
              <a:extLst>
                <a:ext uri="{FF2B5EF4-FFF2-40B4-BE49-F238E27FC236}">
                  <a16:creationId xmlns:a16="http://schemas.microsoft.com/office/drawing/2014/main" id="{7C5C4C33-EA6D-84BF-E8EF-234DD553A7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80" y="821"/>
              <a:ext cx="158" cy="147"/>
              <a:chOff x="2880" y="1264"/>
              <a:chExt cx="158" cy="147"/>
            </a:xfrm>
          </p:grpSpPr>
          <p:sp>
            <p:nvSpPr>
              <p:cNvPr id="774" name="Line 70">
                <a:extLst>
                  <a:ext uri="{FF2B5EF4-FFF2-40B4-BE49-F238E27FC236}">
                    <a16:creationId xmlns:a16="http://schemas.microsoft.com/office/drawing/2014/main" id="{BF56F877-AC59-F09D-A098-E6ABFB46B06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880" y="1333"/>
                <a:ext cx="158" cy="2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775" name="Line 71">
                <a:extLst>
                  <a:ext uri="{FF2B5EF4-FFF2-40B4-BE49-F238E27FC236}">
                    <a16:creationId xmlns:a16="http://schemas.microsoft.com/office/drawing/2014/main" id="{AFDAD49C-253F-FA00-C2D6-55F30F102F1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2887" y="1338"/>
                <a:ext cx="147" cy="0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</p:grpSp>
        <p:sp>
          <p:nvSpPr>
            <p:cNvPr id="773" name="WordArt 72">
              <a:extLst>
                <a:ext uri="{FF2B5EF4-FFF2-40B4-BE49-F238E27FC236}">
                  <a16:creationId xmlns:a16="http://schemas.microsoft.com/office/drawing/2014/main" id="{A9620D92-F63F-616D-E3CF-843F649C62B3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87" y="845"/>
              <a:ext cx="703" cy="8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erdana Ref"/>
                </a:rPr>
                <a:t>LED         </a:t>
              </a:r>
            </a:p>
          </p:txBody>
        </p:sp>
      </p:grpSp>
      <p:sp>
        <p:nvSpPr>
          <p:cNvPr id="755" name="TextBox 754">
            <a:extLst>
              <a:ext uri="{FF2B5EF4-FFF2-40B4-BE49-F238E27FC236}">
                <a16:creationId xmlns:a16="http://schemas.microsoft.com/office/drawing/2014/main" id="{8FF878DF-E2A3-3225-106F-6445B953D202}"/>
              </a:ext>
            </a:extLst>
          </p:cNvPr>
          <p:cNvSpPr txBox="1"/>
          <p:nvPr/>
        </p:nvSpPr>
        <p:spPr>
          <a:xfrm>
            <a:off x="6581697" y="3732767"/>
            <a:ext cx="696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LED</a:t>
            </a:r>
          </a:p>
        </p:txBody>
      </p:sp>
      <p:sp>
        <p:nvSpPr>
          <p:cNvPr id="777" name="TextBox 776">
            <a:extLst>
              <a:ext uri="{FF2B5EF4-FFF2-40B4-BE49-F238E27FC236}">
                <a16:creationId xmlns:a16="http://schemas.microsoft.com/office/drawing/2014/main" id="{981F1A3D-6F5E-FCBA-B01D-F38DA295B3DE}"/>
              </a:ext>
            </a:extLst>
          </p:cNvPr>
          <p:cNvSpPr txBox="1"/>
          <p:nvPr/>
        </p:nvSpPr>
        <p:spPr>
          <a:xfrm>
            <a:off x="6265436" y="4359738"/>
            <a:ext cx="13289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Resistor</a:t>
            </a:r>
          </a:p>
        </p:txBody>
      </p:sp>
      <p:grpSp>
        <p:nvGrpSpPr>
          <p:cNvPr id="778" name="Group 25">
            <a:extLst>
              <a:ext uri="{FF2B5EF4-FFF2-40B4-BE49-F238E27FC236}">
                <a16:creationId xmlns:a16="http://schemas.microsoft.com/office/drawing/2014/main" id="{6C2C95D3-BB9C-E3BE-AB6C-8E5D3B2A77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65436" y="4641779"/>
            <a:ext cx="1375200" cy="321681"/>
            <a:chOff x="11617" y="3426"/>
            <a:chExt cx="1788" cy="448"/>
          </a:xfrm>
        </p:grpSpPr>
        <p:sp>
          <p:nvSpPr>
            <p:cNvPr id="779" name="Freeform 26">
              <a:extLst>
                <a:ext uri="{FF2B5EF4-FFF2-40B4-BE49-F238E27FC236}">
                  <a16:creationId xmlns:a16="http://schemas.microsoft.com/office/drawing/2014/main" id="{83ECD2B8-1074-4087-F938-5FF1DA9159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17" y="3426"/>
              <a:ext cx="1788" cy="448"/>
            </a:xfrm>
            <a:custGeom>
              <a:avLst/>
              <a:gdLst>
                <a:gd name="T0" fmla="*/ 1658 w 1783"/>
                <a:gd name="T1" fmla="*/ 455 h 455"/>
                <a:gd name="T2" fmla="*/ 1678 w 1783"/>
                <a:gd name="T3" fmla="*/ 453 h 455"/>
                <a:gd name="T4" fmla="*/ 1701 w 1783"/>
                <a:gd name="T5" fmla="*/ 447 h 455"/>
                <a:gd name="T6" fmla="*/ 1719 w 1783"/>
                <a:gd name="T7" fmla="*/ 437 h 455"/>
                <a:gd name="T8" fmla="*/ 1738 w 1783"/>
                <a:gd name="T9" fmla="*/ 424 h 455"/>
                <a:gd name="T10" fmla="*/ 1754 w 1783"/>
                <a:gd name="T11" fmla="*/ 408 h 455"/>
                <a:gd name="T12" fmla="*/ 1766 w 1783"/>
                <a:gd name="T13" fmla="*/ 391 h 455"/>
                <a:gd name="T14" fmla="*/ 1777 w 1783"/>
                <a:gd name="T15" fmla="*/ 371 h 455"/>
                <a:gd name="T16" fmla="*/ 1781 w 1783"/>
                <a:gd name="T17" fmla="*/ 348 h 455"/>
                <a:gd name="T18" fmla="*/ 1783 w 1783"/>
                <a:gd name="T19" fmla="*/ 328 h 455"/>
                <a:gd name="T20" fmla="*/ 1783 w 1783"/>
                <a:gd name="T21" fmla="*/ 127 h 455"/>
                <a:gd name="T22" fmla="*/ 1781 w 1783"/>
                <a:gd name="T23" fmla="*/ 104 h 455"/>
                <a:gd name="T24" fmla="*/ 1777 w 1783"/>
                <a:gd name="T25" fmla="*/ 84 h 455"/>
                <a:gd name="T26" fmla="*/ 1766 w 1783"/>
                <a:gd name="T27" fmla="*/ 63 h 455"/>
                <a:gd name="T28" fmla="*/ 1754 w 1783"/>
                <a:gd name="T29" fmla="*/ 45 h 455"/>
                <a:gd name="T30" fmla="*/ 1738 w 1783"/>
                <a:gd name="T31" fmla="*/ 30 h 455"/>
                <a:gd name="T32" fmla="*/ 1719 w 1783"/>
                <a:gd name="T33" fmla="*/ 16 h 455"/>
                <a:gd name="T34" fmla="*/ 1701 w 1783"/>
                <a:gd name="T35" fmla="*/ 8 h 455"/>
                <a:gd name="T36" fmla="*/ 1678 w 1783"/>
                <a:gd name="T37" fmla="*/ 2 h 455"/>
                <a:gd name="T38" fmla="*/ 1656 w 1783"/>
                <a:gd name="T39" fmla="*/ 0 h 455"/>
                <a:gd name="T40" fmla="*/ 127 w 1783"/>
                <a:gd name="T41" fmla="*/ 0 h 455"/>
                <a:gd name="T42" fmla="*/ 104 w 1783"/>
                <a:gd name="T43" fmla="*/ 2 h 455"/>
                <a:gd name="T44" fmla="*/ 84 w 1783"/>
                <a:gd name="T45" fmla="*/ 8 h 455"/>
                <a:gd name="T46" fmla="*/ 63 w 1783"/>
                <a:gd name="T47" fmla="*/ 18 h 455"/>
                <a:gd name="T48" fmla="*/ 45 w 1783"/>
                <a:gd name="T49" fmla="*/ 30 h 455"/>
                <a:gd name="T50" fmla="*/ 30 w 1783"/>
                <a:gd name="T51" fmla="*/ 45 h 455"/>
                <a:gd name="T52" fmla="*/ 16 w 1783"/>
                <a:gd name="T53" fmla="*/ 63 h 455"/>
                <a:gd name="T54" fmla="*/ 8 w 1783"/>
                <a:gd name="T55" fmla="*/ 84 h 455"/>
                <a:gd name="T56" fmla="*/ 2 w 1783"/>
                <a:gd name="T57" fmla="*/ 104 h 455"/>
                <a:gd name="T58" fmla="*/ 0 w 1783"/>
                <a:gd name="T59" fmla="*/ 127 h 455"/>
                <a:gd name="T60" fmla="*/ 0 w 1783"/>
                <a:gd name="T61" fmla="*/ 328 h 455"/>
                <a:gd name="T62" fmla="*/ 2 w 1783"/>
                <a:gd name="T63" fmla="*/ 350 h 455"/>
                <a:gd name="T64" fmla="*/ 8 w 1783"/>
                <a:gd name="T65" fmla="*/ 371 h 455"/>
                <a:gd name="T66" fmla="*/ 16 w 1783"/>
                <a:gd name="T67" fmla="*/ 391 h 455"/>
                <a:gd name="T68" fmla="*/ 30 w 1783"/>
                <a:gd name="T69" fmla="*/ 410 h 455"/>
                <a:gd name="T70" fmla="*/ 45 w 1783"/>
                <a:gd name="T71" fmla="*/ 424 h 455"/>
                <a:gd name="T72" fmla="*/ 63 w 1783"/>
                <a:gd name="T73" fmla="*/ 437 h 455"/>
                <a:gd name="T74" fmla="*/ 84 w 1783"/>
                <a:gd name="T75" fmla="*/ 447 h 455"/>
                <a:gd name="T76" fmla="*/ 104 w 1783"/>
                <a:gd name="T77" fmla="*/ 453 h 455"/>
                <a:gd name="T78" fmla="*/ 127 w 1783"/>
                <a:gd name="T79" fmla="*/ 455 h 455"/>
                <a:gd name="T80" fmla="*/ 1658 w 1783"/>
                <a:gd name="T81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3" h="455">
                  <a:moveTo>
                    <a:pt x="1658" y="455"/>
                  </a:moveTo>
                  <a:lnTo>
                    <a:pt x="1678" y="453"/>
                  </a:lnTo>
                  <a:lnTo>
                    <a:pt x="1701" y="447"/>
                  </a:lnTo>
                  <a:lnTo>
                    <a:pt x="1719" y="437"/>
                  </a:lnTo>
                  <a:lnTo>
                    <a:pt x="1738" y="424"/>
                  </a:lnTo>
                  <a:lnTo>
                    <a:pt x="1754" y="408"/>
                  </a:lnTo>
                  <a:lnTo>
                    <a:pt x="1766" y="391"/>
                  </a:lnTo>
                  <a:lnTo>
                    <a:pt x="1777" y="371"/>
                  </a:lnTo>
                  <a:lnTo>
                    <a:pt x="1781" y="348"/>
                  </a:lnTo>
                  <a:lnTo>
                    <a:pt x="1783" y="328"/>
                  </a:lnTo>
                  <a:lnTo>
                    <a:pt x="1783" y="127"/>
                  </a:lnTo>
                  <a:lnTo>
                    <a:pt x="1781" y="104"/>
                  </a:lnTo>
                  <a:lnTo>
                    <a:pt x="1777" y="84"/>
                  </a:lnTo>
                  <a:lnTo>
                    <a:pt x="1766" y="63"/>
                  </a:lnTo>
                  <a:lnTo>
                    <a:pt x="1754" y="45"/>
                  </a:lnTo>
                  <a:lnTo>
                    <a:pt x="1738" y="30"/>
                  </a:lnTo>
                  <a:lnTo>
                    <a:pt x="1719" y="16"/>
                  </a:lnTo>
                  <a:lnTo>
                    <a:pt x="1701" y="8"/>
                  </a:lnTo>
                  <a:lnTo>
                    <a:pt x="1678" y="2"/>
                  </a:lnTo>
                  <a:lnTo>
                    <a:pt x="1656" y="0"/>
                  </a:lnTo>
                  <a:lnTo>
                    <a:pt x="127" y="0"/>
                  </a:lnTo>
                  <a:lnTo>
                    <a:pt x="104" y="2"/>
                  </a:lnTo>
                  <a:lnTo>
                    <a:pt x="84" y="8"/>
                  </a:lnTo>
                  <a:lnTo>
                    <a:pt x="63" y="18"/>
                  </a:lnTo>
                  <a:lnTo>
                    <a:pt x="45" y="30"/>
                  </a:lnTo>
                  <a:lnTo>
                    <a:pt x="30" y="45"/>
                  </a:lnTo>
                  <a:lnTo>
                    <a:pt x="16" y="63"/>
                  </a:lnTo>
                  <a:lnTo>
                    <a:pt x="8" y="84"/>
                  </a:lnTo>
                  <a:lnTo>
                    <a:pt x="2" y="104"/>
                  </a:lnTo>
                  <a:lnTo>
                    <a:pt x="0" y="127"/>
                  </a:lnTo>
                  <a:lnTo>
                    <a:pt x="0" y="328"/>
                  </a:lnTo>
                  <a:lnTo>
                    <a:pt x="2" y="350"/>
                  </a:lnTo>
                  <a:lnTo>
                    <a:pt x="8" y="371"/>
                  </a:lnTo>
                  <a:lnTo>
                    <a:pt x="16" y="391"/>
                  </a:lnTo>
                  <a:lnTo>
                    <a:pt x="30" y="410"/>
                  </a:lnTo>
                  <a:lnTo>
                    <a:pt x="45" y="424"/>
                  </a:lnTo>
                  <a:lnTo>
                    <a:pt x="63" y="437"/>
                  </a:lnTo>
                  <a:lnTo>
                    <a:pt x="84" y="447"/>
                  </a:lnTo>
                  <a:lnTo>
                    <a:pt x="104" y="453"/>
                  </a:lnTo>
                  <a:lnTo>
                    <a:pt x="127" y="455"/>
                  </a:lnTo>
                  <a:lnTo>
                    <a:pt x="1658" y="45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80" name="Freeform 27">
              <a:extLst>
                <a:ext uri="{FF2B5EF4-FFF2-40B4-BE49-F238E27FC236}">
                  <a16:creationId xmlns:a16="http://schemas.microsoft.com/office/drawing/2014/main" id="{E34FB443-D062-E1EE-9ACA-B69C084ED2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839" y="3632"/>
              <a:ext cx="314" cy="40"/>
            </a:xfrm>
            <a:custGeom>
              <a:avLst/>
              <a:gdLst>
                <a:gd name="T0" fmla="*/ 21 w 314"/>
                <a:gd name="T1" fmla="*/ 41 h 41"/>
                <a:gd name="T2" fmla="*/ 21 w 314"/>
                <a:gd name="T3" fmla="*/ 41 h 41"/>
                <a:gd name="T4" fmla="*/ 16 w 314"/>
                <a:gd name="T5" fmla="*/ 41 h 41"/>
                <a:gd name="T6" fmla="*/ 14 w 314"/>
                <a:gd name="T7" fmla="*/ 39 h 41"/>
                <a:gd name="T8" fmla="*/ 10 w 314"/>
                <a:gd name="T9" fmla="*/ 39 h 41"/>
                <a:gd name="T10" fmla="*/ 8 w 314"/>
                <a:gd name="T11" fmla="*/ 37 h 41"/>
                <a:gd name="T12" fmla="*/ 4 w 314"/>
                <a:gd name="T13" fmla="*/ 33 h 41"/>
                <a:gd name="T14" fmla="*/ 2 w 314"/>
                <a:gd name="T15" fmla="*/ 31 h 41"/>
                <a:gd name="T16" fmla="*/ 2 w 314"/>
                <a:gd name="T17" fmla="*/ 27 h 41"/>
                <a:gd name="T18" fmla="*/ 0 w 314"/>
                <a:gd name="T19" fmla="*/ 24 h 41"/>
                <a:gd name="T20" fmla="*/ 0 w 314"/>
                <a:gd name="T21" fmla="*/ 20 h 41"/>
                <a:gd name="T22" fmla="*/ 0 w 314"/>
                <a:gd name="T23" fmla="*/ 16 h 41"/>
                <a:gd name="T24" fmla="*/ 2 w 314"/>
                <a:gd name="T25" fmla="*/ 12 h 41"/>
                <a:gd name="T26" fmla="*/ 2 w 314"/>
                <a:gd name="T27" fmla="*/ 10 h 41"/>
                <a:gd name="T28" fmla="*/ 4 w 314"/>
                <a:gd name="T29" fmla="*/ 6 h 41"/>
                <a:gd name="T30" fmla="*/ 8 w 314"/>
                <a:gd name="T31" fmla="*/ 4 h 41"/>
                <a:gd name="T32" fmla="*/ 10 w 314"/>
                <a:gd name="T33" fmla="*/ 2 h 41"/>
                <a:gd name="T34" fmla="*/ 14 w 314"/>
                <a:gd name="T35" fmla="*/ 2 h 41"/>
                <a:gd name="T36" fmla="*/ 16 w 314"/>
                <a:gd name="T37" fmla="*/ 0 h 41"/>
                <a:gd name="T38" fmla="*/ 21 w 314"/>
                <a:gd name="T39" fmla="*/ 0 h 41"/>
                <a:gd name="T40" fmla="*/ 21 w 314"/>
                <a:gd name="T41" fmla="*/ 0 h 41"/>
                <a:gd name="T42" fmla="*/ 293 w 314"/>
                <a:gd name="T43" fmla="*/ 0 h 41"/>
                <a:gd name="T44" fmla="*/ 293 w 314"/>
                <a:gd name="T45" fmla="*/ 0 h 41"/>
                <a:gd name="T46" fmla="*/ 295 w 314"/>
                <a:gd name="T47" fmla="*/ 0 h 41"/>
                <a:gd name="T48" fmla="*/ 299 w 314"/>
                <a:gd name="T49" fmla="*/ 2 h 41"/>
                <a:gd name="T50" fmla="*/ 303 w 314"/>
                <a:gd name="T51" fmla="*/ 2 h 41"/>
                <a:gd name="T52" fmla="*/ 305 w 314"/>
                <a:gd name="T53" fmla="*/ 4 h 41"/>
                <a:gd name="T54" fmla="*/ 307 w 314"/>
                <a:gd name="T55" fmla="*/ 6 h 41"/>
                <a:gd name="T56" fmla="*/ 310 w 314"/>
                <a:gd name="T57" fmla="*/ 10 h 41"/>
                <a:gd name="T58" fmla="*/ 312 w 314"/>
                <a:gd name="T59" fmla="*/ 12 h 41"/>
                <a:gd name="T60" fmla="*/ 314 w 314"/>
                <a:gd name="T61" fmla="*/ 16 h 41"/>
                <a:gd name="T62" fmla="*/ 314 w 314"/>
                <a:gd name="T63" fmla="*/ 20 h 41"/>
                <a:gd name="T64" fmla="*/ 314 w 314"/>
                <a:gd name="T65" fmla="*/ 24 h 41"/>
                <a:gd name="T66" fmla="*/ 312 w 314"/>
                <a:gd name="T67" fmla="*/ 27 h 41"/>
                <a:gd name="T68" fmla="*/ 310 w 314"/>
                <a:gd name="T69" fmla="*/ 31 h 41"/>
                <a:gd name="T70" fmla="*/ 307 w 314"/>
                <a:gd name="T71" fmla="*/ 33 h 41"/>
                <a:gd name="T72" fmla="*/ 305 w 314"/>
                <a:gd name="T73" fmla="*/ 37 h 41"/>
                <a:gd name="T74" fmla="*/ 303 w 314"/>
                <a:gd name="T75" fmla="*/ 39 h 41"/>
                <a:gd name="T76" fmla="*/ 299 w 314"/>
                <a:gd name="T77" fmla="*/ 39 h 41"/>
                <a:gd name="T78" fmla="*/ 295 w 314"/>
                <a:gd name="T79" fmla="*/ 41 h 41"/>
                <a:gd name="T80" fmla="*/ 293 w 314"/>
                <a:gd name="T81" fmla="*/ 41 h 41"/>
                <a:gd name="T82" fmla="*/ 293 w 314"/>
                <a:gd name="T83" fmla="*/ 41 h 41"/>
                <a:gd name="T84" fmla="*/ 21 w 314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4" h="41">
                  <a:moveTo>
                    <a:pt x="21" y="41"/>
                  </a:moveTo>
                  <a:lnTo>
                    <a:pt x="21" y="41"/>
                  </a:lnTo>
                  <a:lnTo>
                    <a:pt x="16" y="41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93" y="0"/>
                  </a:lnTo>
                  <a:lnTo>
                    <a:pt x="295" y="0"/>
                  </a:lnTo>
                  <a:lnTo>
                    <a:pt x="299" y="2"/>
                  </a:lnTo>
                  <a:lnTo>
                    <a:pt x="303" y="2"/>
                  </a:lnTo>
                  <a:lnTo>
                    <a:pt x="305" y="4"/>
                  </a:lnTo>
                  <a:lnTo>
                    <a:pt x="307" y="6"/>
                  </a:lnTo>
                  <a:lnTo>
                    <a:pt x="310" y="10"/>
                  </a:lnTo>
                  <a:lnTo>
                    <a:pt x="312" y="12"/>
                  </a:lnTo>
                  <a:lnTo>
                    <a:pt x="314" y="16"/>
                  </a:lnTo>
                  <a:lnTo>
                    <a:pt x="314" y="20"/>
                  </a:lnTo>
                  <a:lnTo>
                    <a:pt x="314" y="24"/>
                  </a:lnTo>
                  <a:lnTo>
                    <a:pt x="312" y="27"/>
                  </a:lnTo>
                  <a:lnTo>
                    <a:pt x="310" y="31"/>
                  </a:lnTo>
                  <a:lnTo>
                    <a:pt x="307" y="33"/>
                  </a:lnTo>
                  <a:lnTo>
                    <a:pt x="305" y="37"/>
                  </a:lnTo>
                  <a:lnTo>
                    <a:pt x="303" y="39"/>
                  </a:lnTo>
                  <a:lnTo>
                    <a:pt x="299" y="39"/>
                  </a:lnTo>
                  <a:lnTo>
                    <a:pt x="295" y="41"/>
                  </a:lnTo>
                  <a:lnTo>
                    <a:pt x="293" y="41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81" name="Freeform 28">
              <a:extLst>
                <a:ext uri="{FF2B5EF4-FFF2-40B4-BE49-F238E27FC236}">
                  <a16:creationId xmlns:a16="http://schemas.microsoft.com/office/drawing/2014/main" id="{44C62E4A-1284-88CD-9251-B37729C820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68" y="3563"/>
              <a:ext cx="181" cy="178"/>
            </a:xfrm>
            <a:custGeom>
              <a:avLst/>
              <a:gdLst>
                <a:gd name="T0" fmla="*/ 180 w 180"/>
                <a:gd name="T1" fmla="*/ 90 h 181"/>
                <a:gd name="T2" fmla="*/ 178 w 180"/>
                <a:gd name="T3" fmla="*/ 109 h 181"/>
                <a:gd name="T4" fmla="*/ 172 w 180"/>
                <a:gd name="T5" fmla="*/ 127 h 181"/>
                <a:gd name="T6" fmla="*/ 162 w 180"/>
                <a:gd name="T7" fmla="*/ 144 h 181"/>
                <a:gd name="T8" fmla="*/ 150 w 180"/>
                <a:gd name="T9" fmla="*/ 158 h 181"/>
                <a:gd name="T10" fmla="*/ 133 w 180"/>
                <a:gd name="T11" fmla="*/ 170 h 181"/>
                <a:gd name="T12" fmla="*/ 115 w 180"/>
                <a:gd name="T13" fmla="*/ 177 h 181"/>
                <a:gd name="T14" fmla="*/ 94 w 180"/>
                <a:gd name="T15" fmla="*/ 181 h 181"/>
                <a:gd name="T16" fmla="*/ 76 w 180"/>
                <a:gd name="T17" fmla="*/ 179 h 181"/>
                <a:gd name="T18" fmla="*/ 57 w 180"/>
                <a:gd name="T19" fmla="*/ 174 h 181"/>
                <a:gd name="T20" fmla="*/ 39 w 180"/>
                <a:gd name="T21" fmla="*/ 164 h 181"/>
                <a:gd name="T22" fmla="*/ 25 w 180"/>
                <a:gd name="T23" fmla="*/ 152 h 181"/>
                <a:gd name="T24" fmla="*/ 12 w 180"/>
                <a:gd name="T25" fmla="*/ 138 h 181"/>
                <a:gd name="T26" fmla="*/ 4 w 180"/>
                <a:gd name="T27" fmla="*/ 119 h 181"/>
                <a:gd name="T28" fmla="*/ 0 w 180"/>
                <a:gd name="T29" fmla="*/ 101 h 181"/>
                <a:gd name="T30" fmla="*/ 0 w 180"/>
                <a:gd name="T31" fmla="*/ 80 h 181"/>
                <a:gd name="T32" fmla="*/ 4 w 180"/>
                <a:gd name="T33" fmla="*/ 62 h 181"/>
                <a:gd name="T34" fmla="*/ 12 w 180"/>
                <a:gd name="T35" fmla="*/ 43 h 181"/>
                <a:gd name="T36" fmla="*/ 25 w 180"/>
                <a:gd name="T37" fmla="*/ 29 h 181"/>
                <a:gd name="T38" fmla="*/ 39 w 180"/>
                <a:gd name="T39" fmla="*/ 16 h 181"/>
                <a:gd name="T40" fmla="*/ 57 w 180"/>
                <a:gd name="T41" fmla="*/ 6 h 181"/>
                <a:gd name="T42" fmla="*/ 76 w 180"/>
                <a:gd name="T43" fmla="*/ 2 h 181"/>
                <a:gd name="T44" fmla="*/ 94 w 180"/>
                <a:gd name="T45" fmla="*/ 0 h 181"/>
                <a:gd name="T46" fmla="*/ 115 w 180"/>
                <a:gd name="T47" fmla="*/ 4 h 181"/>
                <a:gd name="T48" fmla="*/ 133 w 180"/>
                <a:gd name="T49" fmla="*/ 10 h 181"/>
                <a:gd name="T50" fmla="*/ 147 w 180"/>
                <a:gd name="T51" fmla="*/ 21 h 181"/>
                <a:gd name="T52" fmla="*/ 162 w 180"/>
                <a:gd name="T53" fmla="*/ 35 h 181"/>
                <a:gd name="T54" fmla="*/ 172 w 180"/>
                <a:gd name="T55" fmla="*/ 51 h 181"/>
                <a:gd name="T56" fmla="*/ 178 w 180"/>
                <a:gd name="T57" fmla="*/ 70 h 181"/>
                <a:gd name="T58" fmla="*/ 180 w 180"/>
                <a:gd name="T59" fmla="*/ 90 h 181"/>
                <a:gd name="T60" fmla="*/ 180 w 180"/>
                <a:gd name="T61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0" h="181">
                  <a:moveTo>
                    <a:pt x="180" y="90"/>
                  </a:moveTo>
                  <a:lnTo>
                    <a:pt x="178" y="109"/>
                  </a:lnTo>
                  <a:lnTo>
                    <a:pt x="172" y="127"/>
                  </a:lnTo>
                  <a:lnTo>
                    <a:pt x="162" y="144"/>
                  </a:lnTo>
                  <a:lnTo>
                    <a:pt x="150" y="158"/>
                  </a:lnTo>
                  <a:lnTo>
                    <a:pt x="133" y="170"/>
                  </a:lnTo>
                  <a:lnTo>
                    <a:pt x="115" y="177"/>
                  </a:lnTo>
                  <a:lnTo>
                    <a:pt x="94" y="181"/>
                  </a:lnTo>
                  <a:lnTo>
                    <a:pt x="76" y="179"/>
                  </a:lnTo>
                  <a:lnTo>
                    <a:pt x="57" y="174"/>
                  </a:lnTo>
                  <a:lnTo>
                    <a:pt x="39" y="164"/>
                  </a:lnTo>
                  <a:lnTo>
                    <a:pt x="25" y="152"/>
                  </a:lnTo>
                  <a:lnTo>
                    <a:pt x="12" y="138"/>
                  </a:lnTo>
                  <a:lnTo>
                    <a:pt x="4" y="119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5" y="29"/>
                  </a:lnTo>
                  <a:lnTo>
                    <a:pt x="39" y="16"/>
                  </a:lnTo>
                  <a:lnTo>
                    <a:pt x="57" y="6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5" y="4"/>
                  </a:lnTo>
                  <a:lnTo>
                    <a:pt x="133" y="10"/>
                  </a:lnTo>
                  <a:lnTo>
                    <a:pt x="147" y="21"/>
                  </a:lnTo>
                  <a:lnTo>
                    <a:pt x="162" y="35"/>
                  </a:lnTo>
                  <a:lnTo>
                    <a:pt x="172" y="51"/>
                  </a:lnTo>
                  <a:lnTo>
                    <a:pt x="178" y="70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82" name="Freeform 29">
              <a:extLst>
                <a:ext uri="{FF2B5EF4-FFF2-40B4-BE49-F238E27FC236}">
                  <a16:creationId xmlns:a16="http://schemas.microsoft.com/office/drawing/2014/main" id="{EE8F2FEA-D6B9-F50A-F2E4-E11EC6D4D0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23" y="3617"/>
              <a:ext cx="70" cy="69"/>
            </a:xfrm>
            <a:custGeom>
              <a:avLst/>
              <a:gdLst>
                <a:gd name="T0" fmla="*/ 70 w 70"/>
                <a:gd name="T1" fmla="*/ 35 h 70"/>
                <a:gd name="T2" fmla="*/ 68 w 70"/>
                <a:gd name="T3" fmla="*/ 48 h 70"/>
                <a:gd name="T4" fmla="*/ 62 w 70"/>
                <a:gd name="T5" fmla="*/ 58 h 70"/>
                <a:gd name="T6" fmla="*/ 54 w 70"/>
                <a:gd name="T7" fmla="*/ 66 h 70"/>
                <a:gd name="T8" fmla="*/ 41 w 70"/>
                <a:gd name="T9" fmla="*/ 70 h 70"/>
                <a:gd name="T10" fmla="*/ 29 w 70"/>
                <a:gd name="T11" fmla="*/ 70 h 70"/>
                <a:gd name="T12" fmla="*/ 19 w 70"/>
                <a:gd name="T13" fmla="*/ 66 h 70"/>
                <a:gd name="T14" fmla="*/ 8 w 70"/>
                <a:gd name="T15" fmla="*/ 58 h 70"/>
                <a:gd name="T16" fmla="*/ 2 w 70"/>
                <a:gd name="T17" fmla="*/ 48 h 70"/>
                <a:gd name="T18" fmla="*/ 0 w 70"/>
                <a:gd name="T19" fmla="*/ 35 h 70"/>
                <a:gd name="T20" fmla="*/ 2 w 70"/>
                <a:gd name="T21" fmla="*/ 23 h 70"/>
                <a:gd name="T22" fmla="*/ 8 w 70"/>
                <a:gd name="T23" fmla="*/ 13 h 70"/>
                <a:gd name="T24" fmla="*/ 19 w 70"/>
                <a:gd name="T25" fmla="*/ 5 h 70"/>
                <a:gd name="T26" fmla="*/ 29 w 70"/>
                <a:gd name="T27" fmla="*/ 0 h 70"/>
                <a:gd name="T28" fmla="*/ 41 w 70"/>
                <a:gd name="T29" fmla="*/ 0 h 70"/>
                <a:gd name="T30" fmla="*/ 52 w 70"/>
                <a:gd name="T31" fmla="*/ 5 h 70"/>
                <a:gd name="T32" fmla="*/ 62 w 70"/>
                <a:gd name="T33" fmla="*/ 13 h 70"/>
                <a:gd name="T34" fmla="*/ 68 w 70"/>
                <a:gd name="T35" fmla="*/ 23 h 70"/>
                <a:gd name="T36" fmla="*/ 70 w 70"/>
                <a:gd name="T37" fmla="*/ 35 h 70"/>
                <a:gd name="T38" fmla="*/ 70 w 70"/>
                <a:gd name="T3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68" y="48"/>
                  </a:lnTo>
                  <a:lnTo>
                    <a:pt x="62" y="58"/>
                  </a:lnTo>
                  <a:lnTo>
                    <a:pt x="54" y="66"/>
                  </a:lnTo>
                  <a:lnTo>
                    <a:pt x="41" y="70"/>
                  </a:lnTo>
                  <a:lnTo>
                    <a:pt x="29" y="70"/>
                  </a:lnTo>
                  <a:lnTo>
                    <a:pt x="19" y="66"/>
                  </a:lnTo>
                  <a:lnTo>
                    <a:pt x="8" y="58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3"/>
                  </a:lnTo>
                  <a:lnTo>
                    <a:pt x="8" y="13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5"/>
                  </a:lnTo>
                  <a:lnTo>
                    <a:pt x="62" y="13"/>
                  </a:lnTo>
                  <a:lnTo>
                    <a:pt x="68" y="23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83" name="Freeform 30">
              <a:extLst>
                <a:ext uri="{FF2B5EF4-FFF2-40B4-BE49-F238E27FC236}">
                  <a16:creationId xmlns:a16="http://schemas.microsoft.com/office/drawing/2014/main" id="{F4CAD95F-025C-568E-23AC-D21659ACAD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56" y="3632"/>
              <a:ext cx="383" cy="40"/>
            </a:xfrm>
            <a:custGeom>
              <a:avLst/>
              <a:gdLst>
                <a:gd name="T0" fmla="*/ 20 w 381"/>
                <a:gd name="T1" fmla="*/ 41 h 41"/>
                <a:gd name="T2" fmla="*/ 20 w 381"/>
                <a:gd name="T3" fmla="*/ 41 h 41"/>
                <a:gd name="T4" fmla="*/ 16 w 381"/>
                <a:gd name="T5" fmla="*/ 41 h 41"/>
                <a:gd name="T6" fmla="*/ 14 w 381"/>
                <a:gd name="T7" fmla="*/ 39 h 41"/>
                <a:gd name="T8" fmla="*/ 10 w 381"/>
                <a:gd name="T9" fmla="*/ 39 h 41"/>
                <a:gd name="T10" fmla="*/ 8 w 381"/>
                <a:gd name="T11" fmla="*/ 37 h 41"/>
                <a:gd name="T12" fmla="*/ 4 w 381"/>
                <a:gd name="T13" fmla="*/ 33 h 41"/>
                <a:gd name="T14" fmla="*/ 2 w 381"/>
                <a:gd name="T15" fmla="*/ 31 h 41"/>
                <a:gd name="T16" fmla="*/ 2 w 381"/>
                <a:gd name="T17" fmla="*/ 27 h 41"/>
                <a:gd name="T18" fmla="*/ 0 w 381"/>
                <a:gd name="T19" fmla="*/ 24 h 41"/>
                <a:gd name="T20" fmla="*/ 0 w 381"/>
                <a:gd name="T21" fmla="*/ 20 h 41"/>
                <a:gd name="T22" fmla="*/ 0 w 381"/>
                <a:gd name="T23" fmla="*/ 16 h 41"/>
                <a:gd name="T24" fmla="*/ 2 w 381"/>
                <a:gd name="T25" fmla="*/ 12 h 41"/>
                <a:gd name="T26" fmla="*/ 2 w 381"/>
                <a:gd name="T27" fmla="*/ 10 h 41"/>
                <a:gd name="T28" fmla="*/ 4 w 381"/>
                <a:gd name="T29" fmla="*/ 6 h 41"/>
                <a:gd name="T30" fmla="*/ 8 w 381"/>
                <a:gd name="T31" fmla="*/ 4 h 41"/>
                <a:gd name="T32" fmla="*/ 10 w 381"/>
                <a:gd name="T33" fmla="*/ 2 h 41"/>
                <a:gd name="T34" fmla="*/ 14 w 381"/>
                <a:gd name="T35" fmla="*/ 2 h 41"/>
                <a:gd name="T36" fmla="*/ 16 w 381"/>
                <a:gd name="T37" fmla="*/ 0 h 41"/>
                <a:gd name="T38" fmla="*/ 20 w 381"/>
                <a:gd name="T39" fmla="*/ 0 h 41"/>
                <a:gd name="T40" fmla="*/ 20 w 381"/>
                <a:gd name="T41" fmla="*/ 0 h 41"/>
                <a:gd name="T42" fmla="*/ 360 w 381"/>
                <a:gd name="T43" fmla="*/ 0 h 41"/>
                <a:gd name="T44" fmla="*/ 360 w 381"/>
                <a:gd name="T45" fmla="*/ 0 h 41"/>
                <a:gd name="T46" fmla="*/ 362 w 381"/>
                <a:gd name="T47" fmla="*/ 0 h 41"/>
                <a:gd name="T48" fmla="*/ 366 w 381"/>
                <a:gd name="T49" fmla="*/ 2 h 41"/>
                <a:gd name="T50" fmla="*/ 371 w 381"/>
                <a:gd name="T51" fmla="*/ 2 h 41"/>
                <a:gd name="T52" fmla="*/ 373 w 381"/>
                <a:gd name="T53" fmla="*/ 4 h 41"/>
                <a:gd name="T54" fmla="*/ 375 w 381"/>
                <a:gd name="T55" fmla="*/ 6 h 41"/>
                <a:gd name="T56" fmla="*/ 377 w 381"/>
                <a:gd name="T57" fmla="*/ 10 h 41"/>
                <a:gd name="T58" fmla="*/ 379 w 381"/>
                <a:gd name="T59" fmla="*/ 12 h 41"/>
                <a:gd name="T60" fmla="*/ 379 w 381"/>
                <a:gd name="T61" fmla="*/ 16 h 41"/>
                <a:gd name="T62" fmla="*/ 381 w 381"/>
                <a:gd name="T63" fmla="*/ 20 h 41"/>
                <a:gd name="T64" fmla="*/ 379 w 381"/>
                <a:gd name="T65" fmla="*/ 24 h 41"/>
                <a:gd name="T66" fmla="*/ 379 w 381"/>
                <a:gd name="T67" fmla="*/ 27 h 41"/>
                <a:gd name="T68" fmla="*/ 377 w 381"/>
                <a:gd name="T69" fmla="*/ 31 h 41"/>
                <a:gd name="T70" fmla="*/ 375 w 381"/>
                <a:gd name="T71" fmla="*/ 33 h 41"/>
                <a:gd name="T72" fmla="*/ 373 w 381"/>
                <a:gd name="T73" fmla="*/ 37 h 41"/>
                <a:gd name="T74" fmla="*/ 371 w 381"/>
                <a:gd name="T75" fmla="*/ 39 h 41"/>
                <a:gd name="T76" fmla="*/ 366 w 381"/>
                <a:gd name="T77" fmla="*/ 39 h 41"/>
                <a:gd name="T78" fmla="*/ 362 w 381"/>
                <a:gd name="T79" fmla="*/ 41 h 41"/>
                <a:gd name="T80" fmla="*/ 360 w 381"/>
                <a:gd name="T81" fmla="*/ 41 h 41"/>
                <a:gd name="T82" fmla="*/ 360 w 381"/>
                <a:gd name="T83" fmla="*/ 41 h 41"/>
                <a:gd name="T84" fmla="*/ 20 w 381"/>
                <a:gd name="T8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1" h="41">
                  <a:moveTo>
                    <a:pt x="20" y="41"/>
                  </a:moveTo>
                  <a:lnTo>
                    <a:pt x="20" y="41"/>
                  </a:lnTo>
                  <a:lnTo>
                    <a:pt x="16" y="41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360" y="0"/>
                  </a:lnTo>
                  <a:lnTo>
                    <a:pt x="362" y="0"/>
                  </a:lnTo>
                  <a:lnTo>
                    <a:pt x="366" y="2"/>
                  </a:lnTo>
                  <a:lnTo>
                    <a:pt x="371" y="2"/>
                  </a:lnTo>
                  <a:lnTo>
                    <a:pt x="373" y="4"/>
                  </a:lnTo>
                  <a:lnTo>
                    <a:pt x="375" y="6"/>
                  </a:lnTo>
                  <a:lnTo>
                    <a:pt x="377" y="10"/>
                  </a:lnTo>
                  <a:lnTo>
                    <a:pt x="379" y="12"/>
                  </a:lnTo>
                  <a:lnTo>
                    <a:pt x="379" y="16"/>
                  </a:lnTo>
                  <a:lnTo>
                    <a:pt x="381" y="20"/>
                  </a:lnTo>
                  <a:lnTo>
                    <a:pt x="379" y="24"/>
                  </a:lnTo>
                  <a:lnTo>
                    <a:pt x="379" y="27"/>
                  </a:lnTo>
                  <a:lnTo>
                    <a:pt x="377" y="31"/>
                  </a:lnTo>
                  <a:lnTo>
                    <a:pt x="375" y="33"/>
                  </a:lnTo>
                  <a:lnTo>
                    <a:pt x="373" y="37"/>
                  </a:lnTo>
                  <a:lnTo>
                    <a:pt x="371" y="39"/>
                  </a:lnTo>
                  <a:lnTo>
                    <a:pt x="366" y="39"/>
                  </a:lnTo>
                  <a:lnTo>
                    <a:pt x="362" y="41"/>
                  </a:lnTo>
                  <a:lnTo>
                    <a:pt x="360" y="41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84" name="Freeform 31">
              <a:extLst>
                <a:ext uri="{FF2B5EF4-FFF2-40B4-BE49-F238E27FC236}">
                  <a16:creationId xmlns:a16="http://schemas.microsoft.com/office/drawing/2014/main" id="{482AF9A6-761A-1B39-7220-49516FCCDB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81" y="3472"/>
              <a:ext cx="178" cy="289"/>
            </a:xfrm>
            <a:custGeom>
              <a:avLst/>
              <a:gdLst>
                <a:gd name="T0" fmla="*/ 4 w 178"/>
                <a:gd name="T1" fmla="*/ 31 h 293"/>
                <a:gd name="T2" fmla="*/ 4 w 178"/>
                <a:gd name="T3" fmla="*/ 31 h 293"/>
                <a:gd name="T4" fmla="*/ 2 w 178"/>
                <a:gd name="T5" fmla="*/ 26 h 293"/>
                <a:gd name="T6" fmla="*/ 0 w 178"/>
                <a:gd name="T7" fmla="*/ 24 h 293"/>
                <a:gd name="T8" fmla="*/ 0 w 178"/>
                <a:gd name="T9" fmla="*/ 20 h 293"/>
                <a:gd name="T10" fmla="*/ 2 w 178"/>
                <a:gd name="T11" fmla="*/ 16 h 293"/>
                <a:gd name="T12" fmla="*/ 2 w 178"/>
                <a:gd name="T13" fmla="*/ 12 h 293"/>
                <a:gd name="T14" fmla="*/ 4 w 178"/>
                <a:gd name="T15" fmla="*/ 10 h 293"/>
                <a:gd name="T16" fmla="*/ 6 w 178"/>
                <a:gd name="T17" fmla="*/ 8 h 293"/>
                <a:gd name="T18" fmla="*/ 8 w 178"/>
                <a:gd name="T19" fmla="*/ 4 h 293"/>
                <a:gd name="T20" fmla="*/ 12 w 178"/>
                <a:gd name="T21" fmla="*/ 2 h 293"/>
                <a:gd name="T22" fmla="*/ 14 w 178"/>
                <a:gd name="T23" fmla="*/ 2 h 293"/>
                <a:gd name="T24" fmla="*/ 18 w 178"/>
                <a:gd name="T25" fmla="*/ 0 h 293"/>
                <a:gd name="T26" fmla="*/ 22 w 178"/>
                <a:gd name="T27" fmla="*/ 0 h 293"/>
                <a:gd name="T28" fmla="*/ 24 w 178"/>
                <a:gd name="T29" fmla="*/ 0 h 293"/>
                <a:gd name="T30" fmla="*/ 28 w 178"/>
                <a:gd name="T31" fmla="*/ 2 h 293"/>
                <a:gd name="T32" fmla="*/ 32 w 178"/>
                <a:gd name="T33" fmla="*/ 4 h 293"/>
                <a:gd name="T34" fmla="*/ 34 w 178"/>
                <a:gd name="T35" fmla="*/ 6 h 293"/>
                <a:gd name="T36" fmla="*/ 36 w 178"/>
                <a:gd name="T37" fmla="*/ 8 h 293"/>
                <a:gd name="T38" fmla="*/ 38 w 178"/>
                <a:gd name="T39" fmla="*/ 10 h 293"/>
                <a:gd name="T40" fmla="*/ 38 w 178"/>
                <a:gd name="T41" fmla="*/ 10 h 293"/>
                <a:gd name="T42" fmla="*/ 176 w 178"/>
                <a:gd name="T43" fmla="*/ 262 h 293"/>
                <a:gd name="T44" fmla="*/ 176 w 178"/>
                <a:gd name="T45" fmla="*/ 262 h 293"/>
                <a:gd name="T46" fmla="*/ 178 w 178"/>
                <a:gd name="T47" fmla="*/ 266 h 293"/>
                <a:gd name="T48" fmla="*/ 178 w 178"/>
                <a:gd name="T49" fmla="*/ 269 h 293"/>
                <a:gd name="T50" fmla="*/ 178 w 178"/>
                <a:gd name="T51" fmla="*/ 273 h 293"/>
                <a:gd name="T52" fmla="*/ 178 w 178"/>
                <a:gd name="T53" fmla="*/ 277 h 293"/>
                <a:gd name="T54" fmla="*/ 176 w 178"/>
                <a:gd name="T55" fmla="*/ 279 h 293"/>
                <a:gd name="T56" fmla="*/ 176 w 178"/>
                <a:gd name="T57" fmla="*/ 283 h 293"/>
                <a:gd name="T58" fmla="*/ 174 w 178"/>
                <a:gd name="T59" fmla="*/ 285 h 293"/>
                <a:gd name="T60" fmla="*/ 170 w 178"/>
                <a:gd name="T61" fmla="*/ 289 h 293"/>
                <a:gd name="T62" fmla="*/ 168 w 178"/>
                <a:gd name="T63" fmla="*/ 291 h 293"/>
                <a:gd name="T64" fmla="*/ 163 w 178"/>
                <a:gd name="T65" fmla="*/ 291 h 293"/>
                <a:gd name="T66" fmla="*/ 161 w 178"/>
                <a:gd name="T67" fmla="*/ 293 h 293"/>
                <a:gd name="T68" fmla="*/ 157 w 178"/>
                <a:gd name="T69" fmla="*/ 293 h 293"/>
                <a:gd name="T70" fmla="*/ 153 w 178"/>
                <a:gd name="T71" fmla="*/ 293 h 293"/>
                <a:gd name="T72" fmla="*/ 151 w 178"/>
                <a:gd name="T73" fmla="*/ 291 h 293"/>
                <a:gd name="T74" fmla="*/ 147 w 178"/>
                <a:gd name="T75" fmla="*/ 289 h 293"/>
                <a:gd name="T76" fmla="*/ 145 w 178"/>
                <a:gd name="T77" fmla="*/ 287 h 293"/>
                <a:gd name="T78" fmla="*/ 141 w 178"/>
                <a:gd name="T79" fmla="*/ 285 h 293"/>
                <a:gd name="T80" fmla="*/ 139 w 178"/>
                <a:gd name="T81" fmla="*/ 283 h 293"/>
                <a:gd name="T82" fmla="*/ 139 w 178"/>
                <a:gd name="T83" fmla="*/ 283 h 293"/>
                <a:gd name="T84" fmla="*/ 4 w 178"/>
                <a:gd name="T85" fmla="*/ 3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293">
                  <a:moveTo>
                    <a:pt x="4" y="31"/>
                  </a:moveTo>
                  <a:lnTo>
                    <a:pt x="4" y="31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176" y="262"/>
                  </a:lnTo>
                  <a:lnTo>
                    <a:pt x="178" y="266"/>
                  </a:lnTo>
                  <a:lnTo>
                    <a:pt x="178" y="269"/>
                  </a:lnTo>
                  <a:lnTo>
                    <a:pt x="178" y="273"/>
                  </a:lnTo>
                  <a:lnTo>
                    <a:pt x="178" y="277"/>
                  </a:lnTo>
                  <a:lnTo>
                    <a:pt x="176" y="279"/>
                  </a:lnTo>
                  <a:lnTo>
                    <a:pt x="176" y="283"/>
                  </a:lnTo>
                  <a:lnTo>
                    <a:pt x="174" y="285"/>
                  </a:lnTo>
                  <a:lnTo>
                    <a:pt x="170" y="289"/>
                  </a:lnTo>
                  <a:lnTo>
                    <a:pt x="168" y="291"/>
                  </a:lnTo>
                  <a:lnTo>
                    <a:pt x="163" y="291"/>
                  </a:lnTo>
                  <a:lnTo>
                    <a:pt x="161" y="293"/>
                  </a:lnTo>
                  <a:lnTo>
                    <a:pt x="157" y="293"/>
                  </a:lnTo>
                  <a:lnTo>
                    <a:pt x="153" y="293"/>
                  </a:lnTo>
                  <a:lnTo>
                    <a:pt x="151" y="291"/>
                  </a:lnTo>
                  <a:lnTo>
                    <a:pt x="147" y="289"/>
                  </a:lnTo>
                  <a:lnTo>
                    <a:pt x="145" y="287"/>
                  </a:lnTo>
                  <a:lnTo>
                    <a:pt x="141" y="285"/>
                  </a:lnTo>
                  <a:lnTo>
                    <a:pt x="139" y="283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85" name="Freeform 32">
              <a:extLst>
                <a:ext uri="{FF2B5EF4-FFF2-40B4-BE49-F238E27FC236}">
                  <a16:creationId xmlns:a16="http://schemas.microsoft.com/office/drawing/2014/main" id="{8D14FA9E-93A0-AE77-D816-33025DEC71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618" y="3472"/>
              <a:ext cx="180" cy="289"/>
            </a:xfrm>
            <a:custGeom>
              <a:avLst/>
              <a:gdLst>
                <a:gd name="T0" fmla="*/ 141 w 180"/>
                <a:gd name="T1" fmla="*/ 10 h 293"/>
                <a:gd name="T2" fmla="*/ 141 w 180"/>
                <a:gd name="T3" fmla="*/ 10 h 293"/>
                <a:gd name="T4" fmla="*/ 143 w 180"/>
                <a:gd name="T5" fmla="*/ 8 h 293"/>
                <a:gd name="T6" fmla="*/ 145 w 180"/>
                <a:gd name="T7" fmla="*/ 6 h 293"/>
                <a:gd name="T8" fmla="*/ 149 w 180"/>
                <a:gd name="T9" fmla="*/ 4 h 293"/>
                <a:gd name="T10" fmla="*/ 152 w 180"/>
                <a:gd name="T11" fmla="*/ 2 h 293"/>
                <a:gd name="T12" fmla="*/ 156 w 180"/>
                <a:gd name="T13" fmla="*/ 0 h 293"/>
                <a:gd name="T14" fmla="*/ 160 w 180"/>
                <a:gd name="T15" fmla="*/ 0 h 293"/>
                <a:gd name="T16" fmla="*/ 164 w 180"/>
                <a:gd name="T17" fmla="*/ 0 h 293"/>
                <a:gd name="T18" fmla="*/ 166 w 180"/>
                <a:gd name="T19" fmla="*/ 2 h 293"/>
                <a:gd name="T20" fmla="*/ 170 w 180"/>
                <a:gd name="T21" fmla="*/ 2 h 293"/>
                <a:gd name="T22" fmla="*/ 172 w 180"/>
                <a:gd name="T23" fmla="*/ 4 h 293"/>
                <a:gd name="T24" fmla="*/ 176 w 180"/>
                <a:gd name="T25" fmla="*/ 8 h 293"/>
                <a:gd name="T26" fmla="*/ 178 w 180"/>
                <a:gd name="T27" fmla="*/ 10 h 293"/>
                <a:gd name="T28" fmla="*/ 178 w 180"/>
                <a:gd name="T29" fmla="*/ 14 h 293"/>
                <a:gd name="T30" fmla="*/ 180 w 180"/>
                <a:gd name="T31" fmla="*/ 16 h 293"/>
                <a:gd name="T32" fmla="*/ 180 w 180"/>
                <a:gd name="T33" fmla="*/ 20 h 293"/>
                <a:gd name="T34" fmla="*/ 180 w 180"/>
                <a:gd name="T35" fmla="*/ 24 h 293"/>
                <a:gd name="T36" fmla="*/ 178 w 180"/>
                <a:gd name="T37" fmla="*/ 26 h 293"/>
                <a:gd name="T38" fmla="*/ 178 w 180"/>
                <a:gd name="T39" fmla="*/ 31 h 293"/>
                <a:gd name="T40" fmla="*/ 178 w 180"/>
                <a:gd name="T41" fmla="*/ 31 h 293"/>
                <a:gd name="T42" fmla="*/ 39 w 180"/>
                <a:gd name="T43" fmla="*/ 283 h 293"/>
                <a:gd name="T44" fmla="*/ 39 w 180"/>
                <a:gd name="T45" fmla="*/ 283 h 293"/>
                <a:gd name="T46" fmla="*/ 37 w 180"/>
                <a:gd name="T47" fmla="*/ 285 h 293"/>
                <a:gd name="T48" fmla="*/ 35 w 180"/>
                <a:gd name="T49" fmla="*/ 287 h 293"/>
                <a:gd name="T50" fmla="*/ 31 w 180"/>
                <a:gd name="T51" fmla="*/ 289 h 293"/>
                <a:gd name="T52" fmla="*/ 29 w 180"/>
                <a:gd name="T53" fmla="*/ 291 h 293"/>
                <a:gd name="T54" fmla="*/ 24 w 180"/>
                <a:gd name="T55" fmla="*/ 293 h 293"/>
                <a:gd name="T56" fmla="*/ 20 w 180"/>
                <a:gd name="T57" fmla="*/ 293 h 293"/>
                <a:gd name="T58" fmla="*/ 18 w 180"/>
                <a:gd name="T59" fmla="*/ 293 h 293"/>
                <a:gd name="T60" fmla="*/ 14 w 180"/>
                <a:gd name="T61" fmla="*/ 291 h 293"/>
                <a:gd name="T62" fmla="*/ 10 w 180"/>
                <a:gd name="T63" fmla="*/ 291 h 293"/>
                <a:gd name="T64" fmla="*/ 8 w 180"/>
                <a:gd name="T65" fmla="*/ 289 h 293"/>
                <a:gd name="T66" fmla="*/ 6 w 180"/>
                <a:gd name="T67" fmla="*/ 285 h 293"/>
                <a:gd name="T68" fmla="*/ 4 w 180"/>
                <a:gd name="T69" fmla="*/ 283 h 293"/>
                <a:gd name="T70" fmla="*/ 2 w 180"/>
                <a:gd name="T71" fmla="*/ 279 h 293"/>
                <a:gd name="T72" fmla="*/ 0 w 180"/>
                <a:gd name="T73" fmla="*/ 277 h 293"/>
                <a:gd name="T74" fmla="*/ 0 w 180"/>
                <a:gd name="T75" fmla="*/ 273 h 293"/>
                <a:gd name="T76" fmla="*/ 0 w 180"/>
                <a:gd name="T77" fmla="*/ 269 h 293"/>
                <a:gd name="T78" fmla="*/ 2 w 180"/>
                <a:gd name="T79" fmla="*/ 266 h 293"/>
                <a:gd name="T80" fmla="*/ 2 w 180"/>
                <a:gd name="T81" fmla="*/ 262 h 293"/>
                <a:gd name="T82" fmla="*/ 2 w 180"/>
                <a:gd name="T83" fmla="*/ 262 h 293"/>
                <a:gd name="T84" fmla="*/ 141 w 180"/>
                <a:gd name="T85" fmla="*/ 1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293">
                  <a:moveTo>
                    <a:pt x="141" y="10"/>
                  </a:moveTo>
                  <a:lnTo>
                    <a:pt x="141" y="10"/>
                  </a:lnTo>
                  <a:lnTo>
                    <a:pt x="143" y="8"/>
                  </a:lnTo>
                  <a:lnTo>
                    <a:pt x="145" y="6"/>
                  </a:lnTo>
                  <a:lnTo>
                    <a:pt x="149" y="4"/>
                  </a:lnTo>
                  <a:lnTo>
                    <a:pt x="152" y="2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6" y="2"/>
                  </a:lnTo>
                  <a:lnTo>
                    <a:pt x="170" y="2"/>
                  </a:lnTo>
                  <a:lnTo>
                    <a:pt x="172" y="4"/>
                  </a:lnTo>
                  <a:lnTo>
                    <a:pt x="176" y="8"/>
                  </a:lnTo>
                  <a:lnTo>
                    <a:pt x="178" y="10"/>
                  </a:lnTo>
                  <a:lnTo>
                    <a:pt x="178" y="14"/>
                  </a:lnTo>
                  <a:lnTo>
                    <a:pt x="180" y="16"/>
                  </a:lnTo>
                  <a:lnTo>
                    <a:pt x="180" y="20"/>
                  </a:lnTo>
                  <a:lnTo>
                    <a:pt x="180" y="24"/>
                  </a:lnTo>
                  <a:lnTo>
                    <a:pt x="178" y="26"/>
                  </a:lnTo>
                  <a:lnTo>
                    <a:pt x="178" y="31"/>
                  </a:lnTo>
                  <a:lnTo>
                    <a:pt x="39" y="283"/>
                  </a:lnTo>
                  <a:lnTo>
                    <a:pt x="37" y="285"/>
                  </a:lnTo>
                  <a:lnTo>
                    <a:pt x="35" y="287"/>
                  </a:lnTo>
                  <a:lnTo>
                    <a:pt x="31" y="289"/>
                  </a:lnTo>
                  <a:lnTo>
                    <a:pt x="29" y="291"/>
                  </a:lnTo>
                  <a:lnTo>
                    <a:pt x="24" y="293"/>
                  </a:lnTo>
                  <a:lnTo>
                    <a:pt x="20" y="293"/>
                  </a:lnTo>
                  <a:lnTo>
                    <a:pt x="18" y="293"/>
                  </a:lnTo>
                  <a:lnTo>
                    <a:pt x="14" y="291"/>
                  </a:lnTo>
                  <a:lnTo>
                    <a:pt x="10" y="291"/>
                  </a:lnTo>
                  <a:lnTo>
                    <a:pt x="8" y="289"/>
                  </a:lnTo>
                  <a:lnTo>
                    <a:pt x="6" y="285"/>
                  </a:lnTo>
                  <a:lnTo>
                    <a:pt x="4" y="283"/>
                  </a:lnTo>
                  <a:lnTo>
                    <a:pt x="2" y="279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2" y="266"/>
                  </a:lnTo>
                  <a:lnTo>
                    <a:pt x="2" y="262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86" name="Freeform 33">
              <a:extLst>
                <a:ext uri="{FF2B5EF4-FFF2-40B4-BE49-F238E27FC236}">
                  <a16:creationId xmlns:a16="http://schemas.microsoft.com/office/drawing/2014/main" id="{8C58BC85-E39A-F407-D7BB-3BC2D27DBB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05" y="3472"/>
              <a:ext cx="176" cy="289"/>
            </a:xfrm>
            <a:custGeom>
              <a:avLst/>
              <a:gdLst>
                <a:gd name="T0" fmla="*/ 2 w 176"/>
                <a:gd name="T1" fmla="*/ 31 h 293"/>
                <a:gd name="T2" fmla="*/ 2 w 176"/>
                <a:gd name="T3" fmla="*/ 31 h 293"/>
                <a:gd name="T4" fmla="*/ 0 w 176"/>
                <a:gd name="T5" fmla="*/ 26 h 293"/>
                <a:gd name="T6" fmla="*/ 0 w 176"/>
                <a:gd name="T7" fmla="*/ 24 h 293"/>
                <a:gd name="T8" fmla="*/ 0 w 176"/>
                <a:gd name="T9" fmla="*/ 20 h 293"/>
                <a:gd name="T10" fmla="*/ 0 w 176"/>
                <a:gd name="T11" fmla="*/ 16 h 293"/>
                <a:gd name="T12" fmla="*/ 0 w 176"/>
                <a:gd name="T13" fmla="*/ 12 h 293"/>
                <a:gd name="T14" fmla="*/ 2 w 176"/>
                <a:gd name="T15" fmla="*/ 10 h 293"/>
                <a:gd name="T16" fmla="*/ 4 w 176"/>
                <a:gd name="T17" fmla="*/ 8 h 293"/>
                <a:gd name="T18" fmla="*/ 6 w 176"/>
                <a:gd name="T19" fmla="*/ 4 h 293"/>
                <a:gd name="T20" fmla="*/ 10 w 176"/>
                <a:gd name="T21" fmla="*/ 2 h 293"/>
                <a:gd name="T22" fmla="*/ 12 w 176"/>
                <a:gd name="T23" fmla="*/ 2 h 293"/>
                <a:gd name="T24" fmla="*/ 16 w 176"/>
                <a:gd name="T25" fmla="*/ 0 h 293"/>
                <a:gd name="T26" fmla="*/ 20 w 176"/>
                <a:gd name="T27" fmla="*/ 0 h 293"/>
                <a:gd name="T28" fmla="*/ 24 w 176"/>
                <a:gd name="T29" fmla="*/ 0 h 293"/>
                <a:gd name="T30" fmla="*/ 27 w 176"/>
                <a:gd name="T31" fmla="*/ 2 h 293"/>
                <a:gd name="T32" fmla="*/ 31 w 176"/>
                <a:gd name="T33" fmla="*/ 4 h 293"/>
                <a:gd name="T34" fmla="*/ 33 w 176"/>
                <a:gd name="T35" fmla="*/ 6 h 293"/>
                <a:gd name="T36" fmla="*/ 35 w 176"/>
                <a:gd name="T37" fmla="*/ 8 h 293"/>
                <a:gd name="T38" fmla="*/ 37 w 176"/>
                <a:gd name="T39" fmla="*/ 10 h 293"/>
                <a:gd name="T40" fmla="*/ 37 w 176"/>
                <a:gd name="T41" fmla="*/ 10 h 293"/>
                <a:gd name="T42" fmla="*/ 174 w 176"/>
                <a:gd name="T43" fmla="*/ 262 h 293"/>
                <a:gd name="T44" fmla="*/ 174 w 176"/>
                <a:gd name="T45" fmla="*/ 262 h 293"/>
                <a:gd name="T46" fmla="*/ 176 w 176"/>
                <a:gd name="T47" fmla="*/ 266 h 293"/>
                <a:gd name="T48" fmla="*/ 176 w 176"/>
                <a:gd name="T49" fmla="*/ 269 h 293"/>
                <a:gd name="T50" fmla="*/ 176 w 176"/>
                <a:gd name="T51" fmla="*/ 273 h 293"/>
                <a:gd name="T52" fmla="*/ 176 w 176"/>
                <a:gd name="T53" fmla="*/ 277 h 293"/>
                <a:gd name="T54" fmla="*/ 176 w 176"/>
                <a:gd name="T55" fmla="*/ 279 h 293"/>
                <a:gd name="T56" fmla="*/ 174 w 176"/>
                <a:gd name="T57" fmla="*/ 283 h 293"/>
                <a:gd name="T58" fmla="*/ 172 w 176"/>
                <a:gd name="T59" fmla="*/ 285 h 293"/>
                <a:gd name="T60" fmla="*/ 170 w 176"/>
                <a:gd name="T61" fmla="*/ 289 h 293"/>
                <a:gd name="T62" fmla="*/ 166 w 176"/>
                <a:gd name="T63" fmla="*/ 291 h 293"/>
                <a:gd name="T64" fmla="*/ 164 w 176"/>
                <a:gd name="T65" fmla="*/ 291 h 293"/>
                <a:gd name="T66" fmla="*/ 160 w 176"/>
                <a:gd name="T67" fmla="*/ 293 h 293"/>
                <a:gd name="T68" fmla="*/ 156 w 176"/>
                <a:gd name="T69" fmla="*/ 293 h 293"/>
                <a:gd name="T70" fmla="*/ 152 w 176"/>
                <a:gd name="T71" fmla="*/ 293 h 293"/>
                <a:gd name="T72" fmla="*/ 149 w 176"/>
                <a:gd name="T73" fmla="*/ 291 h 293"/>
                <a:gd name="T74" fmla="*/ 145 w 176"/>
                <a:gd name="T75" fmla="*/ 289 h 293"/>
                <a:gd name="T76" fmla="*/ 143 w 176"/>
                <a:gd name="T77" fmla="*/ 287 h 293"/>
                <a:gd name="T78" fmla="*/ 141 w 176"/>
                <a:gd name="T79" fmla="*/ 285 h 293"/>
                <a:gd name="T80" fmla="*/ 139 w 176"/>
                <a:gd name="T81" fmla="*/ 283 h 293"/>
                <a:gd name="T82" fmla="*/ 139 w 176"/>
                <a:gd name="T83" fmla="*/ 283 h 293"/>
                <a:gd name="T84" fmla="*/ 2 w 176"/>
                <a:gd name="T85" fmla="*/ 3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293">
                  <a:moveTo>
                    <a:pt x="2" y="31"/>
                  </a:moveTo>
                  <a:lnTo>
                    <a:pt x="2" y="31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174" y="262"/>
                  </a:lnTo>
                  <a:lnTo>
                    <a:pt x="176" y="266"/>
                  </a:lnTo>
                  <a:lnTo>
                    <a:pt x="176" y="269"/>
                  </a:lnTo>
                  <a:lnTo>
                    <a:pt x="176" y="273"/>
                  </a:lnTo>
                  <a:lnTo>
                    <a:pt x="176" y="277"/>
                  </a:lnTo>
                  <a:lnTo>
                    <a:pt x="176" y="279"/>
                  </a:lnTo>
                  <a:lnTo>
                    <a:pt x="174" y="283"/>
                  </a:lnTo>
                  <a:lnTo>
                    <a:pt x="172" y="285"/>
                  </a:lnTo>
                  <a:lnTo>
                    <a:pt x="170" y="289"/>
                  </a:lnTo>
                  <a:lnTo>
                    <a:pt x="166" y="291"/>
                  </a:lnTo>
                  <a:lnTo>
                    <a:pt x="164" y="291"/>
                  </a:lnTo>
                  <a:lnTo>
                    <a:pt x="160" y="293"/>
                  </a:lnTo>
                  <a:lnTo>
                    <a:pt x="156" y="293"/>
                  </a:lnTo>
                  <a:lnTo>
                    <a:pt x="152" y="293"/>
                  </a:lnTo>
                  <a:lnTo>
                    <a:pt x="149" y="291"/>
                  </a:lnTo>
                  <a:lnTo>
                    <a:pt x="145" y="289"/>
                  </a:lnTo>
                  <a:lnTo>
                    <a:pt x="143" y="287"/>
                  </a:lnTo>
                  <a:lnTo>
                    <a:pt x="141" y="285"/>
                  </a:lnTo>
                  <a:lnTo>
                    <a:pt x="139" y="28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87" name="Freeform 34">
              <a:extLst>
                <a:ext uri="{FF2B5EF4-FFF2-40B4-BE49-F238E27FC236}">
                  <a16:creationId xmlns:a16="http://schemas.microsoft.com/office/drawing/2014/main" id="{54CE85EF-9748-6687-59B6-AA397E8217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340" y="3472"/>
              <a:ext cx="181" cy="289"/>
            </a:xfrm>
            <a:custGeom>
              <a:avLst/>
              <a:gdLst>
                <a:gd name="T0" fmla="*/ 144 w 181"/>
                <a:gd name="T1" fmla="*/ 10 h 293"/>
                <a:gd name="T2" fmla="*/ 144 w 181"/>
                <a:gd name="T3" fmla="*/ 10 h 293"/>
                <a:gd name="T4" fmla="*/ 146 w 181"/>
                <a:gd name="T5" fmla="*/ 8 h 293"/>
                <a:gd name="T6" fmla="*/ 148 w 181"/>
                <a:gd name="T7" fmla="*/ 6 h 293"/>
                <a:gd name="T8" fmla="*/ 150 w 181"/>
                <a:gd name="T9" fmla="*/ 4 h 293"/>
                <a:gd name="T10" fmla="*/ 154 w 181"/>
                <a:gd name="T11" fmla="*/ 2 h 293"/>
                <a:gd name="T12" fmla="*/ 156 w 181"/>
                <a:gd name="T13" fmla="*/ 0 h 293"/>
                <a:gd name="T14" fmla="*/ 160 w 181"/>
                <a:gd name="T15" fmla="*/ 0 h 293"/>
                <a:gd name="T16" fmla="*/ 164 w 181"/>
                <a:gd name="T17" fmla="*/ 0 h 293"/>
                <a:gd name="T18" fmla="*/ 168 w 181"/>
                <a:gd name="T19" fmla="*/ 2 h 293"/>
                <a:gd name="T20" fmla="*/ 170 w 181"/>
                <a:gd name="T21" fmla="*/ 2 h 293"/>
                <a:gd name="T22" fmla="*/ 174 w 181"/>
                <a:gd name="T23" fmla="*/ 4 h 293"/>
                <a:gd name="T24" fmla="*/ 176 w 181"/>
                <a:gd name="T25" fmla="*/ 8 h 293"/>
                <a:gd name="T26" fmla="*/ 178 w 181"/>
                <a:gd name="T27" fmla="*/ 10 h 293"/>
                <a:gd name="T28" fmla="*/ 181 w 181"/>
                <a:gd name="T29" fmla="*/ 14 h 293"/>
                <a:gd name="T30" fmla="*/ 181 w 181"/>
                <a:gd name="T31" fmla="*/ 16 h 293"/>
                <a:gd name="T32" fmla="*/ 181 w 181"/>
                <a:gd name="T33" fmla="*/ 20 h 293"/>
                <a:gd name="T34" fmla="*/ 181 w 181"/>
                <a:gd name="T35" fmla="*/ 24 h 293"/>
                <a:gd name="T36" fmla="*/ 181 w 181"/>
                <a:gd name="T37" fmla="*/ 26 h 293"/>
                <a:gd name="T38" fmla="*/ 178 w 181"/>
                <a:gd name="T39" fmla="*/ 31 h 293"/>
                <a:gd name="T40" fmla="*/ 178 w 181"/>
                <a:gd name="T41" fmla="*/ 31 h 293"/>
                <a:gd name="T42" fmla="*/ 39 w 181"/>
                <a:gd name="T43" fmla="*/ 283 h 293"/>
                <a:gd name="T44" fmla="*/ 39 w 181"/>
                <a:gd name="T45" fmla="*/ 283 h 293"/>
                <a:gd name="T46" fmla="*/ 37 w 181"/>
                <a:gd name="T47" fmla="*/ 285 h 293"/>
                <a:gd name="T48" fmla="*/ 35 w 181"/>
                <a:gd name="T49" fmla="*/ 287 h 293"/>
                <a:gd name="T50" fmla="*/ 33 w 181"/>
                <a:gd name="T51" fmla="*/ 289 h 293"/>
                <a:gd name="T52" fmla="*/ 29 w 181"/>
                <a:gd name="T53" fmla="*/ 291 h 293"/>
                <a:gd name="T54" fmla="*/ 25 w 181"/>
                <a:gd name="T55" fmla="*/ 293 h 293"/>
                <a:gd name="T56" fmla="*/ 23 w 181"/>
                <a:gd name="T57" fmla="*/ 293 h 293"/>
                <a:gd name="T58" fmla="*/ 19 w 181"/>
                <a:gd name="T59" fmla="*/ 293 h 293"/>
                <a:gd name="T60" fmla="*/ 14 w 181"/>
                <a:gd name="T61" fmla="*/ 291 h 293"/>
                <a:gd name="T62" fmla="*/ 12 w 181"/>
                <a:gd name="T63" fmla="*/ 291 h 293"/>
                <a:gd name="T64" fmla="*/ 8 w 181"/>
                <a:gd name="T65" fmla="*/ 289 h 293"/>
                <a:gd name="T66" fmla="*/ 6 w 181"/>
                <a:gd name="T67" fmla="*/ 285 h 293"/>
                <a:gd name="T68" fmla="*/ 4 w 181"/>
                <a:gd name="T69" fmla="*/ 283 h 293"/>
                <a:gd name="T70" fmla="*/ 2 w 181"/>
                <a:gd name="T71" fmla="*/ 279 h 293"/>
                <a:gd name="T72" fmla="*/ 2 w 181"/>
                <a:gd name="T73" fmla="*/ 277 h 293"/>
                <a:gd name="T74" fmla="*/ 0 w 181"/>
                <a:gd name="T75" fmla="*/ 273 h 293"/>
                <a:gd name="T76" fmla="*/ 2 w 181"/>
                <a:gd name="T77" fmla="*/ 269 h 293"/>
                <a:gd name="T78" fmla="*/ 2 w 181"/>
                <a:gd name="T79" fmla="*/ 266 h 293"/>
                <a:gd name="T80" fmla="*/ 4 w 181"/>
                <a:gd name="T81" fmla="*/ 262 h 293"/>
                <a:gd name="T82" fmla="*/ 4 w 181"/>
                <a:gd name="T83" fmla="*/ 262 h 293"/>
                <a:gd name="T84" fmla="*/ 144 w 181"/>
                <a:gd name="T85" fmla="*/ 1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293">
                  <a:moveTo>
                    <a:pt x="144" y="10"/>
                  </a:moveTo>
                  <a:lnTo>
                    <a:pt x="144" y="10"/>
                  </a:lnTo>
                  <a:lnTo>
                    <a:pt x="146" y="8"/>
                  </a:lnTo>
                  <a:lnTo>
                    <a:pt x="148" y="6"/>
                  </a:lnTo>
                  <a:lnTo>
                    <a:pt x="150" y="4"/>
                  </a:lnTo>
                  <a:lnTo>
                    <a:pt x="154" y="2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8" y="2"/>
                  </a:lnTo>
                  <a:lnTo>
                    <a:pt x="170" y="2"/>
                  </a:lnTo>
                  <a:lnTo>
                    <a:pt x="174" y="4"/>
                  </a:lnTo>
                  <a:lnTo>
                    <a:pt x="176" y="8"/>
                  </a:lnTo>
                  <a:lnTo>
                    <a:pt x="178" y="10"/>
                  </a:lnTo>
                  <a:lnTo>
                    <a:pt x="181" y="14"/>
                  </a:lnTo>
                  <a:lnTo>
                    <a:pt x="181" y="16"/>
                  </a:lnTo>
                  <a:lnTo>
                    <a:pt x="181" y="20"/>
                  </a:lnTo>
                  <a:lnTo>
                    <a:pt x="181" y="24"/>
                  </a:lnTo>
                  <a:lnTo>
                    <a:pt x="181" y="26"/>
                  </a:lnTo>
                  <a:lnTo>
                    <a:pt x="178" y="31"/>
                  </a:lnTo>
                  <a:lnTo>
                    <a:pt x="39" y="283"/>
                  </a:lnTo>
                  <a:lnTo>
                    <a:pt x="37" y="285"/>
                  </a:lnTo>
                  <a:lnTo>
                    <a:pt x="35" y="287"/>
                  </a:lnTo>
                  <a:lnTo>
                    <a:pt x="33" y="289"/>
                  </a:lnTo>
                  <a:lnTo>
                    <a:pt x="29" y="291"/>
                  </a:lnTo>
                  <a:lnTo>
                    <a:pt x="25" y="293"/>
                  </a:lnTo>
                  <a:lnTo>
                    <a:pt x="23" y="293"/>
                  </a:lnTo>
                  <a:lnTo>
                    <a:pt x="19" y="293"/>
                  </a:lnTo>
                  <a:lnTo>
                    <a:pt x="14" y="291"/>
                  </a:lnTo>
                  <a:lnTo>
                    <a:pt x="12" y="291"/>
                  </a:lnTo>
                  <a:lnTo>
                    <a:pt x="8" y="289"/>
                  </a:lnTo>
                  <a:lnTo>
                    <a:pt x="6" y="285"/>
                  </a:lnTo>
                  <a:lnTo>
                    <a:pt x="4" y="283"/>
                  </a:lnTo>
                  <a:lnTo>
                    <a:pt x="2" y="279"/>
                  </a:lnTo>
                  <a:lnTo>
                    <a:pt x="2" y="277"/>
                  </a:lnTo>
                  <a:lnTo>
                    <a:pt x="0" y="273"/>
                  </a:lnTo>
                  <a:lnTo>
                    <a:pt x="2" y="269"/>
                  </a:lnTo>
                  <a:lnTo>
                    <a:pt x="2" y="266"/>
                  </a:lnTo>
                  <a:lnTo>
                    <a:pt x="4" y="262"/>
                  </a:lnTo>
                  <a:lnTo>
                    <a:pt x="144" y="10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88" name="Freeform 35">
              <a:extLst>
                <a:ext uri="{FF2B5EF4-FFF2-40B4-BE49-F238E27FC236}">
                  <a16:creationId xmlns:a16="http://schemas.microsoft.com/office/drawing/2014/main" id="{58FA109A-8BEF-BE45-9AA3-ABE2E47EEB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12" y="3472"/>
              <a:ext cx="134" cy="198"/>
            </a:xfrm>
            <a:custGeom>
              <a:avLst/>
              <a:gdLst>
                <a:gd name="T0" fmla="*/ 94 w 133"/>
                <a:gd name="T1" fmla="*/ 10 h 201"/>
                <a:gd name="T2" fmla="*/ 94 w 133"/>
                <a:gd name="T3" fmla="*/ 10 h 201"/>
                <a:gd name="T4" fmla="*/ 96 w 133"/>
                <a:gd name="T5" fmla="*/ 8 h 201"/>
                <a:gd name="T6" fmla="*/ 98 w 133"/>
                <a:gd name="T7" fmla="*/ 4 h 201"/>
                <a:gd name="T8" fmla="*/ 102 w 133"/>
                <a:gd name="T9" fmla="*/ 2 h 201"/>
                <a:gd name="T10" fmla="*/ 104 w 133"/>
                <a:gd name="T11" fmla="*/ 2 h 201"/>
                <a:gd name="T12" fmla="*/ 108 w 133"/>
                <a:gd name="T13" fmla="*/ 0 h 201"/>
                <a:gd name="T14" fmla="*/ 112 w 133"/>
                <a:gd name="T15" fmla="*/ 0 h 201"/>
                <a:gd name="T16" fmla="*/ 114 w 133"/>
                <a:gd name="T17" fmla="*/ 0 h 201"/>
                <a:gd name="T18" fmla="*/ 119 w 133"/>
                <a:gd name="T19" fmla="*/ 2 h 201"/>
                <a:gd name="T20" fmla="*/ 123 w 133"/>
                <a:gd name="T21" fmla="*/ 2 h 201"/>
                <a:gd name="T22" fmla="*/ 125 w 133"/>
                <a:gd name="T23" fmla="*/ 4 h 201"/>
                <a:gd name="T24" fmla="*/ 127 w 133"/>
                <a:gd name="T25" fmla="*/ 8 h 201"/>
                <a:gd name="T26" fmla="*/ 129 w 133"/>
                <a:gd name="T27" fmla="*/ 10 h 201"/>
                <a:gd name="T28" fmla="*/ 131 w 133"/>
                <a:gd name="T29" fmla="*/ 14 h 201"/>
                <a:gd name="T30" fmla="*/ 131 w 133"/>
                <a:gd name="T31" fmla="*/ 16 h 201"/>
                <a:gd name="T32" fmla="*/ 133 w 133"/>
                <a:gd name="T33" fmla="*/ 20 h 201"/>
                <a:gd name="T34" fmla="*/ 131 w 133"/>
                <a:gd name="T35" fmla="*/ 24 h 201"/>
                <a:gd name="T36" fmla="*/ 131 w 133"/>
                <a:gd name="T37" fmla="*/ 28 h 201"/>
                <a:gd name="T38" fmla="*/ 129 w 133"/>
                <a:gd name="T39" fmla="*/ 31 h 201"/>
                <a:gd name="T40" fmla="*/ 129 w 133"/>
                <a:gd name="T41" fmla="*/ 31 h 201"/>
                <a:gd name="T42" fmla="*/ 37 w 133"/>
                <a:gd name="T43" fmla="*/ 191 h 201"/>
                <a:gd name="T44" fmla="*/ 37 w 133"/>
                <a:gd name="T45" fmla="*/ 191 h 201"/>
                <a:gd name="T46" fmla="*/ 34 w 133"/>
                <a:gd name="T47" fmla="*/ 193 h 201"/>
                <a:gd name="T48" fmla="*/ 32 w 133"/>
                <a:gd name="T49" fmla="*/ 197 h 201"/>
                <a:gd name="T50" fmla="*/ 30 w 133"/>
                <a:gd name="T51" fmla="*/ 199 h 201"/>
                <a:gd name="T52" fmla="*/ 26 w 133"/>
                <a:gd name="T53" fmla="*/ 199 h 201"/>
                <a:gd name="T54" fmla="*/ 22 w 133"/>
                <a:gd name="T55" fmla="*/ 201 h 201"/>
                <a:gd name="T56" fmla="*/ 20 w 133"/>
                <a:gd name="T57" fmla="*/ 201 h 201"/>
                <a:gd name="T58" fmla="*/ 16 w 133"/>
                <a:gd name="T59" fmla="*/ 201 h 201"/>
                <a:gd name="T60" fmla="*/ 12 w 133"/>
                <a:gd name="T61" fmla="*/ 199 h 201"/>
                <a:gd name="T62" fmla="*/ 10 w 133"/>
                <a:gd name="T63" fmla="*/ 199 h 201"/>
                <a:gd name="T64" fmla="*/ 6 w 133"/>
                <a:gd name="T65" fmla="*/ 197 h 201"/>
                <a:gd name="T66" fmla="*/ 4 w 133"/>
                <a:gd name="T67" fmla="*/ 193 h 201"/>
                <a:gd name="T68" fmla="*/ 2 w 133"/>
                <a:gd name="T69" fmla="*/ 191 h 201"/>
                <a:gd name="T70" fmla="*/ 0 w 133"/>
                <a:gd name="T71" fmla="*/ 186 h 201"/>
                <a:gd name="T72" fmla="*/ 0 w 133"/>
                <a:gd name="T73" fmla="*/ 184 h 201"/>
                <a:gd name="T74" fmla="*/ 0 w 133"/>
                <a:gd name="T75" fmla="*/ 180 h 201"/>
                <a:gd name="T76" fmla="*/ 0 w 133"/>
                <a:gd name="T77" fmla="*/ 176 h 201"/>
                <a:gd name="T78" fmla="*/ 0 w 133"/>
                <a:gd name="T79" fmla="*/ 172 h 201"/>
                <a:gd name="T80" fmla="*/ 2 w 133"/>
                <a:gd name="T81" fmla="*/ 170 h 201"/>
                <a:gd name="T82" fmla="*/ 2 w 133"/>
                <a:gd name="T83" fmla="*/ 170 h 201"/>
                <a:gd name="T84" fmla="*/ 94 w 133"/>
                <a:gd name="T85" fmla="*/ 1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" h="201">
                  <a:moveTo>
                    <a:pt x="94" y="10"/>
                  </a:moveTo>
                  <a:lnTo>
                    <a:pt x="94" y="10"/>
                  </a:lnTo>
                  <a:lnTo>
                    <a:pt x="96" y="8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9" y="2"/>
                  </a:lnTo>
                  <a:lnTo>
                    <a:pt x="123" y="2"/>
                  </a:lnTo>
                  <a:lnTo>
                    <a:pt x="125" y="4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31" y="14"/>
                  </a:lnTo>
                  <a:lnTo>
                    <a:pt x="131" y="16"/>
                  </a:lnTo>
                  <a:lnTo>
                    <a:pt x="133" y="20"/>
                  </a:lnTo>
                  <a:lnTo>
                    <a:pt x="131" y="24"/>
                  </a:lnTo>
                  <a:lnTo>
                    <a:pt x="131" y="28"/>
                  </a:lnTo>
                  <a:lnTo>
                    <a:pt x="129" y="31"/>
                  </a:lnTo>
                  <a:lnTo>
                    <a:pt x="37" y="191"/>
                  </a:lnTo>
                  <a:lnTo>
                    <a:pt x="34" y="193"/>
                  </a:lnTo>
                  <a:lnTo>
                    <a:pt x="32" y="197"/>
                  </a:lnTo>
                  <a:lnTo>
                    <a:pt x="30" y="199"/>
                  </a:lnTo>
                  <a:lnTo>
                    <a:pt x="26" y="199"/>
                  </a:lnTo>
                  <a:lnTo>
                    <a:pt x="22" y="201"/>
                  </a:lnTo>
                  <a:lnTo>
                    <a:pt x="20" y="201"/>
                  </a:lnTo>
                  <a:lnTo>
                    <a:pt x="16" y="201"/>
                  </a:lnTo>
                  <a:lnTo>
                    <a:pt x="12" y="199"/>
                  </a:lnTo>
                  <a:lnTo>
                    <a:pt x="10" y="199"/>
                  </a:lnTo>
                  <a:lnTo>
                    <a:pt x="6" y="197"/>
                  </a:lnTo>
                  <a:lnTo>
                    <a:pt x="4" y="193"/>
                  </a:lnTo>
                  <a:lnTo>
                    <a:pt x="2" y="191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2" y="170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89" name="Freeform 36">
              <a:extLst>
                <a:ext uri="{FF2B5EF4-FFF2-40B4-BE49-F238E27FC236}">
                  <a16:creationId xmlns:a16="http://schemas.microsoft.com/office/drawing/2014/main" id="{5E580DC9-06A7-D8FD-51BF-83CC488637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757" y="3472"/>
              <a:ext cx="134" cy="200"/>
            </a:xfrm>
            <a:custGeom>
              <a:avLst/>
              <a:gdLst>
                <a:gd name="T0" fmla="*/ 2 w 133"/>
                <a:gd name="T1" fmla="*/ 31 h 203"/>
                <a:gd name="T2" fmla="*/ 2 w 133"/>
                <a:gd name="T3" fmla="*/ 31 h 203"/>
                <a:gd name="T4" fmla="*/ 2 w 133"/>
                <a:gd name="T5" fmla="*/ 28 h 203"/>
                <a:gd name="T6" fmla="*/ 0 w 133"/>
                <a:gd name="T7" fmla="*/ 24 h 203"/>
                <a:gd name="T8" fmla="*/ 0 w 133"/>
                <a:gd name="T9" fmla="*/ 20 h 203"/>
                <a:gd name="T10" fmla="*/ 0 w 133"/>
                <a:gd name="T11" fmla="*/ 16 h 203"/>
                <a:gd name="T12" fmla="*/ 2 w 133"/>
                <a:gd name="T13" fmla="*/ 14 h 203"/>
                <a:gd name="T14" fmla="*/ 2 w 133"/>
                <a:gd name="T15" fmla="*/ 10 h 203"/>
                <a:gd name="T16" fmla="*/ 4 w 133"/>
                <a:gd name="T17" fmla="*/ 8 h 203"/>
                <a:gd name="T18" fmla="*/ 8 w 133"/>
                <a:gd name="T19" fmla="*/ 4 h 203"/>
                <a:gd name="T20" fmla="*/ 10 w 133"/>
                <a:gd name="T21" fmla="*/ 2 h 203"/>
                <a:gd name="T22" fmla="*/ 15 w 133"/>
                <a:gd name="T23" fmla="*/ 2 h 203"/>
                <a:gd name="T24" fmla="*/ 17 w 133"/>
                <a:gd name="T25" fmla="*/ 0 h 203"/>
                <a:gd name="T26" fmla="*/ 21 w 133"/>
                <a:gd name="T27" fmla="*/ 0 h 203"/>
                <a:gd name="T28" fmla="*/ 25 w 133"/>
                <a:gd name="T29" fmla="*/ 0 h 203"/>
                <a:gd name="T30" fmla="*/ 29 w 133"/>
                <a:gd name="T31" fmla="*/ 2 h 203"/>
                <a:gd name="T32" fmla="*/ 31 w 133"/>
                <a:gd name="T33" fmla="*/ 4 h 203"/>
                <a:gd name="T34" fmla="*/ 35 w 133"/>
                <a:gd name="T35" fmla="*/ 6 h 203"/>
                <a:gd name="T36" fmla="*/ 37 w 133"/>
                <a:gd name="T37" fmla="*/ 8 h 203"/>
                <a:gd name="T38" fmla="*/ 39 w 133"/>
                <a:gd name="T39" fmla="*/ 10 h 203"/>
                <a:gd name="T40" fmla="*/ 39 w 133"/>
                <a:gd name="T41" fmla="*/ 10 h 203"/>
                <a:gd name="T42" fmla="*/ 131 w 133"/>
                <a:gd name="T43" fmla="*/ 172 h 203"/>
                <a:gd name="T44" fmla="*/ 131 w 133"/>
                <a:gd name="T45" fmla="*/ 172 h 203"/>
                <a:gd name="T46" fmla="*/ 131 w 133"/>
                <a:gd name="T47" fmla="*/ 176 h 203"/>
                <a:gd name="T48" fmla="*/ 133 w 133"/>
                <a:gd name="T49" fmla="*/ 178 h 203"/>
                <a:gd name="T50" fmla="*/ 133 w 133"/>
                <a:gd name="T51" fmla="*/ 182 h 203"/>
                <a:gd name="T52" fmla="*/ 133 w 133"/>
                <a:gd name="T53" fmla="*/ 186 h 203"/>
                <a:gd name="T54" fmla="*/ 131 w 133"/>
                <a:gd name="T55" fmla="*/ 189 h 203"/>
                <a:gd name="T56" fmla="*/ 131 w 133"/>
                <a:gd name="T57" fmla="*/ 193 h 203"/>
                <a:gd name="T58" fmla="*/ 129 w 133"/>
                <a:gd name="T59" fmla="*/ 195 h 203"/>
                <a:gd name="T60" fmla="*/ 125 w 133"/>
                <a:gd name="T61" fmla="*/ 199 h 203"/>
                <a:gd name="T62" fmla="*/ 123 w 133"/>
                <a:gd name="T63" fmla="*/ 201 h 203"/>
                <a:gd name="T64" fmla="*/ 119 w 133"/>
                <a:gd name="T65" fmla="*/ 201 h 203"/>
                <a:gd name="T66" fmla="*/ 117 w 133"/>
                <a:gd name="T67" fmla="*/ 203 h 203"/>
                <a:gd name="T68" fmla="*/ 113 w 133"/>
                <a:gd name="T69" fmla="*/ 203 h 203"/>
                <a:gd name="T70" fmla="*/ 109 w 133"/>
                <a:gd name="T71" fmla="*/ 203 h 203"/>
                <a:gd name="T72" fmla="*/ 105 w 133"/>
                <a:gd name="T73" fmla="*/ 201 h 203"/>
                <a:gd name="T74" fmla="*/ 103 w 133"/>
                <a:gd name="T75" fmla="*/ 201 h 203"/>
                <a:gd name="T76" fmla="*/ 99 w 133"/>
                <a:gd name="T77" fmla="*/ 199 h 203"/>
                <a:gd name="T78" fmla="*/ 97 w 133"/>
                <a:gd name="T79" fmla="*/ 195 h 203"/>
                <a:gd name="T80" fmla="*/ 94 w 133"/>
                <a:gd name="T81" fmla="*/ 193 h 203"/>
                <a:gd name="T82" fmla="*/ 94 w 133"/>
                <a:gd name="T83" fmla="*/ 193 h 203"/>
                <a:gd name="T84" fmla="*/ 2 w 133"/>
                <a:gd name="T85" fmla="*/ 3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" h="203">
                  <a:moveTo>
                    <a:pt x="2" y="31"/>
                  </a:moveTo>
                  <a:lnTo>
                    <a:pt x="2" y="31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9" y="10"/>
                  </a:lnTo>
                  <a:lnTo>
                    <a:pt x="131" y="172"/>
                  </a:lnTo>
                  <a:lnTo>
                    <a:pt x="131" y="176"/>
                  </a:lnTo>
                  <a:lnTo>
                    <a:pt x="133" y="178"/>
                  </a:lnTo>
                  <a:lnTo>
                    <a:pt x="133" y="182"/>
                  </a:lnTo>
                  <a:lnTo>
                    <a:pt x="133" y="186"/>
                  </a:lnTo>
                  <a:lnTo>
                    <a:pt x="131" y="189"/>
                  </a:lnTo>
                  <a:lnTo>
                    <a:pt x="131" y="193"/>
                  </a:lnTo>
                  <a:lnTo>
                    <a:pt x="129" y="195"/>
                  </a:lnTo>
                  <a:lnTo>
                    <a:pt x="125" y="199"/>
                  </a:lnTo>
                  <a:lnTo>
                    <a:pt x="123" y="201"/>
                  </a:lnTo>
                  <a:lnTo>
                    <a:pt x="119" y="201"/>
                  </a:lnTo>
                  <a:lnTo>
                    <a:pt x="117" y="203"/>
                  </a:lnTo>
                  <a:lnTo>
                    <a:pt x="113" y="203"/>
                  </a:lnTo>
                  <a:lnTo>
                    <a:pt x="109" y="203"/>
                  </a:lnTo>
                  <a:lnTo>
                    <a:pt x="105" y="201"/>
                  </a:lnTo>
                  <a:lnTo>
                    <a:pt x="103" y="201"/>
                  </a:lnTo>
                  <a:lnTo>
                    <a:pt x="99" y="199"/>
                  </a:lnTo>
                  <a:lnTo>
                    <a:pt x="97" y="195"/>
                  </a:lnTo>
                  <a:lnTo>
                    <a:pt x="94" y="193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90" name="Freeform 37">
              <a:extLst>
                <a:ext uri="{FF2B5EF4-FFF2-40B4-BE49-F238E27FC236}">
                  <a16:creationId xmlns:a16="http://schemas.microsoft.com/office/drawing/2014/main" id="{880920D5-AE99-BB22-D7A9-C8CBBA1C38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164" y="3563"/>
              <a:ext cx="179" cy="178"/>
            </a:xfrm>
            <a:custGeom>
              <a:avLst/>
              <a:gdLst>
                <a:gd name="T0" fmla="*/ 178 w 178"/>
                <a:gd name="T1" fmla="*/ 90 h 181"/>
                <a:gd name="T2" fmla="*/ 176 w 178"/>
                <a:gd name="T3" fmla="*/ 109 h 181"/>
                <a:gd name="T4" fmla="*/ 170 w 178"/>
                <a:gd name="T5" fmla="*/ 127 h 181"/>
                <a:gd name="T6" fmla="*/ 162 w 178"/>
                <a:gd name="T7" fmla="*/ 144 h 181"/>
                <a:gd name="T8" fmla="*/ 148 w 178"/>
                <a:gd name="T9" fmla="*/ 158 h 181"/>
                <a:gd name="T10" fmla="*/ 131 w 178"/>
                <a:gd name="T11" fmla="*/ 170 h 181"/>
                <a:gd name="T12" fmla="*/ 113 w 178"/>
                <a:gd name="T13" fmla="*/ 177 h 181"/>
                <a:gd name="T14" fmla="*/ 94 w 178"/>
                <a:gd name="T15" fmla="*/ 181 h 181"/>
                <a:gd name="T16" fmla="*/ 76 w 178"/>
                <a:gd name="T17" fmla="*/ 179 h 181"/>
                <a:gd name="T18" fmla="*/ 55 w 178"/>
                <a:gd name="T19" fmla="*/ 174 h 181"/>
                <a:gd name="T20" fmla="*/ 39 w 178"/>
                <a:gd name="T21" fmla="*/ 164 h 181"/>
                <a:gd name="T22" fmla="*/ 25 w 178"/>
                <a:gd name="T23" fmla="*/ 152 h 181"/>
                <a:gd name="T24" fmla="*/ 12 w 178"/>
                <a:gd name="T25" fmla="*/ 138 h 181"/>
                <a:gd name="T26" fmla="*/ 4 w 178"/>
                <a:gd name="T27" fmla="*/ 119 h 181"/>
                <a:gd name="T28" fmla="*/ 0 w 178"/>
                <a:gd name="T29" fmla="*/ 101 h 181"/>
                <a:gd name="T30" fmla="*/ 0 w 178"/>
                <a:gd name="T31" fmla="*/ 80 h 181"/>
                <a:gd name="T32" fmla="*/ 4 w 178"/>
                <a:gd name="T33" fmla="*/ 62 h 181"/>
                <a:gd name="T34" fmla="*/ 12 w 178"/>
                <a:gd name="T35" fmla="*/ 43 h 181"/>
                <a:gd name="T36" fmla="*/ 25 w 178"/>
                <a:gd name="T37" fmla="*/ 29 h 181"/>
                <a:gd name="T38" fmla="*/ 39 w 178"/>
                <a:gd name="T39" fmla="*/ 16 h 181"/>
                <a:gd name="T40" fmla="*/ 55 w 178"/>
                <a:gd name="T41" fmla="*/ 6 h 181"/>
                <a:gd name="T42" fmla="*/ 74 w 178"/>
                <a:gd name="T43" fmla="*/ 2 h 181"/>
                <a:gd name="T44" fmla="*/ 94 w 178"/>
                <a:gd name="T45" fmla="*/ 0 h 181"/>
                <a:gd name="T46" fmla="*/ 113 w 178"/>
                <a:gd name="T47" fmla="*/ 4 h 181"/>
                <a:gd name="T48" fmla="*/ 131 w 178"/>
                <a:gd name="T49" fmla="*/ 10 h 181"/>
                <a:gd name="T50" fmla="*/ 148 w 178"/>
                <a:gd name="T51" fmla="*/ 21 h 181"/>
                <a:gd name="T52" fmla="*/ 160 w 178"/>
                <a:gd name="T53" fmla="*/ 35 h 181"/>
                <a:gd name="T54" fmla="*/ 170 w 178"/>
                <a:gd name="T55" fmla="*/ 51 h 181"/>
                <a:gd name="T56" fmla="*/ 176 w 178"/>
                <a:gd name="T57" fmla="*/ 70 h 181"/>
                <a:gd name="T58" fmla="*/ 178 w 178"/>
                <a:gd name="T59" fmla="*/ 90 h 181"/>
                <a:gd name="T60" fmla="*/ 178 w 178"/>
                <a:gd name="T61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8" h="181">
                  <a:moveTo>
                    <a:pt x="178" y="90"/>
                  </a:moveTo>
                  <a:lnTo>
                    <a:pt x="176" y="109"/>
                  </a:lnTo>
                  <a:lnTo>
                    <a:pt x="170" y="127"/>
                  </a:lnTo>
                  <a:lnTo>
                    <a:pt x="162" y="144"/>
                  </a:lnTo>
                  <a:lnTo>
                    <a:pt x="148" y="158"/>
                  </a:lnTo>
                  <a:lnTo>
                    <a:pt x="131" y="170"/>
                  </a:lnTo>
                  <a:lnTo>
                    <a:pt x="113" y="177"/>
                  </a:lnTo>
                  <a:lnTo>
                    <a:pt x="94" y="181"/>
                  </a:lnTo>
                  <a:lnTo>
                    <a:pt x="76" y="179"/>
                  </a:lnTo>
                  <a:lnTo>
                    <a:pt x="55" y="174"/>
                  </a:lnTo>
                  <a:lnTo>
                    <a:pt x="39" y="164"/>
                  </a:lnTo>
                  <a:lnTo>
                    <a:pt x="25" y="152"/>
                  </a:lnTo>
                  <a:lnTo>
                    <a:pt x="12" y="138"/>
                  </a:lnTo>
                  <a:lnTo>
                    <a:pt x="4" y="119"/>
                  </a:lnTo>
                  <a:lnTo>
                    <a:pt x="0" y="101"/>
                  </a:lnTo>
                  <a:lnTo>
                    <a:pt x="0" y="80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5" y="29"/>
                  </a:lnTo>
                  <a:lnTo>
                    <a:pt x="39" y="16"/>
                  </a:lnTo>
                  <a:lnTo>
                    <a:pt x="55" y="6"/>
                  </a:lnTo>
                  <a:lnTo>
                    <a:pt x="74" y="2"/>
                  </a:lnTo>
                  <a:lnTo>
                    <a:pt x="94" y="0"/>
                  </a:lnTo>
                  <a:lnTo>
                    <a:pt x="113" y="4"/>
                  </a:lnTo>
                  <a:lnTo>
                    <a:pt x="131" y="10"/>
                  </a:lnTo>
                  <a:lnTo>
                    <a:pt x="148" y="21"/>
                  </a:lnTo>
                  <a:lnTo>
                    <a:pt x="160" y="35"/>
                  </a:lnTo>
                  <a:lnTo>
                    <a:pt x="170" y="51"/>
                  </a:lnTo>
                  <a:lnTo>
                    <a:pt x="176" y="70"/>
                  </a:lnTo>
                  <a:lnTo>
                    <a:pt x="178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91" name="Freeform 38">
              <a:extLst>
                <a:ext uri="{FF2B5EF4-FFF2-40B4-BE49-F238E27FC236}">
                  <a16:creationId xmlns:a16="http://schemas.microsoft.com/office/drawing/2014/main" id="{E6000589-F408-B590-0B85-4EC73F2F46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220" y="3617"/>
              <a:ext cx="70" cy="69"/>
            </a:xfrm>
            <a:custGeom>
              <a:avLst/>
              <a:gdLst>
                <a:gd name="T0" fmla="*/ 70 w 70"/>
                <a:gd name="T1" fmla="*/ 35 h 70"/>
                <a:gd name="T2" fmla="*/ 68 w 70"/>
                <a:gd name="T3" fmla="*/ 48 h 70"/>
                <a:gd name="T4" fmla="*/ 62 w 70"/>
                <a:gd name="T5" fmla="*/ 58 h 70"/>
                <a:gd name="T6" fmla="*/ 52 w 70"/>
                <a:gd name="T7" fmla="*/ 66 h 70"/>
                <a:gd name="T8" fmla="*/ 41 w 70"/>
                <a:gd name="T9" fmla="*/ 70 h 70"/>
                <a:gd name="T10" fmla="*/ 29 w 70"/>
                <a:gd name="T11" fmla="*/ 70 h 70"/>
                <a:gd name="T12" fmla="*/ 17 w 70"/>
                <a:gd name="T13" fmla="*/ 66 h 70"/>
                <a:gd name="T14" fmla="*/ 9 w 70"/>
                <a:gd name="T15" fmla="*/ 58 h 70"/>
                <a:gd name="T16" fmla="*/ 2 w 70"/>
                <a:gd name="T17" fmla="*/ 48 h 70"/>
                <a:gd name="T18" fmla="*/ 0 w 70"/>
                <a:gd name="T19" fmla="*/ 35 h 70"/>
                <a:gd name="T20" fmla="*/ 2 w 70"/>
                <a:gd name="T21" fmla="*/ 23 h 70"/>
                <a:gd name="T22" fmla="*/ 9 w 70"/>
                <a:gd name="T23" fmla="*/ 13 h 70"/>
                <a:gd name="T24" fmla="*/ 17 w 70"/>
                <a:gd name="T25" fmla="*/ 5 h 70"/>
                <a:gd name="T26" fmla="*/ 29 w 70"/>
                <a:gd name="T27" fmla="*/ 0 h 70"/>
                <a:gd name="T28" fmla="*/ 39 w 70"/>
                <a:gd name="T29" fmla="*/ 0 h 70"/>
                <a:gd name="T30" fmla="*/ 52 w 70"/>
                <a:gd name="T31" fmla="*/ 5 h 70"/>
                <a:gd name="T32" fmla="*/ 62 w 70"/>
                <a:gd name="T33" fmla="*/ 13 h 70"/>
                <a:gd name="T34" fmla="*/ 66 w 70"/>
                <a:gd name="T35" fmla="*/ 23 h 70"/>
                <a:gd name="T36" fmla="*/ 70 w 70"/>
                <a:gd name="T37" fmla="*/ 35 h 70"/>
                <a:gd name="T38" fmla="*/ 70 w 70"/>
                <a:gd name="T3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68" y="48"/>
                  </a:lnTo>
                  <a:lnTo>
                    <a:pt x="62" y="58"/>
                  </a:lnTo>
                  <a:lnTo>
                    <a:pt x="52" y="66"/>
                  </a:lnTo>
                  <a:lnTo>
                    <a:pt x="41" y="70"/>
                  </a:lnTo>
                  <a:lnTo>
                    <a:pt x="29" y="70"/>
                  </a:lnTo>
                  <a:lnTo>
                    <a:pt x="17" y="66"/>
                  </a:lnTo>
                  <a:lnTo>
                    <a:pt x="9" y="58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3"/>
                  </a:lnTo>
                  <a:lnTo>
                    <a:pt x="9" y="13"/>
                  </a:lnTo>
                  <a:lnTo>
                    <a:pt x="17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2" y="5"/>
                  </a:lnTo>
                  <a:lnTo>
                    <a:pt x="62" y="13"/>
                  </a:lnTo>
                  <a:lnTo>
                    <a:pt x="66" y="23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792" name="WordArt 39">
              <a:extLst>
                <a:ext uri="{FF2B5EF4-FFF2-40B4-BE49-F238E27FC236}">
                  <a16:creationId xmlns:a16="http://schemas.microsoft.com/office/drawing/2014/main" id="{BE380D71-0861-D7D9-52E2-A0AD78050FB6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1874" y="3691"/>
              <a:ext cx="220" cy="13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 Ref"/>
                </a:rPr>
                <a:t>100</a:t>
              </a:r>
            </a:p>
          </p:txBody>
        </p:sp>
        <p:sp>
          <p:nvSpPr>
            <p:cNvPr id="793" name="WordArt 40">
              <a:extLst>
                <a:ext uri="{FF2B5EF4-FFF2-40B4-BE49-F238E27FC236}">
                  <a16:creationId xmlns:a16="http://schemas.microsoft.com/office/drawing/2014/main" id="{987ADBC4-A731-CB7D-EAB6-B04CEA6DB476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2972" y="3469"/>
              <a:ext cx="132" cy="13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 Ref"/>
                </a:rPr>
                <a:t>R1</a:t>
              </a:r>
            </a:p>
          </p:txBody>
        </p:sp>
        <p:sp>
          <p:nvSpPr>
            <p:cNvPr id="794" name="WordArt 41">
              <a:extLst>
                <a:ext uri="{FF2B5EF4-FFF2-40B4-BE49-F238E27FC236}">
                  <a16:creationId xmlns:a16="http://schemas.microsoft.com/office/drawing/2014/main" id="{4F9E6DB1-FCE9-C6FF-393C-45E77280A7EB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2513" y="3769"/>
              <a:ext cx="703" cy="8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 Ref"/>
                </a:rPr>
                <a:t>RESISTOR</a:t>
              </a:r>
            </a:p>
          </p:txBody>
        </p:sp>
        <p:sp>
          <p:nvSpPr>
            <p:cNvPr id="795" name="WordArt 42">
              <a:extLst>
                <a:ext uri="{FF2B5EF4-FFF2-40B4-BE49-F238E27FC236}">
                  <a16:creationId xmlns:a16="http://schemas.microsoft.com/office/drawing/2014/main" id="{92CC2020-E64C-1682-A640-5842F383648F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2138" y="3686"/>
              <a:ext cx="132" cy="13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Symbol" panose="05050102010706020507" pitchFamily="18" charset="2"/>
                </a:rPr>
                <a:t>W</a:t>
              </a:r>
            </a:p>
          </p:txBody>
        </p:sp>
      </p:grpSp>
      <p:grpSp>
        <p:nvGrpSpPr>
          <p:cNvPr id="797" name="Group 11">
            <a:extLst>
              <a:ext uri="{FF2B5EF4-FFF2-40B4-BE49-F238E27FC236}">
                <a16:creationId xmlns:a16="http://schemas.microsoft.com/office/drawing/2014/main" id="{344A5C9D-A5B8-7481-6CEB-032A542751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55045" y="5301806"/>
            <a:ext cx="1375200" cy="348616"/>
            <a:chOff x="1814" y="2174"/>
            <a:chExt cx="1783" cy="453"/>
          </a:xfrm>
        </p:grpSpPr>
        <p:sp>
          <p:nvSpPr>
            <p:cNvPr id="799" name="Freeform 12">
              <a:extLst>
                <a:ext uri="{FF2B5EF4-FFF2-40B4-BE49-F238E27FC236}">
                  <a16:creationId xmlns:a16="http://schemas.microsoft.com/office/drawing/2014/main" id="{34EACB19-007B-4A4B-E288-A37B5B596EEE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2479" y="1509"/>
              <a:ext cx="453" cy="1783"/>
            </a:xfrm>
            <a:custGeom>
              <a:avLst/>
              <a:gdLst>
                <a:gd name="T0" fmla="*/ 0 w 453"/>
                <a:gd name="T1" fmla="*/ 128 h 1783"/>
                <a:gd name="T2" fmla="*/ 0 w 453"/>
                <a:gd name="T3" fmla="*/ 105 h 1783"/>
                <a:gd name="T4" fmla="*/ 7 w 453"/>
                <a:gd name="T5" fmla="*/ 84 h 1783"/>
                <a:gd name="T6" fmla="*/ 17 w 453"/>
                <a:gd name="T7" fmla="*/ 64 h 1783"/>
                <a:gd name="T8" fmla="*/ 29 w 453"/>
                <a:gd name="T9" fmla="*/ 45 h 1783"/>
                <a:gd name="T10" fmla="*/ 46 w 453"/>
                <a:gd name="T11" fmla="*/ 29 h 1783"/>
                <a:gd name="T12" fmla="*/ 62 w 453"/>
                <a:gd name="T13" fmla="*/ 17 h 1783"/>
                <a:gd name="T14" fmla="*/ 82 w 453"/>
                <a:gd name="T15" fmla="*/ 9 h 1783"/>
                <a:gd name="T16" fmla="*/ 105 w 453"/>
                <a:gd name="T17" fmla="*/ 2 h 1783"/>
                <a:gd name="T18" fmla="*/ 125 w 453"/>
                <a:gd name="T19" fmla="*/ 0 h 1783"/>
                <a:gd name="T20" fmla="*/ 326 w 453"/>
                <a:gd name="T21" fmla="*/ 0 h 1783"/>
                <a:gd name="T22" fmla="*/ 349 w 453"/>
                <a:gd name="T23" fmla="*/ 2 h 1783"/>
                <a:gd name="T24" fmla="*/ 369 w 453"/>
                <a:gd name="T25" fmla="*/ 9 h 1783"/>
                <a:gd name="T26" fmla="*/ 390 w 453"/>
                <a:gd name="T27" fmla="*/ 17 h 1783"/>
                <a:gd name="T28" fmla="*/ 408 w 453"/>
                <a:gd name="T29" fmla="*/ 29 h 1783"/>
                <a:gd name="T30" fmla="*/ 425 w 453"/>
                <a:gd name="T31" fmla="*/ 45 h 1783"/>
                <a:gd name="T32" fmla="*/ 437 w 453"/>
                <a:gd name="T33" fmla="*/ 64 h 1783"/>
                <a:gd name="T34" fmla="*/ 445 w 453"/>
                <a:gd name="T35" fmla="*/ 82 h 1783"/>
                <a:gd name="T36" fmla="*/ 451 w 453"/>
                <a:gd name="T37" fmla="*/ 105 h 1783"/>
                <a:gd name="T38" fmla="*/ 453 w 453"/>
                <a:gd name="T39" fmla="*/ 128 h 1783"/>
                <a:gd name="T40" fmla="*/ 453 w 453"/>
                <a:gd name="T41" fmla="*/ 1656 h 1783"/>
                <a:gd name="T42" fmla="*/ 451 w 453"/>
                <a:gd name="T43" fmla="*/ 1679 h 1783"/>
                <a:gd name="T44" fmla="*/ 445 w 453"/>
                <a:gd name="T45" fmla="*/ 1699 h 1783"/>
                <a:gd name="T46" fmla="*/ 437 w 453"/>
                <a:gd name="T47" fmla="*/ 1720 h 1783"/>
                <a:gd name="T48" fmla="*/ 425 w 453"/>
                <a:gd name="T49" fmla="*/ 1738 h 1783"/>
                <a:gd name="T50" fmla="*/ 408 w 453"/>
                <a:gd name="T51" fmla="*/ 1755 h 1783"/>
                <a:gd name="T52" fmla="*/ 390 w 453"/>
                <a:gd name="T53" fmla="*/ 1767 h 1783"/>
                <a:gd name="T54" fmla="*/ 369 w 453"/>
                <a:gd name="T55" fmla="*/ 1775 h 1783"/>
                <a:gd name="T56" fmla="*/ 349 w 453"/>
                <a:gd name="T57" fmla="*/ 1781 h 1783"/>
                <a:gd name="T58" fmla="*/ 326 w 453"/>
                <a:gd name="T59" fmla="*/ 1783 h 1783"/>
                <a:gd name="T60" fmla="*/ 128 w 453"/>
                <a:gd name="T61" fmla="*/ 1783 h 1783"/>
                <a:gd name="T62" fmla="*/ 105 w 453"/>
                <a:gd name="T63" fmla="*/ 1781 h 1783"/>
                <a:gd name="T64" fmla="*/ 82 w 453"/>
                <a:gd name="T65" fmla="*/ 1775 h 1783"/>
                <a:gd name="T66" fmla="*/ 64 w 453"/>
                <a:gd name="T67" fmla="*/ 1767 h 1783"/>
                <a:gd name="T68" fmla="*/ 46 w 453"/>
                <a:gd name="T69" fmla="*/ 1755 h 1783"/>
                <a:gd name="T70" fmla="*/ 29 w 453"/>
                <a:gd name="T71" fmla="*/ 1738 h 1783"/>
                <a:gd name="T72" fmla="*/ 17 w 453"/>
                <a:gd name="T73" fmla="*/ 1720 h 1783"/>
                <a:gd name="T74" fmla="*/ 7 w 453"/>
                <a:gd name="T75" fmla="*/ 1701 h 1783"/>
                <a:gd name="T76" fmla="*/ 3 w 453"/>
                <a:gd name="T77" fmla="*/ 1679 h 1783"/>
                <a:gd name="T78" fmla="*/ 0 w 453"/>
                <a:gd name="T79" fmla="*/ 1656 h 1783"/>
                <a:gd name="T80" fmla="*/ 0 w 453"/>
                <a:gd name="T81" fmla="*/ 128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1783">
                  <a:moveTo>
                    <a:pt x="0" y="128"/>
                  </a:moveTo>
                  <a:lnTo>
                    <a:pt x="0" y="105"/>
                  </a:lnTo>
                  <a:lnTo>
                    <a:pt x="7" y="84"/>
                  </a:lnTo>
                  <a:lnTo>
                    <a:pt x="17" y="64"/>
                  </a:lnTo>
                  <a:lnTo>
                    <a:pt x="29" y="45"/>
                  </a:lnTo>
                  <a:lnTo>
                    <a:pt x="46" y="29"/>
                  </a:lnTo>
                  <a:lnTo>
                    <a:pt x="62" y="17"/>
                  </a:lnTo>
                  <a:lnTo>
                    <a:pt x="82" y="9"/>
                  </a:lnTo>
                  <a:lnTo>
                    <a:pt x="105" y="2"/>
                  </a:lnTo>
                  <a:lnTo>
                    <a:pt x="125" y="0"/>
                  </a:lnTo>
                  <a:lnTo>
                    <a:pt x="326" y="0"/>
                  </a:lnTo>
                  <a:lnTo>
                    <a:pt x="349" y="2"/>
                  </a:lnTo>
                  <a:lnTo>
                    <a:pt x="369" y="9"/>
                  </a:lnTo>
                  <a:lnTo>
                    <a:pt x="390" y="17"/>
                  </a:lnTo>
                  <a:lnTo>
                    <a:pt x="408" y="29"/>
                  </a:lnTo>
                  <a:lnTo>
                    <a:pt x="425" y="45"/>
                  </a:lnTo>
                  <a:lnTo>
                    <a:pt x="437" y="64"/>
                  </a:lnTo>
                  <a:lnTo>
                    <a:pt x="445" y="82"/>
                  </a:lnTo>
                  <a:lnTo>
                    <a:pt x="451" y="105"/>
                  </a:lnTo>
                  <a:lnTo>
                    <a:pt x="453" y="128"/>
                  </a:lnTo>
                  <a:lnTo>
                    <a:pt x="453" y="1656"/>
                  </a:lnTo>
                  <a:lnTo>
                    <a:pt x="451" y="1679"/>
                  </a:lnTo>
                  <a:lnTo>
                    <a:pt x="445" y="1699"/>
                  </a:lnTo>
                  <a:lnTo>
                    <a:pt x="437" y="1720"/>
                  </a:lnTo>
                  <a:lnTo>
                    <a:pt x="425" y="1738"/>
                  </a:lnTo>
                  <a:lnTo>
                    <a:pt x="408" y="1755"/>
                  </a:lnTo>
                  <a:lnTo>
                    <a:pt x="390" y="1767"/>
                  </a:lnTo>
                  <a:lnTo>
                    <a:pt x="369" y="1775"/>
                  </a:lnTo>
                  <a:lnTo>
                    <a:pt x="349" y="1781"/>
                  </a:lnTo>
                  <a:lnTo>
                    <a:pt x="326" y="1783"/>
                  </a:lnTo>
                  <a:lnTo>
                    <a:pt x="128" y="1783"/>
                  </a:lnTo>
                  <a:lnTo>
                    <a:pt x="105" y="1781"/>
                  </a:lnTo>
                  <a:lnTo>
                    <a:pt x="82" y="1775"/>
                  </a:lnTo>
                  <a:lnTo>
                    <a:pt x="64" y="1767"/>
                  </a:lnTo>
                  <a:lnTo>
                    <a:pt x="46" y="1755"/>
                  </a:lnTo>
                  <a:lnTo>
                    <a:pt x="29" y="1738"/>
                  </a:lnTo>
                  <a:lnTo>
                    <a:pt x="17" y="1720"/>
                  </a:lnTo>
                  <a:lnTo>
                    <a:pt x="7" y="1701"/>
                  </a:lnTo>
                  <a:lnTo>
                    <a:pt x="3" y="1679"/>
                  </a:lnTo>
                  <a:lnTo>
                    <a:pt x="0" y="165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40C04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00" name="Freeform 13">
              <a:extLst>
                <a:ext uri="{FF2B5EF4-FFF2-40B4-BE49-F238E27FC236}">
                  <a16:creationId xmlns:a16="http://schemas.microsoft.com/office/drawing/2014/main" id="{86CAA00A-9CCE-356F-7036-F1CD95DA8F5F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108" y="2129"/>
              <a:ext cx="26" cy="548"/>
            </a:xfrm>
            <a:custGeom>
              <a:avLst/>
              <a:gdLst>
                <a:gd name="T0" fmla="*/ 26 w 26"/>
                <a:gd name="T1" fmla="*/ 536 h 548"/>
                <a:gd name="T2" fmla="*/ 26 w 26"/>
                <a:gd name="T3" fmla="*/ 536 h 548"/>
                <a:gd name="T4" fmla="*/ 26 w 26"/>
                <a:gd name="T5" fmla="*/ 538 h 548"/>
                <a:gd name="T6" fmla="*/ 24 w 26"/>
                <a:gd name="T7" fmla="*/ 540 h 548"/>
                <a:gd name="T8" fmla="*/ 24 w 26"/>
                <a:gd name="T9" fmla="*/ 542 h 548"/>
                <a:gd name="T10" fmla="*/ 22 w 26"/>
                <a:gd name="T11" fmla="*/ 544 h 548"/>
                <a:gd name="T12" fmla="*/ 22 w 26"/>
                <a:gd name="T13" fmla="*/ 546 h 548"/>
                <a:gd name="T14" fmla="*/ 20 w 26"/>
                <a:gd name="T15" fmla="*/ 546 h 548"/>
                <a:gd name="T16" fmla="*/ 18 w 26"/>
                <a:gd name="T17" fmla="*/ 548 h 548"/>
                <a:gd name="T18" fmla="*/ 14 w 26"/>
                <a:gd name="T19" fmla="*/ 548 h 548"/>
                <a:gd name="T20" fmla="*/ 12 w 26"/>
                <a:gd name="T21" fmla="*/ 548 h 548"/>
                <a:gd name="T22" fmla="*/ 10 w 26"/>
                <a:gd name="T23" fmla="*/ 548 h 548"/>
                <a:gd name="T24" fmla="*/ 8 w 26"/>
                <a:gd name="T25" fmla="*/ 548 h 548"/>
                <a:gd name="T26" fmla="*/ 6 w 26"/>
                <a:gd name="T27" fmla="*/ 546 h 548"/>
                <a:gd name="T28" fmla="*/ 4 w 26"/>
                <a:gd name="T29" fmla="*/ 546 h 548"/>
                <a:gd name="T30" fmla="*/ 2 w 26"/>
                <a:gd name="T31" fmla="*/ 544 h 548"/>
                <a:gd name="T32" fmla="*/ 2 w 26"/>
                <a:gd name="T33" fmla="*/ 542 h 548"/>
                <a:gd name="T34" fmla="*/ 0 w 26"/>
                <a:gd name="T35" fmla="*/ 540 h 548"/>
                <a:gd name="T36" fmla="*/ 0 w 26"/>
                <a:gd name="T37" fmla="*/ 538 h 548"/>
                <a:gd name="T38" fmla="*/ 0 w 26"/>
                <a:gd name="T39" fmla="*/ 536 h 548"/>
                <a:gd name="T40" fmla="*/ 0 w 26"/>
                <a:gd name="T41" fmla="*/ 536 h 548"/>
                <a:gd name="T42" fmla="*/ 0 w 26"/>
                <a:gd name="T43" fmla="*/ 13 h 548"/>
                <a:gd name="T44" fmla="*/ 0 w 26"/>
                <a:gd name="T45" fmla="*/ 13 h 548"/>
                <a:gd name="T46" fmla="*/ 0 w 26"/>
                <a:gd name="T47" fmla="*/ 11 h 548"/>
                <a:gd name="T48" fmla="*/ 0 w 26"/>
                <a:gd name="T49" fmla="*/ 9 h 548"/>
                <a:gd name="T50" fmla="*/ 2 w 26"/>
                <a:gd name="T51" fmla="*/ 7 h 548"/>
                <a:gd name="T52" fmla="*/ 2 w 26"/>
                <a:gd name="T53" fmla="*/ 5 h 548"/>
                <a:gd name="T54" fmla="*/ 4 w 26"/>
                <a:gd name="T55" fmla="*/ 5 h 548"/>
                <a:gd name="T56" fmla="*/ 6 w 26"/>
                <a:gd name="T57" fmla="*/ 3 h 548"/>
                <a:gd name="T58" fmla="*/ 8 w 26"/>
                <a:gd name="T59" fmla="*/ 0 h 548"/>
                <a:gd name="T60" fmla="*/ 10 w 26"/>
                <a:gd name="T61" fmla="*/ 0 h 548"/>
                <a:gd name="T62" fmla="*/ 12 w 26"/>
                <a:gd name="T63" fmla="*/ 0 h 548"/>
                <a:gd name="T64" fmla="*/ 14 w 26"/>
                <a:gd name="T65" fmla="*/ 0 h 548"/>
                <a:gd name="T66" fmla="*/ 18 w 26"/>
                <a:gd name="T67" fmla="*/ 0 h 548"/>
                <a:gd name="T68" fmla="*/ 20 w 26"/>
                <a:gd name="T69" fmla="*/ 3 h 548"/>
                <a:gd name="T70" fmla="*/ 22 w 26"/>
                <a:gd name="T71" fmla="*/ 5 h 548"/>
                <a:gd name="T72" fmla="*/ 22 w 26"/>
                <a:gd name="T73" fmla="*/ 5 h 548"/>
                <a:gd name="T74" fmla="*/ 24 w 26"/>
                <a:gd name="T75" fmla="*/ 7 h 548"/>
                <a:gd name="T76" fmla="*/ 24 w 26"/>
                <a:gd name="T77" fmla="*/ 9 h 548"/>
                <a:gd name="T78" fmla="*/ 26 w 26"/>
                <a:gd name="T79" fmla="*/ 11 h 548"/>
                <a:gd name="T80" fmla="*/ 26 w 26"/>
                <a:gd name="T81" fmla="*/ 13 h 548"/>
                <a:gd name="T82" fmla="*/ 26 w 26"/>
                <a:gd name="T83" fmla="*/ 13 h 548"/>
                <a:gd name="T84" fmla="*/ 26 w 26"/>
                <a:gd name="T85" fmla="*/ 53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548">
                  <a:moveTo>
                    <a:pt x="26" y="536"/>
                  </a:moveTo>
                  <a:lnTo>
                    <a:pt x="26" y="536"/>
                  </a:lnTo>
                  <a:lnTo>
                    <a:pt x="26" y="538"/>
                  </a:lnTo>
                  <a:lnTo>
                    <a:pt x="24" y="540"/>
                  </a:lnTo>
                  <a:lnTo>
                    <a:pt x="24" y="542"/>
                  </a:lnTo>
                  <a:lnTo>
                    <a:pt x="22" y="544"/>
                  </a:lnTo>
                  <a:lnTo>
                    <a:pt x="22" y="546"/>
                  </a:lnTo>
                  <a:lnTo>
                    <a:pt x="20" y="546"/>
                  </a:lnTo>
                  <a:lnTo>
                    <a:pt x="18" y="548"/>
                  </a:lnTo>
                  <a:lnTo>
                    <a:pt x="14" y="548"/>
                  </a:lnTo>
                  <a:lnTo>
                    <a:pt x="12" y="548"/>
                  </a:lnTo>
                  <a:lnTo>
                    <a:pt x="10" y="548"/>
                  </a:lnTo>
                  <a:lnTo>
                    <a:pt x="8" y="548"/>
                  </a:lnTo>
                  <a:lnTo>
                    <a:pt x="6" y="546"/>
                  </a:lnTo>
                  <a:lnTo>
                    <a:pt x="4" y="546"/>
                  </a:lnTo>
                  <a:lnTo>
                    <a:pt x="2" y="544"/>
                  </a:lnTo>
                  <a:lnTo>
                    <a:pt x="2" y="542"/>
                  </a:lnTo>
                  <a:lnTo>
                    <a:pt x="0" y="540"/>
                  </a:lnTo>
                  <a:lnTo>
                    <a:pt x="0" y="538"/>
                  </a:lnTo>
                  <a:lnTo>
                    <a:pt x="0" y="53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53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01" name="Freeform 14">
              <a:extLst>
                <a:ext uri="{FF2B5EF4-FFF2-40B4-BE49-F238E27FC236}">
                  <a16:creationId xmlns:a16="http://schemas.microsoft.com/office/drawing/2014/main" id="{76D2C7A8-AF44-F611-3268-13C5A004A2A5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355" y="2313"/>
              <a:ext cx="180" cy="178"/>
            </a:xfrm>
            <a:custGeom>
              <a:avLst/>
              <a:gdLst>
                <a:gd name="T0" fmla="*/ 180 w 180"/>
                <a:gd name="T1" fmla="*/ 90 h 178"/>
                <a:gd name="T2" fmla="*/ 178 w 180"/>
                <a:gd name="T3" fmla="*/ 109 h 178"/>
                <a:gd name="T4" fmla="*/ 172 w 180"/>
                <a:gd name="T5" fmla="*/ 125 h 178"/>
                <a:gd name="T6" fmla="*/ 162 w 180"/>
                <a:gd name="T7" fmla="*/ 142 h 178"/>
                <a:gd name="T8" fmla="*/ 149 w 180"/>
                <a:gd name="T9" fmla="*/ 156 h 178"/>
                <a:gd name="T10" fmla="*/ 133 w 180"/>
                <a:gd name="T11" fmla="*/ 168 h 178"/>
                <a:gd name="T12" fmla="*/ 117 w 180"/>
                <a:gd name="T13" fmla="*/ 174 h 178"/>
                <a:gd name="T14" fmla="*/ 98 w 180"/>
                <a:gd name="T15" fmla="*/ 178 h 178"/>
                <a:gd name="T16" fmla="*/ 80 w 180"/>
                <a:gd name="T17" fmla="*/ 178 h 178"/>
                <a:gd name="T18" fmla="*/ 61 w 180"/>
                <a:gd name="T19" fmla="*/ 174 h 178"/>
                <a:gd name="T20" fmla="*/ 45 w 180"/>
                <a:gd name="T21" fmla="*/ 168 h 178"/>
                <a:gd name="T22" fmla="*/ 28 w 180"/>
                <a:gd name="T23" fmla="*/ 156 h 178"/>
                <a:gd name="T24" fmla="*/ 16 w 180"/>
                <a:gd name="T25" fmla="*/ 142 h 178"/>
                <a:gd name="T26" fmla="*/ 8 w 180"/>
                <a:gd name="T27" fmla="*/ 125 h 178"/>
                <a:gd name="T28" fmla="*/ 2 w 180"/>
                <a:gd name="T29" fmla="*/ 109 h 178"/>
                <a:gd name="T30" fmla="*/ 0 w 180"/>
                <a:gd name="T31" fmla="*/ 90 h 178"/>
                <a:gd name="T32" fmla="*/ 4 w 180"/>
                <a:gd name="T33" fmla="*/ 72 h 178"/>
                <a:gd name="T34" fmla="*/ 10 w 180"/>
                <a:gd name="T35" fmla="*/ 53 h 178"/>
                <a:gd name="T36" fmla="*/ 18 w 180"/>
                <a:gd name="T37" fmla="*/ 37 h 178"/>
                <a:gd name="T38" fmla="*/ 33 w 180"/>
                <a:gd name="T39" fmla="*/ 23 h 178"/>
                <a:gd name="T40" fmla="*/ 47 w 180"/>
                <a:gd name="T41" fmla="*/ 12 h 178"/>
                <a:gd name="T42" fmla="*/ 65 w 180"/>
                <a:gd name="T43" fmla="*/ 4 h 178"/>
                <a:gd name="T44" fmla="*/ 84 w 180"/>
                <a:gd name="T45" fmla="*/ 0 h 178"/>
                <a:gd name="T46" fmla="*/ 102 w 180"/>
                <a:gd name="T47" fmla="*/ 0 h 178"/>
                <a:gd name="T48" fmla="*/ 121 w 180"/>
                <a:gd name="T49" fmla="*/ 4 h 178"/>
                <a:gd name="T50" fmla="*/ 137 w 180"/>
                <a:gd name="T51" fmla="*/ 12 h 178"/>
                <a:gd name="T52" fmla="*/ 151 w 180"/>
                <a:gd name="T53" fmla="*/ 23 h 178"/>
                <a:gd name="T54" fmla="*/ 164 w 180"/>
                <a:gd name="T55" fmla="*/ 37 h 178"/>
                <a:gd name="T56" fmla="*/ 174 w 180"/>
                <a:gd name="T57" fmla="*/ 53 h 178"/>
                <a:gd name="T58" fmla="*/ 178 w 180"/>
                <a:gd name="T59" fmla="*/ 70 h 178"/>
                <a:gd name="T60" fmla="*/ 180 w 180"/>
                <a:gd name="T61" fmla="*/ 90 h 178"/>
                <a:gd name="T62" fmla="*/ 180 w 180"/>
                <a:gd name="T63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78">
                  <a:moveTo>
                    <a:pt x="180" y="90"/>
                  </a:moveTo>
                  <a:lnTo>
                    <a:pt x="178" y="109"/>
                  </a:lnTo>
                  <a:lnTo>
                    <a:pt x="172" y="125"/>
                  </a:lnTo>
                  <a:lnTo>
                    <a:pt x="162" y="142"/>
                  </a:lnTo>
                  <a:lnTo>
                    <a:pt x="149" y="156"/>
                  </a:lnTo>
                  <a:lnTo>
                    <a:pt x="133" y="168"/>
                  </a:lnTo>
                  <a:lnTo>
                    <a:pt x="117" y="174"/>
                  </a:lnTo>
                  <a:lnTo>
                    <a:pt x="98" y="178"/>
                  </a:lnTo>
                  <a:lnTo>
                    <a:pt x="80" y="178"/>
                  </a:lnTo>
                  <a:lnTo>
                    <a:pt x="61" y="174"/>
                  </a:lnTo>
                  <a:lnTo>
                    <a:pt x="45" y="168"/>
                  </a:lnTo>
                  <a:lnTo>
                    <a:pt x="28" y="156"/>
                  </a:lnTo>
                  <a:lnTo>
                    <a:pt x="16" y="142"/>
                  </a:lnTo>
                  <a:lnTo>
                    <a:pt x="8" y="125"/>
                  </a:lnTo>
                  <a:lnTo>
                    <a:pt x="2" y="109"/>
                  </a:lnTo>
                  <a:lnTo>
                    <a:pt x="0" y="90"/>
                  </a:lnTo>
                  <a:lnTo>
                    <a:pt x="4" y="72"/>
                  </a:lnTo>
                  <a:lnTo>
                    <a:pt x="10" y="53"/>
                  </a:lnTo>
                  <a:lnTo>
                    <a:pt x="18" y="37"/>
                  </a:lnTo>
                  <a:lnTo>
                    <a:pt x="33" y="23"/>
                  </a:lnTo>
                  <a:lnTo>
                    <a:pt x="47" y="12"/>
                  </a:lnTo>
                  <a:lnTo>
                    <a:pt x="65" y="4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1" y="4"/>
                  </a:lnTo>
                  <a:lnTo>
                    <a:pt x="137" y="12"/>
                  </a:lnTo>
                  <a:lnTo>
                    <a:pt x="151" y="23"/>
                  </a:lnTo>
                  <a:lnTo>
                    <a:pt x="164" y="37"/>
                  </a:lnTo>
                  <a:lnTo>
                    <a:pt x="174" y="53"/>
                  </a:lnTo>
                  <a:lnTo>
                    <a:pt x="178" y="70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02" name="Freeform 15">
              <a:extLst>
                <a:ext uri="{FF2B5EF4-FFF2-40B4-BE49-F238E27FC236}">
                  <a16:creationId xmlns:a16="http://schemas.microsoft.com/office/drawing/2014/main" id="{55D1E28E-738A-1995-B0AF-5E833F90E3D0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413" y="2367"/>
              <a:ext cx="68" cy="72"/>
            </a:xfrm>
            <a:custGeom>
              <a:avLst/>
              <a:gdLst>
                <a:gd name="T0" fmla="*/ 68 w 68"/>
                <a:gd name="T1" fmla="*/ 37 h 72"/>
                <a:gd name="T2" fmla="*/ 66 w 68"/>
                <a:gd name="T3" fmla="*/ 47 h 72"/>
                <a:gd name="T4" fmla="*/ 62 w 68"/>
                <a:gd name="T5" fmla="*/ 60 h 72"/>
                <a:gd name="T6" fmla="*/ 53 w 68"/>
                <a:gd name="T7" fmla="*/ 68 h 72"/>
                <a:gd name="T8" fmla="*/ 41 w 68"/>
                <a:gd name="T9" fmla="*/ 72 h 72"/>
                <a:gd name="T10" fmla="*/ 31 w 68"/>
                <a:gd name="T11" fmla="*/ 72 h 72"/>
                <a:gd name="T12" fmla="*/ 21 w 68"/>
                <a:gd name="T13" fmla="*/ 70 h 72"/>
                <a:gd name="T14" fmla="*/ 10 w 68"/>
                <a:gd name="T15" fmla="*/ 64 h 72"/>
                <a:gd name="T16" fmla="*/ 2 w 68"/>
                <a:gd name="T17" fmla="*/ 54 h 72"/>
                <a:gd name="T18" fmla="*/ 0 w 68"/>
                <a:gd name="T19" fmla="*/ 43 h 72"/>
                <a:gd name="T20" fmla="*/ 0 w 68"/>
                <a:gd name="T21" fmla="*/ 31 h 72"/>
                <a:gd name="T22" fmla="*/ 2 w 68"/>
                <a:gd name="T23" fmla="*/ 19 h 72"/>
                <a:gd name="T24" fmla="*/ 10 w 68"/>
                <a:gd name="T25" fmla="*/ 8 h 72"/>
                <a:gd name="T26" fmla="*/ 21 w 68"/>
                <a:gd name="T27" fmla="*/ 2 h 72"/>
                <a:gd name="T28" fmla="*/ 31 w 68"/>
                <a:gd name="T29" fmla="*/ 0 h 72"/>
                <a:gd name="T30" fmla="*/ 41 w 68"/>
                <a:gd name="T31" fmla="*/ 0 h 72"/>
                <a:gd name="T32" fmla="*/ 53 w 68"/>
                <a:gd name="T33" fmla="*/ 6 h 72"/>
                <a:gd name="T34" fmla="*/ 62 w 68"/>
                <a:gd name="T35" fmla="*/ 15 h 72"/>
                <a:gd name="T36" fmla="*/ 66 w 68"/>
                <a:gd name="T37" fmla="*/ 25 h 72"/>
                <a:gd name="T38" fmla="*/ 68 w 68"/>
                <a:gd name="T39" fmla="*/ 37 h 72"/>
                <a:gd name="T40" fmla="*/ 68 w 68"/>
                <a:gd name="T41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72">
                  <a:moveTo>
                    <a:pt x="68" y="37"/>
                  </a:moveTo>
                  <a:lnTo>
                    <a:pt x="66" y="47"/>
                  </a:lnTo>
                  <a:lnTo>
                    <a:pt x="62" y="60"/>
                  </a:lnTo>
                  <a:lnTo>
                    <a:pt x="53" y="68"/>
                  </a:lnTo>
                  <a:lnTo>
                    <a:pt x="41" y="72"/>
                  </a:lnTo>
                  <a:lnTo>
                    <a:pt x="31" y="72"/>
                  </a:lnTo>
                  <a:lnTo>
                    <a:pt x="21" y="70"/>
                  </a:lnTo>
                  <a:lnTo>
                    <a:pt x="10" y="64"/>
                  </a:lnTo>
                  <a:lnTo>
                    <a:pt x="2" y="5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10" y="8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53" y="6"/>
                  </a:lnTo>
                  <a:lnTo>
                    <a:pt x="62" y="15"/>
                  </a:lnTo>
                  <a:lnTo>
                    <a:pt x="66" y="25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03" name="Freeform 16">
              <a:extLst>
                <a:ext uri="{FF2B5EF4-FFF2-40B4-BE49-F238E27FC236}">
                  <a16:creationId xmlns:a16="http://schemas.microsoft.com/office/drawing/2014/main" id="{72D5C6E3-1E88-7646-7CAE-DFA9A57DAAF9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2204" y="2167"/>
              <a:ext cx="26" cy="472"/>
            </a:xfrm>
            <a:custGeom>
              <a:avLst/>
              <a:gdLst>
                <a:gd name="T0" fmla="*/ 26 w 26"/>
                <a:gd name="T1" fmla="*/ 458 h 472"/>
                <a:gd name="T2" fmla="*/ 26 w 26"/>
                <a:gd name="T3" fmla="*/ 458 h 472"/>
                <a:gd name="T4" fmla="*/ 26 w 26"/>
                <a:gd name="T5" fmla="*/ 462 h 472"/>
                <a:gd name="T6" fmla="*/ 24 w 26"/>
                <a:gd name="T7" fmla="*/ 464 h 472"/>
                <a:gd name="T8" fmla="*/ 24 w 26"/>
                <a:gd name="T9" fmla="*/ 466 h 472"/>
                <a:gd name="T10" fmla="*/ 22 w 26"/>
                <a:gd name="T11" fmla="*/ 468 h 472"/>
                <a:gd name="T12" fmla="*/ 22 w 26"/>
                <a:gd name="T13" fmla="*/ 468 h 472"/>
                <a:gd name="T14" fmla="*/ 20 w 26"/>
                <a:gd name="T15" fmla="*/ 470 h 472"/>
                <a:gd name="T16" fmla="*/ 18 w 26"/>
                <a:gd name="T17" fmla="*/ 470 h 472"/>
                <a:gd name="T18" fmla="*/ 14 w 26"/>
                <a:gd name="T19" fmla="*/ 472 h 472"/>
                <a:gd name="T20" fmla="*/ 12 w 26"/>
                <a:gd name="T21" fmla="*/ 472 h 472"/>
                <a:gd name="T22" fmla="*/ 10 w 26"/>
                <a:gd name="T23" fmla="*/ 472 h 472"/>
                <a:gd name="T24" fmla="*/ 8 w 26"/>
                <a:gd name="T25" fmla="*/ 470 h 472"/>
                <a:gd name="T26" fmla="*/ 6 w 26"/>
                <a:gd name="T27" fmla="*/ 470 h 472"/>
                <a:gd name="T28" fmla="*/ 4 w 26"/>
                <a:gd name="T29" fmla="*/ 468 h 472"/>
                <a:gd name="T30" fmla="*/ 2 w 26"/>
                <a:gd name="T31" fmla="*/ 468 h 472"/>
                <a:gd name="T32" fmla="*/ 2 w 26"/>
                <a:gd name="T33" fmla="*/ 466 h 472"/>
                <a:gd name="T34" fmla="*/ 0 w 26"/>
                <a:gd name="T35" fmla="*/ 464 h 472"/>
                <a:gd name="T36" fmla="*/ 0 w 26"/>
                <a:gd name="T37" fmla="*/ 462 h 472"/>
                <a:gd name="T38" fmla="*/ 0 w 26"/>
                <a:gd name="T39" fmla="*/ 458 h 472"/>
                <a:gd name="T40" fmla="*/ 0 w 26"/>
                <a:gd name="T41" fmla="*/ 458 h 472"/>
                <a:gd name="T42" fmla="*/ 0 w 26"/>
                <a:gd name="T43" fmla="*/ 12 h 472"/>
                <a:gd name="T44" fmla="*/ 0 w 26"/>
                <a:gd name="T45" fmla="*/ 12 h 472"/>
                <a:gd name="T46" fmla="*/ 0 w 26"/>
                <a:gd name="T47" fmla="*/ 10 h 472"/>
                <a:gd name="T48" fmla="*/ 0 w 26"/>
                <a:gd name="T49" fmla="*/ 8 h 472"/>
                <a:gd name="T50" fmla="*/ 2 w 26"/>
                <a:gd name="T51" fmla="*/ 6 h 472"/>
                <a:gd name="T52" fmla="*/ 2 w 26"/>
                <a:gd name="T53" fmla="*/ 4 h 472"/>
                <a:gd name="T54" fmla="*/ 4 w 26"/>
                <a:gd name="T55" fmla="*/ 2 h 472"/>
                <a:gd name="T56" fmla="*/ 6 w 26"/>
                <a:gd name="T57" fmla="*/ 0 h 472"/>
                <a:gd name="T58" fmla="*/ 8 w 26"/>
                <a:gd name="T59" fmla="*/ 0 h 472"/>
                <a:gd name="T60" fmla="*/ 10 w 26"/>
                <a:gd name="T61" fmla="*/ 0 h 472"/>
                <a:gd name="T62" fmla="*/ 12 w 26"/>
                <a:gd name="T63" fmla="*/ 0 h 472"/>
                <a:gd name="T64" fmla="*/ 14 w 26"/>
                <a:gd name="T65" fmla="*/ 0 h 472"/>
                <a:gd name="T66" fmla="*/ 18 w 26"/>
                <a:gd name="T67" fmla="*/ 0 h 472"/>
                <a:gd name="T68" fmla="*/ 20 w 26"/>
                <a:gd name="T69" fmla="*/ 0 h 472"/>
                <a:gd name="T70" fmla="*/ 22 w 26"/>
                <a:gd name="T71" fmla="*/ 2 h 472"/>
                <a:gd name="T72" fmla="*/ 22 w 26"/>
                <a:gd name="T73" fmla="*/ 4 h 472"/>
                <a:gd name="T74" fmla="*/ 24 w 26"/>
                <a:gd name="T75" fmla="*/ 6 h 472"/>
                <a:gd name="T76" fmla="*/ 24 w 26"/>
                <a:gd name="T77" fmla="*/ 8 h 472"/>
                <a:gd name="T78" fmla="*/ 26 w 26"/>
                <a:gd name="T79" fmla="*/ 10 h 472"/>
                <a:gd name="T80" fmla="*/ 26 w 26"/>
                <a:gd name="T81" fmla="*/ 12 h 472"/>
                <a:gd name="T82" fmla="*/ 26 w 26"/>
                <a:gd name="T83" fmla="*/ 12 h 472"/>
                <a:gd name="T84" fmla="*/ 26 w 26"/>
                <a:gd name="T85" fmla="*/ 45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472">
                  <a:moveTo>
                    <a:pt x="26" y="458"/>
                  </a:moveTo>
                  <a:lnTo>
                    <a:pt x="26" y="458"/>
                  </a:lnTo>
                  <a:lnTo>
                    <a:pt x="26" y="462"/>
                  </a:lnTo>
                  <a:lnTo>
                    <a:pt x="24" y="464"/>
                  </a:lnTo>
                  <a:lnTo>
                    <a:pt x="24" y="466"/>
                  </a:lnTo>
                  <a:lnTo>
                    <a:pt x="22" y="468"/>
                  </a:lnTo>
                  <a:lnTo>
                    <a:pt x="20" y="470"/>
                  </a:lnTo>
                  <a:lnTo>
                    <a:pt x="18" y="470"/>
                  </a:lnTo>
                  <a:lnTo>
                    <a:pt x="14" y="472"/>
                  </a:lnTo>
                  <a:lnTo>
                    <a:pt x="12" y="472"/>
                  </a:lnTo>
                  <a:lnTo>
                    <a:pt x="10" y="472"/>
                  </a:lnTo>
                  <a:lnTo>
                    <a:pt x="8" y="470"/>
                  </a:lnTo>
                  <a:lnTo>
                    <a:pt x="6" y="470"/>
                  </a:lnTo>
                  <a:lnTo>
                    <a:pt x="4" y="468"/>
                  </a:lnTo>
                  <a:lnTo>
                    <a:pt x="2" y="468"/>
                  </a:lnTo>
                  <a:lnTo>
                    <a:pt x="2" y="466"/>
                  </a:lnTo>
                  <a:lnTo>
                    <a:pt x="0" y="464"/>
                  </a:lnTo>
                  <a:lnTo>
                    <a:pt x="0" y="462"/>
                  </a:lnTo>
                  <a:lnTo>
                    <a:pt x="0" y="458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458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04" name="Freeform 17">
              <a:extLst>
                <a:ext uri="{FF2B5EF4-FFF2-40B4-BE49-F238E27FC236}">
                  <a16:creationId xmlns:a16="http://schemas.microsoft.com/office/drawing/2014/main" id="{FEB69F8F-4601-3FFA-56EB-85B2B211F5E8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2493" y="2125"/>
              <a:ext cx="221" cy="361"/>
            </a:xfrm>
            <a:custGeom>
              <a:avLst/>
              <a:gdLst>
                <a:gd name="T0" fmla="*/ 219 w 221"/>
                <a:gd name="T1" fmla="*/ 340 h 361"/>
                <a:gd name="T2" fmla="*/ 219 w 221"/>
                <a:gd name="T3" fmla="*/ 340 h 361"/>
                <a:gd name="T4" fmla="*/ 219 w 221"/>
                <a:gd name="T5" fmla="*/ 342 h 361"/>
                <a:gd name="T6" fmla="*/ 221 w 221"/>
                <a:gd name="T7" fmla="*/ 344 h 361"/>
                <a:gd name="T8" fmla="*/ 221 w 221"/>
                <a:gd name="T9" fmla="*/ 347 h 361"/>
                <a:gd name="T10" fmla="*/ 221 w 221"/>
                <a:gd name="T11" fmla="*/ 349 h 361"/>
                <a:gd name="T12" fmla="*/ 219 w 221"/>
                <a:gd name="T13" fmla="*/ 351 h 361"/>
                <a:gd name="T14" fmla="*/ 219 w 221"/>
                <a:gd name="T15" fmla="*/ 353 h 361"/>
                <a:gd name="T16" fmla="*/ 217 w 221"/>
                <a:gd name="T17" fmla="*/ 355 h 361"/>
                <a:gd name="T18" fmla="*/ 217 w 221"/>
                <a:gd name="T19" fmla="*/ 357 h 361"/>
                <a:gd name="T20" fmla="*/ 215 w 221"/>
                <a:gd name="T21" fmla="*/ 359 h 361"/>
                <a:gd name="T22" fmla="*/ 213 w 221"/>
                <a:gd name="T23" fmla="*/ 359 h 361"/>
                <a:gd name="T24" fmla="*/ 209 w 221"/>
                <a:gd name="T25" fmla="*/ 359 h 361"/>
                <a:gd name="T26" fmla="*/ 207 w 221"/>
                <a:gd name="T27" fmla="*/ 361 h 361"/>
                <a:gd name="T28" fmla="*/ 205 w 221"/>
                <a:gd name="T29" fmla="*/ 359 h 361"/>
                <a:gd name="T30" fmla="*/ 203 w 221"/>
                <a:gd name="T31" fmla="*/ 359 h 361"/>
                <a:gd name="T32" fmla="*/ 201 w 221"/>
                <a:gd name="T33" fmla="*/ 359 h 361"/>
                <a:gd name="T34" fmla="*/ 199 w 221"/>
                <a:gd name="T35" fmla="*/ 357 h 361"/>
                <a:gd name="T36" fmla="*/ 197 w 221"/>
                <a:gd name="T37" fmla="*/ 355 h 361"/>
                <a:gd name="T38" fmla="*/ 197 w 221"/>
                <a:gd name="T39" fmla="*/ 353 h 361"/>
                <a:gd name="T40" fmla="*/ 197 w 221"/>
                <a:gd name="T41" fmla="*/ 353 h 361"/>
                <a:gd name="T42" fmla="*/ 2 w 221"/>
                <a:gd name="T43" fmla="*/ 20 h 361"/>
                <a:gd name="T44" fmla="*/ 2 w 221"/>
                <a:gd name="T45" fmla="*/ 20 h 361"/>
                <a:gd name="T46" fmla="*/ 0 w 221"/>
                <a:gd name="T47" fmla="*/ 18 h 361"/>
                <a:gd name="T48" fmla="*/ 0 w 221"/>
                <a:gd name="T49" fmla="*/ 16 h 361"/>
                <a:gd name="T50" fmla="*/ 0 w 221"/>
                <a:gd name="T51" fmla="*/ 14 h 361"/>
                <a:gd name="T52" fmla="*/ 0 w 221"/>
                <a:gd name="T53" fmla="*/ 10 h 361"/>
                <a:gd name="T54" fmla="*/ 0 w 221"/>
                <a:gd name="T55" fmla="*/ 8 h 361"/>
                <a:gd name="T56" fmla="*/ 2 w 221"/>
                <a:gd name="T57" fmla="*/ 6 h 361"/>
                <a:gd name="T58" fmla="*/ 4 w 221"/>
                <a:gd name="T59" fmla="*/ 4 h 361"/>
                <a:gd name="T60" fmla="*/ 4 w 221"/>
                <a:gd name="T61" fmla="*/ 4 h 361"/>
                <a:gd name="T62" fmla="*/ 6 w 221"/>
                <a:gd name="T63" fmla="*/ 2 h 361"/>
                <a:gd name="T64" fmla="*/ 8 w 221"/>
                <a:gd name="T65" fmla="*/ 0 h 361"/>
                <a:gd name="T66" fmla="*/ 10 w 221"/>
                <a:gd name="T67" fmla="*/ 0 h 361"/>
                <a:gd name="T68" fmla="*/ 12 w 221"/>
                <a:gd name="T69" fmla="*/ 0 h 361"/>
                <a:gd name="T70" fmla="*/ 16 w 221"/>
                <a:gd name="T71" fmla="*/ 0 h 361"/>
                <a:gd name="T72" fmla="*/ 18 w 221"/>
                <a:gd name="T73" fmla="*/ 0 h 361"/>
                <a:gd name="T74" fmla="*/ 20 w 221"/>
                <a:gd name="T75" fmla="*/ 2 h 361"/>
                <a:gd name="T76" fmla="*/ 23 w 221"/>
                <a:gd name="T77" fmla="*/ 4 h 361"/>
                <a:gd name="T78" fmla="*/ 23 w 221"/>
                <a:gd name="T79" fmla="*/ 4 h 361"/>
                <a:gd name="T80" fmla="*/ 25 w 221"/>
                <a:gd name="T81" fmla="*/ 6 h 361"/>
                <a:gd name="T82" fmla="*/ 25 w 221"/>
                <a:gd name="T83" fmla="*/ 6 h 361"/>
                <a:gd name="T84" fmla="*/ 219 w 221"/>
                <a:gd name="T85" fmla="*/ 34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361">
                  <a:moveTo>
                    <a:pt x="219" y="340"/>
                  </a:moveTo>
                  <a:lnTo>
                    <a:pt x="219" y="340"/>
                  </a:lnTo>
                  <a:lnTo>
                    <a:pt x="219" y="342"/>
                  </a:lnTo>
                  <a:lnTo>
                    <a:pt x="221" y="344"/>
                  </a:lnTo>
                  <a:lnTo>
                    <a:pt x="221" y="347"/>
                  </a:lnTo>
                  <a:lnTo>
                    <a:pt x="221" y="349"/>
                  </a:lnTo>
                  <a:lnTo>
                    <a:pt x="219" y="351"/>
                  </a:lnTo>
                  <a:lnTo>
                    <a:pt x="219" y="353"/>
                  </a:lnTo>
                  <a:lnTo>
                    <a:pt x="217" y="355"/>
                  </a:lnTo>
                  <a:lnTo>
                    <a:pt x="217" y="357"/>
                  </a:lnTo>
                  <a:lnTo>
                    <a:pt x="215" y="359"/>
                  </a:lnTo>
                  <a:lnTo>
                    <a:pt x="213" y="359"/>
                  </a:lnTo>
                  <a:lnTo>
                    <a:pt x="209" y="359"/>
                  </a:lnTo>
                  <a:lnTo>
                    <a:pt x="207" y="361"/>
                  </a:lnTo>
                  <a:lnTo>
                    <a:pt x="205" y="359"/>
                  </a:lnTo>
                  <a:lnTo>
                    <a:pt x="203" y="359"/>
                  </a:lnTo>
                  <a:lnTo>
                    <a:pt x="201" y="359"/>
                  </a:lnTo>
                  <a:lnTo>
                    <a:pt x="199" y="357"/>
                  </a:lnTo>
                  <a:lnTo>
                    <a:pt x="197" y="355"/>
                  </a:lnTo>
                  <a:lnTo>
                    <a:pt x="197" y="353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19" y="34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05" name="Freeform 18">
              <a:extLst>
                <a:ext uri="{FF2B5EF4-FFF2-40B4-BE49-F238E27FC236}">
                  <a16:creationId xmlns:a16="http://schemas.microsoft.com/office/drawing/2014/main" id="{1E84C482-82EF-47C7-269C-198A43483872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863" y="2313"/>
              <a:ext cx="180" cy="178"/>
            </a:xfrm>
            <a:custGeom>
              <a:avLst/>
              <a:gdLst>
                <a:gd name="T0" fmla="*/ 180 w 180"/>
                <a:gd name="T1" fmla="*/ 88 h 178"/>
                <a:gd name="T2" fmla="*/ 178 w 180"/>
                <a:gd name="T3" fmla="*/ 106 h 178"/>
                <a:gd name="T4" fmla="*/ 172 w 180"/>
                <a:gd name="T5" fmla="*/ 125 h 178"/>
                <a:gd name="T6" fmla="*/ 162 w 180"/>
                <a:gd name="T7" fmla="*/ 141 h 178"/>
                <a:gd name="T8" fmla="*/ 149 w 180"/>
                <a:gd name="T9" fmla="*/ 155 h 178"/>
                <a:gd name="T10" fmla="*/ 133 w 180"/>
                <a:gd name="T11" fmla="*/ 166 h 178"/>
                <a:gd name="T12" fmla="*/ 117 w 180"/>
                <a:gd name="T13" fmla="*/ 174 h 178"/>
                <a:gd name="T14" fmla="*/ 98 w 180"/>
                <a:gd name="T15" fmla="*/ 178 h 178"/>
                <a:gd name="T16" fmla="*/ 80 w 180"/>
                <a:gd name="T17" fmla="*/ 178 h 178"/>
                <a:gd name="T18" fmla="*/ 61 w 180"/>
                <a:gd name="T19" fmla="*/ 174 h 178"/>
                <a:gd name="T20" fmla="*/ 45 w 180"/>
                <a:gd name="T21" fmla="*/ 166 h 178"/>
                <a:gd name="T22" fmla="*/ 28 w 180"/>
                <a:gd name="T23" fmla="*/ 155 h 178"/>
                <a:gd name="T24" fmla="*/ 16 w 180"/>
                <a:gd name="T25" fmla="*/ 141 h 178"/>
                <a:gd name="T26" fmla="*/ 8 w 180"/>
                <a:gd name="T27" fmla="*/ 125 h 178"/>
                <a:gd name="T28" fmla="*/ 2 w 180"/>
                <a:gd name="T29" fmla="*/ 108 h 178"/>
                <a:gd name="T30" fmla="*/ 0 w 180"/>
                <a:gd name="T31" fmla="*/ 88 h 178"/>
                <a:gd name="T32" fmla="*/ 4 w 180"/>
                <a:gd name="T33" fmla="*/ 69 h 178"/>
                <a:gd name="T34" fmla="*/ 10 w 180"/>
                <a:gd name="T35" fmla="*/ 53 h 178"/>
                <a:gd name="T36" fmla="*/ 18 w 180"/>
                <a:gd name="T37" fmla="*/ 36 h 178"/>
                <a:gd name="T38" fmla="*/ 33 w 180"/>
                <a:gd name="T39" fmla="*/ 22 h 178"/>
                <a:gd name="T40" fmla="*/ 47 w 180"/>
                <a:gd name="T41" fmla="*/ 10 h 178"/>
                <a:gd name="T42" fmla="*/ 65 w 180"/>
                <a:gd name="T43" fmla="*/ 4 h 178"/>
                <a:gd name="T44" fmla="*/ 84 w 180"/>
                <a:gd name="T45" fmla="*/ 0 h 178"/>
                <a:gd name="T46" fmla="*/ 102 w 180"/>
                <a:gd name="T47" fmla="*/ 0 h 178"/>
                <a:gd name="T48" fmla="*/ 121 w 180"/>
                <a:gd name="T49" fmla="*/ 4 h 178"/>
                <a:gd name="T50" fmla="*/ 137 w 180"/>
                <a:gd name="T51" fmla="*/ 10 h 178"/>
                <a:gd name="T52" fmla="*/ 151 w 180"/>
                <a:gd name="T53" fmla="*/ 22 h 178"/>
                <a:gd name="T54" fmla="*/ 164 w 180"/>
                <a:gd name="T55" fmla="*/ 34 h 178"/>
                <a:gd name="T56" fmla="*/ 174 w 180"/>
                <a:gd name="T57" fmla="*/ 51 h 178"/>
                <a:gd name="T58" fmla="*/ 178 w 180"/>
                <a:gd name="T59" fmla="*/ 69 h 178"/>
                <a:gd name="T60" fmla="*/ 180 w 180"/>
                <a:gd name="T61" fmla="*/ 88 h 178"/>
                <a:gd name="T62" fmla="*/ 180 w 180"/>
                <a:gd name="T6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78">
                  <a:moveTo>
                    <a:pt x="180" y="88"/>
                  </a:moveTo>
                  <a:lnTo>
                    <a:pt x="178" y="106"/>
                  </a:lnTo>
                  <a:lnTo>
                    <a:pt x="172" y="125"/>
                  </a:lnTo>
                  <a:lnTo>
                    <a:pt x="162" y="141"/>
                  </a:lnTo>
                  <a:lnTo>
                    <a:pt x="149" y="155"/>
                  </a:lnTo>
                  <a:lnTo>
                    <a:pt x="133" y="166"/>
                  </a:lnTo>
                  <a:lnTo>
                    <a:pt x="117" y="174"/>
                  </a:lnTo>
                  <a:lnTo>
                    <a:pt x="98" y="178"/>
                  </a:lnTo>
                  <a:lnTo>
                    <a:pt x="80" y="178"/>
                  </a:lnTo>
                  <a:lnTo>
                    <a:pt x="61" y="174"/>
                  </a:lnTo>
                  <a:lnTo>
                    <a:pt x="45" y="166"/>
                  </a:lnTo>
                  <a:lnTo>
                    <a:pt x="28" y="155"/>
                  </a:lnTo>
                  <a:lnTo>
                    <a:pt x="16" y="141"/>
                  </a:lnTo>
                  <a:lnTo>
                    <a:pt x="8" y="125"/>
                  </a:lnTo>
                  <a:lnTo>
                    <a:pt x="2" y="108"/>
                  </a:lnTo>
                  <a:lnTo>
                    <a:pt x="0" y="88"/>
                  </a:lnTo>
                  <a:lnTo>
                    <a:pt x="4" y="69"/>
                  </a:lnTo>
                  <a:lnTo>
                    <a:pt x="10" y="53"/>
                  </a:lnTo>
                  <a:lnTo>
                    <a:pt x="18" y="36"/>
                  </a:lnTo>
                  <a:lnTo>
                    <a:pt x="33" y="22"/>
                  </a:lnTo>
                  <a:lnTo>
                    <a:pt x="47" y="10"/>
                  </a:lnTo>
                  <a:lnTo>
                    <a:pt x="65" y="4"/>
                  </a:lnTo>
                  <a:lnTo>
                    <a:pt x="84" y="0"/>
                  </a:lnTo>
                  <a:lnTo>
                    <a:pt x="102" y="0"/>
                  </a:lnTo>
                  <a:lnTo>
                    <a:pt x="121" y="4"/>
                  </a:lnTo>
                  <a:lnTo>
                    <a:pt x="137" y="10"/>
                  </a:lnTo>
                  <a:lnTo>
                    <a:pt x="151" y="22"/>
                  </a:lnTo>
                  <a:lnTo>
                    <a:pt x="164" y="34"/>
                  </a:lnTo>
                  <a:lnTo>
                    <a:pt x="174" y="51"/>
                  </a:lnTo>
                  <a:lnTo>
                    <a:pt x="178" y="69"/>
                  </a:lnTo>
                  <a:lnTo>
                    <a:pt x="180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06" name="Freeform 19">
              <a:extLst>
                <a:ext uri="{FF2B5EF4-FFF2-40B4-BE49-F238E27FC236}">
                  <a16:creationId xmlns:a16="http://schemas.microsoft.com/office/drawing/2014/main" id="{A766C75C-92C8-69BB-1387-C56D21FC7B97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922" y="2366"/>
              <a:ext cx="68" cy="74"/>
            </a:xfrm>
            <a:custGeom>
              <a:avLst/>
              <a:gdLst>
                <a:gd name="T0" fmla="*/ 68 w 68"/>
                <a:gd name="T1" fmla="*/ 37 h 74"/>
                <a:gd name="T2" fmla="*/ 66 w 68"/>
                <a:gd name="T3" fmla="*/ 49 h 74"/>
                <a:gd name="T4" fmla="*/ 62 w 68"/>
                <a:gd name="T5" fmla="*/ 59 h 74"/>
                <a:gd name="T6" fmla="*/ 53 w 68"/>
                <a:gd name="T7" fmla="*/ 67 h 74"/>
                <a:gd name="T8" fmla="*/ 41 w 68"/>
                <a:gd name="T9" fmla="*/ 74 h 74"/>
                <a:gd name="T10" fmla="*/ 31 w 68"/>
                <a:gd name="T11" fmla="*/ 74 h 74"/>
                <a:gd name="T12" fmla="*/ 21 w 68"/>
                <a:gd name="T13" fmla="*/ 72 h 74"/>
                <a:gd name="T14" fmla="*/ 10 w 68"/>
                <a:gd name="T15" fmla="*/ 65 h 74"/>
                <a:gd name="T16" fmla="*/ 2 w 68"/>
                <a:gd name="T17" fmla="*/ 55 h 74"/>
                <a:gd name="T18" fmla="*/ 0 w 68"/>
                <a:gd name="T19" fmla="*/ 43 h 74"/>
                <a:gd name="T20" fmla="*/ 0 w 68"/>
                <a:gd name="T21" fmla="*/ 31 h 74"/>
                <a:gd name="T22" fmla="*/ 2 w 68"/>
                <a:gd name="T23" fmla="*/ 20 h 74"/>
                <a:gd name="T24" fmla="*/ 10 w 68"/>
                <a:gd name="T25" fmla="*/ 10 h 74"/>
                <a:gd name="T26" fmla="*/ 21 w 68"/>
                <a:gd name="T27" fmla="*/ 4 h 74"/>
                <a:gd name="T28" fmla="*/ 31 w 68"/>
                <a:gd name="T29" fmla="*/ 0 h 74"/>
                <a:gd name="T30" fmla="*/ 41 w 68"/>
                <a:gd name="T31" fmla="*/ 2 h 74"/>
                <a:gd name="T32" fmla="*/ 53 w 68"/>
                <a:gd name="T33" fmla="*/ 6 h 74"/>
                <a:gd name="T34" fmla="*/ 62 w 68"/>
                <a:gd name="T35" fmla="*/ 14 h 74"/>
                <a:gd name="T36" fmla="*/ 66 w 68"/>
                <a:gd name="T37" fmla="*/ 26 h 74"/>
                <a:gd name="T38" fmla="*/ 68 w 68"/>
                <a:gd name="T39" fmla="*/ 37 h 74"/>
                <a:gd name="T40" fmla="*/ 68 w 68"/>
                <a:gd name="T41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74">
                  <a:moveTo>
                    <a:pt x="68" y="37"/>
                  </a:moveTo>
                  <a:lnTo>
                    <a:pt x="66" y="49"/>
                  </a:lnTo>
                  <a:lnTo>
                    <a:pt x="62" y="59"/>
                  </a:lnTo>
                  <a:lnTo>
                    <a:pt x="53" y="67"/>
                  </a:lnTo>
                  <a:lnTo>
                    <a:pt x="41" y="74"/>
                  </a:lnTo>
                  <a:lnTo>
                    <a:pt x="31" y="74"/>
                  </a:lnTo>
                  <a:lnTo>
                    <a:pt x="21" y="72"/>
                  </a:lnTo>
                  <a:lnTo>
                    <a:pt x="10" y="65"/>
                  </a:lnTo>
                  <a:lnTo>
                    <a:pt x="2" y="55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10" y="10"/>
                  </a:lnTo>
                  <a:lnTo>
                    <a:pt x="21" y="4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3" y="6"/>
                  </a:lnTo>
                  <a:lnTo>
                    <a:pt x="62" y="14"/>
                  </a:lnTo>
                  <a:lnTo>
                    <a:pt x="66" y="26"/>
                  </a:lnTo>
                  <a:lnTo>
                    <a:pt x="68" y="37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07" name="WordArt 20">
              <a:extLst>
                <a:ext uri="{FF2B5EF4-FFF2-40B4-BE49-F238E27FC236}">
                  <a16:creationId xmlns:a16="http://schemas.microsoft.com/office/drawing/2014/main" id="{822CF9B4-5DF1-AD5E-9CB4-22526C7C27AD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031" y="2505"/>
              <a:ext cx="1411" cy="8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800" kern="10" dirty="0">
                  <a:solidFill>
                    <a:srgbClr val="000000"/>
                  </a:solidFill>
                  <a:latin typeface="Abadi MT Condensed"/>
                </a:rPr>
                <a:t>SLIDE      SWITCH</a:t>
              </a:r>
            </a:p>
          </p:txBody>
        </p:sp>
        <p:sp>
          <p:nvSpPr>
            <p:cNvPr id="808" name="WordArt 21">
              <a:extLst>
                <a:ext uri="{FF2B5EF4-FFF2-40B4-BE49-F238E27FC236}">
                  <a16:creationId xmlns:a16="http://schemas.microsoft.com/office/drawing/2014/main" id="{D7FA05AD-5A9D-C384-501D-6E088519345B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562" y="2361"/>
              <a:ext cx="230" cy="2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900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S1</a:t>
              </a:r>
            </a:p>
          </p:txBody>
        </p:sp>
      </p:grpSp>
      <p:sp>
        <p:nvSpPr>
          <p:cNvPr id="798" name="TextBox 797">
            <a:extLst>
              <a:ext uri="{FF2B5EF4-FFF2-40B4-BE49-F238E27FC236}">
                <a16:creationId xmlns:a16="http://schemas.microsoft.com/office/drawing/2014/main" id="{6D56D759-E921-C4FF-4243-045FD301F504}"/>
              </a:ext>
            </a:extLst>
          </p:cNvPr>
          <p:cNvSpPr txBox="1"/>
          <p:nvPr/>
        </p:nvSpPr>
        <p:spPr>
          <a:xfrm>
            <a:off x="6383306" y="5009796"/>
            <a:ext cx="10863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Switch</a:t>
            </a:r>
          </a:p>
        </p:txBody>
      </p:sp>
      <p:grpSp>
        <p:nvGrpSpPr>
          <p:cNvPr id="810" name="Group 26">
            <a:extLst>
              <a:ext uri="{FF2B5EF4-FFF2-40B4-BE49-F238E27FC236}">
                <a16:creationId xmlns:a16="http://schemas.microsoft.com/office/drawing/2014/main" id="{6B0A1937-3484-D13C-9ED0-D568D2512A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62023" y="5997285"/>
            <a:ext cx="1375200" cy="353403"/>
            <a:chOff x="3881" y="8425"/>
            <a:chExt cx="1789" cy="460"/>
          </a:xfrm>
        </p:grpSpPr>
        <p:sp>
          <p:nvSpPr>
            <p:cNvPr id="812" name="AutoShape 27">
              <a:extLst>
                <a:ext uri="{FF2B5EF4-FFF2-40B4-BE49-F238E27FC236}">
                  <a16:creationId xmlns:a16="http://schemas.microsoft.com/office/drawing/2014/main" id="{F2DF1954-5AEB-3BB5-0B76-A9965FA5F6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81" y="8425"/>
              <a:ext cx="1785" cy="45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13" name="Freeform 28">
              <a:extLst>
                <a:ext uri="{FF2B5EF4-FFF2-40B4-BE49-F238E27FC236}">
                  <a16:creationId xmlns:a16="http://schemas.microsoft.com/office/drawing/2014/main" id="{1FF436C1-9306-051C-60BF-83084A9730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0" y="8559"/>
              <a:ext cx="199" cy="199"/>
            </a:xfrm>
            <a:custGeom>
              <a:avLst/>
              <a:gdLst>
                <a:gd name="T0" fmla="*/ 199 w 199"/>
                <a:gd name="T1" fmla="*/ 199 h 199"/>
                <a:gd name="T2" fmla="*/ 199 w 199"/>
                <a:gd name="T3" fmla="*/ 0 h 199"/>
                <a:gd name="T4" fmla="*/ 0 w 199"/>
                <a:gd name="T5" fmla="*/ 0 h 199"/>
                <a:gd name="T6" fmla="*/ 0 w 199"/>
                <a:gd name="T7" fmla="*/ 197 h 199"/>
                <a:gd name="T8" fmla="*/ 199 w 199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99">
                  <a:moveTo>
                    <a:pt x="199" y="199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197"/>
                  </a:lnTo>
                  <a:lnTo>
                    <a:pt x="199" y="199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14" name="Freeform 29">
              <a:extLst>
                <a:ext uri="{FF2B5EF4-FFF2-40B4-BE49-F238E27FC236}">
                  <a16:creationId xmlns:a16="http://schemas.microsoft.com/office/drawing/2014/main" id="{4E6D4EBD-18BC-9BE5-1937-206E9D0C4B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7" y="8431"/>
              <a:ext cx="1783" cy="454"/>
            </a:xfrm>
            <a:custGeom>
              <a:avLst/>
              <a:gdLst>
                <a:gd name="T0" fmla="*/ 1658 w 1783"/>
                <a:gd name="T1" fmla="*/ 454 h 454"/>
                <a:gd name="T2" fmla="*/ 1678 w 1783"/>
                <a:gd name="T3" fmla="*/ 452 h 454"/>
                <a:gd name="T4" fmla="*/ 1701 w 1783"/>
                <a:gd name="T5" fmla="*/ 446 h 454"/>
                <a:gd name="T6" fmla="*/ 1719 w 1783"/>
                <a:gd name="T7" fmla="*/ 437 h 454"/>
                <a:gd name="T8" fmla="*/ 1738 w 1783"/>
                <a:gd name="T9" fmla="*/ 423 h 454"/>
                <a:gd name="T10" fmla="*/ 1754 w 1783"/>
                <a:gd name="T11" fmla="*/ 409 h 454"/>
                <a:gd name="T12" fmla="*/ 1766 w 1783"/>
                <a:gd name="T13" fmla="*/ 390 h 454"/>
                <a:gd name="T14" fmla="*/ 1777 w 1783"/>
                <a:gd name="T15" fmla="*/ 370 h 454"/>
                <a:gd name="T16" fmla="*/ 1781 w 1783"/>
                <a:gd name="T17" fmla="*/ 349 h 454"/>
                <a:gd name="T18" fmla="*/ 1783 w 1783"/>
                <a:gd name="T19" fmla="*/ 327 h 454"/>
                <a:gd name="T20" fmla="*/ 1783 w 1783"/>
                <a:gd name="T21" fmla="*/ 126 h 454"/>
                <a:gd name="T22" fmla="*/ 1781 w 1783"/>
                <a:gd name="T23" fmla="*/ 105 h 454"/>
                <a:gd name="T24" fmla="*/ 1777 w 1783"/>
                <a:gd name="T25" fmla="*/ 83 h 454"/>
                <a:gd name="T26" fmla="*/ 1766 w 1783"/>
                <a:gd name="T27" fmla="*/ 62 h 454"/>
                <a:gd name="T28" fmla="*/ 1754 w 1783"/>
                <a:gd name="T29" fmla="*/ 46 h 454"/>
                <a:gd name="T30" fmla="*/ 1738 w 1783"/>
                <a:gd name="T31" fmla="*/ 29 h 454"/>
                <a:gd name="T32" fmla="*/ 1719 w 1783"/>
                <a:gd name="T33" fmla="*/ 17 h 454"/>
                <a:gd name="T34" fmla="*/ 1701 w 1783"/>
                <a:gd name="T35" fmla="*/ 7 h 454"/>
                <a:gd name="T36" fmla="*/ 1678 w 1783"/>
                <a:gd name="T37" fmla="*/ 0 h 454"/>
                <a:gd name="T38" fmla="*/ 1656 w 1783"/>
                <a:gd name="T39" fmla="*/ 0 h 454"/>
                <a:gd name="T40" fmla="*/ 127 w 1783"/>
                <a:gd name="T41" fmla="*/ 0 h 454"/>
                <a:gd name="T42" fmla="*/ 104 w 1783"/>
                <a:gd name="T43" fmla="*/ 0 h 454"/>
                <a:gd name="T44" fmla="*/ 84 w 1783"/>
                <a:gd name="T45" fmla="*/ 7 h 454"/>
                <a:gd name="T46" fmla="*/ 63 w 1783"/>
                <a:gd name="T47" fmla="*/ 17 h 454"/>
                <a:gd name="T48" fmla="*/ 45 w 1783"/>
                <a:gd name="T49" fmla="*/ 29 h 454"/>
                <a:gd name="T50" fmla="*/ 30 w 1783"/>
                <a:gd name="T51" fmla="*/ 46 h 454"/>
                <a:gd name="T52" fmla="*/ 16 w 1783"/>
                <a:gd name="T53" fmla="*/ 62 h 454"/>
                <a:gd name="T54" fmla="*/ 8 w 1783"/>
                <a:gd name="T55" fmla="*/ 83 h 454"/>
                <a:gd name="T56" fmla="*/ 2 w 1783"/>
                <a:gd name="T57" fmla="*/ 105 h 454"/>
                <a:gd name="T58" fmla="*/ 0 w 1783"/>
                <a:gd name="T59" fmla="*/ 126 h 454"/>
                <a:gd name="T60" fmla="*/ 0 w 1783"/>
                <a:gd name="T61" fmla="*/ 327 h 454"/>
                <a:gd name="T62" fmla="*/ 2 w 1783"/>
                <a:gd name="T63" fmla="*/ 349 h 454"/>
                <a:gd name="T64" fmla="*/ 8 w 1783"/>
                <a:gd name="T65" fmla="*/ 370 h 454"/>
                <a:gd name="T66" fmla="*/ 16 w 1783"/>
                <a:gd name="T67" fmla="*/ 390 h 454"/>
                <a:gd name="T68" fmla="*/ 30 w 1783"/>
                <a:gd name="T69" fmla="*/ 409 h 454"/>
                <a:gd name="T70" fmla="*/ 45 w 1783"/>
                <a:gd name="T71" fmla="*/ 423 h 454"/>
                <a:gd name="T72" fmla="*/ 63 w 1783"/>
                <a:gd name="T73" fmla="*/ 437 h 454"/>
                <a:gd name="T74" fmla="*/ 84 w 1783"/>
                <a:gd name="T75" fmla="*/ 446 h 454"/>
                <a:gd name="T76" fmla="*/ 104 w 1783"/>
                <a:gd name="T77" fmla="*/ 452 h 454"/>
                <a:gd name="T78" fmla="*/ 127 w 1783"/>
                <a:gd name="T79" fmla="*/ 454 h 454"/>
                <a:gd name="T80" fmla="*/ 1658 w 1783"/>
                <a:gd name="T81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3" h="454">
                  <a:moveTo>
                    <a:pt x="1658" y="454"/>
                  </a:moveTo>
                  <a:lnTo>
                    <a:pt x="1678" y="452"/>
                  </a:lnTo>
                  <a:lnTo>
                    <a:pt x="1701" y="446"/>
                  </a:lnTo>
                  <a:lnTo>
                    <a:pt x="1719" y="437"/>
                  </a:lnTo>
                  <a:lnTo>
                    <a:pt x="1738" y="423"/>
                  </a:lnTo>
                  <a:lnTo>
                    <a:pt x="1754" y="409"/>
                  </a:lnTo>
                  <a:lnTo>
                    <a:pt x="1766" y="390"/>
                  </a:lnTo>
                  <a:lnTo>
                    <a:pt x="1777" y="370"/>
                  </a:lnTo>
                  <a:lnTo>
                    <a:pt x="1781" y="349"/>
                  </a:lnTo>
                  <a:lnTo>
                    <a:pt x="1783" y="327"/>
                  </a:lnTo>
                  <a:lnTo>
                    <a:pt x="1783" y="126"/>
                  </a:lnTo>
                  <a:lnTo>
                    <a:pt x="1781" y="105"/>
                  </a:lnTo>
                  <a:lnTo>
                    <a:pt x="1777" y="83"/>
                  </a:lnTo>
                  <a:lnTo>
                    <a:pt x="1766" y="62"/>
                  </a:lnTo>
                  <a:lnTo>
                    <a:pt x="1754" y="46"/>
                  </a:lnTo>
                  <a:lnTo>
                    <a:pt x="1738" y="29"/>
                  </a:lnTo>
                  <a:lnTo>
                    <a:pt x="1719" y="17"/>
                  </a:lnTo>
                  <a:lnTo>
                    <a:pt x="1701" y="7"/>
                  </a:lnTo>
                  <a:lnTo>
                    <a:pt x="1678" y="0"/>
                  </a:lnTo>
                  <a:lnTo>
                    <a:pt x="1656" y="0"/>
                  </a:lnTo>
                  <a:lnTo>
                    <a:pt x="127" y="0"/>
                  </a:lnTo>
                  <a:lnTo>
                    <a:pt x="104" y="0"/>
                  </a:lnTo>
                  <a:lnTo>
                    <a:pt x="84" y="7"/>
                  </a:lnTo>
                  <a:lnTo>
                    <a:pt x="63" y="17"/>
                  </a:lnTo>
                  <a:lnTo>
                    <a:pt x="45" y="29"/>
                  </a:lnTo>
                  <a:lnTo>
                    <a:pt x="30" y="46"/>
                  </a:lnTo>
                  <a:lnTo>
                    <a:pt x="16" y="62"/>
                  </a:lnTo>
                  <a:lnTo>
                    <a:pt x="8" y="83"/>
                  </a:lnTo>
                  <a:lnTo>
                    <a:pt x="2" y="105"/>
                  </a:lnTo>
                  <a:lnTo>
                    <a:pt x="0" y="126"/>
                  </a:lnTo>
                  <a:lnTo>
                    <a:pt x="0" y="327"/>
                  </a:lnTo>
                  <a:lnTo>
                    <a:pt x="2" y="349"/>
                  </a:lnTo>
                  <a:lnTo>
                    <a:pt x="8" y="370"/>
                  </a:lnTo>
                  <a:lnTo>
                    <a:pt x="16" y="390"/>
                  </a:lnTo>
                  <a:lnTo>
                    <a:pt x="30" y="409"/>
                  </a:lnTo>
                  <a:lnTo>
                    <a:pt x="45" y="423"/>
                  </a:lnTo>
                  <a:lnTo>
                    <a:pt x="63" y="437"/>
                  </a:lnTo>
                  <a:lnTo>
                    <a:pt x="84" y="446"/>
                  </a:lnTo>
                  <a:lnTo>
                    <a:pt x="104" y="452"/>
                  </a:lnTo>
                  <a:lnTo>
                    <a:pt x="127" y="454"/>
                  </a:lnTo>
                  <a:lnTo>
                    <a:pt x="1658" y="45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15" name="Freeform 30">
              <a:extLst>
                <a:ext uri="{FF2B5EF4-FFF2-40B4-BE49-F238E27FC236}">
                  <a16:creationId xmlns:a16="http://schemas.microsoft.com/office/drawing/2014/main" id="{A2B56654-1A3E-2E28-CDFE-271BBC5EA0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0" y="8559"/>
              <a:ext cx="199" cy="199"/>
            </a:xfrm>
            <a:custGeom>
              <a:avLst/>
              <a:gdLst>
                <a:gd name="T0" fmla="*/ 199 w 199"/>
                <a:gd name="T1" fmla="*/ 199 h 199"/>
                <a:gd name="T2" fmla="*/ 199 w 199"/>
                <a:gd name="T3" fmla="*/ 0 h 199"/>
                <a:gd name="T4" fmla="*/ 0 w 199"/>
                <a:gd name="T5" fmla="*/ 0 h 199"/>
                <a:gd name="T6" fmla="*/ 0 w 199"/>
                <a:gd name="T7" fmla="*/ 197 h 199"/>
                <a:gd name="T8" fmla="*/ 199 w 199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99">
                  <a:moveTo>
                    <a:pt x="199" y="199"/>
                  </a:moveTo>
                  <a:lnTo>
                    <a:pt x="199" y="0"/>
                  </a:lnTo>
                  <a:lnTo>
                    <a:pt x="0" y="0"/>
                  </a:lnTo>
                  <a:lnTo>
                    <a:pt x="0" y="197"/>
                  </a:lnTo>
                  <a:lnTo>
                    <a:pt x="199" y="199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16" name="Freeform 31">
              <a:extLst>
                <a:ext uri="{FF2B5EF4-FFF2-40B4-BE49-F238E27FC236}">
                  <a16:creationId xmlns:a16="http://schemas.microsoft.com/office/drawing/2014/main" id="{185FC75D-C669-75B0-D1CA-91F81C3BBC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" y="8647"/>
              <a:ext cx="1396" cy="27"/>
            </a:xfrm>
            <a:custGeom>
              <a:avLst/>
              <a:gdLst>
                <a:gd name="T0" fmla="*/ 15 w 1396"/>
                <a:gd name="T1" fmla="*/ 27 h 27"/>
                <a:gd name="T2" fmla="*/ 15 w 1396"/>
                <a:gd name="T3" fmla="*/ 27 h 27"/>
                <a:gd name="T4" fmla="*/ 13 w 1396"/>
                <a:gd name="T5" fmla="*/ 27 h 27"/>
                <a:gd name="T6" fmla="*/ 10 w 1396"/>
                <a:gd name="T7" fmla="*/ 25 h 27"/>
                <a:gd name="T8" fmla="*/ 8 w 1396"/>
                <a:gd name="T9" fmla="*/ 25 h 27"/>
                <a:gd name="T10" fmla="*/ 6 w 1396"/>
                <a:gd name="T11" fmla="*/ 22 h 27"/>
                <a:gd name="T12" fmla="*/ 4 w 1396"/>
                <a:gd name="T13" fmla="*/ 20 h 27"/>
                <a:gd name="T14" fmla="*/ 2 w 1396"/>
                <a:gd name="T15" fmla="*/ 18 h 27"/>
                <a:gd name="T16" fmla="*/ 2 w 1396"/>
                <a:gd name="T17" fmla="*/ 16 h 27"/>
                <a:gd name="T18" fmla="*/ 2 w 1396"/>
                <a:gd name="T19" fmla="*/ 14 h 27"/>
                <a:gd name="T20" fmla="*/ 0 w 1396"/>
                <a:gd name="T21" fmla="*/ 12 h 27"/>
                <a:gd name="T22" fmla="*/ 2 w 1396"/>
                <a:gd name="T23" fmla="*/ 10 h 27"/>
                <a:gd name="T24" fmla="*/ 2 w 1396"/>
                <a:gd name="T25" fmla="*/ 8 h 27"/>
                <a:gd name="T26" fmla="*/ 2 w 1396"/>
                <a:gd name="T27" fmla="*/ 6 h 27"/>
                <a:gd name="T28" fmla="*/ 4 w 1396"/>
                <a:gd name="T29" fmla="*/ 4 h 27"/>
                <a:gd name="T30" fmla="*/ 6 w 1396"/>
                <a:gd name="T31" fmla="*/ 2 h 27"/>
                <a:gd name="T32" fmla="*/ 8 w 1396"/>
                <a:gd name="T33" fmla="*/ 2 h 27"/>
                <a:gd name="T34" fmla="*/ 10 w 1396"/>
                <a:gd name="T35" fmla="*/ 0 h 27"/>
                <a:gd name="T36" fmla="*/ 13 w 1396"/>
                <a:gd name="T37" fmla="*/ 0 h 27"/>
                <a:gd name="T38" fmla="*/ 15 w 1396"/>
                <a:gd name="T39" fmla="*/ 0 h 27"/>
                <a:gd name="T40" fmla="*/ 15 w 1396"/>
                <a:gd name="T41" fmla="*/ 0 h 27"/>
                <a:gd name="T42" fmla="*/ 1384 w 1396"/>
                <a:gd name="T43" fmla="*/ 0 h 27"/>
                <a:gd name="T44" fmla="*/ 1384 w 1396"/>
                <a:gd name="T45" fmla="*/ 0 h 27"/>
                <a:gd name="T46" fmla="*/ 1386 w 1396"/>
                <a:gd name="T47" fmla="*/ 0 h 27"/>
                <a:gd name="T48" fmla="*/ 1388 w 1396"/>
                <a:gd name="T49" fmla="*/ 0 h 27"/>
                <a:gd name="T50" fmla="*/ 1390 w 1396"/>
                <a:gd name="T51" fmla="*/ 2 h 27"/>
                <a:gd name="T52" fmla="*/ 1392 w 1396"/>
                <a:gd name="T53" fmla="*/ 2 h 27"/>
                <a:gd name="T54" fmla="*/ 1394 w 1396"/>
                <a:gd name="T55" fmla="*/ 4 h 27"/>
                <a:gd name="T56" fmla="*/ 1394 w 1396"/>
                <a:gd name="T57" fmla="*/ 6 h 27"/>
                <a:gd name="T58" fmla="*/ 1396 w 1396"/>
                <a:gd name="T59" fmla="*/ 8 h 27"/>
                <a:gd name="T60" fmla="*/ 1396 w 1396"/>
                <a:gd name="T61" fmla="*/ 10 h 27"/>
                <a:gd name="T62" fmla="*/ 1396 w 1396"/>
                <a:gd name="T63" fmla="*/ 12 h 27"/>
                <a:gd name="T64" fmla="*/ 1396 w 1396"/>
                <a:gd name="T65" fmla="*/ 14 h 27"/>
                <a:gd name="T66" fmla="*/ 1396 w 1396"/>
                <a:gd name="T67" fmla="*/ 16 h 27"/>
                <a:gd name="T68" fmla="*/ 1394 w 1396"/>
                <a:gd name="T69" fmla="*/ 18 h 27"/>
                <a:gd name="T70" fmla="*/ 1394 w 1396"/>
                <a:gd name="T71" fmla="*/ 20 h 27"/>
                <a:gd name="T72" fmla="*/ 1392 w 1396"/>
                <a:gd name="T73" fmla="*/ 22 h 27"/>
                <a:gd name="T74" fmla="*/ 1390 w 1396"/>
                <a:gd name="T75" fmla="*/ 25 h 27"/>
                <a:gd name="T76" fmla="*/ 1388 w 1396"/>
                <a:gd name="T77" fmla="*/ 25 h 27"/>
                <a:gd name="T78" fmla="*/ 1386 w 1396"/>
                <a:gd name="T79" fmla="*/ 27 h 27"/>
                <a:gd name="T80" fmla="*/ 1384 w 1396"/>
                <a:gd name="T81" fmla="*/ 27 h 27"/>
                <a:gd name="T82" fmla="*/ 1384 w 1396"/>
                <a:gd name="T83" fmla="*/ 27 h 27"/>
                <a:gd name="T84" fmla="*/ 15 w 1396"/>
                <a:gd name="T8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96" h="27">
                  <a:moveTo>
                    <a:pt x="15" y="27"/>
                  </a:moveTo>
                  <a:lnTo>
                    <a:pt x="15" y="27"/>
                  </a:lnTo>
                  <a:lnTo>
                    <a:pt x="13" y="27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84" y="0"/>
                  </a:lnTo>
                  <a:lnTo>
                    <a:pt x="1386" y="0"/>
                  </a:lnTo>
                  <a:lnTo>
                    <a:pt x="1388" y="0"/>
                  </a:lnTo>
                  <a:lnTo>
                    <a:pt x="1390" y="2"/>
                  </a:lnTo>
                  <a:lnTo>
                    <a:pt x="1392" y="2"/>
                  </a:lnTo>
                  <a:lnTo>
                    <a:pt x="1394" y="4"/>
                  </a:lnTo>
                  <a:lnTo>
                    <a:pt x="1394" y="6"/>
                  </a:lnTo>
                  <a:lnTo>
                    <a:pt x="1396" y="8"/>
                  </a:lnTo>
                  <a:lnTo>
                    <a:pt x="1396" y="10"/>
                  </a:lnTo>
                  <a:lnTo>
                    <a:pt x="1396" y="12"/>
                  </a:lnTo>
                  <a:lnTo>
                    <a:pt x="1396" y="14"/>
                  </a:lnTo>
                  <a:lnTo>
                    <a:pt x="1396" y="16"/>
                  </a:lnTo>
                  <a:lnTo>
                    <a:pt x="1394" y="18"/>
                  </a:lnTo>
                  <a:lnTo>
                    <a:pt x="1394" y="20"/>
                  </a:lnTo>
                  <a:lnTo>
                    <a:pt x="1392" y="22"/>
                  </a:lnTo>
                  <a:lnTo>
                    <a:pt x="1390" y="25"/>
                  </a:lnTo>
                  <a:lnTo>
                    <a:pt x="1388" y="25"/>
                  </a:lnTo>
                  <a:lnTo>
                    <a:pt x="1386" y="27"/>
                  </a:lnTo>
                  <a:lnTo>
                    <a:pt x="1384" y="2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17" name="Freeform 32">
              <a:extLst>
                <a:ext uri="{FF2B5EF4-FFF2-40B4-BE49-F238E27FC236}">
                  <a16:creationId xmlns:a16="http://schemas.microsoft.com/office/drawing/2014/main" id="{91F26776-3227-A9D0-AD6B-0C129E2180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43" y="8505"/>
              <a:ext cx="307" cy="306"/>
            </a:xfrm>
            <a:custGeom>
              <a:avLst/>
              <a:gdLst>
                <a:gd name="T0" fmla="*/ 307 w 307"/>
                <a:gd name="T1" fmla="*/ 152 h 306"/>
                <a:gd name="T2" fmla="*/ 305 w 307"/>
                <a:gd name="T3" fmla="*/ 177 h 306"/>
                <a:gd name="T4" fmla="*/ 299 w 307"/>
                <a:gd name="T5" fmla="*/ 201 h 306"/>
                <a:gd name="T6" fmla="*/ 289 w 307"/>
                <a:gd name="T7" fmla="*/ 226 h 306"/>
                <a:gd name="T8" fmla="*/ 275 w 307"/>
                <a:gd name="T9" fmla="*/ 247 h 306"/>
                <a:gd name="T10" fmla="*/ 258 w 307"/>
                <a:gd name="T11" fmla="*/ 265 h 306"/>
                <a:gd name="T12" fmla="*/ 238 w 307"/>
                <a:gd name="T13" fmla="*/ 281 h 306"/>
                <a:gd name="T14" fmla="*/ 215 w 307"/>
                <a:gd name="T15" fmla="*/ 294 h 306"/>
                <a:gd name="T16" fmla="*/ 193 w 307"/>
                <a:gd name="T17" fmla="*/ 302 h 306"/>
                <a:gd name="T18" fmla="*/ 168 w 307"/>
                <a:gd name="T19" fmla="*/ 306 h 306"/>
                <a:gd name="T20" fmla="*/ 141 w 307"/>
                <a:gd name="T21" fmla="*/ 306 h 306"/>
                <a:gd name="T22" fmla="*/ 117 w 307"/>
                <a:gd name="T23" fmla="*/ 302 h 306"/>
                <a:gd name="T24" fmla="*/ 92 w 307"/>
                <a:gd name="T25" fmla="*/ 294 h 306"/>
                <a:gd name="T26" fmla="*/ 70 w 307"/>
                <a:gd name="T27" fmla="*/ 281 h 306"/>
                <a:gd name="T28" fmla="*/ 51 w 307"/>
                <a:gd name="T29" fmla="*/ 265 h 306"/>
                <a:gd name="T30" fmla="*/ 33 w 307"/>
                <a:gd name="T31" fmla="*/ 247 h 306"/>
                <a:gd name="T32" fmla="*/ 18 w 307"/>
                <a:gd name="T33" fmla="*/ 226 h 306"/>
                <a:gd name="T34" fmla="*/ 10 w 307"/>
                <a:gd name="T35" fmla="*/ 203 h 306"/>
                <a:gd name="T36" fmla="*/ 2 w 307"/>
                <a:gd name="T37" fmla="*/ 179 h 306"/>
                <a:gd name="T38" fmla="*/ 0 w 307"/>
                <a:gd name="T39" fmla="*/ 152 h 306"/>
                <a:gd name="T40" fmla="*/ 2 w 307"/>
                <a:gd name="T41" fmla="*/ 128 h 306"/>
                <a:gd name="T42" fmla="*/ 8 w 307"/>
                <a:gd name="T43" fmla="*/ 103 h 306"/>
                <a:gd name="T44" fmla="*/ 18 w 307"/>
                <a:gd name="T45" fmla="*/ 80 h 306"/>
                <a:gd name="T46" fmla="*/ 33 w 307"/>
                <a:gd name="T47" fmla="*/ 58 h 306"/>
                <a:gd name="T48" fmla="*/ 51 w 307"/>
                <a:gd name="T49" fmla="*/ 39 h 306"/>
                <a:gd name="T50" fmla="*/ 70 w 307"/>
                <a:gd name="T51" fmla="*/ 25 h 306"/>
                <a:gd name="T52" fmla="*/ 92 w 307"/>
                <a:gd name="T53" fmla="*/ 13 h 306"/>
                <a:gd name="T54" fmla="*/ 117 w 307"/>
                <a:gd name="T55" fmla="*/ 4 h 306"/>
                <a:gd name="T56" fmla="*/ 141 w 307"/>
                <a:gd name="T57" fmla="*/ 0 h 306"/>
                <a:gd name="T58" fmla="*/ 166 w 307"/>
                <a:gd name="T59" fmla="*/ 0 h 306"/>
                <a:gd name="T60" fmla="*/ 193 w 307"/>
                <a:gd name="T61" fmla="*/ 4 h 306"/>
                <a:gd name="T62" fmla="*/ 215 w 307"/>
                <a:gd name="T63" fmla="*/ 13 h 306"/>
                <a:gd name="T64" fmla="*/ 238 w 307"/>
                <a:gd name="T65" fmla="*/ 25 h 306"/>
                <a:gd name="T66" fmla="*/ 258 w 307"/>
                <a:gd name="T67" fmla="*/ 39 h 306"/>
                <a:gd name="T68" fmla="*/ 275 w 307"/>
                <a:gd name="T69" fmla="*/ 58 h 306"/>
                <a:gd name="T70" fmla="*/ 289 w 307"/>
                <a:gd name="T71" fmla="*/ 78 h 306"/>
                <a:gd name="T72" fmla="*/ 299 w 307"/>
                <a:gd name="T73" fmla="*/ 103 h 306"/>
                <a:gd name="T74" fmla="*/ 305 w 307"/>
                <a:gd name="T75" fmla="*/ 128 h 306"/>
                <a:gd name="T76" fmla="*/ 307 w 307"/>
                <a:gd name="T77" fmla="*/ 152 h 306"/>
                <a:gd name="T78" fmla="*/ 307 w 307"/>
                <a:gd name="T79" fmla="*/ 15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7" h="306">
                  <a:moveTo>
                    <a:pt x="307" y="152"/>
                  </a:moveTo>
                  <a:lnTo>
                    <a:pt x="305" y="177"/>
                  </a:lnTo>
                  <a:lnTo>
                    <a:pt x="299" y="201"/>
                  </a:lnTo>
                  <a:lnTo>
                    <a:pt x="289" y="226"/>
                  </a:lnTo>
                  <a:lnTo>
                    <a:pt x="275" y="247"/>
                  </a:lnTo>
                  <a:lnTo>
                    <a:pt x="258" y="265"/>
                  </a:lnTo>
                  <a:lnTo>
                    <a:pt x="238" y="281"/>
                  </a:lnTo>
                  <a:lnTo>
                    <a:pt x="215" y="294"/>
                  </a:lnTo>
                  <a:lnTo>
                    <a:pt x="193" y="302"/>
                  </a:lnTo>
                  <a:lnTo>
                    <a:pt x="168" y="306"/>
                  </a:lnTo>
                  <a:lnTo>
                    <a:pt x="141" y="306"/>
                  </a:lnTo>
                  <a:lnTo>
                    <a:pt x="117" y="302"/>
                  </a:lnTo>
                  <a:lnTo>
                    <a:pt x="92" y="294"/>
                  </a:lnTo>
                  <a:lnTo>
                    <a:pt x="70" y="281"/>
                  </a:lnTo>
                  <a:lnTo>
                    <a:pt x="51" y="265"/>
                  </a:lnTo>
                  <a:lnTo>
                    <a:pt x="33" y="247"/>
                  </a:lnTo>
                  <a:lnTo>
                    <a:pt x="18" y="226"/>
                  </a:lnTo>
                  <a:lnTo>
                    <a:pt x="10" y="203"/>
                  </a:lnTo>
                  <a:lnTo>
                    <a:pt x="2" y="179"/>
                  </a:lnTo>
                  <a:lnTo>
                    <a:pt x="0" y="152"/>
                  </a:lnTo>
                  <a:lnTo>
                    <a:pt x="2" y="128"/>
                  </a:lnTo>
                  <a:lnTo>
                    <a:pt x="8" y="103"/>
                  </a:lnTo>
                  <a:lnTo>
                    <a:pt x="18" y="80"/>
                  </a:lnTo>
                  <a:lnTo>
                    <a:pt x="33" y="58"/>
                  </a:lnTo>
                  <a:lnTo>
                    <a:pt x="51" y="39"/>
                  </a:lnTo>
                  <a:lnTo>
                    <a:pt x="70" y="25"/>
                  </a:lnTo>
                  <a:lnTo>
                    <a:pt x="92" y="13"/>
                  </a:lnTo>
                  <a:lnTo>
                    <a:pt x="117" y="4"/>
                  </a:lnTo>
                  <a:lnTo>
                    <a:pt x="141" y="0"/>
                  </a:lnTo>
                  <a:lnTo>
                    <a:pt x="166" y="0"/>
                  </a:lnTo>
                  <a:lnTo>
                    <a:pt x="193" y="4"/>
                  </a:lnTo>
                  <a:lnTo>
                    <a:pt x="215" y="13"/>
                  </a:lnTo>
                  <a:lnTo>
                    <a:pt x="238" y="25"/>
                  </a:lnTo>
                  <a:lnTo>
                    <a:pt x="258" y="39"/>
                  </a:lnTo>
                  <a:lnTo>
                    <a:pt x="275" y="58"/>
                  </a:lnTo>
                  <a:lnTo>
                    <a:pt x="289" y="78"/>
                  </a:lnTo>
                  <a:lnTo>
                    <a:pt x="299" y="103"/>
                  </a:lnTo>
                  <a:lnTo>
                    <a:pt x="305" y="128"/>
                  </a:lnTo>
                  <a:lnTo>
                    <a:pt x="307" y="152"/>
                  </a:lnTo>
                  <a:close/>
                </a:path>
              </a:pathLst>
            </a:custGeom>
            <a:solidFill>
              <a:srgbClr val="000000"/>
            </a:solidFill>
            <a:ln w="1714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18" name="Freeform 33">
              <a:extLst>
                <a:ext uri="{FF2B5EF4-FFF2-40B4-BE49-F238E27FC236}">
                  <a16:creationId xmlns:a16="http://schemas.microsoft.com/office/drawing/2014/main" id="{5BEFDE1C-26D8-94D2-5305-A4E35853A0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30" y="8569"/>
              <a:ext cx="178" cy="180"/>
            </a:xfrm>
            <a:custGeom>
              <a:avLst/>
              <a:gdLst>
                <a:gd name="T0" fmla="*/ 178 w 178"/>
                <a:gd name="T1" fmla="*/ 90 h 180"/>
                <a:gd name="T2" fmla="*/ 176 w 178"/>
                <a:gd name="T3" fmla="*/ 111 h 180"/>
                <a:gd name="T4" fmla="*/ 170 w 178"/>
                <a:gd name="T5" fmla="*/ 129 h 180"/>
                <a:gd name="T6" fmla="*/ 162 w 178"/>
                <a:gd name="T7" fmla="*/ 146 h 180"/>
                <a:gd name="T8" fmla="*/ 148 w 178"/>
                <a:gd name="T9" fmla="*/ 160 h 180"/>
                <a:gd name="T10" fmla="*/ 131 w 178"/>
                <a:gd name="T11" fmla="*/ 170 h 180"/>
                <a:gd name="T12" fmla="*/ 113 w 178"/>
                <a:gd name="T13" fmla="*/ 176 h 180"/>
                <a:gd name="T14" fmla="*/ 94 w 178"/>
                <a:gd name="T15" fmla="*/ 180 h 180"/>
                <a:gd name="T16" fmla="*/ 76 w 178"/>
                <a:gd name="T17" fmla="*/ 178 h 180"/>
                <a:gd name="T18" fmla="*/ 55 w 178"/>
                <a:gd name="T19" fmla="*/ 174 h 180"/>
                <a:gd name="T20" fmla="*/ 39 w 178"/>
                <a:gd name="T21" fmla="*/ 166 h 180"/>
                <a:gd name="T22" fmla="*/ 25 w 178"/>
                <a:gd name="T23" fmla="*/ 152 h 180"/>
                <a:gd name="T24" fmla="*/ 12 w 178"/>
                <a:gd name="T25" fmla="*/ 137 h 180"/>
                <a:gd name="T26" fmla="*/ 4 w 178"/>
                <a:gd name="T27" fmla="*/ 119 h 180"/>
                <a:gd name="T28" fmla="*/ 0 w 178"/>
                <a:gd name="T29" fmla="*/ 100 h 180"/>
                <a:gd name="T30" fmla="*/ 0 w 178"/>
                <a:gd name="T31" fmla="*/ 80 h 180"/>
                <a:gd name="T32" fmla="*/ 4 w 178"/>
                <a:gd name="T33" fmla="*/ 61 h 180"/>
                <a:gd name="T34" fmla="*/ 12 w 178"/>
                <a:gd name="T35" fmla="*/ 45 h 180"/>
                <a:gd name="T36" fmla="*/ 25 w 178"/>
                <a:gd name="T37" fmla="*/ 29 h 180"/>
                <a:gd name="T38" fmla="*/ 39 w 178"/>
                <a:gd name="T39" fmla="*/ 16 h 180"/>
                <a:gd name="T40" fmla="*/ 55 w 178"/>
                <a:gd name="T41" fmla="*/ 6 h 180"/>
                <a:gd name="T42" fmla="*/ 74 w 178"/>
                <a:gd name="T43" fmla="*/ 2 h 180"/>
                <a:gd name="T44" fmla="*/ 94 w 178"/>
                <a:gd name="T45" fmla="*/ 0 h 180"/>
                <a:gd name="T46" fmla="*/ 113 w 178"/>
                <a:gd name="T47" fmla="*/ 4 h 180"/>
                <a:gd name="T48" fmla="*/ 131 w 178"/>
                <a:gd name="T49" fmla="*/ 10 h 180"/>
                <a:gd name="T50" fmla="*/ 148 w 178"/>
                <a:gd name="T51" fmla="*/ 22 h 180"/>
                <a:gd name="T52" fmla="*/ 160 w 178"/>
                <a:gd name="T53" fmla="*/ 37 h 180"/>
                <a:gd name="T54" fmla="*/ 170 w 178"/>
                <a:gd name="T55" fmla="*/ 53 h 180"/>
                <a:gd name="T56" fmla="*/ 176 w 178"/>
                <a:gd name="T57" fmla="*/ 72 h 180"/>
                <a:gd name="T58" fmla="*/ 178 w 178"/>
                <a:gd name="T59" fmla="*/ 90 h 180"/>
                <a:gd name="T60" fmla="*/ 178 w 178"/>
                <a:gd name="T61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8" h="180">
                  <a:moveTo>
                    <a:pt x="178" y="90"/>
                  </a:moveTo>
                  <a:lnTo>
                    <a:pt x="176" y="111"/>
                  </a:lnTo>
                  <a:lnTo>
                    <a:pt x="170" y="129"/>
                  </a:lnTo>
                  <a:lnTo>
                    <a:pt x="162" y="146"/>
                  </a:lnTo>
                  <a:lnTo>
                    <a:pt x="148" y="160"/>
                  </a:lnTo>
                  <a:lnTo>
                    <a:pt x="131" y="170"/>
                  </a:lnTo>
                  <a:lnTo>
                    <a:pt x="113" y="176"/>
                  </a:lnTo>
                  <a:lnTo>
                    <a:pt x="94" y="180"/>
                  </a:lnTo>
                  <a:lnTo>
                    <a:pt x="76" y="178"/>
                  </a:lnTo>
                  <a:lnTo>
                    <a:pt x="55" y="174"/>
                  </a:lnTo>
                  <a:lnTo>
                    <a:pt x="39" y="166"/>
                  </a:lnTo>
                  <a:lnTo>
                    <a:pt x="25" y="152"/>
                  </a:lnTo>
                  <a:lnTo>
                    <a:pt x="12" y="137"/>
                  </a:lnTo>
                  <a:lnTo>
                    <a:pt x="4" y="119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4" y="61"/>
                  </a:lnTo>
                  <a:lnTo>
                    <a:pt x="12" y="45"/>
                  </a:lnTo>
                  <a:lnTo>
                    <a:pt x="25" y="29"/>
                  </a:lnTo>
                  <a:lnTo>
                    <a:pt x="39" y="16"/>
                  </a:lnTo>
                  <a:lnTo>
                    <a:pt x="55" y="6"/>
                  </a:lnTo>
                  <a:lnTo>
                    <a:pt x="74" y="2"/>
                  </a:lnTo>
                  <a:lnTo>
                    <a:pt x="94" y="0"/>
                  </a:lnTo>
                  <a:lnTo>
                    <a:pt x="113" y="4"/>
                  </a:lnTo>
                  <a:lnTo>
                    <a:pt x="131" y="10"/>
                  </a:lnTo>
                  <a:lnTo>
                    <a:pt x="148" y="22"/>
                  </a:lnTo>
                  <a:lnTo>
                    <a:pt x="160" y="37"/>
                  </a:lnTo>
                  <a:lnTo>
                    <a:pt x="170" y="53"/>
                  </a:lnTo>
                  <a:lnTo>
                    <a:pt x="176" y="72"/>
                  </a:lnTo>
                  <a:lnTo>
                    <a:pt x="178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19" name="Freeform 34">
              <a:extLst>
                <a:ext uri="{FF2B5EF4-FFF2-40B4-BE49-F238E27FC236}">
                  <a16:creationId xmlns:a16="http://schemas.microsoft.com/office/drawing/2014/main" id="{9A0D219A-8D2F-51DC-6DDC-F4DA353B03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85" y="8624"/>
              <a:ext cx="70" cy="70"/>
            </a:xfrm>
            <a:custGeom>
              <a:avLst/>
              <a:gdLst>
                <a:gd name="T0" fmla="*/ 70 w 70"/>
                <a:gd name="T1" fmla="*/ 35 h 70"/>
                <a:gd name="T2" fmla="*/ 68 w 70"/>
                <a:gd name="T3" fmla="*/ 48 h 70"/>
                <a:gd name="T4" fmla="*/ 62 w 70"/>
                <a:gd name="T5" fmla="*/ 58 h 70"/>
                <a:gd name="T6" fmla="*/ 52 w 70"/>
                <a:gd name="T7" fmla="*/ 66 h 70"/>
                <a:gd name="T8" fmla="*/ 41 w 70"/>
                <a:gd name="T9" fmla="*/ 70 h 70"/>
                <a:gd name="T10" fmla="*/ 29 w 70"/>
                <a:gd name="T11" fmla="*/ 70 h 70"/>
                <a:gd name="T12" fmla="*/ 17 w 70"/>
                <a:gd name="T13" fmla="*/ 66 h 70"/>
                <a:gd name="T14" fmla="*/ 9 w 70"/>
                <a:gd name="T15" fmla="*/ 58 h 70"/>
                <a:gd name="T16" fmla="*/ 2 w 70"/>
                <a:gd name="T17" fmla="*/ 48 h 70"/>
                <a:gd name="T18" fmla="*/ 0 w 70"/>
                <a:gd name="T19" fmla="*/ 35 h 70"/>
                <a:gd name="T20" fmla="*/ 2 w 70"/>
                <a:gd name="T21" fmla="*/ 23 h 70"/>
                <a:gd name="T22" fmla="*/ 9 w 70"/>
                <a:gd name="T23" fmla="*/ 13 h 70"/>
                <a:gd name="T24" fmla="*/ 17 w 70"/>
                <a:gd name="T25" fmla="*/ 6 h 70"/>
                <a:gd name="T26" fmla="*/ 29 w 70"/>
                <a:gd name="T27" fmla="*/ 0 h 70"/>
                <a:gd name="T28" fmla="*/ 39 w 70"/>
                <a:gd name="T29" fmla="*/ 0 h 70"/>
                <a:gd name="T30" fmla="*/ 52 w 70"/>
                <a:gd name="T31" fmla="*/ 4 h 70"/>
                <a:gd name="T32" fmla="*/ 62 w 70"/>
                <a:gd name="T33" fmla="*/ 13 h 70"/>
                <a:gd name="T34" fmla="*/ 66 w 70"/>
                <a:gd name="T35" fmla="*/ 23 h 70"/>
                <a:gd name="T36" fmla="*/ 70 w 70"/>
                <a:gd name="T37" fmla="*/ 35 h 70"/>
                <a:gd name="T38" fmla="*/ 70 w 70"/>
                <a:gd name="T3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68" y="48"/>
                  </a:lnTo>
                  <a:lnTo>
                    <a:pt x="62" y="58"/>
                  </a:lnTo>
                  <a:lnTo>
                    <a:pt x="52" y="66"/>
                  </a:lnTo>
                  <a:lnTo>
                    <a:pt x="41" y="70"/>
                  </a:lnTo>
                  <a:lnTo>
                    <a:pt x="29" y="70"/>
                  </a:lnTo>
                  <a:lnTo>
                    <a:pt x="17" y="66"/>
                  </a:lnTo>
                  <a:lnTo>
                    <a:pt x="9" y="58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3"/>
                  </a:lnTo>
                  <a:lnTo>
                    <a:pt x="9" y="13"/>
                  </a:lnTo>
                  <a:lnTo>
                    <a:pt x="17" y="6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2" y="4"/>
                  </a:lnTo>
                  <a:lnTo>
                    <a:pt x="62" y="13"/>
                  </a:lnTo>
                  <a:lnTo>
                    <a:pt x="66" y="23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20" name="Freeform 35">
              <a:extLst>
                <a:ext uri="{FF2B5EF4-FFF2-40B4-BE49-F238E27FC236}">
                  <a16:creationId xmlns:a16="http://schemas.microsoft.com/office/drawing/2014/main" id="{A8D43AA8-E57D-A1C9-4E4A-1B1D8E1C07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38" y="8569"/>
              <a:ext cx="180" cy="180"/>
            </a:xfrm>
            <a:custGeom>
              <a:avLst/>
              <a:gdLst>
                <a:gd name="T0" fmla="*/ 180 w 180"/>
                <a:gd name="T1" fmla="*/ 90 h 180"/>
                <a:gd name="T2" fmla="*/ 178 w 180"/>
                <a:gd name="T3" fmla="*/ 111 h 180"/>
                <a:gd name="T4" fmla="*/ 172 w 180"/>
                <a:gd name="T5" fmla="*/ 129 h 180"/>
                <a:gd name="T6" fmla="*/ 162 w 180"/>
                <a:gd name="T7" fmla="*/ 146 h 180"/>
                <a:gd name="T8" fmla="*/ 150 w 180"/>
                <a:gd name="T9" fmla="*/ 160 h 180"/>
                <a:gd name="T10" fmla="*/ 133 w 180"/>
                <a:gd name="T11" fmla="*/ 170 h 180"/>
                <a:gd name="T12" fmla="*/ 115 w 180"/>
                <a:gd name="T13" fmla="*/ 176 h 180"/>
                <a:gd name="T14" fmla="*/ 94 w 180"/>
                <a:gd name="T15" fmla="*/ 180 h 180"/>
                <a:gd name="T16" fmla="*/ 76 w 180"/>
                <a:gd name="T17" fmla="*/ 178 h 180"/>
                <a:gd name="T18" fmla="*/ 57 w 180"/>
                <a:gd name="T19" fmla="*/ 174 h 180"/>
                <a:gd name="T20" fmla="*/ 39 w 180"/>
                <a:gd name="T21" fmla="*/ 166 h 180"/>
                <a:gd name="T22" fmla="*/ 25 w 180"/>
                <a:gd name="T23" fmla="*/ 152 h 180"/>
                <a:gd name="T24" fmla="*/ 12 w 180"/>
                <a:gd name="T25" fmla="*/ 137 h 180"/>
                <a:gd name="T26" fmla="*/ 4 w 180"/>
                <a:gd name="T27" fmla="*/ 119 h 180"/>
                <a:gd name="T28" fmla="*/ 0 w 180"/>
                <a:gd name="T29" fmla="*/ 100 h 180"/>
                <a:gd name="T30" fmla="*/ 0 w 180"/>
                <a:gd name="T31" fmla="*/ 80 h 180"/>
                <a:gd name="T32" fmla="*/ 4 w 180"/>
                <a:gd name="T33" fmla="*/ 61 h 180"/>
                <a:gd name="T34" fmla="*/ 12 w 180"/>
                <a:gd name="T35" fmla="*/ 45 h 180"/>
                <a:gd name="T36" fmla="*/ 25 w 180"/>
                <a:gd name="T37" fmla="*/ 29 h 180"/>
                <a:gd name="T38" fmla="*/ 39 w 180"/>
                <a:gd name="T39" fmla="*/ 16 h 180"/>
                <a:gd name="T40" fmla="*/ 57 w 180"/>
                <a:gd name="T41" fmla="*/ 6 h 180"/>
                <a:gd name="T42" fmla="*/ 76 w 180"/>
                <a:gd name="T43" fmla="*/ 2 h 180"/>
                <a:gd name="T44" fmla="*/ 94 w 180"/>
                <a:gd name="T45" fmla="*/ 0 h 180"/>
                <a:gd name="T46" fmla="*/ 115 w 180"/>
                <a:gd name="T47" fmla="*/ 4 h 180"/>
                <a:gd name="T48" fmla="*/ 133 w 180"/>
                <a:gd name="T49" fmla="*/ 10 h 180"/>
                <a:gd name="T50" fmla="*/ 147 w 180"/>
                <a:gd name="T51" fmla="*/ 22 h 180"/>
                <a:gd name="T52" fmla="*/ 162 w 180"/>
                <a:gd name="T53" fmla="*/ 37 h 180"/>
                <a:gd name="T54" fmla="*/ 172 w 180"/>
                <a:gd name="T55" fmla="*/ 53 h 180"/>
                <a:gd name="T56" fmla="*/ 178 w 180"/>
                <a:gd name="T57" fmla="*/ 72 h 180"/>
                <a:gd name="T58" fmla="*/ 180 w 180"/>
                <a:gd name="T59" fmla="*/ 90 h 180"/>
                <a:gd name="T60" fmla="*/ 180 w 180"/>
                <a:gd name="T61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0" h="180">
                  <a:moveTo>
                    <a:pt x="180" y="90"/>
                  </a:moveTo>
                  <a:lnTo>
                    <a:pt x="178" y="111"/>
                  </a:lnTo>
                  <a:lnTo>
                    <a:pt x="172" y="129"/>
                  </a:lnTo>
                  <a:lnTo>
                    <a:pt x="162" y="146"/>
                  </a:lnTo>
                  <a:lnTo>
                    <a:pt x="150" y="160"/>
                  </a:lnTo>
                  <a:lnTo>
                    <a:pt x="133" y="170"/>
                  </a:lnTo>
                  <a:lnTo>
                    <a:pt x="115" y="176"/>
                  </a:lnTo>
                  <a:lnTo>
                    <a:pt x="94" y="180"/>
                  </a:lnTo>
                  <a:lnTo>
                    <a:pt x="76" y="178"/>
                  </a:lnTo>
                  <a:lnTo>
                    <a:pt x="57" y="174"/>
                  </a:lnTo>
                  <a:lnTo>
                    <a:pt x="39" y="166"/>
                  </a:lnTo>
                  <a:lnTo>
                    <a:pt x="25" y="152"/>
                  </a:lnTo>
                  <a:lnTo>
                    <a:pt x="12" y="137"/>
                  </a:lnTo>
                  <a:lnTo>
                    <a:pt x="4" y="119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4" y="61"/>
                  </a:lnTo>
                  <a:lnTo>
                    <a:pt x="12" y="45"/>
                  </a:lnTo>
                  <a:lnTo>
                    <a:pt x="25" y="29"/>
                  </a:lnTo>
                  <a:lnTo>
                    <a:pt x="39" y="16"/>
                  </a:lnTo>
                  <a:lnTo>
                    <a:pt x="57" y="6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5" y="4"/>
                  </a:lnTo>
                  <a:lnTo>
                    <a:pt x="133" y="10"/>
                  </a:lnTo>
                  <a:lnTo>
                    <a:pt x="147" y="22"/>
                  </a:lnTo>
                  <a:lnTo>
                    <a:pt x="162" y="37"/>
                  </a:lnTo>
                  <a:lnTo>
                    <a:pt x="172" y="53"/>
                  </a:lnTo>
                  <a:lnTo>
                    <a:pt x="178" y="72"/>
                  </a:lnTo>
                  <a:lnTo>
                    <a:pt x="180" y="90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21" name="Freeform 36">
              <a:extLst>
                <a:ext uri="{FF2B5EF4-FFF2-40B4-BE49-F238E27FC236}">
                  <a16:creationId xmlns:a16="http://schemas.microsoft.com/office/drawing/2014/main" id="{A81CFF73-B634-1E45-1F90-D38DCB858F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3" y="8624"/>
              <a:ext cx="70" cy="70"/>
            </a:xfrm>
            <a:custGeom>
              <a:avLst/>
              <a:gdLst>
                <a:gd name="T0" fmla="*/ 70 w 70"/>
                <a:gd name="T1" fmla="*/ 35 h 70"/>
                <a:gd name="T2" fmla="*/ 68 w 70"/>
                <a:gd name="T3" fmla="*/ 48 h 70"/>
                <a:gd name="T4" fmla="*/ 62 w 70"/>
                <a:gd name="T5" fmla="*/ 58 h 70"/>
                <a:gd name="T6" fmla="*/ 54 w 70"/>
                <a:gd name="T7" fmla="*/ 66 h 70"/>
                <a:gd name="T8" fmla="*/ 41 w 70"/>
                <a:gd name="T9" fmla="*/ 70 h 70"/>
                <a:gd name="T10" fmla="*/ 29 w 70"/>
                <a:gd name="T11" fmla="*/ 70 h 70"/>
                <a:gd name="T12" fmla="*/ 19 w 70"/>
                <a:gd name="T13" fmla="*/ 66 h 70"/>
                <a:gd name="T14" fmla="*/ 8 w 70"/>
                <a:gd name="T15" fmla="*/ 58 h 70"/>
                <a:gd name="T16" fmla="*/ 2 w 70"/>
                <a:gd name="T17" fmla="*/ 48 h 70"/>
                <a:gd name="T18" fmla="*/ 0 w 70"/>
                <a:gd name="T19" fmla="*/ 35 h 70"/>
                <a:gd name="T20" fmla="*/ 2 w 70"/>
                <a:gd name="T21" fmla="*/ 23 h 70"/>
                <a:gd name="T22" fmla="*/ 8 w 70"/>
                <a:gd name="T23" fmla="*/ 13 h 70"/>
                <a:gd name="T24" fmla="*/ 19 w 70"/>
                <a:gd name="T25" fmla="*/ 6 h 70"/>
                <a:gd name="T26" fmla="*/ 29 w 70"/>
                <a:gd name="T27" fmla="*/ 0 h 70"/>
                <a:gd name="T28" fmla="*/ 41 w 70"/>
                <a:gd name="T29" fmla="*/ 0 h 70"/>
                <a:gd name="T30" fmla="*/ 52 w 70"/>
                <a:gd name="T31" fmla="*/ 4 h 70"/>
                <a:gd name="T32" fmla="*/ 62 w 70"/>
                <a:gd name="T33" fmla="*/ 13 h 70"/>
                <a:gd name="T34" fmla="*/ 68 w 70"/>
                <a:gd name="T35" fmla="*/ 23 h 70"/>
                <a:gd name="T36" fmla="*/ 70 w 70"/>
                <a:gd name="T37" fmla="*/ 35 h 70"/>
                <a:gd name="T38" fmla="*/ 70 w 70"/>
                <a:gd name="T3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0">
                  <a:moveTo>
                    <a:pt x="70" y="35"/>
                  </a:moveTo>
                  <a:lnTo>
                    <a:pt x="68" y="48"/>
                  </a:lnTo>
                  <a:lnTo>
                    <a:pt x="62" y="58"/>
                  </a:lnTo>
                  <a:lnTo>
                    <a:pt x="54" y="66"/>
                  </a:lnTo>
                  <a:lnTo>
                    <a:pt x="41" y="70"/>
                  </a:lnTo>
                  <a:lnTo>
                    <a:pt x="29" y="70"/>
                  </a:lnTo>
                  <a:lnTo>
                    <a:pt x="19" y="66"/>
                  </a:lnTo>
                  <a:lnTo>
                    <a:pt x="8" y="58"/>
                  </a:lnTo>
                  <a:lnTo>
                    <a:pt x="2" y="48"/>
                  </a:lnTo>
                  <a:lnTo>
                    <a:pt x="0" y="35"/>
                  </a:lnTo>
                  <a:lnTo>
                    <a:pt x="2" y="23"/>
                  </a:lnTo>
                  <a:lnTo>
                    <a:pt x="8" y="13"/>
                  </a:lnTo>
                  <a:lnTo>
                    <a:pt x="19" y="6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4"/>
                  </a:lnTo>
                  <a:lnTo>
                    <a:pt x="62" y="13"/>
                  </a:lnTo>
                  <a:lnTo>
                    <a:pt x="68" y="23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22" name="Freeform 37">
              <a:extLst>
                <a:ext uri="{FF2B5EF4-FFF2-40B4-BE49-F238E27FC236}">
                  <a16:creationId xmlns:a16="http://schemas.microsoft.com/office/drawing/2014/main" id="{04CC5648-3A38-C31F-F6C1-B12039FC8A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35" y="8585"/>
              <a:ext cx="125" cy="132"/>
            </a:xfrm>
            <a:custGeom>
              <a:avLst/>
              <a:gdLst>
                <a:gd name="T0" fmla="*/ 125 w 125"/>
                <a:gd name="T1" fmla="*/ 66 h 132"/>
                <a:gd name="T2" fmla="*/ 123 w 125"/>
                <a:gd name="T3" fmla="*/ 82 h 132"/>
                <a:gd name="T4" fmla="*/ 117 w 125"/>
                <a:gd name="T5" fmla="*/ 99 h 132"/>
                <a:gd name="T6" fmla="*/ 109 w 125"/>
                <a:gd name="T7" fmla="*/ 111 h 132"/>
                <a:gd name="T8" fmla="*/ 97 w 125"/>
                <a:gd name="T9" fmla="*/ 121 h 132"/>
                <a:gd name="T10" fmla="*/ 82 w 125"/>
                <a:gd name="T11" fmla="*/ 130 h 132"/>
                <a:gd name="T12" fmla="*/ 66 w 125"/>
                <a:gd name="T13" fmla="*/ 132 h 132"/>
                <a:gd name="T14" fmla="*/ 51 w 125"/>
                <a:gd name="T15" fmla="*/ 132 h 132"/>
                <a:gd name="T16" fmla="*/ 35 w 125"/>
                <a:gd name="T17" fmla="*/ 125 h 132"/>
                <a:gd name="T18" fmla="*/ 23 w 125"/>
                <a:gd name="T19" fmla="*/ 117 h 132"/>
                <a:gd name="T20" fmla="*/ 10 w 125"/>
                <a:gd name="T21" fmla="*/ 105 h 132"/>
                <a:gd name="T22" fmla="*/ 4 w 125"/>
                <a:gd name="T23" fmla="*/ 91 h 132"/>
                <a:gd name="T24" fmla="*/ 0 w 125"/>
                <a:gd name="T25" fmla="*/ 74 h 132"/>
                <a:gd name="T26" fmla="*/ 0 w 125"/>
                <a:gd name="T27" fmla="*/ 58 h 132"/>
                <a:gd name="T28" fmla="*/ 2 w 125"/>
                <a:gd name="T29" fmla="*/ 41 h 132"/>
                <a:gd name="T30" fmla="*/ 10 w 125"/>
                <a:gd name="T31" fmla="*/ 27 h 132"/>
                <a:gd name="T32" fmla="*/ 23 w 125"/>
                <a:gd name="T33" fmla="*/ 17 h 132"/>
                <a:gd name="T34" fmla="*/ 35 w 125"/>
                <a:gd name="T35" fmla="*/ 6 h 132"/>
                <a:gd name="T36" fmla="*/ 49 w 125"/>
                <a:gd name="T37" fmla="*/ 2 h 132"/>
                <a:gd name="T38" fmla="*/ 66 w 125"/>
                <a:gd name="T39" fmla="*/ 0 h 132"/>
                <a:gd name="T40" fmla="*/ 82 w 125"/>
                <a:gd name="T41" fmla="*/ 4 h 132"/>
                <a:gd name="T42" fmla="*/ 97 w 125"/>
                <a:gd name="T43" fmla="*/ 11 h 132"/>
                <a:gd name="T44" fmla="*/ 109 w 125"/>
                <a:gd name="T45" fmla="*/ 21 h 132"/>
                <a:gd name="T46" fmla="*/ 117 w 125"/>
                <a:gd name="T47" fmla="*/ 35 h 132"/>
                <a:gd name="T48" fmla="*/ 123 w 125"/>
                <a:gd name="T49" fmla="*/ 50 h 132"/>
                <a:gd name="T50" fmla="*/ 125 w 125"/>
                <a:gd name="T51" fmla="*/ 66 h 132"/>
                <a:gd name="T52" fmla="*/ 125 w 125"/>
                <a:gd name="T53" fmla="*/ 6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32">
                  <a:moveTo>
                    <a:pt x="125" y="66"/>
                  </a:moveTo>
                  <a:lnTo>
                    <a:pt x="123" y="82"/>
                  </a:lnTo>
                  <a:lnTo>
                    <a:pt x="117" y="99"/>
                  </a:lnTo>
                  <a:lnTo>
                    <a:pt x="109" y="111"/>
                  </a:lnTo>
                  <a:lnTo>
                    <a:pt x="97" y="121"/>
                  </a:lnTo>
                  <a:lnTo>
                    <a:pt x="82" y="130"/>
                  </a:lnTo>
                  <a:lnTo>
                    <a:pt x="66" y="132"/>
                  </a:lnTo>
                  <a:lnTo>
                    <a:pt x="51" y="132"/>
                  </a:lnTo>
                  <a:lnTo>
                    <a:pt x="35" y="125"/>
                  </a:lnTo>
                  <a:lnTo>
                    <a:pt x="23" y="117"/>
                  </a:lnTo>
                  <a:lnTo>
                    <a:pt x="10" y="105"/>
                  </a:lnTo>
                  <a:lnTo>
                    <a:pt x="4" y="91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2" y="41"/>
                  </a:lnTo>
                  <a:lnTo>
                    <a:pt x="10" y="27"/>
                  </a:lnTo>
                  <a:lnTo>
                    <a:pt x="23" y="17"/>
                  </a:lnTo>
                  <a:lnTo>
                    <a:pt x="35" y="6"/>
                  </a:lnTo>
                  <a:lnTo>
                    <a:pt x="49" y="2"/>
                  </a:lnTo>
                  <a:lnTo>
                    <a:pt x="66" y="0"/>
                  </a:lnTo>
                  <a:lnTo>
                    <a:pt x="82" y="4"/>
                  </a:lnTo>
                  <a:lnTo>
                    <a:pt x="97" y="11"/>
                  </a:lnTo>
                  <a:lnTo>
                    <a:pt x="109" y="21"/>
                  </a:lnTo>
                  <a:lnTo>
                    <a:pt x="117" y="35"/>
                  </a:lnTo>
                  <a:lnTo>
                    <a:pt x="123" y="50"/>
                  </a:lnTo>
                  <a:lnTo>
                    <a:pt x="125" y="6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23" name="Freeform 38">
              <a:extLst>
                <a:ext uri="{FF2B5EF4-FFF2-40B4-BE49-F238E27FC236}">
                  <a16:creationId xmlns:a16="http://schemas.microsoft.com/office/drawing/2014/main" id="{19655441-E4F2-C112-13C1-2EA4C3AD5D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70" y="8462"/>
              <a:ext cx="153" cy="134"/>
            </a:xfrm>
            <a:custGeom>
              <a:avLst/>
              <a:gdLst>
                <a:gd name="T0" fmla="*/ 141 w 153"/>
                <a:gd name="T1" fmla="*/ 2 h 134"/>
                <a:gd name="T2" fmla="*/ 141 w 153"/>
                <a:gd name="T3" fmla="*/ 2 h 134"/>
                <a:gd name="T4" fmla="*/ 143 w 153"/>
                <a:gd name="T5" fmla="*/ 0 h 134"/>
                <a:gd name="T6" fmla="*/ 145 w 153"/>
                <a:gd name="T7" fmla="*/ 0 h 134"/>
                <a:gd name="T8" fmla="*/ 145 w 153"/>
                <a:gd name="T9" fmla="*/ 0 h 134"/>
                <a:gd name="T10" fmla="*/ 147 w 153"/>
                <a:gd name="T11" fmla="*/ 0 h 134"/>
                <a:gd name="T12" fmla="*/ 147 w 153"/>
                <a:gd name="T13" fmla="*/ 0 h 134"/>
                <a:gd name="T14" fmla="*/ 149 w 153"/>
                <a:gd name="T15" fmla="*/ 0 h 134"/>
                <a:gd name="T16" fmla="*/ 149 w 153"/>
                <a:gd name="T17" fmla="*/ 0 h 134"/>
                <a:gd name="T18" fmla="*/ 151 w 153"/>
                <a:gd name="T19" fmla="*/ 2 h 134"/>
                <a:gd name="T20" fmla="*/ 151 w 153"/>
                <a:gd name="T21" fmla="*/ 2 h 134"/>
                <a:gd name="T22" fmla="*/ 153 w 153"/>
                <a:gd name="T23" fmla="*/ 4 h 134"/>
                <a:gd name="T24" fmla="*/ 153 w 153"/>
                <a:gd name="T25" fmla="*/ 4 h 134"/>
                <a:gd name="T26" fmla="*/ 153 w 153"/>
                <a:gd name="T27" fmla="*/ 6 h 134"/>
                <a:gd name="T28" fmla="*/ 153 w 153"/>
                <a:gd name="T29" fmla="*/ 6 h 134"/>
                <a:gd name="T30" fmla="*/ 153 w 153"/>
                <a:gd name="T31" fmla="*/ 8 h 134"/>
                <a:gd name="T32" fmla="*/ 153 w 153"/>
                <a:gd name="T33" fmla="*/ 10 h 134"/>
                <a:gd name="T34" fmla="*/ 153 w 153"/>
                <a:gd name="T35" fmla="*/ 10 h 134"/>
                <a:gd name="T36" fmla="*/ 151 w 153"/>
                <a:gd name="T37" fmla="*/ 13 h 134"/>
                <a:gd name="T38" fmla="*/ 151 w 153"/>
                <a:gd name="T39" fmla="*/ 13 h 134"/>
                <a:gd name="T40" fmla="*/ 151 w 153"/>
                <a:gd name="T41" fmla="*/ 13 h 134"/>
                <a:gd name="T42" fmla="*/ 12 w 153"/>
                <a:gd name="T43" fmla="*/ 132 h 134"/>
                <a:gd name="T44" fmla="*/ 12 w 153"/>
                <a:gd name="T45" fmla="*/ 132 h 134"/>
                <a:gd name="T46" fmla="*/ 12 w 153"/>
                <a:gd name="T47" fmla="*/ 132 h 134"/>
                <a:gd name="T48" fmla="*/ 10 w 153"/>
                <a:gd name="T49" fmla="*/ 134 h 134"/>
                <a:gd name="T50" fmla="*/ 10 w 153"/>
                <a:gd name="T51" fmla="*/ 134 h 134"/>
                <a:gd name="T52" fmla="*/ 8 w 153"/>
                <a:gd name="T53" fmla="*/ 134 h 134"/>
                <a:gd name="T54" fmla="*/ 6 w 153"/>
                <a:gd name="T55" fmla="*/ 134 h 134"/>
                <a:gd name="T56" fmla="*/ 6 w 153"/>
                <a:gd name="T57" fmla="*/ 134 h 134"/>
                <a:gd name="T58" fmla="*/ 4 w 153"/>
                <a:gd name="T59" fmla="*/ 132 h 134"/>
                <a:gd name="T60" fmla="*/ 4 w 153"/>
                <a:gd name="T61" fmla="*/ 132 h 134"/>
                <a:gd name="T62" fmla="*/ 2 w 153"/>
                <a:gd name="T63" fmla="*/ 132 h 134"/>
                <a:gd name="T64" fmla="*/ 2 w 153"/>
                <a:gd name="T65" fmla="*/ 129 h 134"/>
                <a:gd name="T66" fmla="*/ 2 w 153"/>
                <a:gd name="T67" fmla="*/ 129 h 134"/>
                <a:gd name="T68" fmla="*/ 0 w 153"/>
                <a:gd name="T69" fmla="*/ 127 h 134"/>
                <a:gd name="T70" fmla="*/ 0 w 153"/>
                <a:gd name="T71" fmla="*/ 125 h 134"/>
                <a:gd name="T72" fmla="*/ 0 w 153"/>
                <a:gd name="T73" fmla="*/ 125 h 134"/>
                <a:gd name="T74" fmla="*/ 2 w 153"/>
                <a:gd name="T75" fmla="*/ 123 h 134"/>
                <a:gd name="T76" fmla="*/ 2 w 153"/>
                <a:gd name="T77" fmla="*/ 123 h 134"/>
                <a:gd name="T78" fmla="*/ 2 w 153"/>
                <a:gd name="T79" fmla="*/ 121 h 134"/>
                <a:gd name="T80" fmla="*/ 4 w 153"/>
                <a:gd name="T81" fmla="*/ 121 h 134"/>
                <a:gd name="T82" fmla="*/ 4 w 153"/>
                <a:gd name="T83" fmla="*/ 121 h 134"/>
                <a:gd name="T84" fmla="*/ 141 w 153"/>
                <a:gd name="T85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" h="134">
                  <a:moveTo>
                    <a:pt x="141" y="2"/>
                  </a:moveTo>
                  <a:lnTo>
                    <a:pt x="141" y="2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53" y="4"/>
                  </a:lnTo>
                  <a:lnTo>
                    <a:pt x="153" y="6"/>
                  </a:lnTo>
                  <a:lnTo>
                    <a:pt x="153" y="8"/>
                  </a:lnTo>
                  <a:lnTo>
                    <a:pt x="153" y="10"/>
                  </a:lnTo>
                  <a:lnTo>
                    <a:pt x="151" y="13"/>
                  </a:lnTo>
                  <a:lnTo>
                    <a:pt x="12" y="132"/>
                  </a:lnTo>
                  <a:lnTo>
                    <a:pt x="10" y="134"/>
                  </a:lnTo>
                  <a:lnTo>
                    <a:pt x="8" y="134"/>
                  </a:lnTo>
                  <a:lnTo>
                    <a:pt x="6" y="134"/>
                  </a:lnTo>
                  <a:lnTo>
                    <a:pt x="4" y="132"/>
                  </a:lnTo>
                  <a:lnTo>
                    <a:pt x="2" y="132"/>
                  </a:lnTo>
                  <a:lnTo>
                    <a:pt x="2" y="129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3"/>
                  </a:lnTo>
                  <a:lnTo>
                    <a:pt x="2" y="121"/>
                  </a:lnTo>
                  <a:lnTo>
                    <a:pt x="4" y="121"/>
                  </a:lnTo>
                  <a:lnTo>
                    <a:pt x="141" y="2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24" name="Freeform 39">
              <a:extLst>
                <a:ext uri="{FF2B5EF4-FFF2-40B4-BE49-F238E27FC236}">
                  <a16:creationId xmlns:a16="http://schemas.microsoft.com/office/drawing/2014/main" id="{EC1EFF0D-D6ED-2DD5-0340-B5E5ABDF7F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37" y="8546"/>
              <a:ext cx="86" cy="87"/>
            </a:xfrm>
            <a:custGeom>
              <a:avLst/>
              <a:gdLst>
                <a:gd name="T0" fmla="*/ 0 w 86"/>
                <a:gd name="T1" fmla="*/ 87 h 87"/>
                <a:gd name="T2" fmla="*/ 20 w 86"/>
                <a:gd name="T3" fmla="*/ 0 h 87"/>
                <a:gd name="T4" fmla="*/ 86 w 86"/>
                <a:gd name="T5" fmla="*/ 62 h 87"/>
                <a:gd name="T6" fmla="*/ 0 w 86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0" y="87"/>
                  </a:moveTo>
                  <a:lnTo>
                    <a:pt x="20" y="0"/>
                  </a:lnTo>
                  <a:lnTo>
                    <a:pt x="86" y="6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25" name="Freeform 40">
              <a:extLst>
                <a:ext uri="{FF2B5EF4-FFF2-40B4-BE49-F238E27FC236}">
                  <a16:creationId xmlns:a16="http://schemas.microsoft.com/office/drawing/2014/main" id="{EEB1EB7E-2201-82A1-093C-CDB6F84A2E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24" y="8458"/>
              <a:ext cx="152" cy="133"/>
            </a:xfrm>
            <a:custGeom>
              <a:avLst/>
              <a:gdLst>
                <a:gd name="T0" fmla="*/ 142 w 152"/>
                <a:gd name="T1" fmla="*/ 2 h 133"/>
                <a:gd name="T2" fmla="*/ 142 w 152"/>
                <a:gd name="T3" fmla="*/ 2 h 133"/>
                <a:gd name="T4" fmla="*/ 142 w 152"/>
                <a:gd name="T5" fmla="*/ 0 h 133"/>
                <a:gd name="T6" fmla="*/ 144 w 152"/>
                <a:gd name="T7" fmla="*/ 0 h 133"/>
                <a:gd name="T8" fmla="*/ 144 w 152"/>
                <a:gd name="T9" fmla="*/ 0 h 133"/>
                <a:gd name="T10" fmla="*/ 146 w 152"/>
                <a:gd name="T11" fmla="*/ 0 h 133"/>
                <a:gd name="T12" fmla="*/ 146 w 152"/>
                <a:gd name="T13" fmla="*/ 0 h 133"/>
                <a:gd name="T14" fmla="*/ 148 w 152"/>
                <a:gd name="T15" fmla="*/ 0 h 133"/>
                <a:gd name="T16" fmla="*/ 150 w 152"/>
                <a:gd name="T17" fmla="*/ 0 h 133"/>
                <a:gd name="T18" fmla="*/ 150 w 152"/>
                <a:gd name="T19" fmla="*/ 2 h 133"/>
                <a:gd name="T20" fmla="*/ 152 w 152"/>
                <a:gd name="T21" fmla="*/ 2 h 133"/>
                <a:gd name="T22" fmla="*/ 152 w 152"/>
                <a:gd name="T23" fmla="*/ 4 h 133"/>
                <a:gd name="T24" fmla="*/ 152 w 152"/>
                <a:gd name="T25" fmla="*/ 4 h 133"/>
                <a:gd name="T26" fmla="*/ 152 w 152"/>
                <a:gd name="T27" fmla="*/ 6 h 133"/>
                <a:gd name="T28" fmla="*/ 152 w 152"/>
                <a:gd name="T29" fmla="*/ 6 h 133"/>
                <a:gd name="T30" fmla="*/ 152 w 152"/>
                <a:gd name="T31" fmla="*/ 8 h 133"/>
                <a:gd name="T32" fmla="*/ 152 w 152"/>
                <a:gd name="T33" fmla="*/ 10 h 133"/>
                <a:gd name="T34" fmla="*/ 152 w 152"/>
                <a:gd name="T35" fmla="*/ 10 h 133"/>
                <a:gd name="T36" fmla="*/ 152 w 152"/>
                <a:gd name="T37" fmla="*/ 12 h 133"/>
                <a:gd name="T38" fmla="*/ 150 w 152"/>
                <a:gd name="T39" fmla="*/ 12 h 133"/>
                <a:gd name="T40" fmla="*/ 150 w 152"/>
                <a:gd name="T41" fmla="*/ 12 h 133"/>
                <a:gd name="T42" fmla="*/ 10 w 152"/>
                <a:gd name="T43" fmla="*/ 131 h 133"/>
                <a:gd name="T44" fmla="*/ 10 w 152"/>
                <a:gd name="T45" fmla="*/ 131 h 133"/>
                <a:gd name="T46" fmla="*/ 10 w 152"/>
                <a:gd name="T47" fmla="*/ 131 h 133"/>
                <a:gd name="T48" fmla="*/ 8 w 152"/>
                <a:gd name="T49" fmla="*/ 133 h 133"/>
                <a:gd name="T50" fmla="*/ 8 w 152"/>
                <a:gd name="T51" fmla="*/ 133 h 133"/>
                <a:gd name="T52" fmla="*/ 6 w 152"/>
                <a:gd name="T53" fmla="*/ 133 h 133"/>
                <a:gd name="T54" fmla="*/ 4 w 152"/>
                <a:gd name="T55" fmla="*/ 133 h 133"/>
                <a:gd name="T56" fmla="*/ 4 w 152"/>
                <a:gd name="T57" fmla="*/ 133 h 133"/>
                <a:gd name="T58" fmla="*/ 2 w 152"/>
                <a:gd name="T59" fmla="*/ 131 h 133"/>
                <a:gd name="T60" fmla="*/ 2 w 152"/>
                <a:gd name="T61" fmla="*/ 131 h 133"/>
                <a:gd name="T62" fmla="*/ 0 w 152"/>
                <a:gd name="T63" fmla="*/ 131 h 133"/>
                <a:gd name="T64" fmla="*/ 0 w 152"/>
                <a:gd name="T65" fmla="*/ 129 h 133"/>
                <a:gd name="T66" fmla="*/ 0 w 152"/>
                <a:gd name="T67" fmla="*/ 129 h 133"/>
                <a:gd name="T68" fmla="*/ 0 w 152"/>
                <a:gd name="T69" fmla="*/ 127 h 133"/>
                <a:gd name="T70" fmla="*/ 0 w 152"/>
                <a:gd name="T71" fmla="*/ 125 h 133"/>
                <a:gd name="T72" fmla="*/ 0 w 152"/>
                <a:gd name="T73" fmla="*/ 125 h 133"/>
                <a:gd name="T74" fmla="*/ 0 w 152"/>
                <a:gd name="T75" fmla="*/ 123 h 133"/>
                <a:gd name="T76" fmla="*/ 0 w 152"/>
                <a:gd name="T77" fmla="*/ 123 h 133"/>
                <a:gd name="T78" fmla="*/ 0 w 152"/>
                <a:gd name="T79" fmla="*/ 121 h 133"/>
                <a:gd name="T80" fmla="*/ 2 w 152"/>
                <a:gd name="T81" fmla="*/ 121 h 133"/>
                <a:gd name="T82" fmla="*/ 2 w 152"/>
                <a:gd name="T83" fmla="*/ 121 h 133"/>
                <a:gd name="T84" fmla="*/ 142 w 152"/>
                <a:gd name="T85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133">
                  <a:moveTo>
                    <a:pt x="142" y="2"/>
                  </a:moveTo>
                  <a:lnTo>
                    <a:pt x="142" y="2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2" y="4"/>
                  </a:lnTo>
                  <a:lnTo>
                    <a:pt x="152" y="6"/>
                  </a:lnTo>
                  <a:lnTo>
                    <a:pt x="152" y="8"/>
                  </a:lnTo>
                  <a:lnTo>
                    <a:pt x="152" y="10"/>
                  </a:lnTo>
                  <a:lnTo>
                    <a:pt x="152" y="12"/>
                  </a:lnTo>
                  <a:lnTo>
                    <a:pt x="150" y="12"/>
                  </a:lnTo>
                  <a:lnTo>
                    <a:pt x="10" y="131"/>
                  </a:lnTo>
                  <a:lnTo>
                    <a:pt x="8" y="133"/>
                  </a:lnTo>
                  <a:lnTo>
                    <a:pt x="6" y="133"/>
                  </a:lnTo>
                  <a:lnTo>
                    <a:pt x="4" y="133"/>
                  </a:lnTo>
                  <a:lnTo>
                    <a:pt x="2" y="131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FF0000"/>
            </a:solidFill>
            <a:ln w="127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26" name="Freeform 41">
              <a:extLst>
                <a:ext uri="{FF2B5EF4-FFF2-40B4-BE49-F238E27FC236}">
                  <a16:creationId xmlns:a16="http://schemas.microsoft.com/office/drawing/2014/main" id="{43AA02F2-2016-5F76-AEF2-464E7B6C7D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9" y="8542"/>
              <a:ext cx="86" cy="86"/>
            </a:xfrm>
            <a:custGeom>
              <a:avLst/>
              <a:gdLst>
                <a:gd name="T0" fmla="*/ 0 w 86"/>
                <a:gd name="T1" fmla="*/ 86 h 86"/>
                <a:gd name="T2" fmla="*/ 21 w 86"/>
                <a:gd name="T3" fmla="*/ 0 h 86"/>
                <a:gd name="T4" fmla="*/ 86 w 86"/>
                <a:gd name="T5" fmla="*/ 62 h 86"/>
                <a:gd name="T6" fmla="*/ 0 w 86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lnTo>
                    <a:pt x="21" y="0"/>
                  </a:lnTo>
                  <a:lnTo>
                    <a:pt x="86" y="62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27" name="WordArt 42">
              <a:extLst>
                <a:ext uri="{FF2B5EF4-FFF2-40B4-BE49-F238E27FC236}">
                  <a16:creationId xmlns:a16="http://schemas.microsoft.com/office/drawing/2014/main" id="{6ABFF178-DFC5-CA61-58D8-B9EBD99B8863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4925" y="8759"/>
              <a:ext cx="703" cy="8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 Ref"/>
                </a:rPr>
                <a:t>RESISTOR</a:t>
              </a:r>
            </a:p>
          </p:txBody>
        </p:sp>
        <p:sp>
          <p:nvSpPr>
            <p:cNvPr id="828" name="WordArt 43">
              <a:extLst>
                <a:ext uri="{FF2B5EF4-FFF2-40B4-BE49-F238E27FC236}">
                  <a16:creationId xmlns:a16="http://schemas.microsoft.com/office/drawing/2014/main" id="{98AEC3C9-2307-53D6-95CE-7B2FB6E5AFFD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4123" y="8759"/>
              <a:ext cx="703" cy="8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 Ref"/>
                </a:rPr>
                <a:t>PHOTO   </a:t>
              </a:r>
            </a:p>
          </p:txBody>
        </p:sp>
        <p:sp>
          <p:nvSpPr>
            <p:cNvPr id="829" name="WordArt 44">
              <a:extLst>
                <a:ext uri="{FF2B5EF4-FFF2-40B4-BE49-F238E27FC236}">
                  <a16:creationId xmlns:a16="http://schemas.microsoft.com/office/drawing/2014/main" id="{145D49FD-1F94-DCD8-3085-AE175BCFDB26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4252" y="8470"/>
              <a:ext cx="132" cy="13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Verdana Ref"/>
                </a:rPr>
                <a:t>RP</a:t>
              </a:r>
            </a:p>
          </p:txBody>
        </p:sp>
      </p:grpSp>
      <p:sp>
        <p:nvSpPr>
          <p:cNvPr id="811" name="TextBox 810">
            <a:extLst>
              <a:ext uri="{FF2B5EF4-FFF2-40B4-BE49-F238E27FC236}">
                <a16:creationId xmlns:a16="http://schemas.microsoft.com/office/drawing/2014/main" id="{5B2D2D09-8D52-A565-CA45-DC65424DBB12}"/>
              </a:ext>
            </a:extLst>
          </p:cNvPr>
          <p:cNvSpPr txBox="1"/>
          <p:nvPr/>
        </p:nvSpPr>
        <p:spPr>
          <a:xfrm>
            <a:off x="6023676" y="5721729"/>
            <a:ext cx="1884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Light Sensor</a:t>
            </a:r>
          </a:p>
        </p:txBody>
      </p:sp>
      <p:grpSp>
        <p:nvGrpSpPr>
          <p:cNvPr id="833" name="Group 9">
            <a:extLst>
              <a:ext uri="{FF2B5EF4-FFF2-40B4-BE49-F238E27FC236}">
                <a16:creationId xmlns:a16="http://schemas.microsoft.com/office/drawing/2014/main" id="{171FE3EA-55E2-830C-F831-D539F9034A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14854" y="2588924"/>
            <a:ext cx="696389" cy="1143843"/>
            <a:chOff x="1341" y="1084"/>
            <a:chExt cx="1105" cy="1816"/>
          </a:xfrm>
        </p:grpSpPr>
        <p:sp>
          <p:nvSpPr>
            <p:cNvPr id="835" name="Freeform 10">
              <a:extLst>
                <a:ext uri="{FF2B5EF4-FFF2-40B4-BE49-F238E27FC236}">
                  <a16:creationId xmlns:a16="http://schemas.microsoft.com/office/drawing/2014/main" id="{81A1DFAA-1733-C73B-02F3-5447DBD454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41" y="1084"/>
              <a:ext cx="1105" cy="1816"/>
            </a:xfrm>
            <a:custGeom>
              <a:avLst/>
              <a:gdLst>
                <a:gd name="T0" fmla="*/ 900 w 1105"/>
                <a:gd name="T1" fmla="*/ 0 h 1816"/>
                <a:gd name="T2" fmla="*/ 765 w 1105"/>
                <a:gd name="T3" fmla="*/ 47 h 1816"/>
                <a:gd name="T4" fmla="*/ 707 w 1105"/>
                <a:gd name="T5" fmla="*/ 97 h 1816"/>
                <a:gd name="T6" fmla="*/ 572 w 1105"/>
                <a:gd name="T7" fmla="*/ 216 h 1816"/>
                <a:gd name="T8" fmla="*/ 488 w 1105"/>
                <a:gd name="T9" fmla="*/ 281 h 1816"/>
                <a:gd name="T10" fmla="*/ 459 w 1105"/>
                <a:gd name="T11" fmla="*/ 365 h 1816"/>
                <a:gd name="T12" fmla="*/ 439 w 1105"/>
                <a:gd name="T13" fmla="*/ 402 h 1816"/>
                <a:gd name="T14" fmla="*/ 349 w 1105"/>
                <a:gd name="T15" fmla="*/ 433 h 1816"/>
                <a:gd name="T16" fmla="*/ 310 w 1105"/>
                <a:gd name="T17" fmla="*/ 452 h 1816"/>
                <a:gd name="T18" fmla="*/ 178 w 1105"/>
                <a:gd name="T19" fmla="*/ 589 h 1816"/>
                <a:gd name="T20" fmla="*/ 129 w 1105"/>
                <a:gd name="T21" fmla="*/ 655 h 1816"/>
                <a:gd name="T22" fmla="*/ 16 w 1105"/>
                <a:gd name="T23" fmla="*/ 800 h 1816"/>
                <a:gd name="T24" fmla="*/ 0 w 1105"/>
                <a:gd name="T25" fmla="*/ 880 h 1816"/>
                <a:gd name="T26" fmla="*/ 27 w 1105"/>
                <a:gd name="T27" fmla="*/ 999 h 1816"/>
                <a:gd name="T28" fmla="*/ 72 w 1105"/>
                <a:gd name="T29" fmla="*/ 1071 h 1816"/>
                <a:gd name="T30" fmla="*/ 174 w 1105"/>
                <a:gd name="T31" fmla="*/ 1196 h 1816"/>
                <a:gd name="T32" fmla="*/ 299 w 1105"/>
                <a:gd name="T33" fmla="*/ 1340 h 1816"/>
                <a:gd name="T34" fmla="*/ 328 w 1105"/>
                <a:gd name="T35" fmla="*/ 1348 h 1816"/>
                <a:gd name="T36" fmla="*/ 418 w 1105"/>
                <a:gd name="T37" fmla="*/ 1381 h 1816"/>
                <a:gd name="T38" fmla="*/ 430 w 1105"/>
                <a:gd name="T39" fmla="*/ 1416 h 1816"/>
                <a:gd name="T40" fmla="*/ 447 w 1105"/>
                <a:gd name="T41" fmla="*/ 1484 h 1816"/>
                <a:gd name="T42" fmla="*/ 498 w 1105"/>
                <a:gd name="T43" fmla="*/ 1531 h 1816"/>
                <a:gd name="T44" fmla="*/ 640 w 1105"/>
                <a:gd name="T45" fmla="*/ 1660 h 1816"/>
                <a:gd name="T46" fmla="*/ 756 w 1105"/>
                <a:gd name="T47" fmla="*/ 1765 h 1816"/>
                <a:gd name="T48" fmla="*/ 838 w 1105"/>
                <a:gd name="T49" fmla="*/ 1806 h 1816"/>
                <a:gd name="T50" fmla="*/ 980 w 1105"/>
                <a:gd name="T51" fmla="*/ 1808 h 1816"/>
                <a:gd name="T52" fmla="*/ 1013 w 1105"/>
                <a:gd name="T53" fmla="*/ 1785 h 1816"/>
                <a:gd name="T54" fmla="*/ 1062 w 1105"/>
                <a:gd name="T55" fmla="*/ 1683 h 1816"/>
                <a:gd name="T56" fmla="*/ 1090 w 1105"/>
                <a:gd name="T57" fmla="*/ 1514 h 1816"/>
                <a:gd name="T58" fmla="*/ 1105 w 1105"/>
                <a:gd name="T59" fmla="*/ 1297 h 1816"/>
                <a:gd name="T60" fmla="*/ 1093 w 1105"/>
                <a:gd name="T61" fmla="*/ 1274 h 1816"/>
                <a:gd name="T62" fmla="*/ 1056 w 1105"/>
                <a:gd name="T63" fmla="*/ 1213 h 1816"/>
                <a:gd name="T64" fmla="*/ 1068 w 1105"/>
                <a:gd name="T65" fmla="*/ 1172 h 1816"/>
                <a:gd name="T66" fmla="*/ 1103 w 1105"/>
                <a:gd name="T67" fmla="*/ 1125 h 1816"/>
                <a:gd name="T68" fmla="*/ 1103 w 1105"/>
                <a:gd name="T69" fmla="*/ 1110 h 1816"/>
                <a:gd name="T70" fmla="*/ 1101 w 1105"/>
                <a:gd name="T71" fmla="*/ 1003 h 1816"/>
                <a:gd name="T72" fmla="*/ 1099 w 1105"/>
                <a:gd name="T73" fmla="*/ 823 h 1816"/>
                <a:gd name="T74" fmla="*/ 1090 w 1105"/>
                <a:gd name="T75" fmla="*/ 603 h 1816"/>
                <a:gd name="T76" fmla="*/ 1078 w 1105"/>
                <a:gd name="T77" fmla="*/ 575 h 1816"/>
                <a:gd name="T78" fmla="*/ 1043 w 1105"/>
                <a:gd name="T79" fmla="*/ 495 h 1816"/>
                <a:gd name="T80" fmla="*/ 1054 w 1105"/>
                <a:gd name="T81" fmla="*/ 458 h 1816"/>
                <a:gd name="T82" fmla="*/ 1082 w 1105"/>
                <a:gd name="T83" fmla="*/ 408 h 1816"/>
                <a:gd name="T84" fmla="*/ 1076 w 1105"/>
                <a:gd name="T85" fmla="*/ 312 h 1816"/>
                <a:gd name="T86" fmla="*/ 1056 w 1105"/>
                <a:gd name="T87" fmla="*/ 154 h 1816"/>
                <a:gd name="T88" fmla="*/ 1004 w 1105"/>
                <a:gd name="T89" fmla="*/ 49 h 1816"/>
                <a:gd name="T90" fmla="*/ 957 w 1105"/>
                <a:gd name="T91" fmla="*/ 19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5" h="1816">
                  <a:moveTo>
                    <a:pt x="957" y="19"/>
                  </a:moveTo>
                  <a:lnTo>
                    <a:pt x="900" y="0"/>
                  </a:lnTo>
                  <a:lnTo>
                    <a:pt x="834" y="8"/>
                  </a:lnTo>
                  <a:lnTo>
                    <a:pt x="765" y="47"/>
                  </a:lnTo>
                  <a:lnTo>
                    <a:pt x="707" y="97"/>
                  </a:lnTo>
                  <a:lnTo>
                    <a:pt x="644" y="152"/>
                  </a:lnTo>
                  <a:lnTo>
                    <a:pt x="572" y="216"/>
                  </a:lnTo>
                  <a:lnTo>
                    <a:pt x="488" y="281"/>
                  </a:lnTo>
                  <a:lnTo>
                    <a:pt x="469" y="318"/>
                  </a:lnTo>
                  <a:lnTo>
                    <a:pt x="459" y="365"/>
                  </a:lnTo>
                  <a:lnTo>
                    <a:pt x="439" y="402"/>
                  </a:lnTo>
                  <a:lnTo>
                    <a:pt x="400" y="421"/>
                  </a:lnTo>
                  <a:lnTo>
                    <a:pt x="349" y="433"/>
                  </a:lnTo>
                  <a:lnTo>
                    <a:pt x="310" y="452"/>
                  </a:lnTo>
                  <a:lnTo>
                    <a:pt x="232" y="525"/>
                  </a:lnTo>
                  <a:lnTo>
                    <a:pt x="178" y="589"/>
                  </a:lnTo>
                  <a:lnTo>
                    <a:pt x="129" y="655"/>
                  </a:lnTo>
                  <a:lnTo>
                    <a:pt x="70" y="726"/>
                  </a:lnTo>
                  <a:lnTo>
                    <a:pt x="16" y="800"/>
                  </a:lnTo>
                  <a:lnTo>
                    <a:pt x="0" y="880"/>
                  </a:lnTo>
                  <a:lnTo>
                    <a:pt x="6" y="934"/>
                  </a:lnTo>
                  <a:lnTo>
                    <a:pt x="27" y="999"/>
                  </a:lnTo>
                  <a:lnTo>
                    <a:pt x="72" y="1071"/>
                  </a:lnTo>
                  <a:lnTo>
                    <a:pt x="121" y="1131"/>
                  </a:lnTo>
                  <a:lnTo>
                    <a:pt x="174" y="1196"/>
                  </a:lnTo>
                  <a:lnTo>
                    <a:pt x="234" y="1268"/>
                  </a:lnTo>
                  <a:lnTo>
                    <a:pt x="299" y="1340"/>
                  </a:lnTo>
                  <a:lnTo>
                    <a:pt x="328" y="1348"/>
                  </a:lnTo>
                  <a:lnTo>
                    <a:pt x="375" y="1354"/>
                  </a:lnTo>
                  <a:lnTo>
                    <a:pt x="418" y="1381"/>
                  </a:lnTo>
                  <a:lnTo>
                    <a:pt x="430" y="1416"/>
                  </a:lnTo>
                  <a:lnTo>
                    <a:pt x="435" y="1453"/>
                  </a:lnTo>
                  <a:lnTo>
                    <a:pt x="447" y="1484"/>
                  </a:lnTo>
                  <a:lnTo>
                    <a:pt x="498" y="1531"/>
                  </a:lnTo>
                  <a:lnTo>
                    <a:pt x="566" y="1592"/>
                  </a:lnTo>
                  <a:lnTo>
                    <a:pt x="640" y="1660"/>
                  </a:lnTo>
                  <a:lnTo>
                    <a:pt x="707" y="1722"/>
                  </a:lnTo>
                  <a:lnTo>
                    <a:pt x="756" y="1765"/>
                  </a:lnTo>
                  <a:lnTo>
                    <a:pt x="838" y="1806"/>
                  </a:lnTo>
                  <a:lnTo>
                    <a:pt x="922" y="1816"/>
                  </a:lnTo>
                  <a:lnTo>
                    <a:pt x="980" y="1808"/>
                  </a:lnTo>
                  <a:lnTo>
                    <a:pt x="1013" y="1785"/>
                  </a:lnTo>
                  <a:lnTo>
                    <a:pt x="1039" y="1742"/>
                  </a:lnTo>
                  <a:lnTo>
                    <a:pt x="1062" y="1683"/>
                  </a:lnTo>
                  <a:lnTo>
                    <a:pt x="1078" y="1607"/>
                  </a:lnTo>
                  <a:lnTo>
                    <a:pt x="1090" y="1514"/>
                  </a:lnTo>
                  <a:lnTo>
                    <a:pt x="1099" y="1412"/>
                  </a:lnTo>
                  <a:lnTo>
                    <a:pt x="1105" y="1297"/>
                  </a:lnTo>
                  <a:lnTo>
                    <a:pt x="1093" y="1274"/>
                  </a:lnTo>
                  <a:lnTo>
                    <a:pt x="1070" y="1248"/>
                  </a:lnTo>
                  <a:lnTo>
                    <a:pt x="1056" y="1213"/>
                  </a:lnTo>
                  <a:lnTo>
                    <a:pt x="1068" y="1172"/>
                  </a:lnTo>
                  <a:lnTo>
                    <a:pt x="1090" y="1139"/>
                  </a:lnTo>
                  <a:lnTo>
                    <a:pt x="1103" y="1125"/>
                  </a:lnTo>
                  <a:lnTo>
                    <a:pt x="1103" y="1110"/>
                  </a:lnTo>
                  <a:lnTo>
                    <a:pt x="1103" y="1069"/>
                  </a:lnTo>
                  <a:lnTo>
                    <a:pt x="1101" y="1003"/>
                  </a:lnTo>
                  <a:lnTo>
                    <a:pt x="1101" y="921"/>
                  </a:lnTo>
                  <a:lnTo>
                    <a:pt x="1099" y="823"/>
                  </a:lnTo>
                  <a:lnTo>
                    <a:pt x="1095" y="716"/>
                  </a:lnTo>
                  <a:lnTo>
                    <a:pt x="1090" y="603"/>
                  </a:lnTo>
                  <a:lnTo>
                    <a:pt x="1078" y="575"/>
                  </a:lnTo>
                  <a:lnTo>
                    <a:pt x="1056" y="536"/>
                  </a:lnTo>
                  <a:lnTo>
                    <a:pt x="1043" y="495"/>
                  </a:lnTo>
                  <a:lnTo>
                    <a:pt x="1054" y="458"/>
                  </a:lnTo>
                  <a:lnTo>
                    <a:pt x="1072" y="429"/>
                  </a:lnTo>
                  <a:lnTo>
                    <a:pt x="1082" y="408"/>
                  </a:lnTo>
                  <a:lnTo>
                    <a:pt x="1076" y="312"/>
                  </a:lnTo>
                  <a:lnTo>
                    <a:pt x="1068" y="226"/>
                  </a:lnTo>
                  <a:lnTo>
                    <a:pt x="1056" y="154"/>
                  </a:lnTo>
                  <a:lnTo>
                    <a:pt x="1035" y="95"/>
                  </a:lnTo>
                  <a:lnTo>
                    <a:pt x="1004" y="49"/>
                  </a:lnTo>
                  <a:lnTo>
                    <a:pt x="957" y="1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36" name="Freeform 11">
              <a:extLst>
                <a:ext uri="{FF2B5EF4-FFF2-40B4-BE49-F238E27FC236}">
                  <a16:creationId xmlns:a16="http://schemas.microsoft.com/office/drawing/2014/main" id="{8F3433F9-789E-3D7E-8BB1-F05D89F749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3" y="1962"/>
              <a:ext cx="471" cy="27"/>
            </a:xfrm>
            <a:custGeom>
              <a:avLst/>
              <a:gdLst>
                <a:gd name="T0" fmla="*/ 14 w 471"/>
                <a:gd name="T1" fmla="*/ 27 h 27"/>
                <a:gd name="T2" fmla="*/ 14 w 471"/>
                <a:gd name="T3" fmla="*/ 27 h 27"/>
                <a:gd name="T4" fmla="*/ 12 w 471"/>
                <a:gd name="T5" fmla="*/ 27 h 27"/>
                <a:gd name="T6" fmla="*/ 10 w 471"/>
                <a:gd name="T7" fmla="*/ 27 h 27"/>
                <a:gd name="T8" fmla="*/ 6 w 471"/>
                <a:gd name="T9" fmla="*/ 25 h 27"/>
                <a:gd name="T10" fmla="*/ 6 w 471"/>
                <a:gd name="T11" fmla="*/ 23 h 27"/>
                <a:gd name="T12" fmla="*/ 4 w 471"/>
                <a:gd name="T13" fmla="*/ 23 h 27"/>
                <a:gd name="T14" fmla="*/ 2 w 471"/>
                <a:gd name="T15" fmla="*/ 21 h 27"/>
                <a:gd name="T16" fmla="*/ 2 w 471"/>
                <a:gd name="T17" fmla="*/ 19 h 27"/>
                <a:gd name="T18" fmla="*/ 0 w 471"/>
                <a:gd name="T19" fmla="*/ 17 h 27"/>
                <a:gd name="T20" fmla="*/ 0 w 471"/>
                <a:gd name="T21" fmla="*/ 12 h 27"/>
                <a:gd name="T22" fmla="*/ 0 w 471"/>
                <a:gd name="T23" fmla="*/ 10 h 27"/>
                <a:gd name="T24" fmla="*/ 2 w 471"/>
                <a:gd name="T25" fmla="*/ 8 h 27"/>
                <a:gd name="T26" fmla="*/ 2 w 471"/>
                <a:gd name="T27" fmla="*/ 6 h 27"/>
                <a:gd name="T28" fmla="*/ 4 w 471"/>
                <a:gd name="T29" fmla="*/ 4 h 27"/>
                <a:gd name="T30" fmla="*/ 6 w 471"/>
                <a:gd name="T31" fmla="*/ 4 h 27"/>
                <a:gd name="T32" fmla="*/ 6 w 471"/>
                <a:gd name="T33" fmla="*/ 2 h 27"/>
                <a:gd name="T34" fmla="*/ 10 w 471"/>
                <a:gd name="T35" fmla="*/ 0 h 27"/>
                <a:gd name="T36" fmla="*/ 12 w 471"/>
                <a:gd name="T37" fmla="*/ 0 h 27"/>
                <a:gd name="T38" fmla="*/ 14 w 471"/>
                <a:gd name="T39" fmla="*/ 0 h 27"/>
                <a:gd name="T40" fmla="*/ 14 w 471"/>
                <a:gd name="T41" fmla="*/ 0 h 27"/>
                <a:gd name="T42" fmla="*/ 457 w 471"/>
                <a:gd name="T43" fmla="*/ 0 h 27"/>
                <a:gd name="T44" fmla="*/ 457 w 471"/>
                <a:gd name="T45" fmla="*/ 0 h 27"/>
                <a:gd name="T46" fmla="*/ 459 w 471"/>
                <a:gd name="T47" fmla="*/ 0 h 27"/>
                <a:gd name="T48" fmla="*/ 463 w 471"/>
                <a:gd name="T49" fmla="*/ 0 h 27"/>
                <a:gd name="T50" fmla="*/ 465 w 471"/>
                <a:gd name="T51" fmla="*/ 2 h 27"/>
                <a:gd name="T52" fmla="*/ 465 w 471"/>
                <a:gd name="T53" fmla="*/ 4 h 27"/>
                <a:gd name="T54" fmla="*/ 467 w 471"/>
                <a:gd name="T55" fmla="*/ 4 h 27"/>
                <a:gd name="T56" fmla="*/ 469 w 471"/>
                <a:gd name="T57" fmla="*/ 6 h 27"/>
                <a:gd name="T58" fmla="*/ 469 w 471"/>
                <a:gd name="T59" fmla="*/ 8 h 27"/>
                <a:gd name="T60" fmla="*/ 471 w 471"/>
                <a:gd name="T61" fmla="*/ 10 h 27"/>
                <a:gd name="T62" fmla="*/ 471 w 471"/>
                <a:gd name="T63" fmla="*/ 12 h 27"/>
                <a:gd name="T64" fmla="*/ 471 w 471"/>
                <a:gd name="T65" fmla="*/ 17 h 27"/>
                <a:gd name="T66" fmla="*/ 469 w 471"/>
                <a:gd name="T67" fmla="*/ 19 h 27"/>
                <a:gd name="T68" fmla="*/ 469 w 471"/>
                <a:gd name="T69" fmla="*/ 21 h 27"/>
                <a:gd name="T70" fmla="*/ 467 w 471"/>
                <a:gd name="T71" fmla="*/ 23 h 27"/>
                <a:gd name="T72" fmla="*/ 465 w 471"/>
                <a:gd name="T73" fmla="*/ 23 h 27"/>
                <a:gd name="T74" fmla="*/ 465 w 471"/>
                <a:gd name="T75" fmla="*/ 25 h 27"/>
                <a:gd name="T76" fmla="*/ 463 w 471"/>
                <a:gd name="T77" fmla="*/ 27 h 27"/>
                <a:gd name="T78" fmla="*/ 459 w 471"/>
                <a:gd name="T79" fmla="*/ 27 h 27"/>
                <a:gd name="T80" fmla="*/ 457 w 471"/>
                <a:gd name="T81" fmla="*/ 27 h 27"/>
                <a:gd name="T82" fmla="*/ 457 w 471"/>
                <a:gd name="T83" fmla="*/ 27 h 27"/>
                <a:gd name="T84" fmla="*/ 14 w 471"/>
                <a:gd name="T8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1" h="27">
                  <a:moveTo>
                    <a:pt x="14" y="27"/>
                  </a:moveTo>
                  <a:lnTo>
                    <a:pt x="14" y="27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457" y="0"/>
                  </a:lnTo>
                  <a:lnTo>
                    <a:pt x="459" y="0"/>
                  </a:lnTo>
                  <a:lnTo>
                    <a:pt x="463" y="0"/>
                  </a:lnTo>
                  <a:lnTo>
                    <a:pt x="465" y="2"/>
                  </a:lnTo>
                  <a:lnTo>
                    <a:pt x="465" y="4"/>
                  </a:lnTo>
                  <a:lnTo>
                    <a:pt x="467" y="4"/>
                  </a:lnTo>
                  <a:lnTo>
                    <a:pt x="469" y="6"/>
                  </a:lnTo>
                  <a:lnTo>
                    <a:pt x="469" y="8"/>
                  </a:lnTo>
                  <a:lnTo>
                    <a:pt x="471" y="10"/>
                  </a:lnTo>
                  <a:lnTo>
                    <a:pt x="471" y="12"/>
                  </a:lnTo>
                  <a:lnTo>
                    <a:pt x="471" y="17"/>
                  </a:lnTo>
                  <a:lnTo>
                    <a:pt x="469" y="19"/>
                  </a:lnTo>
                  <a:lnTo>
                    <a:pt x="469" y="21"/>
                  </a:lnTo>
                  <a:lnTo>
                    <a:pt x="467" y="23"/>
                  </a:lnTo>
                  <a:lnTo>
                    <a:pt x="465" y="23"/>
                  </a:lnTo>
                  <a:lnTo>
                    <a:pt x="465" y="25"/>
                  </a:lnTo>
                  <a:lnTo>
                    <a:pt x="463" y="27"/>
                  </a:lnTo>
                  <a:lnTo>
                    <a:pt x="459" y="27"/>
                  </a:lnTo>
                  <a:lnTo>
                    <a:pt x="457" y="27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37" name="Freeform 12">
              <a:extLst>
                <a:ext uri="{FF2B5EF4-FFF2-40B4-BE49-F238E27FC236}">
                  <a16:creationId xmlns:a16="http://schemas.microsoft.com/office/drawing/2014/main" id="{EAC9A589-DC27-FDAE-DC0D-4CF2D7A64C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1" y="1882"/>
              <a:ext cx="180" cy="179"/>
            </a:xfrm>
            <a:custGeom>
              <a:avLst/>
              <a:gdLst>
                <a:gd name="T0" fmla="*/ 180 w 180"/>
                <a:gd name="T1" fmla="*/ 88 h 179"/>
                <a:gd name="T2" fmla="*/ 178 w 180"/>
                <a:gd name="T3" fmla="*/ 109 h 179"/>
                <a:gd name="T4" fmla="*/ 172 w 180"/>
                <a:gd name="T5" fmla="*/ 127 h 179"/>
                <a:gd name="T6" fmla="*/ 162 w 180"/>
                <a:gd name="T7" fmla="*/ 144 h 179"/>
                <a:gd name="T8" fmla="*/ 147 w 180"/>
                <a:gd name="T9" fmla="*/ 158 h 179"/>
                <a:gd name="T10" fmla="*/ 131 w 180"/>
                <a:gd name="T11" fmla="*/ 168 h 179"/>
                <a:gd name="T12" fmla="*/ 115 w 180"/>
                <a:gd name="T13" fmla="*/ 177 h 179"/>
                <a:gd name="T14" fmla="*/ 94 w 180"/>
                <a:gd name="T15" fmla="*/ 179 h 179"/>
                <a:gd name="T16" fmla="*/ 76 w 180"/>
                <a:gd name="T17" fmla="*/ 179 h 179"/>
                <a:gd name="T18" fmla="*/ 57 w 180"/>
                <a:gd name="T19" fmla="*/ 172 h 179"/>
                <a:gd name="T20" fmla="*/ 39 w 180"/>
                <a:gd name="T21" fmla="*/ 164 h 179"/>
                <a:gd name="T22" fmla="*/ 24 w 180"/>
                <a:gd name="T23" fmla="*/ 152 h 179"/>
                <a:gd name="T24" fmla="*/ 12 w 180"/>
                <a:gd name="T25" fmla="*/ 136 h 179"/>
                <a:gd name="T26" fmla="*/ 4 w 180"/>
                <a:gd name="T27" fmla="*/ 119 h 179"/>
                <a:gd name="T28" fmla="*/ 0 w 180"/>
                <a:gd name="T29" fmla="*/ 99 h 179"/>
                <a:gd name="T30" fmla="*/ 0 w 180"/>
                <a:gd name="T31" fmla="*/ 80 h 179"/>
                <a:gd name="T32" fmla="*/ 4 w 180"/>
                <a:gd name="T33" fmla="*/ 62 h 179"/>
                <a:gd name="T34" fmla="*/ 12 w 180"/>
                <a:gd name="T35" fmla="*/ 43 h 179"/>
                <a:gd name="T36" fmla="*/ 24 w 180"/>
                <a:gd name="T37" fmla="*/ 27 h 179"/>
                <a:gd name="T38" fmla="*/ 39 w 180"/>
                <a:gd name="T39" fmla="*/ 14 h 179"/>
                <a:gd name="T40" fmla="*/ 55 w 180"/>
                <a:gd name="T41" fmla="*/ 6 h 179"/>
                <a:gd name="T42" fmla="*/ 76 w 180"/>
                <a:gd name="T43" fmla="*/ 0 h 179"/>
                <a:gd name="T44" fmla="*/ 94 w 180"/>
                <a:gd name="T45" fmla="*/ 0 h 179"/>
                <a:gd name="T46" fmla="*/ 113 w 180"/>
                <a:gd name="T47" fmla="*/ 2 h 179"/>
                <a:gd name="T48" fmla="*/ 131 w 180"/>
                <a:gd name="T49" fmla="*/ 10 h 179"/>
                <a:gd name="T50" fmla="*/ 147 w 180"/>
                <a:gd name="T51" fmla="*/ 21 h 179"/>
                <a:gd name="T52" fmla="*/ 162 w 180"/>
                <a:gd name="T53" fmla="*/ 35 h 179"/>
                <a:gd name="T54" fmla="*/ 172 w 180"/>
                <a:gd name="T55" fmla="*/ 51 h 179"/>
                <a:gd name="T56" fmla="*/ 178 w 180"/>
                <a:gd name="T57" fmla="*/ 70 h 179"/>
                <a:gd name="T58" fmla="*/ 180 w 180"/>
                <a:gd name="T59" fmla="*/ 88 h 179"/>
                <a:gd name="T60" fmla="*/ 180 w 180"/>
                <a:gd name="T61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0" h="179">
                  <a:moveTo>
                    <a:pt x="180" y="88"/>
                  </a:moveTo>
                  <a:lnTo>
                    <a:pt x="178" y="109"/>
                  </a:lnTo>
                  <a:lnTo>
                    <a:pt x="172" y="127"/>
                  </a:lnTo>
                  <a:lnTo>
                    <a:pt x="162" y="144"/>
                  </a:lnTo>
                  <a:lnTo>
                    <a:pt x="147" y="158"/>
                  </a:lnTo>
                  <a:lnTo>
                    <a:pt x="131" y="168"/>
                  </a:lnTo>
                  <a:lnTo>
                    <a:pt x="115" y="177"/>
                  </a:lnTo>
                  <a:lnTo>
                    <a:pt x="94" y="179"/>
                  </a:lnTo>
                  <a:lnTo>
                    <a:pt x="76" y="179"/>
                  </a:lnTo>
                  <a:lnTo>
                    <a:pt x="57" y="172"/>
                  </a:lnTo>
                  <a:lnTo>
                    <a:pt x="39" y="164"/>
                  </a:lnTo>
                  <a:lnTo>
                    <a:pt x="24" y="152"/>
                  </a:lnTo>
                  <a:lnTo>
                    <a:pt x="12" y="136"/>
                  </a:lnTo>
                  <a:lnTo>
                    <a:pt x="4" y="119"/>
                  </a:lnTo>
                  <a:lnTo>
                    <a:pt x="0" y="99"/>
                  </a:lnTo>
                  <a:lnTo>
                    <a:pt x="0" y="80"/>
                  </a:lnTo>
                  <a:lnTo>
                    <a:pt x="4" y="62"/>
                  </a:lnTo>
                  <a:lnTo>
                    <a:pt x="12" y="43"/>
                  </a:lnTo>
                  <a:lnTo>
                    <a:pt x="24" y="27"/>
                  </a:lnTo>
                  <a:lnTo>
                    <a:pt x="39" y="14"/>
                  </a:lnTo>
                  <a:lnTo>
                    <a:pt x="55" y="6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113" y="2"/>
                  </a:lnTo>
                  <a:lnTo>
                    <a:pt x="131" y="10"/>
                  </a:lnTo>
                  <a:lnTo>
                    <a:pt x="147" y="21"/>
                  </a:lnTo>
                  <a:lnTo>
                    <a:pt x="162" y="35"/>
                  </a:lnTo>
                  <a:lnTo>
                    <a:pt x="172" y="51"/>
                  </a:lnTo>
                  <a:lnTo>
                    <a:pt x="178" y="70"/>
                  </a:lnTo>
                  <a:lnTo>
                    <a:pt x="180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38" name="Freeform 13">
              <a:extLst>
                <a:ext uri="{FF2B5EF4-FFF2-40B4-BE49-F238E27FC236}">
                  <a16:creationId xmlns:a16="http://schemas.microsoft.com/office/drawing/2014/main" id="{4C3E0946-A0E6-E6DD-132A-41836BEC60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74" y="1938"/>
              <a:ext cx="70" cy="67"/>
            </a:xfrm>
            <a:custGeom>
              <a:avLst/>
              <a:gdLst>
                <a:gd name="T0" fmla="*/ 70 w 70"/>
                <a:gd name="T1" fmla="*/ 32 h 67"/>
                <a:gd name="T2" fmla="*/ 68 w 70"/>
                <a:gd name="T3" fmla="*/ 45 h 67"/>
                <a:gd name="T4" fmla="*/ 64 w 70"/>
                <a:gd name="T5" fmla="*/ 55 h 67"/>
                <a:gd name="T6" fmla="*/ 55 w 70"/>
                <a:gd name="T7" fmla="*/ 63 h 67"/>
                <a:gd name="T8" fmla="*/ 45 w 70"/>
                <a:gd name="T9" fmla="*/ 67 h 67"/>
                <a:gd name="T10" fmla="*/ 33 w 70"/>
                <a:gd name="T11" fmla="*/ 67 h 67"/>
                <a:gd name="T12" fmla="*/ 23 w 70"/>
                <a:gd name="T13" fmla="*/ 65 h 67"/>
                <a:gd name="T14" fmla="*/ 12 w 70"/>
                <a:gd name="T15" fmla="*/ 59 h 67"/>
                <a:gd name="T16" fmla="*/ 4 w 70"/>
                <a:gd name="T17" fmla="*/ 51 h 67"/>
                <a:gd name="T18" fmla="*/ 0 w 70"/>
                <a:gd name="T19" fmla="*/ 39 h 67"/>
                <a:gd name="T20" fmla="*/ 0 w 70"/>
                <a:gd name="T21" fmla="*/ 28 h 67"/>
                <a:gd name="T22" fmla="*/ 2 w 70"/>
                <a:gd name="T23" fmla="*/ 16 h 67"/>
                <a:gd name="T24" fmla="*/ 10 w 70"/>
                <a:gd name="T25" fmla="*/ 8 h 67"/>
                <a:gd name="T26" fmla="*/ 19 w 70"/>
                <a:gd name="T27" fmla="*/ 2 h 67"/>
                <a:gd name="T28" fmla="*/ 29 w 70"/>
                <a:gd name="T29" fmla="*/ 0 h 67"/>
                <a:gd name="T30" fmla="*/ 41 w 70"/>
                <a:gd name="T31" fmla="*/ 0 h 67"/>
                <a:gd name="T32" fmla="*/ 51 w 70"/>
                <a:gd name="T33" fmla="*/ 4 h 67"/>
                <a:gd name="T34" fmla="*/ 62 w 70"/>
                <a:gd name="T35" fmla="*/ 12 h 67"/>
                <a:gd name="T36" fmla="*/ 66 w 70"/>
                <a:gd name="T37" fmla="*/ 22 h 67"/>
                <a:gd name="T38" fmla="*/ 70 w 70"/>
                <a:gd name="T39" fmla="*/ 32 h 67"/>
                <a:gd name="T40" fmla="*/ 70 w 70"/>
                <a:gd name="T41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67">
                  <a:moveTo>
                    <a:pt x="70" y="32"/>
                  </a:moveTo>
                  <a:lnTo>
                    <a:pt x="68" y="45"/>
                  </a:lnTo>
                  <a:lnTo>
                    <a:pt x="64" y="55"/>
                  </a:lnTo>
                  <a:lnTo>
                    <a:pt x="55" y="63"/>
                  </a:lnTo>
                  <a:lnTo>
                    <a:pt x="45" y="67"/>
                  </a:lnTo>
                  <a:lnTo>
                    <a:pt x="33" y="67"/>
                  </a:lnTo>
                  <a:lnTo>
                    <a:pt x="23" y="65"/>
                  </a:lnTo>
                  <a:lnTo>
                    <a:pt x="12" y="59"/>
                  </a:lnTo>
                  <a:lnTo>
                    <a:pt x="4" y="51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10" y="8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4"/>
                  </a:lnTo>
                  <a:lnTo>
                    <a:pt x="62" y="12"/>
                  </a:lnTo>
                  <a:lnTo>
                    <a:pt x="66" y="22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39" name="Freeform 14">
              <a:extLst>
                <a:ext uri="{FF2B5EF4-FFF2-40B4-BE49-F238E27FC236}">
                  <a16:creationId xmlns:a16="http://schemas.microsoft.com/office/drawing/2014/main" id="{07DC0313-A2F8-0B6E-8D80-D3A72630C8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5" y="1718"/>
              <a:ext cx="41" cy="490"/>
            </a:xfrm>
            <a:custGeom>
              <a:avLst/>
              <a:gdLst>
                <a:gd name="T0" fmla="*/ 0 w 41"/>
                <a:gd name="T1" fmla="*/ 21 h 490"/>
                <a:gd name="T2" fmla="*/ 0 w 41"/>
                <a:gd name="T3" fmla="*/ 21 h 490"/>
                <a:gd name="T4" fmla="*/ 0 w 41"/>
                <a:gd name="T5" fmla="*/ 16 h 490"/>
                <a:gd name="T6" fmla="*/ 2 w 41"/>
                <a:gd name="T7" fmla="*/ 12 h 490"/>
                <a:gd name="T8" fmla="*/ 4 w 41"/>
                <a:gd name="T9" fmla="*/ 10 h 490"/>
                <a:gd name="T10" fmla="*/ 6 w 41"/>
                <a:gd name="T11" fmla="*/ 6 h 490"/>
                <a:gd name="T12" fmla="*/ 8 w 41"/>
                <a:gd name="T13" fmla="*/ 4 h 490"/>
                <a:gd name="T14" fmla="*/ 11 w 41"/>
                <a:gd name="T15" fmla="*/ 2 h 490"/>
                <a:gd name="T16" fmla="*/ 15 w 41"/>
                <a:gd name="T17" fmla="*/ 0 h 490"/>
                <a:gd name="T18" fmla="*/ 19 w 41"/>
                <a:gd name="T19" fmla="*/ 0 h 490"/>
                <a:gd name="T20" fmla="*/ 21 w 41"/>
                <a:gd name="T21" fmla="*/ 0 h 490"/>
                <a:gd name="T22" fmla="*/ 25 w 41"/>
                <a:gd name="T23" fmla="*/ 0 h 490"/>
                <a:gd name="T24" fmla="*/ 29 w 41"/>
                <a:gd name="T25" fmla="*/ 0 h 490"/>
                <a:gd name="T26" fmla="*/ 31 w 41"/>
                <a:gd name="T27" fmla="*/ 2 h 490"/>
                <a:gd name="T28" fmla="*/ 35 w 41"/>
                <a:gd name="T29" fmla="*/ 4 h 490"/>
                <a:gd name="T30" fmla="*/ 37 w 41"/>
                <a:gd name="T31" fmla="*/ 6 h 490"/>
                <a:gd name="T32" fmla="*/ 39 w 41"/>
                <a:gd name="T33" fmla="*/ 10 h 490"/>
                <a:gd name="T34" fmla="*/ 41 w 41"/>
                <a:gd name="T35" fmla="*/ 12 h 490"/>
                <a:gd name="T36" fmla="*/ 41 w 41"/>
                <a:gd name="T37" fmla="*/ 16 h 490"/>
                <a:gd name="T38" fmla="*/ 41 w 41"/>
                <a:gd name="T39" fmla="*/ 21 h 490"/>
                <a:gd name="T40" fmla="*/ 41 w 41"/>
                <a:gd name="T41" fmla="*/ 21 h 490"/>
                <a:gd name="T42" fmla="*/ 41 w 41"/>
                <a:gd name="T43" fmla="*/ 470 h 490"/>
                <a:gd name="T44" fmla="*/ 41 w 41"/>
                <a:gd name="T45" fmla="*/ 470 h 490"/>
                <a:gd name="T46" fmla="*/ 41 w 41"/>
                <a:gd name="T47" fmla="*/ 474 h 490"/>
                <a:gd name="T48" fmla="*/ 41 w 41"/>
                <a:gd name="T49" fmla="*/ 478 h 490"/>
                <a:gd name="T50" fmla="*/ 39 w 41"/>
                <a:gd name="T51" fmla="*/ 480 h 490"/>
                <a:gd name="T52" fmla="*/ 37 w 41"/>
                <a:gd name="T53" fmla="*/ 484 h 490"/>
                <a:gd name="T54" fmla="*/ 35 w 41"/>
                <a:gd name="T55" fmla="*/ 486 h 490"/>
                <a:gd name="T56" fmla="*/ 31 w 41"/>
                <a:gd name="T57" fmla="*/ 488 h 490"/>
                <a:gd name="T58" fmla="*/ 29 w 41"/>
                <a:gd name="T59" fmla="*/ 490 h 490"/>
                <a:gd name="T60" fmla="*/ 25 w 41"/>
                <a:gd name="T61" fmla="*/ 490 h 490"/>
                <a:gd name="T62" fmla="*/ 21 w 41"/>
                <a:gd name="T63" fmla="*/ 490 h 490"/>
                <a:gd name="T64" fmla="*/ 19 w 41"/>
                <a:gd name="T65" fmla="*/ 490 h 490"/>
                <a:gd name="T66" fmla="*/ 15 w 41"/>
                <a:gd name="T67" fmla="*/ 490 h 490"/>
                <a:gd name="T68" fmla="*/ 11 w 41"/>
                <a:gd name="T69" fmla="*/ 488 h 490"/>
                <a:gd name="T70" fmla="*/ 8 w 41"/>
                <a:gd name="T71" fmla="*/ 486 h 490"/>
                <a:gd name="T72" fmla="*/ 6 w 41"/>
                <a:gd name="T73" fmla="*/ 484 h 490"/>
                <a:gd name="T74" fmla="*/ 4 w 41"/>
                <a:gd name="T75" fmla="*/ 480 h 490"/>
                <a:gd name="T76" fmla="*/ 2 w 41"/>
                <a:gd name="T77" fmla="*/ 478 h 490"/>
                <a:gd name="T78" fmla="*/ 0 w 41"/>
                <a:gd name="T79" fmla="*/ 474 h 490"/>
                <a:gd name="T80" fmla="*/ 0 w 41"/>
                <a:gd name="T81" fmla="*/ 470 h 490"/>
                <a:gd name="T82" fmla="*/ 0 w 41"/>
                <a:gd name="T83" fmla="*/ 470 h 490"/>
                <a:gd name="T84" fmla="*/ 0 w 41"/>
                <a:gd name="T85" fmla="*/ 2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490">
                  <a:moveTo>
                    <a:pt x="0" y="21"/>
                  </a:moveTo>
                  <a:lnTo>
                    <a:pt x="0" y="2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37" y="6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470"/>
                  </a:lnTo>
                  <a:lnTo>
                    <a:pt x="41" y="474"/>
                  </a:lnTo>
                  <a:lnTo>
                    <a:pt x="41" y="478"/>
                  </a:lnTo>
                  <a:lnTo>
                    <a:pt x="39" y="480"/>
                  </a:lnTo>
                  <a:lnTo>
                    <a:pt x="37" y="484"/>
                  </a:lnTo>
                  <a:lnTo>
                    <a:pt x="35" y="486"/>
                  </a:lnTo>
                  <a:lnTo>
                    <a:pt x="31" y="488"/>
                  </a:lnTo>
                  <a:lnTo>
                    <a:pt x="29" y="490"/>
                  </a:lnTo>
                  <a:lnTo>
                    <a:pt x="25" y="490"/>
                  </a:lnTo>
                  <a:lnTo>
                    <a:pt x="21" y="490"/>
                  </a:lnTo>
                  <a:lnTo>
                    <a:pt x="19" y="490"/>
                  </a:lnTo>
                  <a:lnTo>
                    <a:pt x="15" y="490"/>
                  </a:lnTo>
                  <a:lnTo>
                    <a:pt x="11" y="488"/>
                  </a:lnTo>
                  <a:lnTo>
                    <a:pt x="8" y="486"/>
                  </a:lnTo>
                  <a:lnTo>
                    <a:pt x="6" y="484"/>
                  </a:lnTo>
                  <a:lnTo>
                    <a:pt x="4" y="480"/>
                  </a:lnTo>
                  <a:lnTo>
                    <a:pt x="2" y="478"/>
                  </a:lnTo>
                  <a:lnTo>
                    <a:pt x="0" y="474"/>
                  </a:lnTo>
                  <a:lnTo>
                    <a:pt x="0" y="47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40" name="Freeform 15">
              <a:extLst>
                <a:ext uri="{FF2B5EF4-FFF2-40B4-BE49-F238E27FC236}">
                  <a16:creationId xmlns:a16="http://schemas.microsoft.com/office/drawing/2014/main" id="{158723B8-7961-69B5-7D44-845642A28B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8" y="2083"/>
              <a:ext cx="268" cy="267"/>
            </a:xfrm>
            <a:custGeom>
              <a:avLst/>
              <a:gdLst>
                <a:gd name="T0" fmla="*/ 4 w 268"/>
                <a:gd name="T1" fmla="*/ 23 h 267"/>
                <a:gd name="T2" fmla="*/ 4 w 268"/>
                <a:gd name="T3" fmla="*/ 23 h 267"/>
                <a:gd name="T4" fmla="*/ 2 w 268"/>
                <a:gd name="T5" fmla="*/ 21 h 267"/>
                <a:gd name="T6" fmla="*/ 0 w 268"/>
                <a:gd name="T7" fmla="*/ 19 h 267"/>
                <a:gd name="T8" fmla="*/ 0 w 268"/>
                <a:gd name="T9" fmla="*/ 17 h 267"/>
                <a:gd name="T10" fmla="*/ 0 w 268"/>
                <a:gd name="T11" fmla="*/ 15 h 267"/>
                <a:gd name="T12" fmla="*/ 0 w 268"/>
                <a:gd name="T13" fmla="*/ 13 h 267"/>
                <a:gd name="T14" fmla="*/ 0 w 268"/>
                <a:gd name="T15" fmla="*/ 10 h 267"/>
                <a:gd name="T16" fmla="*/ 0 w 268"/>
                <a:gd name="T17" fmla="*/ 8 h 267"/>
                <a:gd name="T18" fmla="*/ 2 w 268"/>
                <a:gd name="T19" fmla="*/ 6 h 267"/>
                <a:gd name="T20" fmla="*/ 4 w 268"/>
                <a:gd name="T21" fmla="*/ 4 h 267"/>
                <a:gd name="T22" fmla="*/ 6 w 268"/>
                <a:gd name="T23" fmla="*/ 2 h 267"/>
                <a:gd name="T24" fmla="*/ 8 w 268"/>
                <a:gd name="T25" fmla="*/ 0 h 267"/>
                <a:gd name="T26" fmla="*/ 10 w 268"/>
                <a:gd name="T27" fmla="*/ 0 h 267"/>
                <a:gd name="T28" fmla="*/ 12 w 268"/>
                <a:gd name="T29" fmla="*/ 0 h 267"/>
                <a:gd name="T30" fmla="*/ 14 w 268"/>
                <a:gd name="T31" fmla="*/ 0 h 267"/>
                <a:gd name="T32" fmla="*/ 16 w 268"/>
                <a:gd name="T33" fmla="*/ 0 h 267"/>
                <a:gd name="T34" fmla="*/ 18 w 268"/>
                <a:gd name="T35" fmla="*/ 0 h 267"/>
                <a:gd name="T36" fmla="*/ 20 w 268"/>
                <a:gd name="T37" fmla="*/ 2 h 267"/>
                <a:gd name="T38" fmla="*/ 22 w 268"/>
                <a:gd name="T39" fmla="*/ 4 h 267"/>
                <a:gd name="T40" fmla="*/ 22 w 268"/>
                <a:gd name="T41" fmla="*/ 4 h 267"/>
                <a:gd name="T42" fmla="*/ 264 w 268"/>
                <a:gd name="T43" fmla="*/ 244 h 267"/>
                <a:gd name="T44" fmla="*/ 264 w 268"/>
                <a:gd name="T45" fmla="*/ 244 h 267"/>
                <a:gd name="T46" fmla="*/ 264 w 268"/>
                <a:gd name="T47" fmla="*/ 246 h 267"/>
                <a:gd name="T48" fmla="*/ 266 w 268"/>
                <a:gd name="T49" fmla="*/ 248 h 267"/>
                <a:gd name="T50" fmla="*/ 266 w 268"/>
                <a:gd name="T51" fmla="*/ 250 h 267"/>
                <a:gd name="T52" fmla="*/ 268 w 268"/>
                <a:gd name="T53" fmla="*/ 253 h 267"/>
                <a:gd name="T54" fmla="*/ 268 w 268"/>
                <a:gd name="T55" fmla="*/ 257 h 267"/>
                <a:gd name="T56" fmla="*/ 266 w 268"/>
                <a:gd name="T57" fmla="*/ 259 h 267"/>
                <a:gd name="T58" fmla="*/ 266 w 268"/>
                <a:gd name="T59" fmla="*/ 261 h 267"/>
                <a:gd name="T60" fmla="*/ 264 w 268"/>
                <a:gd name="T61" fmla="*/ 263 h 267"/>
                <a:gd name="T62" fmla="*/ 264 w 268"/>
                <a:gd name="T63" fmla="*/ 265 h 267"/>
                <a:gd name="T64" fmla="*/ 262 w 268"/>
                <a:gd name="T65" fmla="*/ 265 h 267"/>
                <a:gd name="T66" fmla="*/ 260 w 268"/>
                <a:gd name="T67" fmla="*/ 267 h 267"/>
                <a:gd name="T68" fmla="*/ 258 w 268"/>
                <a:gd name="T69" fmla="*/ 267 h 267"/>
                <a:gd name="T70" fmla="*/ 256 w 268"/>
                <a:gd name="T71" fmla="*/ 267 h 267"/>
                <a:gd name="T72" fmla="*/ 254 w 268"/>
                <a:gd name="T73" fmla="*/ 267 h 267"/>
                <a:gd name="T74" fmla="*/ 250 w 268"/>
                <a:gd name="T75" fmla="*/ 267 h 267"/>
                <a:gd name="T76" fmla="*/ 248 w 268"/>
                <a:gd name="T77" fmla="*/ 267 h 267"/>
                <a:gd name="T78" fmla="*/ 246 w 268"/>
                <a:gd name="T79" fmla="*/ 265 h 267"/>
                <a:gd name="T80" fmla="*/ 243 w 268"/>
                <a:gd name="T81" fmla="*/ 265 h 267"/>
                <a:gd name="T82" fmla="*/ 243 w 268"/>
                <a:gd name="T83" fmla="*/ 265 h 267"/>
                <a:gd name="T84" fmla="*/ 4 w 268"/>
                <a:gd name="T85" fmla="*/ 2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8" h="267">
                  <a:moveTo>
                    <a:pt x="4" y="23"/>
                  </a:move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64" y="244"/>
                  </a:lnTo>
                  <a:lnTo>
                    <a:pt x="264" y="246"/>
                  </a:lnTo>
                  <a:lnTo>
                    <a:pt x="266" y="248"/>
                  </a:lnTo>
                  <a:lnTo>
                    <a:pt x="266" y="250"/>
                  </a:lnTo>
                  <a:lnTo>
                    <a:pt x="268" y="253"/>
                  </a:lnTo>
                  <a:lnTo>
                    <a:pt x="268" y="257"/>
                  </a:lnTo>
                  <a:lnTo>
                    <a:pt x="266" y="259"/>
                  </a:lnTo>
                  <a:lnTo>
                    <a:pt x="266" y="261"/>
                  </a:lnTo>
                  <a:lnTo>
                    <a:pt x="264" y="263"/>
                  </a:lnTo>
                  <a:lnTo>
                    <a:pt x="264" y="265"/>
                  </a:lnTo>
                  <a:lnTo>
                    <a:pt x="262" y="265"/>
                  </a:lnTo>
                  <a:lnTo>
                    <a:pt x="260" y="267"/>
                  </a:lnTo>
                  <a:lnTo>
                    <a:pt x="258" y="267"/>
                  </a:lnTo>
                  <a:lnTo>
                    <a:pt x="256" y="267"/>
                  </a:lnTo>
                  <a:lnTo>
                    <a:pt x="254" y="267"/>
                  </a:lnTo>
                  <a:lnTo>
                    <a:pt x="250" y="267"/>
                  </a:lnTo>
                  <a:lnTo>
                    <a:pt x="248" y="267"/>
                  </a:lnTo>
                  <a:lnTo>
                    <a:pt x="246" y="265"/>
                  </a:lnTo>
                  <a:lnTo>
                    <a:pt x="243" y="265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41" name="Freeform 16">
              <a:extLst>
                <a:ext uri="{FF2B5EF4-FFF2-40B4-BE49-F238E27FC236}">
                  <a16:creationId xmlns:a16="http://schemas.microsoft.com/office/drawing/2014/main" id="{E051E32E-E0BE-60DF-A982-08BE53CD97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0" y="1525"/>
              <a:ext cx="309" cy="300"/>
            </a:xfrm>
            <a:custGeom>
              <a:avLst/>
              <a:gdLst>
                <a:gd name="T0" fmla="*/ 22 w 309"/>
                <a:gd name="T1" fmla="*/ 296 h 300"/>
                <a:gd name="T2" fmla="*/ 22 w 309"/>
                <a:gd name="T3" fmla="*/ 296 h 300"/>
                <a:gd name="T4" fmla="*/ 20 w 309"/>
                <a:gd name="T5" fmla="*/ 298 h 300"/>
                <a:gd name="T6" fmla="*/ 18 w 309"/>
                <a:gd name="T7" fmla="*/ 300 h 300"/>
                <a:gd name="T8" fmla="*/ 16 w 309"/>
                <a:gd name="T9" fmla="*/ 300 h 300"/>
                <a:gd name="T10" fmla="*/ 14 w 309"/>
                <a:gd name="T11" fmla="*/ 300 h 300"/>
                <a:gd name="T12" fmla="*/ 12 w 309"/>
                <a:gd name="T13" fmla="*/ 300 h 300"/>
                <a:gd name="T14" fmla="*/ 10 w 309"/>
                <a:gd name="T15" fmla="*/ 300 h 300"/>
                <a:gd name="T16" fmla="*/ 6 w 309"/>
                <a:gd name="T17" fmla="*/ 300 h 300"/>
                <a:gd name="T18" fmla="*/ 4 w 309"/>
                <a:gd name="T19" fmla="*/ 298 h 300"/>
                <a:gd name="T20" fmla="*/ 4 w 309"/>
                <a:gd name="T21" fmla="*/ 296 h 300"/>
                <a:gd name="T22" fmla="*/ 2 w 309"/>
                <a:gd name="T23" fmla="*/ 294 h 300"/>
                <a:gd name="T24" fmla="*/ 0 w 309"/>
                <a:gd name="T25" fmla="*/ 291 h 300"/>
                <a:gd name="T26" fmla="*/ 0 w 309"/>
                <a:gd name="T27" fmla="*/ 289 h 300"/>
                <a:gd name="T28" fmla="*/ 0 w 309"/>
                <a:gd name="T29" fmla="*/ 287 h 300"/>
                <a:gd name="T30" fmla="*/ 0 w 309"/>
                <a:gd name="T31" fmla="*/ 285 h 300"/>
                <a:gd name="T32" fmla="*/ 0 w 309"/>
                <a:gd name="T33" fmla="*/ 283 h 300"/>
                <a:gd name="T34" fmla="*/ 0 w 309"/>
                <a:gd name="T35" fmla="*/ 281 h 300"/>
                <a:gd name="T36" fmla="*/ 2 w 309"/>
                <a:gd name="T37" fmla="*/ 279 h 300"/>
                <a:gd name="T38" fmla="*/ 4 w 309"/>
                <a:gd name="T39" fmla="*/ 277 h 300"/>
                <a:gd name="T40" fmla="*/ 4 w 309"/>
                <a:gd name="T41" fmla="*/ 277 h 300"/>
                <a:gd name="T42" fmla="*/ 285 w 309"/>
                <a:gd name="T43" fmla="*/ 2 h 300"/>
                <a:gd name="T44" fmla="*/ 285 w 309"/>
                <a:gd name="T45" fmla="*/ 2 h 300"/>
                <a:gd name="T46" fmla="*/ 287 w 309"/>
                <a:gd name="T47" fmla="*/ 2 h 300"/>
                <a:gd name="T48" fmla="*/ 289 w 309"/>
                <a:gd name="T49" fmla="*/ 0 h 300"/>
                <a:gd name="T50" fmla="*/ 291 w 309"/>
                <a:gd name="T51" fmla="*/ 0 h 300"/>
                <a:gd name="T52" fmla="*/ 295 w 309"/>
                <a:gd name="T53" fmla="*/ 0 h 300"/>
                <a:gd name="T54" fmla="*/ 297 w 309"/>
                <a:gd name="T55" fmla="*/ 0 h 300"/>
                <a:gd name="T56" fmla="*/ 299 w 309"/>
                <a:gd name="T57" fmla="*/ 0 h 300"/>
                <a:gd name="T58" fmla="*/ 301 w 309"/>
                <a:gd name="T59" fmla="*/ 0 h 300"/>
                <a:gd name="T60" fmla="*/ 303 w 309"/>
                <a:gd name="T61" fmla="*/ 2 h 300"/>
                <a:gd name="T62" fmla="*/ 305 w 309"/>
                <a:gd name="T63" fmla="*/ 4 h 300"/>
                <a:gd name="T64" fmla="*/ 305 w 309"/>
                <a:gd name="T65" fmla="*/ 6 h 300"/>
                <a:gd name="T66" fmla="*/ 307 w 309"/>
                <a:gd name="T67" fmla="*/ 6 h 300"/>
                <a:gd name="T68" fmla="*/ 307 w 309"/>
                <a:gd name="T69" fmla="*/ 10 h 300"/>
                <a:gd name="T70" fmla="*/ 309 w 309"/>
                <a:gd name="T71" fmla="*/ 12 h 300"/>
                <a:gd name="T72" fmla="*/ 307 w 309"/>
                <a:gd name="T73" fmla="*/ 15 h 300"/>
                <a:gd name="T74" fmla="*/ 307 w 309"/>
                <a:gd name="T75" fmla="*/ 17 h 300"/>
                <a:gd name="T76" fmla="*/ 307 w 309"/>
                <a:gd name="T77" fmla="*/ 19 h 300"/>
                <a:gd name="T78" fmla="*/ 305 w 309"/>
                <a:gd name="T79" fmla="*/ 21 h 300"/>
                <a:gd name="T80" fmla="*/ 305 w 309"/>
                <a:gd name="T81" fmla="*/ 23 h 300"/>
                <a:gd name="T82" fmla="*/ 305 w 309"/>
                <a:gd name="T83" fmla="*/ 23 h 300"/>
                <a:gd name="T84" fmla="*/ 22 w 309"/>
                <a:gd name="T85" fmla="*/ 29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9" h="300">
                  <a:moveTo>
                    <a:pt x="22" y="296"/>
                  </a:moveTo>
                  <a:lnTo>
                    <a:pt x="22" y="296"/>
                  </a:lnTo>
                  <a:lnTo>
                    <a:pt x="20" y="298"/>
                  </a:lnTo>
                  <a:lnTo>
                    <a:pt x="18" y="300"/>
                  </a:lnTo>
                  <a:lnTo>
                    <a:pt x="16" y="300"/>
                  </a:lnTo>
                  <a:lnTo>
                    <a:pt x="14" y="300"/>
                  </a:lnTo>
                  <a:lnTo>
                    <a:pt x="12" y="300"/>
                  </a:lnTo>
                  <a:lnTo>
                    <a:pt x="10" y="300"/>
                  </a:lnTo>
                  <a:lnTo>
                    <a:pt x="6" y="300"/>
                  </a:lnTo>
                  <a:lnTo>
                    <a:pt x="4" y="298"/>
                  </a:lnTo>
                  <a:lnTo>
                    <a:pt x="4" y="296"/>
                  </a:lnTo>
                  <a:lnTo>
                    <a:pt x="2" y="294"/>
                  </a:lnTo>
                  <a:lnTo>
                    <a:pt x="0" y="291"/>
                  </a:lnTo>
                  <a:lnTo>
                    <a:pt x="0" y="289"/>
                  </a:lnTo>
                  <a:lnTo>
                    <a:pt x="0" y="287"/>
                  </a:lnTo>
                  <a:lnTo>
                    <a:pt x="0" y="285"/>
                  </a:lnTo>
                  <a:lnTo>
                    <a:pt x="0" y="283"/>
                  </a:lnTo>
                  <a:lnTo>
                    <a:pt x="0" y="281"/>
                  </a:lnTo>
                  <a:lnTo>
                    <a:pt x="2" y="279"/>
                  </a:lnTo>
                  <a:lnTo>
                    <a:pt x="4" y="277"/>
                  </a:lnTo>
                  <a:lnTo>
                    <a:pt x="285" y="2"/>
                  </a:lnTo>
                  <a:lnTo>
                    <a:pt x="287" y="2"/>
                  </a:lnTo>
                  <a:lnTo>
                    <a:pt x="289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299" y="0"/>
                  </a:lnTo>
                  <a:lnTo>
                    <a:pt x="301" y="0"/>
                  </a:lnTo>
                  <a:lnTo>
                    <a:pt x="303" y="2"/>
                  </a:lnTo>
                  <a:lnTo>
                    <a:pt x="305" y="4"/>
                  </a:lnTo>
                  <a:lnTo>
                    <a:pt x="305" y="6"/>
                  </a:lnTo>
                  <a:lnTo>
                    <a:pt x="307" y="6"/>
                  </a:lnTo>
                  <a:lnTo>
                    <a:pt x="307" y="10"/>
                  </a:lnTo>
                  <a:lnTo>
                    <a:pt x="309" y="12"/>
                  </a:lnTo>
                  <a:lnTo>
                    <a:pt x="307" y="15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5" y="21"/>
                  </a:lnTo>
                  <a:lnTo>
                    <a:pt x="305" y="23"/>
                  </a:lnTo>
                  <a:lnTo>
                    <a:pt x="22" y="29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42" name="Freeform 17">
              <a:extLst>
                <a:ext uri="{FF2B5EF4-FFF2-40B4-BE49-F238E27FC236}">
                  <a16:creationId xmlns:a16="http://schemas.microsoft.com/office/drawing/2014/main" id="{DD682E65-F3C2-8449-EAE4-8E6836F410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16" y="2253"/>
              <a:ext cx="127" cy="126"/>
            </a:xfrm>
            <a:custGeom>
              <a:avLst/>
              <a:gdLst>
                <a:gd name="T0" fmla="*/ 127 w 127"/>
                <a:gd name="T1" fmla="*/ 126 h 126"/>
                <a:gd name="T2" fmla="*/ 65 w 127"/>
                <a:gd name="T3" fmla="*/ 0 h 126"/>
                <a:gd name="T4" fmla="*/ 0 w 127"/>
                <a:gd name="T5" fmla="*/ 66 h 126"/>
                <a:gd name="T6" fmla="*/ 127 w 127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6">
                  <a:moveTo>
                    <a:pt x="127" y="126"/>
                  </a:moveTo>
                  <a:lnTo>
                    <a:pt x="65" y="0"/>
                  </a:lnTo>
                  <a:lnTo>
                    <a:pt x="0" y="66"/>
                  </a:lnTo>
                  <a:lnTo>
                    <a:pt x="127" y="1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43" name="Freeform 18">
              <a:extLst>
                <a:ext uri="{FF2B5EF4-FFF2-40B4-BE49-F238E27FC236}">
                  <a16:creationId xmlns:a16="http://schemas.microsoft.com/office/drawing/2014/main" id="{F27D6723-64CA-4ECF-B47E-AEC0E6C88B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" y="2372"/>
              <a:ext cx="27" cy="460"/>
            </a:xfrm>
            <a:custGeom>
              <a:avLst/>
              <a:gdLst>
                <a:gd name="T0" fmla="*/ 0 w 27"/>
                <a:gd name="T1" fmla="*/ 15 h 460"/>
                <a:gd name="T2" fmla="*/ 0 w 27"/>
                <a:gd name="T3" fmla="*/ 15 h 460"/>
                <a:gd name="T4" fmla="*/ 0 w 27"/>
                <a:gd name="T5" fmla="*/ 13 h 460"/>
                <a:gd name="T6" fmla="*/ 0 w 27"/>
                <a:gd name="T7" fmla="*/ 11 h 460"/>
                <a:gd name="T8" fmla="*/ 0 w 27"/>
                <a:gd name="T9" fmla="*/ 9 h 460"/>
                <a:gd name="T10" fmla="*/ 3 w 27"/>
                <a:gd name="T11" fmla="*/ 7 h 460"/>
                <a:gd name="T12" fmla="*/ 5 w 27"/>
                <a:gd name="T13" fmla="*/ 5 h 460"/>
                <a:gd name="T14" fmla="*/ 7 w 27"/>
                <a:gd name="T15" fmla="*/ 3 h 460"/>
                <a:gd name="T16" fmla="*/ 9 w 27"/>
                <a:gd name="T17" fmla="*/ 3 h 460"/>
                <a:gd name="T18" fmla="*/ 11 w 27"/>
                <a:gd name="T19" fmla="*/ 0 h 460"/>
                <a:gd name="T20" fmla="*/ 13 w 27"/>
                <a:gd name="T21" fmla="*/ 0 h 460"/>
                <a:gd name="T22" fmla="*/ 15 w 27"/>
                <a:gd name="T23" fmla="*/ 0 h 460"/>
                <a:gd name="T24" fmla="*/ 17 w 27"/>
                <a:gd name="T25" fmla="*/ 3 h 460"/>
                <a:gd name="T26" fmla="*/ 19 w 27"/>
                <a:gd name="T27" fmla="*/ 3 h 460"/>
                <a:gd name="T28" fmla="*/ 21 w 27"/>
                <a:gd name="T29" fmla="*/ 5 h 460"/>
                <a:gd name="T30" fmla="*/ 23 w 27"/>
                <a:gd name="T31" fmla="*/ 7 h 460"/>
                <a:gd name="T32" fmla="*/ 25 w 27"/>
                <a:gd name="T33" fmla="*/ 9 h 460"/>
                <a:gd name="T34" fmla="*/ 25 w 27"/>
                <a:gd name="T35" fmla="*/ 11 h 460"/>
                <a:gd name="T36" fmla="*/ 25 w 27"/>
                <a:gd name="T37" fmla="*/ 13 h 460"/>
                <a:gd name="T38" fmla="*/ 27 w 27"/>
                <a:gd name="T39" fmla="*/ 15 h 460"/>
                <a:gd name="T40" fmla="*/ 27 w 27"/>
                <a:gd name="T41" fmla="*/ 15 h 460"/>
                <a:gd name="T42" fmla="*/ 27 w 27"/>
                <a:gd name="T43" fmla="*/ 446 h 460"/>
                <a:gd name="T44" fmla="*/ 27 w 27"/>
                <a:gd name="T45" fmla="*/ 446 h 460"/>
                <a:gd name="T46" fmla="*/ 25 w 27"/>
                <a:gd name="T47" fmla="*/ 448 h 460"/>
                <a:gd name="T48" fmla="*/ 25 w 27"/>
                <a:gd name="T49" fmla="*/ 450 h 460"/>
                <a:gd name="T50" fmla="*/ 25 w 27"/>
                <a:gd name="T51" fmla="*/ 452 h 460"/>
                <a:gd name="T52" fmla="*/ 23 w 27"/>
                <a:gd name="T53" fmla="*/ 454 h 460"/>
                <a:gd name="T54" fmla="*/ 21 w 27"/>
                <a:gd name="T55" fmla="*/ 456 h 460"/>
                <a:gd name="T56" fmla="*/ 19 w 27"/>
                <a:gd name="T57" fmla="*/ 458 h 460"/>
                <a:gd name="T58" fmla="*/ 17 w 27"/>
                <a:gd name="T59" fmla="*/ 458 h 460"/>
                <a:gd name="T60" fmla="*/ 15 w 27"/>
                <a:gd name="T61" fmla="*/ 460 h 460"/>
                <a:gd name="T62" fmla="*/ 13 w 27"/>
                <a:gd name="T63" fmla="*/ 460 h 460"/>
                <a:gd name="T64" fmla="*/ 11 w 27"/>
                <a:gd name="T65" fmla="*/ 460 h 460"/>
                <a:gd name="T66" fmla="*/ 9 w 27"/>
                <a:gd name="T67" fmla="*/ 458 h 460"/>
                <a:gd name="T68" fmla="*/ 7 w 27"/>
                <a:gd name="T69" fmla="*/ 458 h 460"/>
                <a:gd name="T70" fmla="*/ 5 w 27"/>
                <a:gd name="T71" fmla="*/ 456 h 460"/>
                <a:gd name="T72" fmla="*/ 3 w 27"/>
                <a:gd name="T73" fmla="*/ 454 h 460"/>
                <a:gd name="T74" fmla="*/ 0 w 27"/>
                <a:gd name="T75" fmla="*/ 452 h 460"/>
                <a:gd name="T76" fmla="*/ 0 w 27"/>
                <a:gd name="T77" fmla="*/ 450 h 460"/>
                <a:gd name="T78" fmla="*/ 0 w 27"/>
                <a:gd name="T79" fmla="*/ 448 h 460"/>
                <a:gd name="T80" fmla="*/ 0 w 27"/>
                <a:gd name="T81" fmla="*/ 446 h 460"/>
                <a:gd name="T82" fmla="*/ 0 w 27"/>
                <a:gd name="T83" fmla="*/ 446 h 460"/>
                <a:gd name="T84" fmla="*/ 0 w 27"/>
                <a:gd name="T85" fmla="*/ 1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460">
                  <a:moveTo>
                    <a:pt x="0" y="15"/>
                  </a:move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5"/>
                  </a:lnTo>
                  <a:lnTo>
                    <a:pt x="27" y="446"/>
                  </a:lnTo>
                  <a:lnTo>
                    <a:pt x="25" y="448"/>
                  </a:lnTo>
                  <a:lnTo>
                    <a:pt x="25" y="450"/>
                  </a:lnTo>
                  <a:lnTo>
                    <a:pt x="25" y="452"/>
                  </a:lnTo>
                  <a:lnTo>
                    <a:pt x="23" y="454"/>
                  </a:lnTo>
                  <a:lnTo>
                    <a:pt x="21" y="456"/>
                  </a:lnTo>
                  <a:lnTo>
                    <a:pt x="19" y="458"/>
                  </a:lnTo>
                  <a:lnTo>
                    <a:pt x="17" y="458"/>
                  </a:lnTo>
                  <a:lnTo>
                    <a:pt x="15" y="460"/>
                  </a:lnTo>
                  <a:lnTo>
                    <a:pt x="13" y="460"/>
                  </a:lnTo>
                  <a:lnTo>
                    <a:pt x="11" y="460"/>
                  </a:lnTo>
                  <a:lnTo>
                    <a:pt x="9" y="458"/>
                  </a:lnTo>
                  <a:lnTo>
                    <a:pt x="7" y="458"/>
                  </a:lnTo>
                  <a:lnTo>
                    <a:pt x="5" y="456"/>
                  </a:lnTo>
                  <a:lnTo>
                    <a:pt x="3" y="454"/>
                  </a:lnTo>
                  <a:lnTo>
                    <a:pt x="0" y="452"/>
                  </a:lnTo>
                  <a:lnTo>
                    <a:pt x="0" y="450"/>
                  </a:lnTo>
                  <a:lnTo>
                    <a:pt x="0" y="448"/>
                  </a:lnTo>
                  <a:lnTo>
                    <a:pt x="0" y="44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44" name="Freeform 19">
              <a:extLst>
                <a:ext uri="{FF2B5EF4-FFF2-40B4-BE49-F238E27FC236}">
                  <a16:creationId xmlns:a16="http://schemas.microsoft.com/office/drawing/2014/main" id="{640501E8-4665-3494-C995-5B887AAC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50" y="2662"/>
              <a:ext cx="185" cy="174"/>
            </a:xfrm>
            <a:custGeom>
              <a:avLst/>
              <a:gdLst>
                <a:gd name="T0" fmla="*/ 185 w 185"/>
                <a:gd name="T1" fmla="*/ 86 h 174"/>
                <a:gd name="T2" fmla="*/ 183 w 185"/>
                <a:gd name="T3" fmla="*/ 104 h 174"/>
                <a:gd name="T4" fmla="*/ 177 w 185"/>
                <a:gd name="T5" fmla="*/ 123 h 174"/>
                <a:gd name="T6" fmla="*/ 166 w 185"/>
                <a:gd name="T7" fmla="*/ 137 h 174"/>
                <a:gd name="T8" fmla="*/ 154 w 185"/>
                <a:gd name="T9" fmla="*/ 152 h 174"/>
                <a:gd name="T10" fmla="*/ 140 w 185"/>
                <a:gd name="T11" fmla="*/ 162 h 174"/>
                <a:gd name="T12" fmla="*/ 121 w 185"/>
                <a:gd name="T13" fmla="*/ 170 h 174"/>
                <a:gd name="T14" fmla="*/ 103 w 185"/>
                <a:gd name="T15" fmla="*/ 174 h 174"/>
                <a:gd name="T16" fmla="*/ 82 w 185"/>
                <a:gd name="T17" fmla="*/ 174 h 174"/>
                <a:gd name="T18" fmla="*/ 64 w 185"/>
                <a:gd name="T19" fmla="*/ 170 h 174"/>
                <a:gd name="T20" fmla="*/ 48 w 185"/>
                <a:gd name="T21" fmla="*/ 162 h 174"/>
                <a:gd name="T22" fmla="*/ 31 w 185"/>
                <a:gd name="T23" fmla="*/ 152 h 174"/>
                <a:gd name="T24" fmla="*/ 19 w 185"/>
                <a:gd name="T25" fmla="*/ 139 h 174"/>
                <a:gd name="T26" fmla="*/ 9 w 185"/>
                <a:gd name="T27" fmla="*/ 123 h 174"/>
                <a:gd name="T28" fmla="*/ 3 w 185"/>
                <a:gd name="T29" fmla="*/ 104 h 174"/>
                <a:gd name="T30" fmla="*/ 0 w 185"/>
                <a:gd name="T31" fmla="*/ 86 h 174"/>
                <a:gd name="T32" fmla="*/ 3 w 185"/>
                <a:gd name="T33" fmla="*/ 67 h 174"/>
                <a:gd name="T34" fmla="*/ 9 w 185"/>
                <a:gd name="T35" fmla="*/ 51 h 174"/>
                <a:gd name="T36" fmla="*/ 19 w 185"/>
                <a:gd name="T37" fmla="*/ 35 h 174"/>
                <a:gd name="T38" fmla="*/ 31 w 185"/>
                <a:gd name="T39" fmla="*/ 20 h 174"/>
                <a:gd name="T40" fmla="*/ 46 w 185"/>
                <a:gd name="T41" fmla="*/ 10 h 174"/>
                <a:gd name="T42" fmla="*/ 64 w 185"/>
                <a:gd name="T43" fmla="*/ 4 h 174"/>
                <a:gd name="T44" fmla="*/ 82 w 185"/>
                <a:gd name="T45" fmla="*/ 0 h 174"/>
                <a:gd name="T46" fmla="*/ 103 w 185"/>
                <a:gd name="T47" fmla="*/ 0 h 174"/>
                <a:gd name="T48" fmla="*/ 121 w 185"/>
                <a:gd name="T49" fmla="*/ 4 h 174"/>
                <a:gd name="T50" fmla="*/ 138 w 185"/>
                <a:gd name="T51" fmla="*/ 10 h 174"/>
                <a:gd name="T52" fmla="*/ 154 w 185"/>
                <a:gd name="T53" fmla="*/ 20 h 174"/>
                <a:gd name="T54" fmla="*/ 166 w 185"/>
                <a:gd name="T55" fmla="*/ 35 h 174"/>
                <a:gd name="T56" fmla="*/ 177 w 185"/>
                <a:gd name="T57" fmla="*/ 51 h 174"/>
                <a:gd name="T58" fmla="*/ 183 w 185"/>
                <a:gd name="T59" fmla="*/ 67 h 174"/>
                <a:gd name="T60" fmla="*/ 185 w 185"/>
                <a:gd name="T61" fmla="*/ 86 h 174"/>
                <a:gd name="T62" fmla="*/ 185 w 185"/>
                <a:gd name="T63" fmla="*/ 8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5" h="174">
                  <a:moveTo>
                    <a:pt x="185" y="86"/>
                  </a:moveTo>
                  <a:lnTo>
                    <a:pt x="183" y="104"/>
                  </a:lnTo>
                  <a:lnTo>
                    <a:pt x="177" y="123"/>
                  </a:lnTo>
                  <a:lnTo>
                    <a:pt x="166" y="137"/>
                  </a:lnTo>
                  <a:lnTo>
                    <a:pt x="154" y="152"/>
                  </a:lnTo>
                  <a:lnTo>
                    <a:pt x="140" y="162"/>
                  </a:lnTo>
                  <a:lnTo>
                    <a:pt x="121" y="170"/>
                  </a:lnTo>
                  <a:lnTo>
                    <a:pt x="103" y="174"/>
                  </a:lnTo>
                  <a:lnTo>
                    <a:pt x="82" y="174"/>
                  </a:lnTo>
                  <a:lnTo>
                    <a:pt x="64" y="170"/>
                  </a:lnTo>
                  <a:lnTo>
                    <a:pt x="48" y="162"/>
                  </a:lnTo>
                  <a:lnTo>
                    <a:pt x="31" y="152"/>
                  </a:lnTo>
                  <a:lnTo>
                    <a:pt x="19" y="139"/>
                  </a:lnTo>
                  <a:lnTo>
                    <a:pt x="9" y="123"/>
                  </a:lnTo>
                  <a:lnTo>
                    <a:pt x="3" y="104"/>
                  </a:lnTo>
                  <a:lnTo>
                    <a:pt x="0" y="86"/>
                  </a:lnTo>
                  <a:lnTo>
                    <a:pt x="3" y="67"/>
                  </a:lnTo>
                  <a:lnTo>
                    <a:pt x="9" y="51"/>
                  </a:lnTo>
                  <a:lnTo>
                    <a:pt x="19" y="35"/>
                  </a:lnTo>
                  <a:lnTo>
                    <a:pt x="31" y="20"/>
                  </a:lnTo>
                  <a:lnTo>
                    <a:pt x="46" y="10"/>
                  </a:lnTo>
                  <a:lnTo>
                    <a:pt x="64" y="4"/>
                  </a:lnTo>
                  <a:lnTo>
                    <a:pt x="82" y="0"/>
                  </a:lnTo>
                  <a:lnTo>
                    <a:pt x="103" y="0"/>
                  </a:lnTo>
                  <a:lnTo>
                    <a:pt x="121" y="4"/>
                  </a:lnTo>
                  <a:lnTo>
                    <a:pt x="138" y="10"/>
                  </a:lnTo>
                  <a:lnTo>
                    <a:pt x="154" y="20"/>
                  </a:lnTo>
                  <a:lnTo>
                    <a:pt x="166" y="35"/>
                  </a:lnTo>
                  <a:lnTo>
                    <a:pt x="177" y="51"/>
                  </a:lnTo>
                  <a:lnTo>
                    <a:pt x="183" y="67"/>
                  </a:lnTo>
                  <a:lnTo>
                    <a:pt x="185" y="86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45" name="Freeform 20">
              <a:extLst>
                <a:ext uri="{FF2B5EF4-FFF2-40B4-BE49-F238E27FC236}">
                  <a16:creationId xmlns:a16="http://schemas.microsoft.com/office/drawing/2014/main" id="{2E42637C-53AC-029D-EDF2-1836A51334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06" y="2713"/>
              <a:ext cx="74" cy="70"/>
            </a:xfrm>
            <a:custGeom>
              <a:avLst/>
              <a:gdLst>
                <a:gd name="T0" fmla="*/ 74 w 74"/>
                <a:gd name="T1" fmla="*/ 35 h 70"/>
                <a:gd name="T2" fmla="*/ 72 w 74"/>
                <a:gd name="T3" fmla="*/ 47 h 70"/>
                <a:gd name="T4" fmla="*/ 65 w 74"/>
                <a:gd name="T5" fmla="*/ 58 h 70"/>
                <a:gd name="T6" fmla="*/ 57 w 74"/>
                <a:gd name="T7" fmla="*/ 66 h 70"/>
                <a:gd name="T8" fmla="*/ 47 w 74"/>
                <a:gd name="T9" fmla="*/ 70 h 70"/>
                <a:gd name="T10" fmla="*/ 35 w 74"/>
                <a:gd name="T11" fmla="*/ 70 h 70"/>
                <a:gd name="T12" fmla="*/ 22 w 74"/>
                <a:gd name="T13" fmla="*/ 68 h 70"/>
                <a:gd name="T14" fmla="*/ 12 w 74"/>
                <a:gd name="T15" fmla="*/ 62 h 70"/>
                <a:gd name="T16" fmla="*/ 4 w 74"/>
                <a:gd name="T17" fmla="*/ 51 h 70"/>
                <a:gd name="T18" fmla="*/ 0 w 74"/>
                <a:gd name="T19" fmla="*/ 41 h 70"/>
                <a:gd name="T20" fmla="*/ 0 w 74"/>
                <a:gd name="T21" fmla="*/ 31 h 70"/>
                <a:gd name="T22" fmla="*/ 4 w 74"/>
                <a:gd name="T23" fmla="*/ 19 h 70"/>
                <a:gd name="T24" fmla="*/ 12 w 74"/>
                <a:gd name="T25" fmla="*/ 10 h 70"/>
                <a:gd name="T26" fmla="*/ 22 w 74"/>
                <a:gd name="T27" fmla="*/ 4 h 70"/>
                <a:gd name="T28" fmla="*/ 33 w 74"/>
                <a:gd name="T29" fmla="*/ 0 h 70"/>
                <a:gd name="T30" fmla="*/ 45 w 74"/>
                <a:gd name="T31" fmla="*/ 2 h 70"/>
                <a:gd name="T32" fmla="*/ 57 w 74"/>
                <a:gd name="T33" fmla="*/ 6 h 70"/>
                <a:gd name="T34" fmla="*/ 65 w 74"/>
                <a:gd name="T35" fmla="*/ 14 h 70"/>
                <a:gd name="T36" fmla="*/ 72 w 74"/>
                <a:gd name="T37" fmla="*/ 25 h 70"/>
                <a:gd name="T38" fmla="*/ 74 w 74"/>
                <a:gd name="T39" fmla="*/ 35 h 70"/>
                <a:gd name="T40" fmla="*/ 74 w 74"/>
                <a:gd name="T41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70">
                  <a:moveTo>
                    <a:pt x="74" y="35"/>
                  </a:moveTo>
                  <a:lnTo>
                    <a:pt x="72" y="47"/>
                  </a:lnTo>
                  <a:lnTo>
                    <a:pt x="65" y="58"/>
                  </a:lnTo>
                  <a:lnTo>
                    <a:pt x="57" y="66"/>
                  </a:lnTo>
                  <a:lnTo>
                    <a:pt x="47" y="70"/>
                  </a:lnTo>
                  <a:lnTo>
                    <a:pt x="35" y="70"/>
                  </a:lnTo>
                  <a:lnTo>
                    <a:pt x="22" y="68"/>
                  </a:lnTo>
                  <a:lnTo>
                    <a:pt x="12" y="62"/>
                  </a:lnTo>
                  <a:lnTo>
                    <a:pt x="4" y="51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4" y="19"/>
                  </a:lnTo>
                  <a:lnTo>
                    <a:pt x="12" y="10"/>
                  </a:lnTo>
                  <a:lnTo>
                    <a:pt x="22" y="4"/>
                  </a:lnTo>
                  <a:lnTo>
                    <a:pt x="33" y="0"/>
                  </a:lnTo>
                  <a:lnTo>
                    <a:pt x="45" y="2"/>
                  </a:lnTo>
                  <a:lnTo>
                    <a:pt x="57" y="6"/>
                  </a:lnTo>
                  <a:lnTo>
                    <a:pt x="65" y="14"/>
                  </a:lnTo>
                  <a:lnTo>
                    <a:pt x="72" y="25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46" name="Freeform 21">
              <a:extLst>
                <a:ext uri="{FF2B5EF4-FFF2-40B4-BE49-F238E27FC236}">
                  <a16:creationId xmlns:a16="http://schemas.microsoft.com/office/drawing/2014/main" id="{C54785BF-B633-F7A0-7D4A-1FC11FAAC7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43" y="1191"/>
              <a:ext cx="26" cy="365"/>
            </a:xfrm>
            <a:custGeom>
              <a:avLst/>
              <a:gdLst>
                <a:gd name="T0" fmla="*/ 0 w 26"/>
                <a:gd name="T1" fmla="*/ 14 h 365"/>
                <a:gd name="T2" fmla="*/ 0 w 26"/>
                <a:gd name="T3" fmla="*/ 14 h 365"/>
                <a:gd name="T4" fmla="*/ 0 w 26"/>
                <a:gd name="T5" fmla="*/ 12 h 365"/>
                <a:gd name="T6" fmla="*/ 0 w 26"/>
                <a:gd name="T7" fmla="*/ 8 h 365"/>
                <a:gd name="T8" fmla="*/ 0 w 26"/>
                <a:gd name="T9" fmla="*/ 6 h 365"/>
                <a:gd name="T10" fmla="*/ 2 w 26"/>
                <a:gd name="T11" fmla="*/ 4 h 365"/>
                <a:gd name="T12" fmla="*/ 4 w 26"/>
                <a:gd name="T13" fmla="*/ 4 h 365"/>
                <a:gd name="T14" fmla="*/ 6 w 26"/>
                <a:gd name="T15" fmla="*/ 2 h 365"/>
                <a:gd name="T16" fmla="*/ 8 w 26"/>
                <a:gd name="T17" fmla="*/ 2 h 365"/>
                <a:gd name="T18" fmla="*/ 10 w 26"/>
                <a:gd name="T19" fmla="*/ 0 h 365"/>
                <a:gd name="T20" fmla="*/ 12 w 26"/>
                <a:gd name="T21" fmla="*/ 0 h 365"/>
                <a:gd name="T22" fmla="*/ 14 w 26"/>
                <a:gd name="T23" fmla="*/ 0 h 365"/>
                <a:gd name="T24" fmla="*/ 16 w 26"/>
                <a:gd name="T25" fmla="*/ 2 h 365"/>
                <a:gd name="T26" fmla="*/ 18 w 26"/>
                <a:gd name="T27" fmla="*/ 2 h 365"/>
                <a:gd name="T28" fmla="*/ 20 w 26"/>
                <a:gd name="T29" fmla="*/ 4 h 365"/>
                <a:gd name="T30" fmla="*/ 22 w 26"/>
                <a:gd name="T31" fmla="*/ 4 h 365"/>
                <a:gd name="T32" fmla="*/ 24 w 26"/>
                <a:gd name="T33" fmla="*/ 6 h 365"/>
                <a:gd name="T34" fmla="*/ 24 w 26"/>
                <a:gd name="T35" fmla="*/ 8 h 365"/>
                <a:gd name="T36" fmla="*/ 24 w 26"/>
                <a:gd name="T37" fmla="*/ 12 h 365"/>
                <a:gd name="T38" fmla="*/ 26 w 26"/>
                <a:gd name="T39" fmla="*/ 14 h 365"/>
                <a:gd name="T40" fmla="*/ 26 w 26"/>
                <a:gd name="T41" fmla="*/ 14 h 365"/>
                <a:gd name="T42" fmla="*/ 26 w 26"/>
                <a:gd name="T43" fmla="*/ 351 h 365"/>
                <a:gd name="T44" fmla="*/ 26 w 26"/>
                <a:gd name="T45" fmla="*/ 351 h 365"/>
                <a:gd name="T46" fmla="*/ 24 w 26"/>
                <a:gd name="T47" fmla="*/ 353 h 365"/>
                <a:gd name="T48" fmla="*/ 24 w 26"/>
                <a:gd name="T49" fmla="*/ 355 h 365"/>
                <a:gd name="T50" fmla="*/ 24 w 26"/>
                <a:gd name="T51" fmla="*/ 357 h 365"/>
                <a:gd name="T52" fmla="*/ 22 w 26"/>
                <a:gd name="T53" fmla="*/ 359 h 365"/>
                <a:gd name="T54" fmla="*/ 20 w 26"/>
                <a:gd name="T55" fmla="*/ 361 h 365"/>
                <a:gd name="T56" fmla="*/ 18 w 26"/>
                <a:gd name="T57" fmla="*/ 363 h 365"/>
                <a:gd name="T58" fmla="*/ 16 w 26"/>
                <a:gd name="T59" fmla="*/ 363 h 365"/>
                <a:gd name="T60" fmla="*/ 14 w 26"/>
                <a:gd name="T61" fmla="*/ 365 h 365"/>
                <a:gd name="T62" fmla="*/ 12 w 26"/>
                <a:gd name="T63" fmla="*/ 365 h 365"/>
                <a:gd name="T64" fmla="*/ 10 w 26"/>
                <a:gd name="T65" fmla="*/ 365 h 365"/>
                <a:gd name="T66" fmla="*/ 8 w 26"/>
                <a:gd name="T67" fmla="*/ 363 h 365"/>
                <a:gd name="T68" fmla="*/ 6 w 26"/>
                <a:gd name="T69" fmla="*/ 363 h 365"/>
                <a:gd name="T70" fmla="*/ 4 w 26"/>
                <a:gd name="T71" fmla="*/ 361 h 365"/>
                <a:gd name="T72" fmla="*/ 2 w 26"/>
                <a:gd name="T73" fmla="*/ 359 h 365"/>
                <a:gd name="T74" fmla="*/ 0 w 26"/>
                <a:gd name="T75" fmla="*/ 357 h 365"/>
                <a:gd name="T76" fmla="*/ 0 w 26"/>
                <a:gd name="T77" fmla="*/ 355 h 365"/>
                <a:gd name="T78" fmla="*/ 0 w 26"/>
                <a:gd name="T79" fmla="*/ 353 h 365"/>
                <a:gd name="T80" fmla="*/ 0 w 26"/>
                <a:gd name="T81" fmla="*/ 351 h 365"/>
                <a:gd name="T82" fmla="*/ 0 w 26"/>
                <a:gd name="T83" fmla="*/ 351 h 365"/>
                <a:gd name="T84" fmla="*/ 0 w 26"/>
                <a:gd name="T85" fmla="*/ 1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365">
                  <a:moveTo>
                    <a:pt x="0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26" y="351"/>
                  </a:lnTo>
                  <a:lnTo>
                    <a:pt x="24" y="353"/>
                  </a:lnTo>
                  <a:lnTo>
                    <a:pt x="24" y="355"/>
                  </a:lnTo>
                  <a:lnTo>
                    <a:pt x="24" y="357"/>
                  </a:lnTo>
                  <a:lnTo>
                    <a:pt x="22" y="359"/>
                  </a:lnTo>
                  <a:lnTo>
                    <a:pt x="20" y="361"/>
                  </a:lnTo>
                  <a:lnTo>
                    <a:pt x="18" y="363"/>
                  </a:lnTo>
                  <a:lnTo>
                    <a:pt x="16" y="363"/>
                  </a:lnTo>
                  <a:lnTo>
                    <a:pt x="14" y="365"/>
                  </a:lnTo>
                  <a:lnTo>
                    <a:pt x="12" y="365"/>
                  </a:lnTo>
                  <a:lnTo>
                    <a:pt x="10" y="365"/>
                  </a:lnTo>
                  <a:lnTo>
                    <a:pt x="8" y="363"/>
                  </a:lnTo>
                  <a:lnTo>
                    <a:pt x="6" y="363"/>
                  </a:lnTo>
                  <a:lnTo>
                    <a:pt x="4" y="361"/>
                  </a:lnTo>
                  <a:lnTo>
                    <a:pt x="2" y="359"/>
                  </a:lnTo>
                  <a:lnTo>
                    <a:pt x="0" y="357"/>
                  </a:lnTo>
                  <a:lnTo>
                    <a:pt x="0" y="355"/>
                  </a:lnTo>
                  <a:lnTo>
                    <a:pt x="0" y="353"/>
                  </a:lnTo>
                  <a:lnTo>
                    <a:pt x="0" y="35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47" name="Freeform 22">
              <a:extLst>
                <a:ext uri="{FF2B5EF4-FFF2-40B4-BE49-F238E27FC236}">
                  <a16:creationId xmlns:a16="http://schemas.microsoft.com/office/drawing/2014/main" id="{762F8954-ED44-FFAE-B62F-48BBEAEFFF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57" y="1160"/>
              <a:ext cx="184" cy="174"/>
            </a:xfrm>
            <a:custGeom>
              <a:avLst/>
              <a:gdLst>
                <a:gd name="T0" fmla="*/ 184 w 184"/>
                <a:gd name="T1" fmla="*/ 88 h 174"/>
                <a:gd name="T2" fmla="*/ 182 w 184"/>
                <a:gd name="T3" fmla="*/ 105 h 174"/>
                <a:gd name="T4" fmla="*/ 176 w 184"/>
                <a:gd name="T5" fmla="*/ 123 h 174"/>
                <a:gd name="T6" fmla="*/ 166 w 184"/>
                <a:gd name="T7" fmla="*/ 139 h 174"/>
                <a:gd name="T8" fmla="*/ 153 w 184"/>
                <a:gd name="T9" fmla="*/ 152 h 174"/>
                <a:gd name="T10" fmla="*/ 139 w 184"/>
                <a:gd name="T11" fmla="*/ 164 h 174"/>
                <a:gd name="T12" fmla="*/ 121 w 184"/>
                <a:gd name="T13" fmla="*/ 170 h 174"/>
                <a:gd name="T14" fmla="*/ 102 w 184"/>
                <a:gd name="T15" fmla="*/ 174 h 174"/>
                <a:gd name="T16" fmla="*/ 82 w 184"/>
                <a:gd name="T17" fmla="*/ 174 h 174"/>
                <a:gd name="T18" fmla="*/ 63 w 184"/>
                <a:gd name="T19" fmla="*/ 170 h 174"/>
                <a:gd name="T20" fmla="*/ 47 w 184"/>
                <a:gd name="T21" fmla="*/ 164 h 174"/>
                <a:gd name="T22" fmla="*/ 30 w 184"/>
                <a:gd name="T23" fmla="*/ 152 h 174"/>
                <a:gd name="T24" fmla="*/ 18 w 184"/>
                <a:gd name="T25" fmla="*/ 139 h 174"/>
                <a:gd name="T26" fmla="*/ 8 w 184"/>
                <a:gd name="T27" fmla="*/ 123 h 174"/>
                <a:gd name="T28" fmla="*/ 2 w 184"/>
                <a:gd name="T29" fmla="*/ 107 h 174"/>
                <a:gd name="T30" fmla="*/ 0 w 184"/>
                <a:gd name="T31" fmla="*/ 88 h 174"/>
                <a:gd name="T32" fmla="*/ 2 w 184"/>
                <a:gd name="T33" fmla="*/ 70 h 174"/>
                <a:gd name="T34" fmla="*/ 8 w 184"/>
                <a:gd name="T35" fmla="*/ 51 h 174"/>
                <a:gd name="T36" fmla="*/ 18 w 184"/>
                <a:gd name="T37" fmla="*/ 35 h 174"/>
                <a:gd name="T38" fmla="*/ 30 w 184"/>
                <a:gd name="T39" fmla="*/ 23 h 174"/>
                <a:gd name="T40" fmla="*/ 45 w 184"/>
                <a:gd name="T41" fmla="*/ 10 h 174"/>
                <a:gd name="T42" fmla="*/ 63 w 184"/>
                <a:gd name="T43" fmla="*/ 4 h 174"/>
                <a:gd name="T44" fmla="*/ 82 w 184"/>
                <a:gd name="T45" fmla="*/ 0 h 174"/>
                <a:gd name="T46" fmla="*/ 102 w 184"/>
                <a:gd name="T47" fmla="*/ 0 h 174"/>
                <a:gd name="T48" fmla="*/ 121 w 184"/>
                <a:gd name="T49" fmla="*/ 4 h 174"/>
                <a:gd name="T50" fmla="*/ 137 w 184"/>
                <a:gd name="T51" fmla="*/ 10 h 174"/>
                <a:gd name="T52" fmla="*/ 153 w 184"/>
                <a:gd name="T53" fmla="*/ 23 h 174"/>
                <a:gd name="T54" fmla="*/ 166 w 184"/>
                <a:gd name="T55" fmla="*/ 35 h 174"/>
                <a:gd name="T56" fmla="*/ 176 w 184"/>
                <a:gd name="T57" fmla="*/ 51 h 174"/>
                <a:gd name="T58" fmla="*/ 182 w 184"/>
                <a:gd name="T59" fmla="*/ 70 h 174"/>
                <a:gd name="T60" fmla="*/ 184 w 184"/>
                <a:gd name="T61" fmla="*/ 88 h 174"/>
                <a:gd name="T62" fmla="*/ 184 w 184"/>
                <a:gd name="T63" fmla="*/ 8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174">
                  <a:moveTo>
                    <a:pt x="184" y="88"/>
                  </a:moveTo>
                  <a:lnTo>
                    <a:pt x="182" y="105"/>
                  </a:lnTo>
                  <a:lnTo>
                    <a:pt x="176" y="123"/>
                  </a:lnTo>
                  <a:lnTo>
                    <a:pt x="166" y="139"/>
                  </a:lnTo>
                  <a:lnTo>
                    <a:pt x="153" y="152"/>
                  </a:lnTo>
                  <a:lnTo>
                    <a:pt x="139" y="164"/>
                  </a:lnTo>
                  <a:lnTo>
                    <a:pt x="121" y="170"/>
                  </a:lnTo>
                  <a:lnTo>
                    <a:pt x="102" y="174"/>
                  </a:lnTo>
                  <a:lnTo>
                    <a:pt x="82" y="174"/>
                  </a:lnTo>
                  <a:lnTo>
                    <a:pt x="63" y="170"/>
                  </a:lnTo>
                  <a:lnTo>
                    <a:pt x="47" y="164"/>
                  </a:lnTo>
                  <a:lnTo>
                    <a:pt x="30" y="152"/>
                  </a:lnTo>
                  <a:lnTo>
                    <a:pt x="18" y="139"/>
                  </a:lnTo>
                  <a:lnTo>
                    <a:pt x="8" y="123"/>
                  </a:lnTo>
                  <a:lnTo>
                    <a:pt x="2" y="107"/>
                  </a:lnTo>
                  <a:lnTo>
                    <a:pt x="0" y="88"/>
                  </a:lnTo>
                  <a:lnTo>
                    <a:pt x="2" y="70"/>
                  </a:lnTo>
                  <a:lnTo>
                    <a:pt x="8" y="51"/>
                  </a:lnTo>
                  <a:lnTo>
                    <a:pt x="18" y="35"/>
                  </a:lnTo>
                  <a:lnTo>
                    <a:pt x="30" y="23"/>
                  </a:lnTo>
                  <a:lnTo>
                    <a:pt x="45" y="10"/>
                  </a:lnTo>
                  <a:lnTo>
                    <a:pt x="63" y="4"/>
                  </a:lnTo>
                  <a:lnTo>
                    <a:pt x="82" y="0"/>
                  </a:lnTo>
                  <a:lnTo>
                    <a:pt x="102" y="0"/>
                  </a:lnTo>
                  <a:lnTo>
                    <a:pt x="121" y="4"/>
                  </a:lnTo>
                  <a:lnTo>
                    <a:pt x="137" y="10"/>
                  </a:lnTo>
                  <a:lnTo>
                    <a:pt x="153" y="23"/>
                  </a:lnTo>
                  <a:lnTo>
                    <a:pt x="166" y="35"/>
                  </a:lnTo>
                  <a:lnTo>
                    <a:pt x="176" y="51"/>
                  </a:lnTo>
                  <a:lnTo>
                    <a:pt x="182" y="70"/>
                  </a:lnTo>
                  <a:lnTo>
                    <a:pt x="184" y="88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48" name="Freeform 23">
              <a:extLst>
                <a:ext uri="{FF2B5EF4-FFF2-40B4-BE49-F238E27FC236}">
                  <a16:creationId xmlns:a16="http://schemas.microsoft.com/office/drawing/2014/main" id="{9C806807-27E7-3C75-E37B-A88A32AE27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2" y="1213"/>
              <a:ext cx="74" cy="70"/>
            </a:xfrm>
            <a:custGeom>
              <a:avLst/>
              <a:gdLst>
                <a:gd name="T0" fmla="*/ 74 w 74"/>
                <a:gd name="T1" fmla="*/ 35 h 70"/>
                <a:gd name="T2" fmla="*/ 72 w 74"/>
                <a:gd name="T3" fmla="*/ 45 h 70"/>
                <a:gd name="T4" fmla="*/ 66 w 74"/>
                <a:gd name="T5" fmla="*/ 56 h 70"/>
                <a:gd name="T6" fmla="*/ 57 w 74"/>
                <a:gd name="T7" fmla="*/ 64 h 70"/>
                <a:gd name="T8" fmla="*/ 47 w 74"/>
                <a:gd name="T9" fmla="*/ 68 h 70"/>
                <a:gd name="T10" fmla="*/ 35 w 74"/>
                <a:gd name="T11" fmla="*/ 70 h 70"/>
                <a:gd name="T12" fmla="*/ 23 w 74"/>
                <a:gd name="T13" fmla="*/ 66 h 70"/>
                <a:gd name="T14" fmla="*/ 12 w 74"/>
                <a:gd name="T15" fmla="*/ 60 h 70"/>
                <a:gd name="T16" fmla="*/ 4 w 74"/>
                <a:gd name="T17" fmla="*/ 52 h 70"/>
                <a:gd name="T18" fmla="*/ 0 w 74"/>
                <a:gd name="T19" fmla="*/ 39 h 70"/>
                <a:gd name="T20" fmla="*/ 0 w 74"/>
                <a:gd name="T21" fmla="*/ 29 h 70"/>
                <a:gd name="T22" fmla="*/ 4 w 74"/>
                <a:gd name="T23" fmla="*/ 19 h 70"/>
                <a:gd name="T24" fmla="*/ 12 w 74"/>
                <a:gd name="T25" fmla="*/ 8 h 70"/>
                <a:gd name="T26" fmla="*/ 23 w 74"/>
                <a:gd name="T27" fmla="*/ 2 h 70"/>
                <a:gd name="T28" fmla="*/ 33 w 74"/>
                <a:gd name="T29" fmla="*/ 0 h 70"/>
                <a:gd name="T30" fmla="*/ 45 w 74"/>
                <a:gd name="T31" fmla="*/ 0 h 70"/>
                <a:gd name="T32" fmla="*/ 57 w 74"/>
                <a:gd name="T33" fmla="*/ 4 h 70"/>
                <a:gd name="T34" fmla="*/ 66 w 74"/>
                <a:gd name="T35" fmla="*/ 13 h 70"/>
                <a:gd name="T36" fmla="*/ 72 w 74"/>
                <a:gd name="T37" fmla="*/ 23 h 70"/>
                <a:gd name="T38" fmla="*/ 74 w 74"/>
                <a:gd name="T39" fmla="*/ 35 h 70"/>
                <a:gd name="T40" fmla="*/ 74 w 74"/>
                <a:gd name="T41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70">
                  <a:moveTo>
                    <a:pt x="74" y="35"/>
                  </a:moveTo>
                  <a:lnTo>
                    <a:pt x="72" y="45"/>
                  </a:lnTo>
                  <a:lnTo>
                    <a:pt x="66" y="56"/>
                  </a:lnTo>
                  <a:lnTo>
                    <a:pt x="57" y="64"/>
                  </a:lnTo>
                  <a:lnTo>
                    <a:pt x="47" y="68"/>
                  </a:lnTo>
                  <a:lnTo>
                    <a:pt x="35" y="70"/>
                  </a:lnTo>
                  <a:lnTo>
                    <a:pt x="23" y="66"/>
                  </a:lnTo>
                  <a:lnTo>
                    <a:pt x="12" y="60"/>
                  </a:lnTo>
                  <a:lnTo>
                    <a:pt x="4" y="52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4" y="19"/>
                  </a:lnTo>
                  <a:lnTo>
                    <a:pt x="12" y="8"/>
                  </a:lnTo>
                  <a:lnTo>
                    <a:pt x="23" y="2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7" y="4"/>
                  </a:lnTo>
                  <a:lnTo>
                    <a:pt x="66" y="13"/>
                  </a:lnTo>
                  <a:lnTo>
                    <a:pt x="72" y="23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rgbClr val="E0E0E0"/>
            </a:solidFill>
            <a:ln w="762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117"/>
            </a:p>
          </p:txBody>
        </p:sp>
        <p:sp>
          <p:nvSpPr>
            <p:cNvPr id="849" name="WordArt 24">
              <a:extLst>
                <a:ext uri="{FF2B5EF4-FFF2-40B4-BE49-F238E27FC236}">
                  <a16:creationId xmlns:a16="http://schemas.microsoft.com/office/drawing/2014/main" id="{ACF0F0BE-B898-23A8-B9C5-85FC01D6A258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146" y="1739"/>
              <a:ext cx="240" cy="13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 dirty="0"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erdana Ref"/>
                </a:rPr>
                <a:t>NPN</a:t>
              </a:r>
            </a:p>
          </p:txBody>
        </p:sp>
        <p:sp>
          <p:nvSpPr>
            <p:cNvPr id="850" name="WordArt 25">
              <a:extLst>
                <a:ext uri="{FF2B5EF4-FFF2-40B4-BE49-F238E27FC236}">
                  <a16:creationId xmlns:a16="http://schemas.microsoft.com/office/drawing/2014/main" id="{2D0F9F9E-B49D-6FFB-23C4-CDB6A0DF4FB0}"/>
                </a:ext>
              </a:extLst>
            </p:cNvPr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125" y="2027"/>
              <a:ext cx="279" cy="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GB" sz="1400" kern="10" dirty="0">
                  <a:ln w="317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Verdana Ref"/>
                </a:rPr>
                <a:t>Q2</a:t>
              </a:r>
            </a:p>
          </p:txBody>
        </p:sp>
      </p:grpSp>
      <p:sp>
        <p:nvSpPr>
          <p:cNvPr id="834" name="TextBox 833">
            <a:extLst>
              <a:ext uri="{FF2B5EF4-FFF2-40B4-BE49-F238E27FC236}">
                <a16:creationId xmlns:a16="http://schemas.microsoft.com/office/drawing/2014/main" id="{AC9325D9-C44E-1F76-86E5-1DB7C592C24C}"/>
              </a:ext>
            </a:extLst>
          </p:cNvPr>
          <p:cNvSpPr txBox="1"/>
          <p:nvPr/>
        </p:nvSpPr>
        <p:spPr>
          <a:xfrm>
            <a:off x="8141493" y="2273451"/>
            <a:ext cx="1079386" cy="24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Transistor</a:t>
            </a:r>
          </a:p>
        </p:txBody>
      </p:sp>
      <p:sp>
        <p:nvSpPr>
          <p:cNvPr id="851" name="TextBox 850">
            <a:extLst>
              <a:ext uri="{FF2B5EF4-FFF2-40B4-BE49-F238E27FC236}">
                <a16:creationId xmlns:a16="http://schemas.microsoft.com/office/drawing/2014/main" id="{97CB554E-E993-CEBC-CA77-9A2829CDD507}"/>
              </a:ext>
            </a:extLst>
          </p:cNvPr>
          <p:cNvSpPr txBox="1"/>
          <p:nvPr/>
        </p:nvSpPr>
        <p:spPr>
          <a:xfrm>
            <a:off x="8197114" y="3852996"/>
            <a:ext cx="968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Wires</a:t>
            </a:r>
          </a:p>
        </p:txBody>
      </p:sp>
      <p:grpSp>
        <p:nvGrpSpPr>
          <p:cNvPr id="852" name="Group 851">
            <a:extLst>
              <a:ext uri="{FF2B5EF4-FFF2-40B4-BE49-F238E27FC236}">
                <a16:creationId xmlns:a16="http://schemas.microsoft.com/office/drawing/2014/main" id="{1B585EF6-4740-D544-1D8B-E5FB7B8C9A43}"/>
              </a:ext>
            </a:extLst>
          </p:cNvPr>
          <p:cNvGrpSpPr>
            <a:grpSpLocks noChangeAspect="1"/>
          </p:cNvGrpSpPr>
          <p:nvPr/>
        </p:nvGrpSpPr>
        <p:grpSpPr>
          <a:xfrm>
            <a:off x="8355799" y="4143337"/>
            <a:ext cx="629992" cy="2243363"/>
            <a:chOff x="710044" y="2668540"/>
            <a:chExt cx="1003390" cy="3573010"/>
          </a:xfrm>
        </p:grpSpPr>
        <p:grpSp>
          <p:nvGrpSpPr>
            <p:cNvPr id="853" name="Group 43">
              <a:extLst>
                <a:ext uri="{FF2B5EF4-FFF2-40B4-BE49-F238E27FC236}">
                  <a16:creationId xmlns:a16="http://schemas.microsoft.com/office/drawing/2014/main" id="{7474E48D-B7EE-0B99-1158-6E5B2664BD1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429444" y="3327572"/>
              <a:ext cx="1574239" cy="270000"/>
              <a:chOff x="621" y="544"/>
              <a:chExt cx="1824" cy="335"/>
            </a:xfrm>
          </p:grpSpPr>
          <p:sp>
            <p:nvSpPr>
              <p:cNvPr id="876" name="Freeform 44">
                <a:extLst>
                  <a:ext uri="{FF2B5EF4-FFF2-40B4-BE49-F238E27FC236}">
                    <a16:creationId xmlns:a16="http://schemas.microsoft.com/office/drawing/2014/main" id="{8EE93DEE-9589-C690-7E96-FB27CF717E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21" y="544"/>
                <a:ext cx="1824" cy="335"/>
              </a:xfrm>
              <a:custGeom>
                <a:avLst/>
                <a:gdLst>
                  <a:gd name="T0" fmla="*/ 23 w 1824"/>
                  <a:gd name="T1" fmla="*/ 251 h 335"/>
                  <a:gd name="T2" fmla="*/ 166 w 1824"/>
                  <a:gd name="T3" fmla="*/ 335 h 335"/>
                  <a:gd name="T4" fmla="*/ 222 w 1824"/>
                  <a:gd name="T5" fmla="*/ 324 h 335"/>
                  <a:gd name="T6" fmla="*/ 306 w 1824"/>
                  <a:gd name="T7" fmla="*/ 257 h 335"/>
                  <a:gd name="T8" fmla="*/ 363 w 1824"/>
                  <a:gd name="T9" fmla="*/ 257 h 335"/>
                  <a:gd name="T10" fmla="*/ 513 w 1824"/>
                  <a:gd name="T11" fmla="*/ 257 h 335"/>
                  <a:gd name="T12" fmla="*/ 697 w 1824"/>
                  <a:gd name="T13" fmla="*/ 257 h 335"/>
                  <a:gd name="T14" fmla="*/ 798 w 1824"/>
                  <a:gd name="T15" fmla="*/ 257 h 335"/>
                  <a:gd name="T16" fmla="*/ 882 w 1824"/>
                  <a:gd name="T17" fmla="*/ 324 h 335"/>
                  <a:gd name="T18" fmla="*/ 939 w 1824"/>
                  <a:gd name="T19" fmla="*/ 335 h 335"/>
                  <a:gd name="T20" fmla="*/ 1039 w 1824"/>
                  <a:gd name="T21" fmla="*/ 298 h 335"/>
                  <a:gd name="T22" fmla="*/ 1078 w 1824"/>
                  <a:gd name="T23" fmla="*/ 257 h 335"/>
                  <a:gd name="T24" fmla="*/ 1279 w 1824"/>
                  <a:gd name="T25" fmla="*/ 257 h 335"/>
                  <a:gd name="T26" fmla="*/ 1449 w 1824"/>
                  <a:gd name="T27" fmla="*/ 257 h 335"/>
                  <a:gd name="T28" fmla="*/ 1517 w 1824"/>
                  <a:gd name="T29" fmla="*/ 257 h 335"/>
                  <a:gd name="T30" fmla="*/ 1601 w 1824"/>
                  <a:gd name="T31" fmla="*/ 324 h 335"/>
                  <a:gd name="T32" fmla="*/ 1656 w 1824"/>
                  <a:gd name="T33" fmla="*/ 335 h 335"/>
                  <a:gd name="T34" fmla="*/ 1802 w 1824"/>
                  <a:gd name="T35" fmla="*/ 251 h 335"/>
                  <a:gd name="T36" fmla="*/ 1824 w 1824"/>
                  <a:gd name="T37" fmla="*/ 168 h 335"/>
                  <a:gd name="T38" fmla="*/ 1740 w 1824"/>
                  <a:gd name="T39" fmla="*/ 23 h 335"/>
                  <a:gd name="T40" fmla="*/ 1656 w 1824"/>
                  <a:gd name="T41" fmla="*/ 0 h 335"/>
                  <a:gd name="T42" fmla="*/ 1554 w 1824"/>
                  <a:gd name="T43" fmla="*/ 37 h 335"/>
                  <a:gd name="T44" fmla="*/ 1517 w 1824"/>
                  <a:gd name="T45" fmla="*/ 78 h 335"/>
                  <a:gd name="T46" fmla="*/ 1369 w 1824"/>
                  <a:gd name="T47" fmla="*/ 78 h 335"/>
                  <a:gd name="T48" fmla="*/ 1181 w 1824"/>
                  <a:gd name="T49" fmla="*/ 78 h 335"/>
                  <a:gd name="T50" fmla="*/ 1078 w 1824"/>
                  <a:gd name="T51" fmla="*/ 78 h 335"/>
                  <a:gd name="T52" fmla="*/ 992 w 1824"/>
                  <a:gd name="T53" fmla="*/ 10 h 335"/>
                  <a:gd name="T54" fmla="*/ 939 w 1824"/>
                  <a:gd name="T55" fmla="*/ 0 h 335"/>
                  <a:gd name="T56" fmla="*/ 834 w 1824"/>
                  <a:gd name="T57" fmla="*/ 37 h 335"/>
                  <a:gd name="T58" fmla="*/ 798 w 1824"/>
                  <a:gd name="T59" fmla="*/ 78 h 335"/>
                  <a:gd name="T60" fmla="*/ 603 w 1824"/>
                  <a:gd name="T61" fmla="*/ 78 h 335"/>
                  <a:gd name="T62" fmla="*/ 433 w 1824"/>
                  <a:gd name="T63" fmla="*/ 78 h 335"/>
                  <a:gd name="T64" fmla="*/ 306 w 1824"/>
                  <a:gd name="T65" fmla="*/ 78 h 335"/>
                  <a:gd name="T66" fmla="*/ 269 w 1824"/>
                  <a:gd name="T67" fmla="*/ 37 h 335"/>
                  <a:gd name="T68" fmla="*/ 166 w 1824"/>
                  <a:gd name="T69" fmla="*/ 0 h 335"/>
                  <a:gd name="T70" fmla="*/ 82 w 1824"/>
                  <a:gd name="T71" fmla="*/ 23 h 335"/>
                  <a:gd name="T72" fmla="*/ 0 w 1824"/>
                  <a:gd name="T73" fmla="*/ 16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24" h="335">
                    <a:moveTo>
                      <a:pt x="0" y="168"/>
                    </a:moveTo>
                    <a:lnTo>
                      <a:pt x="23" y="251"/>
                    </a:lnTo>
                    <a:lnTo>
                      <a:pt x="82" y="310"/>
                    </a:lnTo>
                    <a:lnTo>
                      <a:pt x="166" y="335"/>
                    </a:lnTo>
                    <a:lnTo>
                      <a:pt x="222" y="324"/>
                    </a:lnTo>
                    <a:lnTo>
                      <a:pt x="269" y="298"/>
                    </a:lnTo>
                    <a:lnTo>
                      <a:pt x="306" y="257"/>
                    </a:lnTo>
                    <a:lnTo>
                      <a:pt x="363" y="257"/>
                    </a:lnTo>
                    <a:lnTo>
                      <a:pt x="433" y="257"/>
                    </a:lnTo>
                    <a:lnTo>
                      <a:pt x="513" y="257"/>
                    </a:lnTo>
                    <a:lnTo>
                      <a:pt x="603" y="257"/>
                    </a:lnTo>
                    <a:lnTo>
                      <a:pt x="697" y="257"/>
                    </a:lnTo>
                    <a:lnTo>
                      <a:pt x="798" y="257"/>
                    </a:lnTo>
                    <a:lnTo>
                      <a:pt x="834" y="298"/>
                    </a:lnTo>
                    <a:lnTo>
                      <a:pt x="882" y="324"/>
                    </a:lnTo>
                    <a:lnTo>
                      <a:pt x="939" y="335"/>
                    </a:lnTo>
                    <a:lnTo>
                      <a:pt x="992" y="324"/>
                    </a:lnTo>
                    <a:lnTo>
                      <a:pt x="1039" y="298"/>
                    </a:lnTo>
                    <a:lnTo>
                      <a:pt x="1078" y="257"/>
                    </a:lnTo>
                    <a:lnTo>
                      <a:pt x="1181" y="257"/>
                    </a:lnTo>
                    <a:lnTo>
                      <a:pt x="1279" y="257"/>
                    </a:lnTo>
                    <a:lnTo>
                      <a:pt x="1369" y="257"/>
                    </a:lnTo>
                    <a:lnTo>
                      <a:pt x="1449" y="257"/>
                    </a:lnTo>
                    <a:lnTo>
                      <a:pt x="1517" y="257"/>
                    </a:lnTo>
                    <a:lnTo>
                      <a:pt x="1554" y="298"/>
                    </a:lnTo>
                    <a:lnTo>
                      <a:pt x="1601" y="324"/>
                    </a:lnTo>
                    <a:lnTo>
                      <a:pt x="1656" y="335"/>
                    </a:lnTo>
                    <a:lnTo>
                      <a:pt x="1740" y="310"/>
                    </a:lnTo>
                    <a:lnTo>
                      <a:pt x="1802" y="251"/>
                    </a:lnTo>
                    <a:lnTo>
                      <a:pt x="1824" y="168"/>
                    </a:lnTo>
                    <a:lnTo>
                      <a:pt x="1802" y="84"/>
                    </a:lnTo>
                    <a:lnTo>
                      <a:pt x="1740" y="23"/>
                    </a:lnTo>
                    <a:lnTo>
                      <a:pt x="1656" y="0"/>
                    </a:lnTo>
                    <a:lnTo>
                      <a:pt x="1601" y="10"/>
                    </a:lnTo>
                    <a:lnTo>
                      <a:pt x="1554" y="37"/>
                    </a:lnTo>
                    <a:lnTo>
                      <a:pt x="1517" y="78"/>
                    </a:lnTo>
                    <a:lnTo>
                      <a:pt x="1449" y="78"/>
                    </a:lnTo>
                    <a:lnTo>
                      <a:pt x="1369" y="78"/>
                    </a:lnTo>
                    <a:lnTo>
                      <a:pt x="1279" y="78"/>
                    </a:lnTo>
                    <a:lnTo>
                      <a:pt x="1181" y="78"/>
                    </a:lnTo>
                    <a:lnTo>
                      <a:pt x="1078" y="78"/>
                    </a:lnTo>
                    <a:lnTo>
                      <a:pt x="1039" y="37"/>
                    </a:lnTo>
                    <a:lnTo>
                      <a:pt x="992" y="10"/>
                    </a:lnTo>
                    <a:lnTo>
                      <a:pt x="939" y="0"/>
                    </a:lnTo>
                    <a:lnTo>
                      <a:pt x="882" y="10"/>
                    </a:lnTo>
                    <a:lnTo>
                      <a:pt x="834" y="37"/>
                    </a:lnTo>
                    <a:lnTo>
                      <a:pt x="798" y="78"/>
                    </a:lnTo>
                    <a:lnTo>
                      <a:pt x="697" y="78"/>
                    </a:lnTo>
                    <a:lnTo>
                      <a:pt x="603" y="78"/>
                    </a:lnTo>
                    <a:lnTo>
                      <a:pt x="513" y="78"/>
                    </a:lnTo>
                    <a:lnTo>
                      <a:pt x="433" y="78"/>
                    </a:lnTo>
                    <a:lnTo>
                      <a:pt x="363" y="78"/>
                    </a:lnTo>
                    <a:lnTo>
                      <a:pt x="306" y="78"/>
                    </a:lnTo>
                    <a:lnTo>
                      <a:pt x="269" y="37"/>
                    </a:lnTo>
                    <a:lnTo>
                      <a:pt x="222" y="10"/>
                    </a:lnTo>
                    <a:lnTo>
                      <a:pt x="166" y="0"/>
                    </a:lnTo>
                    <a:lnTo>
                      <a:pt x="82" y="23"/>
                    </a:lnTo>
                    <a:lnTo>
                      <a:pt x="23" y="84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77" name="Freeform 45">
                <a:extLst>
                  <a:ext uri="{FF2B5EF4-FFF2-40B4-BE49-F238E27FC236}">
                    <a16:creationId xmlns:a16="http://schemas.microsoft.com/office/drawing/2014/main" id="{42EFDF86-D963-2DE3-81EE-4D48D6D82D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3" y="626"/>
                <a:ext cx="178" cy="181"/>
              </a:xfrm>
              <a:custGeom>
                <a:avLst/>
                <a:gdLst>
                  <a:gd name="T0" fmla="*/ 178 w 178"/>
                  <a:gd name="T1" fmla="*/ 90 h 181"/>
                  <a:gd name="T2" fmla="*/ 176 w 178"/>
                  <a:gd name="T3" fmla="*/ 109 h 181"/>
                  <a:gd name="T4" fmla="*/ 170 w 178"/>
                  <a:gd name="T5" fmla="*/ 127 h 181"/>
                  <a:gd name="T6" fmla="*/ 160 w 178"/>
                  <a:gd name="T7" fmla="*/ 144 h 181"/>
                  <a:gd name="T8" fmla="*/ 148 w 178"/>
                  <a:gd name="T9" fmla="*/ 158 h 181"/>
                  <a:gd name="T10" fmla="*/ 131 w 178"/>
                  <a:gd name="T11" fmla="*/ 170 h 181"/>
                  <a:gd name="T12" fmla="*/ 113 w 178"/>
                  <a:gd name="T13" fmla="*/ 177 h 181"/>
                  <a:gd name="T14" fmla="*/ 94 w 178"/>
                  <a:gd name="T15" fmla="*/ 181 h 181"/>
                  <a:gd name="T16" fmla="*/ 74 w 178"/>
                  <a:gd name="T17" fmla="*/ 179 h 181"/>
                  <a:gd name="T18" fmla="*/ 55 w 178"/>
                  <a:gd name="T19" fmla="*/ 175 h 181"/>
                  <a:gd name="T20" fmla="*/ 39 w 178"/>
                  <a:gd name="T21" fmla="*/ 164 h 181"/>
                  <a:gd name="T22" fmla="*/ 25 w 178"/>
                  <a:gd name="T23" fmla="*/ 152 h 181"/>
                  <a:gd name="T24" fmla="*/ 12 w 178"/>
                  <a:gd name="T25" fmla="*/ 136 h 181"/>
                  <a:gd name="T26" fmla="*/ 4 w 178"/>
                  <a:gd name="T27" fmla="*/ 119 h 181"/>
                  <a:gd name="T28" fmla="*/ 0 w 178"/>
                  <a:gd name="T29" fmla="*/ 101 h 181"/>
                  <a:gd name="T30" fmla="*/ 0 w 178"/>
                  <a:gd name="T31" fmla="*/ 80 h 181"/>
                  <a:gd name="T32" fmla="*/ 4 w 178"/>
                  <a:gd name="T33" fmla="*/ 62 h 181"/>
                  <a:gd name="T34" fmla="*/ 12 w 178"/>
                  <a:gd name="T35" fmla="*/ 43 h 181"/>
                  <a:gd name="T36" fmla="*/ 25 w 178"/>
                  <a:gd name="T37" fmla="*/ 29 h 181"/>
                  <a:gd name="T38" fmla="*/ 39 w 178"/>
                  <a:gd name="T39" fmla="*/ 17 h 181"/>
                  <a:gd name="T40" fmla="*/ 55 w 178"/>
                  <a:gd name="T41" fmla="*/ 6 h 181"/>
                  <a:gd name="T42" fmla="*/ 74 w 178"/>
                  <a:gd name="T43" fmla="*/ 2 h 181"/>
                  <a:gd name="T44" fmla="*/ 94 w 178"/>
                  <a:gd name="T45" fmla="*/ 0 h 181"/>
                  <a:gd name="T46" fmla="*/ 113 w 178"/>
                  <a:gd name="T47" fmla="*/ 4 h 181"/>
                  <a:gd name="T48" fmla="*/ 131 w 178"/>
                  <a:gd name="T49" fmla="*/ 10 h 181"/>
                  <a:gd name="T50" fmla="*/ 148 w 178"/>
                  <a:gd name="T51" fmla="*/ 21 h 181"/>
                  <a:gd name="T52" fmla="*/ 160 w 178"/>
                  <a:gd name="T53" fmla="*/ 35 h 181"/>
                  <a:gd name="T54" fmla="*/ 170 w 178"/>
                  <a:gd name="T55" fmla="*/ 51 h 181"/>
                  <a:gd name="T56" fmla="*/ 176 w 178"/>
                  <a:gd name="T57" fmla="*/ 70 h 181"/>
                  <a:gd name="T58" fmla="*/ 178 w 178"/>
                  <a:gd name="T59" fmla="*/ 90 h 181"/>
                  <a:gd name="T60" fmla="*/ 178 w 178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181">
                    <a:moveTo>
                      <a:pt x="178" y="90"/>
                    </a:moveTo>
                    <a:lnTo>
                      <a:pt x="176" y="109"/>
                    </a:lnTo>
                    <a:lnTo>
                      <a:pt x="170" y="127"/>
                    </a:lnTo>
                    <a:lnTo>
                      <a:pt x="160" y="144"/>
                    </a:lnTo>
                    <a:lnTo>
                      <a:pt x="148" y="158"/>
                    </a:lnTo>
                    <a:lnTo>
                      <a:pt x="131" y="170"/>
                    </a:lnTo>
                    <a:lnTo>
                      <a:pt x="113" y="177"/>
                    </a:lnTo>
                    <a:lnTo>
                      <a:pt x="94" y="181"/>
                    </a:lnTo>
                    <a:lnTo>
                      <a:pt x="74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0" y="35"/>
                    </a:lnTo>
                    <a:lnTo>
                      <a:pt x="170" y="51"/>
                    </a:lnTo>
                    <a:lnTo>
                      <a:pt x="176" y="70"/>
                    </a:lnTo>
                    <a:lnTo>
                      <a:pt x="178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78" name="Freeform 46">
                <a:extLst>
                  <a:ext uri="{FF2B5EF4-FFF2-40B4-BE49-F238E27FC236}">
                    <a16:creationId xmlns:a16="http://schemas.microsoft.com/office/drawing/2014/main" id="{FB13CF1C-492E-BD80-194A-55823852AE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6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4 w 70"/>
                  <a:gd name="T7" fmla="*/ 63 h 67"/>
                  <a:gd name="T8" fmla="*/ 41 w 70"/>
                  <a:gd name="T9" fmla="*/ 67 h 67"/>
                  <a:gd name="T10" fmla="*/ 31 w 70"/>
                  <a:gd name="T11" fmla="*/ 67 h 67"/>
                  <a:gd name="T12" fmla="*/ 19 w 70"/>
                  <a:gd name="T13" fmla="*/ 63 h 67"/>
                  <a:gd name="T14" fmla="*/ 9 w 70"/>
                  <a:gd name="T15" fmla="*/ 57 h 67"/>
                  <a:gd name="T16" fmla="*/ 4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9 w 70"/>
                  <a:gd name="T23" fmla="*/ 12 h 67"/>
                  <a:gd name="T24" fmla="*/ 19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4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4" y="63"/>
                    </a:lnTo>
                    <a:lnTo>
                      <a:pt x="41" y="67"/>
                    </a:lnTo>
                    <a:lnTo>
                      <a:pt x="31" y="67"/>
                    </a:lnTo>
                    <a:lnTo>
                      <a:pt x="19" y="63"/>
                    </a:lnTo>
                    <a:lnTo>
                      <a:pt x="9" y="57"/>
                    </a:lnTo>
                    <a:lnTo>
                      <a:pt x="4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9" y="12"/>
                    </a:lnTo>
                    <a:lnTo>
                      <a:pt x="19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4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79" name="Freeform 47">
                <a:extLst>
                  <a:ext uri="{FF2B5EF4-FFF2-40B4-BE49-F238E27FC236}">
                    <a16:creationId xmlns:a16="http://schemas.microsoft.com/office/drawing/2014/main" id="{B81D2E04-A074-D42A-460A-D8C66196B1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74" y="626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7 w 180"/>
                  <a:gd name="T9" fmla="*/ 158 h 181"/>
                  <a:gd name="T10" fmla="*/ 131 w 180"/>
                  <a:gd name="T11" fmla="*/ 170 h 181"/>
                  <a:gd name="T12" fmla="*/ 112 w 180"/>
                  <a:gd name="T13" fmla="*/ 177 h 181"/>
                  <a:gd name="T14" fmla="*/ 94 w 180"/>
                  <a:gd name="T15" fmla="*/ 181 h 181"/>
                  <a:gd name="T16" fmla="*/ 76 w 180"/>
                  <a:gd name="T17" fmla="*/ 179 h 181"/>
                  <a:gd name="T18" fmla="*/ 55 w 180"/>
                  <a:gd name="T19" fmla="*/ 175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6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7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2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7" y="158"/>
                    </a:lnTo>
                    <a:lnTo>
                      <a:pt x="131" y="170"/>
                    </a:lnTo>
                    <a:lnTo>
                      <a:pt x="112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5" y="175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2" y="4"/>
                    </a:lnTo>
                    <a:lnTo>
                      <a:pt x="131" y="10"/>
                    </a:lnTo>
                    <a:lnTo>
                      <a:pt x="147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80" name="Freeform 48">
                <a:extLst>
                  <a:ext uri="{FF2B5EF4-FFF2-40B4-BE49-F238E27FC236}">
                    <a16:creationId xmlns:a16="http://schemas.microsoft.com/office/drawing/2014/main" id="{301DB4E7-D496-0F7C-D2BB-8D624AB338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29" y="682"/>
                <a:ext cx="70" cy="67"/>
              </a:xfrm>
              <a:custGeom>
                <a:avLst/>
                <a:gdLst>
                  <a:gd name="T0" fmla="*/ 70 w 70"/>
                  <a:gd name="T1" fmla="*/ 34 h 67"/>
                  <a:gd name="T2" fmla="*/ 68 w 70"/>
                  <a:gd name="T3" fmla="*/ 47 h 67"/>
                  <a:gd name="T4" fmla="*/ 62 w 70"/>
                  <a:gd name="T5" fmla="*/ 57 h 67"/>
                  <a:gd name="T6" fmla="*/ 51 w 70"/>
                  <a:gd name="T7" fmla="*/ 63 h 67"/>
                  <a:gd name="T8" fmla="*/ 41 w 70"/>
                  <a:gd name="T9" fmla="*/ 67 h 67"/>
                  <a:gd name="T10" fmla="*/ 29 w 70"/>
                  <a:gd name="T11" fmla="*/ 67 h 67"/>
                  <a:gd name="T12" fmla="*/ 16 w 70"/>
                  <a:gd name="T13" fmla="*/ 63 h 67"/>
                  <a:gd name="T14" fmla="*/ 8 w 70"/>
                  <a:gd name="T15" fmla="*/ 57 h 67"/>
                  <a:gd name="T16" fmla="*/ 2 w 70"/>
                  <a:gd name="T17" fmla="*/ 47 h 67"/>
                  <a:gd name="T18" fmla="*/ 0 w 70"/>
                  <a:gd name="T19" fmla="*/ 34 h 67"/>
                  <a:gd name="T20" fmla="*/ 2 w 70"/>
                  <a:gd name="T21" fmla="*/ 22 h 67"/>
                  <a:gd name="T22" fmla="*/ 8 w 70"/>
                  <a:gd name="T23" fmla="*/ 12 h 67"/>
                  <a:gd name="T24" fmla="*/ 16 w 70"/>
                  <a:gd name="T25" fmla="*/ 4 h 67"/>
                  <a:gd name="T26" fmla="*/ 29 w 70"/>
                  <a:gd name="T27" fmla="*/ 0 h 67"/>
                  <a:gd name="T28" fmla="*/ 41 w 70"/>
                  <a:gd name="T29" fmla="*/ 0 h 67"/>
                  <a:gd name="T30" fmla="*/ 51 w 70"/>
                  <a:gd name="T31" fmla="*/ 4 h 67"/>
                  <a:gd name="T32" fmla="*/ 62 w 70"/>
                  <a:gd name="T33" fmla="*/ 12 h 67"/>
                  <a:gd name="T34" fmla="*/ 68 w 70"/>
                  <a:gd name="T35" fmla="*/ 22 h 67"/>
                  <a:gd name="T36" fmla="*/ 70 w 70"/>
                  <a:gd name="T37" fmla="*/ 34 h 67"/>
                  <a:gd name="T38" fmla="*/ 70 w 70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67">
                    <a:moveTo>
                      <a:pt x="70" y="34"/>
                    </a:moveTo>
                    <a:lnTo>
                      <a:pt x="68" y="47"/>
                    </a:lnTo>
                    <a:lnTo>
                      <a:pt x="62" y="57"/>
                    </a:lnTo>
                    <a:lnTo>
                      <a:pt x="51" y="63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16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4"/>
                    </a:lnTo>
                    <a:lnTo>
                      <a:pt x="62" y="12"/>
                    </a:lnTo>
                    <a:lnTo>
                      <a:pt x="68" y="22"/>
                    </a:lnTo>
                    <a:lnTo>
                      <a:pt x="70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81" name="Freeform 49">
                <a:extLst>
                  <a:ext uri="{FF2B5EF4-FFF2-40B4-BE49-F238E27FC236}">
                    <a16:creationId xmlns:a16="http://schemas.microsoft.com/office/drawing/2014/main" id="{8E9AC9EF-9C17-FC22-B8FA-B9C418F3FB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93" y="626"/>
                <a:ext cx="181" cy="181"/>
              </a:xfrm>
              <a:custGeom>
                <a:avLst/>
                <a:gdLst>
                  <a:gd name="T0" fmla="*/ 181 w 181"/>
                  <a:gd name="T1" fmla="*/ 90 h 181"/>
                  <a:gd name="T2" fmla="*/ 178 w 181"/>
                  <a:gd name="T3" fmla="*/ 109 h 181"/>
                  <a:gd name="T4" fmla="*/ 172 w 181"/>
                  <a:gd name="T5" fmla="*/ 127 h 181"/>
                  <a:gd name="T6" fmla="*/ 162 w 181"/>
                  <a:gd name="T7" fmla="*/ 144 h 181"/>
                  <a:gd name="T8" fmla="*/ 148 w 181"/>
                  <a:gd name="T9" fmla="*/ 158 h 181"/>
                  <a:gd name="T10" fmla="*/ 133 w 181"/>
                  <a:gd name="T11" fmla="*/ 170 h 181"/>
                  <a:gd name="T12" fmla="*/ 115 w 181"/>
                  <a:gd name="T13" fmla="*/ 177 h 181"/>
                  <a:gd name="T14" fmla="*/ 94 w 181"/>
                  <a:gd name="T15" fmla="*/ 181 h 181"/>
                  <a:gd name="T16" fmla="*/ 76 w 181"/>
                  <a:gd name="T17" fmla="*/ 179 h 181"/>
                  <a:gd name="T18" fmla="*/ 58 w 181"/>
                  <a:gd name="T19" fmla="*/ 175 h 181"/>
                  <a:gd name="T20" fmla="*/ 39 w 181"/>
                  <a:gd name="T21" fmla="*/ 164 h 181"/>
                  <a:gd name="T22" fmla="*/ 25 w 181"/>
                  <a:gd name="T23" fmla="*/ 152 h 181"/>
                  <a:gd name="T24" fmla="*/ 12 w 181"/>
                  <a:gd name="T25" fmla="*/ 136 h 181"/>
                  <a:gd name="T26" fmla="*/ 4 w 181"/>
                  <a:gd name="T27" fmla="*/ 119 h 181"/>
                  <a:gd name="T28" fmla="*/ 0 w 181"/>
                  <a:gd name="T29" fmla="*/ 101 h 181"/>
                  <a:gd name="T30" fmla="*/ 0 w 181"/>
                  <a:gd name="T31" fmla="*/ 80 h 181"/>
                  <a:gd name="T32" fmla="*/ 4 w 181"/>
                  <a:gd name="T33" fmla="*/ 62 h 181"/>
                  <a:gd name="T34" fmla="*/ 12 w 181"/>
                  <a:gd name="T35" fmla="*/ 43 h 181"/>
                  <a:gd name="T36" fmla="*/ 25 w 181"/>
                  <a:gd name="T37" fmla="*/ 29 h 181"/>
                  <a:gd name="T38" fmla="*/ 39 w 181"/>
                  <a:gd name="T39" fmla="*/ 17 h 181"/>
                  <a:gd name="T40" fmla="*/ 58 w 181"/>
                  <a:gd name="T41" fmla="*/ 6 h 181"/>
                  <a:gd name="T42" fmla="*/ 76 w 181"/>
                  <a:gd name="T43" fmla="*/ 2 h 181"/>
                  <a:gd name="T44" fmla="*/ 94 w 181"/>
                  <a:gd name="T45" fmla="*/ 0 h 181"/>
                  <a:gd name="T46" fmla="*/ 115 w 181"/>
                  <a:gd name="T47" fmla="*/ 4 h 181"/>
                  <a:gd name="T48" fmla="*/ 131 w 181"/>
                  <a:gd name="T49" fmla="*/ 10 h 181"/>
                  <a:gd name="T50" fmla="*/ 148 w 181"/>
                  <a:gd name="T51" fmla="*/ 21 h 181"/>
                  <a:gd name="T52" fmla="*/ 162 w 181"/>
                  <a:gd name="T53" fmla="*/ 35 h 181"/>
                  <a:gd name="T54" fmla="*/ 172 w 181"/>
                  <a:gd name="T55" fmla="*/ 51 h 181"/>
                  <a:gd name="T56" fmla="*/ 178 w 181"/>
                  <a:gd name="T57" fmla="*/ 70 h 181"/>
                  <a:gd name="T58" fmla="*/ 181 w 181"/>
                  <a:gd name="T59" fmla="*/ 90 h 181"/>
                  <a:gd name="T60" fmla="*/ 181 w 181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1" h="181">
                    <a:moveTo>
                      <a:pt x="181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8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4" y="181"/>
                    </a:lnTo>
                    <a:lnTo>
                      <a:pt x="76" y="179"/>
                    </a:lnTo>
                    <a:lnTo>
                      <a:pt x="58" y="175"/>
                    </a:lnTo>
                    <a:lnTo>
                      <a:pt x="39" y="164"/>
                    </a:lnTo>
                    <a:lnTo>
                      <a:pt x="25" y="152"/>
                    </a:lnTo>
                    <a:lnTo>
                      <a:pt x="12" y="136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8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1" y="10"/>
                    </a:lnTo>
                    <a:lnTo>
                      <a:pt x="148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1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82" name="Freeform 50">
                <a:extLst>
                  <a:ext uri="{FF2B5EF4-FFF2-40B4-BE49-F238E27FC236}">
                    <a16:creationId xmlns:a16="http://schemas.microsoft.com/office/drawing/2014/main" id="{28F992F2-A91E-5525-056B-B7EBEE9E7B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9" y="682"/>
                <a:ext cx="69" cy="67"/>
              </a:xfrm>
              <a:custGeom>
                <a:avLst/>
                <a:gdLst>
                  <a:gd name="T0" fmla="*/ 69 w 69"/>
                  <a:gd name="T1" fmla="*/ 34 h 67"/>
                  <a:gd name="T2" fmla="*/ 67 w 69"/>
                  <a:gd name="T3" fmla="*/ 47 h 67"/>
                  <a:gd name="T4" fmla="*/ 61 w 69"/>
                  <a:gd name="T5" fmla="*/ 57 h 67"/>
                  <a:gd name="T6" fmla="*/ 51 w 69"/>
                  <a:gd name="T7" fmla="*/ 63 h 67"/>
                  <a:gd name="T8" fmla="*/ 40 w 69"/>
                  <a:gd name="T9" fmla="*/ 67 h 67"/>
                  <a:gd name="T10" fmla="*/ 28 w 69"/>
                  <a:gd name="T11" fmla="*/ 67 h 67"/>
                  <a:gd name="T12" fmla="*/ 18 w 69"/>
                  <a:gd name="T13" fmla="*/ 63 h 67"/>
                  <a:gd name="T14" fmla="*/ 8 w 69"/>
                  <a:gd name="T15" fmla="*/ 57 h 67"/>
                  <a:gd name="T16" fmla="*/ 2 w 69"/>
                  <a:gd name="T17" fmla="*/ 47 h 67"/>
                  <a:gd name="T18" fmla="*/ 0 w 69"/>
                  <a:gd name="T19" fmla="*/ 34 h 67"/>
                  <a:gd name="T20" fmla="*/ 2 w 69"/>
                  <a:gd name="T21" fmla="*/ 22 h 67"/>
                  <a:gd name="T22" fmla="*/ 8 w 69"/>
                  <a:gd name="T23" fmla="*/ 12 h 67"/>
                  <a:gd name="T24" fmla="*/ 16 w 69"/>
                  <a:gd name="T25" fmla="*/ 4 h 67"/>
                  <a:gd name="T26" fmla="*/ 28 w 69"/>
                  <a:gd name="T27" fmla="*/ 0 h 67"/>
                  <a:gd name="T28" fmla="*/ 40 w 69"/>
                  <a:gd name="T29" fmla="*/ 0 h 67"/>
                  <a:gd name="T30" fmla="*/ 51 w 69"/>
                  <a:gd name="T31" fmla="*/ 4 h 67"/>
                  <a:gd name="T32" fmla="*/ 61 w 69"/>
                  <a:gd name="T33" fmla="*/ 12 h 67"/>
                  <a:gd name="T34" fmla="*/ 67 w 69"/>
                  <a:gd name="T35" fmla="*/ 22 h 67"/>
                  <a:gd name="T36" fmla="*/ 69 w 69"/>
                  <a:gd name="T37" fmla="*/ 34 h 67"/>
                  <a:gd name="T38" fmla="*/ 69 w 69"/>
                  <a:gd name="T39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67">
                    <a:moveTo>
                      <a:pt x="69" y="34"/>
                    </a:moveTo>
                    <a:lnTo>
                      <a:pt x="67" y="47"/>
                    </a:lnTo>
                    <a:lnTo>
                      <a:pt x="61" y="57"/>
                    </a:lnTo>
                    <a:lnTo>
                      <a:pt x="51" y="63"/>
                    </a:lnTo>
                    <a:lnTo>
                      <a:pt x="40" y="67"/>
                    </a:lnTo>
                    <a:lnTo>
                      <a:pt x="28" y="67"/>
                    </a:lnTo>
                    <a:lnTo>
                      <a:pt x="18" y="63"/>
                    </a:lnTo>
                    <a:lnTo>
                      <a:pt x="8" y="57"/>
                    </a:lnTo>
                    <a:lnTo>
                      <a:pt x="2" y="47"/>
                    </a:lnTo>
                    <a:lnTo>
                      <a:pt x="0" y="34"/>
                    </a:lnTo>
                    <a:lnTo>
                      <a:pt x="2" y="22"/>
                    </a:lnTo>
                    <a:lnTo>
                      <a:pt x="8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1" y="4"/>
                    </a:lnTo>
                    <a:lnTo>
                      <a:pt x="61" y="12"/>
                    </a:lnTo>
                    <a:lnTo>
                      <a:pt x="67" y="22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83" name="WordArt 51">
                <a:extLst>
                  <a:ext uri="{FF2B5EF4-FFF2-40B4-BE49-F238E27FC236}">
                    <a16:creationId xmlns:a16="http://schemas.microsoft.com/office/drawing/2014/main" id="{D0AF81DA-F1E3-8AFA-6FA4-35AEDCDB52B9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136" y="65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3</a:t>
                </a:r>
              </a:p>
            </p:txBody>
          </p:sp>
        </p:grpSp>
        <p:grpSp>
          <p:nvGrpSpPr>
            <p:cNvPr id="854" name="Group 22">
              <a:extLst>
                <a:ext uri="{FF2B5EF4-FFF2-40B4-BE49-F238E27FC236}">
                  <a16:creationId xmlns:a16="http://schemas.microsoft.com/office/drawing/2014/main" id="{5A6D11EE-A105-7C16-23B0-3247B0C434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-208071" y="4320045"/>
              <a:ext cx="3573010" cy="270000"/>
              <a:chOff x="441" y="364"/>
              <a:chExt cx="4072" cy="332"/>
            </a:xfrm>
          </p:grpSpPr>
          <p:sp>
            <p:nvSpPr>
              <p:cNvPr id="862" name="Freeform 23">
                <a:extLst>
                  <a:ext uri="{FF2B5EF4-FFF2-40B4-BE49-F238E27FC236}">
                    <a16:creationId xmlns:a16="http://schemas.microsoft.com/office/drawing/2014/main" id="{A4AA0AE9-FD12-DB91-379E-2536058DE1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311" y="-1506"/>
                <a:ext cx="332" cy="4072"/>
              </a:xfrm>
              <a:custGeom>
                <a:avLst/>
                <a:gdLst>
                  <a:gd name="T0" fmla="*/ 308 w 332"/>
                  <a:gd name="T1" fmla="*/ 3990 h 4072"/>
                  <a:gd name="T2" fmla="*/ 322 w 332"/>
                  <a:gd name="T3" fmla="*/ 3855 h 4072"/>
                  <a:gd name="T4" fmla="*/ 254 w 332"/>
                  <a:gd name="T5" fmla="*/ 3768 h 4072"/>
                  <a:gd name="T6" fmla="*/ 254 w 332"/>
                  <a:gd name="T7" fmla="*/ 3571 h 4072"/>
                  <a:gd name="T8" fmla="*/ 254 w 332"/>
                  <a:gd name="T9" fmla="*/ 3299 h 4072"/>
                  <a:gd name="T10" fmla="*/ 322 w 332"/>
                  <a:gd name="T11" fmla="*/ 3214 h 4072"/>
                  <a:gd name="T12" fmla="*/ 322 w 332"/>
                  <a:gd name="T13" fmla="*/ 3106 h 4072"/>
                  <a:gd name="T14" fmla="*/ 254 w 332"/>
                  <a:gd name="T15" fmla="*/ 3020 h 4072"/>
                  <a:gd name="T16" fmla="*/ 254 w 332"/>
                  <a:gd name="T17" fmla="*/ 2792 h 4072"/>
                  <a:gd name="T18" fmla="*/ 254 w 332"/>
                  <a:gd name="T19" fmla="*/ 2550 h 4072"/>
                  <a:gd name="T20" fmla="*/ 322 w 332"/>
                  <a:gd name="T21" fmla="*/ 2466 h 4072"/>
                  <a:gd name="T22" fmla="*/ 322 w 332"/>
                  <a:gd name="T23" fmla="*/ 2357 h 4072"/>
                  <a:gd name="T24" fmla="*/ 254 w 332"/>
                  <a:gd name="T25" fmla="*/ 2271 h 4072"/>
                  <a:gd name="T26" fmla="*/ 254 w 332"/>
                  <a:gd name="T27" fmla="*/ 2037 h 4072"/>
                  <a:gd name="T28" fmla="*/ 254 w 332"/>
                  <a:gd name="T29" fmla="*/ 1801 h 4072"/>
                  <a:gd name="T30" fmla="*/ 322 w 332"/>
                  <a:gd name="T31" fmla="*/ 1717 h 4072"/>
                  <a:gd name="T32" fmla="*/ 322 w 332"/>
                  <a:gd name="T33" fmla="*/ 1608 h 4072"/>
                  <a:gd name="T34" fmla="*/ 254 w 332"/>
                  <a:gd name="T35" fmla="*/ 1522 h 4072"/>
                  <a:gd name="T36" fmla="*/ 254 w 332"/>
                  <a:gd name="T37" fmla="*/ 1282 h 4072"/>
                  <a:gd name="T38" fmla="*/ 254 w 332"/>
                  <a:gd name="T39" fmla="*/ 1052 h 4072"/>
                  <a:gd name="T40" fmla="*/ 322 w 332"/>
                  <a:gd name="T41" fmla="*/ 968 h 4072"/>
                  <a:gd name="T42" fmla="*/ 322 w 332"/>
                  <a:gd name="T43" fmla="*/ 859 h 4072"/>
                  <a:gd name="T44" fmla="*/ 254 w 332"/>
                  <a:gd name="T45" fmla="*/ 773 h 4072"/>
                  <a:gd name="T46" fmla="*/ 254 w 332"/>
                  <a:gd name="T47" fmla="*/ 502 h 4072"/>
                  <a:gd name="T48" fmla="*/ 254 w 332"/>
                  <a:gd name="T49" fmla="*/ 303 h 4072"/>
                  <a:gd name="T50" fmla="*/ 322 w 332"/>
                  <a:gd name="T51" fmla="*/ 221 h 4072"/>
                  <a:gd name="T52" fmla="*/ 310 w 332"/>
                  <a:gd name="T53" fmla="*/ 84 h 4072"/>
                  <a:gd name="T54" fmla="*/ 166 w 332"/>
                  <a:gd name="T55" fmla="*/ 0 h 4072"/>
                  <a:gd name="T56" fmla="*/ 0 w 332"/>
                  <a:gd name="T57" fmla="*/ 166 h 4072"/>
                  <a:gd name="T58" fmla="*/ 39 w 332"/>
                  <a:gd name="T59" fmla="*/ 270 h 4072"/>
                  <a:gd name="T60" fmla="*/ 82 w 332"/>
                  <a:gd name="T61" fmla="*/ 365 h 4072"/>
                  <a:gd name="T62" fmla="*/ 82 w 332"/>
                  <a:gd name="T63" fmla="*/ 586 h 4072"/>
                  <a:gd name="T64" fmla="*/ 82 w 332"/>
                  <a:gd name="T65" fmla="*/ 771 h 4072"/>
                  <a:gd name="T66" fmla="*/ 0 w 332"/>
                  <a:gd name="T67" fmla="*/ 915 h 4072"/>
                  <a:gd name="T68" fmla="*/ 39 w 332"/>
                  <a:gd name="T69" fmla="*/ 1019 h 4072"/>
                  <a:gd name="T70" fmla="*/ 82 w 332"/>
                  <a:gd name="T71" fmla="*/ 1130 h 4072"/>
                  <a:gd name="T72" fmla="*/ 82 w 332"/>
                  <a:gd name="T73" fmla="*/ 1360 h 4072"/>
                  <a:gd name="T74" fmla="*/ 82 w 332"/>
                  <a:gd name="T75" fmla="*/ 1520 h 4072"/>
                  <a:gd name="T76" fmla="*/ 0 w 332"/>
                  <a:gd name="T77" fmla="*/ 1663 h 4072"/>
                  <a:gd name="T78" fmla="*/ 39 w 332"/>
                  <a:gd name="T79" fmla="*/ 1768 h 4072"/>
                  <a:gd name="T80" fmla="*/ 82 w 332"/>
                  <a:gd name="T81" fmla="*/ 1881 h 4072"/>
                  <a:gd name="T82" fmla="*/ 82 w 332"/>
                  <a:gd name="T83" fmla="*/ 2115 h 4072"/>
                  <a:gd name="T84" fmla="*/ 82 w 332"/>
                  <a:gd name="T85" fmla="*/ 2269 h 4072"/>
                  <a:gd name="T86" fmla="*/ 0 w 332"/>
                  <a:gd name="T87" fmla="*/ 2412 h 4072"/>
                  <a:gd name="T88" fmla="*/ 39 w 332"/>
                  <a:gd name="T89" fmla="*/ 2517 h 4072"/>
                  <a:gd name="T90" fmla="*/ 82 w 332"/>
                  <a:gd name="T91" fmla="*/ 2634 h 4072"/>
                  <a:gd name="T92" fmla="*/ 82 w 332"/>
                  <a:gd name="T93" fmla="*/ 2868 h 4072"/>
                  <a:gd name="T94" fmla="*/ 82 w 332"/>
                  <a:gd name="T95" fmla="*/ 3018 h 4072"/>
                  <a:gd name="T96" fmla="*/ 0 w 332"/>
                  <a:gd name="T97" fmla="*/ 3161 h 4072"/>
                  <a:gd name="T98" fmla="*/ 39 w 332"/>
                  <a:gd name="T99" fmla="*/ 3264 h 4072"/>
                  <a:gd name="T100" fmla="*/ 82 w 332"/>
                  <a:gd name="T101" fmla="*/ 3399 h 4072"/>
                  <a:gd name="T102" fmla="*/ 82 w 332"/>
                  <a:gd name="T103" fmla="*/ 3645 h 4072"/>
                  <a:gd name="T104" fmla="*/ 82 w 332"/>
                  <a:gd name="T105" fmla="*/ 3766 h 4072"/>
                  <a:gd name="T106" fmla="*/ 0 w 332"/>
                  <a:gd name="T107" fmla="*/ 3908 h 4072"/>
                  <a:gd name="T108" fmla="*/ 82 w 332"/>
                  <a:gd name="T109" fmla="*/ 4050 h 4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2" h="4072">
                    <a:moveTo>
                      <a:pt x="164" y="4072"/>
                    </a:moveTo>
                    <a:lnTo>
                      <a:pt x="246" y="4050"/>
                    </a:lnTo>
                    <a:lnTo>
                      <a:pt x="308" y="3990"/>
                    </a:lnTo>
                    <a:lnTo>
                      <a:pt x="332" y="3908"/>
                    </a:lnTo>
                    <a:lnTo>
                      <a:pt x="322" y="3855"/>
                    </a:lnTo>
                    <a:lnTo>
                      <a:pt x="295" y="3805"/>
                    </a:lnTo>
                    <a:lnTo>
                      <a:pt x="254" y="3768"/>
                    </a:lnTo>
                    <a:lnTo>
                      <a:pt x="254" y="3713"/>
                    </a:lnTo>
                    <a:lnTo>
                      <a:pt x="254" y="3647"/>
                    </a:lnTo>
                    <a:lnTo>
                      <a:pt x="254" y="3571"/>
                    </a:lnTo>
                    <a:lnTo>
                      <a:pt x="254" y="3487"/>
                    </a:lnTo>
                    <a:lnTo>
                      <a:pt x="254" y="3397"/>
                    </a:lnTo>
                    <a:lnTo>
                      <a:pt x="254" y="3299"/>
                    </a:lnTo>
                    <a:lnTo>
                      <a:pt x="295" y="3262"/>
                    </a:lnTo>
                    <a:lnTo>
                      <a:pt x="322" y="3214"/>
                    </a:lnTo>
                    <a:lnTo>
                      <a:pt x="332" y="3161"/>
                    </a:lnTo>
                    <a:lnTo>
                      <a:pt x="322" y="3106"/>
                    </a:lnTo>
                    <a:lnTo>
                      <a:pt x="295" y="3057"/>
                    </a:lnTo>
                    <a:lnTo>
                      <a:pt x="254" y="3020"/>
                    </a:lnTo>
                    <a:lnTo>
                      <a:pt x="254" y="2946"/>
                    </a:lnTo>
                    <a:lnTo>
                      <a:pt x="254" y="2870"/>
                    </a:lnTo>
                    <a:lnTo>
                      <a:pt x="254" y="2792"/>
                    </a:lnTo>
                    <a:lnTo>
                      <a:pt x="254" y="2712"/>
                    </a:lnTo>
                    <a:lnTo>
                      <a:pt x="254" y="2632"/>
                    </a:lnTo>
                    <a:lnTo>
                      <a:pt x="254" y="2550"/>
                    </a:lnTo>
                    <a:lnTo>
                      <a:pt x="295" y="2513"/>
                    </a:lnTo>
                    <a:lnTo>
                      <a:pt x="322" y="2466"/>
                    </a:lnTo>
                    <a:lnTo>
                      <a:pt x="332" y="2412"/>
                    </a:lnTo>
                    <a:lnTo>
                      <a:pt x="322" y="2357"/>
                    </a:lnTo>
                    <a:lnTo>
                      <a:pt x="295" y="2308"/>
                    </a:lnTo>
                    <a:lnTo>
                      <a:pt x="254" y="2271"/>
                    </a:lnTo>
                    <a:lnTo>
                      <a:pt x="254" y="2193"/>
                    </a:lnTo>
                    <a:lnTo>
                      <a:pt x="254" y="2115"/>
                    </a:lnTo>
                    <a:lnTo>
                      <a:pt x="254" y="2037"/>
                    </a:lnTo>
                    <a:lnTo>
                      <a:pt x="254" y="1957"/>
                    </a:lnTo>
                    <a:lnTo>
                      <a:pt x="254" y="1879"/>
                    </a:lnTo>
                    <a:lnTo>
                      <a:pt x="254" y="1801"/>
                    </a:lnTo>
                    <a:lnTo>
                      <a:pt x="295" y="1764"/>
                    </a:lnTo>
                    <a:lnTo>
                      <a:pt x="322" y="1717"/>
                    </a:lnTo>
                    <a:lnTo>
                      <a:pt x="332" y="1663"/>
                    </a:lnTo>
                    <a:lnTo>
                      <a:pt x="322" y="1608"/>
                    </a:lnTo>
                    <a:lnTo>
                      <a:pt x="295" y="1561"/>
                    </a:lnTo>
                    <a:lnTo>
                      <a:pt x="254" y="1522"/>
                    </a:lnTo>
                    <a:lnTo>
                      <a:pt x="254" y="1442"/>
                    </a:lnTo>
                    <a:lnTo>
                      <a:pt x="254" y="1360"/>
                    </a:lnTo>
                    <a:lnTo>
                      <a:pt x="254" y="1282"/>
                    </a:lnTo>
                    <a:lnTo>
                      <a:pt x="254" y="1204"/>
                    </a:lnTo>
                    <a:lnTo>
                      <a:pt x="254" y="1126"/>
                    </a:lnTo>
                    <a:lnTo>
                      <a:pt x="254" y="1052"/>
                    </a:lnTo>
                    <a:lnTo>
                      <a:pt x="295" y="1017"/>
                    </a:lnTo>
                    <a:lnTo>
                      <a:pt x="322" y="968"/>
                    </a:lnTo>
                    <a:lnTo>
                      <a:pt x="332" y="915"/>
                    </a:lnTo>
                    <a:lnTo>
                      <a:pt x="322" y="859"/>
                    </a:lnTo>
                    <a:lnTo>
                      <a:pt x="295" y="812"/>
                    </a:lnTo>
                    <a:lnTo>
                      <a:pt x="254" y="773"/>
                    </a:lnTo>
                    <a:lnTo>
                      <a:pt x="254" y="677"/>
                    </a:lnTo>
                    <a:lnTo>
                      <a:pt x="254" y="584"/>
                    </a:lnTo>
                    <a:lnTo>
                      <a:pt x="254" y="502"/>
                    </a:lnTo>
                    <a:lnTo>
                      <a:pt x="254" y="426"/>
                    </a:lnTo>
                    <a:lnTo>
                      <a:pt x="254" y="361"/>
                    </a:lnTo>
                    <a:lnTo>
                      <a:pt x="254" y="303"/>
                    </a:lnTo>
                    <a:lnTo>
                      <a:pt x="295" y="268"/>
                    </a:lnTo>
                    <a:lnTo>
                      <a:pt x="322" y="221"/>
                    </a:lnTo>
                    <a:lnTo>
                      <a:pt x="332" y="166"/>
                    </a:lnTo>
                    <a:lnTo>
                      <a:pt x="310" y="84"/>
                    </a:lnTo>
                    <a:lnTo>
                      <a:pt x="248" y="22"/>
                    </a:lnTo>
                    <a:lnTo>
                      <a:pt x="166" y="0"/>
                    </a:lnTo>
                    <a:lnTo>
                      <a:pt x="84" y="22"/>
                    </a:lnTo>
                    <a:lnTo>
                      <a:pt x="25" y="84"/>
                    </a:lnTo>
                    <a:lnTo>
                      <a:pt x="0" y="166"/>
                    </a:lnTo>
                    <a:lnTo>
                      <a:pt x="10" y="221"/>
                    </a:lnTo>
                    <a:lnTo>
                      <a:pt x="39" y="270"/>
                    </a:lnTo>
                    <a:lnTo>
                      <a:pt x="82" y="307"/>
                    </a:lnTo>
                    <a:lnTo>
                      <a:pt x="82" y="365"/>
                    </a:lnTo>
                    <a:lnTo>
                      <a:pt x="82" y="430"/>
                    </a:lnTo>
                    <a:lnTo>
                      <a:pt x="82" y="504"/>
                    </a:lnTo>
                    <a:lnTo>
                      <a:pt x="82" y="586"/>
                    </a:lnTo>
                    <a:lnTo>
                      <a:pt x="82" y="677"/>
                    </a:lnTo>
                    <a:lnTo>
                      <a:pt x="82" y="771"/>
                    </a:lnTo>
                    <a:lnTo>
                      <a:pt x="39" y="808"/>
                    </a:lnTo>
                    <a:lnTo>
                      <a:pt x="10" y="857"/>
                    </a:lnTo>
                    <a:lnTo>
                      <a:pt x="0" y="915"/>
                    </a:lnTo>
                    <a:lnTo>
                      <a:pt x="10" y="970"/>
                    </a:lnTo>
                    <a:lnTo>
                      <a:pt x="39" y="1019"/>
                    </a:lnTo>
                    <a:lnTo>
                      <a:pt x="82" y="1056"/>
                    </a:lnTo>
                    <a:lnTo>
                      <a:pt x="82" y="1130"/>
                    </a:lnTo>
                    <a:lnTo>
                      <a:pt x="82" y="1204"/>
                    </a:lnTo>
                    <a:lnTo>
                      <a:pt x="82" y="1282"/>
                    </a:lnTo>
                    <a:lnTo>
                      <a:pt x="82" y="1360"/>
                    </a:lnTo>
                    <a:lnTo>
                      <a:pt x="82" y="1440"/>
                    </a:lnTo>
                    <a:lnTo>
                      <a:pt x="82" y="1520"/>
                    </a:lnTo>
                    <a:lnTo>
                      <a:pt x="39" y="1557"/>
                    </a:lnTo>
                    <a:lnTo>
                      <a:pt x="10" y="1606"/>
                    </a:lnTo>
                    <a:lnTo>
                      <a:pt x="0" y="1663"/>
                    </a:lnTo>
                    <a:lnTo>
                      <a:pt x="10" y="1719"/>
                    </a:lnTo>
                    <a:lnTo>
                      <a:pt x="39" y="1768"/>
                    </a:lnTo>
                    <a:lnTo>
                      <a:pt x="82" y="1805"/>
                    </a:lnTo>
                    <a:lnTo>
                      <a:pt x="82" y="1881"/>
                    </a:lnTo>
                    <a:lnTo>
                      <a:pt x="82" y="1959"/>
                    </a:lnTo>
                    <a:lnTo>
                      <a:pt x="82" y="2037"/>
                    </a:lnTo>
                    <a:lnTo>
                      <a:pt x="82" y="2115"/>
                    </a:lnTo>
                    <a:lnTo>
                      <a:pt x="82" y="2193"/>
                    </a:lnTo>
                    <a:lnTo>
                      <a:pt x="82" y="2269"/>
                    </a:lnTo>
                    <a:lnTo>
                      <a:pt x="39" y="2306"/>
                    </a:lnTo>
                    <a:lnTo>
                      <a:pt x="10" y="2355"/>
                    </a:lnTo>
                    <a:lnTo>
                      <a:pt x="0" y="2412"/>
                    </a:lnTo>
                    <a:lnTo>
                      <a:pt x="10" y="2468"/>
                    </a:lnTo>
                    <a:lnTo>
                      <a:pt x="39" y="2517"/>
                    </a:lnTo>
                    <a:lnTo>
                      <a:pt x="82" y="2554"/>
                    </a:lnTo>
                    <a:lnTo>
                      <a:pt x="82" y="2634"/>
                    </a:lnTo>
                    <a:lnTo>
                      <a:pt x="82" y="2714"/>
                    </a:lnTo>
                    <a:lnTo>
                      <a:pt x="82" y="2792"/>
                    </a:lnTo>
                    <a:lnTo>
                      <a:pt x="82" y="2868"/>
                    </a:lnTo>
                    <a:lnTo>
                      <a:pt x="82" y="2944"/>
                    </a:lnTo>
                    <a:lnTo>
                      <a:pt x="82" y="3018"/>
                    </a:lnTo>
                    <a:lnTo>
                      <a:pt x="39" y="3054"/>
                    </a:lnTo>
                    <a:lnTo>
                      <a:pt x="10" y="3104"/>
                    </a:lnTo>
                    <a:lnTo>
                      <a:pt x="0" y="3161"/>
                    </a:lnTo>
                    <a:lnTo>
                      <a:pt x="10" y="3217"/>
                    </a:lnTo>
                    <a:lnTo>
                      <a:pt x="39" y="3264"/>
                    </a:lnTo>
                    <a:lnTo>
                      <a:pt x="82" y="3303"/>
                    </a:lnTo>
                    <a:lnTo>
                      <a:pt x="82" y="3399"/>
                    </a:lnTo>
                    <a:lnTo>
                      <a:pt x="82" y="3487"/>
                    </a:lnTo>
                    <a:lnTo>
                      <a:pt x="82" y="3569"/>
                    </a:lnTo>
                    <a:lnTo>
                      <a:pt x="82" y="3645"/>
                    </a:lnTo>
                    <a:lnTo>
                      <a:pt x="82" y="3711"/>
                    </a:lnTo>
                    <a:lnTo>
                      <a:pt x="82" y="3766"/>
                    </a:lnTo>
                    <a:lnTo>
                      <a:pt x="39" y="3803"/>
                    </a:lnTo>
                    <a:lnTo>
                      <a:pt x="10" y="3853"/>
                    </a:lnTo>
                    <a:lnTo>
                      <a:pt x="0" y="3908"/>
                    </a:lnTo>
                    <a:lnTo>
                      <a:pt x="23" y="3990"/>
                    </a:lnTo>
                    <a:lnTo>
                      <a:pt x="82" y="4050"/>
                    </a:lnTo>
                    <a:lnTo>
                      <a:pt x="164" y="40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63" name="Freeform 24">
                <a:extLst>
                  <a:ext uri="{FF2B5EF4-FFF2-40B4-BE49-F238E27FC236}">
                    <a16:creationId xmlns:a16="http://schemas.microsoft.com/office/drawing/2014/main" id="{2538EEE4-EAC9-9312-804A-D3EF6DAC15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273" y="447"/>
                <a:ext cx="180" cy="180"/>
              </a:xfrm>
              <a:custGeom>
                <a:avLst/>
                <a:gdLst>
                  <a:gd name="T0" fmla="*/ 180 w 180"/>
                  <a:gd name="T1" fmla="*/ 90 h 180"/>
                  <a:gd name="T2" fmla="*/ 178 w 180"/>
                  <a:gd name="T3" fmla="*/ 109 h 180"/>
                  <a:gd name="T4" fmla="*/ 172 w 180"/>
                  <a:gd name="T5" fmla="*/ 127 h 180"/>
                  <a:gd name="T6" fmla="*/ 162 w 180"/>
                  <a:gd name="T7" fmla="*/ 144 h 180"/>
                  <a:gd name="T8" fmla="*/ 150 w 180"/>
                  <a:gd name="T9" fmla="*/ 158 h 180"/>
                  <a:gd name="T10" fmla="*/ 133 w 180"/>
                  <a:gd name="T11" fmla="*/ 168 h 180"/>
                  <a:gd name="T12" fmla="*/ 115 w 180"/>
                  <a:gd name="T13" fmla="*/ 176 h 180"/>
                  <a:gd name="T14" fmla="*/ 96 w 180"/>
                  <a:gd name="T15" fmla="*/ 180 h 180"/>
                  <a:gd name="T16" fmla="*/ 76 w 180"/>
                  <a:gd name="T17" fmla="*/ 178 h 180"/>
                  <a:gd name="T18" fmla="*/ 57 w 180"/>
                  <a:gd name="T19" fmla="*/ 172 h 180"/>
                  <a:gd name="T20" fmla="*/ 41 w 180"/>
                  <a:gd name="T21" fmla="*/ 164 h 180"/>
                  <a:gd name="T22" fmla="*/ 24 w 180"/>
                  <a:gd name="T23" fmla="*/ 152 h 180"/>
                  <a:gd name="T24" fmla="*/ 14 w 180"/>
                  <a:gd name="T25" fmla="*/ 135 h 180"/>
                  <a:gd name="T26" fmla="*/ 6 w 180"/>
                  <a:gd name="T27" fmla="*/ 119 h 180"/>
                  <a:gd name="T28" fmla="*/ 0 w 180"/>
                  <a:gd name="T29" fmla="*/ 100 h 180"/>
                  <a:gd name="T30" fmla="*/ 0 w 180"/>
                  <a:gd name="T31" fmla="*/ 80 h 180"/>
                  <a:gd name="T32" fmla="*/ 6 w 180"/>
                  <a:gd name="T33" fmla="*/ 61 h 180"/>
                  <a:gd name="T34" fmla="*/ 12 w 180"/>
                  <a:gd name="T35" fmla="*/ 43 h 180"/>
                  <a:gd name="T36" fmla="*/ 24 w 180"/>
                  <a:gd name="T37" fmla="*/ 29 h 180"/>
                  <a:gd name="T38" fmla="*/ 39 w 180"/>
                  <a:gd name="T39" fmla="*/ 14 h 180"/>
                  <a:gd name="T40" fmla="*/ 57 w 180"/>
                  <a:gd name="T41" fmla="*/ 6 h 180"/>
                  <a:gd name="T42" fmla="*/ 76 w 180"/>
                  <a:gd name="T43" fmla="*/ 0 h 180"/>
                  <a:gd name="T44" fmla="*/ 94 w 180"/>
                  <a:gd name="T45" fmla="*/ 0 h 180"/>
                  <a:gd name="T46" fmla="*/ 115 w 180"/>
                  <a:gd name="T47" fmla="*/ 2 h 180"/>
                  <a:gd name="T48" fmla="*/ 133 w 180"/>
                  <a:gd name="T49" fmla="*/ 10 h 180"/>
                  <a:gd name="T50" fmla="*/ 150 w 180"/>
                  <a:gd name="T51" fmla="*/ 20 h 180"/>
                  <a:gd name="T52" fmla="*/ 162 w 180"/>
                  <a:gd name="T53" fmla="*/ 35 h 180"/>
                  <a:gd name="T54" fmla="*/ 172 w 180"/>
                  <a:gd name="T55" fmla="*/ 51 h 180"/>
                  <a:gd name="T56" fmla="*/ 178 w 180"/>
                  <a:gd name="T57" fmla="*/ 70 h 180"/>
                  <a:gd name="T58" fmla="*/ 180 w 180"/>
                  <a:gd name="T59" fmla="*/ 90 h 180"/>
                  <a:gd name="T60" fmla="*/ 180 w 180"/>
                  <a:gd name="T61" fmla="*/ 9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0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68"/>
                    </a:lnTo>
                    <a:lnTo>
                      <a:pt x="115" y="176"/>
                    </a:lnTo>
                    <a:lnTo>
                      <a:pt x="96" y="180"/>
                    </a:lnTo>
                    <a:lnTo>
                      <a:pt x="76" y="178"/>
                    </a:lnTo>
                    <a:lnTo>
                      <a:pt x="57" y="172"/>
                    </a:lnTo>
                    <a:lnTo>
                      <a:pt x="41" y="164"/>
                    </a:lnTo>
                    <a:lnTo>
                      <a:pt x="24" y="152"/>
                    </a:lnTo>
                    <a:lnTo>
                      <a:pt x="14" y="135"/>
                    </a:lnTo>
                    <a:lnTo>
                      <a:pt x="6" y="119"/>
                    </a:lnTo>
                    <a:lnTo>
                      <a:pt x="0" y="100"/>
                    </a:lnTo>
                    <a:lnTo>
                      <a:pt x="0" y="80"/>
                    </a:lnTo>
                    <a:lnTo>
                      <a:pt x="6" y="61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4"/>
                    </a:lnTo>
                    <a:lnTo>
                      <a:pt x="57" y="6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0"/>
                    </a:lnTo>
                    <a:lnTo>
                      <a:pt x="150" y="20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64" name="Freeform 25">
                <a:extLst>
                  <a:ext uri="{FF2B5EF4-FFF2-40B4-BE49-F238E27FC236}">
                    <a16:creationId xmlns:a16="http://schemas.microsoft.com/office/drawing/2014/main" id="{37F70F97-BAD8-4415-44FE-A404F17FF8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4326" y="502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5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2 w 74"/>
                  <a:gd name="T15" fmla="*/ 60 h 70"/>
                  <a:gd name="T16" fmla="*/ 4 w 74"/>
                  <a:gd name="T17" fmla="*/ 52 h 70"/>
                  <a:gd name="T18" fmla="*/ 0 w 74"/>
                  <a:gd name="T19" fmla="*/ 41 h 70"/>
                  <a:gd name="T20" fmla="*/ 0 w 74"/>
                  <a:gd name="T21" fmla="*/ 29 h 70"/>
                  <a:gd name="T22" fmla="*/ 4 w 74"/>
                  <a:gd name="T23" fmla="*/ 19 h 70"/>
                  <a:gd name="T24" fmla="*/ 12 w 74"/>
                  <a:gd name="T25" fmla="*/ 8 h 70"/>
                  <a:gd name="T26" fmla="*/ 23 w 74"/>
                  <a:gd name="T27" fmla="*/ 2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6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5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2" y="60"/>
                    </a:lnTo>
                    <a:lnTo>
                      <a:pt x="4" y="52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6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65" name="Freeform 26">
                <a:extLst>
                  <a:ext uri="{FF2B5EF4-FFF2-40B4-BE49-F238E27FC236}">
                    <a16:creationId xmlns:a16="http://schemas.microsoft.com/office/drawing/2014/main" id="{4BAD22A4-5033-C6C0-AD72-5807C3D478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27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1 h 181"/>
                  <a:gd name="T52" fmla="*/ 162 w 180"/>
                  <a:gd name="T53" fmla="*/ 35 h 181"/>
                  <a:gd name="T54" fmla="*/ 172 w 180"/>
                  <a:gd name="T55" fmla="*/ 51 h 181"/>
                  <a:gd name="T56" fmla="*/ 178 w 180"/>
                  <a:gd name="T57" fmla="*/ 70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1"/>
                    </a:lnTo>
                    <a:lnTo>
                      <a:pt x="162" y="35"/>
                    </a:lnTo>
                    <a:lnTo>
                      <a:pt x="172" y="51"/>
                    </a:lnTo>
                    <a:lnTo>
                      <a:pt x="178" y="70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66" name="Freeform 27">
                <a:extLst>
                  <a:ext uri="{FF2B5EF4-FFF2-40B4-BE49-F238E27FC236}">
                    <a16:creationId xmlns:a16="http://schemas.microsoft.com/office/drawing/2014/main" id="{8A47688C-C18E-3A7F-1A34-6C952CC77A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3579" y="498"/>
                <a:ext cx="74" cy="70"/>
              </a:xfrm>
              <a:custGeom>
                <a:avLst/>
                <a:gdLst>
                  <a:gd name="T0" fmla="*/ 74 w 74"/>
                  <a:gd name="T1" fmla="*/ 35 h 70"/>
                  <a:gd name="T2" fmla="*/ 72 w 74"/>
                  <a:gd name="T3" fmla="*/ 46 h 70"/>
                  <a:gd name="T4" fmla="*/ 66 w 74"/>
                  <a:gd name="T5" fmla="*/ 56 h 70"/>
                  <a:gd name="T6" fmla="*/ 58 w 74"/>
                  <a:gd name="T7" fmla="*/ 64 h 70"/>
                  <a:gd name="T8" fmla="*/ 47 w 74"/>
                  <a:gd name="T9" fmla="*/ 68 h 70"/>
                  <a:gd name="T10" fmla="*/ 35 w 74"/>
                  <a:gd name="T11" fmla="*/ 70 h 70"/>
                  <a:gd name="T12" fmla="*/ 23 w 74"/>
                  <a:gd name="T13" fmla="*/ 66 h 70"/>
                  <a:gd name="T14" fmla="*/ 13 w 74"/>
                  <a:gd name="T15" fmla="*/ 60 h 70"/>
                  <a:gd name="T16" fmla="*/ 4 w 74"/>
                  <a:gd name="T17" fmla="*/ 52 h 70"/>
                  <a:gd name="T18" fmla="*/ 0 w 74"/>
                  <a:gd name="T19" fmla="*/ 42 h 70"/>
                  <a:gd name="T20" fmla="*/ 0 w 74"/>
                  <a:gd name="T21" fmla="*/ 29 h 70"/>
                  <a:gd name="T22" fmla="*/ 4 w 74"/>
                  <a:gd name="T23" fmla="*/ 19 h 70"/>
                  <a:gd name="T24" fmla="*/ 13 w 74"/>
                  <a:gd name="T25" fmla="*/ 9 h 70"/>
                  <a:gd name="T26" fmla="*/ 23 w 74"/>
                  <a:gd name="T27" fmla="*/ 3 h 70"/>
                  <a:gd name="T28" fmla="*/ 35 w 74"/>
                  <a:gd name="T29" fmla="*/ 0 h 70"/>
                  <a:gd name="T30" fmla="*/ 47 w 74"/>
                  <a:gd name="T31" fmla="*/ 0 h 70"/>
                  <a:gd name="T32" fmla="*/ 58 w 74"/>
                  <a:gd name="T33" fmla="*/ 7 h 70"/>
                  <a:gd name="T34" fmla="*/ 66 w 74"/>
                  <a:gd name="T35" fmla="*/ 13 h 70"/>
                  <a:gd name="T36" fmla="*/ 72 w 74"/>
                  <a:gd name="T37" fmla="*/ 23 h 70"/>
                  <a:gd name="T38" fmla="*/ 74 w 74"/>
                  <a:gd name="T39" fmla="*/ 35 h 70"/>
                  <a:gd name="T40" fmla="*/ 74 w 74"/>
                  <a:gd name="T41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0">
                    <a:moveTo>
                      <a:pt x="74" y="35"/>
                    </a:moveTo>
                    <a:lnTo>
                      <a:pt x="72" y="46"/>
                    </a:lnTo>
                    <a:lnTo>
                      <a:pt x="66" y="56"/>
                    </a:lnTo>
                    <a:lnTo>
                      <a:pt x="58" y="64"/>
                    </a:lnTo>
                    <a:lnTo>
                      <a:pt x="47" y="68"/>
                    </a:lnTo>
                    <a:lnTo>
                      <a:pt x="35" y="70"/>
                    </a:lnTo>
                    <a:lnTo>
                      <a:pt x="23" y="66"/>
                    </a:lnTo>
                    <a:lnTo>
                      <a:pt x="13" y="60"/>
                    </a:lnTo>
                    <a:lnTo>
                      <a:pt x="4" y="52"/>
                    </a:lnTo>
                    <a:lnTo>
                      <a:pt x="0" y="42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3" y="9"/>
                    </a:lnTo>
                    <a:lnTo>
                      <a:pt x="23" y="3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7"/>
                    </a:lnTo>
                    <a:lnTo>
                      <a:pt x="66" y="13"/>
                    </a:lnTo>
                    <a:lnTo>
                      <a:pt x="72" y="23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67" name="Freeform 28">
                <a:extLst>
                  <a:ext uri="{FF2B5EF4-FFF2-40B4-BE49-F238E27FC236}">
                    <a16:creationId xmlns:a16="http://schemas.microsoft.com/office/drawing/2014/main" id="{7D426F5D-61C1-2814-2883-EC400DCB6F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772" y="442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50 w 180"/>
                  <a:gd name="T9" fmla="*/ 158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4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3 h 181"/>
                  <a:gd name="T36" fmla="*/ 25 w 180"/>
                  <a:gd name="T37" fmla="*/ 29 h 181"/>
                  <a:gd name="T38" fmla="*/ 39 w 180"/>
                  <a:gd name="T39" fmla="*/ 16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5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50" y="158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4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3"/>
                    </a:lnTo>
                    <a:lnTo>
                      <a:pt x="25" y="29"/>
                    </a:lnTo>
                    <a:lnTo>
                      <a:pt x="39" y="16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5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68" name="Freeform 29">
                <a:extLst>
                  <a:ext uri="{FF2B5EF4-FFF2-40B4-BE49-F238E27FC236}">
                    <a16:creationId xmlns:a16="http://schemas.microsoft.com/office/drawing/2014/main" id="{09952B40-88EE-47EC-200A-3E3AFB15AB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829" y="498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5 h 69"/>
                  <a:gd name="T4" fmla="*/ 66 w 74"/>
                  <a:gd name="T5" fmla="*/ 55 h 69"/>
                  <a:gd name="T6" fmla="*/ 58 w 74"/>
                  <a:gd name="T7" fmla="*/ 63 h 69"/>
                  <a:gd name="T8" fmla="*/ 47 w 74"/>
                  <a:gd name="T9" fmla="*/ 67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59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2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2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59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2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69" name="Freeform 30">
                <a:extLst>
                  <a:ext uri="{FF2B5EF4-FFF2-40B4-BE49-F238E27FC236}">
                    <a16:creationId xmlns:a16="http://schemas.microsoft.com/office/drawing/2014/main" id="{7E30C7FC-0494-1799-AFAC-A576193256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21" y="440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50 w 180"/>
                  <a:gd name="T9" fmla="*/ 160 h 181"/>
                  <a:gd name="T10" fmla="*/ 133 w 180"/>
                  <a:gd name="T11" fmla="*/ 170 h 181"/>
                  <a:gd name="T12" fmla="*/ 115 w 180"/>
                  <a:gd name="T13" fmla="*/ 177 h 181"/>
                  <a:gd name="T14" fmla="*/ 96 w 180"/>
                  <a:gd name="T15" fmla="*/ 181 h 181"/>
                  <a:gd name="T16" fmla="*/ 76 w 180"/>
                  <a:gd name="T17" fmla="*/ 179 h 181"/>
                  <a:gd name="T18" fmla="*/ 57 w 180"/>
                  <a:gd name="T19" fmla="*/ 175 h 181"/>
                  <a:gd name="T20" fmla="*/ 41 w 180"/>
                  <a:gd name="T21" fmla="*/ 164 h 181"/>
                  <a:gd name="T22" fmla="*/ 25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6 w 180"/>
                  <a:gd name="T33" fmla="*/ 62 h 181"/>
                  <a:gd name="T34" fmla="*/ 12 w 180"/>
                  <a:gd name="T35" fmla="*/ 45 h 181"/>
                  <a:gd name="T36" fmla="*/ 25 w 180"/>
                  <a:gd name="T37" fmla="*/ 29 h 181"/>
                  <a:gd name="T38" fmla="*/ 39 w 180"/>
                  <a:gd name="T39" fmla="*/ 17 h 181"/>
                  <a:gd name="T40" fmla="*/ 57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0 h 181"/>
                  <a:gd name="T50" fmla="*/ 150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50" y="160"/>
                    </a:lnTo>
                    <a:lnTo>
                      <a:pt x="133" y="170"/>
                    </a:lnTo>
                    <a:lnTo>
                      <a:pt x="115" y="177"/>
                    </a:lnTo>
                    <a:lnTo>
                      <a:pt x="96" y="181"/>
                    </a:lnTo>
                    <a:lnTo>
                      <a:pt x="76" y="179"/>
                    </a:lnTo>
                    <a:lnTo>
                      <a:pt x="57" y="175"/>
                    </a:lnTo>
                    <a:lnTo>
                      <a:pt x="41" y="164"/>
                    </a:lnTo>
                    <a:lnTo>
                      <a:pt x="25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5" y="29"/>
                    </a:lnTo>
                    <a:lnTo>
                      <a:pt x="39" y="17"/>
                    </a:lnTo>
                    <a:lnTo>
                      <a:pt x="57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0"/>
                    </a:lnTo>
                    <a:lnTo>
                      <a:pt x="150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70" name="Freeform 31">
                <a:extLst>
                  <a:ext uri="{FF2B5EF4-FFF2-40B4-BE49-F238E27FC236}">
                    <a16:creationId xmlns:a16="http://schemas.microsoft.com/office/drawing/2014/main" id="{FDC0021D-C12E-4220-953C-9386B4A876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2074" y="496"/>
                <a:ext cx="74" cy="69"/>
              </a:xfrm>
              <a:custGeom>
                <a:avLst/>
                <a:gdLst>
                  <a:gd name="T0" fmla="*/ 74 w 74"/>
                  <a:gd name="T1" fmla="*/ 34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3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3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4 h 69"/>
                  <a:gd name="T40" fmla="*/ 74 w 74"/>
                  <a:gd name="T41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4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3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4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71" name="Freeform 32">
                <a:extLst>
                  <a:ext uri="{FF2B5EF4-FFF2-40B4-BE49-F238E27FC236}">
                    <a16:creationId xmlns:a16="http://schemas.microsoft.com/office/drawing/2014/main" id="{B64DF2AA-FD4E-9C63-B2A4-49F020BF5C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271" y="448"/>
                <a:ext cx="180" cy="181"/>
              </a:xfrm>
              <a:custGeom>
                <a:avLst/>
                <a:gdLst>
                  <a:gd name="T0" fmla="*/ 180 w 180"/>
                  <a:gd name="T1" fmla="*/ 91 h 181"/>
                  <a:gd name="T2" fmla="*/ 178 w 180"/>
                  <a:gd name="T3" fmla="*/ 111 h 181"/>
                  <a:gd name="T4" fmla="*/ 172 w 180"/>
                  <a:gd name="T5" fmla="*/ 130 h 181"/>
                  <a:gd name="T6" fmla="*/ 162 w 180"/>
                  <a:gd name="T7" fmla="*/ 146 h 181"/>
                  <a:gd name="T8" fmla="*/ 149 w 180"/>
                  <a:gd name="T9" fmla="*/ 160 h 181"/>
                  <a:gd name="T10" fmla="*/ 133 w 180"/>
                  <a:gd name="T11" fmla="*/ 171 h 181"/>
                  <a:gd name="T12" fmla="*/ 115 w 180"/>
                  <a:gd name="T13" fmla="*/ 179 h 181"/>
                  <a:gd name="T14" fmla="*/ 96 w 180"/>
                  <a:gd name="T15" fmla="*/ 181 h 181"/>
                  <a:gd name="T16" fmla="*/ 76 w 180"/>
                  <a:gd name="T17" fmla="*/ 181 h 181"/>
                  <a:gd name="T18" fmla="*/ 57 w 180"/>
                  <a:gd name="T19" fmla="*/ 175 h 181"/>
                  <a:gd name="T20" fmla="*/ 41 w 180"/>
                  <a:gd name="T21" fmla="*/ 166 h 181"/>
                  <a:gd name="T22" fmla="*/ 24 w 180"/>
                  <a:gd name="T23" fmla="*/ 152 h 181"/>
                  <a:gd name="T24" fmla="*/ 14 w 180"/>
                  <a:gd name="T25" fmla="*/ 138 h 181"/>
                  <a:gd name="T26" fmla="*/ 6 w 180"/>
                  <a:gd name="T27" fmla="*/ 119 h 181"/>
                  <a:gd name="T28" fmla="*/ 0 w 180"/>
                  <a:gd name="T29" fmla="*/ 101 h 181"/>
                  <a:gd name="T30" fmla="*/ 0 w 180"/>
                  <a:gd name="T31" fmla="*/ 82 h 181"/>
                  <a:gd name="T32" fmla="*/ 6 w 180"/>
                  <a:gd name="T33" fmla="*/ 62 h 181"/>
                  <a:gd name="T34" fmla="*/ 12 w 180"/>
                  <a:gd name="T35" fmla="*/ 45 h 181"/>
                  <a:gd name="T36" fmla="*/ 24 w 180"/>
                  <a:gd name="T37" fmla="*/ 29 h 181"/>
                  <a:gd name="T38" fmla="*/ 39 w 180"/>
                  <a:gd name="T39" fmla="*/ 17 h 181"/>
                  <a:gd name="T40" fmla="*/ 57 w 180"/>
                  <a:gd name="T41" fmla="*/ 8 h 181"/>
                  <a:gd name="T42" fmla="*/ 76 w 180"/>
                  <a:gd name="T43" fmla="*/ 2 h 181"/>
                  <a:gd name="T44" fmla="*/ 94 w 180"/>
                  <a:gd name="T45" fmla="*/ 0 h 181"/>
                  <a:gd name="T46" fmla="*/ 115 w 180"/>
                  <a:gd name="T47" fmla="*/ 4 h 181"/>
                  <a:gd name="T48" fmla="*/ 133 w 180"/>
                  <a:gd name="T49" fmla="*/ 11 h 181"/>
                  <a:gd name="T50" fmla="*/ 149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4 h 181"/>
                  <a:gd name="T56" fmla="*/ 178 w 180"/>
                  <a:gd name="T57" fmla="*/ 72 h 181"/>
                  <a:gd name="T58" fmla="*/ 180 w 180"/>
                  <a:gd name="T59" fmla="*/ 91 h 181"/>
                  <a:gd name="T60" fmla="*/ 180 w 180"/>
                  <a:gd name="T61" fmla="*/ 9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1"/>
                    </a:moveTo>
                    <a:lnTo>
                      <a:pt x="178" y="111"/>
                    </a:lnTo>
                    <a:lnTo>
                      <a:pt x="172" y="130"/>
                    </a:lnTo>
                    <a:lnTo>
                      <a:pt x="162" y="146"/>
                    </a:lnTo>
                    <a:lnTo>
                      <a:pt x="149" y="160"/>
                    </a:lnTo>
                    <a:lnTo>
                      <a:pt x="133" y="171"/>
                    </a:lnTo>
                    <a:lnTo>
                      <a:pt x="115" y="179"/>
                    </a:lnTo>
                    <a:lnTo>
                      <a:pt x="96" y="181"/>
                    </a:lnTo>
                    <a:lnTo>
                      <a:pt x="76" y="181"/>
                    </a:lnTo>
                    <a:lnTo>
                      <a:pt x="57" y="175"/>
                    </a:lnTo>
                    <a:lnTo>
                      <a:pt x="41" y="166"/>
                    </a:lnTo>
                    <a:lnTo>
                      <a:pt x="24" y="152"/>
                    </a:lnTo>
                    <a:lnTo>
                      <a:pt x="14" y="138"/>
                    </a:lnTo>
                    <a:lnTo>
                      <a:pt x="6" y="119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6" y="62"/>
                    </a:lnTo>
                    <a:lnTo>
                      <a:pt x="12" y="45"/>
                    </a:lnTo>
                    <a:lnTo>
                      <a:pt x="24" y="29"/>
                    </a:lnTo>
                    <a:lnTo>
                      <a:pt x="39" y="17"/>
                    </a:lnTo>
                    <a:lnTo>
                      <a:pt x="57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5" y="4"/>
                    </a:lnTo>
                    <a:lnTo>
                      <a:pt x="133" y="11"/>
                    </a:lnTo>
                    <a:lnTo>
                      <a:pt x="149" y="23"/>
                    </a:lnTo>
                    <a:lnTo>
                      <a:pt x="162" y="37"/>
                    </a:lnTo>
                    <a:lnTo>
                      <a:pt x="172" y="54"/>
                    </a:lnTo>
                    <a:lnTo>
                      <a:pt x="178" y="72"/>
                    </a:lnTo>
                    <a:lnTo>
                      <a:pt x="180" y="91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72" name="Freeform 33">
                <a:extLst>
                  <a:ext uri="{FF2B5EF4-FFF2-40B4-BE49-F238E27FC236}">
                    <a16:creationId xmlns:a16="http://schemas.microsoft.com/office/drawing/2014/main" id="{5BE55B8E-322E-6A8A-B6D2-3B37355CB0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1324" y="504"/>
                <a:ext cx="74" cy="69"/>
              </a:xfrm>
              <a:custGeom>
                <a:avLst/>
                <a:gdLst>
                  <a:gd name="T0" fmla="*/ 74 w 74"/>
                  <a:gd name="T1" fmla="*/ 35 h 69"/>
                  <a:gd name="T2" fmla="*/ 72 w 74"/>
                  <a:gd name="T3" fmla="*/ 47 h 69"/>
                  <a:gd name="T4" fmla="*/ 66 w 74"/>
                  <a:gd name="T5" fmla="*/ 57 h 69"/>
                  <a:gd name="T6" fmla="*/ 58 w 74"/>
                  <a:gd name="T7" fmla="*/ 63 h 69"/>
                  <a:gd name="T8" fmla="*/ 47 w 74"/>
                  <a:gd name="T9" fmla="*/ 69 h 69"/>
                  <a:gd name="T10" fmla="*/ 35 w 74"/>
                  <a:gd name="T11" fmla="*/ 69 h 69"/>
                  <a:gd name="T12" fmla="*/ 23 w 74"/>
                  <a:gd name="T13" fmla="*/ 67 h 69"/>
                  <a:gd name="T14" fmla="*/ 12 w 74"/>
                  <a:gd name="T15" fmla="*/ 61 h 69"/>
                  <a:gd name="T16" fmla="*/ 4 w 74"/>
                  <a:gd name="T17" fmla="*/ 51 h 69"/>
                  <a:gd name="T18" fmla="*/ 0 w 74"/>
                  <a:gd name="T19" fmla="*/ 41 h 69"/>
                  <a:gd name="T20" fmla="*/ 0 w 74"/>
                  <a:gd name="T21" fmla="*/ 28 h 69"/>
                  <a:gd name="T22" fmla="*/ 4 w 74"/>
                  <a:gd name="T23" fmla="*/ 18 h 69"/>
                  <a:gd name="T24" fmla="*/ 12 w 74"/>
                  <a:gd name="T25" fmla="*/ 10 h 69"/>
                  <a:gd name="T26" fmla="*/ 23 w 74"/>
                  <a:gd name="T27" fmla="*/ 4 h 69"/>
                  <a:gd name="T28" fmla="*/ 35 w 74"/>
                  <a:gd name="T29" fmla="*/ 0 h 69"/>
                  <a:gd name="T30" fmla="*/ 47 w 74"/>
                  <a:gd name="T31" fmla="*/ 2 h 69"/>
                  <a:gd name="T32" fmla="*/ 58 w 74"/>
                  <a:gd name="T33" fmla="*/ 6 h 69"/>
                  <a:gd name="T34" fmla="*/ 66 w 74"/>
                  <a:gd name="T35" fmla="*/ 14 h 69"/>
                  <a:gd name="T36" fmla="*/ 72 w 74"/>
                  <a:gd name="T37" fmla="*/ 24 h 69"/>
                  <a:gd name="T38" fmla="*/ 74 w 74"/>
                  <a:gd name="T39" fmla="*/ 35 h 69"/>
                  <a:gd name="T40" fmla="*/ 74 w 74"/>
                  <a:gd name="T41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9">
                    <a:moveTo>
                      <a:pt x="74" y="35"/>
                    </a:moveTo>
                    <a:lnTo>
                      <a:pt x="72" y="47"/>
                    </a:lnTo>
                    <a:lnTo>
                      <a:pt x="66" y="57"/>
                    </a:lnTo>
                    <a:lnTo>
                      <a:pt x="58" y="63"/>
                    </a:lnTo>
                    <a:lnTo>
                      <a:pt x="47" y="69"/>
                    </a:lnTo>
                    <a:lnTo>
                      <a:pt x="35" y="69"/>
                    </a:lnTo>
                    <a:lnTo>
                      <a:pt x="23" y="67"/>
                    </a:lnTo>
                    <a:lnTo>
                      <a:pt x="12" y="61"/>
                    </a:lnTo>
                    <a:lnTo>
                      <a:pt x="4" y="5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4" y="18"/>
                    </a:lnTo>
                    <a:lnTo>
                      <a:pt x="12" y="10"/>
                    </a:lnTo>
                    <a:lnTo>
                      <a:pt x="23" y="4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6"/>
                    </a:lnTo>
                    <a:lnTo>
                      <a:pt x="66" y="14"/>
                    </a:lnTo>
                    <a:lnTo>
                      <a:pt x="72" y="24"/>
                    </a:lnTo>
                    <a:lnTo>
                      <a:pt x="74" y="35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73" name="Freeform 34">
                <a:extLst>
                  <a:ext uri="{FF2B5EF4-FFF2-40B4-BE49-F238E27FC236}">
                    <a16:creationId xmlns:a16="http://schemas.microsoft.com/office/drawing/2014/main" id="{074437A5-898C-63F9-8DB7-3ADACC3258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21" y="449"/>
                <a:ext cx="180" cy="179"/>
              </a:xfrm>
              <a:custGeom>
                <a:avLst/>
                <a:gdLst>
                  <a:gd name="T0" fmla="*/ 180 w 180"/>
                  <a:gd name="T1" fmla="*/ 89 h 179"/>
                  <a:gd name="T2" fmla="*/ 178 w 180"/>
                  <a:gd name="T3" fmla="*/ 109 h 179"/>
                  <a:gd name="T4" fmla="*/ 172 w 180"/>
                  <a:gd name="T5" fmla="*/ 128 h 179"/>
                  <a:gd name="T6" fmla="*/ 162 w 180"/>
                  <a:gd name="T7" fmla="*/ 144 h 179"/>
                  <a:gd name="T8" fmla="*/ 149 w 180"/>
                  <a:gd name="T9" fmla="*/ 158 h 179"/>
                  <a:gd name="T10" fmla="*/ 133 w 180"/>
                  <a:gd name="T11" fmla="*/ 169 h 179"/>
                  <a:gd name="T12" fmla="*/ 115 w 180"/>
                  <a:gd name="T13" fmla="*/ 177 h 179"/>
                  <a:gd name="T14" fmla="*/ 96 w 180"/>
                  <a:gd name="T15" fmla="*/ 179 h 179"/>
                  <a:gd name="T16" fmla="*/ 76 w 180"/>
                  <a:gd name="T17" fmla="*/ 179 h 179"/>
                  <a:gd name="T18" fmla="*/ 57 w 180"/>
                  <a:gd name="T19" fmla="*/ 173 h 179"/>
                  <a:gd name="T20" fmla="*/ 41 w 180"/>
                  <a:gd name="T21" fmla="*/ 165 h 179"/>
                  <a:gd name="T22" fmla="*/ 24 w 180"/>
                  <a:gd name="T23" fmla="*/ 152 h 179"/>
                  <a:gd name="T24" fmla="*/ 14 w 180"/>
                  <a:gd name="T25" fmla="*/ 136 h 179"/>
                  <a:gd name="T26" fmla="*/ 6 w 180"/>
                  <a:gd name="T27" fmla="*/ 117 h 179"/>
                  <a:gd name="T28" fmla="*/ 0 w 180"/>
                  <a:gd name="T29" fmla="*/ 99 h 179"/>
                  <a:gd name="T30" fmla="*/ 0 w 180"/>
                  <a:gd name="T31" fmla="*/ 80 h 179"/>
                  <a:gd name="T32" fmla="*/ 6 w 180"/>
                  <a:gd name="T33" fmla="*/ 60 h 179"/>
                  <a:gd name="T34" fmla="*/ 12 w 180"/>
                  <a:gd name="T35" fmla="*/ 43 h 179"/>
                  <a:gd name="T36" fmla="*/ 24 w 180"/>
                  <a:gd name="T37" fmla="*/ 27 h 179"/>
                  <a:gd name="T38" fmla="*/ 39 w 180"/>
                  <a:gd name="T39" fmla="*/ 15 h 179"/>
                  <a:gd name="T40" fmla="*/ 57 w 180"/>
                  <a:gd name="T41" fmla="*/ 7 h 179"/>
                  <a:gd name="T42" fmla="*/ 76 w 180"/>
                  <a:gd name="T43" fmla="*/ 0 h 179"/>
                  <a:gd name="T44" fmla="*/ 94 w 180"/>
                  <a:gd name="T45" fmla="*/ 0 h 179"/>
                  <a:gd name="T46" fmla="*/ 115 w 180"/>
                  <a:gd name="T47" fmla="*/ 2 h 179"/>
                  <a:gd name="T48" fmla="*/ 133 w 180"/>
                  <a:gd name="T49" fmla="*/ 11 h 179"/>
                  <a:gd name="T50" fmla="*/ 149 w 180"/>
                  <a:gd name="T51" fmla="*/ 21 h 179"/>
                  <a:gd name="T52" fmla="*/ 162 w 180"/>
                  <a:gd name="T53" fmla="*/ 35 h 179"/>
                  <a:gd name="T54" fmla="*/ 172 w 180"/>
                  <a:gd name="T55" fmla="*/ 52 h 179"/>
                  <a:gd name="T56" fmla="*/ 178 w 180"/>
                  <a:gd name="T57" fmla="*/ 70 h 179"/>
                  <a:gd name="T58" fmla="*/ 180 w 180"/>
                  <a:gd name="T59" fmla="*/ 89 h 179"/>
                  <a:gd name="T60" fmla="*/ 180 w 180"/>
                  <a:gd name="T61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79">
                    <a:moveTo>
                      <a:pt x="180" y="89"/>
                    </a:moveTo>
                    <a:lnTo>
                      <a:pt x="178" y="109"/>
                    </a:lnTo>
                    <a:lnTo>
                      <a:pt x="172" y="128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9"/>
                    </a:lnTo>
                    <a:lnTo>
                      <a:pt x="115" y="177"/>
                    </a:lnTo>
                    <a:lnTo>
                      <a:pt x="96" y="179"/>
                    </a:lnTo>
                    <a:lnTo>
                      <a:pt x="76" y="179"/>
                    </a:lnTo>
                    <a:lnTo>
                      <a:pt x="57" y="173"/>
                    </a:lnTo>
                    <a:lnTo>
                      <a:pt x="41" y="165"/>
                    </a:lnTo>
                    <a:lnTo>
                      <a:pt x="24" y="152"/>
                    </a:lnTo>
                    <a:lnTo>
                      <a:pt x="14" y="136"/>
                    </a:lnTo>
                    <a:lnTo>
                      <a:pt x="6" y="117"/>
                    </a:lnTo>
                    <a:lnTo>
                      <a:pt x="0" y="99"/>
                    </a:lnTo>
                    <a:lnTo>
                      <a:pt x="0" y="80"/>
                    </a:lnTo>
                    <a:lnTo>
                      <a:pt x="6" y="60"/>
                    </a:lnTo>
                    <a:lnTo>
                      <a:pt x="12" y="43"/>
                    </a:lnTo>
                    <a:lnTo>
                      <a:pt x="24" y="27"/>
                    </a:lnTo>
                    <a:lnTo>
                      <a:pt x="39" y="15"/>
                    </a:lnTo>
                    <a:lnTo>
                      <a:pt x="57" y="7"/>
                    </a:lnTo>
                    <a:lnTo>
                      <a:pt x="76" y="0"/>
                    </a:lnTo>
                    <a:lnTo>
                      <a:pt x="94" y="0"/>
                    </a:lnTo>
                    <a:lnTo>
                      <a:pt x="115" y="2"/>
                    </a:lnTo>
                    <a:lnTo>
                      <a:pt x="133" y="11"/>
                    </a:lnTo>
                    <a:lnTo>
                      <a:pt x="149" y="21"/>
                    </a:lnTo>
                    <a:lnTo>
                      <a:pt x="162" y="35"/>
                    </a:lnTo>
                    <a:lnTo>
                      <a:pt x="172" y="52"/>
                    </a:lnTo>
                    <a:lnTo>
                      <a:pt x="178" y="70"/>
                    </a:lnTo>
                    <a:lnTo>
                      <a:pt x="180" y="89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74" name="Freeform 35">
                <a:extLst>
                  <a:ext uri="{FF2B5EF4-FFF2-40B4-BE49-F238E27FC236}">
                    <a16:creationId xmlns:a16="http://schemas.microsoft.com/office/drawing/2014/main" id="{405D8478-3D3E-4A6E-51FD-6F94C0C5F8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5400000">
                <a:off x="574" y="505"/>
                <a:ext cx="74" cy="67"/>
              </a:xfrm>
              <a:custGeom>
                <a:avLst/>
                <a:gdLst>
                  <a:gd name="T0" fmla="*/ 74 w 74"/>
                  <a:gd name="T1" fmla="*/ 33 h 67"/>
                  <a:gd name="T2" fmla="*/ 72 w 74"/>
                  <a:gd name="T3" fmla="*/ 45 h 67"/>
                  <a:gd name="T4" fmla="*/ 66 w 74"/>
                  <a:gd name="T5" fmla="*/ 55 h 67"/>
                  <a:gd name="T6" fmla="*/ 58 w 74"/>
                  <a:gd name="T7" fmla="*/ 63 h 67"/>
                  <a:gd name="T8" fmla="*/ 47 w 74"/>
                  <a:gd name="T9" fmla="*/ 67 h 67"/>
                  <a:gd name="T10" fmla="*/ 35 w 74"/>
                  <a:gd name="T11" fmla="*/ 67 h 67"/>
                  <a:gd name="T12" fmla="*/ 23 w 74"/>
                  <a:gd name="T13" fmla="*/ 65 h 67"/>
                  <a:gd name="T14" fmla="*/ 12 w 74"/>
                  <a:gd name="T15" fmla="*/ 59 h 67"/>
                  <a:gd name="T16" fmla="*/ 4 w 74"/>
                  <a:gd name="T17" fmla="*/ 49 h 67"/>
                  <a:gd name="T18" fmla="*/ 0 w 74"/>
                  <a:gd name="T19" fmla="*/ 39 h 67"/>
                  <a:gd name="T20" fmla="*/ 0 w 74"/>
                  <a:gd name="T21" fmla="*/ 29 h 67"/>
                  <a:gd name="T22" fmla="*/ 4 w 74"/>
                  <a:gd name="T23" fmla="*/ 16 h 67"/>
                  <a:gd name="T24" fmla="*/ 12 w 74"/>
                  <a:gd name="T25" fmla="*/ 8 h 67"/>
                  <a:gd name="T26" fmla="*/ 23 w 74"/>
                  <a:gd name="T27" fmla="*/ 2 h 67"/>
                  <a:gd name="T28" fmla="*/ 35 w 74"/>
                  <a:gd name="T29" fmla="*/ 0 h 67"/>
                  <a:gd name="T30" fmla="*/ 47 w 74"/>
                  <a:gd name="T31" fmla="*/ 0 h 67"/>
                  <a:gd name="T32" fmla="*/ 58 w 74"/>
                  <a:gd name="T33" fmla="*/ 4 h 67"/>
                  <a:gd name="T34" fmla="*/ 66 w 74"/>
                  <a:gd name="T35" fmla="*/ 12 h 67"/>
                  <a:gd name="T36" fmla="*/ 72 w 74"/>
                  <a:gd name="T37" fmla="*/ 22 h 67"/>
                  <a:gd name="T38" fmla="*/ 74 w 74"/>
                  <a:gd name="T39" fmla="*/ 33 h 67"/>
                  <a:gd name="T40" fmla="*/ 74 w 74"/>
                  <a:gd name="T41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67">
                    <a:moveTo>
                      <a:pt x="74" y="33"/>
                    </a:moveTo>
                    <a:lnTo>
                      <a:pt x="72" y="45"/>
                    </a:lnTo>
                    <a:lnTo>
                      <a:pt x="66" y="55"/>
                    </a:lnTo>
                    <a:lnTo>
                      <a:pt x="58" y="63"/>
                    </a:lnTo>
                    <a:lnTo>
                      <a:pt x="47" y="67"/>
                    </a:lnTo>
                    <a:lnTo>
                      <a:pt x="35" y="67"/>
                    </a:lnTo>
                    <a:lnTo>
                      <a:pt x="23" y="65"/>
                    </a:lnTo>
                    <a:lnTo>
                      <a:pt x="12" y="59"/>
                    </a:lnTo>
                    <a:lnTo>
                      <a:pt x="4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8" y="4"/>
                    </a:lnTo>
                    <a:lnTo>
                      <a:pt x="66" y="12"/>
                    </a:lnTo>
                    <a:lnTo>
                      <a:pt x="72" y="22"/>
                    </a:lnTo>
                    <a:lnTo>
                      <a:pt x="74" y="33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75" name="WordArt 36">
                <a:extLst>
                  <a:ext uri="{FF2B5EF4-FFF2-40B4-BE49-F238E27FC236}">
                    <a16:creationId xmlns:a16="http://schemas.microsoft.com/office/drawing/2014/main" id="{A3C450C7-03C3-1324-A80E-9BA98D554C78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496" y="493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6</a:t>
                </a:r>
              </a:p>
            </p:txBody>
          </p:sp>
        </p:grpSp>
        <p:grpSp>
          <p:nvGrpSpPr>
            <p:cNvPr id="855" name="Group 854">
              <a:extLst>
                <a:ext uri="{FF2B5EF4-FFF2-40B4-BE49-F238E27FC236}">
                  <a16:creationId xmlns:a16="http://schemas.microsoft.com/office/drawing/2014/main" id="{F7B900BA-220F-B693-8EC2-3EF530C1D24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414235" y="2973290"/>
              <a:ext cx="861618" cy="270000"/>
              <a:chOff x="981" y="544"/>
              <a:chExt cx="1084" cy="341"/>
            </a:xfrm>
          </p:grpSpPr>
          <p:sp>
            <p:nvSpPr>
              <p:cNvPr id="856" name="Freeform 3">
                <a:extLst>
                  <a:ext uri="{FF2B5EF4-FFF2-40B4-BE49-F238E27FC236}">
                    <a16:creationId xmlns:a16="http://schemas.microsoft.com/office/drawing/2014/main" id="{DAD00A0F-E5DA-2C22-C256-47D1088852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81" y="544"/>
                <a:ext cx="1084" cy="341"/>
              </a:xfrm>
              <a:custGeom>
                <a:avLst/>
                <a:gdLst>
                  <a:gd name="T0" fmla="*/ 168 w 1084"/>
                  <a:gd name="T1" fmla="*/ 0 h 341"/>
                  <a:gd name="T2" fmla="*/ 84 w 1084"/>
                  <a:gd name="T3" fmla="*/ 25 h 341"/>
                  <a:gd name="T4" fmla="*/ 22 w 1084"/>
                  <a:gd name="T5" fmla="*/ 86 h 341"/>
                  <a:gd name="T6" fmla="*/ 0 w 1084"/>
                  <a:gd name="T7" fmla="*/ 170 h 341"/>
                  <a:gd name="T8" fmla="*/ 0 w 1084"/>
                  <a:gd name="T9" fmla="*/ 170 h 341"/>
                  <a:gd name="T10" fmla="*/ 22 w 1084"/>
                  <a:gd name="T11" fmla="*/ 256 h 341"/>
                  <a:gd name="T12" fmla="*/ 84 w 1084"/>
                  <a:gd name="T13" fmla="*/ 318 h 341"/>
                  <a:gd name="T14" fmla="*/ 168 w 1084"/>
                  <a:gd name="T15" fmla="*/ 341 h 341"/>
                  <a:gd name="T16" fmla="*/ 168 w 1084"/>
                  <a:gd name="T17" fmla="*/ 341 h 341"/>
                  <a:gd name="T18" fmla="*/ 223 w 1084"/>
                  <a:gd name="T19" fmla="*/ 330 h 341"/>
                  <a:gd name="T20" fmla="*/ 273 w 1084"/>
                  <a:gd name="T21" fmla="*/ 304 h 341"/>
                  <a:gd name="T22" fmla="*/ 309 w 1084"/>
                  <a:gd name="T23" fmla="*/ 263 h 341"/>
                  <a:gd name="T24" fmla="*/ 309 w 1084"/>
                  <a:gd name="T25" fmla="*/ 263 h 341"/>
                  <a:gd name="T26" fmla="*/ 377 w 1084"/>
                  <a:gd name="T27" fmla="*/ 263 h 341"/>
                  <a:gd name="T28" fmla="*/ 455 w 1084"/>
                  <a:gd name="T29" fmla="*/ 263 h 341"/>
                  <a:gd name="T30" fmla="*/ 541 w 1084"/>
                  <a:gd name="T31" fmla="*/ 263 h 341"/>
                  <a:gd name="T32" fmla="*/ 627 w 1084"/>
                  <a:gd name="T33" fmla="*/ 263 h 341"/>
                  <a:gd name="T34" fmla="*/ 707 w 1084"/>
                  <a:gd name="T35" fmla="*/ 263 h 341"/>
                  <a:gd name="T36" fmla="*/ 775 w 1084"/>
                  <a:gd name="T37" fmla="*/ 263 h 341"/>
                  <a:gd name="T38" fmla="*/ 775 w 1084"/>
                  <a:gd name="T39" fmla="*/ 263 h 341"/>
                  <a:gd name="T40" fmla="*/ 812 w 1084"/>
                  <a:gd name="T41" fmla="*/ 304 h 341"/>
                  <a:gd name="T42" fmla="*/ 861 w 1084"/>
                  <a:gd name="T43" fmla="*/ 330 h 341"/>
                  <a:gd name="T44" fmla="*/ 916 w 1084"/>
                  <a:gd name="T45" fmla="*/ 341 h 341"/>
                  <a:gd name="T46" fmla="*/ 916 w 1084"/>
                  <a:gd name="T47" fmla="*/ 341 h 341"/>
                  <a:gd name="T48" fmla="*/ 1000 w 1084"/>
                  <a:gd name="T49" fmla="*/ 318 h 341"/>
                  <a:gd name="T50" fmla="*/ 1062 w 1084"/>
                  <a:gd name="T51" fmla="*/ 256 h 341"/>
                  <a:gd name="T52" fmla="*/ 1084 w 1084"/>
                  <a:gd name="T53" fmla="*/ 170 h 341"/>
                  <a:gd name="T54" fmla="*/ 1084 w 1084"/>
                  <a:gd name="T55" fmla="*/ 170 h 341"/>
                  <a:gd name="T56" fmla="*/ 1062 w 1084"/>
                  <a:gd name="T57" fmla="*/ 86 h 341"/>
                  <a:gd name="T58" fmla="*/ 1000 w 1084"/>
                  <a:gd name="T59" fmla="*/ 25 h 341"/>
                  <a:gd name="T60" fmla="*/ 916 w 1084"/>
                  <a:gd name="T61" fmla="*/ 0 h 341"/>
                  <a:gd name="T62" fmla="*/ 916 w 1084"/>
                  <a:gd name="T63" fmla="*/ 0 h 341"/>
                  <a:gd name="T64" fmla="*/ 861 w 1084"/>
                  <a:gd name="T65" fmla="*/ 10 h 341"/>
                  <a:gd name="T66" fmla="*/ 812 w 1084"/>
                  <a:gd name="T67" fmla="*/ 39 h 341"/>
                  <a:gd name="T68" fmla="*/ 775 w 1084"/>
                  <a:gd name="T69" fmla="*/ 80 h 341"/>
                  <a:gd name="T70" fmla="*/ 775 w 1084"/>
                  <a:gd name="T71" fmla="*/ 80 h 341"/>
                  <a:gd name="T72" fmla="*/ 707 w 1084"/>
                  <a:gd name="T73" fmla="*/ 80 h 341"/>
                  <a:gd name="T74" fmla="*/ 627 w 1084"/>
                  <a:gd name="T75" fmla="*/ 80 h 341"/>
                  <a:gd name="T76" fmla="*/ 541 w 1084"/>
                  <a:gd name="T77" fmla="*/ 80 h 341"/>
                  <a:gd name="T78" fmla="*/ 455 w 1084"/>
                  <a:gd name="T79" fmla="*/ 80 h 341"/>
                  <a:gd name="T80" fmla="*/ 377 w 1084"/>
                  <a:gd name="T81" fmla="*/ 80 h 341"/>
                  <a:gd name="T82" fmla="*/ 309 w 1084"/>
                  <a:gd name="T83" fmla="*/ 80 h 341"/>
                  <a:gd name="T84" fmla="*/ 309 w 1084"/>
                  <a:gd name="T85" fmla="*/ 80 h 341"/>
                  <a:gd name="T86" fmla="*/ 273 w 1084"/>
                  <a:gd name="T87" fmla="*/ 39 h 341"/>
                  <a:gd name="T88" fmla="*/ 223 w 1084"/>
                  <a:gd name="T89" fmla="*/ 10 h 341"/>
                  <a:gd name="T90" fmla="*/ 168 w 1084"/>
                  <a:gd name="T91" fmla="*/ 0 h 341"/>
                  <a:gd name="T92" fmla="*/ 168 w 1084"/>
                  <a:gd name="T93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84" h="341">
                    <a:moveTo>
                      <a:pt x="168" y="0"/>
                    </a:moveTo>
                    <a:lnTo>
                      <a:pt x="84" y="25"/>
                    </a:lnTo>
                    <a:lnTo>
                      <a:pt x="22" y="86"/>
                    </a:lnTo>
                    <a:lnTo>
                      <a:pt x="0" y="170"/>
                    </a:lnTo>
                    <a:lnTo>
                      <a:pt x="22" y="256"/>
                    </a:lnTo>
                    <a:lnTo>
                      <a:pt x="84" y="318"/>
                    </a:lnTo>
                    <a:lnTo>
                      <a:pt x="168" y="341"/>
                    </a:lnTo>
                    <a:lnTo>
                      <a:pt x="223" y="330"/>
                    </a:lnTo>
                    <a:lnTo>
                      <a:pt x="273" y="304"/>
                    </a:lnTo>
                    <a:lnTo>
                      <a:pt x="309" y="263"/>
                    </a:lnTo>
                    <a:lnTo>
                      <a:pt x="377" y="263"/>
                    </a:lnTo>
                    <a:lnTo>
                      <a:pt x="455" y="263"/>
                    </a:lnTo>
                    <a:lnTo>
                      <a:pt x="541" y="263"/>
                    </a:lnTo>
                    <a:lnTo>
                      <a:pt x="627" y="263"/>
                    </a:lnTo>
                    <a:lnTo>
                      <a:pt x="707" y="263"/>
                    </a:lnTo>
                    <a:lnTo>
                      <a:pt x="775" y="263"/>
                    </a:lnTo>
                    <a:lnTo>
                      <a:pt x="812" y="304"/>
                    </a:lnTo>
                    <a:lnTo>
                      <a:pt x="861" y="330"/>
                    </a:lnTo>
                    <a:lnTo>
                      <a:pt x="916" y="341"/>
                    </a:lnTo>
                    <a:lnTo>
                      <a:pt x="1000" y="318"/>
                    </a:lnTo>
                    <a:lnTo>
                      <a:pt x="1062" y="256"/>
                    </a:lnTo>
                    <a:lnTo>
                      <a:pt x="1084" y="170"/>
                    </a:lnTo>
                    <a:lnTo>
                      <a:pt x="1062" y="86"/>
                    </a:lnTo>
                    <a:lnTo>
                      <a:pt x="1000" y="25"/>
                    </a:lnTo>
                    <a:lnTo>
                      <a:pt x="916" y="0"/>
                    </a:lnTo>
                    <a:lnTo>
                      <a:pt x="861" y="10"/>
                    </a:lnTo>
                    <a:lnTo>
                      <a:pt x="812" y="39"/>
                    </a:lnTo>
                    <a:lnTo>
                      <a:pt x="775" y="80"/>
                    </a:lnTo>
                    <a:lnTo>
                      <a:pt x="707" y="80"/>
                    </a:lnTo>
                    <a:lnTo>
                      <a:pt x="627" y="80"/>
                    </a:lnTo>
                    <a:lnTo>
                      <a:pt x="541" y="80"/>
                    </a:lnTo>
                    <a:lnTo>
                      <a:pt x="455" y="80"/>
                    </a:lnTo>
                    <a:lnTo>
                      <a:pt x="377" y="80"/>
                    </a:lnTo>
                    <a:lnTo>
                      <a:pt x="309" y="80"/>
                    </a:lnTo>
                    <a:lnTo>
                      <a:pt x="273" y="39"/>
                    </a:lnTo>
                    <a:lnTo>
                      <a:pt x="223" y="1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57" name="Freeform 4">
                <a:extLst>
                  <a:ext uri="{FF2B5EF4-FFF2-40B4-BE49-F238E27FC236}">
                    <a16:creationId xmlns:a16="http://schemas.microsoft.com/office/drawing/2014/main" id="{A7F49DC0-8583-F6F6-47B1-66A24DA37C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09" y="628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09 h 181"/>
                  <a:gd name="T4" fmla="*/ 172 w 180"/>
                  <a:gd name="T5" fmla="*/ 127 h 181"/>
                  <a:gd name="T6" fmla="*/ 162 w 180"/>
                  <a:gd name="T7" fmla="*/ 144 h 181"/>
                  <a:gd name="T8" fmla="*/ 149 w 180"/>
                  <a:gd name="T9" fmla="*/ 158 h 181"/>
                  <a:gd name="T10" fmla="*/ 133 w 180"/>
                  <a:gd name="T11" fmla="*/ 168 h 181"/>
                  <a:gd name="T12" fmla="*/ 117 w 180"/>
                  <a:gd name="T13" fmla="*/ 176 h 181"/>
                  <a:gd name="T14" fmla="*/ 98 w 180"/>
                  <a:gd name="T15" fmla="*/ 181 h 181"/>
                  <a:gd name="T16" fmla="*/ 78 w 180"/>
                  <a:gd name="T17" fmla="*/ 181 h 181"/>
                  <a:gd name="T18" fmla="*/ 61 w 180"/>
                  <a:gd name="T19" fmla="*/ 176 h 181"/>
                  <a:gd name="T20" fmla="*/ 43 w 180"/>
                  <a:gd name="T21" fmla="*/ 168 h 181"/>
                  <a:gd name="T22" fmla="*/ 29 w 180"/>
                  <a:gd name="T23" fmla="*/ 158 h 181"/>
                  <a:gd name="T24" fmla="*/ 16 w 180"/>
                  <a:gd name="T25" fmla="*/ 144 h 181"/>
                  <a:gd name="T26" fmla="*/ 8 w 180"/>
                  <a:gd name="T27" fmla="*/ 127 h 181"/>
                  <a:gd name="T28" fmla="*/ 2 w 180"/>
                  <a:gd name="T29" fmla="*/ 109 h 181"/>
                  <a:gd name="T30" fmla="*/ 0 w 180"/>
                  <a:gd name="T31" fmla="*/ 90 h 181"/>
                  <a:gd name="T32" fmla="*/ 2 w 180"/>
                  <a:gd name="T33" fmla="*/ 72 h 181"/>
                  <a:gd name="T34" fmla="*/ 8 w 180"/>
                  <a:gd name="T35" fmla="*/ 53 h 181"/>
                  <a:gd name="T36" fmla="*/ 18 w 180"/>
                  <a:gd name="T37" fmla="*/ 37 h 181"/>
                  <a:gd name="T38" fmla="*/ 31 w 180"/>
                  <a:gd name="T39" fmla="*/ 23 h 181"/>
                  <a:gd name="T40" fmla="*/ 47 w 180"/>
                  <a:gd name="T41" fmla="*/ 12 h 181"/>
                  <a:gd name="T42" fmla="*/ 63 w 180"/>
                  <a:gd name="T43" fmla="*/ 4 h 181"/>
                  <a:gd name="T44" fmla="*/ 82 w 180"/>
                  <a:gd name="T45" fmla="*/ 0 h 181"/>
                  <a:gd name="T46" fmla="*/ 102 w 180"/>
                  <a:gd name="T47" fmla="*/ 0 h 181"/>
                  <a:gd name="T48" fmla="*/ 121 w 180"/>
                  <a:gd name="T49" fmla="*/ 4 h 181"/>
                  <a:gd name="T50" fmla="*/ 137 w 180"/>
                  <a:gd name="T51" fmla="*/ 12 h 181"/>
                  <a:gd name="T52" fmla="*/ 151 w 180"/>
                  <a:gd name="T53" fmla="*/ 23 h 181"/>
                  <a:gd name="T54" fmla="*/ 164 w 180"/>
                  <a:gd name="T55" fmla="*/ 37 h 181"/>
                  <a:gd name="T56" fmla="*/ 174 w 180"/>
                  <a:gd name="T57" fmla="*/ 53 h 181"/>
                  <a:gd name="T58" fmla="*/ 178 w 180"/>
                  <a:gd name="T59" fmla="*/ 72 h 181"/>
                  <a:gd name="T60" fmla="*/ 180 w 180"/>
                  <a:gd name="T61" fmla="*/ 90 h 181"/>
                  <a:gd name="T62" fmla="*/ 180 w 180"/>
                  <a:gd name="T63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09"/>
                    </a:lnTo>
                    <a:lnTo>
                      <a:pt x="172" y="127"/>
                    </a:lnTo>
                    <a:lnTo>
                      <a:pt x="162" y="144"/>
                    </a:lnTo>
                    <a:lnTo>
                      <a:pt x="149" y="158"/>
                    </a:lnTo>
                    <a:lnTo>
                      <a:pt x="133" y="168"/>
                    </a:lnTo>
                    <a:lnTo>
                      <a:pt x="117" y="176"/>
                    </a:lnTo>
                    <a:lnTo>
                      <a:pt x="98" y="181"/>
                    </a:lnTo>
                    <a:lnTo>
                      <a:pt x="78" y="181"/>
                    </a:lnTo>
                    <a:lnTo>
                      <a:pt x="61" y="176"/>
                    </a:lnTo>
                    <a:lnTo>
                      <a:pt x="43" y="168"/>
                    </a:lnTo>
                    <a:lnTo>
                      <a:pt x="29" y="158"/>
                    </a:lnTo>
                    <a:lnTo>
                      <a:pt x="16" y="144"/>
                    </a:lnTo>
                    <a:lnTo>
                      <a:pt x="8" y="127"/>
                    </a:lnTo>
                    <a:lnTo>
                      <a:pt x="2" y="109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53"/>
                    </a:lnTo>
                    <a:lnTo>
                      <a:pt x="18" y="37"/>
                    </a:lnTo>
                    <a:lnTo>
                      <a:pt x="31" y="23"/>
                    </a:lnTo>
                    <a:lnTo>
                      <a:pt x="47" y="12"/>
                    </a:lnTo>
                    <a:lnTo>
                      <a:pt x="63" y="4"/>
                    </a:lnTo>
                    <a:lnTo>
                      <a:pt x="82" y="0"/>
                    </a:lnTo>
                    <a:lnTo>
                      <a:pt x="102" y="0"/>
                    </a:lnTo>
                    <a:lnTo>
                      <a:pt x="121" y="4"/>
                    </a:lnTo>
                    <a:lnTo>
                      <a:pt x="137" y="12"/>
                    </a:lnTo>
                    <a:lnTo>
                      <a:pt x="151" y="23"/>
                    </a:lnTo>
                    <a:lnTo>
                      <a:pt x="164" y="37"/>
                    </a:lnTo>
                    <a:lnTo>
                      <a:pt x="174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58" name="Freeform 5">
                <a:extLst>
                  <a:ext uri="{FF2B5EF4-FFF2-40B4-BE49-F238E27FC236}">
                    <a16:creationId xmlns:a16="http://schemas.microsoft.com/office/drawing/2014/main" id="{98BBA23E-3152-D6FB-16BA-6C32FA609C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62" y="681"/>
                <a:ext cx="74" cy="74"/>
              </a:xfrm>
              <a:custGeom>
                <a:avLst/>
                <a:gdLst>
                  <a:gd name="T0" fmla="*/ 74 w 74"/>
                  <a:gd name="T1" fmla="*/ 37 h 74"/>
                  <a:gd name="T2" fmla="*/ 72 w 74"/>
                  <a:gd name="T3" fmla="*/ 50 h 74"/>
                  <a:gd name="T4" fmla="*/ 66 w 74"/>
                  <a:gd name="T5" fmla="*/ 60 h 74"/>
                  <a:gd name="T6" fmla="*/ 55 w 74"/>
                  <a:gd name="T7" fmla="*/ 68 h 74"/>
                  <a:gd name="T8" fmla="*/ 43 w 74"/>
                  <a:gd name="T9" fmla="*/ 72 h 74"/>
                  <a:gd name="T10" fmla="*/ 33 w 74"/>
                  <a:gd name="T11" fmla="*/ 74 h 74"/>
                  <a:gd name="T12" fmla="*/ 21 w 74"/>
                  <a:gd name="T13" fmla="*/ 72 h 74"/>
                  <a:gd name="T14" fmla="*/ 10 w 74"/>
                  <a:gd name="T15" fmla="*/ 64 h 74"/>
                  <a:gd name="T16" fmla="*/ 4 w 74"/>
                  <a:gd name="T17" fmla="*/ 56 h 74"/>
                  <a:gd name="T18" fmla="*/ 0 w 74"/>
                  <a:gd name="T19" fmla="*/ 43 h 74"/>
                  <a:gd name="T20" fmla="*/ 0 w 74"/>
                  <a:gd name="T21" fmla="*/ 31 h 74"/>
                  <a:gd name="T22" fmla="*/ 6 w 74"/>
                  <a:gd name="T23" fmla="*/ 21 h 74"/>
                  <a:gd name="T24" fmla="*/ 14 w 74"/>
                  <a:gd name="T25" fmla="*/ 11 h 74"/>
                  <a:gd name="T26" fmla="*/ 25 w 74"/>
                  <a:gd name="T27" fmla="*/ 4 h 74"/>
                  <a:gd name="T28" fmla="*/ 37 w 74"/>
                  <a:gd name="T29" fmla="*/ 0 h 74"/>
                  <a:gd name="T30" fmla="*/ 47 w 74"/>
                  <a:gd name="T31" fmla="*/ 2 h 74"/>
                  <a:gd name="T32" fmla="*/ 60 w 74"/>
                  <a:gd name="T33" fmla="*/ 6 h 74"/>
                  <a:gd name="T34" fmla="*/ 68 w 74"/>
                  <a:gd name="T35" fmla="*/ 15 h 74"/>
                  <a:gd name="T36" fmla="*/ 72 w 74"/>
                  <a:gd name="T37" fmla="*/ 25 h 74"/>
                  <a:gd name="T38" fmla="*/ 74 w 74"/>
                  <a:gd name="T39" fmla="*/ 37 h 74"/>
                  <a:gd name="T40" fmla="*/ 74 w 74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4" h="74">
                    <a:moveTo>
                      <a:pt x="74" y="37"/>
                    </a:moveTo>
                    <a:lnTo>
                      <a:pt x="72" y="50"/>
                    </a:lnTo>
                    <a:lnTo>
                      <a:pt x="66" y="60"/>
                    </a:lnTo>
                    <a:lnTo>
                      <a:pt x="55" y="68"/>
                    </a:lnTo>
                    <a:lnTo>
                      <a:pt x="43" y="72"/>
                    </a:lnTo>
                    <a:lnTo>
                      <a:pt x="33" y="74"/>
                    </a:lnTo>
                    <a:lnTo>
                      <a:pt x="21" y="72"/>
                    </a:lnTo>
                    <a:lnTo>
                      <a:pt x="10" y="64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6" y="21"/>
                    </a:lnTo>
                    <a:lnTo>
                      <a:pt x="14" y="11"/>
                    </a:lnTo>
                    <a:lnTo>
                      <a:pt x="25" y="4"/>
                    </a:lnTo>
                    <a:lnTo>
                      <a:pt x="37" y="0"/>
                    </a:lnTo>
                    <a:lnTo>
                      <a:pt x="47" y="2"/>
                    </a:lnTo>
                    <a:lnTo>
                      <a:pt x="60" y="6"/>
                    </a:lnTo>
                    <a:lnTo>
                      <a:pt x="68" y="15"/>
                    </a:lnTo>
                    <a:lnTo>
                      <a:pt x="72" y="25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59" name="Freeform 6">
                <a:extLst>
                  <a:ext uri="{FF2B5EF4-FFF2-40B4-BE49-F238E27FC236}">
                    <a16:creationId xmlns:a16="http://schemas.microsoft.com/office/drawing/2014/main" id="{6E8BFCED-690A-CB5C-90B5-08C38C4672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65" y="628"/>
                <a:ext cx="180" cy="181"/>
              </a:xfrm>
              <a:custGeom>
                <a:avLst/>
                <a:gdLst>
                  <a:gd name="T0" fmla="*/ 180 w 180"/>
                  <a:gd name="T1" fmla="*/ 90 h 181"/>
                  <a:gd name="T2" fmla="*/ 178 w 180"/>
                  <a:gd name="T3" fmla="*/ 111 h 181"/>
                  <a:gd name="T4" fmla="*/ 172 w 180"/>
                  <a:gd name="T5" fmla="*/ 129 h 181"/>
                  <a:gd name="T6" fmla="*/ 162 w 180"/>
                  <a:gd name="T7" fmla="*/ 146 h 181"/>
                  <a:gd name="T8" fmla="*/ 147 w 180"/>
                  <a:gd name="T9" fmla="*/ 160 h 181"/>
                  <a:gd name="T10" fmla="*/ 131 w 180"/>
                  <a:gd name="T11" fmla="*/ 170 h 181"/>
                  <a:gd name="T12" fmla="*/ 115 w 180"/>
                  <a:gd name="T13" fmla="*/ 176 h 181"/>
                  <a:gd name="T14" fmla="*/ 94 w 180"/>
                  <a:gd name="T15" fmla="*/ 181 h 181"/>
                  <a:gd name="T16" fmla="*/ 76 w 180"/>
                  <a:gd name="T17" fmla="*/ 178 h 181"/>
                  <a:gd name="T18" fmla="*/ 57 w 180"/>
                  <a:gd name="T19" fmla="*/ 174 h 181"/>
                  <a:gd name="T20" fmla="*/ 39 w 180"/>
                  <a:gd name="T21" fmla="*/ 164 h 181"/>
                  <a:gd name="T22" fmla="*/ 24 w 180"/>
                  <a:gd name="T23" fmla="*/ 152 h 181"/>
                  <a:gd name="T24" fmla="*/ 12 w 180"/>
                  <a:gd name="T25" fmla="*/ 137 h 181"/>
                  <a:gd name="T26" fmla="*/ 4 w 180"/>
                  <a:gd name="T27" fmla="*/ 119 h 181"/>
                  <a:gd name="T28" fmla="*/ 0 w 180"/>
                  <a:gd name="T29" fmla="*/ 101 h 181"/>
                  <a:gd name="T30" fmla="*/ 0 w 180"/>
                  <a:gd name="T31" fmla="*/ 80 h 181"/>
                  <a:gd name="T32" fmla="*/ 4 w 180"/>
                  <a:gd name="T33" fmla="*/ 62 h 181"/>
                  <a:gd name="T34" fmla="*/ 12 w 180"/>
                  <a:gd name="T35" fmla="*/ 43 h 181"/>
                  <a:gd name="T36" fmla="*/ 24 w 180"/>
                  <a:gd name="T37" fmla="*/ 29 h 181"/>
                  <a:gd name="T38" fmla="*/ 39 w 180"/>
                  <a:gd name="T39" fmla="*/ 16 h 181"/>
                  <a:gd name="T40" fmla="*/ 55 w 180"/>
                  <a:gd name="T41" fmla="*/ 6 h 181"/>
                  <a:gd name="T42" fmla="*/ 76 w 180"/>
                  <a:gd name="T43" fmla="*/ 2 h 181"/>
                  <a:gd name="T44" fmla="*/ 94 w 180"/>
                  <a:gd name="T45" fmla="*/ 0 h 181"/>
                  <a:gd name="T46" fmla="*/ 113 w 180"/>
                  <a:gd name="T47" fmla="*/ 4 h 181"/>
                  <a:gd name="T48" fmla="*/ 131 w 180"/>
                  <a:gd name="T49" fmla="*/ 10 h 181"/>
                  <a:gd name="T50" fmla="*/ 147 w 180"/>
                  <a:gd name="T51" fmla="*/ 23 h 181"/>
                  <a:gd name="T52" fmla="*/ 162 w 180"/>
                  <a:gd name="T53" fmla="*/ 37 h 181"/>
                  <a:gd name="T54" fmla="*/ 172 w 180"/>
                  <a:gd name="T55" fmla="*/ 53 h 181"/>
                  <a:gd name="T56" fmla="*/ 178 w 180"/>
                  <a:gd name="T57" fmla="*/ 72 h 181"/>
                  <a:gd name="T58" fmla="*/ 180 w 180"/>
                  <a:gd name="T59" fmla="*/ 90 h 181"/>
                  <a:gd name="T60" fmla="*/ 180 w 180"/>
                  <a:gd name="T61" fmla="*/ 9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80" h="181">
                    <a:moveTo>
                      <a:pt x="180" y="90"/>
                    </a:moveTo>
                    <a:lnTo>
                      <a:pt x="178" y="111"/>
                    </a:lnTo>
                    <a:lnTo>
                      <a:pt x="172" y="129"/>
                    </a:lnTo>
                    <a:lnTo>
                      <a:pt x="162" y="146"/>
                    </a:lnTo>
                    <a:lnTo>
                      <a:pt x="147" y="160"/>
                    </a:lnTo>
                    <a:lnTo>
                      <a:pt x="131" y="170"/>
                    </a:lnTo>
                    <a:lnTo>
                      <a:pt x="115" y="176"/>
                    </a:lnTo>
                    <a:lnTo>
                      <a:pt x="94" y="181"/>
                    </a:lnTo>
                    <a:lnTo>
                      <a:pt x="76" y="178"/>
                    </a:lnTo>
                    <a:lnTo>
                      <a:pt x="57" y="174"/>
                    </a:lnTo>
                    <a:lnTo>
                      <a:pt x="39" y="164"/>
                    </a:lnTo>
                    <a:lnTo>
                      <a:pt x="24" y="152"/>
                    </a:lnTo>
                    <a:lnTo>
                      <a:pt x="12" y="137"/>
                    </a:lnTo>
                    <a:lnTo>
                      <a:pt x="4" y="119"/>
                    </a:lnTo>
                    <a:lnTo>
                      <a:pt x="0" y="101"/>
                    </a:lnTo>
                    <a:lnTo>
                      <a:pt x="0" y="80"/>
                    </a:lnTo>
                    <a:lnTo>
                      <a:pt x="4" y="62"/>
                    </a:lnTo>
                    <a:lnTo>
                      <a:pt x="12" y="43"/>
                    </a:lnTo>
                    <a:lnTo>
                      <a:pt x="24" y="29"/>
                    </a:lnTo>
                    <a:lnTo>
                      <a:pt x="39" y="16"/>
                    </a:lnTo>
                    <a:lnTo>
                      <a:pt x="55" y="6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3" y="4"/>
                    </a:lnTo>
                    <a:lnTo>
                      <a:pt x="131" y="10"/>
                    </a:lnTo>
                    <a:lnTo>
                      <a:pt x="147" y="23"/>
                    </a:lnTo>
                    <a:lnTo>
                      <a:pt x="162" y="37"/>
                    </a:lnTo>
                    <a:lnTo>
                      <a:pt x="172" y="53"/>
                    </a:lnTo>
                    <a:lnTo>
                      <a:pt x="178" y="72"/>
                    </a:lnTo>
                    <a:lnTo>
                      <a:pt x="180" y="90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60" name="Freeform 7">
                <a:extLst>
                  <a:ext uri="{FF2B5EF4-FFF2-40B4-BE49-F238E27FC236}">
                    <a16:creationId xmlns:a16="http://schemas.microsoft.com/office/drawing/2014/main" id="{7DD01118-C91F-9B66-EF3C-D6066E2601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20" y="681"/>
                <a:ext cx="70" cy="74"/>
              </a:xfrm>
              <a:custGeom>
                <a:avLst/>
                <a:gdLst>
                  <a:gd name="T0" fmla="*/ 70 w 70"/>
                  <a:gd name="T1" fmla="*/ 37 h 74"/>
                  <a:gd name="T2" fmla="*/ 68 w 70"/>
                  <a:gd name="T3" fmla="*/ 50 h 74"/>
                  <a:gd name="T4" fmla="*/ 62 w 70"/>
                  <a:gd name="T5" fmla="*/ 60 h 74"/>
                  <a:gd name="T6" fmla="*/ 53 w 70"/>
                  <a:gd name="T7" fmla="*/ 68 h 74"/>
                  <a:gd name="T8" fmla="*/ 43 w 70"/>
                  <a:gd name="T9" fmla="*/ 72 h 74"/>
                  <a:gd name="T10" fmla="*/ 31 w 70"/>
                  <a:gd name="T11" fmla="*/ 74 h 74"/>
                  <a:gd name="T12" fmla="*/ 21 w 70"/>
                  <a:gd name="T13" fmla="*/ 72 h 74"/>
                  <a:gd name="T14" fmla="*/ 10 w 70"/>
                  <a:gd name="T15" fmla="*/ 64 h 74"/>
                  <a:gd name="T16" fmla="*/ 4 w 70"/>
                  <a:gd name="T17" fmla="*/ 56 h 74"/>
                  <a:gd name="T18" fmla="*/ 0 w 70"/>
                  <a:gd name="T19" fmla="*/ 43 h 74"/>
                  <a:gd name="T20" fmla="*/ 0 w 70"/>
                  <a:gd name="T21" fmla="*/ 31 h 74"/>
                  <a:gd name="T22" fmla="*/ 4 w 70"/>
                  <a:gd name="T23" fmla="*/ 21 h 74"/>
                  <a:gd name="T24" fmla="*/ 10 w 70"/>
                  <a:gd name="T25" fmla="*/ 11 h 74"/>
                  <a:gd name="T26" fmla="*/ 21 w 70"/>
                  <a:gd name="T27" fmla="*/ 4 h 74"/>
                  <a:gd name="T28" fmla="*/ 31 w 70"/>
                  <a:gd name="T29" fmla="*/ 0 h 74"/>
                  <a:gd name="T30" fmla="*/ 43 w 70"/>
                  <a:gd name="T31" fmla="*/ 2 h 74"/>
                  <a:gd name="T32" fmla="*/ 53 w 70"/>
                  <a:gd name="T33" fmla="*/ 6 h 74"/>
                  <a:gd name="T34" fmla="*/ 62 w 70"/>
                  <a:gd name="T35" fmla="*/ 15 h 74"/>
                  <a:gd name="T36" fmla="*/ 68 w 70"/>
                  <a:gd name="T37" fmla="*/ 25 h 74"/>
                  <a:gd name="T38" fmla="*/ 70 w 70"/>
                  <a:gd name="T39" fmla="*/ 37 h 74"/>
                  <a:gd name="T40" fmla="*/ 70 w 70"/>
                  <a:gd name="T41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74">
                    <a:moveTo>
                      <a:pt x="70" y="37"/>
                    </a:moveTo>
                    <a:lnTo>
                      <a:pt x="68" y="50"/>
                    </a:lnTo>
                    <a:lnTo>
                      <a:pt x="62" y="60"/>
                    </a:lnTo>
                    <a:lnTo>
                      <a:pt x="53" y="68"/>
                    </a:lnTo>
                    <a:lnTo>
                      <a:pt x="43" y="72"/>
                    </a:lnTo>
                    <a:lnTo>
                      <a:pt x="31" y="74"/>
                    </a:lnTo>
                    <a:lnTo>
                      <a:pt x="21" y="72"/>
                    </a:lnTo>
                    <a:lnTo>
                      <a:pt x="10" y="64"/>
                    </a:lnTo>
                    <a:lnTo>
                      <a:pt x="4" y="56"/>
                    </a:lnTo>
                    <a:lnTo>
                      <a:pt x="0" y="43"/>
                    </a:lnTo>
                    <a:lnTo>
                      <a:pt x="0" y="31"/>
                    </a:lnTo>
                    <a:lnTo>
                      <a:pt x="4" y="21"/>
                    </a:lnTo>
                    <a:lnTo>
                      <a:pt x="10" y="11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43" y="2"/>
                    </a:lnTo>
                    <a:lnTo>
                      <a:pt x="53" y="6"/>
                    </a:lnTo>
                    <a:lnTo>
                      <a:pt x="62" y="15"/>
                    </a:lnTo>
                    <a:lnTo>
                      <a:pt x="68" y="25"/>
                    </a:lnTo>
                    <a:lnTo>
                      <a:pt x="70" y="37"/>
                    </a:lnTo>
                    <a:close/>
                  </a:path>
                </a:pathLst>
              </a:custGeom>
              <a:solidFill>
                <a:srgbClr val="E0E0E0"/>
              </a:solidFill>
              <a:ln w="762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117"/>
              </a:p>
            </p:txBody>
          </p:sp>
          <p:sp>
            <p:nvSpPr>
              <p:cNvPr id="861" name="WordArt 8">
                <a:extLst>
                  <a:ext uri="{FF2B5EF4-FFF2-40B4-BE49-F238E27FC236}">
                    <a16:creationId xmlns:a16="http://schemas.microsoft.com/office/drawing/2014/main" id="{0854093D-2979-DEE0-BD9B-B837F6807414}"/>
                  </a:ext>
                </a:extLst>
              </p:cNvPr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23" y="678"/>
                <a:ext cx="58" cy="101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GB" sz="800" kern="10"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badi MT Condensed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7196469"/>
      </p:ext>
    </p:extLst>
  </p:cSld>
  <p:clrMapOvr>
    <a:masterClrMapping/>
  </p:clrMapOvr>
</p:sld>
</file>

<file path=ppt/theme/theme1.xml><?xml version="1.0" encoding="utf-8"?>
<a:theme xmlns:a="http://schemas.openxmlformats.org/drawingml/2006/main" name="ST PowerPoint Template 16x9">
  <a:themeElements>
    <a:clrScheme name="STMicroelectronics 2021">
      <a:dk1>
        <a:srgbClr val="03234B"/>
      </a:dk1>
      <a:lt1>
        <a:srgbClr val="FFFFFF"/>
      </a:lt1>
      <a:dk2>
        <a:srgbClr val="464650"/>
      </a:dk2>
      <a:lt2>
        <a:srgbClr val="E8E8E9"/>
      </a:lt2>
      <a:accent1>
        <a:srgbClr val="03234B"/>
      </a:accent1>
      <a:accent2>
        <a:srgbClr val="E6007E"/>
      </a:accent2>
      <a:accent3>
        <a:srgbClr val="3CB4E6"/>
      </a:accent3>
      <a:accent4>
        <a:srgbClr val="FFD200"/>
      </a:accent4>
      <a:accent5>
        <a:srgbClr val="49B170"/>
      </a:accent5>
      <a:accent6>
        <a:srgbClr val="8C0078"/>
      </a:accent6>
      <a:hlink>
        <a:srgbClr val="3CB4E6"/>
      </a:hlink>
      <a:folHlink>
        <a:srgbClr val="3CB4E6"/>
      </a:folHlink>
    </a:clrScheme>
    <a:fontScheme name="ST BRAND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buClr>
            <a:schemeClr val="bg1"/>
          </a:buCl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_Template_[16-9].potx" id="{CD5ACC94-6E44-41CD-AD84-5EC23CEA07C9}" vid="{AE223C04-3F7D-4337-AA9C-E9D20F57FFE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048073-d25a-49f5-a506-9a8415faa73a">
      <Terms xmlns="http://schemas.microsoft.com/office/infopath/2007/PartnerControls"/>
    </lcf76f155ced4ddcb4097134ff3c332f>
    <TaxCatchAll xmlns="4efeab0f-a5af-4e16-a0ec-970e3e163e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29EB1DDCC024A850AD09E871DA8CD" ma:contentTypeVersion="19" ma:contentTypeDescription="Create a new document." ma:contentTypeScope="" ma:versionID="6ec4c7d7c2ed5ac0097a59c660ffae6e">
  <xsd:schema xmlns:xsd="http://www.w3.org/2001/XMLSchema" xmlns:xs="http://www.w3.org/2001/XMLSchema" xmlns:p="http://schemas.microsoft.com/office/2006/metadata/properties" xmlns:ns2="d4048073-d25a-49f5-a506-9a8415faa73a" xmlns:ns3="4efeab0f-a5af-4e16-a0ec-970e3e163e06" targetNamespace="http://schemas.microsoft.com/office/2006/metadata/properties" ma:root="true" ma:fieldsID="cc40d6af7ef9484846d5109833ea5338" ns2:_="" ns3:_="">
    <xsd:import namespace="d4048073-d25a-49f5-a506-9a8415faa73a"/>
    <xsd:import namespace="4efeab0f-a5af-4e16-a0ec-970e3e163e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48073-d25a-49f5-a506-9a8415faa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fddbc0-5585-4ec4-b94d-5ba6a1509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eab0f-a5af-4e16-a0ec-970e3e163e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2d6c19-13b2-4e15-8db3-b57b32bd99f4}" ma:internalName="TaxCatchAll" ma:showField="CatchAllData" ma:web="4efeab0f-a5af-4e16-a0ec-970e3e163e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BC3D69-CE27-4ECC-A9A8-8BBBB004FE2C}">
  <ds:schemaRefs>
    <ds:schemaRef ds:uri="4efeab0f-a5af-4e16-a0ec-970e3e163e06"/>
    <ds:schemaRef ds:uri="d4048073-d25a-49f5-a506-9a8415faa7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00BB95-413C-483E-B202-675D95D78B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6551E-C168-470A-8976-A6E6A7581525}">
  <ds:schemaRefs>
    <ds:schemaRef ds:uri="4efeab0f-a5af-4e16-a0ec-970e3e163e06"/>
    <ds:schemaRef ds:uri="d4048073-d25a-49f5-a506-9a8415faa7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167</Words>
  <Application>Microsoft Office PowerPoint</Application>
  <PresentationFormat>A4 Paper (210x297 mm)</PresentationFormat>
  <Paragraphs>132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Abadi MT Condensed</vt:lpstr>
      <vt:lpstr>Aptos</vt:lpstr>
      <vt:lpstr>Aptos Display</vt:lpstr>
      <vt:lpstr>Arial</vt:lpstr>
      <vt:lpstr>Arial Unicode MS</vt:lpstr>
      <vt:lpstr>Symbol</vt:lpstr>
      <vt:lpstr>Times New Roman</vt:lpstr>
      <vt:lpstr>Verdana Ref</vt:lpstr>
      <vt:lpstr>ST PowerPoint Template 16x9</vt:lpstr>
      <vt:lpstr>Office Theme</vt:lpstr>
      <vt:lpstr>Experiment 1 –  Circuit Loops and Resistance</vt:lpstr>
      <vt:lpstr>Experiment 2 – LED and Lamp</vt:lpstr>
      <vt:lpstr>Experiment 3 – Tilt Switch</vt:lpstr>
      <vt:lpstr>Experiment 4 – Light Sensor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Jones</dc:creator>
  <cp:lastModifiedBy>Owain Isaac</cp:lastModifiedBy>
  <cp:revision>1</cp:revision>
  <dcterms:created xsi:type="dcterms:W3CDTF">2024-08-27T14:11:44Z</dcterms:created>
  <dcterms:modified xsi:type="dcterms:W3CDTF">2025-07-09T15:27:13Z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0x0101002E729EB1DDCC024A850AD09E871DA8CD</vt:lpwstr>
  </property>
  <property fmtid="{D5CDD505-2E9C-101B-9397-08002B2CF9AE}" pid="3" name="MediaServiceImageTags">
    <vt:lpwstr/>
  </property>
</Properties>
</file>